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1" r:id="rId4"/>
  </p:sldMasterIdLst>
  <p:notesMasterIdLst>
    <p:notesMasterId r:id="rId6"/>
  </p:notesMasterIdLst>
  <p:sldIdLst>
    <p:sldId id="26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A5FC5AE-2BC3-118D-8ADA-AAC5FDAB8CD0}" name="Tim Lam" initials="TL" userId="S::tim.lam@caritas.org.au::50ad375a-c4a0-4ecc-a31f-75e03868e30d" providerId="AD"/>
  <p188:author id="{88DD36BE-2BF0-8C51-4147-0272E405388E}" name="Sally Murphy" initials="SM" userId="S::Sally.Murphy@caritas.org.au::dc8129e8-3764-4b90-858b-69271ffb6eb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5E5E"/>
    <a:srgbClr val="FFFFFF"/>
    <a:srgbClr val="EBEBE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4C7464-EB94-4D5B-A3FF-2F73167A15C8}" v="2" dt="2026-04-27T00:36:07.6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2999"/>
  </p:normalViewPr>
  <p:slideViewPr>
    <p:cSldViewPr snapToGrid="0">
      <p:cViewPr varScale="1">
        <p:scale>
          <a:sx n="77" d="100"/>
          <a:sy n="77" d="100"/>
        </p:scale>
        <p:origin x="1830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ly Murphy" userId="dc8129e8-3764-4b90-858b-69271ffb6ebe" providerId="ADAL" clId="{D44C21FF-AB13-41A4-9B08-15CAE077F4D4}"/>
    <pc:docChg chg="undo custSel delSld modSld modMainMaster">
      <pc:chgData name="Sally Murphy" userId="dc8129e8-3764-4b90-858b-69271ffb6ebe" providerId="ADAL" clId="{D44C21FF-AB13-41A4-9B08-15CAE077F4D4}" dt="2026-04-27T00:50:19.905" v="587" actId="20577"/>
      <pc:docMkLst>
        <pc:docMk/>
      </pc:docMkLst>
      <pc:sldChg chg="addSp delSp modSp mod modClrScheme modCm chgLayout">
        <pc:chgData name="Sally Murphy" userId="dc8129e8-3764-4b90-858b-69271ffb6ebe" providerId="ADAL" clId="{D44C21FF-AB13-41A4-9B08-15CAE077F4D4}" dt="2026-04-27T00:50:19.905" v="587" actId="20577"/>
        <pc:sldMkLst>
          <pc:docMk/>
          <pc:sldMk cId="3057747483" sldId="268"/>
        </pc:sldMkLst>
        <pc:spChg chg="mod ord">
          <ac:chgData name="Sally Murphy" userId="dc8129e8-3764-4b90-858b-69271ffb6ebe" providerId="ADAL" clId="{D44C21FF-AB13-41A4-9B08-15CAE077F4D4}" dt="2026-04-27T00:50:19.905" v="587" actId="20577"/>
          <ac:spMkLst>
            <pc:docMk/>
            <pc:sldMk cId="3057747483" sldId="268"/>
            <ac:spMk id="3" creationId="{634A5C84-B9BE-1DE1-DBAE-2B49637589CB}"/>
          </ac:spMkLst>
        </pc:spChg>
        <pc:spChg chg="add del mod">
          <ac:chgData name="Sally Murphy" userId="dc8129e8-3764-4b90-858b-69271ffb6ebe" providerId="ADAL" clId="{D44C21FF-AB13-41A4-9B08-15CAE077F4D4}" dt="2026-04-27T00:39:05.541" v="560"/>
          <ac:spMkLst>
            <pc:docMk/>
            <pc:sldMk cId="3057747483" sldId="268"/>
            <ac:spMk id="5" creationId="{A667EDEF-CDFB-09E7-F3DA-CE9197BC5C65}"/>
          </ac:spMkLst>
        </pc:spChg>
        <pc:spChg chg="mod">
          <ac:chgData name="Sally Murphy" userId="dc8129e8-3764-4b90-858b-69271ffb6ebe" providerId="ADAL" clId="{D44C21FF-AB13-41A4-9B08-15CAE077F4D4}" dt="2026-04-27T00:37:02.984" v="557" actId="20577"/>
          <ac:spMkLst>
            <pc:docMk/>
            <pc:sldMk cId="3057747483" sldId="268"/>
            <ac:spMk id="11" creationId="{8439077B-59B6-2EB9-049E-95DC60740B62}"/>
          </ac:spMkLst>
        </pc:spChg>
        <pc:picChg chg="add mod ord modCrop">
          <ac:chgData name="Sally Murphy" userId="dc8129e8-3764-4b90-858b-69271ffb6ebe" providerId="ADAL" clId="{D44C21FF-AB13-41A4-9B08-15CAE077F4D4}" dt="2026-04-27T00:46:30.197" v="572" actId="1076"/>
          <ac:picMkLst>
            <pc:docMk/>
            <pc:sldMk cId="3057747483" sldId="268"/>
            <ac:picMk id="7" creationId="{3A97C5F8-64CD-62A9-0F79-DB0B1F7EB657}"/>
          </ac:picMkLst>
        </pc:picChg>
        <pc:picChg chg="add mod">
          <ac:chgData name="Sally Murphy" userId="dc8129e8-3764-4b90-858b-69271ffb6ebe" providerId="ADAL" clId="{D44C21FF-AB13-41A4-9B08-15CAE077F4D4}" dt="2026-04-27T00:46:33.257" v="574" actId="14100"/>
          <ac:picMkLst>
            <pc:docMk/>
            <pc:sldMk cId="3057747483" sldId="268"/>
            <ac:picMk id="9" creationId="{50648C82-226B-5D9B-BAB2-5CFCBA094334}"/>
          </ac:picMkLst>
        </pc:picChg>
        <pc:picChg chg="del">
          <ac:chgData name="Sally Murphy" userId="dc8129e8-3764-4b90-858b-69271ffb6ebe" providerId="ADAL" clId="{D44C21FF-AB13-41A4-9B08-15CAE077F4D4}" dt="2026-04-27T00:38:13.439" v="558" actId="478"/>
          <ac:picMkLst>
            <pc:docMk/>
            <pc:sldMk cId="3057747483" sldId="268"/>
            <ac:picMk id="10" creationId="{885D4307-40DB-6732-08EB-1DE2D7FB8484}"/>
          </ac:picMkLst>
        </pc:picChg>
        <pc:picChg chg="del">
          <ac:chgData name="Sally Murphy" userId="dc8129e8-3764-4b90-858b-69271ffb6ebe" providerId="ADAL" clId="{D44C21FF-AB13-41A4-9B08-15CAE077F4D4}" dt="2026-04-27T00:46:19.066" v="566" actId="478"/>
          <ac:picMkLst>
            <pc:docMk/>
            <pc:sldMk cId="3057747483" sldId="268"/>
            <ac:picMk id="13" creationId="{C4D6AD30-5D4B-5EF9-5C7F-D509DBEA6F7F}"/>
          </ac:picMkLst>
        </pc:picChg>
        <pc:picChg chg="add mod">
          <ac:chgData name="Sally Murphy" userId="dc8129e8-3764-4b90-858b-69271ffb6ebe" providerId="ADAL" clId="{D44C21FF-AB13-41A4-9B08-15CAE077F4D4}" dt="2026-04-27T00:47:20.809" v="586" actId="1076"/>
          <ac:picMkLst>
            <pc:docMk/>
            <pc:sldMk cId="3057747483" sldId="268"/>
            <ac:picMk id="14" creationId="{D89595FF-22D3-5E34-63BD-295180E4A936}"/>
          </ac:picMkLst>
        </pc:picChg>
        <pc:picChg chg="del">
          <ac:chgData name="Sally Murphy" userId="dc8129e8-3764-4b90-858b-69271ffb6ebe" providerId="ADAL" clId="{D44C21FF-AB13-41A4-9B08-15CAE077F4D4}" dt="2026-04-27T00:47:04.951" v="577" actId="478"/>
          <ac:picMkLst>
            <pc:docMk/>
            <pc:sldMk cId="3057747483" sldId="268"/>
            <ac:picMk id="17" creationId="{227BABC6-92EF-5787-8601-5BFE9B52643C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lly Murphy" userId="dc8129e8-3764-4b90-858b-69271ffb6ebe" providerId="ADAL" clId="{D44C21FF-AB13-41A4-9B08-15CAE077F4D4}" dt="2026-03-16T06:43:58.039" v="320" actId="20577"/>
              <pc2:cmMkLst xmlns:pc2="http://schemas.microsoft.com/office/powerpoint/2019/9/main/command">
                <pc:docMk/>
                <pc:sldMk cId="3057747483" sldId="268"/>
                <pc2:cmMk id="{94C467D3-25AF-49C5-B992-65C16DDB6919}"/>
              </pc2:cmMkLst>
            </pc226:cmChg>
          </p:ext>
        </pc:ext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92AA3E-FDBA-C045-A47F-E4272F8896ED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954E2E-5C28-A941-A885-3A218F641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956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954E2E-5C28-A941-A885-3A218F641D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49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ritas.org.au/" TargetMode="External"/><Relationship Id="rId7" Type="http://schemas.openxmlformats.org/officeDocument/2006/relationships/image" Target="../media/image8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5902" y="3607903"/>
            <a:ext cx="9144000" cy="1304677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6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5902" y="5242624"/>
            <a:ext cx="9144000" cy="14277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 i="0"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C2DCC5-63E8-67BE-82B0-28A5DE6E2627}"/>
              </a:ext>
            </a:extLst>
          </p:cNvPr>
          <p:cNvSpPr/>
          <p:nvPr userDrawn="1"/>
        </p:nvSpPr>
        <p:spPr>
          <a:xfrm>
            <a:off x="599574" y="3607902"/>
            <a:ext cx="324658" cy="325009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CC4795E-5758-0634-BEE8-4F622AB27DC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7377" y="376487"/>
            <a:ext cx="2304358" cy="41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66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flipV="1">
            <a:off x="1" y="-1"/>
            <a:ext cx="11739716" cy="1268362"/>
          </a:xfrm>
          <a:prstGeom prst="round1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9702" y="198396"/>
            <a:ext cx="8178761" cy="885247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 algn="l">
              <a:defRPr sz="28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5220929"/>
            <a:ext cx="3667431" cy="10143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1679412-3DD5-4BCF-455A-D1C3D36B0D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82318" y="340741"/>
            <a:ext cx="561578" cy="56157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FAF47FF-65AC-58BD-C0A2-625B3F0C499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DDC66ED-BC0A-8EB5-228B-A45035BA459E}"/>
              </a:ext>
            </a:extLst>
          </p:cNvPr>
          <p:cNvSpPr>
            <a:spLocks noGrp="1" noChangeAspect="1"/>
          </p:cNvSpPr>
          <p:nvPr>
            <p:ph type="pic" idx="10"/>
          </p:nvPr>
        </p:nvSpPr>
        <p:spPr>
          <a:xfrm>
            <a:off x="452283" y="1466758"/>
            <a:ext cx="3667431" cy="349017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C2FC31B-9D82-B88A-730A-AABE7095256C}"/>
              </a:ext>
            </a:extLst>
          </p:cNvPr>
          <p:cNvSpPr>
            <a:spLocks noGrp="1" noChangeAspect="1"/>
          </p:cNvSpPr>
          <p:nvPr>
            <p:ph type="pic" idx="11"/>
          </p:nvPr>
        </p:nvSpPr>
        <p:spPr>
          <a:xfrm>
            <a:off x="4262284" y="1466758"/>
            <a:ext cx="3667431" cy="349017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A8B319FE-1CA1-8E8F-EBBA-A07AD586BD41}"/>
              </a:ext>
            </a:extLst>
          </p:cNvPr>
          <p:cNvSpPr>
            <a:spLocks noGrp="1" noChangeAspect="1"/>
          </p:cNvSpPr>
          <p:nvPr>
            <p:ph type="pic" idx="12"/>
          </p:nvPr>
        </p:nvSpPr>
        <p:spPr>
          <a:xfrm>
            <a:off x="8052619" y="1466758"/>
            <a:ext cx="3667431" cy="349017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33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1847237"/>
            <a:ext cx="11287434" cy="4066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CEAC771-D102-6F70-111F-F4FB8459BC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16" name="Round Single Corner of Rectangle 15">
            <a:extLst>
              <a:ext uri="{FF2B5EF4-FFF2-40B4-BE49-F238E27FC236}">
                <a16:creationId xmlns:a16="http://schemas.microsoft.com/office/drawing/2014/main" id="{0FF60B4B-B9B4-437E-796D-573F248C1CB0}"/>
              </a:ext>
            </a:extLst>
          </p:cNvPr>
          <p:cNvSpPr/>
          <p:nvPr userDrawn="1"/>
        </p:nvSpPr>
        <p:spPr>
          <a:xfrm flipV="1">
            <a:off x="1" y="-1"/>
            <a:ext cx="11739716" cy="1268362"/>
          </a:xfrm>
          <a:prstGeom prst="round1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9EB285-08BB-CEA7-1360-89FC22C4DC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9702" y="198396"/>
            <a:ext cx="8178761" cy="885247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 algn="l">
              <a:defRPr sz="28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947C772-C3EA-80B9-72B2-104340A57E0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318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774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 Single Corner of Rectangle 17">
            <a:extLst>
              <a:ext uri="{FF2B5EF4-FFF2-40B4-BE49-F238E27FC236}">
                <a16:creationId xmlns:a16="http://schemas.microsoft.com/office/drawing/2014/main" id="{D467F2F3-46AE-9346-E0C3-C5E9BB26F264}"/>
              </a:ext>
            </a:extLst>
          </p:cNvPr>
          <p:cNvSpPr/>
          <p:nvPr userDrawn="1"/>
        </p:nvSpPr>
        <p:spPr>
          <a:xfrm rot="10800000" flipH="1">
            <a:off x="0" y="-9"/>
            <a:ext cx="2143432" cy="6442990"/>
          </a:xfrm>
          <a:prstGeom prst="round1Rect">
            <a:avLst>
              <a:gd name="adj" fmla="val 3589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2DFFAA0-8410-4889-1721-EFF2F44CCB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5400000">
            <a:off x="-1273503" y="3272660"/>
            <a:ext cx="4690438" cy="94893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2800" b="1" i="0">
                <a:solidFill>
                  <a:schemeClr val="tx2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1F2C5A-5742-9A3E-C82E-E5720A6EC2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12300" y="6270530"/>
            <a:ext cx="2679700" cy="5969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006D25A-BBD4-E41F-4F27-A08BBF2D0B6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2595717" y="497503"/>
            <a:ext cx="9144000" cy="57730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2DF5456-FA6D-887F-13F0-1BB85381DB6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500" y="322062"/>
            <a:ext cx="887185" cy="88718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B9C6334-D829-3EB2-A34E-B37C1EDA543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47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 Single Corner of Rectangle 17">
            <a:extLst>
              <a:ext uri="{FF2B5EF4-FFF2-40B4-BE49-F238E27FC236}">
                <a16:creationId xmlns:a16="http://schemas.microsoft.com/office/drawing/2014/main" id="{D467F2F3-46AE-9346-E0C3-C5E9BB26F264}"/>
              </a:ext>
            </a:extLst>
          </p:cNvPr>
          <p:cNvSpPr/>
          <p:nvPr userDrawn="1"/>
        </p:nvSpPr>
        <p:spPr>
          <a:xfrm rot="10800000" flipH="1">
            <a:off x="0" y="-9"/>
            <a:ext cx="2143432" cy="6442990"/>
          </a:xfrm>
          <a:prstGeom prst="round1Rect">
            <a:avLst>
              <a:gd name="adj" fmla="val 35897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2DFFAA0-8410-4889-1721-EFF2F44CCB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5400000">
            <a:off x="-1273503" y="3272660"/>
            <a:ext cx="4690438" cy="94893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2800" b="1" i="0">
                <a:solidFill>
                  <a:schemeClr val="tx1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1F2C5A-5742-9A3E-C82E-E5720A6EC2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12300" y="6270530"/>
            <a:ext cx="2679700" cy="5969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006D25A-BBD4-E41F-4F27-A08BBF2D0B6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2595717" y="497503"/>
            <a:ext cx="9144000" cy="57730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2DF5456-FA6D-887F-13F0-1BB85381DB6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500" y="322062"/>
            <a:ext cx="887185" cy="88718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95235FC-C426-A363-2726-94B904D87D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22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DC3DCB5-CE7A-743A-EEDB-77366C8AECA5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7690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D30CDAE-9D5A-761F-AE00-A26A449EC0F7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787758" y="4571806"/>
            <a:ext cx="43176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17">
              <a:defRPr/>
            </a:pPr>
            <a:r>
              <a:rPr lang="en-AU" sz="1600" b="1" i="0" spc="225" dirty="0">
                <a:solidFill>
                  <a:schemeClr val="tx1"/>
                </a:solidFill>
                <a:latin typeface="Montserrat SemiBold" pitchFamily="2" charset="77"/>
                <a:ea typeface="Roboto Light" pitchFamily="2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www.caritas.org.au</a:t>
            </a:r>
            <a:endParaRPr lang="en-AU" sz="1600" b="1" i="0" spc="225" dirty="0">
              <a:solidFill>
                <a:schemeClr val="tx1"/>
              </a:solidFill>
              <a:latin typeface="Montserrat SemiBold" pitchFamily="2" charset="77"/>
              <a:ea typeface="Roboto Light" pitchFamily="2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hlinkClick r:id="rId3"/>
            <a:extLst>
              <a:ext uri="{FF2B5EF4-FFF2-40B4-BE49-F238E27FC236}">
                <a16:creationId xmlns:a16="http://schemas.microsoft.com/office/drawing/2014/main" id="{0F00BA75-3377-EAE7-C296-EE767E8FCB2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100975" y="5649953"/>
            <a:ext cx="1691241" cy="50179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67F744A-0ABC-E8C3-CA0B-3440CF7FE17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6908" y="3906890"/>
            <a:ext cx="3379375" cy="452999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3EBEA6C0-7F57-D3A8-36E4-045B71E2ABF4}"/>
              </a:ext>
            </a:extLst>
          </p:cNvPr>
          <p:cNvGrpSpPr/>
          <p:nvPr userDrawn="1"/>
        </p:nvGrpSpPr>
        <p:grpSpPr>
          <a:xfrm>
            <a:off x="3445869" y="2302421"/>
            <a:ext cx="5300263" cy="874818"/>
            <a:chOff x="3445869" y="2557602"/>
            <a:chExt cx="5300263" cy="874818"/>
          </a:xfrm>
        </p:grpSpPr>
        <p:sp>
          <p:nvSpPr>
            <p:cNvPr id="2" name="Text Placeholder 15">
              <a:extLst>
                <a:ext uri="{FF2B5EF4-FFF2-40B4-BE49-F238E27FC236}">
                  <a16:creationId xmlns:a16="http://schemas.microsoft.com/office/drawing/2014/main" id="{FA63C215-604F-D47A-F1E7-732031C6D6DB}"/>
                </a:ext>
              </a:extLst>
            </p:cNvPr>
            <p:cNvSpPr txBox="1">
              <a:spLocks noChangeAspect="1"/>
            </p:cNvSpPr>
            <p:nvPr userDrawn="1"/>
          </p:nvSpPr>
          <p:spPr>
            <a:xfrm>
              <a:off x="3445869" y="2557602"/>
              <a:ext cx="5300263" cy="73270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ctr" eaLnBrk="1" hangingPunct="1">
                <a:buFontTx/>
                <a:buNone/>
                <a:defRPr sz="4000" b="1" baseline="0">
                  <a:solidFill>
                    <a:schemeClr val="bg1"/>
                  </a:solidFill>
                  <a:latin typeface="Arial"/>
                  <a:ea typeface="+mn-ea"/>
                  <a:cs typeface="Arial"/>
                </a:defRPr>
              </a:lvl1pPr>
              <a:lvl2pPr marL="3429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2pPr>
              <a:lvl3pPr marL="6858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3pPr>
              <a:lvl4pPr marL="10287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4pPr>
              <a:lvl5pPr marL="13716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5pPr>
              <a:lvl6pPr marL="2286000" eaLnBrk="1" hangingPunct="1">
                <a:defRPr>
                  <a:latin typeface="+mn-lt"/>
                  <a:ea typeface="+mn-ea"/>
                  <a:cs typeface="+mn-cs"/>
                </a:defRPr>
              </a:lvl6pPr>
              <a:lvl7pPr marL="2743200" eaLnBrk="1" hangingPunct="1">
                <a:defRPr>
                  <a:latin typeface="+mn-lt"/>
                  <a:ea typeface="+mn-ea"/>
                  <a:cs typeface="+mn-cs"/>
                </a:defRPr>
              </a:lvl7pPr>
              <a:lvl8pPr marL="3200400" eaLnBrk="1" hangingPunct="1">
                <a:defRPr>
                  <a:latin typeface="+mn-lt"/>
                  <a:ea typeface="+mn-ea"/>
                  <a:cs typeface="+mn-cs"/>
                </a:defRPr>
              </a:lvl8pPr>
              <a:lvl9pPr marL="3657600" eaLnBrk="1" hangingPunct="1">
                <a:defRPr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sz="6000" b="1" i="0" kern="0" dirty="0">
                  <a:solidFill>
                    <a:schemeClr val="tx1"/>
                  </a:solidFill>
                  <a:latin typeface="Montserrat ExtraBold" pitchFamily="2" charset="77"/>
                </a:rPr>
                <a:t>Thank </a:t>
              </a:r>
              <a:r>
                <a:rPr lang="en-AU" sz="6800" b="1" i="0" kern="0" dirty="0">
                  <a:solidFill>
                    <a:schemeClr val="tx1"/>
                  </a:solidFill>
                  <a:latin typeface="Montserrat ExtraBold" pitchFamily="2" charset="77"/>
                </a:rPr>
                <a:t>You</a:t>
              </a: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536D3A77-AA2E-9091-850F-D1979233EC5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421007" y="3151631"/>
              <a:ext cx="280789" cy="280789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00862F2-14D4-347C-8780-9595F5C699F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530165" y="2628567"/>
              <a:ext cx="278069" cy="2646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2237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3" y="497504"/>
            <a:ext cx="3362633" cy="1286692"/>
          </a:xfrm>
          <a:prstGeom prst="rect">
            <a:avLst/>
          </a:prstGeom>
        </p:spPr>
        <p:txBody>
          <a:bodyPr bIns="0" anchor="b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3362632" cy="40330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5034815" y="-299187"/>
            <a:ext cx="6320919" cy="7993454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615" y="955829"/>
            <a:ext cx="7110102" cy="5457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283" y="6320919"/>
            <a:ext cx="1604574" cy="28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A9F9B2D-E50E-494C-53F8-65E29A5759E0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788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3" y="497504"/>
            <a:ext cx="3362633" cy="1286692"/>
          </a:xfrm>
          <a:prstGeom prst="rect">
            <a:avLst/>
          </a:prstGeom>
        </p:spPr>
        <p:txBody>
          <a:bodyPr bIns="0" anchor="b" anchorCtr="0">
            <a:noAutofit/>
          </a:bodyPr>
          <a:lstStyle>
            <a:lvl1pPr algn="l">
              <a:defRPr sz="3200" b="1" i="0">
                <a:solidFill>
                  <a:srgbClr val="FFFFFF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3362632" cy="40330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5034815" y="-299187"/>
            <a:ext cx="6320919" cy="7993454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B32902-0480-95D2-E50B-C9169D4FE7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283" y="6320919"/>
            <a:ext cx="1604574" cy="28800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615" y="955829"/>
            <a:ext cx="7110102" cy="5457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E959AB-3EFA-34D9-FA2D-7AB52230FAFF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520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8193" y="415682"/>
            <a:ext cx="9785708" cy="45832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3500360" y="-1833641"/>
            <a:ext cx="5643562" cy="11739719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40428" y="1798405"/>
            <a:ext cx="10899289" cy="42999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156304-C10A-BF90-7490-399462BCFA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280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642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8529" y="415682"/>
            <a:ext cx="9785708" cy="45832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3500360" y="-1833641"/>
            <a:ext cx="5643562" cy="11739719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40428" y="1798405"/>
            <a:ext cx="10899289" cy="42999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B3D63CD-E381-D7DA-C3F2-4D0BA249AE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280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044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8529" y="415682"/>
            <a:ext cx="9785708" cy="45832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3500361" y="-1833641"/>
            <a:ext cx="5643562" cy="11739719"/>
          </a:xfrm>
          <a:prstGeom prst="round1Rect">
            <a:avLst>
              <a:gd name="adj" fmla="val 1296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40428" y="1798405"/>
            <a:ext cx="10899289" cy="42999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B3D63CD-E381-D7DA-C3F2-4D0BA249AE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280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652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of Rectangle 3">
            <a:extLst>
              <a:ext uri="{FF2B5EF4-FFF2-40B4-BE49-F238E27FC236}">
                <a16:creationId xmlns:a16="http://schemas.microsoft.com/office/drawing/2014/main" id="{C2F63D20-3EEC-EF25-AA83-142320BFCFED}"/>
              </a:ext>
            </a:extLst>
          </p:cNvPr>
          <p:cNvSpPr/>
          <p:nvPr userDrawn="1"/>
        </p:nvSpPr>
        <p:spPr>
          <a:xfrm rot="10800000" flipH="1">
            <a:off x="-3" y="-3"/>
            <a:ext cx="3844415" cy="6442984"/>
          </a:xfrm>
          <a:prstGeom prst="round1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4" y="497504"/>
            <a:ext cx="2971142" cy="1286692"/>
          </a:xfrm>
          <a:prstGeom prst="rect">
            <a:avLst/>
          </a:prstGeom>
        </p:spPr>
        <p:txBody>
          <a:bodyPr bIns="0" anchor="b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2971141" cy="40330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5B61B5D-EB4B-6F7F-7CB9-DA6BC972BE4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296700" y="497505"/>
            <a:ext cx="7443017" cy="579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D9B8101-20DD-54EB-CBB4-6334852A66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360B5A8-CD21-1CFB-68F2-B992CF681F0A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127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3" y="497504"/>
            <a:ext cx="5491317" cy="956171"/>
          </a:xfrm>
          <a:prstGeom prst="rect">
            <a:avLst/>
          </a:prstGeom>
        </p:spPr>
        <p:txBody>
          <a:bodyPr bIns="0" anchor="b" anchorCtr="0">
            <a:normAutofit/>
          </a:bodyPr>
          <a:lstStyle>
            <a:lvl1pPr algn="l">
              <a:defRPr sz="2800" b="1" i="0">
                <a:solidFill>
                  <a:srgbClr val="FFFFFF"/>
                </a:solidFill>
                <a:latin typeface="Montserrat ExtraBold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562095-B154-B0D8-EAE4-0BFB4CD5819C}"/>
              </a:ext>
            </a:extLst>
          </p:cNvPr>
          <p:cNvSpPr txBox="1"/>
          <p:nvPr userDrawn="1"/>
        </p:nvSpPr>
        <p:spPr>
          <a:xfrm>
            <a:off x="10303727" y="-8363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698392E6-62C8-74E9-44CB-4044C7952B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5491317" cy="38167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2D2001-A45C-9372-3CDE-C7032CBB9C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445D272-D123-71D9-5A08-069EFBA8B014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1B68608-8284-9C36-9BC4-70095CEEF1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48402" y="1"/>
            <a:ext cx="5943598" cy="68580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6190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1847237"/>
            <a:ext cx="11287434" cy="4066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FAF47FF-65AC-58BD-C0A2-625B3F0C49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24" name="Round Single Corner of Rectangle 23">
            <a:extLst>
              <a:ext uri="{FF2B5EF4-FFF2-40B4-BE49-F238E27FC236}">
                <a16:creationId xmlns:a16="http://schemas.microsoft.com/office/drawing/2014/main" id="{145CC0EE-6A47-3024-231F-037062BCFC45}"/>
              </a:ext>
            </a:extLst>
          </p:cNvPr>
          <p:cNvSpPr/>
          <p:nvPr userDrawn="1"/>
        </p:nvSpPr>
        <p:spPr>
          <a:xfrm flipV="1">
            <a:off x="1" y="-1"/>
            <a:ext cx="11739716" cy="1268362"/>
          </a:xfrm>
          <a:prstGeom prst="round1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7D9F351-5319-0001-5843-23F3E16E23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9702" y="198396"/>
            <a:ext cx="8178761" cy="885247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 algn="l">
              <a:defRPr sz="28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2AD86609-B4B2-0CC0-B083-FA8824CA34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318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729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47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705" r:id="rId2"/>
    <p:sldLayoutId id="2147483712" r:id="rId3"/>
    <p:sldLayoutId id="2147483714" r:id="rId4"/>
    <p:sldLayoutId id="2147483715" r:id="rId5"/>
    <p:sldLayoutId id="2147483718" r:id="rId6"/>
    <p:sldLayoutId id="2147483707" r:id="rId7"/>
    <p:sldLayoutId id="2147483704" r:id="rId8"/>
    <p:sldLayoutId id="2147483706" r:id="rId9"/>
    <p:sldLayoutId id="2147483716" r:id="rId10"/>
    <p:sldLayoutId id="2147483708" r:id="rId11"/>
    <p:sldLayoutId id="2147483693" r:id="rId12"/>
    <p:sldLayoutId id="2147483713" r:id="rId13"/>
    <p:sldLayoutId id="2147483694" r:id="rId14"/>
    <p:sldLayoutId id="2147483710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3A97C5F8-64CD-62A9-0F79-DB0B1F7EB65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20454" r="8081"/>
          <a:stretch>
            <a:fillRect/>
          </a:stretch>
        </p:blipFill>
        <p:spPr>
          <a:xfrm>
            <a:off x="6248402" y="0"/>
            <a:ext cx="594359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013560-9CAE-1BB2-2EEA-AE9C0E083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283" y="287097"/>
            <a:ext cx="5796119" cy="1295399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</a:rPr>
              <a:t>Lebanon Emergency Relief Appeal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4A5C84-B9BE-1DE1-DBAE-2B4963758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2283" y="1778697"/>
            <a:ext cx="5491317" cy="2602804"/>
          </a:xfrm>
        </p:spPr>
        <p:txBody>
          <a:bodyPr lIns="91440" tIns="45720" rIns="91440" bIns="45720" anchor="t">
            <a:normAutofit lnSpcReduction="10000"/>
          </a:bodyPr>
          <a:lstStyle/>
          <a:p>
            <a:r>
              <a:rPr lang="en-GB" sz="3000" dirty="0">
                <a:solidFill>
                  <a:srgbClr val="5E5E5E"/>
                </a:solidFill>
              </a:rPr>
              <a:t>The situation in Lebanon remains extremely fragile – over 1.1 million people displaced nationwide. </a:t>
            </a:r>
          </a:p>
          <a:p>
            <a:r>
              <a:rPr lang="en-GB" sz="3000" dirty="0">
                <a:solidFill>
                  <a:srgbClr val="5E5E5E"/>
                </a:solidFill>
                <a:latin typeface="Montserrat Light"/>
              </a:rPr>
              <a:t>Stand with the people of </a:t>
            </a:r>
            <a:r>
              <a:rPr lang="en-GB" sz="3000">
                <a:solidFill>
                  <a:srgbClr val="5E5E5E"/>
                </a:solidFill>
                <a:latin typeface="Montserrat Light"/>
              </a:rPr>
              <a:t>Lebanon today.</a:t>
            </a:r>
            <a:endParaRPr lang="en-GB" sz="3000" dirty="0">
              <a:solidFill>
                <a:srgbClr val="5E5E5E"/>
              </a:solidFill>
              <a:latin typeface="Montserrat Light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439077B-59B6-2EB9-049E-95DC60740B62}"/>
              </a:ext>
            </a:extLst>
          </p:cNvPr>
          <p:cNvSpPr/>
          <p:nvPr/>
        </p:nvSpPr>
        <p:spPr>
          <a:xfrm>
            <a:off x="304802" y="4629150"/>
            <a:ext cx="5638798" cy="197985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b="1" dirty="0">
                <a:solidFill>
                  <a:schemeClr val="tx1"/>
                </a:solidFill>
                <a:latin typeface="Montserrat ExtraBold" pitchFamily="2" charset="77"/>
                <a:ea typeface="+mj-ea"/>
                <a:cs typeface="+mj-cs"/>
              </a:rPr>
              <a:t>DONATE NOW caritas.org.au/</a:t>
            </a:r>
            <a:r>
              <a:rPr lang="en-GB" sz="3000" b="1" dirty="0" err="1">
                <a:solidFill>
                  <a:schemeClr val="tx1"/>
                </a:solidFill>
                <a:latin typeface="Montserrat ExtraBold" pitchFamily="2" charset="77"/>
                <a:ea typeface="+mj-ea"/>
                <a:cs typeface="+mj-cs"/>
              </a:rPr>
              <a:t>lebanon</a:t>
            </a:r>
            <a:r>
              <a:rPr lang="en-GB" sz="3000" b="1" dirty="0">
                <a:solidFill>
                  <a:schemeClr val="tx1"/>
                </a:solidFill>
                <a:latin typeface="Montserrat ExtraBold" pitchFamily="2" charset="77"/>
                <a:ea typeface="+mj-ea"/>
                <a:cs typeface="+mj-cs"/>
              </a:rPr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E36E4B4-4A37-AB8E-09FA-A8AA4F396F7E}"/>
              </a:ext>
            </a:extLst>
          </p:cNvPr>
          <p:cNvSpPr txBox="1"/>
          <p:nvPr/>
        </p:nvSpPr>
        <p:spPr>
          <a:xfrm>
            <a:off x="9620250" y="6424338"/>
            <a:ext cx="2571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2"/>
                </a:solidFill>
              </a:rPr>
              <a:t>Photo: Caritas Lebanon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648C82-226B-5D9B-BAB2-5CFCBA0943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4220" y="4577822"/>
            <a:ext cx="2280180" cy="22801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89595FF-22D3-5E34-63BD-295180E4A9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90514" y="-2"/>
            <a:ext cx="1001486" cy="128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747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CA Branding">
      <a:dk1>
        <a:srgbClr val="762000"/>
      </a:dk1>
      <a:lt1>
        <a:srgbClr val="E9E3E6"/>
      </a:lt1>
      <a:dk2>
        <a:srgbClr val="FFCF99"/>
      </a:dk2>
      <a:lt2>
        <a:srgbClr val="FFF0EB"/>
      </a:lt2>
      <a:accent1>
        <a:srgbClr val="2E284E"/>
      </a:accent1>
      <a:accent2>
        <a:srgbClr val="AFBE8F"/>
      </a:accent2>
      <a:accent3>
        <a:srgbClr val="F36036"/>
      </a:accent3>
      <a:accent4>
        <a:srgbClr val="FEFFFF"/>
      </a:accent4>
      <a:accent5>
        <a:srgbClr val="762000"/>
      </a:accent5>
      <a:accent6>
        <a:srgbClr val="FFCF99"/>
      </a:accent6>
      <a:hlink>
        <a:srgbClr val="467886"/>
      </a:hlink>
      <a:folHlink>
        <a:srgbClr val="414041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FFFF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B5A9937E-D4DE-A648-922B-9329E125E76B}" vid="{1B153DEE-A68A-BD49-A267-71D01C70A1E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4f41e8-2c9a-4a9a-8a86-1b2eca9cb15f" xsi:nil="true"/>
    <lcf76f155ced4ddcb4097134ff3c332f xmlns="da7cb477-d294-4cd8-a8fd-d6546272b885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F170210F2CF24C9E2C6624D7A1AA41" ma:contentTypeVersion="16" ma:contentTypeDescription="Create a new document." ma:contentTypeScope="" ma:versionID="787795d4b5f619ee2a44565abcecd22e">
  <xsd:schema xmlns:xsd="http://www.w3.org/2001/XMLSchema" xmlns:xs="http://www.w3.org/2001/XMLSchema" xmlns:p="http://schemas.microsoft.com/office/2006/metadata/properties" xmlns:ns1="http://schemas.microsoft.com/sharepoint/v3" xmlns:ns2="da7cb477-d294-4cd8-a8fd-d6546272b885" xmlns:ns3="a74f41e8-2c9a-4a9a-8a86-1b2eca9cb15f" targetNamespace="http://schemas.microsoft.com/office/2006/metadata/properties" ma:root="true" ma:fieldsID="077613552d568346a6cdec0704fcafc1" ns1:_="" ns2:_="" ns3:_="">
    <xsd:import namespace="http://schemas.microsoft.com/sharepoint/v3"/>
    <xsd:import namespace="da7cb477-d294-4cd8-a8fd-d6546272b88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7cb477-d294-4cd8-a8fd-d6546272b8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CED037B-43FA-468D-9D93-7F807EBF87E8}">
  <ds:schemaRefs>
    <ds:schemaRef ds:uri="http://purl.org/dc/elements/1.1/"/>
    <ds:schemaRef ds:uri="http://purl.org/dc/terms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sharepoint/v3"/>
    <ds:schemaRef ds:uri="http://schemas.microsoft.com/office/2006/metadata/properties"/>
    <ds:schemaRef ds:uri="a74f41e8-2c9a-4a9a-8a86-1b2eca9cb15f"/>
    <ds:schemaRef ds:uri="da7cb477-d294-4cd8-a8fd-d6546272b885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FA3BFF3-723F-4638-914E-D0DE872C1A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da7cb477-d294-4cd8-a8fd-d6546272b885"/>
    <ds:schemaRef ds:uri="a74f41e8-2c9a-4a9a-8a86-1b2eca9cb1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A25CEAA-B5B0-421B-AF9F-4971D3165A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Caritas Australia Branding PowerPoint Template</Template>
  <TotalTime>132</TotalTime>
  <Words>41</Words>
  <Application>Microsoft Office PowerPoint</Application>
  <PresentationFormat>Widescreen</PresentationFormat>
  <Paragraphs>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Aptos</vt:lpstr>
      <vt:lpstr>Arial</vt:lpstr>
      <vt:lpstr>Montserrat</vt:lpstr>
      <vt:lpstr>Montserrat ExtraBold</vt:lpstr>
      <vt:lpstr>Montserrat Light</vt:lpstr>
      <vt:lpstr>Montserrat SemiBold</vt:lpstr>
      <vt:lpstr>Office 2013 - 2022 Theme</vt:lpstr>
      <vt:lpstr>Lebanon Emergency Relief Appeal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Sally Murphy</dc:creator>
  <cp:lastModifiedBy>Sally Murphy</cp:lastModifiedBy>
  <cp:revision>4</cp:revision>
  <dcterms:created xsi:type="dcterms:W3CDTF">2026-03-15T04:21:52Z</dcterms:created>
  <dcterms:modified xsi:type="dcterms:W3CDTF">2026-04-27T00:50:26Z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0x01010043F170210F2CF24C9E2C6624D7A1AA41</vt:lpwstr>
  </property>
</Properties>
</file>