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8"/>
  </p:notesMasterIdLst>
  <p:sldIdLst>
    <p:sldId id="271" r:id="rId5"/>
    <p:sldId id="360" r:id="rId6"/>
    <p:sldId id="361" r:id="rId7"/>
    <p:sldId id="257" r:id="rId8"/>
    <p:sldId id="258" r:id="rId9"/>
    <p:sldId id="276" r:id="rId10"/>
    <p:sldId id="272" r:id="rId11"/>
    <p:sldId id="363" r:id="rId12"/>
    <p:sldId id="274" r:id="rId13"/>
    <p:sldId id="260" r:id="rId14"/>
    <p:sldId id="261" r:id="rId15"/>
    <p:sldId id="352" r:id="rId16"/>
    <p:sldId id="353" r:id="rId17"/>
    <p:sldId id="354" r:id="rId18"/>
    <p:sldId id="355" r:id="rId19"/>
    <p:sldId id="263" r:id="rId20"/>
    <p:sldId id="264" r:id="rId21"/>
    <p:sldId id="359" r:id="rId22"/>
    <p:sldId id="358" r:id="rId23"/>
    <p:sldId id="371" r:id="rId24"/>
    <p:sldId id="357" r:id="rId25"/>
    <p:sldId id="356" r:id="rId26"/>
    <p:sldId id="268" r:id="rId27"/>
    <p:sldId id="372" r:id="rId28"/>
    <p:sldId id="365" r:id="rId29"/>
    <p:sldId id="269" r:id="rId30"/>
    <p:sldId id="367" r:id="rId31"/>
    <p:sldId id="378" r:id="rId32"/>
    <p:sldId id="351" r:id="rId33"/>
    <p:sldId id="377" r:id="rId34"/>
    <p:sldId id="289" r:id="rId35"/>
    <p:sldId id="267" r:id="rId36"/>
    <p:sldId id="37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AC6C6FC-AE31-4893-9D49-5EE95E7B4E9E}">
          <p14:sldIdLst>
            <p14:sldId id="271"/>
          </p14:sldIdLst>
        </p14:section>
        <p14:section name="Untitled Section" id="{3FDF6B63-0DAD-4FAC-9E0F-C64178CAF32C}">
          <p14:sldIdLst>
            <p14:sldId id="360"/>
            <p14:sldId id="361"/>
            <p14:sldId id="257"/>
            <p14:sldId id="258"/>
            <p14:sldId id="276"/>
            <p14:sldId id="272"/>
            <p14:sldId id="363"/>
            <p14:sldId id="274"/>
            <p14:sldId id="260"/>
            <p14:sldId id="261"/>
            <p14:sldId id="352"/>
            <p14:sldId id="353"/>
            <p14:sldId id="354"/>
            <p14:sldId id="355"/>
            <p14:sldId id="263"/>
            <p14:sldId id="264"/>
            <p14:sldId id="359"/>
            <p14:sldId id="358"/>
            <p14:sldId id="371"/>
            <p14:sldId id="357"/>
            <p14:sldId id="356"/>
            <p14:sldId id="268"/>
            <p14:sldId id="372"/>
            <p14:sldId id="365"/>
            <p14:sldId id="269"/>
            <p14:sldId id="367"/>
            <p14:sldId id="378"/>
            <p14:sldId id="351"/>
            <p14:sldId id="377"/>
            <p14:sldId id="289"/>
            <p14:sldId id="267"/>
            <p14:sldId id="37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4C248A8-C7DF-2238-5860-147EDD04E4AC}" name="Nicole Dobrohotoff" initials="ND" userId="S::NicoleD@caritas.org.au::2dc4cf58-dc7e-422a-950b-38460c74cb76" providerId="AD"/>
  <p188:author id="{8A5FC5AE-2BC3-118D-8ADA-AAC5FDAB8CD0}" name="Tim Lam" initials="TL" userId="S::tim.lam@caritas.org.au::50ad375a-c4a0-4ecc-a31f-75e03868e30d" providerId="AD"/>
  <p188:author id="{513A33AF-F035-F8C5-6A22-39F5F1DB9E7C}" name="Eleanor Niland" initials="EN" userId="S::Eleanor.Niland@caritas.org.au::e474577c-69ca-4c95-8c71-742afc135a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274D"/>
    <a:srgbClr val="000000"/>
    <a:srgbClr val="762000"/>
    <a:srgbClr val="4EB7B7"/>
    <a:srgbClr val="EBE0E4"/>
    <a:srgbClr val="E4D2CC"/>
    <a:srgbClr val="A578B3"/>
    <a:srgbClr val="FEDF81"/>
    <a:srgbClr val="FFD27D"/>
    <a:srgbClr val="FEDF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792"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Niland" userId="e474577c-69ca-4c95-8c71-742afc135a60" providerId="ADAL" clId="{4E103A99-C701-45AB-AA81-6F44581EB30E}"/>
    <pc:docChg chg="undo redo custSel addSld delSld modSld modSection">
      <pc:chgData name="Eleanor Niland" userId="e474577c-69ca-4c95-8c71-742afc135a60" providerId="ADAL" clId="{4E103A99-C701-45AB-AA81-6F44581EB30E}" dt="2025-10-28T23:33:54.668" v="1026" actId="20577"/>
      <pc:docMkLst>
        <pc:docMk/>
      </pc:docMkLst>
      <pc:sldChg chg="modSp add mod">
        <pc:chgData name="Eleanor Niland" userId="e474577c-69ca-4c95-8c71-742afc135a60" providerId="ADAL" clId="{4E103A99-C701-45AB-AA81-6F44581EB30E}" dt="2025-10-27T23:12:16.337" v="398" actId="1076"/>
        <pc:sldMkLst>
          <pc:docMk/>
          <pc:sldMk cId="3005691397" sldId="289"/>
        </pc:sldMkLst>
        <pc:spChg chg="mod">
          <ac:chgData name="Eleanor Niland" userId="e474577c-69ca-4c95-8c71-742afc135a60" providerId="ADAL" clId="{4E103A99-C701-45AB-AA81-6F44581EB30E}" dt="2025-10-27T23:09:47.655" v="376" actId="207"/>
          <ac:spMkLst>
            <pc:docMk/>
            <pc:sldMk cId="3005691397" sldId="289"/>
            <ac:spMk id="12" creationId="{E6C05044-64A2-AD32-F011-8641BE6E933D}"/>
          </ac:spMkLst>
        </pc:spChg>
        <pc:spChg chg="mod">
          <ac:chgData name="Eleanor Niland" userId="e474577c-69ca-4c95-8c71-742afc135a60" providerId="ADAL" clId="{4E103A99-C701-45AB-AA81-6F44581EB30E}" dt="2025-10-27T23:12:16.337" v="398" actId="1076"/>
          <ac:spMkLst>
            <pc:docMk/>
            <pc:sldMk cId="3005691397" sldId="289"/>
            <ac:spMk id="18" creationId="{74C2A494-E705-DF5F-2534-0810F0852B2A}"/>
          </ac:spMkLst>
        </pc:spChg>
        <pc:spChg chg="mod">
          <ac:chgData name="Eleanor Niland" userId="e474577c-69ca-4c95-8c71-742afc135a60" providerId="ADAL" clId="{4E103A99-C701-45AB-AA81-6F44581EB30E}" dt="2025-10-27T23:10:02.982" v="378"/>
          <ac:spMkLst>
            <pc:docMk/>
            <pc:sldMk cId="3005691397" sldId="289"/>
            <ac:spMk id="19" creationId="{5B87A16A-0209-5642-0873-EF979A863DC7}"/>
          </ac:spMkLst>
        </pc:spChg>
        <pc:grpChg chg="mod">
          <ac:chgData name="Eleanor Niland" userId="e474577c-69ca-4c95-8c71-742afc135a60" providerId="ADAL" clId="{4E103A99-C701-45AB-AA81-6F44581EB30E}" dt="2025-10-27T23:10:02.982" v="378"/>
          <ac:grpSpMkLst>
            <pc:docMk/>
            <pc:sldMk cId="3005691397" sldId="289"/>
            <ac:grpSpMk id="2" creationId="{394BB059-D1BB-BD00-8D14-FF362A0FC9CF}"/>
          </ac:grpSpMkLst>
        </pc:grpChg>
      </pc:sldChg>
      <pc:sldChg chg="addSp delSp modSp mod">
        <pc:chgData name="Eleanor Niland" userId="e474577c-69ca-4c95-8c71-742afc135a60" providerId="ADAL" clId="{4E103A99-C701-45AB-AA81-6F44581EB30E}" dt="2025-10-27T23:04:32.792" v="345" actId="14100"/>
        <pc:sldMkLst>
          <pc:docMk/>
          <pc:sldMk cId="1495968863" sldId="351"/>
        </pc:sldMkLst>
        <pc:spChg chg="mod">
          <ac:chgData name="Eleanor Niland" userId="e474577c-69ca-4c95-8c71-742afc135a60" providerId="ADAL" clId="{4E103A99-C701-45AB-AA81-6F44581EB30E}" dt="2025-10-27T23:04:32.792" v="345" actId="14100"/>
          <ac:spMkLst>
            <pc:docMk/>
            <pc:sldMk cId="1495968863" sldId="351"/>
            <ac:spMk id="2" creationId="{F061ABB1-0F95-408A-A0CA-52384B76AE3B}"/>
          </ac:spMkLst>
        </pc:spChg>
        <pc:spChg chg="add mod ord">
          <ac:chgData name="Eleanor Niland" userId="e474577c-69ca-4c95-8c71-742afc135a60" providerId="ADAL" clId="{4E103A99-C701-45AB-AA81-6F44581EB30E}" dt="2025-10-27T22:29:17.115" v="138" actId="164"/>
          <ac:spMkLst>
            <pc:docMk/>
            <pc:sldMk cId="1495968863" sldId="351"/>
            <ac:spMk id="16" creationId="{AF13C5CA-0355-921F-80FE-EA0657C0B8CE}"/>
          </ac:spMkLst>
        </pc:spChg>
        <pc:grpChg chg="add mod">
          <ac:chgData name="Eleanor Niland" userId="e474577c-69ca-4c95-8c71-742afc135a60" providerId="ADAL" clId="{4E103A99-C701-45AB-AA81-6F44581EB30E}" dt="2025-10-27T23:04:26.888" v="343" actId="1076"/>
          <ac:grpSpMkLst>
            <pc:docMk/>
            <pc:sldMk cId="1495968863" sldId="351"/>
            <ac:grpSpMk id="3" creationId="{BFB4DD83-64BC-FBE0-9A25-DA98C46F7982}"/>
          </ac:grpSpMkLst>
        </pc:grpChg>
        <pc:picChg chg="add mod">
          <ac:chgData name="Eleanor Niland" userId="e474577c-69ca-4c95-8c71-742afc135a60" providerId="ADAL" clId="{4E103A99-C701-45AB-AA81-6F44581EB30E}" dt="2025-10-27T23:04:29.016" v="344" actId="1076"/>
          <ac:picMkLst>
            <pc:docMk/>
            <pc:sldMk cId="1495968863" sldId="351"/>
            <ac:picMk id="10" creationId="{908C24B8-E6B1-63AD-7A10-EFC92D43A85D}"/>
          </ac:picMkLst>
        </pc:picChg>
        <pc:picChg chg="add mod">
          <ac:chgData name="Eleanor Niland" userId="e474577c-69ca-4c95-8c71-742afc135a60" providerId="ADAL" clId="{4E103A99-C701-45AB-AA81-6F44581EB30E}" dt="2025-10-27T22:29:17.115" v="138" actId="164"/>
          <ac:picMkLst>
            <pc:docMk/>
            <pc:sldMk cId="1495968863" sldId="351"/>
            <ac:picMk id="15" creationId="{C7181146-139D-677A-D349-0BD864908192}"/>
          </ac:picMkLst>
        </pc:picChg>
      </pc:sldChg>
      <pc:sldChg chg="modSp mod modCm">
        <pc:chgData name="Eleanor Niland" userId="e474577c-69ca-4c95-8c71-742afc135a60" providerId="ADAL" clId="{4E103A99-C701-45AB-AA81-6F44581EB30E}" dt="2025-10-28T23:33:54.668" v="1026" actId="20577"/>
        <pc:sldMkLst>
          <pc:docMk/>
          <pc:sldMk cId="1236052131" sldId="370"/>
        </pc:sldMkLst>
        <pc:spChg chg="mod">
          <ac:chgData name="Eleanor Niland" userId="e474577c-69ca-4c95-8c71-742afc135a60" providerId="ADAL" clId="{4E103A99-C701-45AB-AA81-6F44581EB30E}" dt="2025-10-28T23:33:54.668" v="1026" actId="20577"/>
          <ac:spMkLst>
            <pc:docMk/>
            <pc:sldMk cId="1236052131" sldId="370"/>
            <ac:spMk id="3" creationId="{CD82D532-EF69-B38A-048B-3A70FF810803}"/>
          </ac:spMkLst>
        </pc:spChg>
        <pc:extLst>
          <p:ext xmlns:p="http://schemas.openxmlformats.org/presentationml/2006/main" uri="{D6D511B9-2390-475A-947B-AFAB55BFBCF1}">
            <pc226:cmChg xmlns:pc226="http://schemas.microsoft.com/office/powerpoint/2022/06/main/command" chg="mod">
              <pc226:chgData name="Eleanor Niland" userId="e474577c-69ca-4c95-8c71-742afc135a60" providerId="ADAL" clId="{4E103A99-C701-45AB-AA81-6F44581EB30E}" dt="2025-10-28T23:33:05.421" v="1013" actId="20577"/>
              <pc2:cmMkLst xmlns:pc2="http://schemas.microsoft.com/office/powerpoint/2019/9/main/command">
                <pc:docMk/>
                <pc:sldMk cId="1236052131" sldId="370"/>
                <pc2:cmMk id="{6EFADB36-9B98-4E80-A6BC-21D2DE6AFD47}"/>
              </pc2:cmMkLst>
            </pc226:cmChg>
            <pc226:cmChg xmlns:pc226="http://schemas.microsoft.com/office/powerpoint/2022/06/main/command" chg="mod">
              <pc226:chgData name="Eleanor Niland" userId="e474577c-69ca-4c95-8c71-742afc135a60" providerId="ADAL" clId="{4E103A99-C701-45AB-AA81-6F44581EB30E}" dt="2025-10-28T23:22:21.864" v="988" actId="20577"/>
              <pc2:cmMkLst xmlns:pc2="http://schemas.microsoft.com/office/powerpoint/2019/9/main/command">
                <pc:docMk/>
                <pc:sldMk cId="1236052131" sldId="370"/>
                <pc2:cmMk id="{784A0D72-066F-4EEE-BB20-73CDD91F47A2}"/>
              </pc2:cmMkLst>
            </pc226:cmChg>
          </p:ext>
        </pc:extLst>
      </pc:sldChg>
      <pc:sldChg chg="modSp mod">
        <pc:chgData name="Eleanor Niland" userId="e474577c-69ca-4c95-8c71-742afc135a60" providerId="ADAL" clId="{4E103A99-C701-45AB-AA81-6F44581EB30E}" dt="2025-10-27T22:19:27.519" v="9" actId="20577"/>
        <pc:sldMkLst>
          <pc:docMk/>
          <pc:sldMk cId="1342504829" sldId="372"/>
        </pc:sldMkLst>
        <pc:spChg chg="mod">
          <ac:chgData name="Eleanor Niland" userId="e474577c-69ca-4c95-8c71-742afc135a60" providerId="ADAL" clId="{4E103A99-C701-45AB-AA81-6F44581EB30E}" dt="2025-10-27T22:19:27.519" v="9" actId="20577"/>
          <ac:spMkLst>
            <pc:docMk/>
            <pc:sldMk cId="1342504829" sldId="372"/>
            <ac:spMk id="5" creationId="{C0EC674C-4071-7E22-001A-06FEFD61B456}"/>
          </ac:spMkLst>
        </pc:spChg>
      </pc:sldChg>
      <pc:sldChg chg="modSp add mod">
        <pc:chgData name="Eleanor Niland" userId="e474577c-69ca-4c95-8c71-742afc135a60" providerId="ADAL" clId="{4E103A99-C701-45AB-AA81-6F44581EB30E}" dt="2025-10-27T23:11:48.568" v="396" actId="1076"/>
        <pc:sldMkLst>
          <pc:docMk/>
          <pc:sldMk cId="2814890511" sldId="377"/>
        </pc:sldMkLst>
        <pc:spChg chg="mod">
          <ac:chgData name="Eleanor Niland" userId="e474577c-69ca-4c95-8c71-742afc135a60" providerId="ADAL" clId="{4E103A99-C701-45AB-AA81-6F44581EB30E}" dt="2025-10-27T23:05:15.540" v="346" actId="207"/>
          <ac:spMkLst>
            <pc:docMk/>
            <pc:sldMk cId="2814890511" sldId="377"/>
            <ac:spMk id="12" creationId="{E6C05044-64A2-AD32-F011-8641BE6E933D}"/>
          </ac:spMkLst>
        </pc:spChg>
        <pc:spChg chg="mod">
          <ac:chgData name="Eleanor Niland" userId="e474577c-69ca-4c95-8c71-742afc135a60" providerId="ADAL" clId="{4E103A99-C701-45AB-AA81-6F44581EB30E}" dt="2025-10-27T23:11:48.568" v="396" actId="1076"/>
          <ac:spMkLst>
            <pc:docMk/>
            <pc:sldMk cId="2814890511" sldId="377"/>
            <ac:spMk id="18" creationId="{74C2A494-E705-DF5F-2534-0810F0852B2A}"/>
          </ac:spMkLst>
        </pc:spChg>
        <pc:spChg chg="mod">
          <ac:chgData name="Eleanor Niland" userId="e474577c-69ca-4c95-8c71-742afc135a60" providerId="ADAL" clId="{4E103A99-C701-45AB-AA81-6F44581EB30E}" dt="2025-10-27T23:11:39.498" v="395" actId="14100"/>
          <ac:spMkLst>
            <pc:docMk/>
            <pc:sldMk cId="2814890511" sldId="377"/>
            <ac:spMk id="19" creationId="{5B87A16A-0209-5642-0873-EF979A863DC7}"/>
          </ac:spMkLst>
        </pc:spChg>
      </pc:sldChg>
      <pc:sldChg chg="modSp add mod">
        <pc:chgData name="Eleanor Niland" userId="e474577c-69ca-4c95-8c71-742afc135a60" providerId="ADAL" clId="{4E103A99-C701-45AB-AA81-6F44581EB30E}" dt="2025-10-28T23:28:22.354" v="997" actId="14100"/>
        <pc:sldMkLst>
          <pc:docMk/>
          <pc:sldMk cId="60023093" sldId="378"/>
        </pc:sldMkLst>
        <pc:spChg chg="mod">
          <ac:chgData name="Eleanor Niland" userId="e474577c-69ca-4c95-8c71-742afc135a60" providerId="ADAL" clId="{4E103A99-C701-45AB-AA81-6F44581EB30E}" dt="2025-10-28T23:16:31.057" v="513" actId="122"/>
          <ac:spMkLst>
            <pc:docMk/>
            <pc:sldMk cId="60023093" sldId="378"/>
            <ac:spMk id="2" creationId="{7824757A-FE81-5AF0-8B26-FCB285B58879}"/>
          </ac:spMkLst>
        </pc:spChg>
        <pc:spChg chg="mod">
          <ac:chgData name="Eleanor Niland" userId="e474577c-69ca-4c95-8c71-742afc135a60" providerId="ADAL" clId="{4E103A99-C701-45AB-AA81-6F44581EB30E}" dt="2025-10-28T23:16:32.212" v="514" actId="122"/>
          <ac:spMkLst>
            <pc:docMk/>
            <pc:sldMk cId="60023093" sldId="378"/>
            <ac:spMk id="3" creationId="{872955C0-3734-48EC-E0D0-76EEB4F47ACE}"/>
          </ac:spMkLst>
        </pc:spChg>
        <pc:spChg chg="mod">
          <ac:chgData name="Eleanor Niland" userId="e474577c-69ca-4c95-8c71-742afc135a60" providerId="ADAL" clId="{4E103A99-C701-45AB-AA81-6F44581EB30E}" dt="2025-10-28T23:16:33.738" v="515" actId="122"/>
          <ac:spMkLst>
            <pc:docMk/>
            <pc:sldMk cId="60023093" sldId="378"/>
            <ac:spMk id="4" creationId="{52041AF1-133C-CDB7-E408-7DFCA061E12C}"/>
          </ac:spMkLst>
        </pc:spChg>
        <pc:picChg chg="mod">
          <ac:chgData name="Eleanor Niland" userId="e474577c-69ca-4c95-8c71-742afc135a60" providerId="ADAL" clId="{4E103A99-C701-45AB-AA81-6F44581EB30E}" dt="2025-10-28T23:28:22.354" v="997" actId="14100"/>
          <ac:picMkLst>
            <pc:docMk/>
            <pc:sldMk cId="60023093" sldId="378"/>
            <ac:picMk id="11" creationId="{D5549610-1E46-1733-9924-F4124BFEC97D}"/>
          </ac:picMkLst>
        </pc:picChg>
        <pc:picChg chg="mod">
          <ac:chgData name="Eleanor Niland" userId="e474577c-69ca-4c95-8c71-742afc135a60" providerId="ADAL" clId="{4E103A99-C701-45AB-AA81-6F44581EB30E}" dt="2025-10-28T23:18:46.784" v="935" actId="962"/>
          <ac:picMkLst>
            <pc:docMk/>
            <pc:sldMk cId="60023093" sldId="378"/>
            <ac:picMk id="13" creationId="{F3A0043B-01D8-2E25-C6D3-5CE3EC9A3354}"/>
          </ac:picMkLst>
        </pc:picChg>
        <pc:picChg chg="mod">
          <ac:chgData name="Eleanor Niland" userId="e474577c-69ca-4c95-8c71-742afc135a60" providerId="ADAL" clId="{4E103A99-C701-45AB-AA81-6F44581EB30E}" dt="2025-10-28T23:17:52.188" v="759" actId="962"/>
          <ac:picMkLst>
            <pc:docMk/>
            <pc:sldMk cId="60023093" sldId="378"/>
            <ac:picMk id="22" creationId="{E8E5DFB9-070A-E834-7978-AD137A33F9B5}"/>
          </ac:picMkLst>
        </pc:picChg>
      </pc:sldChg>
    </pc:docChg>
  </pc:docChgLst>
  <pc:docChgLst>
    <pc:chgData name="Nicole Dobrohotoff" userId="2dc4cf58-dc7e-422a-950b-38460c74cb76" providerId="ADAL" clId="{CDB20DC3-B980-4CB4-872A-EE96EE015B00}"/>
    <pc:docChg chg="undo custSel addSld delSld modSld sldOrd modMainMaster modSection">
      <pc:chgData name="Nicole Dobrohotoff" userId="2dc4cf58-dc7e-422a-950b-38460c74cb76" providerId="ADAL" clId="{CDB20DC3-B980-4CB4-872A-EE96EE015B00}" dt="2025-11-03T06:05:20.575" v="178" actId="1037"/>
      <pc:docMkLst>
        <pc:docMk/>
      </pc:docMkLst>
      <pc:sldChg chg="ord">
        <pc:chgData name="Nicole Dobrohotoff" userId="2dc4cf58-dc7e-422a-950b-38460c74cb76" providerId="ADAL" clId="{CDB20DC3-B980-4CB4-872A-EE96EE015B00}" dt="2025-10-28T23:31:08.227" v="86"/>
        <pc:sldMkLst>
          <pc:docMk/>
          <pc:sldMk cId="3825376423" sldId="267"/>
        </pc:sldMkLst>
      </pc:sldChg>
      <pc:sldChg chg="modSp mod">
        <pc:chgData name="Nicole Dobrohotoff" userId="2dc4cf58-dc7e-422a-950b-38460c74cb76" providerId="ADAL" clId="{CDB20DC3-B980-4CB4-872A-EE96EE015B00}" dt="2025-11-01T05:31:15.368" v="87" actId="33524"/>
        <pc:sldMkLst>
          <pc:docMk/>
          <pc:sldMk cId="3732734935" sldId="269"/>
        </pc:sldMkLst>
        <pc:spChg chg="mod">
          <ac:chgData name="Nicole Dobrohotoff" userId="2dc4cf58-dc7e-422a-950b-38460c74cb76" providerId="ADAL" clId="{CDB20DC3-B980-4CB4-872A-EE96EE015B00}" dt="2025-11-01T05:31:15.368" v="87" actId="33524"/>
          <ac:spMkLst>
            <pc:docMk/>
            <pc:sldMk cId="3732734935" sldId="269"/>
            <ac:spMk id="19" creationId="{F62DCC1E-1446-C514-BF1A-F752A8052C8D}"/>
          </ac:spMkLst>
        </pc:spChg>
      </pc:sldChg>
      <pc:sldChg chg="modSp mod">
        <pc:chgData name="Nicole Dobrohotoff" userId="2dc4cf58-dc7e-422a-950b-38460c74cb76" providerId="ADAL" clId="{CDB20DC3-B980-4CB4-872A-EE96EE015B00}" dt="2025-10-28T00:14:09.307" v="5" actId="20577"/>
        <pc:sldMkLst>
          <pc:docMk/>
          <pc:sldMk cId="2413775814" sldId="271"/>
        </pc:sldMkLst>
        <pc:spChg chg="mod">
          <ac:chgData name="Nicole Dobrohotoff" userId="2dc4cf58-dc7e-422a-950b-38460c74cb76" providerId="ADAL" clId="{CDB20DC3-B980-4CB4-872A-EE96EE015B00}" dt="2025-10-28T00:14:09.307" v="5" actId="20577"/>
          <ac:spMkLst>
            <pc:docMk/>
            <pc:sldMk cId="2413775814" sldId="271"/>
            <ac:spMk id="6" creationId="{B1EFE164-EE9B-37AE-925B-3B9EDC8C6D28}"/>
          </ac:spMkLst>
        </pc:spChg>
      </pc:sldChg>
      <pc:sldChg chg="modSp mod">
        <pc:chgData name="Nicole Dobrohotoff" userId="2dc4cf58-dc7e-422a-950b-38460c74cb76" providerId="ADAL" clId="{CDB20DC3-B980-4CB4-872A-EE96EE015B00}" dt="2025-11-01T05:42:34.323" v="173" actId="14100"/>
        <pc:sldMkLst>
          <pc:docMk/>
          <pc:sldMk cId="3005691397" sldId="289"/>
        </pc:sldMkLst>
        <pc:spChg chg="mod">
          <ac:chgData name="Nicole Dobrohotoff" userId="2dc4cf58-dc7e-422a-950b-38460c74cb76" providerId="ADAL" clId="{CDB20DC3-B980-4CB4-872A-EE96EE015B00}" dt="2025-11-01T05:40:00.824" v="149" actId="14100"/>
          <ac:spMkLst>
            <pc:docMk/>
            <pc:sldMk cId="3005691397" sldId="289"/>
            <ac:spMk id="8" creationId="{8DA25EA1-5C46-1508-7644-373C6D98DF1E}"/>
          </ac:spMkLst>
        </pc:spChg>
        <pc:spChg chg="mod">
          <ac:chgData name="Nicole Dobrohotoff" userId="2dc4cf58-dc7e-422a-950b-38460c74cb76" providerId="ADAL" clId="{CDB20DC3-B980-4CB4-872A-EE96EE015B00}" dt="2025-11-01T05:42:34.323" v="173" actId="14100"/>
          <ac:spMkLst>
            <pc:docMk/>
            <pc:sldMk cId="3005691397" sldId="289"/>
            <ac:spMk id="12" creationId="{E6C05044-64A2-AD32-F011-8641BE6E933D}"/>
          </ac:spMkLst>
        </pc:spChg>
        <pc:spChg chg="mod">
          <ac:chgData name="Nicole Dobrohotoff" userId="2dc4cf58-dc7e-422a-950b-38460c74cb76" providerId="ADAL" clId="{CDB20DC3-B980-4CB4-872A-EE96EE015B00}" dt="2025-11-01T05:41:14.799" v="158" actId="1076"/>
          <ac:spMkLst>
            <pc:docMk/>
            <pc:sldMk cId="3005691397" sldId="289"/>
            <ac:spMk id="14" creationId="{F58C1E43-15D5-BD04-A4D9-8B002AFFF219}"/>
          </ac:spMkLst>
        </pc:spChg>
        <pc:spChg chg="mod">
          <ac:chgData name="Nicole Dobrohotoff" userId="2dc4cf58-dc7e-422a-950b-38460c74cb76" providerId="ADAL" clId="{CDB20DC3-B980-4CB4-872A-EE96EE015B00}" dt="2025-11-01T05:40:58.963" v="155" actId="6549"/>
          <ac:spMkLst>
            <pc:docMk/>
            <pc:sldMk cId="3005691397" sldId="289"/>
            <ac:spMk id="16" creationId="{553B1920-0F5A-D3A8-9AB2-7104D1C27B8B}"/>
          </ac:spMkLst>
        </pc:spChg>
        <pc:spChg chg="mod">
          <ac:chgData name="Nicole Dobrohotoff" userId="2dc4cf58-dc7e-422a-950b-38460c74cb76" providerId="ADAL" clId="{CDB20DC3-B980-4CB4-872A-EE96EE015B00}" dt="2025-11-01T05:41:45.527" v="168" actId="207"/>
          <ac:spMkLst>
            <pc:docMk/>
            <pc:sldMk cId="3005691397" sldId="289"/>
            <ac:spMk id="18" creationId="{74C2A494-E705-DF5F-2534-0810F0852B2A}"/>
          </ac:spMkLst>
        </pc:spChg>
        <pc:spChg chg="mod">
          <ac:chgData name="Nicole Dobrohotoff" userId="2dc4cf58-dc7e-422a-950b-38460c74cb76" providerId="ADAL" clId="{CDB20DC3-B980-4CB4-872A-EE96EE015B00}" dt="2025-11-01T05:41:39.401" v="167" actId="14100"/>
          <ac:spMkLst>
            <pc:docMk/>
            <pc:sldMk cId="3005691397" sldId="289"/>
            <ac:spMk id="19" creationId="{5B87A16A-0209-5642-0873-EF979A863DC7}"/>
          </ac:spMkLst>
        </pc:spChg>
        <pc:spChg chg="mod">
          <ac:chgData name="Nicole Dobrohotoff" userId="2dc4cf58-dc7e-422a-950b-38460c74cb76" providerId="ADAL" clId="{CDB20DC3-B980-4CB4-872A-EE96EE015B00}" dt="2025-11-01T05:39:49.528" v="148" actId="2711"/>
          <ac:spMkLst>
            <pc:docMk/>
            <pc:sldMk cId="3005691397" sldId="289"/>
            <ac:spMk id="32" creationId="{9E91AC74-AE6A-FB10-7C4F-9EA0A144E423}"/>
          </ac:spMkLst>
        </pc:spChg>
        <pc:spChg chg="mod">
          <ac:chgData name="Nicole Dobrohotoff" userId="2dc4cf58-dc7e-422a-950b-38460c74cb76" providerId="ADAL" clId="{CDB20DC3-B980-4CB4-872A-EE96EE015B00}" dt="2025-11-01T05:41:21.917" v="159" actId="1076"/>
          <ac:spMkLst>
            <pc:docMk/>
            <pc:sldMk cId="3005691397" sldId="289"/>
            <ac:spMk id="36" creationId="{F204678D-2777-C458-9F03-D254011E14BF}"/>
          </ac:spMkLst>
        </pc:spChg>
        <pc:spChg chg="mod">
          <ac:chgData name="Nicole Dobrohotoff" userId="2dc4cf58-dc7e-422a-950b-38460c74cb76" providerId="ADAL" clId="{CDB20DC3-B980-4CB4-872A-EE96EE015B00}" dt="2025-11-01T05:39:49.528" v="148" actId="2711"/>
          <ac:spMkLst>
            <pc:docMk/>
            <pc:sldMk cId="3005691397" sldId="289"/>
            <ac:spMk id="38" creationId="{891FC121-CB5D-71F0-5D1C-7D571C701189}"/>
          </ac:spMkLst>
        </pc:spChg>
        <pc:grpChg chg="mod">
          <ac:chgData name="Nicole Dobrohotoff" userId="2dc4cf58-dc7e-422a-950b-38460c74cb76" providerId="ADAL" clId="{CDB20DC3-B980-4CB4-872A-EE96EE015B00}" dt="2025-11-01T05:41:04.933" v="156" actId="1076"/>
          <ac:grpSpMkLst>
            <pc:docMk/>
            <pc:sldMk cId="3005691397" sldId="289"/>
            <ac:grpSpMk id="39" creationId="{21DE0D18-7735-1A6B-4464-3CDE0A3D7AE3}"/>
          </ac:grpSpMkLst>
        </pc:grpChg>
        <pc:grpChg chg="mod">
          <ac:chgData name="Nicole Dobrohotoff" userId="2dc4cf58-dc7e-422a-950b-38460c74cb76" providerId="ADAL" clId="{CDB20DC3-B980-4CB4-872A-EE96EE015B00}" dt="2025-11-01T05:41:10.913" v="157" actId="1076"/>
          <ac:grpSpMkLst>
            <pc:docMk/>
            <pc:sldMk cId="3005691397" sldId="289"/>
            <ac:grpSpMk id="40" creationId="{D8CBFD4E-8B4C-95B0-251F-7D7DFF37AB76}"/>
          </ac:grpSpMkLst>
        </pc:grpChg>
        <pc:picChg chg="mod">
          <ac:chgData name="Nicole Dobrohotoff" userId="2dc4cf58-dc7e-422a-950b-38460c74cb76" providerId="ADAL" clId="{CDB20DC3-B980-4CB4-872A-EE96EE015B00}" dt="2025-11-01T05:42:24.310" v="171" actId="14100"/>
          <ac:picMkLst>
            <pc:docMk/>
            <pc:sldMk cId="3005691397" sldId="289"/>
            <ac:picMk id="4" creationId="{2B234BCF-8674-6ACF-B822-9D6512FB534E}"/>
          </ac:picMkLst>
        </pc:picChg>
        <pc:picChg chg="mod">
          <ac:chgData name="Nicole Dobrohotoff" userId="2dc4cf58-dc7e-422a-950b-38460c74cb76" providerId="ADAL" clId="{CDB20DC3-B980-4CB4-872A-EE96EE015B00}" dt="2025-11-01T05:41:21.917" v="159" actId="1076"/>
          <ac:picMkLst>
            <pc:docMk/>
            <pc:sldMk cId="3005691397" sldId="289"/>
            <ac:picMk id="30" creationId="{B34F5785-9E3E-314B-A773-B3B83C4806B3}"/>
          </ac:picMkLst>
        </pc:picChg>
      </pc:sldChg>
      <pc:sldChg chg="modSp mod">
        <pc:chgData name="Nicole Dobrohotoff" userId="2dc4cf58-dc7e-422a-950b-38460c74cb76" providerId="ADAL" clId="{CDB20DC3-B980-4CB4-872A-EE96EE015B00}" dt="2025-10-28T00:16:33.301" v="7" actId="20577"/>
        <pc:sldMkLst>
          <pc:docMk/>
          <pc:sldMk cId="3852106103" sldId="365"/>
        </pc:sldMkLst>
        <pc:spChg chg="mod">
          <ac:chgData name="Nicole Dobrohotoff" userId="2dc4cf58-dc7e-422a-950b-38460c74cb76" providerId="ADAL" clId="{CDB20DC3-B980-4CB4-872A-EE96EE015B00}" dt="2025-10-28T00:16:33.301" v="7" actId="20577"/>
          <ac:spMkLst>
            <pc:docMk/>
            <pc:sldMk cId="3852106103" sldId="365"/>
            <ac:spMk id="19" creationId="{2C7D16A8-8FBE-6CA7-6A9D-B8539FB2651C}"/>
          </ac:spMkLst>
        </pc:spChg>
      </pc:sldChg>
      <pc:sldChg chg="addSp modSp mod">
        <pc:chgData name="Nicole Dobrohotoff" userId="2dc4cf58-dc7e-422a-950b-38460c74cb76" providerId="ADAL" clId="{CDB20DC3-B980-4CB4-872A-EE96EE015B00}" dt="2025-11-01T05:33:06.576" v="104" actId="113"/>
        <pc:sldMkLst>
          <pc:docMk/>
          <pc:sldMk cId="698596791" sldId="367"/>
        </pc:sldMkLst>
        <pc:spChg chg="mod">
          <ac:chgData name="Nicole Dobrohotoff" userId="2dc4cf58-dc7e-422a-950b-38460c74cb76" providerId="ADAL" clId="{CDB20DC3-B980-4CB4-872A-EE96EE015B00}" dt="2025-11-01T05:33:01.057" v="102" actId="14100"/>
          <ac:spMkLst>
            <pc:docMk/>
            <pc:sldMk cId="698596791" sldId="367"/>
            <ac:spMk id="2" creationId="{5C4595C7-B042-C7EB-BB7A-2199A251F7B4}"/>
          </ac:spMkLst>
        </pc:spChg>
        <pc:spChg chg="mod">
          <ac:chgData name="Nicole Dobrohotoff" userId="2dc4cf58-dc7e-422a-950b-38460c74cb76" providerId="ADAL" clId="{CDB20DC3-B980-4CB4-872A-EE96EE015B00}" dt="2025-11-01T05:33:06.576" v="104" actId="113"/>
          <ac:spMkLst>
            <pc:docMk/>
            <pc:sldMk cId="698596791" sldId="367"/>
            <ac:spMk id="3" creationId="{074736D8-E21C-F754-5CD6-A8C316BE837D}"/>
          </ac:spMkLst>
        </pc:spChg>
        <pc:spChg chg="add mod ord">
          <ac:chgData name="Nicole Dobrohotoff" userId="2dc4cf58-dc7e-422a-950b-38460c74cb76" providerId="ADAL" clId="{CDB20DC3-B980-4CB4-872A-EE96EE015B00}" dt="2025-11-01T05:32:55.544" v="101" actId="167"/>
          <ac:spMkLst>
            <pc:docMk/>
            <pc:sldMk cId="698596791" sldId="367"/>
            <ac:spMk id="13" creationId="{B3634658-66EB-F1C5-85B4-0E489E1B3586}"/>
          </ac:spMkLst>
        </pc:spChg>
      </pc:sldChg>
      <pc:sldChg chg="add del">
        <pc:chgData name="Nicole Dobrohotoff" userId="2dc4cf58-dc7e-422a-950b-38460c74cb76" providerId="ADAL" clId="{CDB20DC3-B980-4CB4-872A-EE96EE015B00}" dt="2025-10-28T23:31:01.147" v="84" actId="47"/>
        <pc:sldMkLst>
          <pc:docMk/>
          <pc:sldMk cId="1236052131" sldId="370"/>
        </pc:sldMkLst>
      </pc:sldChg>
      <pc:sldChg chg="modSp mod">
        <pc:chgData name="Nicole Dobrohotoff" userId="2dc4cf58-dc7e-422a-950b-38460c74cb76" providerId="ADAL" clId="{CDB20DC3-B980-4CB4-872A-EE96EE015B00}" dt="2025-11-03T06:05:20.575" v="178" actId="1037"/>
        <pc:sldMkLst>
          <pc:docMk/>
          <pc:sldMk cId="2814890511" sldId="377"/>
        </pc:sldMkLst>
        <pc:spChg chg="mod">
          <ac:chgData name="Nicole Dobrohotoff" userId="2dc4cf58-dc7e-422a-950b-38460c74cb76" providerId="ADAL" clId="{CDB20DC3-B980-4CB4-872A-EE96EE015B00}" dt="2025-11-01T05:36:46.012" v="114" actId="2711"/>
          <ac:spMkLst>
            <pc:docMk/>
            <pc:sldMk cId="2814890511" sldId="377"/>
            <ac:spMk id="4" creationId="{8E5D3FBB-DC6C-F1C5-0E97-E03AB4930E03}"/>
          </ac:spMkLst>
        </pc:spChg>
        <pc:spChg chg="mod">
          <ac:chgData name="Nicole Dobrohotoff" userId="2dc4cf58-dc7e-422a-950b-38460c74cb76" providerId="ADAL" clId="{CDB20DC3-B980-4CB4-872A-EE96EE015B00}" dt="2025-11-01T05:38:31.012" v="132" actId="1076"/>
          <ac:spMkLst>
            <pc:docMk/>
            <pc:sldMk cId="2814890511" sldId="377"/>
            <ac:spMk id="8" creationId="{8DA25EA1-5C46-1508-7644-373C6D98DF1E}"/>
          </ac:spMkLst>
        </pc:spChg>
        <pc:spChg chg="mod">
          <ac:chgData name="Nicole Dobrohotoff" userId="2dc4cf58-dc7e-422a-950b-38460c74cb76" providerId="ADAL" clId="{CDB20DC3-B980-4CB4-872A-EE96EE015B00}" dt="2025-11-03T06:04:52.061" v="174" actId="20577"/>
          <ac:spMkLst>
            <pc:docMk/>
            <pc:sldMk cId="2814890511" sldId="377"/>
            <ac:spMk id="12" creationId="{E6C05044-64A2-AD32-F011-8641BE6E933D}"/>
          </ac:spMkLst>
        </pc:spChg>
        <pc:spChg chg="mod">
          <ac:chgData name="Nicole Dobrohotoff" userId="2dc4cf58-dc7e-422a-950b-38460c74cb76" providerId="ADAL" clId="{CDB20DC3-B980-4CB4-872A-EE96EE015B00}" dt="2025-11-01T05:37:21.587" v="120" actId="1076"/>
          <ac:spMkLst>
            <pc:docMk/>
            <pc:sldMk cId="2814890511" sldId="377"/>
            <ac:spMk id="13" creationId="{84494BD4-6D9F-1635-A040-971F6D7A8367}"/>
          </ac:spMkLst>
        </pc:spChg>
        <pc:spChg chg="mod">
          <ac:chgData name="Nicole Dobrohotoff" userId="2dc4cf58-dc7e-422a-950b-38460c74cb76" providerId="ADAL" clId="{CDB20DC3-B980-4CB4-872A-EE96EE015B00}" dt="2025-11-01T05:38:08.295" v="131" actId="20577"/>
          <ac:spMkLst>
            <pc:docMk/>
            <pc:sldMk cId="2814890511" sldId="377"/>
            <ac:spMk id="14" creationId="{F58C1E43-15D5-BD04-A4D9-8B002AFFF219}"/>
          </ac:spMkLst>
        </pc:spChg>
        <pc:spChg chg="mod">
          <ac:chgData name="Nicole Dobrohotoff" userId="2dc4cf58-dc7e-422a-950b-38460c74cb76" providerId="ADAL" clId="{CDB20DC3-B980-4CB4-872A-EE96EE015B00}" dt="2025-11-01T05:36:46.012" v="114" actId="2711"/>
          <ac:spMkLst>
            <pc:docMk/>
            <pc:sldMk cId="2814890511" sldId="377"/>
            <ac:spMk id="15" creationId="{61F57D51-6662-37D2-0630-3FE133C8F48F}"/>
          </ac:spMkLst>
        </pc:spChg>
        <pc:spChg chg="mod">
          <ac:chgData name="Nicole Dobrohotoff" userId="2dc4cf58-dc7e-422a-950b-38460c74cb76" providerId="ADAL" clId="{CDB20DC3-B980-4CB4-872A-EE96EE015B00}" dt="2025-11-01T05:37:10.308" v="118" actId="14100"/>
          <ac:spMkLst>
            <pc:docMk/>
            <pc:sldMk cId="2814890511" sldId="377"/>
            <ac:spMk id="16" creationId="{553B1920-0F5A-D3A8-9AB2-7104D1C27B8B}"/>
          </ac:spMkLst>
        </pc:spChg>
        <pc:spChg chg="mod">
          <ac:chgData name="Nicole Dobrohotoff" userId="2dc4cf58-dc7e-422a-950b-38460c74cb76" providerId="ADAL" clId="{CDB20DC3-B980-4CB4-872A-EE96EE015B00}" dt="2025-11-03T06:05:20.575" v="178" actId="1037"/>
          <ac:spMkLst>
            <pc:docMk/>
            <pc:sldMk cId="2814890511" sldId="377"/>
            <ac:spMk id="18" creationId="{74C2A494-E705-DF5F-2534-0810F0852B2A}"/>
          </ac:spMkLst>
        </pc:spChg>
        <pc:spChg chg="mod">
          <ac:chgData name="Nicole Dobrohotoff" userId="2dc4cf58-dc7e-422a-950b-38460c74cb76" providerId="ADAL" clId="{CDB20DC3-B980-4CB4-872A-EE96EE015B00}" dt="2025-11-01T05:36:46.012" v="114" actId="2711"/>
          <ac:spMkLst>
            <pc:docMk/>
            <pc:sldMk cId="2814890511" sldId="377"/>
            <ac:spMk id="19" creationId="{5B87A16A-0209-5642-0873-EF979A863DC7}"/>
          </ac:spMkLst>
        </pc:spChg>
        <pc:grpChg chg="mod">
          <ac:chgData name="Nicole Dobrohotoff" userId="2dc4cf58-dc7e-422a-950b-38460c74cb76" providerId="ADAL" clId="{CDB20DC3-B980-4CB4-872A-EE96EE015B00}" dt="2025-11-01T05:37:05.817" v="117" actId="14100"/>
          <ac:grpSpMkLst>
            <pc:docMk/>
            <pc:sldMk cId="2814890511" sldId="377"/>
            <ac:grpSpMk id="22" creationId="{43AFF826-02CF-AF22-DE39-DAD666B9C8A6}"/>
          </ac:grpSpMkLst>
        </pc:grpChg>
        <pc:picChg chg="mod">
          <ac:chgData name="Nicole Dobrohotoff" userId="2dc4cf58-dc7e-422a-950b-38460c74cb76" providerId="ADAL" clId="{CDB20DC3-B980-4CB4-872A-EE96EE015B00}" dt="2025-11-01T05:37:21.587" v="120" actId="1076"/>
          <ac:picMkLst>
            <pc:docMk/>
            <pc:sldMk cId="2814890511" sldId="377"/>
            <ac:picMk id="5" creationId="{6EDE4015-CA51-78A0-911F-4045707AFD55}"/>
          </ac:picMkLst>
        </pc:picChg>
      </pc:sldChg>
      <pc:sldChg chg="modSp">
        <pc:chgData name="Nicole Dobrohotoff" userId="2dc4cf58-dc7e-422a-950b-38460c74cb76" providerId="ADAL" clId="{CDB20DC3-B980-4CB4-872A-EE96EE015B00}" dt="2025-10-28T23:29:20.066" v="82" actId="18654"/>
        <pc:sldMkLst>
          <pc:docMk/>
          <pc:sldMk cId="60023093" sldId="378"/>
        </pc:sldMkLst>
        <pc:picChg chg="mod">
          <ac:chgData name="Nicole Dobrohotoff" userId="2dc4cf58-dc7e-422a-950b-38460c74cb76" providerId="ADAL" clId="{CDB20DC3-B980-4CB4-872A-EE96EE015B00}" dt="2025-10-28T23:29:14.234" v="81" actId="18654"/>
          <ac:picMkLst>
            <pc:docMk/>
            <pc:sldMk cId="60023093" sldId="378"/>
            <ac:picMk id="11" creationId="{D5549610-1E46-1733-9924-F4124BFEC97D}"/>
          </ac:picMkLst>
        </pc:picChg>
        <pc:picChg chg="mod">
          <ac:chgData name="Nicole Dobrohotoff" userId="2dc4cf58-dc7e-422a-950b-38460c74cb76" providerId="ADAL" clId="{CDB20DC3-B980-4CB4-872A-EE96EE015B00}" dt="2025-10-28T23:29:20.066" v="82" actId="18654"/>
          <ac:picMkLst>
            <pc:docMk/>
            <pc:sldMk cId="60023093" sldId="378"/>
            <ac:picMk id="22" creationId="{E8E5DFB9-070A-E834-7978-AD137A33F9B5}"/>
          </ac:picMkLst>
        </pc:picChg>
      </pc:sldChg>
      <pc:sldMasterChg chg="delSldLayout modSldLayout">
        <pc:chgData name="Nicole Dobrohotoff" userId="2dc4cf58-dc7e-422a-950b-38460c74cb76" providerId="ADAL" clId="{CDB20DC3-B980-4CB4-872A-EE96EE015B00}" dt="2025-11-01T05:32:44.997" v="98" actId="21"/>
        <pc:sldMasterMkLst>
          <pc:docMk/>
          <pc:sldMasterMk cId="1457699728" sldId="2147483648"/>
        </pc:sldMasterMkLst>
        <pc:sldLayoutChg chg="delSp mod">
          <pc:chgData name="Nicole Dobrohotoff" userId="2dc4cf58-dc7e-422a-950b-38460c74cb76" providerId="ADAL" clId="{CDB20DC3-B980-4CB4-872A-EE96EE015B00}" dt="2025-11-01T05:32:44.997" v="98" actId="21"/>
          <pc:sldLayoutMkLst>
            <pc:docMk/>
            <pc:sldMasterMk cId="1457699728" sldId="2147483648"/>
            <pc:sldLayoutMk cId="722060435" sldId="214748368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D8E8949F-7BDD-E248-A384-31A32F28586C}" type="datetimeFigureOut">
              <a:rPr lang="en-US" smtClean="0"/>
              <a:pPr/>
              <a:t>11/3/2025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841EDC87-76E4-CF45-8F03-17CC9E2751AC}" type="slidenum">
              <a:rPr lang="en-US" smtClean="0"/>
              <a:pPr/>
              <a:t>‹#›</a:t>
            </a:fld>
            <a:endParaRPr lang="en-US"/>
          </a:p>
        </p:txBody>
      </p:sp>
    </p:spTree>
    <p:extLst>
      <p:ext uri="{BB962C8B-B14F-4D97-AF65-F5344CB8AC3E}">
        <p14:creationId xmlns:p14="http://schemas.microsoft.com/office/powerpoint/2010/main" val="3501265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1EDC87-76E4-CF45-8F03-17CC9E2751AC}" type="slidenum">
              <a:rPr lang="en-US" smtClean="0"/>
              <a:t>5</a:t>
            </a:fld>
            <a:endParaRPr lang="en-US"/>
          </a:p>
        </p:txBody>
      </p:sp>
    </p:spTree>
    <p:extLst>
      <p:ext uri="{BB962C8B-B14F-4D97-AF65-F5344CB8AC3E}">
        <p14:creationId xmlns:p14="http://schemas.microsoft.com/office/powerpoint/2010/main" val="2329989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841EDC87-76E4-CF45-8F03-17CC9E2751AC}" type="slidenum">
              <a:rPr lang="en-US" smtClean="0"/>
              <a:pPr/>
              <a:t>6</a:t>
            </a:fld>
            <a:endParaRPr lang="en-US"/>
          </a:p>
        </p:txBody>
      </p:sp>
    </p:spTree>
    <p:extLst>
      <p:ext uri="{BB962C8B-B14F-4D97-AF65-F5344CB8AC3E}">
        <p14:creationId xmlns:p14="http://schemas.microsoft.com/office/powerpoint/2010/main" val="2599981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1EDC87-76E4-CF45-8F03-17CC9E2751AC}" type="slidenum">
              <a:rPr lang="en-US" smtClean="0"/>
              <a:t>11</a:t>
            </a:fld>
            <a:endParaRPr lang="en-US"/>
          </a:p>
        </p:txBody>
      </p:sp>
    </p:spTree>
    <p:extLst>
      <p:ext uri="{BB962C8B-B14F-4D97-AF65-F5344CB8AC3E}">
        <p14:creationId xmlns:p14="http://schemas.microsoft.com/office/powerpoint/2010/main" val="3886910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841EDC87-76E4-CF45-8F03-17CC9E2751AC}" type="slidenum">
              <a:rPr lang="en-US" smtClean="0"/>
              <a:pPr/>
              <a:t>13</a:t>
            </a:fld>
            <a:endParaRPr lang="en-US"/>
          </a:p>
        </p:txBody>
      </p:sp>
    </p:spTree>
    <p:extLst>
      <p:ext uri="{BB962C8B-B14F-4D97-AF65-F5344CB8AC3E}">
        <p14:creationId xmlns:p14="http://schemas.microsoft.com/office/powerpoint/2010/main" val="3332867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1EDC87-76E4-CF45-8F03-17CC9E2751AC}" type="slidenum">
              <a:rPr lang="en-US" smtClean="0"/>
              <a:t>17</a:t>
            </a:fld>
            <a:endParaRPr lang="en-US"/>
          </a:p>
        </p:txBody>
      </p:sp>
    </p:spTree>
    <p:extLst>
      <p:ext uri="{BB962C8B-B14F-4D97-AF65-F5344CB8AC3E}">
        <p14:creationId xmlns:p14="http://schemas.microsoft.com/office/powerpoint/2010/main" val="2863704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3569A-9D1B-2B8A-0E5F-248A3299C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20FFF2-96A4-67D9-EEBF-1CF419771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3987F7-8AD6-2758-0B8D-008B7BBF7BE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79BD50-5314-8AEE-B677-270D076A5691}"/>
              </a:ext>
            </a:extLst>
          </p:cNvPr>
          <p:cNvSpPr>
            <a:spLocks noGrp="1"/>
          </p:cNvSpPr>
          <p:nvPr>
            <p:ph type="sldNum" sz="quarter" idx="5"/>
          </p:nvPr>
        </p:nvSpPr>
        <p:spPr/>
        <p:txBody>
          <a:bodyPr/>
          <a:lstStyle/>
          <a:p>
            <a:fld id="{841EDC87-76E4-CF45-8F03-17CC9E2751AC}" type="slidenum">
              <a:rPr lang="en-US" smtClean="0"/>
              <a:t>25</a:t>
            </a:fld>
            <a:endParaRPr lang="en-US"/>
          </a:p>
        </p:txBody>
      </p:sp>
    </p:spTree>
    <p:extLst>
      <p:ext uri="{BB962C8B-B14F-4D97-AF65-F5344CB8AC3E}">
        <p14:creationId xmlns:p14="http://schemas.microsoft.com/office/powerpoint/2010/main" val="1068474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E9BDB-F3CF-373E-2FA3-4193F02FF9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84068A-5E8A-BDA6-1A9E-840B65163F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16F205-0765-4DCE-FA5E-B78ABC9D1A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FD90E2-98D1-E7F3-1D7D-9FFFE92C2CDB}"/>
              </a:ext>
            </a:extLst>
          </p:cNvPr>
          <p:cNvSpPr>
            <a:spLocks noGrp="1"/>
          </p:cNvSpPr>
          <p:nvPr>
            <p:ph type="sldNum" sz="quarter" idx="5"/>
          </p:nvPr>
        </p:nvSpPr>
        <p:spPr/>
        <p:txBody>
          <a:bodyPr/>
          <a:lstStyle/>
          <a:p>
            <a:fld id="{841EDC87-76E4-CF45-8F03-17CC9E2751AC}" type="slidenum">
              <a:rPr lang="en-US" smtClean="0"/>
              <a:t>26</a:t>
            </a:fld>
            <a:endParaRPr lang="en-US"/>
          </a:p>
        </p:txBody>
      </p:sp>
    </p:spTree>
    <p:extLst>
      <p:ext uri="{BB962C8B-B14F-4D97-AF65-F5344CB8AC3E}">
        <p14:creationId xmlns:p14="http://schemas.microsoft.com/office/powerpoint/2010/main" val="3348481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3/11/2025 5:04 PM</a:t>
            </a:fld>
            <a:endParaRPr lang="en-US"/>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29</a:t>
            </a:fld>
            <a:endParaRPr lang="en-US" altLang="en-US"/>
          </a:p>
        </p:txBody>
      </p:sp>
    </p:spTree>
    <p:extLst>
      <p:ext uri="{BB962C8B-B14F-4D97-AF65-F5344CB8AC3E}">
        <p14:creationId xmlns:p14="http://schemas.microsoft.com/office/powerpoint/2010/main" val="6522187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2.sv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hree Images">
    <p:bg>
      <p:bgRef idx="1001">
        <a:schemeClr val="bg2"/>
      </p:bgRef>
    </p:bg>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3F9B4242-7D46-D026-8AB2-344C8DC3BF33}"/>
              </a:ext>
            </a:extLst>
          </p:cNvPr>
          <p:cNvSpPr txBox="1"/>
          <p:nvPr userDrawn="1"/>
        </p:nvSpPr>
        <p:spPr>
          <a:xfrm>
            <a:off x="1020998" y="5972426"/>
            <a:ext cx="3956816" cy="299420"/>
          </a:xfrm>
          <a:prstGeom prst="rect">
            <a:avLst/>
          </a:prstGeom>
        </p:spPr>
        <p:txBody>
          <a:bodyPr vert="horz" wrap="square" lIns="0" tIns="10012" rIns="0" bIns="0" rtlCol="0">
            <a:spAutoFit/>
          </a:bodyPr>
          <a:lstStyle/>
          <a:p>
            <a:pPr marL="7701">
              <a:lnSpc>
                <a:spcPct val="100000"/>
              </a:lnSpc>
              <a:spcBef>
                <a:spcPts val="79"/>
              </a:spcBef>
            </a:pPr>
            <a:r>
              <a:rPr sz="1880" b="1" spc="-45">
                <a:solidFill>
                  <a:srgbClr val="762000"/>
                </a:solidFill>
                <a:latin typeface="Arial"/>
                <a:cs typeface="Arial"/>
              </a:rPr>
              <a:t>projectcompassion.org.au</a:t>
            </a:r>
            <a:endParaRPr sz="1880">
              <a:latin typeface="Arial"/>
              <a:cs typeface="Arial"/>
            </a:endParaRPr>
          </a:p>
        </p:txBody>
      </p:sp>
      <p:pic>
        <p:nvPicPr>
          <p:cNvPr id="7" name="object 3">
            <a:extLst>
              <a:ext uri="{FF2B5EF4-FFF2-40B4-BE49-F238E27FC236}">
                <a16:creationId xmlns:a16="http://schemas.microsoft.com/office/drawing/2014/main" id="{AFEF8814-632C-2E20-E5E3-05C054815ADB}"/>
              </a:ext>
            </a:extLst>
          </p:cNvPr>
          <p:cNvPicPr/>
          <p:nvPr userDrawn="1"/>
        </p:nvPicPr>
        <p:blipFill>
          <a:blip r:embed="rId2" cstate="print">
            <a:extLst>
              <a:ext uri="{28A0092B-C50C-407E-A947-70E740481C1C}">
                <a14:useLocalDpi xmlns:a14="http://schemas.microsoft.com/office/drawing/2010/main"/>
              </a:ext>
            </a:extLst>
          </a:blip>
          <a:srcRect/>
          <a:stretch/>
        </p:blipFill>
        <p:spPr>
          <a:xfrm>
            <a:off x="687562" y="742096"/>
            <a:ext cx="7046785" cy="951316"/>
          </a:xfrm>
          <a:prstGeom prst="rect">
            <a:avLst/>
          </a:prstGeom>
        </p:spPr>
      </p:pic>
      <p:sp>
        <p:nvSpPr>
          <p:cNvPr id="18" name="Picture Placeholder 17">
            <a:extLst>
              <a:ext uri="{FF2B5EF4-FFF2-40B4-BE49-F238E27FC236}">
                <a16:creationId xmlns:a16="http://schemas.microsoft.com/office/drawing/2014/main" id="{3CBD1A5D-8189-9AAB-36EA-5B37B134B8AC}"/>
              </a:ext>
            </a:extLst>
          </p:cNvPr>
          <p:cNvSpPr>
            <a:spLocks noGrp="1"/>
          </p:cNvSpPr>
          <p:nvPr userDrawn="1">
            <p:ph type="pic" sz="quarter" idx="19"/>
          </p:nvPr>
        </p:nvSpPr>
        <p:spPr>
          <a:xfrm>
            <a:off x="8306233" y="2304887"/>
            <a:ext cx="3288682" cy="3026608"/>
          </a:xfrm>
          <a:prstGeom prst="round2DiagRect">
            <a:avLst/>
          </a:prstGeom>
        </p:spPr>
        <p:txBody>
          <a:bodyPr/>
          <a:lstStyle/>
          <a:p>
            <a:endParaRPr lang="en-AU"/>
          </a:p>
        </p:txBody>
      </p:sp>
      <p:sp>
        <p:nvSpPr>
          <p:cNvPr id="2" name="Picture Placeholder 17">
            <a:extLst>
              <a:ext uri="{FF2B5EF4-FFF2-40B4-BE49-F238E27FC236}">
                <a16:creationId xmlns:a16="http://schemas.microsoft.com/office/drawing/2014/main" id="{1CC657DE-C719-E1C4-2B11-01B3A8E2337E}"/>
              </a:ext>
            </a:extLst>
          </p:cNvPr>
          <p:cNvSpPr>
            <a:spLocks noGrp="1"/>
          </p:cNvSpPr>
          <p:nvPr>
            <p:ph type="pic" sz="quarter" idx="22"/>
          </p:nvPr>
        </p:nvSpPr>
        <p:spPr>
          <a:xfrm>
            <a:off x="4469744" y="2304887"/>
            <a:ext cx="3288682" cy="3026608"/>
          </a:xfrm>
          <a:prstGeom prst="round2DiagRect">
            <a:avLst/>
          </a:prstGeom>
        </p:spPr>
        <p:txBody>
          <a:bodyPr/>
          <a:lstStyle/>
          <a:p>
            <a:endParaRPr lang="en-AU"/>
          </a:p>
        </p:txBody>
      </p:sp>
      <p:sp>
        <p:nvSpPr>
          <p:cNvPr id="3" name="Picture Placeholder 17">
            <a:extLst>
              <a:ext uri="{FF2B5EF4-FFF2-40B4-BE49-F238E27FC236}">
                <a16:creationId xmlns:a16="http://schemas.microsoft.com/office/drawing/2014/main" id="{2D60CEEC-6EA7-0E3C-823F-57C4748BBD70}"/>
              </a:ext>
            </a:extLst>
          </p:cNvPr>
          <p:cNvSpPr>
            <a:spLocks noGrp="1"/>
          </p:cNvSpPr>
          <p:nvPr>
            <p:ph type="pic" sz="quarter" idx="23"/>
          </p:nvPr>
        </p:nvSpPr>
        <p:spPr>
          <a:xfrm>
            <a:off x="633254" y="2304887"/>
            <a:ext cx="3288682" cy="3026608"/>
          </a:xfrm>
          <a:prstGeom prst="round2DiagRect">
            <a:avLst/>
          </a:prstGeom>
        </p:spPr>
        <p:txBody>
          <a:bodyPr/>
          <a:lstStyle/>
          <a:p>
            <a:endParaRPr lang="en-AU"/>
          </a:p>
        </p:txBody>
      </p:sp>
      <p:pic>
        <p:nvPicPr>
          <p:cNvPr id="8" name="Picture 7" descr="A black arrow in a red circle&#10;&#10;Description automatically generated">
            <a:extLst>
              <a:ext uri="{FF2B5EF4-FFF2-40B4-BE49-F238E27FC236}">
                <a16:creationId xmlns:a16="http://schemas.microsoft.com/office/drawing/2014/main" id="{44E73D65-A734-5711-16BA-1DBE4AF49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0291" y="6006310"/>
            <a:ext cx="284968" cy="284948"/>
          </a:xfrm>
          <a:prstGeom prst="rect">
            <a:avLst/>
          </a:prstGeom>
        </p:spPr>
      </p:pic>
    </p:spTree>
    <p:extLst>
      <p:ext uri="{BB962C8B-B14F-4D97-AF65-F5344CB8AC3E}">
        <p14:creationId xmlns:p14="http://schemas.microsoft.com/office/powerpoint/2010/main" val="35606723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B5AD8-F820-E6A3-1CFE-4424BE981920}"/>
              </a:ext>
            </a:extLst>
          </p:cNvPr>
          <p:cNvSpPr>
            <a:spLocks noGrp="1"/>
          </p:cNvSpPr>
          <p:nvPr>
            <p:ph type="title" hasCustomPrompt="1"/>
          </p:nvPr>
        </p:nvSpPr>
        <p:spPr>
          <a:xfrm>
            <a:off x="490331" y="274511"/>
            <a:ext cx="11056627" cy="834410"/>
          </a:xfrm>
        </p:spPr>
        <p:txBody>
          <a:bodyPr lIns="0" bIns="0" anchor="ctr" anchorCtr="0">
            <a:normAutofit/>
          </a:bodyPr>
          <a:lstStyle>
            <a:lvl1pPr>
              <a:defRPr sz="4000" b="1" i="0">
                <a:solidFill>
                  <a:schemeClr val="accent5"/>
                </a:solidFill>
                <a:latin typeface="Arial" panose="020B0604020202020204" pitchFamily="34" charset="0"/>
              </a:defRPr>
            </a:lvl1pPr>
          </a:lstStyle>
          <a:p>
            <a:r>
              <a:rPr lang="en-GB"/>
              <a:t>Slide title here</a:t>
            </a:r>
            <a:endParaRPr lang="en-US"/>
          </a:p>
        </p:txBody>
      </p:sp>
      <p:sp>
        <p:nvSpPr>
          <p:cNvPr id="3" name="Content Placeholder 2">
            <a:extLst>
              <a:ext uri="{FF2B5EF4-FFF2-40B4-BE49-F238E27FC236}">
                <a16:creationId xmlns:a16="http://schemas.microsoft.com/office/drawing/2014/main" id="{2F00DC57-80C9-A4D6-C569-67E130EE2758}"/>
              </a:ext>
            </a:extLst>
          </p:cNvPr>
          <p:cNvSpPr>
            <a:spLocks noGrp="1"/>
          </p:cNvSpPr>
          <p:nvPr>
            <p:ph sz="half" idx="1"/>
          </p:nvPr>
        </p:nvSpPr>
        <p:spPr>
          <a:xfrm>
            <a:off x="490330" y="1284790"/>
            <a:ext cx="11056627" cy="4641448"/>
          </a:xfrm>
        </p:spPr>
        <p:txBody>
          <a:bodyPr lIns="0" tIns="0" rIns="36000" bIns="36000">
            <a:normAutofit/>
          </a:bodyPr>
          <a:lstStyle>
            <a:lvl1pPr marL="0" indent="0">
              <a:lnSpc>
                <a:spcPct val="110000"/>
              </a:lnSpc>
              <a:spcBef>
                <a:spcPts val="0"/>
              </a:spcBef>
              <a:spcAft>
                <a:spcPts val="1800"/>
              </a:spcAft>
              <a:buClr>
                <a:schemeClr val="accent4">
                  <a:lumMod val="75000"/>
                </a:schemeClr>
              </a:buClr>
              <a:buNone/>
              <a:defRPr sz="2400" b="0" i="0">
                <a:solidFill>
                  <a:srgbClr val="212121"/>
                </a:solidFill>
                <a:latin typeface="Arial" panose="020B0604020202020204" pitchFamily="34" charset="0"/>
                <a:cs typeface="Arial" panose="020B0604020202020204" pitchFamily="34" charset="0"/>
              </a:defRPr>
            </a:lvl1pPr>
            <a:lvl2pPr>
              <a:defRPr sz="2000" b="0" i="0">
                <a:solidFill>
                  <a:srgbClr val="212121"/>
                </a:solidFill>
                <a:latin typeface="Arial" panose="020B0604020202020204" pitchFamily="34" charset="0"/>
                <a:cs typeface="Arial" panose="020B0604020202020204" pitchFamily="34" charset="0"/>
              </a:defRPr>
            </a:lvl2pPr>
            <a:lvl3pPr>
              <a:defRPr sz="2000" b="0" i="0">
                <a:solidFill>
                  <a:srgbClr val="212121"/>
                </a:solidFill>
                <a:latin typeface="Arial" panose="020B0604020202020204" pitchFamily="34" charset="0"/>
                <a:cs typeface="Arial" panose="020B0604020202020204" pitchFamily="34" charset="0"/>
              </a:defRPr>
            </a:lvl3pPr>
            <a:lvl4pPr>
              <a:defRPr sz="2000" b="0" i="0">
                <a:solidFill>
                  <a:srgbClr val="212121"/>
                </a:solidFill>
                <a:latin typeface="Arial" panose="020B0604020202020204" pitchFamily="34" charset="0"/>
                <a:cs typeface="Arial" panose="020B0604020202020204" pitchFamily="34" charset="0"/>
              </a:defRPr>
            </a:lvl4pPr>
            <a:lvl5pPr>
              <a:defRPr sz="2000" b="0" i="0">
                <a:solidFill>
                  <a:srgbClr val="212121"/>
                </a:solidFill>
                <a:latin typeface="Arial" panose="020B0604020202020204" pitchFamily="34" charset="0"/>
                <a:cs typeface="Arial" panose="020B0604020202020204" pitchFamily="34" charset="0"/>
              </a:defRPr>
            </a:lvl5pPr>
          </a:lstStyle>
          <a:p>
            <a:pPr lvl="0"/>
            <a:r>
              <a:rPr lang="en-US"/>
              <a:t>Click to edit Master text styles</a:t>
            </a:r>
          </a:p>
        </p:txBody>
      </p:sp>
      <p:pic>
        <p:nvPicPr>
          <p:cNvPr id="5" name="Picture 4">
            <a:extLst>
              <a:ext uri="{FF2B5EF4-FFF2-40B4-BE49-F238E27FC236}">
                <a16:creationId xmlns:a16="http://schemas.microsoft.com/office/drawing/2014/main" id="{C26FC0D6-755E-5C55-7453-4F428FD7D15B}"/>
              </a:ext>
            </a:extLst>
          </p:cNvPr>
          <p:cNvPicPr>
            <a:picLocks noChangeAspect="1"/>
          </p:cNvPicPr>
          <p:nvPr userDrawn="1"/>
        </p:nvPicPr>
        <p:blipFill>
          <a:blip r:embed="rId2"/>
          <a:srcRect/>
          <a:stretch/>
        </p:blipFill>
        <p:spPr>
          <a:xfrm>
            <a:off x="450697" y="6276749"/>
            <a:ext cx="2422263" cy="358854"/>
          </a:xfrm>
          <a:prstGeom prst="rect">
            <a:avLst/>
          </a:prstGeom>
        </p:spPr>
      </p:pic>
      <p:grpSp>
        <p:nvGrpSpPr>
          <p:cNvPr id="4" name="Group 3">
            <a:extLst>
              <a:ext uri="{FF2B5EF4-FFF2-40B4-BE49-F238E27FC236}">
                <a16:creationId xmlns:a16="http://schemas.microsoft.com/office/drawing/2014/main" id="{072A2BC4-4C9A-CA11-73DD-D9D7A7260AFC}"/>
              </a:ext>
            </a:extLst>
          </p:cNvPr>
          <p:cNvGrpSpPr/>
          <p:nvPr userDrawn="1"/>
        </p:nvGrpSpPr>
        <p:grpSpPr>
          <a:xfrm>
            <a:off x="9374304" y="6418222"/>
            <a:ext cx="2287607" cy="307777"/>
            <a:chOff x="9374304" y="6369362"/>
            <a:chExt cx="2287607" cy="307777"/>
          </a:xfrm>
        </p:grpSpPr>
        <p:pic>
          <p:nvPicPr>
            <p:cNvPr id="8" name="Picture 7">
              <a:extLst>
                <a:ext uri="{FF2B5EF4-FFF2-40B4-BE49-F238E27FC236}">
                  <a16:creationId xmlns:a16="http://schemas.microsoft.com/office/drawing/2014/main" id="{127F5EDF-4A13-85D0-FAFE-1ABB178862DC}"/>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9374304" y="6400800"/>
              <a:ext cx="276339" cy="276339"/>
            </a:xfrm>
            <a:prstGeom prst="rect">
              <a:avLst/>
            </a:prstGeom>
          </p:spPr>
        </p:pic>
        <p:sp>
          <p:nvSpPr>
            <p:cNvPr id="10" name="TextBox 9">
              <a:extLst>
                <a:ext uri="{FF2B5EF4-FFF2-40B4-BE49-F238E27FC236}">
                  <a16:creationId xmlns:a16="http://schemas.microsoft.com/office/drawing/2014/main" id="{7A70C2BA-461F-E436-BC74-DD409332AA08}"/>
                </a:ext>
              </a:extLst>
            </p:cNvPr>
            <p:cNvSpPr txBox="1"/>
            <p:nvPr userDrawn="1"/>
          </p:nvSpPr>
          <p:spPr>
            <a:xfrm>
              <a:off x="9491472" y="6369362"/>
              <a:ext cx="2170439" cy="307777"/>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b="1" spc="-75" err="1">
                  <a:solidFill>
                    <a:srgbClr val="762000"/>
                  </a:solidFill>
                  <a:latin typeface="Arial"/>
                  <a:cs typeface="Arial"/>
                </a:rPr>
                <a:t>projectcompassion.org.au</a:t>
              </a:r>
              <a:endParaRPr lang="en-AU" sz="1400">
                <a:latin typeface="Arial"/>
                <a:cs typeface="Arial"/>
              </a:endParaRPr>
            </a:p>
          </p:txBody>
        </p:sp>
      </p:grpSp>
    </p:spTree>
    <p:extLst>
      <p:ext uri="{BB962C8B-B14F-4D97-AF65-F5344CB8AC3E}">
        <p14:creationId xmlns:p14="http://schemas.microsoft.com/office/powerpoint/2010/main" val="4176331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solidFill>
          <a:schemeClr val="bg1"/>
        </a:solidFill>
        <a:effectLst/>
      </p:bgPr>
    </p:bg>
    <p:spTree>
      <p:nvGrpSpPr>
        <p:cNvPr id="1" name=""/>
        <p:cNvGrpSpPr/>
        <p:nvPr/>
      </p:nvGrpSpPr>
      <p:grpSpPr>
        <a:xfrm>
          <a:off x="0" y="0"/>
          <a:ext cx="0" cy="0"/>
          <a:chOff x="0" y="0"/>
          <a:chExt cx="0" cy="0"/>
        </a:xfrm>
      </p:grpSpPr>
      <p:pic>
        <p:nvPicPr>
          <p:cNvPr id="3" name="Picture 2" descr="A man standing outside, smiling at camera.">
            <a:extLst>
              <a:ext uri="{FF2B5EF4-FFF2-40B4-BE49-F238E27FC236}">
                <a16:creationId xmlns:a16="http://schemas.microsoft.com/office/drawing/2014/main" id="{E94591A1-E34B-3C42-074D-D166BB142AB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0"/>
            <a:ext cx="12191999" cy="6858000"/>
          </a:xfrm>
          <a:prstGeom prst="rect">
            <a:avLst/>
          </a:prstGeom>
        </p:spPr>
      </p:pic>
      <p:sp>
        <p:nvSpPr>
          <p:cNvPr id="12" name="object 4">
            <a:extLst>
              <a:ext uri="{FF2B5EF4-FFF2-40B4-BE49-F238E27FC236}">
                <a16:creationId xmlns:a16="http://schemas.microsoft.com/office/drawing/2014/main" id="{B2DAE12D-3FC0-8819-8258-E6CFB75B97AF}"/>
              </a:ext>
            </a:extLst>
          </p:cNvPr>
          <p:cNvSpPr/>
          <p:nvPr userDrawn="1"/>
        </p:nvSpPr>
        <p:spPr>
          <a:xfrm>
            <a:off x="-23151" y="1431526"/>
            <a:ext cx="5541097" cy="5437823"/>
          </a:xfrm>
          <a:custGeom>
            <a:avLst/>
            <a:gdLst>
              <a:gd name="connsiteX0" fmla="*/ 1191020 w 8942136"/>
              <a:gd name="connsiteY0" fmla="*/ 0 h 9613708"/>
              <a:gd name="connsiteX1" fmla="*/ 0 w 8942136"/>
              <a:gd name="connsiteY1" fmla="*/ 1528844 h 9613708"/>
              <a:gd name="connsiteX2" fmla="*/ 0 w 8942136"/>
              <a:gd name="connsiteY2" fmla="*/ 9613708 h 9613708"/>
              <a:gd name="connsiteX3" fmla="*/ 3586005 w 8942136"/>
              <a:gd name="connsiteY3" fmla="*/ 9613708 h 9613708"/>
              <a:gd name="connsiteX4" fmla="*/ 8942136 w 8942136"/>
              <a:gd name="connsiteY4" fmla="*/ 5323901 h 9613708"/>
              <a:gd name="connsiteX5" fmla="*/ 1191020 w 8942136"/>
              <a:gd name="connsiteY5" fmla="*/ 0 h 9613708"/>
              <a:gd name="connsiteX0" fmla="*/ 1191020 w 8942136"/>
              <a:gd name="connsiteY0" fmla="*/ 0 h 9613708"/>
              <a:gd name="connsiteX1" fmla="*/ 75028 w 8942136"/>
              <a:gd name="connsiteY1" fmla="*/ 771703 h 9613708"/>
              <a:gd name="connsiteX2" fmla="*/ 0 w 8942136"/>
              <a:gd name="connsiteY2" fmla="*/ 9613708 h 9613708"/>
              <a:gd name="connsiteX3" fmla="*/ 3586005 w 8942136"/>
              <a:gd name="connsiteY3" fmla="*/ 9613708 h 9613708"/>
              <a:gd name="connsiteX4" fmla="*/ 8942136 w 8942136"/>
              <a:gd name="connsiteY4" fmla="*/ 5323901 h 9613708"/>
              <a:gd name="connsiteX5" fmla="*/ 1191020 w 8942136"/>
              <a:gd name="connsiteY5" fmla="*/ 0 h 9613708"/>
              <a:gd name="connsiteX0" fmla="*/ 1209780 w 8960896"/>
              <a:gd name="connsiteY0" fmla="*/ 0 h 9613708"/>
              <a:gd name="connsiteX1" fmla="*/ 0 w 8960896"/>
              <a:gd name="connsiteY1" fmla="*/ 648923 h 9613708"/>
              <a:gd name="connsiteX2" fmla="*/ 18760 w 8960896"/>
              <a:gd name="connsiteY2" fmla="*/ 9613708 h 9613708"/>
              <a:gd name="connsiteX3" fmla="*/ 3604765 w 8960896"/>
              <a:gd name="connsiteY3" fmla="*/ 9613708 h 9613708"/>
              <a:gd name="connsiteX4" fmla="*/ 8960896 w 8960896"/>
              <a:gd name="connsiteY4" fmla="*/ 5323901 h 9613708"/>
              <a:gd name="connsiteX5" fmla="*/ 1209780 w 8960896"/>
              <a:gd name="connsiteY5" fmla="*/ 0 h 9613708"/>
              <a:gd name="connsiteX0" fmla="*/ 1228536 w 8979652"/>
              <a:gd name="connsiteY0" fmla="*/ 0 h 9613708"/>
              <a:gd name="connsiteX1" fmla="*/ 0 w 8979652"/>
              <a:gd name="connsiteY1" fmla="*/ 833093 h 9613708"/>
              <a:gd name="connsiteX2" fmla="*/ 37516 w 8979652"/>
              <a:gd name="connsiteY2" fmla="*/ 9613708 h 9613708"/>
              <a:gd name="connsiteX3" fmla="*/ 3623521 w 8979652"/>
              <a:gd name="connsiteY3" fmla="*/ 9613708 h 9613708"/>
              <a:gd name="connsiteX4" fmla="*/ 8979652 w 8979652"/>
              <a:gd name="connsiteY4" fmla="*/ 5323901 h 9613708"/>
              <a:gd name="connsiteX5" fmla="*/ 1228536 w 8979652"/>
              <a:gd name="connsiteY5" fmla="*/ 0 h 9613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79652" h="9613708">
                <a:moveTo>
                  <a:pt x="1228536" y="0"/>
                </a:moveTo>
                <a:lnTo>
                  <a:pt x="0" y="833093"/>
                </a:lnTo>
                <a:cubicBezTo>
                  <a:pt x="6253" y="3821355"/>
                  <a:pt x="31263" y="6625446"/>
                  <a:pt x="37516" y="9613708"/>
                </a:cubicBezTo>
                <a:lnTo>
                  <a:pt x="3623521" y="9613708"/>
                </a:lnTo>
                <a:lnTo>
                  <a:pt x="8979652" y="5323901"/>
                </a:lnTo>
                <a:lnTo>
                  <a:pt x="1228536" y="0"/>
                </a:lnTo>
                <a:close/>
              </a:path>
            </a:pathLst>
          </a:custGeom>
          <a:solidFill>
            <a:schemeClr val="accent4">
              <a:alpha val="90000"/>
            </a:schemeClr>
          </a:solidFill>
        </p:spPr>
        <p:txBody>
          <a:bodyPr wrap="square" lIns="0" tIns="0" rIns="0" bIns="0" rtlCol="0"/>
          <a:lstStyle/>
          <a:p>
            <a:endParaRPr>
              <a:latin typeface="Arial" panose="020B0604020202020204" pitchFamily="34" charset="0"/>
            </a:endParaRPr>
          </a:p>
        </p:txBody>
      </p:sp>
      <p:sp>
        <p:nvSpPr>
          <p:cNvPr id="13" name="object 5">
            <a:extLst>
              <a:ext uri="{FF2B5EF4-FFF2-40B4-BE49-F238E27FC236}">
                <a16:creationId xmlns:a16="http://schemas.microsoft.com/office/drawing/2014/main" id="{B3634658-66EB-F1C5-85B4-0E489E1B3586}"/>
              </a:ext>
            </a:extLst>
          </p:cNvPr>
          <p:cNvSpPr/>
          <p:nvPr userDrawn="1"/>
        </p:nvSpPr>
        <p:spPr>
          <a:xfrm>
            <a:off x="740780" y="1405573"/>
            <a:ext cx="4777518" cy="3042828"/>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3"/>
          </a:solidFill>
        </p:spPr>
        <p:txBody>
          <a:bodyPr wrap="square" lIns="0" tIns="0" rIns="0" bIns="0" rtlCol="0"/>
          <a:lstStyle/>
          <a:p>
            <a:endParaRPr>
              <a:latin typeface="Arial" panose="020B0604020202020204" pitchFamily="34" charset="0"/>
            </a:endParaRPr>
          </a:p>
        </p:txBody>
      </p:sp>
      <p:sp>
        <p:nvSpPr>
          <p:cNvPr id="2" name="Title 1">
            <a:extLst>
              <a:ext uri="{FF2B5EF4-FFF2-40B4-BE49-F238E27FC236}">
                <a16:creationId xmlns:a16="http://schemas.microsoft.com/office/drawing/2014/main" id="{926478E2-C9CA-2BE5-5850-3E7C386CAA25}"/>
              </a:ext>
            </a:extLst>
          </p:cNvPr>
          <p:cNvSpPr>
            <a:spLocks noGrp="1"/>
          </p:cNvSpPr>
          <p:nvPr>
            <p:ph type="title" hasCustomPrompt="1"/>
          </p:nvPr>
        </p:nvSpPr>
        <p:spPr>
          <a:xfrm>
            <a:off x="1134806" y="1736203"/>
            <a:ext cx="4234635" cy="1441972"/>
          </a:xfrm>
        </p:spPr>
        <p:txBody>
          <a:bodyPr anchor="ctr" anchorCtr="0">
            <a:normAutofit/>
          </a:bodyPr>
          <a:lstStyle>
            <a:lvl1pPr>
              <a:defRPr sz="4600" b="1" i="0">
                <a:solidFill>
                  <a:schemeClr val="bg1"/>
                </a:solidFill>
                <a:latin typeface="Arial" panose="020B0604020202020204" pitchFamily="34" charset="0"/>
              </a:defRPr>
            </a:lvl1pPr>
          </a:lstStyle>
          <a:p>
            <a:r>
              <a:rPr lang="en-GB"/>
              <a:t>XXX’s Story</a:t>
            </a:r>
            <a:endParaRPr lang="en-US"/>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hasCustomPrompt="1"/>
          </p:nvPr>
        </p:nvSpPr>
        <p:spPr>
          <a:xfrm>
            <a:off x="1134807" y="3455043"/>
            <a:ext cx="3287211" cy="460094"/>
          </a:xfrm>
        </p:spPr>
        <p:txBody>
          <a:bodyPr>
            <a:normAutofit/>
          </a:bodyPr>
          <a:lstStyle>
            <a:lvl1pPr marL="0" indent="0">
              <a:buNone/>
              <a:defRPr sz="2400" b="1" i="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Country</a:t>
            </a:r>
          </a:p>
        </p:txBody>
      </p:sp>
      <p:pic>
        <p:nvPicPr>
          <p:cNvPr id="6" name="Picture 5">
            <a:extLst>
              <a:ext uri="{FF2B5EF4-FFF2-40B4-BE49-F238E27FC236}">
                <a16:creationId xmlns:a16="http://schemas.microsoft.com/office/drawing/2014/main" id="{5C7581A0-D618-378E-DBF8-2FC533187EBD}"/>
              </a:ext>
            </a:extLst>
          </p:cNvPr>
          <p:cNvPicPr>
            <a:picLocks noChangeAspect="1"/>
          </p:cNvPicPr>
          <p:nvPr userDrawn="1"/>
        </p:nvPicPr>
        <p:blipFill>
          <a:blip r:embed="rId3"/>
          <a:stretch>
            <a:fillRect/>
          </a:stretch>
        </p:blipFill>
        <p:spPr>
          <a:xfrm>
            <a:off x="9009283" y="-830681"/>
            <a:ext cx="2692400" cy="355600"/>
          </a:xfrm>
          <a:prstGeom prst="rect">
            <a:avLst/>
          </a:prstGeom>
        </p:spPr>
      </p:pic>
      <p:sp>
        <p:nvSpPr>
          <p:cNvPr id="14" name="Text Placeholder 3">
            <a:extLst>
              <a:ext uri="{FF2B5EF4-FFF2-40B4-BE49-F238E27FC236}">
                <a16:creationId xmlns:a16="http://schemas.microsoft.com/office/drawing/2014/main" id="{5EE2B9A3-C968-BED2-8E58-292961DB5CC6}"/>
              </a:ext>
            </a:extLst>
          </p:cNvPr>
          <p:cNvSpPr>
            <a:spLocks noGrp="1"/>
          </p:cNvSpPr>
          <p:nvPr>
            <p:ph type="body" sz="half" idx="11" hasCustomPrompt="1"/>
          </p:nvPr>
        </p:nvSpPr>
        <p:spPr>
          <a:xfrm>
            <a:off x="6873799" y="6303502"/>
            <a:ext cx="4953642" cy="355600"/>
          </a:xfrm>
        </p:spPr>
        <p:txBody>
          <a:bodyPr lIns="0" tIns="0" bIns="0" anchor="b" anchorCtr="0">
            <a:normAutofit/>
          </a:bodyPr>
          <a:lstStyle>
            <a:lvl1pPr marL="0" indent="0" algn="r">
              <a:lnSpc>
                <a:spcPct val="100000"/>
              </a:lnSpc>
              <a:spcBef>
                <a:spcPts val="0"/>
              </a:spcBef>
              <a:buNone/>
              <a:defRPr sz="1050" b="0" i="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Image caption here</a:t>
            </a:r>
          </a:p>
        </p:txBody>
      </p:sp>
      <p:pic>
        <p:nvPicPr>
          <p:cNvPr id="8" name="Picture 7">
            <a:extLst>
              <a:ext uri="{FF2B5EF4-FFF2-40B4-BE49-F238E27FC236}">
                <a16:creationId xmlns:a16="http://schemas.microsoft.com/office/drawing/2014/main" id="{89CB7FF6-8D9B-7B33-1310-9A70BC5DC4F4}"/>
              </a:ext>
            </a:extLst>
          </p:cNvPr>
          <p:cNvPicPr>
            <a:picLocks noChangeAspect="1"/>
          </p:cNvPicPr>
          <p:nvPr userDrawn="1"/>
        </p:nvPicPr>
        <p:blipFill>
          <a:blip r:embed="rId4"/>
          <a:srcRect/>
          <a:stretch/>
        </p:blipFill>
        <p:spPr>
          <a:xfrm>
            <a:off x="9024376" y="393192"/>
            <a:ext cx="2803065" cy="415269"/>
          </a:xfrm>
          <a:prstGeom prst="rect">
            <a:avLst/>
          </a:prstGeom>
        </p:spPr>
      </p:pic>
    </p:spTree>
    <p:extLst>
      <p:ext uri="{BB962C8B-B14F-4D97-AF65-F5344CB8AC3E}">
        <p14:creationId xmlns:p14="http://schemas.microsoft.com/office/powerpoint/2010/main" val="1550008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B5AD8-F820-E6A3-1CFE-4424BE981920}"/>
              </a:ext>
            </a:extLst>
          </p:cNvPr>
          <p:cNvSpPr>
            <a:spLocks noGrp="1"/>
          </p:cNvSpPr>
          <p:nvPr>
            <p:ph type="title" hasCustomPrompt="1"/>
          </p:nvPr>
        </p:nvSpPr>
        <p:spPr>
          <a:xfrm>
            <a:off x="490331" y="274511"/>
            <a:ext cx="11056627" cy="834410"/>
          </a:xfrm>
        </p:spPr>
        <p:txBody>
          <a:bodyPr lIns="0" bIns="0" anchor="ctr" anchorCtr="0">
            <a:normAutofit/>
          </a:bodyPr>
          <a:lstStyle>
            <a:lvl1pPr algn="l">
              <a:defRPr sz="4000" b="1" i="0">
                <a:solidFill>
                  <a:schemeClr val="accent3"/>
                </a:solidFill>
                <a:latin typeface="Arial" panose="020B0604020202020204" pitchFamily="34" charset="0"/>
              </a:defRPr>
            </a:lvl1pPr>
          </a:lstStyle>
          <a:p>
            <a:r>
              <a:rPr lang="en-GB"/>
              <a:t>Slide title here</a:t>
            </a:r>
            <a:endParaRPr lang="en-US"/>
          </a:p>
        </p:txBody>
      </p:sp>
      <p:sp>
        <p:nvSpPr>
          <p:cNvPr id="3" name="Content Placeholder 2">
            <a:extLst>
              <a:ext uri="{FF2B5EF4-FFF2-40B4-BE49-F238E27FC236}">
                <a16:creationId xmlns:a16="http://schemas.microsoft.com/office/drawing/2014/main" id="{2F00DC57-80C9-A4D6-C569-67E130EE2758}"/>
              </a:ext>
            </a:extLst>
          </p:cNvPr>
          <p:cNvSpPr>
            <a:spLocks noGrp="1"/>
          </p:cNvSpPr>
          <p:nvPr>
            <p:ph sz="half" idx="1"/>
          </p:nvPr>
        </p:nvSpPr>
        <p:spPr>
          <a:xfrm>
            <a:off x="490330" y="1284790"/>
            <a:ext cx="11056627" cy="4641448"/>
          </a:xfrm>
        </p:spPr>
        <p:txBody>
          <a:bodyPr lIns="0" tIns="0">
            <a:normAutofit/>
          </a:bodyPr>
          <a:lstStyle>
            <a:lvl1pPr marL="0" indent="0">
              <a:lnSpc>
                <a:spcPct val="110000"/>
              </a:lnSpc>
              <a:spcBef>
                <a:spcPts val="0"/>
              </a:spcBef>
              <a:spcAft>
                <a:spcPts val="1800"/>
              </a:spcAft>
              <a:buClr>
                <a:schemeClr val="accent3"/>
              </a:buClr>
              <a:buNone/>
              <a:defRPr sz="2400" b="0" i="0">
                <a:solidFill>
                  <a:srgbClr val="212121"/>
                </a:solidFill>
                <a:latin typeface="Arial" panose="020B0604020202020204" pitchFamily="34" charset="0"/>
                <a:cs typeface="Arial" panose="020B0604020202020204" pitchFamily="34" charset="0"/>
              </a:defRPr>
            </a:lvl1pPr>
            <a:lvl2pPr>
              <a:defRPr sz="2000" b="0" i="0">
                <a:solidFill>
                  <a:srgbClr val="212121"/>
                </a:solidFill>
                <a:latin typeface="Arial" panose="020B0604020202020204" pitchFamily="34" charset="0"/>
                <a:cs typeface="Arial" panose="020B0604020202020204" pitchFamily="34" charset="0"/>
              </a:defRPr>
            </a:lvl2pPr>
            <a:lvl3pPr>
              <a:defRPr sz="2000" b="0" i="0">
                <a:solidFill>
                  <a:srgbClr val="212121"/>
                </a:solidFill>
                <a:latin typeface="Arial" panose="020B0604020202020204" pitchFamily="34" charset="0"/>
                <a:cs typeface="Arial" panose="020B0604020202020204" pitchFamily="34" charset="0"/>
              </a:defRPr>
            </a:lvl3pPr>
            <a:lvl4pPr>
              <a:defRPr sz="2000" b="0" i="0">
                <a:solidFill>
                  <a:srgbClr val="212121"/>
                </a:solidFill>
                <a:latin typeface="Arial" panose="020B0604020202020204" pitchFamily="34" charset="0"/>
                <a:cs typeface="Arial" panose="020B0604020202020204" pitchFamily="34" charset="0"/>
              </a:defRPr>
            </a:lvl4pPr>
            <a:lvl5pPr>
              <a:defRPr sz="2000" b="0" i="0">
                <a:solidFill>
                  <a:srgbClr val="212121"/>
                </a:solidFill>
                <a:latin typeface="Arial" panose="020B0604020202020204" pitchFamily="34" charset="0"/>
                <a:cs typeface="Arial" panose="020B0604020202020204" pitchFamily="34" charset="0"/>
              </a:defRPr>
            </a:lvl5pPr>
          </a:lstStyle>
          <a:p>
            <a:pPr lvl="0"/>
            <a:r>
              <a:rPr lang="en-US"/>
              <a:t>Click to edit Master text styles</a:t>
            </a:r>
          </a:p>
        </p:txBody>
      </p:sp>
      <p:pic>
        <p:nvPicPr>
          <p:cNvPr id="5" name="Picture 4">
            <a:extLst>
              <a:ext uri="{FF2B5EF4-FFF2-40B4-BE49-F238E27FC236}">
                <a16:creationId xmlns:a16="http://schemas.microsoft.com/office/drawing/2014/main" id="{BCCB2AFF-DBC0-C1B7-5288-154E25D284E2}"/>
              </a:ext>
            </a:extLst>
          </p:cNvPr>
          <p:cNvPicPr>
            <a:picLocks noChangeAspect="1"/>
          </p:cNvPicPr>
          <p:nvPr userDrawn="1"/>
        </p:nvPicPr>
        <p:blipFill>
          <a:blip r:embed="rId2"/>
          <a:srcRect/>
          <a:stretch/>
        </p:blipFill>
        <p:spPr>
          <a:xfrm>
            <a:off x="450697" y="6276749"/>
            <a:ext cx="2422263" cy="358854"/>
          </a:xfrm>
          <a:prstGeom prst="rect">
            <a:avLst/>
          </a:prstGeom>
        </p:spPr>
      </p:pic>
      <p:grpSp>
        <p:nvGrpSpPr>
          <p:cNvPr id="4" name="Group 3">
            <a:extLst>
              <a:ext uri="{FF2B5EF4-FFF2-40B4-BE49-F238E27FC236}">
                <a16:creationId xmlns:a16="http://schemas.microsoft.com/office/drawing/2014/main" id="{26A15FE5-7F17-066B-3C78-955D157ADF3F}"/>
              </a:ext>
            </a:extLst>
          </p:cNvPr>
          <p:cNvGrpSpPr/>
          <p:nvPr userDrawn="1"/>
        </p:nvGrpSpPr>
        <p:grpSpPr>
          <a:xfrm>
            <a:off x="9374304" y="6418222"/>
            <a:ext cx="2287607" cy="307777"/>
            <a:chOff x="9374304" y="6369362"/>
            <a:chExt cx="2287607" cy="307777"/>
          </a:xfrm>
        </p:grpSpPr>
        <p:pic>
          <p:nvPicPr>
            <p:cNvPr id="8" name="Picture 7">
              <a:extLst>
                <a:ext uri="{FF2B5EF4-FFF2-40B4-BE49-F238E27FC236}">
                  <a16:creationId xmlns:a16="http://schemas.microsoft.com/office/drawing/2014/main" id="{6687C5B5-D757-D21B-9B7C-B709864B1C18}"/>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9374304" y="6400800"/>
              <a:ext cx="276339" cy="276339"/>
            </a:xfrm>
            <a:prstGeom prst="rect">
              <a:avLst/>
            </a:prstGeom>
          </p:spPr>
        </p:pic>
        <p:sp>
          <p:nvSpPr>
            <p:cNvPr id="10" name="TextBox 9">
              <a:extLst>
                <a:ext uri="{FF2B5EF4-FFF2-40B4-BE49-F238E27FC236}">
                  <a16:creationId xmlns:a16="http://schemas.microsoft.com/office/drawing/2014/main" id="{7C3B956F-60A8-6291-9CF5-4312C20F31F2}"/>
                </a:ext>
              </a:extLst>
            </p:cNvPr>
            <p:cNvSpPr txBox="1"/>
            <p:nvPr userDrawn="1"/>
          </p:nvSpPr>
          <p:spPr>
            <a:xfrm>
              <a:off x="9491472" y="6369362"/>
              <a:ext cx="2170439" cy="307777"/>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b="1" spc="-75" err="1">
                  <a:solidFill>
                    <a:srgbClr val="762000"/>
                  </a:solidFill>
                  <a:latin typeface="Arial"/>
                  <a:cs typeface="Arial"/>
                </a:rPr>
                <a:t>projectcompassion.org.au</a:t>
              </a:r>
              <a:endParaRPr lang="en-AU" sz="1400">
                <a:latin typeface="Arial"/>
                <a:cs typeface="Arial"/>
              </a:endParaRPr>
            </a:p>
          </p:txBody>
        </p:sp>
      </p:grpSp>
    </p:spTree>
    <p:extLst>
      <p:ext uri="{BB962C8B-B14F-4D97-AF65-F5344CB8AC3E}">
        <p14:creationId xmlns:p14="http://schemas.microsoft.com/office/powerpoint/2010/main" val="3664778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Picture with Caption">
    <p:bg>
      <p:bgPr>
        <a:solidFill>
          <a:schemeClr val="bg1"/>
        </a:solidFill>
        <a:effectLst/>
      </p:bgPr>
    </p:bg>
    <p:spTree>
      <p:nvGrpSpPr>
        <p:cNvPr id="1" name=""/>
        <p:cNvGrpSpPr/>
        <p:nvPr/>
      </p:nvGrpSpPr>
      <p:grpSpPr>
        <a:xfrm>
          <a:off x="0" y="0"/>
          <a:ext cx="0" cy="0"/>
          <a:chOff x="0" y="0"/>
          <a:chExt cx="0" cy="0"/>
        </a:xfrm>
      </p:grpSpPr>
      <p:pic>
        <p:nvPicPr>
          <p:cNvPr id="5" name="Picture 4" descr="A woman standing at a fruit and vegetable stall, smiling at camera.">
            <a:extLst>
              <a:ext uri="{FF2B5EF4-FFF2-40B4-BE49-F238E27FC236}">
                <a16:creationId xmlns:a16="http://schemas.microsoft.com/office/drawing/2014/main" id="{73196389-79B4-017C-DBBF-667F7270B35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flipH="1">
            <a:off x="0" y="0"/>
            <a:ext cx="12191999" cy="6858000"/>
          </a:xfrm>
          <a:prstGeom prst="rect">
            <a:avLst/>
          </a:prstGeom>
        </p:spPr>
      </p:pic>
      <p:sp>
        <p:nvSpPr>
          <p:cNvPr id="12" name="object 4">
            <a:extLst>
              <a:ext uri="{FF2B5EF4-FFF2-40B4-BE49-F238E27FC236}">
                <a16:creationId xmlns:a16="http://schemas.microsoft.com/office/drawing/2014/main" id="{B2DAE12D-3FC0-8819-8258-E6CFB75B97AF}"/>
              </a:ext>
            </a:extLst>
          </p:cNvPr>
          <p:cNvSpPr/>
          <p:nvPr userDrawn="1"/>
        </p:nvSpPr>
        <p:spPr>
          <a:xfrm>
            <a:off x="0" y="1385228"/>
            <a:ext cx="5058282" cy="5472772"/>
          </a:xfrm>
          <a:custGeom>
            <a:avLst/>
            <a:gdLst/>
            <a:ahLst/>
            <a:cxnLst/>
            <a:rect l="l" t="t" r="r" b="b"/>
            <a:pathLst>
              <a:path w="8942705" h="9675495">
                <a:moveTo>
                  <a:pt x="1922559" y="0"/>
                </a:moveTo>
                <a:lnTo>
                  <a:pt x="0" y="1590234"/>
                </a:lnTo>
                <a:lnTo>
                  <a:pt x="0" y="9675098"/>
                </a:lnTo>
                <a:lnTo>
                  <a:pt x="3586005" y="9675098"/>
                </a:lnTo>
                <a:lnTo>
                  <a:pt x="8942136" y="5385291"/>
                </a:lnTo>
                <a:lnTo>
                  <a:pt x="1922559" y="0"/>
                </a:lnTo>
                <a:close/>
              </a:path>
            </a:pathLst>
          </a:custGeom>
          <a:solidFill>
            <a:srgbClr val="5ECFC6">
              <a:alpha val="89804"/>
            </a:srgbClr>
          </a:solidFill>
        </p:spPr>
        <p:txBody>
          <a:bodyPr wrap="square" lIns="0" tIns="0" rIns="0" bIns="0" rtlCol="0"/>
          <a:lstStyle/>
          <a:p>
            <a:endParaRPr>
              <a:latin typeface="Arial" panose="020B0604020202020204" pitchFamily="34" charset="0"/>
            </a:endParaRPr>
          </a:p>
        </p:txBody>
      </p:sp>
      <p:sp>
        <p:nvSpPr>
          <p:cNvPr id="13" name="object 5">
            <a:extLst>
              <a:ext uri="{FF2B5EF4-FFF2-40B4-BE49-F238E27FC236}">
                <a16:creationId xmlns:a16="http://schemas.microsoft.com/office/drawing/2014/main" id="{B3634658-66EB-F1C5-85B4-0E489E1B3586}"/>
              </a:ext>
            </a:extLst>
          </p:cNvPr>
          <p:cNvSpPr/>
          <p:nvPr userDrawn="1"/>
        </p:nvSpPr>
        <p:spPr>
          <a:xfrm>
            <a:off x="1088426" y="1393998"/>
            <a:ext cx="3968126" cy="3042828"/>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6"/>
          </a:solidFill>
        </p:spPr>
        <p:txBody>
          <a:bodyPr wrap="square" lIns="0" tIns="0" rIns="0" bIns="0" rtlCol="0"/>
          <a:lstStyle/>
          <a:p>
            <a:endParaRPr>
              <a:latin typeface="Arial" panose="020B0604020202020204" pitchFamily="34" charset="0"/>
            </a:endParaRPr>
          </a:p>
        </p:txBody>
      </p:sp>
      <p:sp>
        <p:nvSpPr>
          <p:cNvPr id="2" name="Title 1">
            <a:extLst>
              <a:ext uri="{FF2B5EF4-FFF2-40B4-BE49-F238E27FC236}">
                <a16:creationId xmlns:a16="http://schemas.microsoft.com/office/drawing/2014/main" id="{926478E2-C9CA-2BE5-5850-3E7C386CAA25}"/>
              </a:ext>
            </a:extLst>
          </p:cNvPr>
          <p:cNvSpPr>
            <a:spLocks noGrp="1"/>
          </p:cNvSpPr>
          <p:nvPr>
            <p:ph type="title" hasCustomPrompt="1"/>
          </p:nvPr>
        </p:nvSpPr>
        <p:spPr>
          <a:xfrm>
            <a:off x="1412111" y="1736203"/>
            <a:ext cx="3287211" cy="1441972"/>
          </a:xfrm>
        </p:spPr>
        <p:txBody>
          <a:bodyPr anchor="ctr" anchorCtr="0">
            <a:normAutofit/>
          </a:bodyPr>
          <a:lstStyle>
            <a:lvl1pPr>
              <a:defRPr sz="4800" b="1" i="0">
                <a:solidFill>
                  <a:schemeClr val="bg1"/>
                </a:solidFill>
                <a:latin typeface="Arial" panose="020B0604020202020204" pitchFamily="34" charset="0"/>
              </a:defRPr>
            </a:lvl1pPr>
          </a:lstStyle>
          <a:p>
            <a:r>
              <a:rPr lang="en-GB"/>
              <a:t>XXX’s Story</a:t>
            </a:r>
            <a:endParaRPr lang="en-US"/>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hasCustomPrompt="1"/>
          </p:nvPr>
        </p:nvSpPr>
        <p:spPr>
          <a:xfrm>
            <a:off x="1412111" y="3455043"/>
            <a:ext cx="3287211" cy="460094"/>
          </a:xfrm>
        </p:spPr>
        <p:txBody>
          <a:bodyPr>
            <a:normAutofit/>
          </a:bodyPr>
          <a:lstStyle>
            <a:lvl1pPr marL="0" indent="0">
              <a:buNone/>
              <a:defRPr sz="2400" b="1" i="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Country</a:t>
            </a:r>
          </a:p>
        </p:txBody>
      </p:sp>
      <p:pic>
        <p:nvPicPr>
          <p:cNvPr id="6" name="Picture 5">
            <a:extLst>
              <a:ext uri="{FF2B5EF4-FFF2-40B4-BE49-F238E27FC236}">
                <a16:creationId xmlns:a16="http://schemas.microsoft.com/office/drawing/2014/main" id="{5C7581A0-D618-378E-DBF8-2FC533187EBD}"/>
              </a:ext>
            </a:extLst>
          </p:cNvPr>
          <p:cNvPicPr>
            <a:picLocks noChangeAspect="1"/>
          </p:cNvPicPr>
          <p:nvPr userDrawn="1"/>
        </p:nvPicPr>
        <p:blipFill>
          <a:blip r:embed="rId3"/>
          <a:srcRect/>
          <a:stretch/>
        </p:blipFill>
        <p:spPr>
          <a:xfrm>
            <a:off x="9017489" y="397810"/>
            <a:ext cx="2803066" cy="415269"/>
          </a:xfrm>
          <a:prstGeom prst="rect">
            <a:avLst/>
          </a:prstGeom>
        </p:spPr>
      </p:pic>
      <p:sp>
        <p:nvSpPr>
          <p:cNvPr id="3" name="Text Placeholder 3">
            <a:extLst>
              <a:ext uri="{FF2B5EF4-FFF2-40B4-BE49-F238E27FC236}">
                <a16:creationId xmlns:a16="http://schemas.microsoft.com/office/drawing/2014/main" id="{1E35836C-6FA4-6659-087E-C5B3D1EAD3A7}"/>
              </a:ext>
            </a:extLst>
          </p:cNvPr>
          <p:cNvSpPr>
            <a:spLocks noGrp="1"/>
          </p:cNvSpPr>
          <p:nvPr>
            <p:ph type="body" sz="half" idx="11" hasCustomPrompt="1"/>
          </p:nvPr>
        </p:nvSpPr>
        <p:spPr>
          <a:xfrm>
            <a:off x="6866913" y="6303502"/>
            <a:ext cx="4953642" cy="355600"/>
          </a:xfrm>
        </p:spPr>
        <p:txBody>
          <a:bodyPr lIns="0" tIns="0" bIns="0" anchor="b" anchorCtr="0">
            <a:normAutofit/>
          </a:bodyPr>
          <a:lstStyle>
            <a:lvl1pPr marL="0" indent="0" algn="r">
              <a:lnSpc>
                <a:spcPct val="100000"/>
              </a:lnSpc>
              <a:spcBef>
                <a:spcPts val="0"/>
              </a:spcBef>
              <a:buNone/>
              <a:defRPr sz="1050" b="0" i="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Image caption here</a:t>
            </a:r>
          </a:p>
        </p:txBody>
      </p:sp>
    </p:spTree>
    <p:extLst>
      <p:ext uri="{BB962C8B-B14F-4D97-AF65-F5344CB8AC3E}">
        <p14:creationId xmlns:p14="http://schemas.microsoft.com/office/powerpoint/2010/main" val="4222527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B5AD8-F820-E6A3-1CFE-4424BE981920}"/>
              </a:ext>
            </a:extLst>
          </p:cNvPr>
          <p:cNvSpPr>
            <a:spLocks noGrp="1"/>
          </p:cNvSpPr>
          <p:nvPr>
            <p:ph type="title" hasCustomPrompt="1"/>
          </p:nvPr>
        </p:nvSpPr>
        <p:spPr>
          <a:xfrm>
            <a:off x="490331" y="274511"/>
            <a:ext cx="11056627" cy="834410"/>
          </a:xfrm>
        </p:spPr>
        <p:txBody>
          <a:bodyPr lIns="0" bIns="0" anchor="ctr" anchorCtr="0">
            <a:normAutofit/>
          </a:bodyPr>
          <a:lstStyle>
            <a:lvl1pPr>
              <a:defRPr sz="4000" b="1" i="0">
                <a:solidFill>
                  <a:schemeClr val="accent2"/>
                </a:solidFill>
                <a:latin typeface="Arial" panose="020B0604020202020204" pitchFamily="34" charset="0"/>
              </a:defRPr>
            </a:lvl1pPr>
          </a:lstStyle>
          <a:p>
            <a:r>
              <a:rPr lang="en-GB"/>
              <a:t>Slide title here</a:t>
            </a:r>
            <a:endParaRPr lang="en-US"/>
          </a:p>
        </p:txBody>
      </p:sp>
      <p:sp>
        <p:nvSpPr>
          <p:cNvPr id="3" name="Content Placeholder 2">
            <a:extLst>
              <a:ext uri="{FF2B5EF4-FFF2-40B4-BE49-F238E27FC236}">
                <a16:creationId xmlns:a16="http://schemas.microsoft.com/office/drawing/2014/main" id="{2F00DC57-80C9-A4D6-C569-67E130EE2758}"/>
              </a:ext>
            </a:extLst>
          </p:cNvPr>
          <p:cNvSpPr>
            <a:spLocks noGrp="1"/>
          </p:cNvSpPr>
          <p:nvPr>
            <p:ph sz="half" idx="1"/>
          </p:nvPr>
        </p:nvSpPr>
        <p:spPr>
          <a:xfrm>
            <a:off x="490330" y="1284790"/>
            <a:ext cx="11056627" cy="4641448"/>
          </a:xfrm>
        </p:spPr>
        <p:txBody>
          <a:bodyPr lIns="0" tIns="0" rIns="36000" bIns="36000">
            <a:normAutofit/>
          </a:bodyPr>
          <a:lstStyle>
            <a:lvl1pPr marL="0" indent="0">
              <a:lnSpc>
                <a:spcPct val="110000"/>
              </a:lnSpc>
              <a:spcBef>
                <a:spcPts val="0"/>
              </a:spcBef>
              <a:spcAft>
                <a:spcPts val="1800"/>
              </a:spcAft>
              <a:buClr>
                <a:schemeClr val="accent2"/>
              </a:buClr>
              <a:buNone/>
              <a:defRPr sz="2400" b="0" i="0">
                <a:solidFill>
                  <a:srgbClr val="212121"/>
                </a:solidFill>
                <a:latin typeface="Arial" panose="020B0604020202020204" pitchFamily="34" charset="0"/>
                <a:cs typeface="Arial" panose="020B0604020202020204" pitchFamily="34" charset="0"/>
              </a:defRPr>
            </a:lvl1pPr>
            <a:lvl2pPr>
              <a:defRPr sz="2000" b="0" i="0">
                <a:solidFill>
                  <a:srgbClr val="212121"/>
                </a:solidFill>
                <a:latin typeface="Arial" panose="020B0604020202020204" pitchFamily="34" charset="0"/>
                <a:cs typeface="Arial" panose="020B0604020202020204" pitchFamily="34" charset="0"/>
              </a:defRPr>
            </a:lvl2pPr>
            <a:lvl3pPr>
              <a:defRPr sz="2000" b="0" i="0">
                <a:solidFill>
                  <a:srgbClr val="212121"/>
                </a:solidFill>
                <a:latin typeface="Arial" panose="020B0604020202020204" pitchFamily="34" charset="0"/>
                <a:cs typeface="Arial" panose="020B0604020202020204" pitchFamily="34" charset="0"/>
              </a:defRPr>
            </a:lvl3pPr>
            <a:lvl4pPr>
              <a:defRPr sz="2000" b="0" i="0">
                <a:solidFill>
                  <a:srgbClr val="212121"/>
                </a:solidFill>
                <a:latin typeface="Arial" panose="020B0604020202020204" pitchFamily="34" charset="0"/>
                <a:cs typeface="Arial" panose="020B0604020202020204" pitchFamily="34" charset="0"/>
              </a:defRPr>
            </a:lvl4pPr>
            <a:lvl5pPr>
              <a:defRPr sz="2000" b="0" i="0">
                <a:solidFill>
                  <a:srgbClr val="212121"/>
                </a:solidFill>
                <a:latin typeface="Arial" panose="020B0604020202020204" pitchFamily="34" charset="0"/>
                <a:cs typeface="Arial" panose="020B0604020202020204" pitchFamily="34" charset="0"/>
              </a:defRPr>
            </a:lvl5pPr>
          </a:lstStyle>
          <a:p>
            <a:pPr lvl="0"/>
            <a:r>
              <a:rPr lang="en-US"/>
              <a:t>Click to edit Master text styles</a:t>
            </a:r>
          </a:p>
        </p:txBody>
      </p:sp>
      <p:pic>
        <p:nvPicPr>
          <p:cNvPr id="5" name="Picture 4">
            <a:extLst>
              <a:ext uri="{FF2B5EF4-FFF2-40B4-BE49-F238E27FC236}">
                <a16:creationId xmlns:a16="http://schemas.microsoft.com/office/drawing/2014/main" id="{A28347D1-63C8-57C7-E3D6-4558297E15B3}"/>
              </a:ext>
            </a:extLst>
          </p:cNvPr>
          <p:cNvPicPr>
            <a:picLocks noChangeAspect="1"/>
          </p:cNvPicPr>
          <p:nvPr userDrawn="1"/>
        </p:nvPicPr>
        <p:blipFill>
          <a:blip r:embed="rId2"/>
          <a:srcRect/>
          <a:stretch/>
        </p:blipFill>
        <p:spPr>
          <a:xfrm>
            <a:off x="450697" y="6276749"/>
            <a:ext cx="2422263" cy="358854"/>
          </a:xfrm>
          <a:prstGeom prst="rect">
            <a:avLst/>
          </a:prstGeom>
        </p:spPr>
      </p:pic>
      <p:grpSp>
        <p:nvGrpSpPr>
          <p:cNvPr id="4" name="Group 3">
            <a:extLst>
              <a:ext uri="{FF2B5EF4-FFF2-40B4-BE49-F238E27FC236}">
                <a16:creationId xmlns:a16="http://schemas.microsoft.com/office/drawing/2014/main" id="{C89D50B3-EF82-9D20-8FFD-ECD115414C3C}"/>
              </a:ext>
            </a:extLst>
          </p:cNvPr>
          <p:cNvGrpSpPr/>
          <p:nvPr userDrawn="1"/>
        </p:nvGrpSpPr>
        <p:grpSpPr>
          <a:xfrm>
            <a:off x="9374304" y="6418222"/>
            <a:ext cx="2287607" cy="307777"/>
            <a:chOff x="9374304" y="6369362"/>
            <a:chExt cx="2287607" cy="307777"/>
          </a:xfrm>
        </p:grpSpPr>
        <p:pic>
          <p:nvPicPr>
            <p:cNvPr id="8" name="Picture 7">
              <a:extLst>
                <a:ext uri="{FF2B5EF4-FFF2-40B4-BE49-F238E27FC236}">
                  <a16:creationId xmlns:a16="http://schemas.microsoft.com/office/drawing/2014/main" id="{E2AB0259-F3E5-57C9-1263-9918DE188368}"/>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9374304" y="6400800"/>
              <a:ext cx="276339" cy="276339"/>
            </a:xfrm>
            <a:prstGeom prst="rect">
              <a:avLst/>
            </a:prstGeom>
          </p:spPr>
        </p:pic>
        <p:sp>
          <p:nvSpPr>
            <p:cNvPr id="10" name="TextBox 9">
              <a:extLst>
                <a:ext uri="{FF2B5EF4-FFF2-40B4-BE49-F238E27FC236}">
                  <a16:creationId xmlns:a16="http://schemas.microsoft.com/office/drawing/2014/main" id="{66213888-6092-5CBD-D464-7A1E3E245C36}"/>
                </a:ext>
              </a:extLst>
            </p:cNvPr>
            <p:cNvSpPr txBox="1"/>
            <p:nvPr userDrawn="1"/>
          </p:nvSpPr>
          <p:spPr>
            <a:xfrm>
              <a:off x="9491472" y="6369362"/>
              <a:ext cx="2170439" cy="307777"/>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b="1" spc="-75" err="1">
                  <a:solidFill>
                    <a:srgbClr val="762000"/>
                  </a:solidFill>
                  <a:latin typeface="Arial"/>
                  <a:cs typeface="Arial"/>
                </a:rPr>
                <a:t>projectcompassion.org.au</a:t>
              </a:r>
              <a:endParaRPr lang="en-AU" sz="1400">
                <a:latin typeface="Arial"/>
                <a:cs typeface="Arial"/>
              </a:endParaRPr>
            </a:p>
          </p:txBody>
        </p:sp>
      </p:grpSp>
    </p:spTree>
    <p:extLst>
      <p:ext uri="{BB962C8B-B14F-4D97-AF65-F5344CB8AC3E}">
        <p14:creationId xmlns:p14="http://schemas.microsoft.com/office/powerpoint/2010/main" val="3723292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Picture with Caption">
    <p:bg>
      <p:bgPr>
        <a:solidFill>
          <a:schemeClr val="bg1"/>
        </a:solidFill>
        <a:effectLst/>
      </p:bgPr>
    </p:bg>
    <p:spTree>
      <p:nvGrpSpPr>
        <p:cNvPr id="1" name=""/>
        <p:cNvGrpSpPr/>
        <p:nvPr/>
      </p:nvGrpSpPr>
      <p:grpSpPr>
        <a:xfrm>
          <a:off x="0" y="0"/>
          <a:ext cx="0" cy="0"/>
          <a:chOff x="0" y="0"/>
          <a:chExt cx="0" cy="0"/>
        </a:xfrm>
      </p:grpSpPr>
      <p:pic>
        <p:nvPicPr>
          <p:cNvPr id="5" name="Picture 4" descr="A large group of tents in a city with partly destroyed buildings in the background.">
            <a:extLst>
              <a:ext uri="{FF2B5EF4-FFF2-40B4-BE49-F238E27FC236}">
                <a16:creationId xmlns:a16="http://schemas.microsoft.com/office/drawing/2014/main" id="{73196389-79B4-017C-DBBF-667F7270B35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0" y="0"/>
            <a:ext cx="12191999" cy="6858000"/>
          </a:xfrm>
          <a:prstGeom prst="rect">
            <a:avLst/>
          </a:prstGeom>
        </p:spPr>
      </p:pic>
      <p:sp>
        <p:nvSpPr>
          <p:cNvPr id="12" name="object 4">
            <a:extLst>
              <a:ext uri="{FF2B5EF4-FFF2-40B4-BE49-F238E27FC236}">
                <a16:creationId xmlns:a16="http://schemas.microsoft.com/office/drawing/2014/main" id="{B2DAE12D-3FC0-8819-8258-E6CFB75B97AF}"/>
              </a:ext>
            </a:extLst>
          </p:cNvPr>
          <p:cNvSpPr/>
          <p:nvPr userDrawn="1"/>
        </p:nvSpPr>
        <p:spPr>
          <a:xfrm>
            <a:off x="0" y="1385228"/>
            <a:ext cx="5058282" cy="5472772"/>
          </a:xfrm>
          <a:custGeom>
            <a:avLst/>
            <a:gdLst/>
            <a:ahLst/>
            <a:cxnLst/>
            <a:rect l="l" t="t" r="r" b="b"/>
            <a:pathLst>
              <a:path w="8942705" h="9675495">
                <a:moveTo>
                  <a:pt x="1922559" y="0"/>
                </a:moveTo>
                <a:lnTo>
                  <a:pt x="0" y="1590234"/>
                </a:lnTo>
                <a:lnTo>
                  <a:pt x="0" y="9675098"/>
                </a:lnTo>
                <a:lnTo>
                  <a:pt x="3586005" y="9675098"/>
                </a:lnTo>
                <a:lnTo>
                  <a:pt x="8942136" y="5385291"/>
                </a:lnTo>
                <a:lnTo>
                  <a:pt x="1922559" y="0"/>
                </a:lnTo>
                <a:close/>
              </a:path>
            </a:pathLst>
          </a:custGeom>
          <a:solidFill>
            <a:schemeClr val="accent4">
              <a:alpha val="90000"/>
            </a:schemeClr>
          </a:solidFill>
        </p:spPr>
        <p:txBody>
          <a:bodyPr wrap="square" lIns="0" tIns="0" rIns="0" bIns="0" rtlCol="0"/>
          <a:lstStyle/>
          <a:p>
            <a:endParaRPr>
              <a:latin typeface="Arial" panose="020B0604020202020204" pitchFamily="34" charset="0"/>
            </a:endParaRPr>
          </a:p>
        </p:txBody>
      </p:sp>
      <p:sp>
        <p:nvSpPr>
          <p:cNvPr id="13" name="object 5">
            <a:extLst>
              <a:ext uri="{FF2B5EF4-FFF2-40B4-BE49-F238E27FC236}">
                <a16:creationId xmlns:a16="http://schemas.microsoft.com/office/drawing/2014/main" id="{B3634658-66EB-F1C5-85B4-0E489E1B3586}"/>
              </a:ext>
            </a:extLst>
          </p:cNvPr>
          <p:cNvSpPr/>
          <p:nvPr userDrawn="1"/>
        </p:nvSpPr>
        <p:spPr>
          <a:xfrm>
            <a:off x="1088426" y="1393998"/>
            <a:ext cx="3968126" cy="3042828"/>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1"/>
          </a:solidFill>
        </p:spPr>
        <p:txBody>
          <a:bodyPr wrap="square" lIns="0" tIns="0" rIns="0" bIns="0" rtlCol="0"/>
          <a:lstStyle/>
          <a:p>
            <a:endParaRPr>
              <a:latin typeface="Arial" panose="020B0604020202020204" pitchFamily="34" charset="0"/>
            </a:endParaRPr>
          </a:p>
        </p:txBody>
      </p:sp>
      <p:sp>
        <p:nvSpPr>
          <p:cNvPr id="2" name="Title 1">
            <a:extLst>
              <a:ext uri="{FF2B5EF4-FFF2-40B4-BE49-F238E27FC236}">
                <a16:creationId xmlns:a16="http://schemas.microsoft.com/office/drawing/2014/main" id="{926478E2-C9CA-2BE5-5850-3E7C386CAA25}"/>
              </a:ext>
            </a:extLst>
          </p:cNvPr>
          <p:cNvSpPr>
            <a:spLocks noGrp="1"/>
          </p:cNvSpPr>
          <p:nvPr>
            <p:ph type="title" hasCustomPrompt="1"/>
          </p:nvPr>
        </p:nvSpPr>
        <p:spPr>
          <a:xfrm>
            <a:off x="1412111" y="1736203"/>
            <a:ext cx="3287211" cy="1441972"/>
          </a:xfrm>
        </p:spPr>
        <p:txBody>
          <a:bodyPr anchor="ctr" anchorCtr="0">
            <a:normAutofit/>
          </a:bodyPr>
          <a:lstStyle>
            <a:lvl1pPr>
              <a:defRPr sz="4800" b="1" i="0">
                <a:solidFill>
                  <a:schemeClr val="bg1"/>
                </a:solidFill>
                <a:latin typeface="Arial" panose="020B0604020202020204" pitchFamily="34" charset="0"/>
              </a:defRPr>
            </a:lvl1pPr>
          </a:lstStyle>
          <a:p>
            <a:r>
              <a:rPr lang="en-GB"/>
              <a:t>XXX’s Story</a:t>
            </a:r>
            <a:endParaRPr lang="en-US"/>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hasCustomPrompt="1"/>
          </p:nvPr>
        </p:nvSpPr>
        <p:spPr>
          <a:xfrm>
            <a:off x="1412111" y="3455043"/>
            <a:ext cx="3287211" cy="460094"/>
          </a:xfrm>
        </p:spPr>
        <p:txBody>
          <a:bodyPr>
            <a:normAutofit/>
          </a:bodyPr>
          <a:lstStyle>
            <a:lvl1pPr marL="0" indent="0">
              <a:buNone/>
              <a:defRPr sz="2400" b="1" i="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Country</a:t>
            </a:r>
          </a:p>
        </p:txBody>
      </p:sp>
      <p:pic>
        <p:nvPicPr>
          <p:cNvPr id="6" name="Picture 5">
            <a:extLst>
              <a:ext uri="{FF2B5EF4-FFF2-40B4-BE49-F238E27FC236}">
                <a16:creationId xmlns:a16="http://schemas.microsoft.com/office/drawing/2014/main" id="{5C7581A0-D618-378E-DBF8-2FC533187EBD}"/>
              </a:ext>
            </a:extLst>
          </p:cNvPr>
          <p:cNvPicPr>
            <a:picLocks noChangeAspect="1"/>
          </p:cNvPicPr>
          <p:nvPr userDrawn="1"/>
        </p:nvPicPr>
        <p:blipFill>
          <a:blip r:embed="rId3"/>
          <a:srcRect/>
          <a:stretch/>
        </p:blipFill>
        <p:spPr>
          <a:xfrm>
            <a:off x="9017489" y="397810"/>
            <a:ext cx="2803066" cy="415269"/>
          </a:xfrm>
          <a:prstGeom prst="rect">
            <a:avLst/>
          </a:prstGeom>
        </p:spPr>
      </p:pic>
      <p:sp>
        <p:nvSpPr>
          <p:cNvPr id="3" name="Text Placeholder 3">
            <a:extLst>
              <a:ext uri="{FF2B5EF4-FFF2-40B4-BE49-F238E27FC236}">
                <a16:creationId xmlns:a16="http://schemas.microsoft.com/office/drawing/2014/main" id="{1E35836C-6FA4-6659-087E-C5B3D1EAD3A7}"/>
              </a:ext>
            </a:extLst>
          </p:cNvPr>
          <p:cNvSpPr>
            <a:spLocks noGrp="1"/>
          </p:cNvSpPr>
          <p:nvPr>
            <p:ph type="body" sz="half" idx="11" hasCustomPrompt="1"/>
          </p:nvPr>
        </p:nvSpPr>
        <p:spPr>
          <a:xfrm>
            <a:off x="6866913" y="6303502"/>
            <a:ext cx="4953642" cy="355600"/>
          </a:xfrm>
        </p:spPr>
        <p:txBody>
          <a:bodyPr lIns="0" tIns="0" bIns="0" anchor="b" anchorCtr="0">
            <a:normAutofit/>
          </a:bodyPr>
          <a:lstStyle>
            <a:lvl1pPr marL="0" indent="0" algn="r">
              <a:lnSpc>
                <a:spcPct val="100000"/>
              </a:lnSpc>
              <a:spcBef>
                <a:spcPts val="0"/>
              </a:spcBef>
              <a:buNone/>
              <a:defRPr sz="1050" b="0" i="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Image caption here</a:t>
            </a:r>
          </a:p>
        </p:txBody>
      </p:sp>
    </p:spTree>
    <p:extLst>
      <p:ext uri="{BB962C8B-B14F-4D97-AF65-F5344CB8AC3E}">
        <p14:creationId xmlns:p14="http://schemas.microsoft.com/office/powerpoint/2010/main" val="20632594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Picture with Caption">
    <p:bg>
      <p:bgPr>
        <a:solidFill>
          <a:schemeClr val="bg1"/>
        </a:solidFill>
        <a:effectLst/>
      </p:bgPr>
    </p:bg>
    <p:spTree>
      <p:nvGrpSpPr>
        <p:cNvPr id="1" name=""/>
        <p:cNvGrpSpPr/>
        <p:nvPr/>
      </p:nvGrpSpPr>
      <p:grpSpPr>
        <a:xfrm>
          <a:off x="0" y="0"/>
          <a:ext cx="0" cy="0"/>
          <a:chOff x="0" y="0"/>
          <a:chExt cx="0" cy="0"/>
        </a:xfrm>
      </p:grpSpPr>
      <p:pic>
        <p:nvPicPr>
          <p:cNvPr id="5" name="Picture 4" descr="A room with shelves and boxes of medicine and a Caritas Jerusalem sign displayed in the middle. ">
            <a:extLst>
              <a:ext uri="{FF2B5EF4-FFF2-40B4-BE49-F238E27FC236}">
                <a16:creationId xmlns:a16="http://schemas.microsoft.com/office/drawing/2014/main" id="{6F54478E-75B9-892A-579E-5A535F741D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26478E2-C9CA-2BE5-5850-3E7C386CAA25}"/>
              </a:ext>
            </a:extLst>
          </p:cNvPr>
          <p:cNvSpPr>
            <a:spLocks noGrp="1"/>
          </p:cNvSpPr>
          <p:nvPr>
            <p:ph type="title" hasCustomPrompt="1"/>
          </p:nvPr>
        </p:nvSpPr>
        <p:spPr>
          <a:xfrm>
            <a:off x="8000870" y="3560503"/>
            <a:ext cx="3287211" cy="1441972"/>
          </a:xfrm>
        </p:spPr>
        <p:txBody>
          <a:bodyPr anchor="ctr" anchorCtr="0">
            <a:normAutofit/>
          </a:bodyPr>
          <a:lstStyle>
            <a:lvl1pPr>
              <a:defRPr sz="4800" b="1" i="0">
                <a:solidFill>
                  <a:schemeClr val="bg1"/>
                </a:solidFill>
                <a:latin typeface="Arial" panose="020B0604020202020204" pitchFamily="34" charset="0"/>
              </a:defRPr>
            </a:lvl1pPr>
          </a:lstStyle>
          <a:p>
            <a:r>
              <a:rPr lang="en-GB"/>
              <a:t>“Quote”</a:t>
            </a:r>
            <a:endParaRPr lang="en-US"/>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hasCustomPrompt="1"/>
          </p:nvPr>
        </p:nvSpPr>
        <p:spPr>
          <a:xfrm>
            <a:off x="8000871" y="5312011"/>
            <a:ext cx="3287211" cy="460094"/>
          </a:xfrm>
        </p:spPr>
        <p:txBody>
          <a:bodyPr>
            <a:normAutofit/>
          </a:bodyPr>
          <a:lstStyle>
            <a:lvl1pPr marL="0" indent="0">
              <a:buNone/>
              <a:defRPr sz="2400" b="1" i="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Name</a:t>
            </a:r>
          </a:p>
        </p:txBody>
      </p:sp>
    </p:spTree>
    <p:extLst>
      <p:ext uri="{BB962C8B-B14F-4D97-AF65-F5344CB8AC3E}">
        <p14:creationId xmlns:p14="http://schemas.microsoft.com/office/powerpoint/2010/main" val="722060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B5AD8-F820-E6A3-1CFE-4424BE981920}"/>
              </a:ext>
            </a:extLst>
          </p:cNvPr>
          <p:cNvSpPr>
            <a:spLocks noGrp="1"/>
          </p:cNvSpPr>
          <p:nvPr>
            <p:ph type="title" hasCustomPrompt="1"/>
          </p:nvPr>
        </p:nvSpPr>
        <p:spPr>
          <a:xfrm>
            <a:off x="490331" y="274511"/>
            <a:ext cx="11056627" cy="834410"/>
          </a:xfrm>
        </p:spPr>
        <p:txBody>
          <a:bodyPr lIns="0" bIns="0" anchor="ctr" anchorCtr="0">
            <a:normAutofit/>
          </a:bodyPr>
          <a:lstStyle>
            <a:lvl1pPr>
              <a:defRPr sz="4000" b="1" i="0">
                <a:solidFill>
                  <a:schemeClr val="accent1"/>
                </a:solidFill>
                <a:latin typeface="Arial" panose="020B0604020202020204" pitchFamily="34" charset="0"/>
                <a:cs typeface="Arial" panose="020B0604020202020204" pitchFamily="34" charset="0"/>
              </a:defRPr>
            </a:lvl1pPr>
          </a:lstStyle>
          <a:p>
            <a:r>
              <a:rPr lang="en-GB"/>
              <a:t>Slide title here</a:t>
            </a:r>
            <a:endParaRPr lang="en-US"/>
          </a:p>
        </p:txBody>
      </p:sp>
      <p:sp>
        <p:nvSpPr>
          <p:cNvPr id="3" name="Content Placeholder 2">
            <a:extLst>
              <a:ext uri="{FF2B5EF4-FFF2-40B4-BE49-F238E27FC236}">
                <a16:creationId xmlns:a16="http://schemas.microsoft.com/office/drawing/2014/main" id="{2F00DC57-80C9-A4D6-C569-67E130EE2758}"/>
              </a:ext>
            </a:extLst>
          </p:cNvPr>
          <p:cNvSpPr>
            <a:spLocks noGrp="1"/>
          </p:cNvSpPr>
          <p:nvPr>
            <p:ph sz="half" idx="1"/>
          </p:nvPr>
        </p:nvSpPr>
        <p:spPr>
          <a:xfrm>
            <a:off x="490330" y="1284790"/>
            <a:ext cx="11056627" cy="4641448"/>
          </a:xfrm>
        </p:spPr>
        <p:txBody>
          <a:bodyPr lIns="0" tIns="0" rIns="36000" bIns="36000">
            <a:normAutofit/>
          </a:bodyPr>
          <a:lstStyle>
            <a:lvl1pPr marL="0" indent="0">
              <a:lnSpc>
                <a:spcPct val="110000"/>
              </a:lnSpc>
              <a:spcBef>
                <a:spcPts val="0"/>
              </a:spcBef>
              <a:spcAft>
                <a:spcPts val="1800"/>
              </a:spcAft>
              <a:buClr>
                <a:schemeClr val="accent2"/>
              </a:buClr>
              <a:buNone/>
              <a:defRPr sz="2400" b="0" i="0">
                <a:solidFill>
                  <a:srgbClr val="212121"/>
                </a:solidFill>
                <a:latin typeface="Arial" panose="020B0604020202020204" pitchFamily="34" charset="0"/>
                <a:cs typeface="Arial" panose="020B0604020202020204" pitchFamily="34" charset="0"/>
              </a:defRPr>
            </a:lvl1pPr>
            <a:lvl2pPr>
              <a:defRPr sz="2000" b="0" i="0">
                <a:solidFill>
                  <a:srgbClr val="212121"/>
                </a:solidFill>
                <a:latin typeface="Arial" panose="020B0604020202020204" pitchFamily="34" charset="0"/>
                <a:cs typeface="Arial" panose="020B0604020202020204" pitchFamily="34" charset="0"/>
              </a:defRPr>
            </a:lvl2pPr>
            <a:lvl3pPr>
              <a:defRPr sz="2000" b="0" i="0">
                <a:solidFill>
                  <a:srgbClr val="212121"/>
                </a:solidFill>
                <a:latin typeface="Arial" panose="020B0604020202020204" pitchFamily="34" charset="0"/>
                <a:cs typeface="Arial" panose="020B0604020202020204" pitchFamily="34" charset="0"/>
              </a:defRPr>
            </a:lvl3pPr>
            <a:lvl4pPr>
              <a:defRPr sz="2000" b="0" i="0">
                <a:solidFill>
                  <a:srgbClr val="212121"/>
                </a:solidFill>
                <a:latin typeface="Arial" panose="020B0604020202020204" pitchFamily="34" charset="0"/>
                <a:cs typeface="Arial" panose="020B0604020202020204" pitchFamily="34" charset="0"/>
              </a:defRPr>
            </a:lvl4pPr>
            <a:lvl5pPr>
              <a:defRPr sz="2000" b="0" i="0">
                <a:solidFill>
                  <a:srgbClr val="212121"/>
                </a:solidFill>
                <a:latin typeface="Arial" panose="020B0604020202020204" pitchFamily="34" charset="0"/>
                <a:cs typeface="Arial" panose="020B0604020202020204" pitchFamily="34" charset="0"/>
              </a:defRPr>
            </a:lvl5pPr>
          </a:lstStyle>
          <a:p>
            <a:pPr lvl="0"/>
            <a:r>
              <a:rPr lang="en-US"/>
              <a:t>Click to edit Master text styles</a:t>
            </a:r>
          </a:p>
        </p:txBody>
      </p:sp>
      <p:pic>
        <p:nvPicPr>
          <p:cNvPr id="8" name="Picture 7">
            <a:extLst>
              <a:ext uri="{FF2B5EF4-FFF2-40B4-BE49-F238E27FC236}">
                <a16:creationId xmlns:a16="http://schemas.microsoft.com/office/drawing/2014/main" id="{EA1A6463-BD13-33DF-3A2D-0B79A3E0C0BF}"/>
              </a:ext>
            </a:extLst>
          </p:cNvPr>
          <p:cNvPicPr>
            <a:picLocks noChangeAspect="1"/>
          </p:cNvPicPr>
          <p:nvPr userDrawn="1"/>
        </p:nvPicPr>
        <p:blipFill>
          <a:blip r:embed="rId2"/>
          <a:srcRect/>
          <a:stretch/>
        </p:blipFill>
        <p:spPr>
          <a:xfrm>
            <a:off x="450697" y="6276749"/>
            <a:ext cx="2422263" cy="358854"/>
          </a:xfrm>
          <a:prstGeom prst="rect">
            <a:avLst/>
          </a:prstGeom>
        </p:spPr>
      </p:pic>
      <p:grpSp>
        <p:nvGrpSpPr>
          <p:cNvPr id="4" name="Group 3">
            <a:extLst>
              <a:ext uri="{FF2B5EF4-FFF2-40B4-BE49-F238E27FC236}">
                <a16:creationId xmlns:a16="http://schemas.microsoft.com/office/drawing/2014/main" id="{62005A62-2BBA-8DFC-872E-FDAA5DDBEA7F}"/>
              </a:ext>
            </a:extLst>
          </p:cNvPr>
          <p:cNvGrpSpPr/>
          <p:nvPr userDrawn="1"/>
        </p:nvGrpSpPr>
        <p:grpSpPr>
          <a:xfrm>
            <a:off x="9374304" y="6418222"/>
            <a:ext cx="2287607" cy="307777"/>
            <a:chOff x="9374304" y="6369362"/>
            <a:chExt cx="2287607" cy="307777"/>
          </a:xfrm>
        </p:grpSpPr>
        <p:pic>
          <p:nvPicPr>
            <p:cNvPr id="5" name="Picture 4">
              <a:extLst>
                <a:ext uri="{FF2B5EF4-FFF2-40B4-BE49-F238E27FC236}">
                  <a16:creationId xmlns:a16="http://schemas.microsoft.com/office/drawing/2014/main" id="{546EEEAF-2FBF-298E-3425-9D79BF66AFE8}"/>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9374304" y="6400800"/>
              <a:ext cx="276339" cy="276339"/>
            </a:xfrm>
            <a:prstGeom prst="rect">
              <a:avLst/>
            </a:prstGeom>
          </p:spPr>
        </p:pic>
        <p:sp>
          <p:nvSpPr>
            <p:cNvPr id="6" name="TextBox 5">
              <a:extLst>
                <a:ext uri="{FF2B5EF4-FFF2-40B4-BE49-F238E27FC236}">
                  <a16:creationId xmlns:a16="http://schemas.microsoft.com/office/drawing/2014/main" id="{7E69E7CE-3710-C174-5D0B-15E8334FFB7F}"/>
                </a:ext>
              </a:extLst>
            </p:cNvPr>
            <p:cNvSpPr txBox="1"/>
            <p:nvPr userDrawn="1"/>
          </p:nvSpPr>
          <p:spPr>
            <a:xfrm>
              <a:off x="9491472" y="6369362"/>
              <a:ext cx="2170439" cy="307777"/>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b="1" spc="-75" err="1">
                  <a:solidFill>
                    <a:srgbClr val="762000"/>
                  </a:solidFill>
                  <a:latin typeface="Arial"/>
                  <a:cs typeface="Arial"/>
                </a:rPr>
                <a:t>projectcompassion.org.au</a:t>
              </a:r>
              <a:endParaRPr lang="en-AU" sz="1400">
                <a:latin typeface="Arial"/>
                <a:cs typeface="Arial"/>
              </a:endParaRPr>
            </a:p>
          </p:txBody>
        </p:sp>
      </p:grpSp>
    </p:spTree>
    <p:extLst>
      <p:ext uri="{BB962C8B-B14F-4D97-AF65-F5344CB8AC3E}">
        <p14:creationId xmlns:p14="http://schemas.microsoft.com/office/powerpoint/2010/main" val="11955117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57799B-DBD6-58D2-5DFA-AE0C8ED02DFD}"/>
              </a:ext>
            </a:extLst>
          </p:cNvPr>
          <p:cNvSpPr>
            <a:spLocks noGrp="1"/>
          </p:cNvSpPr>
          <p:nvPr>
            <p:ph type="pic" idx="1" hasCustomPrompt="1"/>
          </p:nvPr>
        </p:nvSpPr>
        <p:spPr>
          <a:xfrm>
            <a:off x="0" y="0"/>
            <a:ext cx="12192000" cy="6857999"/>
          </a:xfrm>
        </p:spPr>
        <p:txBody>
          <a:bodyPr>
            <a:normAutofit/>
          </a:bodyPr>
          <a:lstStyle>
            <a:lvl1pPr marL="0" indent="0">
              <a:buNone/>
              <a:defRPr sz="6000" b="1" i="0">
                <a:solidFill>
                  <a:srgbClr val="212121"/>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Full bleed image here</a:t>
            </a:r>
          </a:p>
        </p:txBody>
      </p:sp>
      <p:sp>
        <p:nvSpPr>
          <p:cNvPr id="2" name="Title 1">
            <a:extLst>
              <a:ext uri="{FF2B5EF4-FFF2-40B4-BE49-F238E27FC236}">
                <a16:creationId xmlns:a16="http://schemas.microsoft.com/office/drawing/2014/main" id="{926478E2-C9CA-2BE5-5850-3E7C386CAA25}"/>
              </a:ext>
            </a:extLst>
          </p:cNvPr>
          <p:cNvSpPr>
            <a:spLocks noGrp="1"/>
          </p:cNvSpPr>
          <p:nvPr>
            <p:ph type="title"/>
          </p:nvPr>
        </p:nvSpPr>
        <p:spPr>
          <a:xfrm>
            <a:off x="839788" y="1012785"/>
            <a:ext cx="3932237" cy="1600200"/>
          </a:xfrm>
        </p:spPr>
        <p:txBody>
          <a:bodyPr anchor="b"/>
          <a:lstStyle>
            <a:lvl1pPr>
              <a:lnSpc>
                <a:spcPct val="110000"/>
              </a:lnSpc>
              <a:spcAft>
                <a:spcPts val="1800"/>
              </a:spcAft>
              <a:defRPr sz="3200" b="1" i="0">
                <a:solidFill>
                  <a:schemeClr val="bg1"/>
                </a:solidFill>
                <a:latin typeface="Arial" panose="020B0604020202020204" pitchFamily="34" charset="0"/>
              </a:defRPr>
            </a:lvl1pPr>
          </a:lstStyle>
          <a:p>
            <a:r>
              <a:rPr lang="en-US"/>
              <a:t>Click to edit Master title style</a:t>
            </a:r>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p:nvPr>
        </p:nvSpPr>
        <p:spPr>
          <a:xfrm>
            <a:off x="839788" y="2612985"/>
            <a:ext cx="3932237" cy="3811588"/>
          </a:xfrm>
        </p:spPr>
        <p:txBody>
          <a:bodyPr>
            <a:normAutofit/>
          </a:bodyPr>
          <a:lstStyle>
            <a:lvl1pPr marL="0" indent="0">
              <a:lnSpc>
                <a:spcPct val="11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6581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accent4"/>
        </a:solidFill>
        <a:effectLst/>
      </p:bgPr>
    </p:bg>
    <p:spTree>
      <p:nvGrpSpPr>
        <p:cNvPr id="1" name=""/>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C9A6AB83-B2DD-7C33-AD78-8306F803745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97800" y="5890940"/>
            <a:ext cx="2108558" cy="628495"/>
          </a:xfrm>
          <a:prstGeom prst="rect">
            <a:avLst/>
          </a:prstGeom>
        </p:spPr>
      </p:pic>
      <p:pic>
        <p:nvPicPr>
          <p:cNvPr id="7" name="Picture 6">
            <a:extLst>
              <a:ext uri="{FF2B5EF4-FFF2-40B4-BE49-F238E27FC236}">
                <a16:creationId xmlns:a16="http://schemas.microsoft.com/office/drawing/2014/main" id="{CBCB7FFA-C5B5-4020-6EB0-C5C988BAE09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3586438" y="1929272"/>
            <a:ext cx="5019124" cy="2629064"/>
          </a:xfrm>
          <a:prstGeom prst="rect">
            <a:avLst/>
          </a:prstGeom>
        </p:spPr>
      </p:pic>
      <p:grpSp>
        <p:nvGrpSpPr>
          <p:cNvPr id="24" name="Group 23">
            <a:extLst>
              <a:ext uri="{FF2B5EF4-FFF2-40B4-BE49-F238E27FC236}">
                <a16:creationId xmlns:a16="http://schemas.microsoft.com/office/drawing/2014/main" id="{522A6A42-375F-A7C4-31F3-ABB578331660}"/>
              </a:ext>
            </a:extLst>
          </p:cNvPr>
          <p:cNvGrpSpPr/>
          <p:nvPr userDrawn="1"/>
        </p:nvGrpSpPr>
        <p:grpSpPr>
          <a:xfrm>
            <a:off x="4562569" y="6180881"/>
            <a:ext cx="2048239" cy="350987"/>
            <a:chOff x="2960149" y="6180881"/>
            <a:chExt cx="2048239" cy="350987"/>
          </a:xfrm>
        </p:grpSpPr>
        <p:pic>
          <p:nvPicPr>
            <p:cNvPr id="11" name="Picture 10">
              <a:extLst>
                <a:ext uri="{FF2B5EF4-FFF2-40B4-BE49-F238E27FC236}">
                  <a16:creationId xmlns:a16="http://schemas.microsoft.com/office/drawing/2014/main" id="{16345CF4-02D0-F82A-3069-8CE5A30EC174}"/>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2960149" y="6180881"/>
              <a:ext cx="338554" cy="338554"/>
            </a:xfrm>
            <a:prstGeom prst="rect">
              <a:avLst/>
            </a:prstGeom>
          </p:spPr>
        </p:pic>
        <p:sp>
          <p:nvSpPr>
            <p:cNvPr id="13" name="TextBox 12">
              <a:extLst>
                <a:ext uri="{FF2B5EF4-FFF2-40B4-BE49-F238E27FC236}">
                  <a16:creationId xmlns:a16="http://schemas.microsoft.com/office/drawing/2014/main" id="{B6EBEE4B-C28E-065B-9883-2E1A4F472FF7}"/>
                </a:ext>
              </a:extLst>
            </p:cNvPr>
            <p:cNvSpPr txBox="1"/>
            <p:nvPr userDrawn="1"/>
          </p:nvSpPr>
          <p:spPr>
            <a:xfrm>
              <a:off x="3253425" y="6193314"/>
              <a:ext cx="175496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a:solidFill>
                    <a:schemeClr val="accent1"/>
                  </a:solidFill>
                  <a:latin typeface="Arial"/>
                  <a:cs typeface="Arial"/>
                </a:rPr>
                <a:t>1800</a:t>
              </a:r>
              <a:r>
                <a:rPr lang="en-AU" sz="1600" spc="-45">
                  <a:solidFill>
                    <a:schemeClr val="accent1"/>
                  </a:solidFill>
                  <a:latin typeface="Arial"/>
                  <a:cs typeface="Arial"/>
                </a:rPr>
                <a:t> </a:t>
              </a:r>
              <a:r>
                <a:rPr lang="en-AU" sz="1600">
                  <a:solidFill>
                    <a:schemeClr val="accent1"/>
                  </a:solidFill>
                  <a:latin typeface="Arial"/>
                  <a:cs typeface="Arial"/>
                </a:rPr>
                <a:t>024</a:t>
              </a:r>
              <a:r>
                <a:rPr lang="en-AU" sz="1600" spc="-30">
                  <a:solidFill>
                    <a:schemeClr val="accent1"/>
                  </a:solidFill>
                  <a:latin typeface="Arial"/>
                  <a:cs typeface="Arial"/>
                </a:rPr>
                <a:t> </a:t>
              </a:r>
              <a:r>
                <a:rPr lang="en-AU" sz="1600" spc="-25">
                  <a:solidFill>
                    <a:schemeClr val="accent1"/>
                  </a:solidFill>
                  <a:latin typeface="Arial"/>
                  <a:cs typeface="Arial"/>
                </a:rPr>
                <a:t>413</a:t>
              </a:r>
              <a:endParaRPr lang="en-AU" sz="1600">
                <a:solidFill>
                  <a:schemeClr val="accent1"/>
                </a:solidFill>
                <a:latin typeface="Arial"/>
                <a:cs typeface="Arial"/>
              </a:endParaRPr>
            </a:p>
          </p:txBody>
        </p:sp>
      </p:grpSp>
      <p:grpSp>
        <p:nvGrpSpPr>
          <p:cNvPr id="23" name="Group 22">
            <a:extLst>
              <a:ext uri="{FF2B5EF4-FFF2-40B4-BE49-F238E27FC236}">
                <a16:creationId xmlns:a16="http://schemas.microsoft.com/office/drawing/2014/main" id="{1DF06A23-BA04-ED27-5F76-C13560F6F06C}"/>
              </a:ext>
            </a:extLst>
          </p:cNvPr>
          <p:cNvGrpSpPr/>
          <p:nvPr userDrawn="1"/>
        </p:nvGrpSpPr>
        <p:grpSpPr>
          <a:xfrm>
            <a:off x="6441531" y="6180881"/>
            <a:ext cx="2644633" cy="350987"/>
            <a:chOff x="5029267" y="6180881"/>
            <a:chExt cx="2644633" cy="350987"/>
          </a:xfrm>
        </p:grpSpPr>
        <p:pic>
          <p:nvPicPr>
            <p:cNvPr id="9" name="Picture 8">
              <a:extLst>
                <a:ext uri="{FF2B5EF4-FFF2-40B4-BE49-F238E27FC236}">
                  <a16:creationId xmlns:a16="http://schemas.microsoft.com/office/drawing/2014/main" id="{CC3AD756-EAB7-BAC1-EE4C-165F1C6DF56E}"/>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5029267" y="6180881"/>
              <a:ext cx="338554" cy="338554"/>
            </a:xfrm>
            <a:prstGeom prst="rect">
              <a:avLst/>
            </a:prstGeom>
          </p:spPr>
        </p:pic>
        <p:sp>
          <p:nvSpPr>
            <p:cNvPr id="14" name="TextBox 13">
              <a:extLst>
                <a:ext uri="{FF2B5EF4-FFF2-40B4-BE49-F238E27FC236}">
                  <a16:creationId xmlns:a16="http://schemas.microsoft.com/office/drawing/2014/main" id="{77C4D71D-F117-B056-6F98-5B6DDA95A495}"/>
                </a:ext>
              </a:extLst>
            </p:cNvPr>
            <p:cNvSpPr txBox="1"/>
            <p:nvPr userDrawn="1"/>
          </p:nvSpPr>
          <p:spPr>
            <a:xfrm>
              <a:off x="5367821" y="6193314"/>
              <a:ext cx="230607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a:solidFill>
                    <a:schemeClr val="accent1"/>
                  </a:solidFill>
                  <a:latin typeface="Arial"/>
                  <a:cs typeface="Arial"/>
                </a:rPr>
                <a:t>#projectcompassion</a:t>
              </a:r>
            </a:p>
          </p:txBody>
        </p:sp>
      </p:grpSp>
      <p:grpSp>
        <p:nvGrpSpPr>
          <p:cNvPr id="22" name="Group 21">
            <a:extLst>
              <a:ext uri="{FF2B5EF4-FFF2-40B4-BE49-F238E27FC236}">
                <a16:creationId xmlns:a16="http://schemas.microsoft.com/office/drawing/2014/main" id="{4B4E30A0-AD68-7DAB-B22F-61F75471D01F}"/>
              </a:ext>
            </a:extLst>
          </p:cNvPr>
          <p:cNvGrpSpPr/>
          <p:nvPr userDrawn="1"/>
        </p:nvGrpSpPr>
        <p:grpSpPr>
          <a:xfrm>
            <a:off x="8933046" y="6180881"/>
            <a:ext cx="3799258" cy="350987"/>
            <a:chOff x="7682828" y="6180881"/>
            <a:chExt cx="3799258" cy="350987"/>
          </a:xfrm>
        </p:grpSpPr>
        <p:pic>
          <p:nvPicPr>
            <p:cNvPr id="10" name="Picture 9">
              <a:extLst>
                <a:ext uri="{FF2B5EF4-FFF2-40B4-BE49-F238E27FC236}">
                  <a16:creationId xmlns:a16="http://schemas.microsoft.com/office/drawing/2014/main" id="{A7F58571-CCD4-6A96-0689-EA422B18F82D}"/>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7682828" y="6180881"/>
              <a:ext cx="338554" cy="338554"/>
            </a:xfrm>
            <a:prstGeom prst="rect">
              <a:avLst/>
            </a:prstGeom>
          </p:spPr>
        </p:pic>
        <p:sp>
          <p:nvSpPr>
            <p:cNvPr id="15" name="TextBox 14">
              <a:extLst>
                <a:ext uri="{FF2B5EF4-FFF2-40B4-BE49-F238E27FC236}">
                  <a16:creationId xmlns:a16="http://schemas.microsoft.com/office/drawing/2014/main" id="{0AC865E0-2C6B-8B1E-DA70-FA5EA62138B7}"/>
                </a:ext>
              </a:extLst>
            </p:cNvPr>
            <p:cNvSpPr txBox="1"/>
            <p:nvPr userDrawn="1"/>
          </p:nvSpPr>
          <p:spPr>
            <a:xfrm>
              <a:off x="8038142" y="6193314"/>
              <a:ext cx="344394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err="1">
                  <a:solidFill>
                    <a:schemeClr val="accent1"/>
                  </a:solidFill>
                  <a:latin typeface="Arial"/>
                  <a:cs typeface="Arial"/>
                </a:rPr>
                <a:t>projectcompassion.org.au</a:t>
              </a:r>
              <a:endParaRPr lang="en-AU" sz="1600">
                <a:solidFill>
                  <a:schemeClr val="accent1"/>
                </a:solidFill>
                <a:latin typeface="Arial"/>
                <a:cs typeface="Arial"/>
              </a:endParaRPr>
            </a:p>
          </p:txBody>
        </p:sp>
      </p:grpSp>
    </p:spTree>
    <p:extLst>
      <p:ext uri="{BB962C8B-B14F-4D97-AF65-F5344CB8AC3E}">
        <p14:creationId xmlns:p14="http://schemas.microsoft.com/office/powerpoint/2010/main" val="186224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8" name="Picture 7" descr="A smiling girl in school uniform with a backpack on, stands in the doorway of a mud-thatched dwelling. ">
            <a:extLst>
              <a:ext uri="{FF2B5EF4-FFF2-40B4-BE49-F238E27FC236}">
                <a16:creationId xmlns:a16="http://schemas.microsoft.com/office/drawing/2014/main" id="{2CE6BF64-2C1F-0865-5268-4C1FCDB478D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1" y="0"/>
            <a:ext cx="12225868" cy="6858000"/>
          </a:xfrm>
          <a:prstGeom prst="rect">
            <a:avLst/>
          </a:prstGeom>
        </p:spPr>
      </p:pic>
      <p:sp>
        <p:nvSpPr>
          <p:cNvPr id="14" name="object 4">
            <a:extLst>
              <a:ext uri="{FF2B5EF4-FFF2-40B4-BE49-F238E27FC236}">
                <a16:creationId xmlns:a16="http://schemas.microsoft.com/office/drawing/2014/main" id="{15BDB304-3FA4-71C9-CD3A-0C84248A9581}"/>
              </a:ext>
            </a:extLst>
          </p:cNvPr>
          <p:cNvSpPr/>
          <p:nvPr userDrawn="1"/>
        </p:nvSpPr>
        <p:spPr>
          <a:xfrm flipH="1">
            <a:off x="7708893" y="2389168"/>
            <a:ext cx="4518694" cy="4476826"/>
          </a:xfrm>
          <a:custGeom>
            <a:avLst/>
            <a:gdLst>
              <a:gd name="connsiteX0" fmla="*/ 1922559 w 8942137"/>
              <a:gd name="connsiteY0" fmla="*/ 0 h 11831055"/>
              <a:gd name="connsiteX1" fmla="*/ 0 w 8942137"/>
              <a:gd name="connsiteY1" fmla="*/ 1590234 h 11831055"/>
              <a:gd name="connsiteX2" fmla="*/ 0 w 8942137"/>
              <a:gd name="connsiteY2" fmla="*/ 9675098 h 11831055"/>
              <a:gd name="connsiteX3" fmla="*/ 886724 w 8942137"/>
              <a:gd name="connsiteY3" fmla="*/ 11831055 h 11831055"/>
              <a:gd name="connsiteX4" fmla="*/ 8942136 w 8942137"/>
              <a:gd name="connsiteY4" fmla="*/ 5385291 h 11831055"/>
              <a:gd name="connsiteX5" fmla="*/ 1922559 w 8942137"/>
              <a:gd name="connsiteY5" fmla="*/ 0 h 11831055"/>
              <a:gd name="connsiteX0" fmla="*/ 1922559 w 8942137"/>
              <a:gd name="connsiteY0" fmla="*/ 0 h 11831055"/>
              <a:gd name="connsiteX1" fmla="*/ 0 w 8942137"/>
              <a:gd name="connsiteY1" fmla="*/ 1590234 h 11831055"/>
              <a:gd name="connsiteX2" fmla="*/ 891726 w 8942137"/>
              <a:gd name="connsiteY2" fmla="*/ 7666809 h 11831055"/>
              <a:gd name="connsiteX3" fmla="*/ 886724 w 8942137"/>
              <a:gd name="connsiteY3" fmla="*/ 11831055 h 11831055"/>
              <a:gd name="connsiteX4" fmla="*/ 8942136 w 8942137"/>
              <a:gd name="connsiteY4" fmla="*/ 5385291 h 11831055"/>
              <a:gd name="connsiteX5" fmla="*/ 1922559 w 8942137"/>
              <a:gd name="connsiteY5" fmla="*/ 0 h 11831055"/>
              <a:gd name="connsiteX0" fmla="*/ 1035835 w 8055413"/>
              <a:gd name="connsiteY0" fmla="*/ 0 h 11831055"/>
              <a:gd name="connsiteX1" fmla="*/ 5002 w 8055413"/>
              <a:gd name="connsiteY1" fmla="*/ 822359 h 11831055"/>
              <a:gd name="connsiteX2" fmla="*/ 5002 w 8055413"/>
              <a:gd name="connsiteY2" fmla="*/ 7666809 h 11831055"/>
              <a:gd name="connsiteX3" fmla="*/ 0 w 8055413"/>
              <a:gd name="connsiteY3" fmla="*/ 11831055 h 11831055"/>
              <a:gd name="connsiteX4" fmla="*/ 8055412 w 8055413"/>
              <a:gd name="connsiteY4" fmla="*/ 5385291 h 11831055"/>
              <a:gd name="connsiteX5" fmla="*/ 1035835 w 8055413"/>
              <a:gd name="connsiteY5" fmla="*/ 0 h 11831055"/>
              <a:gd name="connsiteX0" fmla="*/ 1101351 w 8120929"/>
              <a:gd name="connsiteY0" fmla="*/ 0 h 11831055"/>
              <a:gd name="connsiteX1" fmla="*/ 0 w 8120929"/>
              <a:gd name="connsiteY1" fmla="*/ 908770 h 11831055"/>
              <a:gd name="connsiteX2" fmla="*/ 70518 w 8120929"/>
              <a:gd name="connsiteY2" fmla="*/ 7666809 h 11831055"/>
              <a:gd name="connsiteX3" fmla="*/ 65516 w 8120929"/>
              <a:gd name="connsiteY3" fmla="*/ 11831055 h 11831055"/>
              <a:gd name="connsiteX4" fmla="*/ 8120928 w 8120929"/>
              <a:gd name="connsiteY4" fmla="*/ 5385291 h 11831055"/>
              <a:gd name="connsiteX5" fmla="*/ 1101351 w 8120929"/>
              <a:gd name="connsiteY5" fmla="*/ 0 h 11831055"/>
              <a:gd name="connsiteX0" fmla="*/ 1106352 w 8125930"/>
              <a:gd name="connsiteY0" fmla="*/ 0 h 11895865"/>
              <a:gd name="connsiteX1" fmla="*/ 5001 w 8125930"/>
              <a:gd name="connsiteY1" fmla="*/ 908770 h 11895865"/>
              <a:gd name="connsiteX2" fmla="*/ 75519 w 8125930"/>
              <a:gd name="connsiteY2" fmla="*/ 7666809 h 11895865"/>
              <a:gd name="connsiteX3" fmla="*/ 0 w 8125930"/>
              <a:gd name="connsiteY3" fmla="*/ 11895865 h 11895865"/>
              <a:gd name="connsiteX4" fmla="*/ 8125929 w 8125930"/>
              <a:gd name="connsiteY4" fmla="*/ 5385291 h 11895865"/>
              <a:gd name="connsiteX5" fmla="*/ 1106352 w 8125930"/>
              <a:gd name="connsiteY5" fmla="*/ 0 h 11895865"/>
              <a:gd name="connsiteX0" fmla="*/ 1106352 w 8125930"/>
              <a:gd name="connsiteY0" fmla="*/ 0 h 11895865"/>
              <a:gd name="connsiteX1" fmla="*/ 5001 w 8125930"/>
              <a:gd name="connsiteY1" fmla="*/ 908770 h 11895865"/>
              <a:gd name="connsiteX2" fmla="*/ 22631 w 8125930"/>
              <a:gd name="connsiteY2" fmla="*/ 7645207 h 11895865"/>
              <a:gd name="connsiteX3" fmla="*/ 0 w 8125930"/>
              <a:gd name="connsiteY3" fmla="*/ 11895865 h 11895865"/>
              <a:gd name="connsiteX4" fmla="*/ 8125929 w 8125930"/>
              <a:gd name="connsiteY4" fmla="*/ 5385291 h 11895865"/>
              <a:gd name="connsiteX5" fmla="*/ 1106352 w 8125930"/>
              <a:gd name="connsiteY5" fmla="*/ 0 h 11895865"/>
              <a:gd name="connsiteX0" fmla="*/ 1106352 w 8125930"/>
              <a:gd name="connsiteY0" fmla="*/ 0 h 11895865"/>
              <a:gd name="connsiteX1" fmla="*/ 5001 w 8125930"/>
              <a:gd name="connsiteY1" fmla="*/ 908770 h 11895865"/>
              <a:gd name="connsiteX2" fmla="*/ 22631 w 8125930"/>
              <a:gd name="connsiteY2" fmla="*/ 7645207 h 11895865"/>
              <a:gd name="connsiteX3" fmla="*/ 0 w 8125930"/>
              <a:gd name="connsiteY3" fmla="*/ 11895865 h 11895865"/>
              <a:gd name="connsiteX4" fmla="*/ 8125929 w 8125930"/>
              <a:gd name="connsiteY4" fmla="*/ 5385291 h 11895865"/>
              <a:gd name="connsiteX5" fmla="*/ 1106352 w 8125930"/>
              <a:gd name="connsiteY5" fmla="*/ 0 h 11895865"/>
              <a:gd name="connsiteX0" fmla="*/ 1122670 w 8142247"/>
              <a:gd name="connsiteY0" fmla="*/ 0 h 11895865"/>
              <a:gd name="connsiteX1" fmla="*/ 21319 w 8142247"/>
              <a:gd name="connsiteY1" fmla="*/ 908770 h 11895865"/>
              <a:gd name="connsiteX2" fmla="*/ 7001 w 8142247"/>
              <a:gd name="connsiteY2" fmla="*/ 7602001 h 11895865"/>
              <a:gd name="connsiteX3" fmla="*/ 16318 w 8142247"/>
              <a:gd name="connsiteY3" fmla="*/ 11895865 h 11895865"/>
              <a:gd name="connsiteX4" fmla="*/ 8142247 w 8142247"/>
              <a:gd name="connsiteY4" fmla="*/ 5385291 h 11895865"/>
              <a:gd name="connsiteX5" fmla="*/ 1122670 w 8142247"/>
              <a:gd name="connsiteY5" fmla="*/ 0 h 11895865"/>
              <a:gd name="connsiteX0" fmla="*/ 1749563 w 8769140"/>
              <a:gd name="connsiteY0" fmla="*/ 0 h 11895865"/>
              <a:gd name="connsiteX1" fmla="*/ 648212 w 8769140"/>
              <a:gd name="connsiteY1" fmla="*/ 908770 h 11895865"/>
              <a:gd name="connsiteX2" fmla="*/ 643211 w 8769140"/>
              <a:gd name="connsiteY2" fmla="*/ 11895865 h 11895865"/>
              <a:gd name="connsiteX3" fmla="*/ 8769140 w 8769140"/>
              <a:gd name="connsiteY3" fmla="*/ 5385291 h 11895865"/>
              <a:gd name="connsiteX4" fmla="*/ 1749563 w 8769140"/>
              <a:gd name="connsiteY4" fmla="*/ 0 h 11895865"/>
              <a:gd name="connsiteX0" fmla="*/ 1684314 w 8703891"/>
              <a:gd name="connsiteY0" fmla="*/ 0 h 11961634"/>
              <a:gd name="connsiteX1" fmla="*/ 582963 w 8703891"/>
              <a:gd name="connsiteY1" fmla="*/ 908770 h 11961634"/>
              <a:gd name="connsiteX2" fmla="*/ 577962 w 8703891"/>
              <a:gd name="connsiteY2" fmla="*/ 11895865 h 11961634"/>
              <a:gd name="connsiteX3" fmla="*/ 8703891 w 8703891"/>
              <a:gd name="connsiteY3" fmla="*/ 5385291 h 11961634"/>
              <a:gd name="connsiteX4" fmla="*/ 1684314 w 8703891"/>
              <a:gd name="connsiteY4" fmla="*/ 0 h 11961634"/>
              <a:gd name="connsiteX0" fmla="*/ 1184052 w 8203629"/>
              <a:gd name="connsiteY0" fmla="*/ 0 h 11895865"/>
              <a:gd name="connsiteX1" fmla="*/ 82701 w 8203629"/>
              <a:gd name="connsiteY1" fmla="*/ 908770 h 11895865"/>
              <a:gd name="connsiteX2" fmla="*/ 77700 w 8203629"/>
              <a:gd name="connsiteY2" fmla="*/ 11895865 h 11895865"/>
              <a:gd name="connsiteX3" fmla="*/ 8203629 w 8203629"/>
              <a:gd name="connsiteY3" fmla="*/ 5385291 h 11895865"/>
              <a:gd name="connsiteX4" fmla="*/ 1184052 w 8203629"/>
              <a:gd name="connsiteY4" fmla="*/ 0 h 11895865"/>
              <a:gd name="connsiteX0" fmla="*/ 1208323 w 8227900"/>
              <a:gd name="connsiteY0" fmla="*/ 0 h 11895865"/>
              <a:gd name="connsiteX1" fmla="*/ 75025 w 8227900"/>
              <a:gd name="connsiteY1" fmla="*/ 951976 h 11895865"/>
              <a:gd name="connsiteX2" fmla="*/ 101971 w 8227900"/>
              <a:gd name="connsiteY2" fmla="*/ 11895865 h 11895865"/>
              <a:gd name="connsiteX3" fmla="*/ 8227900 w 8227900"/>
              <a:gd name="connsiteY3" fmla="*/ 5385291 h 11895865"/>
              <a:gd name="connsiteX4" fmla="*/ 1208323 w 8227900"/>
              <a:gd name="connsiteY4" fmla="*/ 0 h 11895865"/>
              <a:gd name="connsiteX0" fmla="*/ 1134585 w 8154162"/>
              <a:gd name="connsiteY0" fmla="*/ 0 h 11895865"/>
              <a:gd name="connsiteX1" fmla="*/ 1287 w 8154162"/>
              <a:gd name="connsiteY1" fmla="*/ 951976 h 11895865"/>
              <a:gd name="connsiteX2" fmla="*/ 28233 w 8154162"/>
              <a:gd name="connsiteY2" fmla="*/ 11895865 h 11895865"/>
              <a:gd name="connsiteX3" fmla="*/ 8154162 w 8154162"/>
              <a:gd name="connsiteY3" fmla="*/ 5385291 h 11895865"/>
              <a:gd name="connsiteX4" fmla="*/ 1134585 w 8154162"/>
              <a:gd name="connsiteY4" fmla="*/ 0 h 11895865"/>
              <a:gd name="connsiteX0" fmla="*/ 1133298 w 8152875"/>
              <a:gd name="connsiteY0" fmla="*/ 0 h 11895865"/>
              <a:gd name="connsiteX1" fmla="*/ 0 w 8152875"/>
              <a:gd name="connsiteY1" fmla="*/ 951976 h 11895865"/>
              <a:gd name="connsiteX2" fmla="*/ 26946 w 8152875"/>
              <a:gd name="connsiteY2" fmla="*/ 11895865 h 11895865"/>
              <a:gd name="connsiteX3" fmla="*/ 8152875 w 8152875"/>
              <a:gd name="connsiteY3" fmla="*/ 5385291 h 11895865"/>
              <a:gd name="connsiteX4" fmla="*/ 1133298 w 8152875"/>
              <a:gd name="connsiteY4" fmla="*/ 0 h 11895865"/>
              <a:gd name="connsiteX0" fmla="*/ 1165248 w 8184825"/>
              <a:gd name="connsiteY0" fmla="*/ 0 h 11895865"/>
              <a:gd name="connsiteX1" fmla="*/ 0 w 8184825"/>
              <a:gd name="connsiteY1" fmla="*/ 1038390 h 11895865"/>
              <a:gd name="connsiteX2" fmla="*/ 58896 w 8184825"/>
              <a:gd name="connsiteY2" fmla="*/ 11895865 h 11895865"/>
              <a:gd name="connsiteX3" fmla="*/ 8184825 w 8184825"/>
              <a:gd name="connsiteY3" fmla="*/ 5385291 h 11895865"/>
              <a:gd name="connsiteX4" fmla="*/ 1165248 w 8184825"/>
              <a:gd name="connsiteY4" fmla="*/ 0 h 11895865"/>
              <a:gd name="connsiteX0" fmla="*/ 1168023 w 8187600"/>
              <a:gd name="connsiteY0" fmla="*/ 0 h 11895865"/>
              <a:gd name="connsiteX1" fmla="*/ 2775 w 8187600"/>
              <a:gd name="connsiteY1" fmla="*/ 1038390 h 11895865"/>
              <a:gd name="connsiteX2" fmla="*/ 61671 w 8187600"/>
              <a:gd name="connsiteY2" fmla="*/ 11895865 h 11895865"/>
              <a:gd name="connsiteX3" fmla="*/ 8187600 w 8187600"/>
              <a:gd name="connsiteY3" fmla="*/ 5385291 h 11895865"/>
              <a:gd name="connsiteX4" fmla="*/ 1168023 w 8187600"/>
              <a:gd name="connsiteY4" fmla="*/ 0 h 11895865"/>
              <a:gd name="connsiteX0" fmla="*/ 1439592 w 8187602"/>
              <a:gd name="connsiteY0" fmla="*/ 0 h 13148858"/>
              <a:gd name="connsiteX1" fmla="*/ 2777 w 8187602"/>
              <a:gd name="connsiteY1" fmla="*/ 2291383 h 13148858"/>
              <a:gd name="connsiteX2" fmla="*/ 61673 w 8187602"/>
              <a:gd name="connsiteY2" fmla="*/ 13148858 h 13148858"/>
              <a:gd name="connsiteX3" fmla="*/ 8187602 w 8187602"/>
              <a:gd name="connsiteY3" fmla="*/ 6638284 h 13148858"/>
              <a:gd name="connsiteX4" fmla="*/ 1439592 w 8187602"/>
              <a:gd name="connsiteY4" fmla="*/ 0 h 13148858"/>
              <a:gd name="connsiteX0" fmla="*/ 1375694 w 8187602"/>
              <a:gd name="connsiteY0" fmla="*/ 0 h 13084048"/>
              <a:gd name="connsiteX1" fmla="*/ 2777 w 8187602"/>
              <a:gd name="connsiteY1" fmla="*/ 2226573 h 13084048"/>
              <a:gd name="connsiteX2" fmla="*/ 61673 w 8187602"/>
              <a:gd name="connsiteY2" fmla="*/ 13084048 h 13084048"/>
              <a:gd name="connsiteX3" fmla="*/ 8187602 w 8187602"/>
              <a:gd name="connsiteY3" fmla="*/ 6573474 h 13084048"/>
              <a:gd name="connsiteX4" fmla="*/ 1375694 w 8187602"/>
              <a:gd name="connsiteY4" fmla="*/ 0 h 13084048"/>
              <a:gd name="connsiteX0" fmla="*/ 1375694 w 7932012"/>
              <a:gd name="connsiteY0" fmla="*/ 0 h 13084048"/>
              <a:gd name="connsiteX1" fmla="*/ 2777 w 7932012"/>
              <a:gd name="connsiteY1" fmla="*/ 2226573 h 13084048"/>
              <a:gd name="connsiteX2" fmla="*/ 61673 w 7932012"/>
              <a:gd name="connsiteY2" fmla="*/ 13084048 h 13084048"/>
              <a:gd name="connsiteX3" fmla="*/ 7932012 w 7932012"/>
              <a:gd name="connsiteY3" fmla="*/ 5450101 h 13084048"/>
              <a:gd name="connsiteX4" fmla="*/ 1375694 w 7932012"/>
              <a:gd name="connsiteY4" fmla="*/ 0 h 13084048"/>
              <a:gd name="connsiteX0" fmla="*/ 1345215 w 7901533"/>
              <a:gd name="connsiteY0" fmla="*/ 0 h 13084048"/>
              <a:gd name="connsiteX1" fmla="*/ 4248 w 7901533"/>
              <a:gd name="connsiteY1" fmla="*/ 930374 h 13084048"/>
              <a:gd name="connsiteX2" fmla="*/ 31194 w 7901533"/>
              <a:gd name="connsiteY2" fmla="*/ 13084048 h 13084048"/>
              <a:gd name="connsiteX3" fmla="*/ 7901533 w 7901533"/>
              <a:gd name="connsiteY3" fmla="*/ 5450101 h 13084048"/>
              <a:gd name="connsiteX4" fmla="*/ 1345215 w 7901533"/>
              <a:gd name="connsiteY4" fmla="*/ 0 h 13084048"/>
              <a:gd name="connsiteX0" fmla="*/ 1345215 w 7901533"/>
              <a:gd name="connsiteY0" fmla="*/ 0 h 13084048"/>
              <a:gd name="connsiteX1" fmla="*/ 4247 w 7901533"/>
              <a:gd name="connsiteY1" fmla="*/ 1384044 h 13084048"/>
              <a:gd name="connsiteX2" fmla="*/ 31194 w 7901533"/>
              <a:gd name="connsiteY2" fmla="*/ 13084048 h 13084048"/>
              <a:gd name="connsiteX3" fmla="*/ 7901533 w 7901533"/>
              <a:gd name="connsiteY3" fmla="*/ 5450101 h 13084048"/>
              <a:gd name="connsiteX4" fmla="*/ 1345215 w 7901533"/>
              <a:gd name="connsiteY4" fmla="*/ 0 h 13084048"/>
              <a:gd name="connsiteX0" fmla="*/ 1536119 w 7901533"/>
              <a:gd name="connsiteY0" fmla="*/ 0 h 13300082"/>
              <a:gd name="connsiteX1" fmla="*/ 4247 w 7901533"/>
              <a:gd name="connsiteY1" fmla="*/ 1600078 h 13300082"/>
              <a:gd name="connsiteX2" fmla="*/ 31194 w 7901533"/>
              <a:gd name="connsiteY2" fmla="*/ 13300082 h 13300082"/>
              <a:gd name="connsiteX3" fmla="*/ 7901533 w 7901533"/>
              <a:gd name="connsiteY3" fmla="*/ 5666135 h 13300082"/>
              <a:gd name="connsiteX4" fmla="*/ 1536119 w 7901533"/>
              <a:gd name="connsiteY4" fmla="*/ 0 h 13300082"/>
              <a:gd name="connsiteX0" fmla="*/ 1536119 w 7901533"/>
              <a:gd name="connsiteY0" fmla="*/ 0 h 13300082"/>
              <a:gd name="connsiteX1" fmla="*/ 4247 w 7901533"/>
              <a:gd name="connsiteY1" fmla="*/ 1600078 h 13300082"/>
              <a:gd name="connsiteX2" fmla="*/ 31194 w 7901533"/>
              <a:gd name="connsiteY2" fmla="*/ 13300082 h 13300082"/>
              <a:gd name="connsiteX3" fmla="*/ 1527228 w 7901533"/>
              <a:gd name="connsiteY3" fmla="*/ 11831061 h 13300082"/>
              <a:gd name="connsiteX4" fmla="*/ 7901533 w 7901533"/>
              <a:gd name="connsiteY4" fmla="*/ 5666135 h 13300082"/>
              <a:gd name="connsiteX5" fmla="*/ 1536119 w 7901533"/>
              <a:gd name="connsiteY5" fmla="*/ 0 h 13300082"/>
              <a:gd name="connsiteX0" fmla="*/ 1536119 w 7901533"/>
              <a:gd name="connsiteY0" fmla="*/ 0 h 13300082"/>
              <a:gd name="connsiteX1" fmla="*/ 4247 w 7901533"/>
              <a:gd name="connsiteY1" fmla="*/ 1600078 h 13300082"/>
              <a:gd name="connsiteX2" fmla="*/ 31194 w 7901533"/>
              <a:gd name="connsiteY2" fmla="*/ 13300082 h 13300082"/>
              <a:gd name="connsiteX3" fmla="*/ 1924944 w 7901533"/>
              <a:gd name="connsiteY3" fmla="*/ 11485407 h 13300082"/>
              <a:gd name="connsiteX4" fmla="*/ 7901533 w 7901533"/>
              <a:gd name="connsiteY4" fmla="*/ 5666135 h 13300082"/>
              <a:gd name="connsiteX5" fmla="*/ 1536119 w 7901533"/>
              <a:gd name="connsiteY5" fmla="*/ 0 h 13300082"/>
              <a:gd name="connsiteX0" fmla="*/ 1536119 w 7901533"/>
              <a:gd name="connsiteY0" fmla="*/ 0 h 11507008"/>
              <a:gd name="connsiteX1" fmla="*/ 4247 w 7901533"/>
              <a:gd name="connsiteY1" fmla="*/ 1600078 h 11507008"/>
              <a:gd name="connsiteX2" fmla="*/ 31195 w 7901533"/>
              <a:gd name="connsiteY2" fmla="*/ 11507008 h 11507008"/>
              <a:gd name="connsiteX3" fmla="*/ 1924944 w 7901533"/>
              <a:gd name="connsiteY3" fmla="*/ 11485407 h 11507008"/>
              <a:gd name="connsiteX4" fmla="*/ 7901533 w 7901533"/>
              <a:gd name="connsiteY4" fmla="*/ 5666135 h 11507008"/>
              <a:gd name="connsiteX5" fmla="*/ 1536119 w 7901533"/>
              <a:gd name="connsiteY5" fmla="*/ 0 h 11507008"/>
              <a:gd name="connsiteX0" fmla="*/ 1537643 w 7903057"/>
              <a:gd name="connsiteY0" fmla="*/ 0 h 11528610"/>
              <a:gd name="connsiteX1" fmla="*/ 5771 w 7903057"/>
              <a:gd name="connsiteY1" fmla="*/ 1600078 h 11528610"/>
              <a:gd name="connsiteX2" fmla="*/ 16809 w 7903057"/>
              <a:gd name="connsiteY2" fmla="*/ 11528610 h 11528610"/>
              <a:gd name="connsiteX3" fmla="*/ 1926468 w 7903057"/>
              <a:gd name="connsiteY3" fmla="*/ 11485407 h 11528610"/>
              <a:gd name="connsiteX4" fmla="*/ 7903057 w 7903057"/>
              <a:gd name="connsiteY4" fmla="*/ 5666135 h 11528610"/>
              <a:gd name="connsiteX5" fmla="*/ 1537643 w 7903057"/>
              <a:gd name="connsiteY5" fmla="*/ 0 h 11528610"/>
              <a:gd name="connsiteX0" fmla="*/ 1537643 w 7520648"/>
              <a:gd name="connsiteY0" fmla="*/ 0 h 11528610"/>
              <a:gd name="connsiteX1" fmla="*/ 5771 w 7520648"/>
              <a:gd name="connsiteY1" fmla="*/ 1600078 h 11528610"/>
              <a:gd name="connsiteX2" fmla="*/ 16809 w 7520648"/>
              <a:gd name="connsiteY2" fmla="*/ 11528610 h 11528610"/>
              <a:gd name="connsiteX3" fmla="*/ 1926468 w 7520648"/>
              <a:gd name="connsiteY3" fmla="*/ 11485407 h 11528610"/>
              <a:gd name="connsiteX4" fmla="*/ 7520648 w 7520648"/>
              <a:gd name="connsiteY4" fmla="*/ 6493078 h 11528610"/>
              <a:gd name="connsiteX5" fmla="*/ 1537643 w 7520648"/>
              <a:gd name="connsiteY5" fmla="*/ 0 h 11528610"/>
              <a:gd name="connsiteX0" fmla="*/ 1537643 w 7520648"/>
              <a:gd name="connsiteY0" fmla="*/ 0 h 11528610"/>
              <a:gd name="connsiteX1" fmla="*/ 5771 w 7520648"/>
              <a:gd name="connsiteY1" fmla="*/ 1600078 h 11528610"/>
              <a:gd name="connsiteX2" fmla="*/ 16809 w 7520648"/>
              <a:gd name="connsiteY2" fmla="*/ 11528610 h 11528610"/>
              <a:gd name="connsiteX3" fmla="*/ 2825131 w 7520648"/>
              <a:gd name="connsiteY3" fmla="*/ 11514941 h 11528610"/>
              <a:gd name="connsiteX4" fmla="*/ 7520648 w 7520648"/>
              <a:gd name="connsiteY4" fmla="*/ 6493078 h 11528610"/>
              <a:gd name="connsiteX5" fmla="*/ 1537643 w 7520648"/>
              <a:gd name="connsiteY5" fmla="*/ 0 h 11528610"/>
              <a:gd name="connsiteX0" fmla="*/ 1537643 w 7520648"/>
              <a:gd name="connsiteY0" fmla="*/ 0 h 11544476"/>
              <a:gd name="connsiteX1" fmla="*/ 5771 w 7520648"/>
              <a:gd name="connsiteY1" fmla="*/ 1600078 h 11544476"/>
              <a:gd name="connsiteX2" fmla="*/ 16809 w 7520648"/>
              <a:gd name="connsiteY2" fmla="*/ 11528610 h 11544476"/>
              <a:gd name="connsiteX3" fmla="*/ 3417866 w 7520648"/>
              <a:gd name="connsiteY3" fmla="*/ 11544476 h 11544476"/>
              <a:gd name="connsiteX4" fmla="*/ 7520648 w 7520648"/>
              <a:gd name="connsiteY4" fmla="*/ 6493078 h 11544476"/>
              <a:gd name="connsiteX5" fmla="*/ 1537643 w 7520648"/>
              <a:gd name="connsiteY5" fmla="*/ 0 h 11544476"/>
              <a:gd name="connsiteX0" fmla="*/ 1422920 w 7520648"/>
              <a:gd name="connsiteY0" fmla="*/ 0 h 11574010"/>
              <a:gd name="connsiteX1" fmla="*/ 5771 w 7520648"/>
              <a:gd name="connsiteY1" fmla="*/ 1629612 h 11574010"/>
              <a:gd name="connsiteX2" fmla="*/ 16809 w 7520648"/>
              <a:gd name="connsiteY2" fmla="*/ 11558144 h 11574010"/>
              <a:gd name="connsiteX3" fmla="*/ 3417866 w 7520648"/>
              <a:gd name="connsiteY3" fmla="*/ 11574010 h 11574010"/>
              <a:gd name="connsiteX4" fmla="*/ 7520648 w 7520648"/>
              <a:gd name="connsiteY4" fmla="*/ 6522612 h 11574010"/>
              <a:gd name="connsiteX5" fmla="*/ 1422920 w 7520648"/>
              <a:gd name="connsiteY5" fmla="*/ 0 h 11574010"/>
              <a:gd name="connsiteX0" fmla="*/ 1408182 w 7505910"/>
              <a:gd name="connsiteY0" fmla="*/ 0 h 11574010"/>
              <a:gd name="connsiteX1" fmla="*/ 10153 w 7505910"/>
              <a:gd name="connsiteY1" fmla="*/ 1806814 h 11574010"/>
              <a:gd name="connsiteX2" fmla="*/ 2071 w 7505910"/>
              <a:gd name="connsiteY2" fmla="*/ 11558144 h 11574010"/>
              <a:gd name="connsiteX3" fmla="*/ 3403128 w 7505910"/>
              <a:gd name="connsiteY3" fmla="*/ 11574010 h 11574010"/>
              <a:gd name="connsiteX4" fmla="*/ 7505910 w 7505910"/>
              <a:gd name="connsiteY4" fmla="*/ 6522612 h 11574010"/>
              <a:gd name="connsiteX5" fmla="*/ 1408182 w 7505910"/>
              <a:gd name="connsiteY5" fmla="*/ 0 h 11574010"/>
              <a:gd name="connsiteX0" fmla="*/ 1408182 w 7741743"/>
              <a:gd name="connsiteY0" fmla="*/ 0 h 11574010"/>
              <a:gd name="connsiteX1" fmla="*/ 10153 w 7741743"/>
              <a:gd name="connsiteY1" fmla="*/ 1806814 h 11574010"/>
              <a:gd name="connsiteX2" fmla="*/ 2071 w 7741743"/>
              <a:gd name="connsiteY2" fmla="*/ 11558144 h 11574010"/>
              <a:gd name="connsiteX3" fmla="*/ 3403128 w 7741743"/>
              <a:gd name="connsiteY3" fmla="*/ 11574010 h 11574010"/>
              <a:gd name="connsiteX4" fmla="*/ 7741743 w 7741743"/>
              <a:gd name="connsiteY4" fmla="*/ 5434114 h 11574010"/>
              <a:gd name="connsiteX5" fmla="*/ 1408182 w 7741743"/>
              <a:gd name="connsiteY5" fmla="*/ 0 h 11574010"/>
              <a:gd name="connsiteX0" fmla="*/ 1323955 w 7741743"/>
              <a:gd name="connsiteY0" fmla="*/ 0 h 12308746"/>
              <a:gd name="connsiteX1" fmla="*/ 10153 w 7741743"/>
              <a:gd name="connsiteY1" fmla="*/ 2541550 h 12308746"/>
              <a:gd name="connsiteX2" fmla="*/ 2071 w 7741743"/>
              <a:gd name="connsiteY2" fmla="*/ 12292880 h 12308746"/>
              <a:gd name="connsiteX3" fmla="*/ 3403128 w 7741743"/>
              <a:gd name="connsiteY3" fmla="*/ 12308746 h 12308746"/>
              <a:gd name="connsiteX4" fmla="*/ 7741743 w 7741743"/>
              <a:gd name="connsiteY4" fmla="*/ 6168850 h 12308746"/>
              <a:gd name="connsiteX5" fmla="*/ 1323955 w 7741743"/>
              <a:gd name="connsiteY5" fmla="*/ 0 h 12308746"/>
              <a:gd name="connsiteX0" fmla="*/ 1323955 w 7741743"/>
              <a:gd name="connsiteY0" fmla="*/ 0 h 12390381"/>
              <a:gd name="connsiteX1" fmla="*/ 10153 w 7741743"/>
              <a:gd name="connsiteY1" fmla="*/ 2623185 h 12390381"/>
              <a:gd name="connsiteX2" fmla="*/ 2071 w 7741743"/>
              <a:gd name="connsiteY2" fmla="*/ 12374515 h 12390381"/>
              <a:gd name="connsiteX3" fmla="*/ 3403128 w 7741743"/>
              <a:gd name="connsiteY3" fmla="*/ 12390381 h 12390381"/>
              <a:gd name="connsiteX4" fmla="*/ 7741743 w 7741743"/>
              <a:gd name="connsiteY4" fmla="*/ 6250485 h 12390381"/>
              <a:gd name="connsiteX5" fmla="*/ 1323955 w 7741743"/>
              <a:gd name="connsiteY5" fmla="*/ 0 h 12390381"/>
              <a:gd name="connsiteX0" fmla="*/ 1321884 w 7739672"/>
              <a:gd name="connsiteY0" fmla="*/ 0 h 12390381"/>
              <a:gd name="connsiteX1" fmla="*/ 41773 w 7739672"/>
              <a:gd name="connsiteY1" fmla="*/ 1888448 h 12390381"/>
              <a:gd name="connsiteX2" fmla="*/ 0 w 7739672"/>
              <a:gd name="connsiteY2" fmla="*/ 12374515 h 12390381"/>
              <a:gd name="connsiteX3" fmla="*/ 3401057 w 7739672"/>
              <a:gd name="connsiteY3" fmla="*/ 12390381 h 12390381"/>
              <a:gd name="connsiteX4" fmla="*/ 7739672 w 7739672"/>
              <a:gd name="connsiteY4" fmla="*/ 6250485 h 12390381"/>
              <a:gd name="connsiteX5" fmla="*/ 1321884 w 7739672"/>
              <a:gd name="connsiteY5" fmla="*/ 0 h 12390381"/>
              <a:gd name="connsiteX0" fmla="*/ 1323954 w 7741742"/>
              <a:gd name="connsiteY0" fmla="*/ 0 h 12390381"/>
              <a:gd name="connsiteX1" fmla="*/ 10153 w 7741742"/>
              <a:gd name="connsiteY1" fmla="*/ 1643534 h 12390381"/>
              <a:gd name="connsiteX2" fmla="*/ 2070 w 7741742"/>
              <a:gd name="connsiteY2" fmla="*/ 12374515 h 12390381"/>
              <a:gd name="connsiteX3" fmla="*/ 3403127 w 7741742"/>
              <a:gd name="connsiteY3" fmla="*/ 12390381 h 12390381"/>
              <a:gd name="connsiteX4" fmla="*/ 7741742 w 7741742"/>
              <a:gd name="connsiteY4" fmla="*/ 6250485 h 12390381"/>
              <a:gd name="connsiteX5" fmla="*/ 1323954 w 7741742"/>
              <a:gd name="connsiteY5" fmla="*/ 0 h 123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1742" h="12390381">
                <a:moveTo>
                  <a:pt x="1323954" y="0"/>
                </a:moveTo>
                <a:lnTo>
                  <a:pt x="10153" y="1643534"/>
                </a:lnTo>
                <a:cubicBezTo>
                  <a:pt x="-8322" y="2254735"/>
                  <a:pt x="4570" y="6880967"/>
                  <a:pt x="2070" y="12374515"/>
                </a:cubicBezTo>
                <a:lnTo>
                  <a:pt x="3403127" y="12390381"/>
                </a:lnTo>
                <a:lnTo>
                  <a:pt x="7741742" y="6250485"/>
                </a:lnTo>
                <a:lnTo>
                  <a:pt x="1323954" y="0"/>
                </a:lnTo>
                <a:close/>
              </a:path>
            </a:pathLst>
          </a:custGeom>
          <a:solidFill>
            <a:srgbClr val="A470BB">
              <a:alpha val="90000"/>
            </a:srgbClr>
          </a:solidFill>
        </p:spPr>
        <p:txBody>
          <a:bodyPr wrap="square" lIns="0" tIns="0" rIns="0" bIns="0" rtlCol="0"/>
          <a:lstStyle/>
          <a:p>
            <a:r>
              <a:rPr lang="en-AU">
                <a:latin typeface="Arial" panose="020B0604020202020204" pitchFamily="34" charset="0"/>
              </a:rPr>
              <a:t>A</a:t>
            </a:r>
            <a:endParaRPr>
              <a:latin typeface="Arial" panose="020B0604020202020204" pitchFamily="34" charset="0"/>
            </a:endParaRPr>
          </a:p>
        </p:txBody>
      </p:sp>
      <p:sp>
        <p:nvSpPr>
          <p:cNvPr id="12" name="object 5">
            <a:extLst>
              <a:ext uri="{FF2B5EF4-FFF2-40B4-BE49-F238E27FC236}">
                <a16:creationId xmlns:a16="http://schemas.microsoft.com/office/drawing/2014/main" id="{6E83E46B-EB3B-1AD2-CD5B-C41F38D159D7}"/>
              </a:ext>
            </a:extLst>
          </p:cNvPr>
          <p:cNvSpPr/>
          <p:nvPr userDrawn="1"/>
        </p:nvSpPr>
        <p:spPr>
          <a:xfrm>
            <a:off x="7581418" y="2239901"/>
            <a:ext cx="3963329" cy="2515500"/>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4"/>
          </a:solidFill>
        </p:spPr>
        <p:txBody>
          <a:bodyPr wrap="square" lIns="0" tIns="0" rIns="0" bIns="0" rtlCol="0"/>
          <a:lstStyle/>
          <a:p>
            <a:endParaRPr>
              <a:latin typeface="Arial" panose="020B0604020202020204" pitchFamily="34" charset="0"/>
            </a:endParaRPr>
          </a:p>
        </p:txBody>
      </p:sp>
      <p:sp>
        <p:nvSpPr>
          <p:cNvPr id="22" name="Rectangle 21">
            <a:extLst>
              <a:ext uri="{FF2B5EF4-FFF2-40B4-BE49-F238E27FC236}">
                <a16:creationId xmlns:a16="http://schemas.microsoft.com/office/drawing/2014/main" id="{0D6A55AF-27FA-9B5C-23AC-312A1C92636A}"/>
              </a:ext>
            </a:extLst>
          </p:cNvPr>
          <p:cNvSpPr/>
          <p:nvPr userDrawn="1"/>
        </p:nvSpPr>
        <p:spPr>
          <a:xfrm>
            <a:off x="9455" y="-1"/>
            <a:ext cx="2953878" cy="6858000"/>
          </a:xfrm>
          <a:prstGeom prst="rect">
            <a:avLst/>
          </a:prstGeom>
          <a:gradFill>
            <a:gsLst>
              <a:gs pos="0">
                <a:srgbClr val="000000">
                  <a:alpha val="0"/>
                </a:srgbClr>
              </a:gs>
              <a:gs pos="100000">
                <a:srgbClr val="000000">
                  <a:alpha val="35000"/>
                </a:srgb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8" name="Picture 17">
            <a:extLst>
              <a:ext uri="{FF2B5EF4-FFF2-40B4-BE49-F238E27FC236}">
                <a16:creationId xmlns:a16="http://schemas.microsoft.com/office/drawing/2014/main" id="{C9E6CD83-7C19-B69B-C910-991EBE74BC11}"/>
              </a:ext>
            </a:extLst>
          </p:cNvPr>
          <p:cNvPicPr>
            <a:picLocks noChangeAspect="1"/>
          </p:cNvPicPr>
          <p:nvPr userDrawn="1"/>
        </p:nvPicPr>
        <p:blipFill>
          <a:blip r:embed="rId3"/>
          <a:srcRect/>
          <a:stretch/>
        </p:blipFill>
        <p:spPr>
          <a:xfrm>
            <a:off x="236336" y="250423"/>
            <a:ext cx="2167506" cy="935752"/>
          </a:xfrm>
          <a:prstGeom prst="rect">
            <a:avLst/>
          </a:prstGeom>
        </p:spPr>
      </p:pic>
      <p:pic>
        <p:nvPicPr>
          <p:cNvPr id="25" name="Picture 24">
            <a:extLst>
              <a:ext uri="{FF2B5EF4-FFF2-40B4-BE49-F238E27FC236}">
                <a16:creationId xmlns:a16="http://schemas.microsoft.com/office/drawing/2014/main" id="{5B919F6C-1888-A31F-6476-C7945F5541AC}"/>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7987805" y="2677215"/>
            <a:ext cx="3153726" cy="1651951"/>
          </a:xfrm>
          <a:prstGeom prst="rect">
            <a:avLst/>
          </a:prstGeom>
        </p:spPr>
      </p:pic>
    </p:spTree>
    <p:extLst>
      <p:ext uri="{BB962C8B-B14F-4D97-AF65-F5344CB8AC3E}">
        <p14:creationId xmlns:p14="http://schemas.microsoft.com/office/powerpoint/2010/main" val="4082050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Info Slide 2">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1AF9C42E-C9B7-2804-3A90-C4ABBB4EC8C2}"/>
              </a:ext>
            </a:extLst>
          </p:cNvPr>
          <p:cNvSpPr/>
          <p:nvPr userDrawn="1"/>
        </p:nvSpPr>
        <p:spPr>
          <a:xfrm>
            <a:off x="9553622" y="200776"/>
            <a:ext cx="2638648" cy="2664647"/>
          </a:xfrm>
          <a:custGeom>
            <a:avLst/>
            <a:gdLst/>
            <a:ahLst/>
            <a:cxnLst/>
            <a:rect l="l" t="t" r="r" b="b"/>
            <a:pathLst>
              <a:path w="4351019" h="4394200">
                <a:moveTo>
                  <a:pt x="1331506" y="338010"/>
                </a:moveTo>
                <a:lnTo>
                  <a:pt x="1327861" y="299783"/>
                </a:lnTo>
                <a:lnTo>
                  <a:pt x="1307693" y="228854"/>
                </a:lnTo>
                <a:lnTo>
                  <a:pt x="1272425" y="165963"/>
                </a:lnTo>
                <a:lnTo>
                  <a:pt x="1224584" y="111899"/>
                </a:lnTo>
                <a:lnTo>
                  <a:pt x="1166698" y="67513"/>
                </a:lnTo>
                <a:lnTo>
                  <a:pt x="1101255" y="33604"/>
                </a:lnTo>
                <a:lnTo>
                  <a:pt x="1030795" y="10972"/>
                </a:lnTo>
                <a:lnTo>
                  <a:pt x="957834" y="457"/>
                </a:lnTo>
                <a:lnTo>
                  <a:pt x="921207" y="0"/>
                </a:lnTo>
                <a:lnTo>
                  <a:pt x="884885" y="2870"/>
                </a:lnTo>
                <a:lnTo>
                  <a:pt x="814476" y="19024"/>
                </a:lnTo>
                <a:lnTo>
                  <a:pt x="749122" y="49733"/>
                </a:lnTo>
                <a:lnTo>
                  <a:pt x="691349" y="95808"/>
                </a:lnTo>
                <a:lnTo>
                  <a:pt x="665314" y="125641"/>
                </a:lnTo>
                <a:lnTo>
                  <a:pt x="640041" y="96583"/>
                </a:lnTo>
                <a:lnTo>
                  <a:pt x="582282" y="50507"/>
                </a:lnTo>
                <a:lnTo>
                  <a:pt x="516953" y="19799"/>
                </a:lnTo>
                <a:lnTo>
                  <a:pt x="446570" y="3644"/>
                </a:lnTo>
                <a:lnTo>
                  <a:pt x="410273" y="762"/>
                </a:lnTo>
                <a:lnTo>
                  <a:pt x="373646" y="1219"/>
                </a:lnTo>
                <a:lnTo>
                  <a:pt x="300723" y="11722"/>
                </a:lnTo>
                <a:lnTo>
                  <a:pt x="230289" y="34328"/>
                </a:lnTo>
                <a:lnTo>
                  <a:pt x="164871" y="68224"/>
                </a:lnTo>
                <a:lnTo>
                  <a:pt x="106984" y="112585"/>
                </a:lnTo>
                <a:lnTo>
                  <a:pt x="59131" y="166598"/>
                </a:lnTo>
                <a:lnTo>
                  <a:pt x="23863" y="229450"/>
                </a:lnTo>
                <a:lnTo>
                  <a:pt x="3657" y="300316"/>
                </a:lnTo>
                <a:lnTo>
                  <a:pt x="0" y="338505"/>
                </a:lnTo>
                <a:lnTo>
                  <a:pt x="1054" y="378396"/>
                </a:lnTo>
                <a:lnTo>
                  <a:pt x="7124" y="419887"/>
                </a:lnTo>
                <a:lnTo>
                  <a:pt x="18554" y="462864"/>
                </a:lnTo>
                <a:lnTo>
                  <a:pt x="37642" y="508736"/>
                </a:lnTo>
                <a:lnTo>
                  <a:pt x="63703" y="557085"/>
                </a:lnTo>
                <a:lnTo>
                  <a:pt x="92900" y="604405"/>
                </a:lnTo>
                <a:lnTo>
                  <a:pt x="121412" y="647217"/>
                </a:lnTo>
                <a:lnTo>
                  <a:pt x="145897" y="682472"/>
                </a:lnTo>
                <a:lnTo>
                  <a:pt x="173278" y="720788"/>
                </a:lnTo>
                <a:lnTo>
                  <a:pt x="203174" y="761111"/>
                </a:lnTo>
                <a:lnTo>
                  <a:pt x="235242" y="802411"/>
                </a:lnTo>
                <a:lnTo>
                  <a:pt x="269074" y="843635"/>
                </a:lnTo>
                <a:lnTo>
                  <a:pt x="303936" y="884059"/>
                </a:lnTo>
                <a:lnTo>
                  <a:pt x="338772" y="923099"/>
                </a:lnTo>
                <a:lnTo>
                  <a:pt x="372694" y="959929"/>
                </a:lnTo>
                <a:lnTo>
                  <a:pt x="404825" y="993749"/>
                </a:lnTo>
                <a:lnTo>
                  <a:pt x="434263" y="1023708"/>
                </a:lnTo>
                <a:lnTo>
                  <a:pt x="465315" y="1054595"/>
                </a:lnTo>
                <a:lnTo>
                  <a:pt x="537908" y="1123683"/>
                </a:lnTo>
                <a:lnTo>
                  <a:pt x="567258" y="1152677"/>
                </a:lnTo>
                <a:lnTo>
                  <a:pt x="607885" y="1190332"/>
                </a:lnTo>
                <a:lnTo>
                  <a:pt x="659460" y="1236853"/>
                </a:lnTo>
                <a:lnTo>
                  <a:pt x="665695" y="1241920"/>
                </a:lnTo>
                <a:lnTo>
                  <a:pt x="728002" y="1186522"/>
                </a:lnTo>
                <a:lnTo>
                  <a:pt x="759498" y="1157947"/>
                </a:lnTo>
                <a:lnTo>
                  <a:pt x="777392" y="1140536"/>
                </a:lnTo>
                <a:lnTo>
                  <a:pt x="793102" y="1123683"/>
                </a:lnTo>
                <a:lnTo>
                  <a:pt x="839076" y="1080262"/>
                </a:lnTo>
                <a:lnTo>
                  <a:pt x="896734" y="1023708"/>
                </a:lnTo>
                <a:lnTo>
                  <a:pt x="926185" y="993597"/>
                </a:lnTo>
                <a:lnTo>
                  <a:pt x="958303" y="959739"/>
                </a:lnTo>
                <a:lnTo>
                  <a:pt x="992225" y="922909"/>
                </a:lnTo>
                <a:lnTo>
                  <a:pt x="1027061" y="883818"/>
                </a:lnTo>
                <a:lnTo>
                  <a:pt x="1061935" y="843241"/>
                </a:lnTo>
                <a:lnTo>
                  <a:pt x="1095806" y="802017"/>
                </a:lnTo>
                <a:lnTo>
                  <a:pt x="1127963" y="760730"/>
                </a:lnTo>
                <a:lnTo>
                  <a:pt x="1157986" y="720394"/>
                </a:lnTo>
                <a:lnTo>
                  <a:pt x="1185456" y="682078"/>
                </a:lnTo>
                <a:lnTo>
                  <a:pt x="1209979" y="646836"/>
                </a:lnTo>
                <a:lnTo>
                  <a:pt x="1238326" y="604024"/>
                </a:lnTo>
                <a:lnTo>
                  <a:pt x="1267548" y="556691"/>
                </a:lnTo>
                <a:lnTo>
                  <a:pt x="1293698" y="508342"/>
                </a:lnTo>
                <a:lnTo>
                  <a:pt x="1312837" y="462470"/>
                </a:lnTo>
                <a:lnTo>
                  <a:pt x="1324305" y="419455"/>
                </a:lnTo>
                <a:lnTo>
                  <a:pt x="1330413" y="377926"/>
                </a:lnTo>
                <a:lnTo>
                  <a:pt x="1331506" y="338010"/>
                </a:lnTo>
                <a:close/>
              </a:path>
              <a:path w="4351019" h="4394200">
                <a:moveTo>
                  <a:pt x="4350563" y="741883"/>
                </a:moveTo>
                <a:lnTo>
                  <a:pt x="4290314" y="730948"/>
                </a:lnTo>
                <a:lnTo>
                  <a:pt x="4217200" y="721753"/>
                </a:lnTo>
                <a:lnTo>
                  <a:pt x="4143895" y="716838"/>
                </a:lnTo>
                <a:lnTo>
                  <a:pt x="4107256" y="716026"/>
                </a:lnTo>
                <a:lnTo>
                  <a:pt x="4070680" y="716330"/>
                </a:lnTo>
                <a:lnTo>
                  <a:pt x="3997871" y="720293"/>
                </a:lnTo>
                <a:lnTo>
                  <a:pt x="3925722" y="728840"/>
                </a:lnTo>
                <a:lnTo>
                  <a:pt x="3854551" y="742048"/>
                </a:lnTo>
                <a:lnTo>
                  <a:pt x="3784612" y="760018"/>
                </a:lnTo>
                <a:lnTo>
                  <a:pt x="3716223" y="782840"/>
                </a:lnTo>
                <a:lnTo>
                  <a:pt x="3649637" y="810615"/>
                </a:lnTo>
                <a:lnTo>
                  <a:pt x="3585172" y="843432"/>
                </a:lnTo>
                <a:lnTo>
                  <a:pt x="3523107" y="881380"/>
                </a:lnTo>
                <a:lnTo>
                  <a:pt x="3463709" y="924547"/>
                </a:lnTo>
                <a:lnTo>
                  <a:pt x="3407283" y="973035"/>
                </a:lnTo>
                <a:lnTo>
                  <a:pt x="3354120" y="1026934"/>
                </a:lnTo>
                <a:lnTo>
                  <a:pt x="3328847" y="1055941"/>
                </a:lnTo>
                <a:lnTo>
                  <a:pt x="3304502" y="1086345"/>
                </a:lnTo>
                <a:lnTo>
                  <a:pt x="3302190" y="1088644"/>
                </a:lnTo>
                <a:lnTo>
                  <a:pt x="3277844" y="1058252"/>
                </a:lnTo>
                <a:lnTo>
                  <a:pt x="3252571" y="1029246"/>
                </a:lnTo>
                <a:lnTo>
                  <a:pt x="3199409" y="975347"/>
                </a:lnTo>
                <a:lnTo>
                  <a:pt x="3142996" y="926846"/>
                </a:lnTo>
                <a:lnTo>
                  <a:pt x="3083623" y="883678"/>
                </a:lnTo>
                <a:lnTo>
                  <a:pt x="3021558" y="845731"/>
                </a:lnTo>
                <a:lnTo>
                  <a:pt x="2957118" y="812914"/>
                </a:lnTo>
                <a:lnTo>
                  <a:pt x="2890558" y="785139"/>
                </a:lnTo>
                <a:lnTo>
                  <a:pt x="2822181" y="762317"/>
                </a:lnTo>
                <a:lnTo>
                  <a:pt x="2752280" y="744334"/>
                </a:lnTo>
                <a:lnTo>
                  <a:pt x="2681122" y="731126"/>
                </a:lnTo>
                <a:lnTo>
                  <a:pt x="2609011" y="722579"/>
                </a:lnTo>
                <a:lnTo>
                  <a:pt x="2536215" y="718604"/>
                </a:lnTo>
                <a:lnTo>
                  <a:pt x="2499664" y="718299"/>
                </a:lnTo>
                <a:lnTo>
                  <a:pt x="2463050" y="719112"/>
                </a:lnTo>
                <a:lnTo>
                  <a:pt x="2389771" y="724001"/>
                </a:lnTo>
                <a:lnTo>
                  <a:pt x="2316670" y="733196"/>
                </a:lnTo>
                <a:lnTo>
                  <a:pt x="2244052" y="746582"/>
                </a:lnTo>
                <a:lnTo>
                  <a:pt x="2172195" y="764095"/>
                </a:lnTo>
                <a:lnTo>
                  <a:pt x="2101380" y="785609"/>
                </a:lnTo>
                <a:lnTo>
                  <a:pt x="2031885" y="811047"/>
                </a:lnTo>
                <a:lnTo>
                  <a:pt x="1964016" y="840333"/>
                </a:lnTo>
                <a:lnTo>
                  <a:pt x="1898053" y="873340"/>
                </a:lnTo>
                <a:lnTo>
                  <a:pt x="1834273" y="909993"/>
                </a:lnTo>
                <a:lnTo>
                  <a:pt x="1772970" y="950201"/>
                </a:lnTo>
                <a:lnTo>
                  <a:pt x="1714436" y="993876"/>
                </a:lnTo>
                <a:lnTo>
                  <a:pt x="1658937" y="1040904"/>
                </a:lnTo>
                <a:lnTo>
                  <a:pt x="1606791" y="1091209"/>
                </a:lnTo>
                <a:lnTo>
                  <a:pt x="1558251" y="1144701"/>
                </a:lnTo>
                <a:lnTo>
                  <a:pt x="1513624" y="1201267"/>
                </a:lnTo>
                <a:lnTo>
                  <a:pt x="1473200" y="1260843"/>
                </a:lnTo>
                <a:lnTo>
                  <a:pt x="1437246" y="1323314"/>
                </a:lnTo>
                <a:lnTo>
                  <a:pt x="1406067" y="1388579"/>
                </a:lnTo>
                <a:lnTo>
                  <a:pt x="1379943" y="1456575"/>
                </a:lnTo>
                <a:lnTo>
                  <a:pt x="1359154" y="1527187"/>
                </a:lnTo>
                <a:lnTo>
                  <a:pt x="1343990" y="1600339"/>
                </a:lnTo>
                <a:lnTo>
                  <a:pt x="1334731" y="1675917"/>
                </a:lnTo>
                <a:lnTo>
                  <a:pt x="1332420" y="1714588"/>
                </a:lnTo>
                <a:lnTo>
                  <a:pt x="1331683" y="1753844"/>
                </a:lnTo>
                <a:lnTo>
                  <a:pt x="1332572" y="1793646"/>
                </a:lnTo>
                <a:lnTo>
                  <a:pt x="1335125" y="1834019"/>
                </a:lnTo>
                <a:lnTo>
                  <a:pt x="1339354" y="1874913"/>
                </a:lnTo>
                <a:lnTo>
                  <a:pt x="1345323" y="1916341"/>
                </a:lnTo>
                <a:lnTo>
                  <a:pt x="1353058" y="1958289"/>
                </a:lnTo>
                <a:lnTo>
                  <a:pt x="1362595" y="2000745"/>
                </a:lnTo>
                <a:lnTo>
                  <a:pt x="1373962" y="2043684"/>
                </a:lnTo>
                <a:lnTo>
                  <a:pt x="1387208" y="2087105"/>
                </a:lnTo>
                <a:lnTo>
                  <a:pt x="1403045" y="2130920"/>
                </a:lnTo>
                <a:lnTo>
                  <a:pt x="1422019" y="2176322"/>
                </a:lnTo>
                <a:lnTo>
                  <a:pt x="1443710" y="2222931"/>
                </a:lnTo>
                <a:lnTo>
                  <a:pt x="1467700" y="2270341"/>
                </a:lnTo>
                <a:lnTo>
                  <a:pt x="1493570" y="2318194"/>
                </a:lnTo>
                <a:lnTo>
                  <a:pt x="1520875" y="2366086"/>
                </a:lnTo>
                <a:lnTo>
                  <a:pt x="1549234" y="2413647"/>
                </a:lnTo>
                <a:lnTo>
                  <a:pt x="1578190" y="2460485"/>
                </a:lnTo>
                <a:lnTo>
                  <a:pt x="1607350" y="2506230"/>
                </a:lnTo>
                <a:lnTo>
                  <a:pt x="1636268" y="2550477"/>
                </a:lnTo>
                <a:lnTo>
                  <a:pt x="1664550" y="2592857"/>
                </a:lnTo>
                <a:lnTo>
                  <a:pt x="1691754" y="2632976"/>
                </a:lnTo>
                <a:lnTo>
                  <a:pt x="1742617" y="2706471"/>
                </a:lnTo>
                <a:lnTo>
                  <a:pt x="1769770" y="2745194"/>
                </a:lnTo>
                <a:lnTo>
                  <a:pt x="1798002" y="2785046"/>
                </a:lnTo>
                <a:lnTo>
                  <a:pt x="1827276" y="2825877"/>
                </a:lnTo>
                <a:lnTo>
                  <a:pt x="1857540" y="2867558"/>
                </a:lnTo>
                <a:lnTo>
                  <a:pt x="1888731" y="2909951"/>
                </a:lnTo>
                <a:lnTo>
                  <a:pt x="1920798" y="2952902"/>
                </a:lnTo>
                <a:lnTo>
                  <a:pt x="1953717" y="2996273"/>
                </a:lnTo>
                <a:lnTo>
                  <a:pt x="1987397" y="3039922"/>
                </a:lnTo>
                <a:lnTo>
                  <a:pt x="2021827" y="3083725"/>
                </a:lnTo>
                <a:lnTo>
                  <a:pt x="2056930" y="3127527"/>
                </a:lnTo>
                <a:lnTo>
                  <a:pt x="2092655" y="3171177"/>
                </a:lnTo>
                <a:lnTo>
                  <a:pt x="2128977" y="3214547"/>
                </a:lnTo>
                <a:lnTo>
                  <a:pt x="2165693" y="3257613"/>
                </a:lnTo>
                <a:lnTo>
                  <a:pt x="2202624" y="3300349"/>
                </a:lnTo>
                <a:lnTo>
                  <a:pt x="2239632" y="3342652"/>
                </a:lnTo>
                <a:lnTo>
                  <a:pt x="2276589" y="3384423"/>
                </a:lnTo>
                <a:lnTo>
                  <a:pt x="2313406" y="3425533"/>
                </a:lnTo>
                <a:lnTo>
                  <a:pt x="2349944" y="3465868"/>
                </a:lnTo>
                <a:lnTo>
                  <a:pt x="2386088" y="3505339"/>
                </a:lnTo>
                <a:lnTo>
                  <a:pt x="2421712" y="3543808"/>
                </a:lnTo>
                <a:lnTo>
                  <a:pt x="2456713" y="3581196"/>
                </a:lnTo>
                <a:lnTo>
                  <a:pt x="2490965" y="3617366"/>
                </a:lnTo>
                <a:lnTo>
                  <a:pt x="2524341" y="3652228"/>
                </a:lnTo>
                <a:lnTo>
                  <a:pt x="2556738" y="3685641"/>
                </a:lnTo>
                <a:lnTo>
                  <a:pt x="2588031" y="3717531"/>
                </a:lnTo>
                <a:lnTo>
                  <a:pt x="2665869" y="3795763"/>
                </a:lnTo>
                <a:lnTo>
                  <a:pt x="2710015" y="3839184"/>
                </a:lnTo>
                <a:lnTo>
                  <a:pt x="2750985" y="3878745"/>
                </a:lnTo>
                <a:lnTo>
                  <a:pt x="2789275" y="3915168"/>
                </a:lnTo>
                <a:lnTo>
                  <a:pt x="2892717" y="4012730"/>
                </a:lnTo>
                <a:lnTo>
                  <a:pt x="2924962" y="4043718"/>
                </a:lnTo>
                <a:lnTo>
                  <a:pt x="3011868" y="4129608"/>
                </a:lnTo>
                <a:lnTo>
                  <a:pt x="3132175" y="4241076"/>
                </a:lnTo>
                <a:lnTo>
                  <a:pt x="3238881" y="4337647"/>
                </a:lnTo>
                <a:lnTo>
                  <a:pt x="3284893" y="4378845"/>
                </a:lnTo>
                <a:lnTo>
                  <a:pt x="3303346" y="4393819"/>
                </a:lnTo>
                <a:lnTo>
                  <a:pt x="3320656" y="4378845"/>
                </a:lnTo>
                <a:lnTo>
                  <a:pt x="3487851" y="4229798"/>
                </a:lnTo>
                <a:lnTo>
                  <a:pt x="3581069" y="4145203"/>
                </a:lnTo>
                <a:lnTo>
                  <a:pt x="3634067" y="4093654"/>
                </a:lnTo>
                <a:lnTo>
                  <a:pt x="3680574" y="4043718"/>
                </a:lnTo>
                <a:lnTo>
                  <a:pt x="3713162" y="4012730"/>
                </a:lnTo>
                <a:lnTo>
                  <a:pt x="3816693" y="3915168"/>
                </a:lnTo>
                <a:lnTo>
                  <a:pt x="3854843" y="3878745"/>
                </a:lnTo>
                <a:lnTo>
                  <a:pt x="3895674" y="3839184"/>
                </a:lnTo>
                <a:lnTo>
                  <a:pt x="3939692" y="3795763"/>
                </a:lnTo>
                <a:lnTo>
                  <a:pt x="4017492" y="3717315"/>
                </a:lnTo>
                <a:lnTo>
                  <a:pt x="4048785" y="3685273"/>
                </a:lnTo>
                <a:lnTo>
                  <a:pt x="4081183" y="3651758"/>
                </a:lnTo>
                <a:lnTo>
                  <a:pt x="4114571" y="3616833"/>
                </a:lnTo>
                <a:lnTo>
                  <a:pt x="4148823" y="3580638"/>
                </a:lnTo>
                <a:lnTo>
                  <a:pt x="4183824" y="3543236"/>
                </a:lnTo>
                <a:lnTo>
                  <a:pt x="4219448" y="3504755"/>
                </a:lnTo>
                <a:lnTo>
                  <a:pt x="4255592" y="3465284"/>
                </a:lnTo>
                <a:lnTo>
                  <a:pt x="4292130" y="3424936"/>
                </a:lnTo>
                <a:lnTo>
                  <a:pt x="4328934" y="3383800"/>
                </a:lnTo>
                <a:lnTo>
                  <a:pt x="4350563" y="3359327"/>
                </a:lnTo>
                <a:lnTo>
                  <a:pt x="4350563" y="741883"/>
                </a:lnTo>
                <a:close/>
              </a:path>
            </a:pathLst>
          </a:custGeom>
          <a:solidFill>
            <a:srgbClr val="F7F2F9"/>
          </a:solidFill>
        </p:spPr>
        <p:txBody>
          <a:bodyPr wrap="square" lIns="0" tIns="0" rIns="0" bIns="0" rtlCol="0"/>
          <a:lstStyle/>
          <a:p>
            <a:endParaRPr sz="1092"/>
          </a:p>
        </p:txBody>
      </p:sp>
      <p:sp>
        <p:nvSpPr>
          <p:cNvPr id="2" name="Title 1">
            <a:extLst>
              <a:ext uri="{FF2B5EF4-FFF2-40B4-BE49-F238E27FC236}">
                <a16:creationId xmlns:a16="http://schemas.microsoft.com/office/drawing/2014/main" id="{8161E8CF-86EE-EA5D-0E66-0D12FD904AC6}"/>
              </a:ext>
            </a:extLst>
          </p:cNvPr>
          <p:cNvSpPr>
            <a:spLocks noGrp="1"/>
          </p:cNvSpPr>
          <p:nvPr>
            <p:ph type="title" hasCustomPrompt="1"/>
          </p:nvPr>
        </p:nvSpPr>
        <p:spPr>
          <a:xfrm>
            <a:off x="550681" y="502917"/>
            <a:ext cx="11014020" cy="503917"/>
          </a:xfrm>
          <a:prstGeom prst="rect">
            <a:avLst/>
          </a:prstGeom>
        </p:spPr>
        <p:txBody>
          <a:bodyPr/>
          <a:lstStyle>
            <a:lvl1pPr>
              <a:defRPr>
                <a:solidFill>
                  <a:srgbClr val="9563AA"/>
                </a:solidFill>
              </a:defRPr>
            </a:lvl1pPr>
          </a:lstStyle>
          <a:p>
            <a:r>
              <a:rPr lang="en-AU" sz="3275"/>
              <a:t>Lorem Ipsum </a:t>
            </a:r>
            <a:r>
              <a:rPr lang="en-AU" sz="3275" err="1"/>
              <a:t>Dolor</a:t>
            </a:r>
            <a:r>
              <a:rPr lang="en-AU" sz="3275"/>
              <a:t> Sit</a:t>
            </a:r>
            <a:endParaRPr lang="en-AU"/>
          </a:p>
        </p:txBody>
      </p:sp>
      <p:pic>
        <p:nvPicPr>
          <p:cNvPr id="10" name="object 12">
            <a:extLst>
              <a:ext uri="{FF2B5EF4-FFF2-40B4-BE49-F238E27FC236}">
                <a16:creationId xmlns:a16="http://schemas.microsoft.com/office/drawing/2014/main" id="{22FF8AE9-E267-B17A-43DF-4ACF63DA809F}"/>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9258300" y="6255456"/>
            <a:ext cx="2295957" cy="307850"/>
          </a:xfrm>
          <a:prstGeom prst="rect">
            <a:avLst/>
          </a:prstGeom>
        </p:spPr>
      </p:pic>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550681" y="1318846"/>
            <a:ext cx="11014020" cy="4850319"/>
          </a:xfrm>
        </p:spPr>
        <p:txBody>
          <a:bodyPr numCol="2" spcCol="1404000"/>
          <a:lstStyle>
            <a:lvl1pPr marL="331822" indent="-323090">
              <a:lnSpc>
                <a:spcPct val="115000"/>
              </a:lnSpc>
              <a:spcBef>
                <a:spcPts val="0"/>
              </a:spcBef>
              <a:spcAft>
                <a:spcPts val="1092"/>
              </a:spcAft>
              <a:buClr>
                <a:srgbClr val="762000"/>
              </a:buClr>
              <a:buFont typeface="Arial" panose="020B0604020202020204" pitchFamily="34" charset="0"/>
              <a:buChar char="•"/>
              <a:defRPr sz="1940"/>
            </a:lvl1pPr>
            <a:lvl2pPr>
              <a:defRPr sz="2153"/>
            </a:lvl2pPr>
            <a:lvl3pPr>
              <a:defRPr sz="2153"/>
            </a:lvl3pPr>
            <a:lvl4pPr>
              <a:defRPr sz="2153"/>
            </a:lvl4pPr>
            <a:lvl5pPr>
              <a:defRPr sz="2153"/>
            </a:lvl5pPr>
          </a:lstStyle>
          <a:p>
            <a:pPr lvl="0"/>
            <a:r>
              <a:rPr lang="en-GB"/>
              <a:t>Ur re </a:t>
            </a:r>
            <a:r>
              <a:rPr lang="en-GB" err="1"/>
              <a:t>si</a:t>
            </a:r>
            <a:r>
              <a:rPr lang="en-GB"/>
              <a:t> </a:t>
            </a:r>
            <a:r>
              <a:rPr lang="en-GB" err="1"/>
              <a:t>repera</a:t>
            </a:r>
            <a:r>
              <a:rPr lang="en-GB"/>
              <a:t> a </a:t>
            </a:r>
            <a:r>
              <a:rPr lang="en-GB" err="1"/>
              <a:t>dolest</a:t>
            </a:r>
            <a:r>
              <a:rPr lang="en-GB"/>
              <a:t> </a:t>
            </a:r>
            <a:r>
              <a:rPr lang="en-GB" err="1"/>
              <a:t>volendit</a:t>
            </a:r>
            <a:r>
              <a:rPr lang="en-GB"/>
              <a:t> </a:t>
            </a:r>
            <a:r>
              <a:rPr lang="en-GB" err="1"/>
              <a:t>accum</a:t>
            </a:r>
            <a:r>
              <a:rPr lang="en-GB"/>
              <a:t> </a:t>
            </a:r>
            <a:r>
              <a:rPr lang="en-GB" err="1"/>
              <a:t>rerfere</a:t>
            </a:r>
            <a:r>
              <a:rPr lang="en-GB"/>
              <a:t> </a:t>
            </a:r>
            <a:r>
              <a:rPr lang="en-GB" err="1"/>
              <a:t>quatempori</a:t>
            </a:r>
            <a:r>
              <a:rPr lang="en-GB"/>
              <a:t> </a:t>
            </a:r>
            <a:r>
              <a:rPr lang="en-GB" err="1"/>
              <a:t>odiore</a:t>
            </a:r>
            <a:r>
              <a:rPr lang="en-GB"/>
              <a:t>, as </a:t>
            </a:r>
            <a:r>
              <a:rPr lang="en-GB" err="1"/>
              <a:t>aut</a:t>
            </a:r>
            <a:r>
              <a:rPr lang="en-GB"/>
              <a:t> ese </a:t>
            </a:r>
            <a:r>
              <a:rPr lang="en-GB" err="1"/>
              <a:t>estionectum</a:t>
            </a:r>
            <a:r>
              <a:rPr lang="en-GB"/>
              <a:t> fugit et </a:t>
            </a:r>
            <a:r>
              <a:rPr lang="en-GB" err="1"/>
              <a:t>faccullautem</a:t>
            </a:r>
            <a:r>
              <a:rPr lang="en-GB"/>
              <a:t> non </a:t>
            </a:r>
            <a:r>
              <a:rPr lang="en-GB" err="1"/>
              <a:t>nos</a:t>
            </a:r>
            <a:r>
              <a:rPr lang="en-GB"/>
              <a:t> </a:t>
            </a:r>
            <a:r>
              <a:rPr lang="en-GB" err="1"/>
              <a:t>solessitaqui</a:t>
            </a:r>
            <a:r>
              <a:rPr lang="en-GB"/>
              <a:t> </a:t>
            </a:r>
            <a:r>
              <a:rPr lang="en-GB" err="1"/>
              <a:t>occabo</a:t>
            </a:r>
            <a:r>
              <a:rPr lang="en-GB"/>
              <a:t>. Et </a:t>
            </a:r>
            <a:r>
              <a:rPr lang="en-GB" err="1"/>
              <a:t>quae</a:t>
            </a:r>
            <a:r>
              <a:rPr lang="en-GB"/>
              <a:t> qui</a:t>
            </a:r>
          </a:p>
          <a:p>
            <a:pPr lvl="0"/>
            <a:r>
              <a:rPr lang="en-GB" err="1"/>
              <a:t>Alignitissint</a:t>
            </a:r>
            <a:r>
              <a:rPr lang="en-GB"/>
              <a:t> </a:t>
            </a:r>
            <a:r>
              <a:rPr lang="en-GB" err="1"/>
              <a:t>dit</a:t>
            </a:r>
            <a:r>
              <a:rPr lang="en-GB"/>
              <a:t> </a:t>
            </a:r>
            <a:r>
              <a:rPr lang="en-GB" err="1"/>
              <a:t>dolessit</a:t>
            </a:r>
            <a:r>
              <a:rPr lang="en-GB"/>
              <a:t>, con expediate </a:t>
            </a:r>
            <a:r>
              <a:rPr lang="en-GB" err="1"/>
              <a:t>pos</a:t>
            </a:r>
            <a:r>
              <a:rPr lang="en-GB"/>
              <a:t> </a:t>
            </a:r>
            <a:r>
              <a:rPr lang="en-GB" err="1"/>
              <a:t>doluptatas</a:t>
            </a:r>
            <a:r>
              <a:rPr lang="en-GB"/>
              <a:t> </a:t>
            </a:r>
            <a:r>
              <a:rPr lang="en-GB" err="1"/>
              <a:t>eatem</a:t>
            </a:r>
            <a:r>
              <a:rPr lang="en-GB"/>
              <a:t> </a:t>
            </a:r>
            <a:r>
              <a:rPr lang="en-GB" err="1"/>
              <a:t>aut</a:t>
            </a:r>
            <a:r>
              <a:rPr lang="en-GB"/>
              <a:t> </a:t>
            </a:r>
            <a:r>
              <a:rPr lang="en-GB" err="1"/>
              <a:t>audipsum</a:t>
            </a:r>
            <a:r>
              <a:rPr lang="en-GB"/>
              <a:t> </a:t>
            </a:r>
            <a:r>
              <a:rPr lang="en-GB" err="1"/>
              <a:t>inulpar</a:t>
            </a:r>
            <a:r>
              <a:rPr lang="en-GB"/>
              <a:t> </a:t>
            </a:r>
            <a:r>
              <a:rPr lang="en-GB" err="1"/>
              <a:t>cimpos</a:t>
            </a:r>
            <a:r>
              <a:rPr lang="en-GB"/>
              <a:t> dis </a:t>
            </a:r>
            <a:r>
              <a:rPr lang="en-GB" err="1"/>
              <a:t>minullo</a:t>
            </a:r>
            <a:r>
              <a:rPr lang="en-GB"/>
              <a:t> </a:t>
            </a:r>
            <a:r>
              <a:rPr lang="en-GB" err="1"/>
              <a:t>rumquaecti</a:t>
            </a:r>
            <a:r>
              <a:rPr lang="en-GB"/>
              <a:t> </a:t>
            </a:r>
            <a:r>
              <a:rPr lang="en-GB" err="1"/>
              <a:t>tes</a:t>
            </a:r>
            <a:r>
              <a:rPr lang="en-GB"/>
              <a:t> </a:t>
            </a:r>
            <a:r>
              <a:rPr lang="en-GB" err="1"/>
              <a:t>sitat</a:t>
            </a:r>
            <a:r>
              <a:rPr lang="en-GB"/>
              <a:t> </a:t>
            </a:r>
            <a:r>
              <a:rPr lang="en-GB" err="1"/>
              <a:t>odipicius</a:t>
            </a:r>
            <a:r>
              <a:rPr lang="en-GB"/>
              <a:t> et </a:t>
            </a:r>
            <a:r>
              <a:rPr lang="en-GB" err="1"/>
              <a:t>ent</a:t>
            </a:r>
            <a:r>
              <a:rPr lang="en-GB"/>
              <a:t> lab </a:t>
            </a:r>
            <a:r>
              <a:rPr lang="en-GB" err="1"/>
              <a:t>iusanis</a:t>
            </a:r>
            <a:r>
              <a:rPr lang="en-GB"/>
              <a:t> </a:t>
            </a:r>
            <a:r>
              <a:rPr lang="en-GB" err="1"/>
              <a:t>repuditature</a:t>
            </a:r>
            <a:r>
              <a:rPr lang="en-GB"/>
              <a:t> </a:t>
            </a:r>
            <a:r>
              <a:rPr lang="en-GB" err="1"/>
              <a:t>porporesto</a:t>
            </a:r>
            <a:r>
              <a:rPr lang="en-GB"/>
              <a:t>.</a:t>
            </a:r>
          </a:p>
          <a:p>
            <a:pPr lvl="0"/>
            <a:r>
              <a:rPr lang="en-GB"/>
              <a:t>Que </a:t>
            </a:r>
            <a:r>
              <a:rPr lang="en-GB" err="1"/>
              <a:t>perori</a:t>
            </a:r>
            <a:r>
              <a:rPr lang="en-GB"/>
              <a:t> </a:t>
            </a:r>
            <a:r>
              <a:rPr lang="en-GB" err="1"/>
              <a:t>occabor</a:t>
            </a:r>
            <a:r>
              <a:rPr lang="en-GB"/>
              <a:t> </a:t>
            </a:r>
            <a:r>
              <a:rPr lang="en-GB" err="1"/>
              <a:t>empedis</a:t>
            </a:r>
            <a:r>
              <a:rPr lang="en-GB"/>
              <a:t> mint et </a:t>
            </a:r>
            <a:r>
              <a:rPr lang="en-GB" err="1"/>
              <a:t>volupiet</a:t>
            </a:r>
            <a:r>
              <a:rPr lang="en-GB"/>
              <a:t> quid </a:t>
            </a:r>
            <a:r>
              <a:rPr lang="en-GB" err="1"/>
              <a:t>quosa</a:t>
            </a:r>
            <a:r>
              <a:rPr lang="en-GB"/>
              <a:t> </a:t>
            </a:r>
            <a:r>
              <a:rPr lang="en-GB" err="1"/>
              <a:t>prepuda</a:t>
            </a:r>
            <a:r>
              <a:rPr lang="en-GB"/>
              <a:t> </a:t>
            </a:r>
            <a:r>
              <a:rPr lang="en-GB" err="1"/>
              <a:t>ndanihit</a:t>
            </a:r>
            <a:r>
              <a:rPr lang="en-GB"/>
              <a:t>, cum </a:t>
            </a:r>
            <a:r>
              <a:rPr lang="en-GB" err="1"/>
              <a:t>fugianihicit</a:t>
            </a:r>
            <a:r>
              <a:rPr lang="en-GB"/>
              <a:t> il il </a:t>
            </a:r>
            <a:r>
              <a:rPr lang="en-GB" err="1"/>
              <a:t>ipsunt</a:t>
            </a:r>
            <a:r>
              <a:rPr lang="en-GB"/>
              <a:t>, </a:t>
            </a:r>
            <a:r>
              <a:rPr lang="en-GB" err="1"/>
              <a:t>aut</a:t>
            </a:r>
            <a:r>
              <a:rPr lang="en-GB"/>
              <a:t> id </a:t>
            </a:r>
            <a:r>
              <a:rPr lang="en-GB" err="1"/>
              <a:t>quodit</a:t>
            </a:r>
            <a:r>
              <a:rPr lang="en-GB"/>
              <a:t> </a:t>
            </a:r>
            <a:r>
              <a:rPr lang="en-GB" err="1"/>
              <a:t>parum</a:t>
            </a:r>
            <a:r>
              <a:rPr lang="en-GB"/>
              <a:t>, </a:t>
            </a:r>
            <a:r>
              <a:rPr lang="en-GB" err="1"/>
              <a:t>nistis</a:t>
            </a:r>
            <a:r>
              <a:rPr lang="en-GB"/>
              <a:t> </a:t>
            </a:r>
            <a:r>
              <a:rPr lang="en-GB" err="1"/>
              <a:t>dolorum</a:t>
            </a:r>
            <a:r>
              <a:rPr lang="en-GB"/>
              <a:t> </a:t>
            </a:r>
            <a:r>
              <a:rPr lang="en-GB" err="1"/>
              <a:t>volupta</a:t>
            </a:r>
            <a:r>
              <a:rPr lang="en-GB"/>
              <a:t> </a:t>
            </a:r>
            <a:r>
              <a:rPr lang="en-GB" err="1"/>
              <a:t>sendit</a:t>
            </a:r>
            <a:r>
              <a:rPr lang="en-GB"/>
              <a:t>, </a:t>
            </a:r>
            <a:r>
              <a:rPr lang="en-GB" err="1"/>
              <a:t>cusame</a:t>
            </a:r>
            <a:r>
              <a:rPr lang="en-GB"/>
              <a:t> </a:t>
            </a:r>
            <a:r>
              <a:rPr lang="en-GB" err="1"/>
              <a:t>ilis</a:t>
            </a:r>
            <a:r>
              <a:rPr lang="en-GB"/>
              <a:t> </a:t>
            </a:r>
            <a:r>
              <a:rPr lang="en-GB" err="1"/>
              <a:t>quam</a:t>
            </a:r>
            <a:r>
              <a:rPr lang="en-GB"/>
              <a:t> </a:t>
            </a:r>
            <a:r>
              <a:rPr lang="en-GB" err="1"/>
              <a:t>ea</a:t>
            </a:r>
            <a:r>
              <a:rPr lang="en-GB"/>
              <a:t> </a:t>
            </a:r>
            <a:r>
              <a:rPr lang="en-GB" err="1"/>
              <a:t>sed</a:t>
            </a:r>
            <a:r>
              <a:rPr lang="en-GB"/>
              <a:t> </a:t>
            </a:r>
            <a:r>
              <a:rPr lang="en-GB" err="1"/>
              <a:t>ut</a:t>
            </a:r>
            <a:r>
              <a:rPr lang="en-GB"/>
              <a:t> </a:t>
            </a:r>
            <a:r>
              <a:rPr lang="en-GB" err="1"/>
              <a:t>omnihic</a:t>
            </a:r>
            <a:r>
              <a:rPr lang="en-GB"/>
              <a:t> </a:t>
            </a:r>
            <a:r>
              <a:rPr lang="en-GB" err="1"/>
              <a:t>ientio</a:t>
            </a:r>
            <a:r>
              <a:rPr lang="en-GB"/>
              <a:t> </a:t>
            </a:r>
            <a:r>
              <a:rPr lang="en-GB" err="1"/>
              <a:t>quasper</a:t>
            </a:r>
            <a:r>
              <a:rPr lang="en-GB"/>
              <a:t> </a:t>
            </a:r>
            <a:r>
              <a:rPr lang="en-GB" err="1"/>
              <a:t>ibuscius</a:t>
            </a:r>
            <a:r>
              <a:rPr lang="en-GB"/>
              <a:t> </a:t>
            </a:r>
            <a:r>
              <a:rPr lang="en-GB" err="1"/>
              <a:t>eatempe</a:t>
            </a:r>
            <a:r>
              <a:rPr lang="en-GB"/>
              <a:t> </a:t>
            </a:r>
            <a:r>
              <a:rPr lang="en-GB" err="1"/>
              <a:t>perro</a:t>
            </a:r>
            <a:r>
              <a:rPr lang="en-GB"/>
              <a:t> </a:t>
            </a:r>
            <a:r>
              <a:rPr lang="en-GB" err="1"/>
              <a:t>expliquiat</a:t>
            </a:r>
            <a:r>
              <a:rPr lang="en-GB"/>
              <a:t> </a:t>
            </a:r>
            <a:r>
              <a:rPr lang="en-GB" err="1"/>
              <a:t>eate</a:t>
            </a:r>
            <a:r>
              <a:rPr lang="en-GB"/>
              <a:t> </a:t>
            </a:r>
            <a:r>
              <a:rPr lang="en-GB" err="1"/>
              <a:t>vel</a:t>
            </a:r>
            <a:r>
              <a:rPr lang="en-GB"/>
              <a:t> </a:t>
            </a:r>
            <a:r>
              <a:rPr lang="en-GB" err="1"/>
              <a:t>ilignimaio</a:t>
            </a:r>
            <a:r>
              <a:rPr lang="en-GB"/>
              <a:t> </a:t>
            </a:r>
            <a:r>
              <a:rPr lang="en-GB" err="1"/>
              <a:t>doluptia</a:t>
            </a:r>
            <a:r>
              <a:rPr lang="en-GB"/>
              <a:t>.</a:t>
            </a:r>
          </a:p>
          <a:p>
            <a:pPr lvl="0"/>
            <a:r>
              <a:rPr lang="en-GB"/>
              <a:t>Tatum </a:t>
            </a:r>
            <a:r>
              <a:rPr lang="en-GB" err="1"/>
              <a:t>asperit</a:t>
            </a:r>
            <a:r>
              <a:rPr lang="en-GB"/>
              <a:t>, con cores dolor </a:t>
            </a:r>
            <a:r>
              <a:rPr lang="en-GB" err="1"/>
              <a:t>senis</a:t>
            </a:r>
            <a:r>
              <a:rPr lang="en-GB"/>
              <a:t> ab </a:t>
            </a:r>
            <a:r>
              <a:rPr lang="en-GB" err="1"/>
              <a:t>imporrunt</a:t>
            </a:r>
            <a:r>
              <a:rPr lang="en-GB"/>
              <a:t> ma nest </a:t>
            </a:r>
            <a:r>
              <a:rPr lang="en-GB" err="1"/>
              <a:t>offictiis</a:t>
            </a:r>
            <a:r>
              <a:rPr lang="en-GB"/>
              <a:t> et </a:t>
            </a:r>
            <a:r>
              <a:rPr lang="en-GB" err="1"/>
              <a:t>adisit</a:t>
            </a:r>
            <a:r>
              <a:rPr lang="en-GB"/>
              <a:t> </a:t>
            </a:r>
            <a:r>
              <a:rPr lang="en-GB" err="1"/>
              <a:t>optaquodis</a:t>
            </a:r>
            <a:r>
              <a:rPr lang="en-GB"/>
              <a:t> </a:t>
            </a:r>
            <a:r>
              <a:rPr lang="en-GB" err="1"/>
              <a:t>sedi</a:t>
            </a:r>
            <a:r>
              <a:rPr lang="en-GB"/>
              <a:t> </a:t>
            </a:r>
            <a:r>
              <a:rPr lang="en-GB" err="1"/>
              <a:t>dolorehento</a:t>
            </a:r>
            <a:r>
              <a:rPr lang="en-GB"/>
              <a:t> </a:t>
            </a:r>
            <a:r>
              <a:rPr lang="en-GB" err="1"/>
              <a:t>expliquo</a:t>
            </a:r>
            <a:r>
              <a:rPr lang="en-GB"/>
              <a:t> </a:t>
            </a:r>
            <a:r>
              <a:rPr lang="en-GB" err="1"/>
              <a:t>vellore</a:t>
            </a:r>
            <a:r>
              <a:rPr lang="en-GB"/>
              <a:t> </a:t>
            </a:r>
            <a:r>
              <a:rPr lang="en-GB" err="1"/>
              <a:t>icabore</a:t>
            </a:r>
            <a:r>
              <a:rPr lang="en-GB"/>
              <a:t>.</a:t>
            </a:r>
          </a:p>
          <a:p>
            <a:pPr lvl="0"/>
            <a:endParaRPr lang="en-AU"/>
          </a:p>
        </p:txBody>
      </p:sp>
    </p:spTree>
    <p:extLst>
      <p:ext uri="{BB962C8B-B14F-4D97-AF65-F5344CB8AC3E}">
        <p14:creationId xmlns:p14="http://schemas.microsoft.com/office/powerpoint/2010/main" val="22905928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nfo Slide 2">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1AF9C42E-C9B7-2804-3A90-C4ABBB4EC8C2}"/>
              </a:ext>
            </a:extLst>
          </p:cNvPr>
          <p:cNvSpPr/>
          <p:nvPr userDrawn="1"/>
        </p:nvSpPr>
        <p:spPr>
          <a:xfrm>
            <a:off x="9553622" y="200776"/>
            <a:ext cx="2638648" cy="2664647"/>
          </a:xfrm>
          <a:custGeom>
            <a:avLst/>
            <a:gdLst/>
            <a:ahLst/>
            <a:cxnLst/>
            <a:rect l="l" t="t" r="r" b="b"/>
            <a:pathLst>
              <a:path w="4351019" h="4394200">
                <a:moveTo>
                  <a:pt x="1331506" y="338010"/>
                </a:moveTo>
                <a:lnTo>
                  <a:pt x="1327861" y="299783"/>
                </a:lnTo>
                <a:lnTo>
                  <a:pt x="1307693" y="228854"/>
                </a:lnTo>
                <a:lnTo>
                  <a:pt x="1272425" y="165963"/>
                </a:lnTo>
                <a:lnTo>
                  <a:pt x="1224584" y="111899"/>
                </a:lnTo>
                <a:lnTo>
                  <a:pt x="1166698" y="67513"/>
                </a:lnTo>
                <a:lnTo>
                  <a:pt x="1101255" y="33604"/>
                </a:lnTo>
                <a:lnTo>
                  <a:pt x="1030795" y="10972"/>
                </a:lnTo>
                <a:lnTo>
                  <a:pt x="957834" y="457"/>
                </a:lnTo>
                <a:lnTo>
                  <a:pt x="921207" y="0"/>
                </a:lnTo>
                <a:lnTo>
                  <a:pt x="884885" y="2870"/>
                </a:lnTo>
                <a:lnTo>
                  <a:pt x="814476" y="19024"/>
                </a:lnTo>
                <a:lnTo>
                  <a:pt x="749122" y="49733"/>
                </a:lnTo>
                <a:lnTo>
                  <a:pt x="691349" y="95808"/>
                </a:lnTo>
                <a:lnTo>
                  <a:pt x="665314" y="125641"/>
                </a:lnTo>
                <a:lnTo>
                  <a:pt x="640041" y="96583"/>
                </a:lnTo>
                <a:lnTo>
                  <a:pt x="582282" y="50507"/>
                </a:lnTo>
                <a:lnTo>
                  <a:pt x="516953" y="19799"/>
                </a:lnTo>
                <a:lnTo>
                  <a:pt x="446570" y="3644"/>
                </a:lnTo>
                <a:lnTo>
                  <a:pt x="410273" y="762"/>
                </a:lnTo>
                <a:lnTo>
                  <a:pt x="373646" y="1219"/>
                </a:lnTo>
                <a:lnTo>
                  <a:pt x="300723" y="11722"/>
                </a:lnTo>
                <a:lnTo>
                  <a:pt x="230289" y="34328"/>
                </a:lnTo>
                <a:lnTo>
                  <a:pt x="164871" y="68224"/>
                </a:lnTo>
                <a:lnTo>
                  <a:pt x="106984" y="112585"/>
                </a:lnTo>
                <a:lnTo>
                  <a:pt x="59131" y="166598"/>
                </a:lnTo>
                <a:lnTo>
                  <a:pt x="23863" y="229450"/>
                </a:lnTo>
                <a:lnTo>
                  <a:pt x="3657" y="300316"/>
                </a:lnTo>
                <a:lnTo>
                  <a:pt x="0" y="338505"/>
                </a:lnTo>
                <a:lnTo>
                  <a:pt x="1054" y="378396"/>
                </a:lnTo>
                <a:lnTo>
                  <a:pt x="7124" y="419887"/>
                </a:lnTo>
                <a:lnTo>
                  <a:pt x="18554" y="462864"/>
                </a:lnTo>
                <a:lnTo>
                  <a:pt x="37642" y="508736"/>
                </a:lnTo>
                <a:lnTo>
                  <a:pt x="63703" y="557085"/>
                </a:lnTo>
                <a:lnTo>
                  <a:pt x="92900" y="604405"/>
                </a:lnTo>
                <a:lnTo>
                  <a:pt x="121412" y="647217"/>
                </a:lnTo>
                <a:lnTo>
                  <a:pt x="145897" y="682472"/>
                </a:lnTo>
                <a:lnTo>
                  <a:pt x="173278" y="720788"/>
                </a:lnTo>
                <a:lnTo>
                  <a:pt x="203174" y="761111"/>
                </a:lnTo>
                <a:lnTo>
                  <a:pt x="235242" y="802411"/>
                </a:lnTo>
                <a:lnTo>
                  <a:pt x="269074" y="843635"/>
                </a:lnTo>
                <a:lnTo>
                  <a:pt x="303936" y="884059"/>
                </a:lnTo>
                <a:lnTo>
                  <a:pt x="338772" y="923099"/>
                </a:lnTo>
                <a:lnTo>
                  <a:pt x="372694" y="959929"/>
                </a:lnTo>
                <a:lnTo>
                  <a:pt x="404825" y="993749"/>
                </a:lnTo>
                <a:lnTo>
                  <a:pt x="434263" y="1023708"/>
                </a:lnTo>
                <a:lnTo>
                  <a:pt x="465315" y="1054595"/>
                </a:lnTo>
                <a:lnTo>
                  <a:pt x="537908" y="1123683"/>
                </a:lnTo>
                <a:lnTo>
                  <a:pt x="567258" y="1152677"/>
                </a:lnTo>
                <a:lnTo>
                  <a:pt x="607885" y="1190332"/>
                </a:lnTo>
                <a:lnTo>
                  <a:pt x="659460" y="1236853"/>
                </a:lnTo>
                <a:lnTo>
                  <a:pt x="665695" y="1241920"/>
                </a:lnTo>
                <a:lnTo>
                  <a:pt x="728002" y="1186522"/>
                </a:lnTo>
                <a:lnTo>
                  <a:pt x="759498" y="1157947"/>
                </a:lnTo>
                <a:lnTo>
                  <a:pt x="777392" y="1140536"/>
                </a:lnTo>
                <a:lnTo>
                  <a:pt x="793102" y="1123683"/>
                </a:lnTo>
                <a:lnTo>
                  <a:pt x="839076" y="1080262"/>
                </a:lnTo>
                <a:lnTo>
                  <a:pt x="896734" y="1023708"/>
                </a:lnTo>
                <a:lnTo>
                  <a:pt x="926185" y="993597"/>
                </a:lnTo>
                <a:lnTo>
                  <a:pt x="958303" y="959739"/>
                </a:lnTo>
                <a:lnTo>
                  <a:pt x="992225" y="922909"/>
                </a:lnTo>
                <a:lnTo>
                  <a:pt x="1027061" y="883818"/>
                </a:lnTo>
                <a:lnTo>
                  <a:pt x="1061935" y="843241"/>
                </a:lnTo>
                <a:lnTo>
                  <a:pt x="1095806" y="802017"/>
                </a:lnTo>
                <a:lnTo>
                  <a:pt x="1127963" y="760730"/>
                </a:lnTo>
                <a:lnTo>
                  <a:pt x="1157986" y="720394"/>
                </a:lnTo>
                <a:lnTo>
                  <a:pt x="1185456" y="682078"/>
                </a:lnTo>
                <a:lnTo>
                  <a:pt x="1209979" y="646836"/>
                </a:lnTo>
                <a:lnTo>
                  <a:pt x="1238326" y="604024"/>
                </a:lnTo>
                <a:lnTo>
                  <a:pt x="1267548" y="556691"/>
                </a:lnTo>
                <a:lnTo>
                  <a:pt x="1293698" y="508342"/>
                </a:lnTo>
                <a:lnTo>
                  <a:pt x="1312837" y="462470"/>
                </a:lnTo>
                <a:lnTo>
                  <a:pt x="1324305" y="419455"/>
                </a:lnTo>
                <a:lnTo>
                  <a:pt x="1330413" y="377926"/>
                </a:lnTo>
                <a:lnTo>
                  <a:pt x="1331506" y="338010"/>
                </a:lnTo>
                <a:close/>
              </a:path>
              <a:path w="4351019" h="4394200">
                <a:moveTo>
                  <a:pt x="4350563" y="741883"/>
                </a:moveTo>
                <a:lnTo>
                  <a:pt x="4290314" y="730948"/>
                </a:lnTo>
                <a:lnTo>
                  <a:pt x="4217200" y="721753"/>
                </a:lnTo>
                <a:lnTo>
                  <a:pt x="4143895" y="716838"/>
                </a:lnTo>
                <a:lnTo>
                  <a:pt x="4107256" y="716026"/>
                </a:lnTo>
                <a:lnTo>
                  <a:pt x="4070680" y="716330"/>
                </a:lnTo>
                <a:lnTo>
                  <a:pt x="3997871" y="720293"/>
                </a:lnTo>
                <a:lnTo>
                  <a:pt x="3925722" y="728840"/>
                </a:lnTo>
                <a:lnTo>
                  <a:pt x="3854551" y="742048"/>
                </a:lnTo>
                <a:lnTo>
                  <a:pt x="3784612" y="760018"/>
                </a:lnTo>
                <a:lnTo>
                  <a:pt x="3716223" y="782840"/>
                </a:lnTo>
                <a:lnTo>
                  <a:pt x="3649637" y="810615"/>
                </a:lnTo>
                <a:lnTo>
                  <a:pt x="3585172" y="843432"/>
                </a:lnTo>
                <a:lnTo>
                  <a:pt x="3523107" y="881380"/>
                </a:lnTo>
                <a:lnTo>
                  <a:pt x="3463709" y="924547"/>
                </a:lnTo>
                <a:lnTo>
                  <a:pt x="3407283" y="973035"/>
                </a:lnTo>
                <a:lnTo>
                  <a:pt x="3354120" y="1026934"/>
                </a:lnTo>
                <a:lnTo>
                  <a:pt x="3328847" y="1055941"/>
                </a:lnTo>
                <a:lnTo>
                  <a:pt x="3304502" y="1086345"/>
                </a:lnTo>
                <a:lnTo>
                  <a:pt x="3302190" y="1088644"/>
                </a:lnTo>
                <a:lnTo>
                  <a:pt x="3277844" y="1058252"/>
                </a:lnTo>
                <a:lnTo>
                  <a:pt x="3252571" y="1029246"/>
                </a:lnTo>
                <a:lnTo>
                  <a:pt x="3199409" y="975347"/>
                </a:lnTo>
                <a:lnTo>
                  <a:pt x="3142996" y="926846"/>
                </a:lnTo>
                <a:lnTo>
                  <a:pt x="3083623" y="883678"/>
                </a:lnTo>
                <a:lnTo>
                  <a:pt x="3021558" y="845731"/>
                </a:lnTo>
                <a:lnTo>
                  <a:pt x="2957118" y="812914"/>
                </a:lnTo>
                <a:lnTo>
                  <a:pt x="2890558" y="785139"/>
                </a:lnTo>
                <a:lnTo>
                  <a:pt x="2822181" y="762317"/>
                </a:lnTo>
                <a:lnTo>
                  <a:pt x="2752280" y="744334"/>
                </a:lnTo>
                <a:lnTo>
                  <a:pt x="2681122" y="731126"/>
                </a:lnTo>
                <a:lnTo>
                  <a:pt x="2609011" y="722579"/>
                </a:lnTo>
                <a:lnTo>
                  <a:pt x="2536215" y="718604"/>
                </a:lnTo>
                <a:lnTo>
                  <a:pt x="2499664" y="718299"/>
                </a:lnTo>
                <a:lnTo>
                  <a:pt x="2463050" y="719112"/>
                </a:lnTo>
                <a:lnTo>
                  <a:pt x="2389771" y="724001"/>
                </a:lnTo>
                <a:lnTo>
                  <a:pt x="2316670" y="733196"/>
                </a:lnTo>
                <a:lnTo>
                  <a:pt x="2244052" y="746582"/>
                </a:lnTo>
                <a:lnTo>
                  <a:pt x="2172195" y="764095"/>
                </a:lnTo>
                <a:lnTo>
                  <a:pt x="2101380" y="785609"/>
                </a:lnTo>
                <a:lnTo>
                  <a:pt x="2031885" y="811047"/>
                </a:lnTo>
                <a:lnTo>
                  <a:pt x="1964016" y="840333"/>
                </a:lnTo>
                <a:lnTo>
                  <a:pt x="1898053" y="873340"/>
                </a:lnTo>
                <a:lnTo>
                  <a:pt x="1834273" y="909993"/>
                </a:lnTo>
                <a:lnTo>
                  <a:pt x="1772970" y="950201"/>
                </a:lnTo>
                <a:lnTo>
                  <a:pt x="1714436" y="993876"/>
                </a:lnTo>
                <a:lnTo>
                  <a:pt x="1658937" y="1040904"/>
                </a:lnTo>
                <a:lnTo>
                  <a:pt x="1606791" y="1091209"/>
                </a:lnTo>
                <a:lnTo>
                  <a:pt x="1558251" y="1144701"/>
                </a:lnTo>
                <a:lnTo>
                  <a:pt x="1513624" y="1201267"/>
                </a:lnTo>
                <a:lnTo>
                  <a:pt x="1473200" y="1260843"/>
                </a:lnTo>
                <a:lnTo>
                  <a:pt x="1437246" y="1323314"/>
                </a:lnTo>
                <a:lnTo>
                  <a:pt x="1406067" y="1388579"/>
                </a:lnTo>
                <a:lnTo>
                  <a:pt x="1379943" y="1456575"/>
                </a:lnTo>
                <a:lnTo>
                  <a:pt x="1359154" y="1527187"/>
                </a:lnTo>
                <a:lnTo>
                  <a:pt x="1343990" y="1600339"/>
                </a:lnTo>
                <a:lnTo>
                  <a:pt x="1334731" y="1675917"/>
                </a:lnTo>
                <a:lnTo>
                  <a:pt x="1332420" y="1714588"/>
                </a:lnTo>
                <a:lnTo>
                  <a:pt x="1331683" y="1753844"/>
                </a:lnTo>
                <a:lnTo>
                  <a:pt x="1332572" y="1793646"/>
                </a:lnTo>
                <a:lnTo>
                  <a:pt x="1335125" y="1834019"/>
                </a:lnTo>
                <a:lnTo>
                  <a:pt x="1339354" y="1874913"/>
                </a:lnTo>
                <a:lnTo>
                  <a:pt x="1345323" y="1916341"/>
                </a:lnTo>
                <a:lnTo>
                  <a:pt x="1353058" y="1958289"/>
                </a:lnTo>
                <a:lnTo>
                  <a:pt x="1362595" y="2000745"/>
                </a:lnTo>
                <a:lnTo>
                  <a:pt x="1373962" y="2043684"/>
                </a:lnTo>
                <a:lnTo>
                  <a:pt x="1387208" y="2087105"/>
                </a:lnTo>
                <a:lnTo>
                  <a:pt x="1403045" y="2130920"/>
                </a:lnTo>
                <a:lnTo>
                  <a:pt x="1422019" y="2176322"/>
                </a:lnTo>
                <a:lnTo>
                  <a:pt x="1443710" y="2222931"/>
                </a:lnTo>
                <a:lnTo>
                  <a:pt x="1467700" y="2270341"/>
                </a:lnTo>
                <a:lnTo>
                  <a:pt x="1493570" y="2318194"/>
                </a:lnTo>
                <a:lnTo>
                  <a:pt x="1520875" y="2366086"/>
                </a:lnTo>
                <a:lnTo>
                  <a:pt x="1549234" y="2413647"/>
                </a:lnTo>
                <a:lnTo>
                  <a:pt x="1578190" y="2460485"/>
                </a:lnTo>
                <a:lnTo>
                  <a:pt x="1607350" y="2506230"/>
                </a:lnTo>
                <a:lnTo>
                  <a:pt x="1636268" y="2550477"/>
                </a:lnTo>
                <a:lnTo>
                  <a:pt x="1664550" y="2592857"/>
                </a:lnTo>
                <a:lnTo>
                  <a:pt x="1691754" y="2632976"/>
                </a:lnTo>
                <a:lnTo>
                  <a:pt x="1742617" y="2706471"/>
                </a:lnTo>
                <a:lnTo>
                  <a:pt x="1769770" y="2745194"/>
                </a:lnTo>
                <a:lnTo>
                  <a:pt x="1798002" y="2785046"/>
                </a:lnTo>
                <a:lnTo>
                  <a:pt x="1827276" y="2825877"/>
                </a:lnTo>
                <a:lnTo>
                  <a:pt x="1857540" y="2867558"/>
                </a:lnTo>
                <a:lnTo>
                  <a:pt x="1888731" y="2909951"/>
                </a:lnTo>
                <a:lnTo>
                  <a:pt x="1920798" y="2952902"/>
                </a:lnTo>
                <a:lnTo>
                  <a:pt x="1953717" y="2996273"/>
                </a:lnTo>
                <a:lnTo>
                  <a:pt x="1987397" y="3039922"/>
                </a:lnTo>
                <a:lnTo>
                  <a:pt x="2021827" y="3083725"/>
                </a:lnTo>
                <a:lnTo>
                  <a:pt x="2056930" y="3127527"/>
                </a:lnTo>
                <a:lnTo>
                  <a:pt x="2092655" y="3171177"/>
                </a:lnTo>
                <a:lnTo>
                  <a:pt x="2128977" y="3214547"/>
                </a:lnTo>
                <a:lnTo>
                  <a:pt x="2165693" y="3257613"/>
                </a:lnTo>
                <a:lnTo>
                  <a:pt x="2202624" y="3300349"/>
                </a:lnTo>
                <a:lnTo>
                  <a:pt x="2239632" y="3342652"/>
                </a:lnTo>
                <a:lnTo>
                  <a:pt x="2276589" y="3384423"/>
                </a:lnTo>
                <a:lnTo>
                  <a:pt x="2313406" y="3425533"/>
                </a:lnTo>
                <a:lnTo>
                  <a:pt x="2349944" y="3465868"/>
                </a:lnTo>
                <a:lnTo>
                  <a:pt x="2386088" y="3505339"/>
                </a:lnTo>
                <a:lnTo>
                  <a:pt x="2421712" y="3543808"/>
                </a:lnTo>
                <a:lnTo>
                  <a:pt x="2456713" y="3581196"/>
                </a:lnTo>
                <a:lnTo>
                  <a:pt x="2490965" y="3617366"/>
                </a:lnTo>
                <a:lnTo>
                  <a:pt x="2524341" y="3652228"/>
                </a:lnTo>
                <a:lnTo>
                  <a:pt x="2556738" y="3685641"/>
                </a:lnTo>
                <a:lnTo>
                  <a:pt x="2588031" y="3717531"/>
                </a:lnTo>
                <a:lnTo>
                  <a:pt x="2665869" y="3795763"/>
                </a:lnTo>
                <a:lnTo>
                  <a:pt x="2710015" y="3839184"/>
                </a:lnTo>
                <a:lnTo>
                  <a:pt x="2750985" y="3878745"/>
                </a:lnTo>
                <a:lnTo>
                  <a:pt x="2789275" y="3915168"/>
                </a:lnTo>
                <a:lnTo>
                  <a:pt x="2892717" y="4012730"/>
                </a:lnTo>
                <a:lnTo>
                  <a:pt x="2924962" y="4043718"/>
                </a:lnTo>
                <a:lnTo>
                  <a:pt x="3011868" y="4129608"/>
                </a:lnTo>
                <a:lnTo>
                  <a:pt x="3132175" y="4241076"/>
                </a:lnTo>
                <a:lnTo>
                  <a:pt x="3238881" y="4337647"/>
                </a:lnTo>
                <a:lnTo>
                  <a:pt x="3284893" y="4378845"/>
                </a:lnTo>
                <a:lnTo>
                  <a:pt x="3303346" y="4393819"/>
                </a:lnTo>
                <a:lnTo>
                  <a:pt x="3320656" y="4378845"/>
                </a:lnTo>
                <a:lnTo>
                  <a:pt x="3487851" y="4229798"/>
                </a:lnTo>
                <a:lnTo>
                  <a:pt x="3581069" y="4145203"/>
                </a:lnTo>
                <a:lnTo>
                  <a:pt x="3634067" y="4093654"/>
                </a:lnTo>
                <a:lnTo>
                  <a:pt x="3680574" y="4043718"/>
                </a:lnTo>
                <a:lnTo>
                  <a:pt x="3713162" y="4012730"/>
                </a:lnTo>
                <a:lnTo>
                  <a:pt x="3816693" y="3915168"/>
                </a:lnTo>
                <a:lnTo>
                  <a:pt x="3854843" y="3878745"/>
                </a:lnTo>
                <a:lnTo>
                  <a:pt x="3895674" y="3839184"/>
                </a:lnTo>
                <a:lnTo>
                  <a:pt x="3939692" y="3795763"/>
                </a:lnTo>
                <a:lnTo>
                  <a:pt x="4017492" y="3717315"/>
                </a:lnTo>
                <a:lnTo>
                  <a:pt x="4048785" y="3685273"/>
                </a:lnTo>
                <a:lnTo>
                  <a:pt x="4081183" y="3651758"/>
                </a:lnTo>
                <a:lnTo>
                  <a:pt x="4114571" y="3616833"/>
                </a:lnTo>
                <a:lnTo>
                  <a:pt x="4148823" y="3580638"/>
                </a:lnTo>
                <a:lnTo>
                  <a:pt x="4183824" y="3543236"/>
                </a:lnTo>
                <a:lnTo>
                  <a:pt x="4219448" y="3504755"/>
                </a:lnTo>
                <a:lnTo>
                  <a:pt x="4255592" y="3465284"/>
                </a:lnTo>
                <a:lnTo>
                  <a:pt x="4292130" y="3424936"/>
                </a:lnTo>
                <a:lnTo>
                  <a:pt x="4328934" y="3383800"/>
                </a:lnTo>
                <a:lnTo>
                  <a:pt x="4350563" y="3359327"/>
                </a:lnTo>
                <a:lnTo>
                  <a:pt x="4350563" y="741883"/>
                </a:lnTo>
                <a:close/>
              </a:path>
            </a:pathLst>
          </a:custGeom>
          <a:solidFill>
            <a:srgbClr val="F7F2F9"/>
          </a:solidFill>
        </p:spPr>
        <p:txBody>
          <a:bodyPr wrap="square" lIns="0" tIns="0" rIns="0" bIns="0" rtlCol="0"/>
          <a:lstStyle/>
          <a:p>
            <a:endParaRPr sz="1092"/>
          </a:p>
        </p:txBody>
      </p:sp>
      <p:sp>
        <p:nvSpPr>
          <p:cNvPr id="2" name="Title 1">
            <a:extLst>
              <a:ext uri="{FF2B5EF4-FFF2-40B4-BE49-F238E27FC236}">
                <a16:creationId xmlns:a16="http://schemas.microsoft.com/office/drawing/2014/main" id="{8161E8CF-86EE-EA5D-0E66-0D12FD904AC6}"/>
              </a:ext>
            </a:extLst>
          </p:cNvPr>
          <p:cNvSpPr>
            <a:spLocks noGrp="1"/>
          </p:cNvSpPr>
          <p:nvPr>
            <p:ph type="title" hasCustomPrompt="1"/>
          </p:nvPr>
        </p:nvSpPr>
        <p:spPr>
          <a:xfrm>
            <a:off x="550681" y="502917"/>
            <a:ext cx="11014020" cy="503917"/>
          </a:xfrm>
          <a:prstGeom prst="rect">
            <a:avLst/>
          </a:prstGeom>
        </p:spPr>
        <p:txBody>
          <a:bodyPr/>
          <a:lstStyle>
            <a:lvl1pPr>
              <a:defRPr>
                <a:solidFill>
                  <a:srgbClr val="9563AA"/>
                </a:solidFill>
              </a:defRPr>
            </a:lvl1pPr>
          </a:lstStyle>
          <a:p>
            <a:r>
              <a:rPr lang="en-AU" sz="3275"/>
              <a:t>Lorem Ipsum </a:t>
            </a:r>
            <a:r>
              <a:rPr lang="en-AU" sz="3275" err="1"/>
              <a:t>Dolor</a:t>
            </a:r>
            <a:r>
              <a:rPr lang="en-AU" sz="3275"/>
              <a:t> Sit</a:t>
            </a:r>
            <a:endParaRPr lang="en-AU"/>
          </a:p>
        </p:txBody>
      </p:sp>
      <p:pic>
        <p:nvPicPr>
          <p:cNvPr id="10" name="object 12">
            <a:extLst>
              <a:ext uri="{FF2B5EF4-FFF2-40B4-BE49-F238E27FC236}">
                <a16:creationId xmlns:a16="http://schemas.microsoft.com/office/drawing/2014/main" id="{22FF8AE9-E267-B17A-43DF-4ACF63DA809F}"/>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9258300" y="6255456"/>
            <a:ext cx="2295957" cy="307850"/>
          </a:xfrm>
          <a:prstGeom prst="rect">
            <a:avLst/>
          </a:prstGeom>
        </p:spPr>
      </p:pic>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550681" y="1318846"/>
            <a:ext cx="11014020" cy="4850319"/>
          </a:xfrm>
        </p:spPr>
        <p:txBody>
          <a:bodyPr numCol="2" spcCol="1404000"/>
          <a:lstStyle>
            <a:lvl1pPr marL="331822" indent="-323090">
              <a:lnSpc>
                <a:spcPct val="115000"/>
              </a:lnSpc>
              <a:spcBef>
                <a:spcPts val="0"/>
              </a:spcBef>
              <a:spcAft>
                <a:spcPts val="1092"/>
              </a:spcAft>
              <a:buClr>
                <a:srgbClr val="762000"/>
              </a:buClr>
              <a:buFont typeface="Arial" panose="020B0604020202020204" pitchFamily="34" charset="0"/>
              <a:buChar char="•"/>
              <a:defRPr sz="1940"/>
            </a:lvl1pPr>
            <a:lvl2pPr>
              <a:defRPr sz="2153"/>
            </a:lvl2pPr>
            <a:lvl3pPr>
              <a:defRPr sz="2153"/>
            </a:lvl3pPr>
            <a:lvl4pPr>
              <a:defRPr sz="2153"/>
            </a:lvl4pPr>
            <a:lvl5pPr>
              <a:defRPr sz="2153"/>
            </a:lvl5pPr>
          </a:lstStyle>
          <a:p>
            <a:pPr lvl="0"/>
            <a:r>
              <a:rPr lang="en-GB"/>
              <a:t>Ur re </a:t>
            </a:r>
            <a:r>
              <a:rPr lang="en-GB" err="1"/>
              <a:t>si</a:t>
            </a:r>
            <a:r>
              <a:rPr lang="en-GB"/>
              <a:t> </a:t>
            </a:r>
            <a:r>
              <a:rPr lang="en-GB" err="1"/>
              <a:t>repera</a:t>
            </a:r>
            <a:r>
              <a:rPr lang="en-GB"/>
              <a:t> a </a:t>
            </a:r>
            <a:r>
              <a:rPr lang="en-GB" err="1"/>
              <a:t>dolest</a:t>
            </a:r>
            <a:r>
              <a:rPr lang="en-GB"/>
              <a:t> </a:t>
            </a:r>
            <a:r>
              <a:rPr lang="en-GB" err="1"/>
              <a:t>volendit</a:t>
            </a:r>
            <a:r>
              <a:rPr lang="en-GB"/>
              <a:t> </a:t>
            </a:r>
            <a:r>
              <a:rPr lang="en-GB" err="1"/>
              <a:t>accum</a:t>
            </a:r>
            <a:r>
              <a:rPr lang="en-GB"/>
              <a:t> </a:t>
            </a:r>
            <a:r>
              <a:rPr lang="en-GB" err="1"/>
              <a:t>rerfere</a:t>
            </a:r>
            <a:r>
              <a:rPr lang="en-GB"/>
              <a:t> </a:t>
            </a:r>
            <a:r>
              <a:rPr lang="en-GB" err="1"/>
              <a:t>quatempori</a:t>
            </a:r>
            <a:r>
              <a:rPr lang="en-GB"/>
              <a:t> </a:t>
            </a:r>
            <a:r>
              <a:rPr lang="en-GB" err="1"/>
              <a:t>odiore</a:t>
            </a:r>
            <a:r>
              <a:rPr lang="en-GB"/>
              <a:t>, as </a:t>
            </a:r>
            <a:r>
              <a:rPr lang="en-GB" err="1"/>
              <a:t>aut</a:t>
            </a:r>
            <a:r>
              <a:rPr lang="en-GB"/>
              <a:t> ese </a:t>
            </a:r>
            <a:r>
              <a:rPr lang="en-GB" err="1"/>
              <a:t>estionectum</a:t>
            </a:r>
            <a:r>
              <a:rPr lang="en-GB"/>
              <a:t> fugit et </a:t>
            </a:r>
            <a:r>
              <a:rPr lang="en-GB" err="1"/>
              <a:t>faccullautem</a:t>
            </a:r>
            <a:r>
              <a:rPr lang="en-GB"/>
              <a:t> non </a:t>
            </a:r>
            <a:r>
              <a:rPr lang="en-GB" err="1"/>
              <a:t>nos</a:t>
            </a:r>
            <a:r>
              <a:rPr lang="en-GB"/>
              <a:t> </a:t>
            </a:r>
            <a:r>
              <a:rPr lang="en-GB" err="1"/>
              <a:t>solessitaqui</a:t>
            </a:r>
            <a:r>
              <a:rPr lang="en-GB"/>
              <a:t> </a:t>
            </a:r>
            <a:r>
              <a:rPr lang="en-GB" err="1"/>
              <a:t>occabo</a:t>
            </a:r>
            <a:r>
              <a:rPr lang="en-GB"/>
              <a:t>. Et </a:t>
            </a:r>
            <a:r>
              <a:rPr lang="en-GB" err="1"/>
              <a:t>quae</a:t>
            </a:r>
            <a:r>
              <a:rPr lang="en-GB"/>
              <a:t> qui</a:t>
            </a:r>
          </a:p>
          <a:p>
            <a:pPr lvl="0"/>
            <a:r>
              <a:rPr lang="en-GB" err="1"/>
              <a:t>Alignitissint</a:t>
            </a:r>
            <a:r>
              <a:rPr lang="en-GB"/>
              <a:t> </a:t>
            </a:r>
            <a:r>
              <a:rPr lang="en-GB" err="1"/>
              <a:t>dit</a:t>
            </a:r>
            <a:r>
              <a:rPr lang="en-GB"/>
              <a:t> </a:t>
            </a:r>
            <a:r>
              <a:rPr lang="en-GB" err="1"/>
              <a:t>dolessit</a:t>
            </a:r>
            <a:r>
              <a:rPr lang="en-GB"/>
              <a:t>, con expediate </a:t>
            </a:r>
            <a:r>
              <a:rPr lang="en-GB" err="1"/>
              <a:t>pos</a:t>
            </a:r>
            <a:r>
              <a:rPr lang="en-GB"/>
              <a:t> </a:t>
            </a:r>
            <a:r>
              <a:rPr lang="en-GB" err="1"/>
              <a:t>doluptatas</a:t>
            </a:r>
            <a:r>
              <a:rPr lang="en-GB"/>
              <a:t> </a:t>
            </a:r>
            <a:r>
              <a:rPr lang="en-GB" err="1"/>
              <a:t>eatem</a:t>
            </a:r>
            <a:r>
              <a:rPr lang="en-GB"/>
              <a:t> </a:t>
            </a:r>
            <a:r>
              <a:rPr lang="en-GB" err="1"/>
              <a:t>aut</a:t>
            </a:r>
            <a:r>
              <a:rPr lang="en-GB"/>
              <a:t> </a:t>
            </a:r>
            <a:r>
              <a:rPr lang="en-GB" err="1"/>
              <a:t>audipsum</a:t>
            </a:r>
            <a:r>
              <a:rPr lang="en-GB"/>
              <a:t> </a:t>
            </a:r>
            <a:r>
              <a:rPr lang="en-GB" err="1"/>
              <a:t>inulpar</a:t>
            </a:r>
            <a:r>
              <a:rPr lang="en-GB"/>
              <a:t> </a:t>
            </a:r>
            <a:r>
              <a:rPr lang="en-GB" err="1"/>
              <a:t>cimpos</a:t>
            </a:r>
            <a:r>
              <a:rPr lang="en-GB"/>
              <a:t> dis </a:t>
            </a:r>
            <a:r>
              <a:rPr lang="en-GB" err="1"/>
              <a:t>minullo</a:t>
            </a:r>
            <a:r>
              <a:rPr lang="en-GB"/>
              <a:t> </a:t>
            </a:r>
            <a:r>
              <a:rPr lang="en-GB" err="1"/>
              <a:t>rumquaecti</a:t>
            </a:r>
            <a:r>
              <a:rPr lang="en-GB"/>
              <a:t> </a:t>
            </a:r>
            <a:r>
              <a:rPr lang="en-GB" err="1"/>
              <a:t>tes</a:t>
            </a:r>
            <a:r>
              <a:rPr lang="en-GB"/>
              <a:t> </a:t>
            </a:r>
            <a:r>
              <a:rPr lang="en-GB" err="1"/>
              <a:t>sitat</a:t>
            </a:r>
            <a:r>
              <a:rPr lang="en-GB"/>
              <a:t> </a:t>
            </a:r>
            <a:r>
              <a:rPr lang="en-GB" err="1"/>
              <a:t>odipicius</a:t>
            </a:r>
            <a:r>
              <a:rPr lang="en-GB"/>
              <a:t> et </a:t>
            </a:r>
            <a:r>
              <a:rPr lang="en-GB" err="1"/>
              <a:t>ent</a:t>
            </a:r>
            <a:r>
              <a:rPr lang="en-GB"/>
              <a:t> lab </a:t>
            </a:r>
            <a:r>
              <a:rPr lang="en-GB" err="1"/>
              <a:t>iusanis</a:t>
            </a:r>
            <a:r>
              <a:rPr lang="en-GB"/>
              <a:t> </a:t>
            </a:r>
            <a:r>
              <a:rPr lang="en-GB" err="1"/>
              <a:t>repuditature</a:t>
            </a:r>
            <a:r>
              <a:rPr lang="en-GB"/>
              <a:t> </a:t>
            </a:r>
            <a:r>
              <a:rPr lang="en-GB" err="1"/>
              <a:t>porporesto</a:t>
            </a:r>
            <a:r>
              <a:rPr lang="en-GB"/>
              <a:t>.</a:t>
            </a:r>
          </a:p>
          <a:p>
            <a:pPr lvl="0"/>
            <a:r>
              <a:rPr lang="en-GB"/>
              <a:t>Que </a:t>
            </a:r>
            <a:r>
              <a:rPr lang="en-GB" err="1"/>
              <a:t>perori</a:t>
            </a:r>
            <a:r>
              <a:rPr lang="en-GB"/>
              <a:t> </a:t>
            </a:r>
            <a:r>
              <a:rPr lang="en-GB" err="1"/>
              <a:t>occabor</a:t>
            </a:r>
            <a:r>
              <a:rPr lang="en-GB"/>
              <a:t> </a:t>
            </a:r>
            <a:r>
              <a:rPr lang="en-GB" err="1"/>
              <a:t>empedis</a:t>
            </a:r>
            <a:r>
              <a:rPr lang="en-GB"/>
              <a:t> mint et </a:t>
            </a:r>
            <a:r>
              <a:rPr lang="en-GB" err="1"/>
              <a:t>volupiet</a:t>
            </a:r>
            <a:r>
              <a:rPr lang="en-GB"/>
              <a:t> quid </a:t>
            </a:r>
            <a:r>
              <a:rPr lang="en-GB" err="1"/>
              <a:t>quosa</a:t>
            </a:r>
            <a:r>
              <a:rPr lang="en-GB"/>
              <a:t> </a:t>
            </a:r>
            <a:r>
              <a:rPr lang="en-GB" err="1"/>
              <a:t>prepuda</a:t>
            </a:r>
            <a:r>
              <a:rPr lang="en-GB"/>
              <a:t> </a:t>
            </a:r>
            <a:r>
              <a:rPr lang="en-GB" err="1"/>
              <a:t>ndanihit</a:t>
            </a:r>
            <a:r>
              <a:rPr lang="en-GB"/>
              <a:t>, cum </a:t>
            </a:r>
            <a:r>
              <a:rPr lang="en-GB" err="1"/>
              <a:t>fugianihicit</a:t>
            </a:r>
            <a:r>
              <a:rPr lang="en-GB"/>
              <a:t> il il </a:t>
            </a:r>
            <a:r>
              <a:rPr lang="en-GB" err="1"/>
              <a:t>ipsunt</a:t>
            </a:r>
            <a:r>
              <a:rPr lang="en-GB"/>
              <a:t>, </a:t>
            </a:r>
            <a:r>
              <a:rPr lang="en-GB" err="1"/>
              <a:t>aut</a:t>
            </a:r>
            <a:r>
              <a:rPr lang="en-GB"/>
              <a:t> id </a:t>
            </a:r>
            <a:r>
              <a:rPr lang="en-GB" err="1"/>
              <a:t>quodit</a:t>
            </a:r>
            <a:r>
              <a:rPr lang="en-GB"/>
              <a:t> </a:t>
            </a:r>
            <a:r>
              <a:rPr lang="en-GB" err="1"/>
              <a:t>parum</a:t>
            </a:r>
            <a:r>
              <a:rPr lang="en-GB"/>
              <a:t>, </a:t>
            </a:r>
            <a:r>
              <a:rPr lang="en-GB" err="1"/>
              <a:t>nistis</a:t>
            </a:r>
            <a:r>
              <a:rPr lang="en-GB"/>
              <a:t> </a:t>
            </a:r>
            <a:r>
              <a:rPr lang="en-GB" err="1"/>
              <a:t>dolorum</a:t>
            </a:r>
            <a:r>
              <a:rPr lang="en-GB"/>
              <a:t> </a:t>
            </a:r>
            <a:r>
              <a:rPr lang="en-GB" err="1"/>
              <a:t>volupta</a:t>
            </a:r>
            <a:r>
              <a:rPr lang="en-GB"/>
              <a:t> </a:t>
            </a:r>
            <a:r>
              <a:rPr lang="en-GB" err="1"/>
              <a:t>sendit</a:t>
            </a:r>
            <a:r>
              <a:rPr lang="en-GB"/>
              <a:t>, </a:t>
            </a:r>
            <a:r>
              <a:rPr lang="en-GB" err="1"/>
              <a:t>cusame</a:t>
            </a:r>
            <a:r>
              <a:rPr lang="en-GB"/>
              <a:t> </a:t>
            </a:r>
            <a:r>
              <a:rPr lang="en-GB" err="1"/>
              <a:t>ilis</a:t>
            </a:r>
            <a:r>
              <a:rPr lang="en-GB"/>
              <a:t> </a:t>
            </a:r>
            <a:r>
              <a:rPr lang="en-GB" err="1"/>
              <a:t>quam</a:t>
            </a:r>
            <a:r>
              <a:rPr lang="en-GB"/>
              <a:t> </a:t>
            </a:r>
            <a:r>
              <a:rPr lang="en-GB" err="1"/>
              <a:t>ea</a:t>
            </a:r>
            <a:r>
              <a:rPr lang="en-GB"/>
              <a:t> </a:t>
            </a:r>
            <a:r>
              <a:rPr lang="en-GB" err="1"/>
              <a:t>sed</a:t>
            </a:r>
            <a:r>
              <a:rPr lang="en-GB"/>
              <a:t> </a:t>
            </a:r>
            <a:r>
              <a:rPr lang="en-GB" err="1"/>
              <a:t>ut</a:t>
            </a:r>
            <a:r>
              <a:rPr lang="en-GB"/>
              <a:t> </a:t>
            </a:r>
            <a:r>
              <a:rPr lang="en-GB" err="1"/>
              <a:t>omnihic</a:t>
            </a:r>
            <a:r>
              <a:rPr lang="en-GB"/>
              <a:t> </a:t>
            </a:r>
            <a:r>
              <a:rPr lang="en-GB" err="1"/>
              <a:t>ientio</a:t>
            </a:r>
            <a:r>
              <a:rPr lang="en-GB"/>
              <a:t> </a:t>
            </a:r>
            <a:r>
              <a:rPr lang="en-GB" err="1"/>
              <a:t>quasper</a:t>
            </a:r>
            <a:r>
              <a:rPr lang="en-GB"/>
              <a:t> </a:t>
            </a:r>
            <a:r>
              <a:rPr lang="en-GB" err="1"/>
              <a:t>ibuscius</a:t>
            </a:r>
            <a:r>
              <a:rPr lang="en-GB"/>
              <a:t> </a:t>
            </a:r>
            <a:r>
              <a:rPr lang="en-GB" err="1"/>
              <a:t>eatempe</a:t>
            </a:r>
            <a:r>
              <a:rPr lang="en-GB"/>
              <a:t> </a:t>
            </a:r>
            <a:r>
              <a:rPr lang="en-GB" err="1"/>
              <a:t>perro</a:t>
            </a:r>
            <a:r>
              <a:rPr lang="en-GB"/>
              <a:t> </a:t>
            </a:r>
            <a:r>
              <a:rPr lang="en-GB" err="1"/>
              <a:t>expliquiat</a:t>
            </a:r>
            <a:r>
              <a:rPr lang="en-GB"/>
              <a:t> </a:t>
            </a:r>
            <a:r>
              <a:rPr lang="en-GB" err="1"/>
              <a:t>eate</a:t>
            </a:r>
            <a:r>
              <a:rPr lang="en-GB"/>
              <a:t> </a:t>
            </a:r>
            <a:r>
              <a:rPr lang="en-GB" err="1"/>
              <a:t>vel</a:t>
            </a:r>
            <a:r>
              <a:rPr lang="en-GB"/>
              <a:t> </a:t>
            </a:r>
            <a:r>
              <a:rPr lang="en-GB" err="1"/>
              <a:t>ilignimaio</a:t>
            </a:r>
            <a:r>
              <a:rPr lang="en-GB"/>
              <a:t> </a:t>
            </a:r>
            <a:r>
              <a:rPr lang="en-GB" err="1"/>
              <a:t>doluptia</a:t>
            </a:r>
            <a:r>
              <a:rPr lang="en-GB"/>
              <a:t>.</a:t>
            </a:r>
          </a:p>
          <a:p>
            <a:pPr lvl="0"/>
            <a:r>
              <a:rPr lang="en-GB"/>
              <a:t>Tatum </a:t>
            </a:r>
            <a:r>
              <a:rPr lang="en-GB" err="1"/>
              <a:t>asperit</a:t>
            </a:r>
            <a:r>
              <a:rPr lang="en-GB"/>
              <a:t>, con cores dolor </a:t>
            </a:r>
            <a:r>
              <a:rPr lang="en-GB" err="1"/>
              <a:t>senis</a:t>
            </a:r>
            <a:r>
              <a:rPr lang="en-GB"/>
              <a:t> ab </a:t>
            </a:r>
            <a:r>
              <a:rPr lang="en-GB" err="1"/>
              <a:t>imporrunt</a:t>
            </a:r>
            <a:r>
              <a:rPr lang="en-GB"/>
              <a:t> ma nest </a:t>
            </a:r>
            <a:r>
              <a:rPr lang="en-GB" err="1"/>
              <a:t>offictiis</a:t>
            </a:r>
            <a:r>
              <a:rPr lang="en-GB"/>
              <a:t> et </a:t>
            </a:r>
            <a:r>
              <a:rPr lang="en-GB" err="1"/>
              <a:t>adisit</a:t>
            </a:r>
            <a:r>
              <a:rPr lang="en-GB"/>
              <a:t> </a:t>
            </a:r>
            <a:r>
              <a:rPr lang="en-GB" err="1"/>
              <a:t>optaquodis</a:t>
            </a:r>
            <a:r>
              <a:rPr lang="en-GB"/>
              <a:t> </a:t>
            </a:r>
            <a:r>
              <a:rPr lang="en-GB" err="1"/>
              <a:t>sedi</a:t>
            </a:r>
            <a:r>
              <a:rPr lang="en-GB"/>
              <a:t> </a:t>
            </a:r>
            <a:r>
              <a:rPr lang="en-GB" err="1"/>
              <a:t>dolorehento</a:t>
            </a:r>
            <a:r>
              <a:rPr lang="en-GB"/>
              <a:t> </a:t>
            </a:r>
            <a:r>
              <a:rPr lang="en-GB" err="1"/>
              <a:t>expliquo</a:t>
            </a:r>
            <a:r>
              <a:rPr lang="en-GB"/>
              <a:t> </a:t>
            </a:r>
            <a:r>
              <a:rPr lang="en-GB" err="1"/>
              <a:t>vellore</a:t>
            </a:r>
            <a:r>
              <a:rPr lang="en-GB"/>
              <a:t> </a:t>
            </a:r>
            <a:r>
              <a:rPr lang="en-GB" err="1"/>
              <a:t>icabore</a:t>
            </a:r>
            <a:r>
              <a:rPr lang="en-GB"/>
              <a:t>.</a:t>
            </a:r>
          </a:p>
          <a:p>
            <a:pPr lvl="0"/>
            <a:endParaRPr lang="en-AU"/>
          </a:p>
        </p:txBody>
      </p:sp>
      <p:pic>
        <p:nvPicPr>
          <p:cNvPr id="4" name="Graphic 3">
            <a:extLst>
              <a:ext uri="{FF2B5EF4-FFF2-40B4-BE49-F238E27FC236}">
                <a16:creationId xmlns:a16="http://schemas.microsoft.com/office/drawing/2014/main" id="{82BDE7FC-78D3-55F0-4AD1-12E04422B38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14742" y="3320294"/>
            <a:ext cx="8096250" cy="5419725"/>
          </a:xfrm>
          <a:prstGeom prst="rect">
            <a:avLst/>
          </a:prstGeom>
        </p:spPr>
      </p:pic>
    </p:spTree>
    <p:extLst>
      <p:ext uri="{BB962C8B-B14F-4D97-AF65-F5344CB8AC3E}">
        <p14:creationId xmlns:p14="http://schemas.microsoft.com/office/powerpoint/2010/main" val="20971098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Info Slide 3">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B49AB176-1B35-8527-B7D7-D5FA42061445}"/>
              </a:ext>
            </a:extLst>
          </p:cNvPr>
          <p:cNvSpPr/>
          <p:nvPr userDrawn="1"/>
        </p:nvSpPr>
        <p:spPr>
          <a:xfrm>
            <a:off x="10469488" y="1318366"/>
            <a:ext cx="1722515" cy="2903387"/>
          </a:xfrm>
          <a:custGeom>
            <a:avLst/>
            <a:gdLst/>
            <a:ahLst/>
            <a:cxnLst/>
            <a:rect l="l" t="t" r="r" b="b"/>
            <a:pathLst>
              <a:path w="2840355" h="4787900">
                <a:moveTo>
                  <a:pt x="1471560" y="0"/>
                </a:moveTo>
                <a:lnTo>
                  <a:pt x="1381901" y="0"/>
                </a:lnTo>
                <a:lnTo>
                  <a:pt x="1336943" y="12700"/>
                </a:lnTo>
                <a:lnTo>
                  <a:pt x="646702" y="266700"/>
                </a:lnTo>
                <a:lnTo>
                  <a:pt x="604640" y="292100"/>
                </a:lnTo>
                <a:lnTo>
                  <a:pt x="567772" y="317500"/>
                </a:lnTo>
                <a:lnTo>
                  <a:pt x="536519" y="342900"/>
                </a:lnTo>
                <a:lnTo>
                  <a:pt x="511300" y="381000"/>
                </a:lnTo>
                <a:lnTo>
                  <a:pt x="492536" y="431800"/>
                </a:lnTo>
                <a:lnTo>
                  <a:pt x="480646" y="469900"/>
                </a:lnTo>
                <a:lnTo>
                  <a:pt x="476050" y="508000"/>
                </a:lnTo>
                <a:lnTo>
                  <a:pt x="479168" y="558800"/>
                </a:lnTo>
                <a:lnTo>
                  <a:pt x="442785" y="596900"/>
                </a:lnTo>
                <a:lnTo>
                  <a:pt x="407693" y="622300"/>
                </a:lnTo>
                <a:lnTo>
                  <a:pt x="373911" y="673100"/>
                </a:lnTo>
                <a:lnTo>
                  <a:pt x="341456" y="711200"/>
                </a:lnTo>
                <a:lnTo>
                  <a:pt x="310347" y="749300"/>
                </a:lnTo>
                <a:lnTo>
                  <a:pt x="280600" y="800100"/>
                </a:lnTo>
                <a:lnTo>
                  <a:pt x="252235" y="838200"/>
                </a:lnTo>
                <a:lnTo>
                  <a:pt x="225269" y="876300"/>
                </a:lnTo>
                <a:lnTo>
                  <a:pt x="199719" y="914400"/>
                </a:lnTo>
                <a:lnTo>
                  <a:pt x="175605" y="965200"/>
                </a:lnTo>
                <a:lnTo>
                  <a:pt x="152944" y="1016000"/>
                </a:lnTo>
                <a:lnTo>
                  <a:pt x="131753" y="1054100"/>
                </a:lnTo>
                <a:lnTo>
                  <a:pt x="112051" y="1104900"/>
                </a:lnTo>
                <a:lnTo>
                  <a:pt x="93856" y="1155700"/>
                </a:lnTo>
                <a:lnTo>
                  <a:pt x="77185" y="1206500"/>
                </a:lnTo>
                <a:lnTo>
                  <a:pt x="62057" y="1257300"/>
                </a:lnTo>
                <a:lnTo>
                  <a:pt x="48490" y="1308100"/>
                </a:lnTo>
                <a:lnTo>
                  <a:pt x="36822" y="1346200"/>
                </a:lnTo>
                <a:lnTo>
                  <a:pt x="26760" y="1397000"/>
                </a:lnTo>
                <a:lnTo>
                  <a:pt x="18301" y="1447800"/>
                </a:lnTo>
                <a:lnTo>
                  <a:pt x="11444" y="1511300"/>
                </a:lnTo>
                <a:lnTo>
                  <a:pt x="6187" y="1549400"/>
                </a:lnTo>
                <a:lnTo>
                  <a:pt x="2528" y="1600200"/>
                </a:lnTo>
                <a:lnTo>
                  <a:pt x="467" y="1651000"/>
                </a:lnTo>
                <a:lnTo>
                  <a:pt x="280" y="1676400"/>
                </a:lnTo>
                <a:lnTo>
                  <a:pt x="93" y="1689100"/>
                </a:lnTo>
                <a:lnTo>
                  <a:pt x="1126" y="1752600"/>
                </a:lnTo>
                <a:lnTo>
                  <a:pt x="3843" y="1803400"/>
                </a:lnTo>
                <a:lnTo>
                  <a:pt x="8150" y="1854200"/>
                </a:lnTo>
                <a:lnTo>
                  <a:pt x="14046" y="1905000"/>
                </a:lnTo>
                <a:lnTo>
                  <a:pt x="21527" y="1943100"/>
                </a:lnTo>
                <a:lnTo>
                  <a:pt x="30593" y="1993900"/>
                </a:lnTo>
                <a:lnTo>
                  <a:pt x="41242" y="2044700"/>
                </a:lnTo>
                <a:lnTo>
                  <a:pt x="53471" y="2108200"/>
                </a:lnTo>
                <a:lnTo>
                  <a:pt x="67280" y="2146300"/>
                </a:lnTo>
                <a:lnTo>
                  <a:pt x="82667" y="2197100"/>
                </a:lnTo>
                <a:lnTo>
                  <a:pt x="99629" y="2235200"/>
                </a:lnTo>
                <a:lnTo>
                  <a:pt x="118677" y="2286000"/>
                </a:lnTo>
                <a:lnTo>
                  <a:pt x="145422" y="2311400"/>
                </a:lnTo>
                <a:lnTo>
                  <a:pt x="179803" y="2349500"/>
                </a:lnTo>
                <a:lnTo>
                  <a:pt x="221762" y="2374900"/>
                </a:lnTo>
                <a:lnTo>
                  <a:pt x="271237" y="2400300"/>
                </a:lnTo>
                <a:lnTo>
                  <a:pt x="1388920" y="4699000"/>
                </a:lnTo>
                <a:lnTo>
                  <a:pt x="1390868" y="4699000"/>
                </a:lnTo>
                <a:lnTo>
                  <a:pt x="1393265" y="4711700"/>
                </a:lnTo>
                <a:lnTo>
                  <a:pt x="1396260" y="4711700"/>
                </a:lnTo>
                <a:lnTo>
                  <a:pt x="1408215" y="4737100"/>
                </a:lnTo>
                <a:lnTo>
                  <a:pt x="1423776" y="4737100"/>
                </a:lnTo>
                <a:lnTo>
                  <a:pt x="1442825" y="4749800"/>
                </a:lnTo>
                <a:lnTo>
                  <a:pt x="1465242" y="4762500"/>
                </a:lnTo>
                <a:lnTo>
                  <a:pt x="1490909" y="4775200"/>
                </a:lnTo>
                <a:lnTo>
                  <a:pt x="1519706" y="4787900"/>
                </a:lnTo>
                <a:lnTo>
                  <a:pt x="1848553" y="4787900"/>
                </a:lnTo>
                <a:lnTo>
                  <a:pt x="1953761" y="4775200"/>
                </a:lnTo>
                <a:lnTo>
                  <a:pt x="2185123" y="4737100"/>
                </a:lnTo>
                <a:lnTo>
                  <a:pt x="2309377" y="4686300"/>
                </a:lnTo>
                <a:lnTo>
                  <a:pt x="2373232" y="4673600"/>
                </a:lnTo>
                <a:lnTo>
                  <a:pt x="2570280" y="4610100"/>
                </a:lnTo>
                <a:lnTo>
                  <a:pt x="2769426" y="4533900"/>
                </a:lnTo>
                <a:lnTo>
                  <a:pt x="2833231" y="4508500"/>
                </a:lnTo>
                <a:lnTo>
                  <a:pt x="2840350" y="4508500"/>
                </a:lnTo>
                <a:lnTo>
                  <a:pt x="2840350" y="2247900"/>
                </a:lnTo>
                <a:lnTo>
                  <a:pt x="505390" y="2247900"/>
                </a:lnTo>
                <a:lnTo>
                  <a:pt x="438935" y="2235200"/>
                </a:lnTo>
                <a:lnTo>
                  <a:pt x="342909" y="2235200"/>
                </a:lnTo>
                <a:lnTo>
                  <a:pt x="311236" y="2209800"/>
                </a:lnTo>
                <a:lnTo>
                  <a:pt x="289054" y="2197100"/>
                </a:lnTo>
                <a:lnTo>
                  <a:pt x="275314" y="2184400"/>
                </a:lnTo>
                <a:lnTo>
                  <a:pt x="268923" y="2171700"/>
                </a:lnTo>
                <a:lnTo>
                  <a:pt x="267745" y="2171700"/>
                </a:lnTo>
                <a:lnTo>
                  <a:pt x="271039" y="2159000"/>
                </a:lnTo>
                <a:lnTo>
                  <a:pt x="280281" y="2133600"/>
                </a:lnTo>
                <a:lnTo>
                  <a:pt x="296947" y="2108200"/>
                </a:lnTo>
                <a:lnTo>
                  <a:pt x="322513" y="2057400"/>
                </a:lnTo>
                <a:lnTo>
                  <a:pt x="358455" y="2019300"/>
                </a:lnTo>
                <a:lnTo>
                  <a:pt x="406250" y="1981200"/>
                </a:lnTo>
                <a:lnTo>
                  <a:pt x="467373" y="1930400"/>
                </a:lnTo>
                <a:lnTo>
                  <a:pt x="200579" y="1930400"/>
                </a:lnTo>
                <a:lnTo>
                  <a:pt x="193033" y="1879600"/>
                </a:lnTo>
                <a:lnTo>
                  <a:pt x="187210" y="1828800"/>
                </a:lnTo>
                <a:lnTo>
                  <a:pt x="183098" y="1778000"/>
                </a:lnTo>
                <a:lnTo>
                  <a:pt x="180689" y="1739900"/>
                </a:lnTo>
                <a:lnTo>
                  <a:pt x="179973" y="1689100"/>
                </a:lnTo>
                <a:lnTo>
                  <a:pt x="180938" y="1638300"/>
                </a:lnTo>
                <a:lnTo>
                  <a:pt x="183577" y="1587500"/>
                </a:lnTo>
                <a:lnTo>
                  <a:pt x="187878" y="1536700"/>
                </a:lnTo>
                <a:lnTo>
                  <a:pt x="193832" y="1498600"/>
                </a:lnTo>
                <a:lnTo>
                  <a:pt x="201428" y="1447800"/>
                </a:lnTo>
                <a:lnTo>
                  <a:pt x="210657" y="1397000"/>
                </a:lnTo>
                <a:lnTo>
                  <a:pt x="221509" y="1346200"/>
                </a:lnTo>
                <a:lnTo>
                  <a:pt x="233974" y="1308100"/>
                </a:lnTo>
                <a:lnTo>
                  <a:pt x="248042" y="1257300"/>
                </a:lnTo>
                <a:lnTo>
                  <a:pt x="263703" y="1219200"/>
                </a:lnTo>
                <a:lnTo>
                  <a:pt x="280947" y="1168400"/>
                </a:lnTo>
                <a:lnTo>
                  <a:pt x="299764" y="1117600"/>
                </a:lnTo>
                <a:lnTo>
                  <a:pt x="320144" y="1079500"/>
                </a:lnTo>
                <a:lnTo>
                  <a:pt x="342077" y="1041400"/>
                </a:lnTo>
                <a:lnTo>
                  <a:pt x="365553" y="990600"/>
                </a:lnTo>
                <a:lnTo>
                  <a:pt x="390563" y="952500"/>
                </a:lnTo>
                <a:lnTo>
                  <a:pt x="417096" y="914400"/>
                </a:lnTo>
                <a:lnTo>
                  <a:pt x="445143" y="863600"/>
                </a:lnTo>
                <a:lnTo>
                  <a:pt x="474693" y="838200"/>
                </a:lnTo>
                <a:lnTo>
                  <a:pt x="505736" y="800100"/>
                </a:lnTo>
                <a:lnTo>
                  <a:pt x="538264" y="749300"/>
                </a:lnTo>
                <a:lnTo>
                  <a:pt x="572264" y="723900"/>
                </a:lnTo>
                <a:lnTo>
                  <a:pt x="945504" y="723900"/>
                </a:lnTo>
                <a:lnTo>
                  <a:pt x="1520696" y="508000"/>
                </a:lnTo>
                <a:lnTo>
                  <a:pt x="1563420" y="495300"/>
                </a:lnTo>
                <a:lnTo>
                  <a:pt x="1600757" y="457200"/>
                </a:lnTo>
                <a:lnTo>
                  <a:pt x="1632271" y="431800"/>
                </a:lnTo>
                <a:lnTo>
                  <a:pt x="1657526" y="393700"/>
                </a:lnTo>
                <a:lnTo>
                  <a:pt x="1676084" y="355600"/>
                </a:lnTo>
                <a:lnTo>
                  <a:pt x="1687508" y="317500"/>
                </a:lnTo>
                <a:lnTo>
                  <a:pt x="2309846" y="317500"/>
                </a:lnTo>
                <a:lnTo>
                  <a:pt x="2052070" y="203200"/>
                </a:lnTo>
                <a:lnTo>
                  <a:pt x="1954253" y="177800"/>
                </a:lnTo>
                <a:lnTo>
                  <a:pt x="1904674" y="152400"/>
                </a:lnTo>
                <a:lnTo>
                  <a:pt x="1854692" y="139700"/>
                </a:lnTo>
                <a:lnTo>
                  <a:pt x="1804340" y="139700"/>
                </a:lnTo>
                <a:lnTo>
                  <a:pt x="1702658" y="127000"/>
                </a:lnTo>
                <a:lnTo>
                  <a:pt x="1651394" y="127000"/>
                </a:lnTo>
                <a:lnTo>
                  <a:pt x="1624160" y="76200"/>
                </a:lnTo>
                <a:lnTo>
                  <a:pt x="1591643" y="50800"/>
                </a:lnTo>
                <a:lnTo>
                  <a:pt x="1554759" y="25400"/>
                </a:lnTo>
                <a:lnTo>
                  <a:pt x="1514425" y="12700"/>
                </a:lnTo>
                <a:lnTo>
                  <a:pt x="1471560" y="0"/>
                </a:lnTo>
                <a:close/>
              </a:path>
              <a:path w="2840355" h="4787900">
                <a:moveTo>
                  <a:pt x="2840350" y="1295400"/>
                </a:moveTo>
                <a:lnTo>
                  <a:pt x="2840109" y="1295400"/>
                </a:lnTo>
                <a:lnTo>
                  <a:pt x="2814544" y="1333500"/>
                </a:lnTo>
                <a:lnTo>
                  <a:pt x="2778605" y="1384300"/>
                </a:lnTo>
                <a:lnTo>
                  <a:pt x="2730817" y="1422400"/>
                </a:lnTo>
                <a:lnTo>
                  <a:pt x="2669702" y="1473200"/>
                </a:lnTo>
                <a:lnTo>
                  <a:pt x="2593784" y="1524000"/>
                </a:lnTo>
                <a:lnTo>
                  <a:pt x="2558765" y="1562100"/>
                </a:lnTo>
                <a:lnTo>
                  <a:pt x="2522338" y="1574800"/>
                </a:lnTo>
                <a:lnTo>
                  <a:pt x="2484547" y="1600200"/>
                </a:lnTo>
                <a:lnTo>
                  <a:pt x="2445437" y="1638300"/>
                </a:lnTo>
                <a:lnTo>
                  <a:pt x="2405054" y="1651000"/>
                </a:lnTo>
                <a:lnTo>
                  <a:pt x="2363441" y="1676400"/>
                </a:lnTo>
                <a:lnTo>
                  <a:pt x="2320646" y="1701800"/>
                </a:lnTo>
                <a:lnTo>
                  <a:pt x="2276711" y="1727200"/>
                </a:lnTo>
                <a:lnTo>
                  <a:pt x="2231683" y="1752600"/>
                </a:lnTo>
                <a:lnTo>
                  <a:pt x="2185607" y="1765300"/>
                </a:lnTo>
                <a:lnTo>
                  <a:pt x="2138526" y="1803400"/>
                </a:lnTo>
                <a:lnTo>
                  <a:pt x="2041534" y="1841500"/>
                </a:lnTo>
                <a:lnTo>
                  <a:pt x="1889642" y="1905000"/>
                </a:lnTo>
                <a:lnTo>
                  <a:pt x="1731147" y="1981200"/>
                </a:lnTo>
                <a:lnTo>
                  <a:pt x="1677058" y="1993900"/>
                </a:lnTo>
                <a:lnTo>
                  <a:pt x="1461110" y="2070100"/>
                </a:lnTo>
                <a:lnTo>
                  <a:pt x="1407810" y="2082800"/>
                </a:lnTo>
                <a:lnTo>
                  <a:pt x="1354883" y="2108200"/>
                </a:lnTo>
                <a:lnTo>
                  <a:pt x="1302378" y="2108200"/>
                </a:lnTo>
                <a:lnTo>
                  <a:pt x="1250343" y="2133600"/>
                </a:lnTo>
                <a:lnTo>
                  <a:pt x="1047889" y="2171700"/>
                </a:lnTo>
                <a:lnTo>
                  <a:pt x="811279" y="2235200"/>
                </a:lnTo>
                <a:lnTo>
                  <a:pt x="680439" y="2235200"/>
                </a:lnTo>
                <a:lnTo>
                  <a:pt x="585541" y="2247900"/>
                </a:lnTo>
                <a:lnTo>
                  <a:pt x="2840350" y="2247900"/>
                </a:lnTo>
                <a:lnTo>
                  <a:pt x="2840350" y="1295400"/>
                </a:lnTo>
                <a:close/>
              </a:path>
              <a:path w="2840355" h="4787900">
                <a:moveTo>
                  <a:pt x="2332431" y="317500"/>
                </a:moveTo>
                <a:lnTo>
                  <a:pt x="1736925" y="317500"/>
                </a:lnTo>
                <a:lnTo>
                  <a:pt x="1976184" y="368300"/>
                </a:lnTo>
                <a:lnTo>
                  <a:pt x="2067599" y="393700"/>
                </a:lnTo>
                <a:lnTo>
                  <a:pt x="2156156" y="444500"/>
                </a:lnTo>
                <a:lnTo>
                  <a:pt x="2241581" y="482600"/>
                </a:lnTo>
                <a:lnTo>
                  <a:pt x="2283034" y="495300"/>
                </a:lnTo>
                <a:lnTo>
                  <a:pt x="2323601" y="533400"/>
                </a:lnTo>
                <a:lnTo>
                  <a:pt x="2363250" y="558800"/>
                </a:lnTo>
                <a:lnTo>
                  <a:pt x="2401945" y="584200"/>
                </a:lnTo>
                <a:lnTo>
                  <a:pt x="2439653" y="622300"/>
                </a:lnTo>
                <a:lnTo>
                  <a:pt x="2476339" y="647700"/>
                </a:lnTo>
                <a:lnTo>
                  <a:pt x="2511970" y="673100"/>
                </a:lnTo>
                <a:lnTo>
                  <a:pt x="2546512" y="711200"/>
                </a:lnTo>
                <a:lnTo>
                  <a:pt x="2579929" y="749300"/>
                </a:lnTo>
                <a:lnTo>
                  <a:pt x="2612189" y="787400"/>
                </a:lnTo>
                <a:lnTo>
                  <a:pt x="2643257" y="825500"/>
                </a:lnTo>
                <a:lnTo>
                  <a:pt x="2673100" y="850900"/>
                </a:lnTo>
                <a:lnTo>
                  <a:pt x="2701682" y="901700"/>
                </a:lnTo>
                <a:lnTo>
                  <a:pt x="2728971" y="939800"/>
                </a:lnTo>
                <a:lnTo>
                  <a:pt x="2754931" y="977900"/>
                </a:lnTo>
                <a:lnTo>
                  <a:pt x="2397196" y="977900"/>
                </a:lnTo>
                <a:lnTo>
                  <a:pt x="2353483" y="990600"/>
                </a:lnTo>
                <a:lnTo>
                  <a:pt x="2308842" y="990600"/>
                </a:lnTo>
                <a:lnTo>
                  <a:pt x="2263316" y="1003300"/>
                </a:lnTo>
                <a:lnTo>
                  <a:pt x="2216949" y="1003300"/>
                </a:lnTo>
                <a:lnTo>
                  <a:pt x="1923567" y="1066800"/>
                </a:lnTo>
                <a:lnTo>
                  <a:pt x="1872553" y="1092200"/>
                </a:lnTo>
                <a:lnTo>
                  <a:pt x="1769106" y="1104900"/>
                </a:lnTo>
                <a:lnTo>
                  <a:pt x="1716762" y="1130300"/>
                </a:lnTo>
                <a:lnTo>
                  <a:pt x="1664063" y="1143000"/>
                </a:lnTo>
                <a:lnTo>
                  <a:pt x="1504280" y="1206500"/>
                </a:lnTo>
                <a:lnTo>
                  <a:pt x="1450604" y="1219200"/>
                </a:lnTo>
                <a:lnTo>
                  <a:pt x="1185747" y="1320800"/>
                </a:lnTo>
                <a:lnTo>
                  <a:pt x="1034247" y="1384300"/>
                </a:lnTo>
                <a:lnTo>
                  <a:pt x="937088" y="1435100"/>
                </a:lnTo>
                <a:lnTo>
                  <a:pt x="843379" y="1473200"/>
                </a:lnTo>
                <a:lnTo>
                  <a:pt x="797919" y="1511300"/>
                </a:lnTo>
                <a:lnTo>
                  <a:pt x="753444" y="1524000"/>
                </a:lnTo>
                <a:lnTo>
                  <a:pt x="709994" y="1549400"/>
                </a:lnTo>
                <a:lnTo>
                  <a:pt x="667609" y="1574800"/>
                </a:lnTo>
                <a:lnTo>
                  <a:pt x="626330" y="1600200"/>
                </a:lnTo>
                <a:lnTo>
                  <a:pt x="586198" y="1625600"/>
                </a:lnTo>
                <a:lnTo>
                  <a:pt x="547252" y="1638300"/>
                </a:lnTo>
                <a:lnTo>
                  <a:pt x="509534" y="1676400"/>
                </a:lnTo>
                <a:lnTo>
                  <a:pt x="473085" y="1689100"/>
                </a:lnTo>
                <a:lnTo>
                  <a:pt x="437944" y="1714500"/>
                </a:lnTo>
                <a:lnTo>
                  <a:pt x="389603" y="1752600"/>
                </a:lnTo>
                <a:lnTo>
                  <a:pt x="344727" y="1790700"/>
                </a:lnTo>
                <a:lnTo>
                  <a:pt x="303351" y="1828800"/>
                </a:lnTo>
                <a:lnTo>
                  <a:pt x="265511" y="1866900"/>
                </a:lnTo>
                <a:lnTo>
                  <a:pt x="231242" y="1892300"/>
                </a:lnTo>
                <a:lnTo>
                  <a:pt x="200579" y="1930400"/>
                </a:lnTo>
                <a:lnTo>
                  <a:pt x="467373" y="1930400"/>
                </a:lnTo>
                <a:lnTo>
                  <a:pt x="543302" y="1866900"/>
                </a:lnTo>
                <a:lnTo>
                  <a:pt x="578321" y="1841500"/>
                </a:lnTo>
                <a:lnTo>
                  <a:pt x="614748" y="1816100"/>
                </a:lnTo>
                <a:lnTo>
                  <a:pt x="652540" y="1803400"/>
                </a:lnTo>
                <a:lnTo>
                  <a:pt x="691650" y="1765300"/>
                </a:lnTo>
                <a:lnTo>
                  <a:pt x="732034" y="1752600"/>
                </a:lnTo>
                <a:lnTo>
                  <a:pt x="773646" y="1727200"/>
                </a:lnTo>
                <a:lnTo>
                  <a:pt x="816443" y="1689100"/>
                </a:lnTo>
                <a:lnTo>
                  <a:pt x="860378" y="1676400"/>
                </a:lnTo>
                <a:lnTo>
                  <a:pt x="905407" y="1651000"/>
                </a:lnTo>
                <a:lnTo>
                  <a:pt x="951484" y="1638300"/>
                </a:lnTo>
                <a:lnTo>
                  <a:pt x="998566" y="1600200"/>
                </a:lnTo>
                <a:lnTo>
                  <a:pt x="1095559" y="1562100"/>
                </a:lnTo>
                <a:lnTo>
                  <a:pt x="1247453" y="1498600"/>
                </a:lnTo>
                <a:lnTo>
                  <a:pt x="1299611" y="1460500"/>
                </a:lnTo>
                <a:lnTo>
                  <a:pt x="1405949" y="1422400"/>
                </a:lnTo>
                <a:lnTo>
                  <a:pt x="1460038" y="1409700"/>
                </a:lnTo>
                <a:lnTo>
                  <a:pt x="1675984" y="1333500"/>
                </a:lnTo>
                <a:lnTo>
                  <a:pt x="1729283" y="1320800"/>
                </a:lnTo>
                <a:lnTo>
                  <a:pt x="1782209" y="1295400"/>
                </a:lnTo>
                <a:lnTo>
                  <a:pt x="1886746" y="1270000"/>
                </a:lnTo>
                <a:lnTo>
                  <a:pt x="2186326" y="1206500"/>
                </a:lnTo>
                <a:lnTo>
                  <a:pt x="2325804" y="1168400"/>
                </a:lnTo>
                <a:lnTo>
                  <a:pt x="2370443" y="1168400"/>
                </a:lnTo>
                <a:lnTo>
                  <a:pt x="2414073" y="1155700"/>
                </a:lnTo>
                <a:lnTo>
                  <a:pt x="2840350" y="1155700"/>
                </a:lnTo>
                <a:lnTo>
                  <a:pt x="2840350" y="787400"/>
                </a:lnTo>
                <a:lnTo>
                  <a:pt x="2821991" y="762000"/>
                </a:lnTo>
                <a:lnTo>
                  <a:pt x="2791515" y="723900"/>
                </a:lnTo>
                <a:lnTo>
                  <a:pt x="2759799" y="673100"/>
                </a:lnTo>
                <a:lnTo>
                  <a:pt x="2726859" y="635000"/>
                </a:lnTo>
                <a:lnTo>
                  <a:pt x="2692716" y="609600"/>
                </a:lnTo>
                <a:lnTo>
                  <a:pt x="2657387" y="571500"/>
                </a:lnTo>
                <a:lnTo>
                  <a:pt x="2620892" y="533400"/>
                </a:lnTo>
                <a:lnTo>
                  <a:pt x="2583250" y="495300"/>
                </a:lnTo>
                <a:lnTo>
                  <a:pt x="2544478" y="469900"/>
                </a:lnTo>
                <a:lnTo>
                  <a:pt x="2504595" y="444500"/>
                </a:lnTo>
                <a:lnTo>
                  <a:pt x="2463620" y="406400"/>
                </a:lnTo>
                <a:lnTo>
                  <a:pt x="2420644" y="381000"/>
                </a:lnTo>
                <a:lnTo>
                  <a:pt x="2376904" y="355600"/>
                </a:lnTo>
                <a:lnTo>
                  <a:pt x="2332431" y="317500"/>
                </a:lnTo>
                <a:close/>
              </a:path>
              <a:path w="2840355" h="4787900">
                <a:moveTo>
                  <a:pt x="2840350" y="1155700"/>
                </a:moveTo>
                <a:lnTo>
                  <a:pt x="2751882" y="1155700"/>
                </a:lnTo>
                <a:lnTo>
                  <a:pt x="2794103" y="1168400"/>
                </a:lnTo>
                <a:lnTo>
                  <a:pt x="2825786" y="1193800"/>
                </a:lnTo>
                <a:lnTo>
                  <a:pt x="2840350" y="1193800"/>
                </a:lnTo>
                <a:lnTo>
                  <a:pt x="2840350" y="1155700"/>
                </a:lnTo>
                <a:close/>
              </a:path>
              <a:path w="2840355" h="4787900">
                <a:moveTo>
                  <a:pt x="945504" y="723900"/>
                </a:moveTo>
                <a:lnTo>
                  <a:pt x="572306" y="723900"/>
                </a:lnTo>
                <a:lnTo>
                  <a:pt x="609444" y="736600"/>
                </a:lnTo>
                <a:lnTo>
                  <a:pt x="650219" y="762000"/>
                </a:lnTo>
                <a:lnTo>
                  <a:pt x="738836" y="787400"/>
                </a:lnTo>
                <a:lnTo>
                  <a:pt x="830466" y="762000"/>
                </a:lnTo>
                <a:lnTo>
                  <a:pt x="945504" y="723900"/>
                </a:lnTo>
                <a:close/>
              </a:path>
            </a:pathLst>
          </a:custGeom>
          <a:solidFill>
            <a:srgbClr val="E7F8F6"/>
          </a:solidFill>
        </p:spPr>
        <p:txBody>
          <a:bodyPr wrap="square" lIns="0" tIns="0" rIns="0" bIns="0" rtlCol="0"/>
          <a:lstStyle/>
          <a:p>
            <a:endParaRPr sz="1092"/>
          </a:p>
        </p:txBody>
      </p:sp>
      <p:sp>
        <p:nvSpPr>
          <p:cNvPr id="4" name="object 3">
            <a:extLst>
              <a:ext uri="{FF2B5EF4-FFF2-40B4-BE49-F238E27FC236}">
                <a16:creationId xmlns:a16="http://schemas.microsoft.com/office/drawing/2014/main" id="{38AFBCA4-F444-B02A-7BC1-0938AA92462C}"/>
              </a:ext>
            </a:extLst>
          </p:cNvPr>
          <p:cNvSpPr/>
          <p:nvPr userDrawn="1"/>
        </p:nvSpPr>
        <p:spPr>
          <a:xfrm>
            <a:off x="10417803" y="95284"/>
            <a:ext cx="703947" cy="1080106"/>
          </a:xfrm>
          <a:custGeom>
            <a:avLst/>
            <a:gdLst/>
            <a:ahLst/>
            <a:cxnLst/>
            <a:rect l="l" t="t" r="r" b="b"/>
            <a:pathLst>
              <a:path w="1160780" h="1781175">
                <a:moveTo>
                  <a:pt x="165769" y="0"/>
                </a:moveTo>
                <a:lnTo>
                  <a:pt x="141844" y="36938"/>
                </a:lnTo>
                <a:lnTo>
                  <a:pt x="128199" y="87212"/>
                </a:lnTo>
                <a:lnTo>
                  <a:pt x="116776" y="140616"/>
                </a:lnTo>
                <a:lnTo>
                  <a:pt x="106725" y="193535"/>
                </a:lnTo>
                <a:lnTo>
                  <a:pt x="97802" y="246150"/>
                </a:lnTo>
                <a:lnTo>
                  <a:pt x="89761" y="298642"/>
                </a:lnTo>
                <a:lnTo>
                  <a:pt x="82356" y="351192"/>
                </a:lnTo>
                <a:lnTo>
                  <a:pt x="61500" y="511000"/>
                </a:lnTo>
                <a:lnTo>
                  <a:pt x="57254" y="550565"/>
                </a:lnTo>
                <a:lnTo>
                  <a:pt x="52223" y="592694"/>
                </a:lnTo>
                <a:lnTo>
                  <a:pt x="28094" y="781461"/>
                </a:lnTo>
                <a:lnTo>
                  <a:pt x="22020" y="832374"/>
                </a:lnTo>
                <a:lnTo>
                  <a:pt x="16313" y="884237"/>
                </a:lnTo>
                <a:lnTo>
                  <a:pt x="11165" y="936784"/>
                </a:lnTo>
                <a:lnTo>
                  <a:pt x="6767" y="989744"/>
                </a:lnTo>
                <a:lnTo>
                  <a:pt x="3313" y="1042850"/>
                </a:lnTo>
                <a:lnTo>
                  <a:pt x="993" y="1095833"/>
                </a:lnTo>
                <a:lnTo>
                  <a:pt x="0" y="1148425"/>
                </a:lnTo>
                <a:lnTo>
                  <a:pt x="525" y="1200356"/>
                </a:lnTo>
                <a:lnTo>
                  <a:pt x="2760" y="1251359"/>
                </a:lnTo>
                <a:lnTo>
                  <a:pt x="6898" y="1301164"/>
                </a:lnTo>
                <a:lnTo>
                  <a:pt x="13130" y="1349504"/>
                </a:lnTo>
                <a:lnTo>
                  <a:pt x="21648" y="1396109"/>
                </a:lnTo>
                <a:lnTo>
                  <a:pt x="32644" y="1440711"/>
                </a:lnTo>
                <a:lnTo>
                  <a:pt x="46310" y="1483042"/>
                </a:lnTo>
                <a:lnTo>
                  <a:pt x="62838" y="1522833"/>
                </a:lnTo>
                <a:lnTo>
                  <a:pt x="82420" y="1559815"/>
                </a:lnTo>
                <a:lnTo>
                  <a:pt x="105247" y="1593721"/>
                </a:lnTo>
                <a:lnTo>
                  <a:pt x="130492" y="1624041"/>
                </a:lnTo>
                <a:lnTo>
                  <a:pt x="157551" y="1651495"/>
                </a:lnTo>
                <a:lnTo>
                  <a:pt x="216550" y="1698033"/>
                </a:lnTo>
                <a:lnTo>
                  <a:pt x="281128" y="1733794"/>
                </a:lnTo>
                <a:lnTo>
                  <a:pt x="350164" y="1759236"/>
                </a:lnTo>
                <a:lnTo>
                  <a:pt x="422540" y="1774819"/>
                </a:lnTo>
                <a:lnTo>
                  <a:pt x="497137" y="1781000"/>
                </a:lnTo>
                <a:lnTo>
                  <a:pt x="534919" y="1780709"/>
                </a:lnTo>
                <a:lnTo>
                  <a:pt x="610750" y="1773650"/>
                </a:lnTo>
                <a:lnTo>
                  <a:pt x="648519" y="1766997"/>
                </a:lnTo>
                <a:lnTo>
                  <a:pt x="686005" y="1758337"/>
                </a:lnTo>
                <a:lnTo>
                  <a:pt x="723067" y="1747729"/>
                </a:lnTo>
                <a:lnTo>
                  <a:pt x="759566" y="1735230"/>
                </a:lnTo>
                <a:lnTo>
                  <a:pt x="795361" y="1720896"/>
                </a:lnTo>
                <a:lnTo>
                  <a:pt x="830313" y="1704786"/>
                </a:lnTo>
                <a:lnTo>
                  <a:pt x="864281" y="1686957"/>
                </a:lnTo>
                <a:lnTo>
                  <a:pt x="897127" y="1667466"/>
                </a:lnTo>
                <a:lnTo>
                  <a:pt x="958891" y="1623727"/>
                </a:lnTo>
                <a:lnTo>
                  <a:pt x="1014484" y="1574030"/>
                </a:lnTo>
                <a:lnTo>
                  <a:pt x="1062789" y="1518831"/>
                </a:lnTo>
                <a:lnTo>
                  <a:pt x="1102686" y="1458592"/>
                </a:lnTo>
                <a:lnTo>
                  <a:pt x="1133057" y="1393769"/>
                </a:lnTo>
                <a:lnTo>
                  <a:pt x="1152783" y="1324823"/>
                </a:lnTo>
                <a:lnTo>
                  <a:pt x="1160745" y="1252212"/>
                </a:lnTo>
                <a:lnTo>
                  <a:pt x="1159965" y="1214675"/>
                </a:lnTo>
                <a:lnTo>
                  <a:pt x="1155824" y="1176394"/>
                </a:lnTo>
                <a:lnTo>
                  <a:pt x="1148183" y="1137427"/>
                </a:lnTo>
                <a:lnTo>
                  <a:pt x="1136902" y="1097830"/>
                </a:lnTo>
                <a:lnTo>
                  <a:pt x="1115542" y="1046325"/>
                </a:lnTo>
                <a:lnTo>
                  <a:pt x="1094003" y="1002386"/>
                </a:lnTo>
                <a:lnTo>
                  <a:pt x="1070262" y="959162"/>
                </a:lnTo>
                <a:lnTo>
                  <a:pt x="1044516" y="916630"/>
                </a:lnTo>
                <a:lnTo>
                  <a:pt x="1016962" y="874764"/>
                </a:lnTo>
                <a:lnTo>
                  <a:pt x="987794" y="833541"/>
                </a:lnTo>
                <a:lnTo>
                  <a:pt x="957211" y="792938"/>
                </a:lnTo>
                <a:lnTo>
                  <a:pt x="925409" y="752928"/>
                </a:lnTo>
                <a:lnTo>
                  <a:pt x="892584" y="713490"/>
                </a:lnTo>
                <a:lnTo>
                  <a:pt x="858933" y="674598"/>
                </a:lnTo>
                <a:lnTo>
                  <a:pt x="824652" y="636228"/>
                </a:lnTo>
                <a:lnTo>
                  <a:pt x="789938" y="598357"/>
                </a:lnTo>
                <a:lnTo>
                  <a:pt x="754987" y="560961"/>
                </a:lnTo>
                <a:lnTo>
                  <a:pt x="616747" y="415636"/>
                </a:lnTo>
                <a:lnTo>
                  <a:pt x="583561" y="380250"/>
                </a:lnTo>
                <a:lnTo>
                  <a:pt x="551317" y="345193"/>
                </a:lnTo>
                <a:lnTo>
                  <a:pt x="447241" y="234828"/>
                </a:lnTo>
                <a:lnTo>
                  <a:pt x="412856" y="198952"/>
                </a:lnTo>
                <a:lnTo>
                  <a:pt x="377810" y="163273"/>
                </a:lnTo>
                <a:lnTo>
                  <a:pt x="341617" y="127639"/>
                </a:lnTo>
                <a:lnTo>
                  <a:pt x="303790" y="91894"/>
                </a:lnTo>
                <a:lnTo>
                  <a:pt x="263839" y="55883"/>
                </a:lnTo>
                <a:lnTo>
                  <a:pt x="217773" y="16656"/>
                </a:lnTo>
                <a:lnTo>
                  <a:pt x="192389" y="1925"/>
                </a:lnTo>
                <a:lnTo>
                  <a:pt x="165769" y="0"/>
                </a:lnTo>
                <a:close/>
              </a:path>
            </a:pathLst>
          </a:custGeom>
          <a:solidFill>
            <a:srgbClr val="E7F8F6"/>
          </a:solidFill>
        </p:spPr>
        <p:txBody>
          <a:bodyPr wrap="square" lIns="0" tIns="0" rIns="0" bIns="0" rtlCol="0"/>
          <a:lstStyle/>
          <a:p>
            <a:endParaRPr sz="1092"/>
          </a:p>
        </p:txBody>
      </p:sp>
      <p:sp>
        <p:nvSpPr>
          <p:cNvPr id="6" name="object 4">
            <a:extLst>
              <a:ext uri="{FF2B5EF4-FFF2-40B4-BE49-F238E27FC236}">
                <a16:creationId xmlns:a16="http://schemas.microsoft.com/office/drawing/2014/main" id="{2763FF3D-1B60-960E-58E9-8B48DCA6B756}"/>
              </a:ext>
            </a:extLst>
          </p:cNvPr>
          <p:cNvSpPr/>
          <p:nvPr userDrawn="1"/>
        </p:nvSpPr>
        <p:spPr>
          <a:xfrm>
            <a:off x="11460290" y="473316"/>
            <a:ext cx="457489" cy="702358"/>
          </a:xfrm>
          <a:custGeom>
            <a:avLst/>
            <a:gdLst/>
            <a:ahLst/>
            <a:cxnLst/>
            <a:rect l="l" t="t" r="r" b="b"/>
            <a:pathLst>
              <a:path w="754380" h="1158239">
                <a:moveTo>
                  <a:pt x="107561" y="0"/>
                </a:moveTo>
                <a:lnTo>
                  <a:pt x="87004" y="41096"/>
                </a:lnTo>
                <a:lnTo>
                  <a:pt x="71698" y="112071"/>
                </a:lnTo>
                <a:lnTo>
                  <a:pt x="62294" y="166824"/>
                </a:lnTo>
                <a:lnTo>
                  <a:pt x="54277" y="221431"/>
                </a:lnTo>
                <a:lnTo>
                  <a:pt x="39783" y="332146"/>
                </a:lnTo>
                <a:lnTo>
                  <a:pt x="35336" y="372273"/>
                </a:lnTo>
                <a:lnTo>
                  <a:pt x="17537" y="512318"/>
                </a:lnTo>
                <a:lnTo>
                  <a:pt x="11618" y="563458"/>
                </a:lnTo>
                <a:lnTo>
                  <a:pt x="6455" y="615777"/>
                </a:lnTo>
                <a:lnTo>
                  <a:pt x="2497" y="668647"/>
                </a:lnTo>
                <a:lnTo>
                  <a:pt x="196" y="721439"/>
                </a:lnTo>
                <a:lnTo>
                  <a:pt x="0" y="773522"/>
                </a:lnTo>
                <a:lnTo>
                  <a:pt x="2359" y="824269"/>
                </a:lnTo>
                <a:lnTo>
                  <a:pt x="7722" y="873049"/>
                </a:lnTo>
                <a:lnTo>
                  <a:pt x="16541" y="919232"/>
                </a:lnTo>
                <a:lnTo>
                  <a:pt x="29264" y="962191"/>
                </a:lnTo>
                <a:lnTo>
                  <a:pt x="46341" y="1001295"/>
                </a:lnTo>
                <a:lnTo>
                  <a:pt x="68222" y="1035916"/>
                </a:lnTo>
                <a:lnTo>
                  <a:pt x="93609" y="1065107"/>
                </a:lnTo>
                <a:lnTo>
                  <a:pt x="151896" y="1110864"/>
                </a:lnTo>
                <a:lnTo>
                  <a:pt x="218077" y="1140660"/>
                </a:lnTo>
                <a:lnTo>
                  <a:pt x="289605" y="1155537"/>
                </a:lnTo>
                <a:lnTo>
                  <a:pt x="326579" y="1157708"/>
                </a:lnTo>
                <a:lnTo>
                  <a:pt x="363935" y="1156541"/>
                </a:lnTo>
                <a:lnTo>
                  <a:pt x="438520" y="1144716"/>
                </a:lnTo>
                <a:lnTo>
                  <a:pt x="510813" y="1121107"/>
                </a:lnTo>
                <a:lnTo>
                  <a:pt x="578269" y="1086756"/>
                </a:lnTo>
                <a:lnTo>
                  <a:pt x="638339" y="1042710"/>
                </a:lnTo>
                <a:lnTo>
                  <a:pt x="688479" y="990012"/>
                </a:lnTo>
                <a:lnTo>
                  <a:pt x="726141" y="929707"/>
                </a:lnTo>
                <a:lnTo>
                  <a:pt x="748779" y="862839"/>
                </a:lnTo>
                <a:lnTo>
                  <a:pt x="753847" y="790452"/>
                </a:lnTo>
                <a:lnTo>
                  <a:pt x="748997" y="752515"/>
                </a:lnTo>
                <a:lnTo>
                  <a:pt x="738798" y="713590"/>
                </a:lnTo>
                <a:lnTo>
                  <a:pt x="716926" y="663392"/>
                </a:lnTo>
                <a:lnTo>
                  <a:pt x="692778" y="618815"/>
                </a:lnTo>
                <a:lnTo>
                  <a:pt x="665415" y="575357"/>
                </a:lnTo>
                <a:lnTo>
                  <a:pt x="635345" y="532957"/>
                </a:lnTo>
                <a:lnTo>
                  <a:pt x="603075" y="491553"/>
                </a:lnTo>
                <a:lnTo>
                  <a:pt x="569111" y="451081"/>
                </a:lnTo>
                <a:lnTo>
                  <a:pt x="533962" y="411481"/>
                </a:lnTo>
                <a:lnTo>
                  <a:pt x="498133" y="372689"/>
                </a:lnTo>
                <a:lnTo>
                  <a:pt x="462133" y="334645"/>
                </a:lnTo>
                <a:lnTo>
                  <a:pt x="391645" y="260547"/>
                </a:lnTo>
                <a:lnTo>
                  <a:pt x="358171" y="224370"/>
                </a:lnTo>
                <a:lnTo>
                  <a:pt x="286067" y="147957"/>
                </a:lnTo>
                <a:lnTo>
                  <a:pt x="249994" y="110760"/>
                </a:lnTo>
                <a:lnTo>
                  <a:pt x="212174" y="73686"/>
                </a:lnTo>
                <a:lnTo>
                  <a:pt x="171308" y="36323"/>
                </a:lnTo>
                <a:lnTo>
                  <a:pt x="141366" y="10826"/>
                </a:lnTo>
                <a:lnTo>
                  <a:pt x="124866" y="1252"/>
                </a:lnTo>
                <a:lnTo>
                  <a:pt x="107561" y="0"/>
                </a:lnTo>
                <a:close/>
              </a:path>
            </a:pathLst>
          </a:custGeom>
          <a:solidFill>
            <a:srgbClr val="E7F8F6"/>
          </a:solidFill>
        </p:spPr>
        <p:txBody>
          <a:bodyPr wrap="square" lIns="0" tIns="0" rIns="0" bIns="0" rtlCol="0"/>
          <a:lstStyle/>
          <a:p>
            <a:endParaRPr sz="1092"/>
          </a:p>
        </p:txBody>
      </p:sp>
      <p:sp>
        <p:nvSpPr>
          <p:cNvPr id="2" name="Title 1">
            <a:extLst>
              <a:ext uri="{FF2B5EF4-FFF2-40B4-BE49-F238E27FC236}">
                <a16:creationId xmlns:a16="http://schemas.microsoft.com/office/drawing/2014/main" id="{8161E8CF-86EE-EA5D-0E66-0D12FD904AC6}"/>
              </a:ext>
            </a:extLst>
          </p:cNvPr>
          <p:cNvSpPr>
            <a:spLocks noGrp="1"/>
          </p:cNvSpPr>
          <p:nvPr>
            <p:ph type="title" hasCustomPrompt="1"/>
          </p:nvPr>
        </p:nvSpPr>
        <p:spPr>
          <a:xfrm>
            <a:off x="627298" y="502917"/>
            <a:ext cx="10937403" cy="503917"/>
          </a:xfrm>
          <a:prstGeom prst="rect">
            <a:avLst/>
          </a:prstGeom>
        </p:spPr>
        <p:txBody>
          <a:bodyPr/>
          <a:lstStyle>
            <a:lvl1pPr>
              <a:defRPr>
                <a:solidFill>
                  <a:srgbClr val="44B5AC"/>
                </a:solidFill>
              </a:defRPr>
            </a:lvl1pPr>
          </a:lstStyle>
          <a:p>
            <a:r>
              <a:rPr lang="en-AU" sz="3275"/>
              <a:t>Lorem Ipsum </a:t>
            </a:r>
            <a:r>
              <a:rPr lang="en-AU" sz="3275" err="1"/>
              <a:t>Dolor</a:t>
            </a:r>
            <a:r>
              <a:rPr lang="en-AU" sz="3275"/>
              <a:t> Sit</a:t>
            </a:r>
            <a:endParaRPr lang="en-AU"/>
          </a:p>
        </p:txBody>
      </p:sp>
      <p:pic>
        <p:nvPicPr>
          <p:cNvPr id="10" name="object 12">
            <a:extLst>
              <a:ext uri="{FF2B5EF4-FFF2-40B4-BE49-F238E27FC236}">
                <a16:creationId xmlns:a16="http://schemas.microsoft.com/office/drawing/2014/main" id="{22FF8AE9-E267-B17A-43DF-4ACF63DA809F}"/>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9258300" y="6255456"/>
            <a:ext cx="2295957" cy="307850"/>
          </a:xfrm>
          <a:prstGeom prst="rect">
            <a:avLst/>
          </a:prstGeom>
        </p:spPr>
      </p:pic>
      <p:sp>
        <p:nvSpPr>
          <p:cNvPr id="8" name="Text Placeholder 7">
            <a:extLst>
              <a:ext uri="{FF2B5EF4-FFF2-40B4-BE49-F238E27FC236}">
                <a16:creationId xmlns:a16="http://schemas.microsoft.com/office/drawing/2014/main" id="{969249D9-00C9-062C-0A5E-67B7B95190B7}"/>
              </a:ext>
            </a:extLst>
          </p:cNvPr>
          <p:cNvSpPr>
            <a:spLocks noGrp="1"/>
          </p:cNvSpPr>
          <p:nvPr>
            <p:ph type="body" sz="quarter" idx="11" hasCustomPrompt="1"/>
          </p:nvPr>
        </p:nvSpPr>
        <p:spPr>
          <a:xfrm>
            <a:off x="627699" y="1318846"/>
            <a:ext cx="10736354" cy="4850319"/>
          </a:xfrm>
        </p:spPr>
        <p:txBody>
          <a:bodyPr numCol="2" spcCol="1404000"/>
          <a:lstStyle>
            <a:lvl1pPr marL="331822" indent="-323090">
              <a:lnSpc>
                <a:spcPct val="115000"/>
              </a:lnSpc>
              <a:spcBef>
                <a:spcPts val="1201"/>
              </a:spcBef>
              <a:buClr>
                <a:srgbClr val="762000"/>
              </a:buClr>
              <a:buFont typeface="Arial" panose="020B0604020202020204" pitchFamily="34" charset="0"/>
              <a:buChar char="•"/>
              <a:defRPr sz="2153"/>
            </a:lvl1pPr>
            <a:lvl2pPr>
              <a:defRPr sz="2153"/>
            </a:lvl2pPr>
            <a:lvl3pPr>
              <a:defRPr sz="2153"/>
            </a:lvl3pPr>
            <a:lvl4pPr>
              <a:defRPr sz="2153"/>
            </a:lvl4pPr>
            <a:lvl5pPr>
              <a:defRPr sz="2153"/>
            </a:lvl5pPr>
          </a:lstStyle>
          <a:p>
            <a:pPr lvl="0"/>
            <a:r>
              <a:rPr lang="en-GB"/>
              <a:t>Ur re </a:t>
            </a:r>
            <a:r>
              <a:rPr lang="en-GB" err="1"/>
              <a:t>si</a:t>
            </a:r>
            <a:r>
              <a:rPr lang="en-GB"/>
              <a:t> </a:t>
            </a:r>
            <a:r>
              <a:rPr lang="en-GB" err="1"/>
              <a:t>repera</a:t>
            </a:r>
            <a:r>
              <a:rPr lang="en-GB"/>
              <a:t> a </a:t>
            </a:r>
            <a:r>
              <a:rPr lang="en-GB" err="1"/>
              <a:t>dolest</a:t>
            </a:r>
            <a:r>
              <a:rPr lang="en-GB"/>
              <a:t> </a:t>
            </a:r>
            <a:r>
              <a:rPr lang="en-GB" err="1"/>
              <a:t>volendit</a:t>
            </a:r>
            <a:r>
              <a:rPr lang="en-GB"/>
              <a:t> </a:t>
            </a:r>
            <a:r>
              <a:rPr lang="en-GB" err="1"/>
              <a:t>accum</a:t>
            </a:r>
            <a:r>
              <a:rPr lang="en-GB"/>
              <a:t> </a:t>
            </a:r>
            <a:r>
              <a:rPr lang="en-GB" err="1"/>
              <a:t>rerfere</a:t>
            </a:r>
            <a:r>
              <a:rPr lang="en-GB"/>
              <a:t> </a:t>
            </a:r>
            <a:r>
              <a:rPr lang="en-GB" err="1"/>
              <a:t>quatempori</a:t>
            </a:r>
            <a:r>
              <a:rPr lang="en-GB"/>
              <a:t> </a:t>
            </a:r>
            <a:r>
              <a:rPr lang="en-GB" err="1"/>
              <a:t>odiore</a:t>
            </a:r>
            <a:r>
              <a:rPr lang="en-GB"/>
              <a:t>, as </a:t>
            </a:r>
            <a:r>
              <a:rPr lang="en-GB" err="1"/>
              <a:t>aut</a:t>
            </a:r>
            <a:r>
              <a:rPr lang="en-GB"/>
              <a:t> ese </a:t>
            </a:r>
            <a:r>
              <a:rPr lang="en-GB" err="1"/>
              <a:t>estionectum</a:t>
            </a:r>
            <a:r>
              <a:rPr lang="en-GB"/>
              <a:t> fugit et </a:t>
            </a:r>
            <a:r>
              <a:rPr lang="en-GB" err="1"/>
              <a:t>faccullautem</a:t>
            </a:r>
            <a:r>
              <a:rPr lang="en-GB"/>
              <a:t> non </a:t>
            </a:r>
            <a:r>
              <a:rPr lang="en-GB" err="1"/>
              <a:t>nos</a:t>
            </a:r>
            <a:r>
              <a:rPr lang="en-GB"/>
              <a:t> </a:t>
            </a:r>
            <a:r>
              <a:rPr lang="en-GB" err="1"/>
              <a:t>solessitaqui</a:t>
            </a:r>
            <a:r>
              <a:rPr lang="en-GB"/>
              <a:t> </a:t>
            </a:r>
            <a:r>
              <a:rPr lang="en-GB" err="1"/>
              <a:t>occabo</a:t>
            </a:r>
            <a:r>
              <a:rPr lang="en-GB"/>
              <a:t>. Et </a:t>
            </a:r>
            <a:r>
              <a:rPr lang="en-GB" err="1"/>
              <a:t>quae</a:t>
            </a:r>
            <a:r>
              <a:rPr lang="en-GB"/>
              <a:t> qui</a:t>
            </a:r>
          </a:p>
          <a:p>
            <a:pPr lvl="0"/>
            <a:r>
              <a:rPr lang="en-GB" err="1"/>
              <a:t>Alignitissint</a:t>
            </a:r>
            <a:r>
              <a:rPr lang="en-GB"/>
              <a:t> </a:t>
            </a:r>
            <a:r>
              <a:rPr lang="en-GB" err="1"/>
              <a:t>dit</a:t>
            </a:r>
            <a:r>
              <a:rPr lang="en-GB"/>
              <a:t> </a:t>
            </a:r>
            <a:r>
              <a:rPr lang="en-GB" err="1"/>
              <a:t>dolessit</a:t>
            </a:r>
            <a:r>
              <a:rPr lang="en-GB"/>
              <a:t>, con expediate </a:t>
            </a:r>
            <a:r>
              <a:rPr lang="en-GB" err="1"/>
              <a:t>pos</a:t>
            </a:r>
            <a:r>
              <a:rPr lang="en-GB"/>
              <a:t> </a:t>
            </a:r>
            <a:r>
              <a:rPr lang="en-GB" err="1"/>
              <a:t>doluptatas</a:t>
            </a:r>
            <a:r>
              <a:rPr lang="en-GB"/>
              <a:t> </a:t>
            </a:r>
            <a:r>
              <a:rPr lang="en-GB" err="1"/>
              <a:t>eatem</a:t>
            </a:r>
            <a:r>
              <a:rPr lang="en-GB"/>
              <a:t> </a:t>
            </a:r>
            <a:r>
              <a:rPr lang="en-GB" err="1"/>
              <a:t>aut</a:t>
            </a:r>
            <a:r>
              <a:rPr lang="en-GB"/>
              <a:t> </a:t>
            </a:r>
            <a:r>
              <a:rPr lang="en-GB" err="1"/>
              <a:t>audipsum</a:t>
            </a:r>
            <a:r>
              <a:rPr lang="en-GB"/>
              <a:t> </a:t>
            </a:r>
            <a:r>
              <a:rPr lang="en-GB" err="1"/>
              <a:t>inulpar</a:t>
            </a:r>
            <a:r>
              <a:rPr lang="en-GB"/>
              <a:t> </a:t>
            </a:r>
            <a:r>
              <a:rPr lang="en-GB" err="1"/>
              <a:t>cimpos</a:t>
            </a:r>
            <a:r>
              <a:rPr lang="en-GB"/>
              <a:t> dis </a:t>
            </a:r>
            <a:r>
              <a:rPr lang="en-GB" err="1"/>
              <a:t>minullo</a:t>
            </a:r>
            <a:r>
              <a:rPr lang="en-GB"/>
              <a:t> </a:t>
            </a:r>
            <a:r>
              <a:rPr lang="en-GB" err="1"/>
              <a:t>rumquaecti</a:t>
            </a:r>
            <a:r>
              <a:rPr lang="en-GB"/>
              <a:t> </a:t>
            </a:r>
            <a:r>
              <a:rPr lang="en-GB" err="1"/>
              <a:t>tes</a:t>
            </a:r>
            <a:r>
              <a:rPr lang="en-GB"/>
              <a:t> </a:t>
            </a:r>
            <a:r>
              <a:rPr lang="en-GB" err="1"/>
              <a:t>sitat</a:t>
            </a:r>
            <a:r>
              <a:rPr lang="en-GB"/>
              <a:t> </a:t>
            </a:r>
            <a:r>
              <a:rPr lang="en-GB" err="1"/>
              <a:t>odipicius</a:t>
            </a:r>
            <a:r>
              <a:rPr lang="en-GB"/>
              <a:t> et </a:t>
            </a:r>
            <a:r>
              <a:rPr lang="en-GB" err="1"/>
              <a:t>ent</a:t>
            </a:r>
            <a:r>
              <a:rPr lang="en-GB"/>
              <a:t> lab </a:t>
            </a:r>
            <a:r>
              <a:rPr lang="en-GB" err="1"/>
              <a:t>iusanis</a:t>
            </a:r>
            <a:r>
              <a:rPr lang="en-GB"/>
              <a:t> </a:t>
            </a:r>
            <a:r>
              <a:rPr lang="en-GB" err="1"/>
              <a:t>repuditature</a:t>
            </a:r>
            <a:r>
              <a:rPr lang="en-GB"/>
              <a:t> </a:t>
            </a:r>
            <a:r>
              <a:rPr lang="en-GB" err="1"/>
              <a:t>porporesto</a:t>
            </a:r>
            <a:r>
              <a:rPr lang="en-GB"/>
              <a:t>.</a:t>
            </a:r>
          </a:p>
          <a:p>
            <a:pPr lvl="0"/>
            <a:r>
              <a:rPr lang="en-GB"/>
              <a:t>Que </a:t>
            </a:r>
            <a:r>
              <a:rPr lang="en-GB" err="1"/>
              <a:t>perori</a:t>
            </a:r>
            <a:r>
              <a:rPr lang="en-GB"/>
              <a:t> </a:t>
            </a:r>
            <a:r>
              <a:rPr lang="en-GB" err="1"/>
              <a:t>occabor</a:t>
            </a:r>
            <a:r>
              <a:rPr lang="en-GB"/>
              <a:t> </a:t>
            </a:r>
            <a:r>
              <a:rPr lang="en-GB" err="1"/>
              <a:t>empedis</a:t>
            </a:r>
            <a:r>
              <a:rPr lang="en-GB"/>
              <a:t> mint et </a:t>
            </a:r>
            <a:r>
              <a:rPr lang="en-GB" err="1"/>
              <a:t>volupiet</a:t>
            </a:r>
            <a:r>
              <a:rPr lang="en-GB"/>
              <a:t> quid </a:t>
            </a:r>
            <a:r>
              <a:rPr lang="en-GB" err="1"/>
              <a:t>quosa</a:t>
            </a:r>
            <a:r>
              <a:rPr lang="en-GB"/>
              <a:t> </a:t>
            </a:r>
            <a:r>
              <a:rPr lang="en-GB" err="1"/>
              <a:t>prepuda</a:t>
            </a:r>
            <a:r>
              <a:rPr lang="en-GB"/>
              <a:t> </a:t>
            </a:r>
            <a:r>
              <a:rPr lang="en-GB" err="1"/>
              <a:t>ndanihit</a:t>
            </a:r>
            <a:r>
              <a:rPr lang="en-GB"/>
              <a:t>, cum </a:t>
            </a:r>
            <a:r>
              <a:rPr lang="en-GB" err="1"/>
              <a:t>fugianihicit</a:t>
            </a:r>
            <a:r>
              <a:rPr lang="en-GB"/>
              <a:t> il il </a:t>
            </a:r>
            <a:r>
              <a:rPr lang="en-GB" err="1"/>
              <a:t>ipsunt</a:t>
            </a:r>
            <a:r>
              <a:rPr lang="en-GB"/>
              <a:t>, </a:t>
            </a:r>
            <a:r>
              <a:rPr lang="en-GB" err="1"/>
              <a:t>aut</a:t>
            </a:r>
            <a:r>
              <a:rPr lang="en-GB"/>
              <a:t> id </a:t>
            </a:r>
            <a:r>
              <a:rPr lang="en-GB" err="1"/>
              <a:t>quodit</a:t>
            </a:r>
            <a:r>
              <a:rPr lang="en-GB"/>
              <a:t> </a:t>
            </a:r>
            <a:r>
              <a:rPr lang="en-GB" err="1"/>
              <a:t>parum</a:t>
            </a:r>
            <a:r>
              <a:rPr lang="en-GB"/>
              <a:t>, </a:t>
            </a:r>
            <a:r>
              <a:rPr lang="en-GB" err="1"/>
              <a:t>nistis</a:t>
            </a:r>
            <a:r>
              <a:rPr lang="en-GB"/>
              <a:t> </a:t>
            </a:r>
            <a:r>
              <a:rPr lang="en-GB" err="1"/>
              <a:t>dolorum</a:t>
            </a:r>
            <a:r>
              <a:rPr lang="en-GB"/>
              <a:t> </a:t>
            </a:r>
            <a:r>
              <a:rPr lang="en-GB" err="1"/>
              <a:t>volupta</a:t>
            </a:r>
            <a:r>
              <a:rPr lang="en-GB"/>
              <a:t> </a:t>
            </a:r>
            <a:r>
              <a:rPr lang="en-GB" err="1"/>
              <a:t>sendit</a:t>
            </a:r>
            <a:r>
              <a:rPr lang="en-GB"/>
              <a:t>, </a:t>
            </a:r>
            <a:r>
              <a:rPr lang="en-GB" err="1"/>
              <a:t>cusame</a:t>
            </a:r>
            <a:r>
              <a:rPr lang="en-GB"/>
              <a:t> </a:t>
            </a:r>
            <a:r>
              <a:rPr lang="en-GB" err="1"/>
              <a:t>ilis</a:t>
            </a:r>
            <a:r>
              <a:rPr lang="en-GB"/>
              <a:t> </a:t>
            </a:r>
            <a:r>
              <a:rPr lang="en-GB" err="1"/>
              <a:t>quam</a:t>
            </a:r>
            <a:r>
              <a:rPr lang="en-GB"/>
              <a:t> </a:t>
            </a:r>
            <a:r>
              <a:rPr lang="en-GB" err="1"/>
              <a:t>ea</a:t>
            </a:r>
            <a:r>
              <a:rPr lang="en-GB"/>
              <a:t> </a:t>
            </a:r>
            <a:r>
              <a:rPr lang="en-GB" err="1"/>
              <a:t>sed</a:t>
            </a:r>
            <a:r>
              <a:rPr lang="en-GB"/>
              <a:t> </a:t>
            </a:r>
            <a:r>
              <a:rPr lang="en-GB" err="1"/>
              <a:t>ut</a:t>
            </a:r>
            <a:r>
              <a:rPr lang="en-GB"/>
              <a:t> </a:t>
            </a:r>
            <a:r>
              <a:rPr lang="en-GB" err="1"/>
              <a:t>omnihic</a:t>
            </a:r>
            <a:r>
              <a:rPr lang="en-GB"/>
              <a:t> </a:t>
            </a:r>
            <a:r>
              <a:rPr lang="en-GB" err="1"/>
              <a:t>ientio</a:t>
            </a:r>
            <a:r>
              <a:rPr lang="en-GB"/>
              <a:t> </a:t>
            </a:r>
            <a:r>
              <a:rPr lang="en-GB" err="1"/>
              <a:t>quasper</a:t>
            </a:r>
            <a:r>
              <a:rPr lang="en-GB"/>
              <a:t> </a:t>
            </a:r>
            <a:r>
              <a:rPr lang="en-GB" err="1"/>
              <a:t>ibuscius</a:t>
            </a:r>
            <a:r>
              <a:rPr lang="en-GB"/>
              <a:t> </a:t>
            </a:r>
            <a:r>
              <a:rPr lang="en-GB" err="1"/>
              <a:t>eatempe</a:t>
            </a:r>
            <a:r>
              <a:rPr lang="en-GB"/>
              <a:t> </a:t>
            </a:r>
            <a:r>
              <a:rPr lang="en-GB" err="1"/>
              <a:t>perro</a:t>
            </a:r>
            <a:r>
              <a:rPr lang="en-GB"/>
              <a:t> </a:t>
            </a:r>
            <a:r>
              <a:rPr lang="en-GB" err="1"/>
              <a:t>expliquiat</a:t>
            </a:r>
            <a:r>
              <a:rPr lang="en-GB"/>
              <a:t> </a:t>
            </a:r>
            <a:r>
              <a:rPr lang="en-GB" err="1"/>
              <a:t>eate</a:t>
            </a:r>
            <a:r>
              <a:rPr lang="en-GB"/>
              <a:t> </a:t>
            </a:r>
            <a:r>
              <a:rPr lang="en-GB" err="1"/>
              <a:t>vel</a:t>
            </a:r>
            <a:r>
              <a:rPr lang="en-GB"/>
              <a:t> </a:t>
            </a:r>
            <a:r>
              <a:rPr lang="en-GB" err="1"/>
              <a:t>ilignimaio</a:t>
            </a:r>
            <a:r>
              <a:rPr lang="en-GB"/>
              <a:t> </a:t>
            </a:r>
            <a:r>
              <a:rPr lang="en-GB" err="1"/>
              <a:t>doluptia</a:t>
            </a:r>
            <a:r>
              <a:rPr lang="en-GB"/>
              <a:t>.</a:t>
            </a:r>
          </a:p>
          <a:p>
            <a:pPr lvl="0"/>
            <a:r>
              <a:rPr lang="en-GB"/>
              <a:t>Tatum </a:t>
            </a:r>
            <a:r>
              <a:rPr lang="en-GB" err="1"/>
              <a:t>asperit</a:t>
            </a:r>
            <a:r>
              <a:rPr lang="en-GB"/>
              <a:t>, con cores dolor </a:t>
            </a:r>
            <a:r>
              <a:rPr lang="en-GB" err="1"/>
              <a:t>senis</a:t>
            </a:r>
            <a:r>
              <a:rPr lang="en-GB"/>
              <a:t> ab </a:t>
            </a:r>
            <a:r>
              <a:rPr lang="en-GB" err="1"/>
              <a:t>imporrunt</a:t>
            </a:r>
            <a:r>
              <a:rPr lang="en-GB"/>
              <a:t> ma nest </a:t>
            </a:r>
            <a:r>
              <a:rPr lang="en-GB" err="1"/>
              <a:t>offictiis</a:t>
            </a:r>
            <a:r>
              <a:rPr lang="en-GB"/>
              <a:t> et </a:t>
            </a:r>
            <a:r>
              <a:rPr lang="en-GB" err="1"/>
              <a:t>adisit</a:t>
            </a:r>
            <a:r>
              <a:rPr lang="en-GB"/>
              <a:t> </a:t>
            </a:r>
            <a:r>
              <a:rPr lang="en-GB" err="1"/>
              <a:t>optaquodis</a:t>
            </a:r>
            <a:r>
              <a:rPr lang="en-GB"/>
              <a:t> </a:t>
            </a:r>
            <a:r>
              <a:rPr lang="en-GB" err="1"/>
              <a:t>sedi</a:t>
            </a:r>
            <a:r>
              <a:rPr lang="en-GB"/>
              <a:t> </a:t>
            </a:r>
            <a:r>
              <a:rPr lang="en-GB" err="1"/>
              <a:t>dolorehento</a:t>
            </a:r>
            <a:r>
              <a:rPr lang="en-GB"/>
              <a:t> </a:t>
            </a:r>
            <a:r>
              <a:rPr lang="en-GB" err="1"/>
              <a:t>expliquo</a:t>
            </a:r>
            <a:r>
              <a:rPr lang="en-GB"/>
              <a:t> </a:t>
            </a:r>
            <a:r>
              <a:rPr lang="en-GB" err="1"/>
              <a:t>vellore</a:t>
            </a:r>
            <a:r>
              <a:rPr lang="en-GB"/>
              <a:t> </a:t>
            </a:r>
            <a:r>
              <a:rPr lang="en-GB" err="1"/>
              <a:t>icabore</a:t>
            </a:r>
            <a:r>
              <a:rPr lang="en-GB"/>
              <a:t>.</a:t>
            </a:r>
          </a:p>
          <a:p>
            <a:pPr lvl="0"/>
            <a:endParaRPr lang="en-AU"/>
          </a:p>
        </p:txBody>
      </p:sp>
    </p:spTree>
    <p:extLst>
      <p:ext uri="{BB962C8B-B14F-4D97-AF65-F5344CB8AC3E}">
        <p14:creationId xmlns:p14="http://schemas.microsoft.com/office/powerpoint/2010/main" val="2997714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BB325-863C-C1DB-1E68-28429D5992E4}"/>
              </a:ext>
            </a:extLst>
          </p:cNvPr>
          <p:cNvSpPr>
            <a:spLocks noGrp="1"/>
          </p:cNvSpPr>
          <p:nvPr>
            <p:ph type="title" hasCustomPrompt="1"/>
          </p:nvPr>
        </p:nvSpPr>
        <p:spPr>
          <a:xfrm>
            <a:off x="831850" y="1119803"/>
            <a:ext cx="10515600" cy="2852737"/>
          </a:xfrm>
        </p:spPr>
        <p:txBody>
          <a:bodyPr lIns="0" bIns="0" anchor="b">
            <a:normAutofit/>
          </a:bodyPr>
          <a:lstStyle>
            <a:lvl1pPr>
              <a:defRPr sz="5400" b="1" i="0">
                <a:solidFill>
                  <a:schemeClr val="accent1"/>
                </a:solidFill>
                <a:latin typeface="Arial" panose="020B0604020202020204" pitchFamily="34" charset="0"/>
              </a:defRPr>
            </a:lvl1pPr>
          </a:lstStyle>
          <a:p>
            <a:r>
              <a:rPr lang="en-GB"/>
              <a:t>Title Here</a:t>
            </a:r>
            <a:endParaRPr lang="en-US"/>
          </a:p>
        </p:txBody>
      </p:sp>
      <p:sp>
        <p:nvSpPr>
          <p:cNvPr id="3" name="Text Placeholder 2">
            <a:extLst>
              <a:ext uri="{FF2B5EF4-FFF2-40B4-BE49-F238E27FC236}">
                <a16:creationId xmlns:a16="http://schemas.microsoft.com/office/drawing/2014/main" id="{43AB1012-20ED-8FC8-1FE2-83F4138A70D0}"/>
              </a:ext>
            </a:extLst>
          </p:cNvPr>
          <p:cNvSpPr>
            <a:spLocks noGrp="1"/>
          </p:cNvSpPr>
          <p:nvPr>
            <p:ph type="body" idx="1"/>
          </p:nvPr>
        </p:nvSpPr>
        <p:spPr>
          <a:xfrm>
            <a:off x="831850" y="4238010"/>
            <a:ext cx="10515600" cy="1500187"/>
          </a:xfrm>
        </p:spPr>
        <p:txBody>
          <a:bodyPr lIns="0" tIns="0" rIns="36000" bIns="0"/>
          <a:lstStyle>
            <a:lvl1pPr marL="0" indent="0">
              <a:lnSpc>
                <a:spcPct val="110000"/>
              </a:lnSpc>
              <a:spcBef>
                <a:spcPts val="0"/>
              </a:spcBef>
              <a:spcAft>
                <a:spcPts val="1800"/>
              </a:spcAft>
              <a:buNone/>
              <a:defRPr sz="2400" b="1" i="0">
                <a:solidFill>
                  <a:srgbClr val="21212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1EA9D34B-C6A8-7E44-D4F6-E741FA16735F}"/>
              </a:ext>
            </a:extLst>
          </p:cNvPr>
          <p:cNvPicPr>
            <a:picLocks noChangeAspect="1"/>
          </p:cNvPicPr>
          <p:nvPr userDrawn="1"/>
        </p:nvPicPr>
        <p:blipFill>
          <a:blip r:embed="rId2"/>
          <a:srcRect/>
          <a:stretch/>
        </p:blipFill>
        <p:spPr>
          <a:xfrm>
            <a:off x="9024376" y="393192"/>
            <a:ext cx="2803065" cy="415269"/>
          </a:xfrm>
          <a:prstGeom prst="rect">
            <a:avLst/>
          </a:prstGeom>
        </p:spPr>
      </p:pic>
    </p:spTree>
    <p:extLst>
      <p:ext uri="{BB962C8B-B14F-4D97-AF65-F5344CB8AC3E}">
        <p14:creationId xmlns:p14="http://schemas.microsoft.com/office/powerpoint/2010/main" val="1842027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BB325-863C-C1DB-1E68-28429D5992E4}"/>
              </a:ext>
            </a:extLst>
          </p:cNvPr>
          <p:cNvSpPr>
            <a:spLocks noGrp="1"/>
          </p:cNvSpPr>
          <p:nvPr>
            <p:ph type="title" hasCustomPrompt="1"/>
          </p:nvPr>
        </p:nvSpPr>
        <p:spPr>
          <a:xfrm>
            <a:off x="831850" y="1119803"/>
            <a:ext cx="10515600" cy="2852737"/>
          </a:xfrm>
        </p:spPr>
        <p:txBody>
          <a:bodyPr lIns="0" bIns="0" anchor="b">
            <a:normAutofit/>
          </a:bodyPr>
          <a:lstStyle>
            <a:lvl1pPr>
              <a:defRPr sz="5400" b="1" i="0">
                <a:solidFill>
                  <a:schemeClr val="accent1"/>
                </a:solidFill>
                <a:latin typeface="Arial" panose="020B0604020202020204" pitchFamily="34" charset="0"/>
              </a:defRPr>
            </a:lvl1pPr>
          </a:lstStyle>
          <a:p>
            <a:r>
              <a:rPr lang="en-GB"/>
              <a:t>Title Here</a:t>
            </a:r>
            <a:endParaRPr lang="en-US"/>
          </a:p>
        </p:txBody>
      </p:sp>
      <p:sp>
        <p:nvSpPr>
          <p:cNvPr id="3" name="Text Placeholder 2">
            <a:extLst>
              <a:ext uri="{FF2B5EF4-FFF2-40B4-BE49-F238E27FC236}">
                <a16:creationId xmlns:a16="http://schemas.microsoft.com/office/drawing/2014/main" id="{43AB1012-20ED-8FC8-1FE2-83F4138A70D0}"/>
              </a:ext>
            </a:extLst>
          </p:cNvPr>
          <p:cNvSpPr>
            <a:spLocks noGrp="1"/>
          </p:cNvSpPr>
          <p:nvPr>
            <p:ph type="body" idx="1"/>
          </p:nvPr>
        </p:nvSpPr>
        <p:spPr>
          <a:xfrm>
            <a:off x="831850" y="4238010"/>
            <a:ext cx="10515600" cy="1500187"/>
          </a:xfrm>
        </p:spPr>
        <p:txBody>
          <a:bodyPr lIns="0" tIns="0" rIns="36000" bIns="36000"/>
          <a:lstStyle>
            <a:lvl1pPr marL="0" indent="0">
              <a:lnSpc>
                <a:spcPct val="110000"/>
              </a:lnSpc>
              <a:spcBef>
                <a:spcPts val="0"/>
              </a:spcBef>
              <a:spcAft>
                <a:spcPts val="1800"/>
              </a:spcAft>
              <a:buNone/>
              <a:defRPr sz="2400" b="1" i="0">
                <a:solidFill>
                  <a:srgbClr val="21212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D68602D1-52D0-B3E6-5983-83CE69C6B8F6}"/>
              </a:ext>
            </a:extLst>
          </p:cNvPr>
          <p:cNvPicPr>
            <a:picLocks noChangeAspect="1"/>
          </p:cNvPicPr>
          <p:nvPr userDrawn="1"/>
        </p:nvPicPr>
        <p:blipFill>
          <a:blip r:embed="rId2"/>
          <a:srcRect/>
          <a:stretch/>
        </p:blipFill>
        <p:spPr>
          <a:xfrm>
            <a:off x="9024376" y="393192"/>
            <a:ext cx="2803065" cy="415269"/>
          </a:xfrm>
          <a:prstGeom prst="rect">
            <a:avLst/>
          </a:prstGeom>
        </p:spPr>
      </p:pic>
    </p:spTree>
    <p:extLst>
      <p:ext uri="{BB962C8B-B14F-4D97-AF65-F5344CB8AC3E}">
        <p14:creationId xmlns:p14="http://schemas.microsoft.com/office/powerpoint/2010/main" val="321366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chemeClr val="bg1"/>
        </a:solidFill>
        <a:effectLst/>
      </p:bgPr>
    </p:bg>
    <p:spTree>
      <p:nvGrpSpPr>
        <p:cNvPr id="1" name=""/>
        <p:cNvGrpSpPr/>
        <p:nvPr/>
      </p:nvGrpSpPr>
      <p:grpSpPr>
        <a:xfrm>
          <a:off x="0" y="0"/>
          <a:ext cx="0" cy="0"/>
          <a:chOff x="0" y="0"/>
          <a:chExt cx="0" cy="0"/>
        </a:xfrm>
      </p:grpSpPr>
      <p:pic>
        <p:nvPicPr>
          <p:cNvPr id="6" name="Picture 5" descr="A smiling girl stands inside her classroom with a few wooden school desks visible in the background.">
            <a:extLst>
              <a:ext uri="{FF2B5EF4-FFF2-40B4-BE49-F238E27FC236}">
                <a16:creationId xmlns:a16="http://schemas.microsoft.com/office/drawing/2014/main" id="{7D1AFCCC-9310-857B-BC43-F142D6BDD66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0"/>
            <a:ext cx="12191999" cy="6858000"/>
          </a:xfrm>
          <a:prstGeom prst="rect">
            <a:avLst/>
          </a:prstGeom>
        </p:spPr>
      </p:pic>
      <p:sp>
        <p:nvSpPr>
          <p:cNvPr id="26" name="object 4">
            <a:extLst>
              <a:ext uri="{FF2B5EF4-FFF2-40B4-BE49-F238E27FC236}">
                <a16:creationId xmlns:a16="http://schemas.microsoft.com/office/drawing/2014/main" id="{899EDA78-43DA-168D-210A-D68893618A43}"/>
              </a:ext>
            </a:extLst>
          </p:cNvPr>
          <p:cNvSpPr/>
          <p:nvPr userDrawn="1"/>
        </p:nvSpPr>
        <p:spPr>
          <a:xfrm>
            <a:off x="0" y="1385228"/>
            <a:ext cx="5058282" cy="5472772"/>
          </a:xfrm>
          <a:custGeom>
            <a:avLst/>
            <a:gdLst/>
            <a:ahLst/>
            <a:cxnLst/>
            <a:rect l="l" t="t" r="r" b="b"/>
            <a:pathLst>
              <a:path w="8942705" h="9675495">
                <a:moveTo>
                  <a:pt x="1922559" y="0"/>
                </a:moveTo>
                <a:lnTo>
                  <a:pt x="0" y="1590234"/>
                </a:lnTo>
                <a:lnTo>
                  <a:pt x="0" y="9675098"/>
                </a:lnTo>
                <a:lnTo>
                  <a:pt x="3586005" y="9675098"/>
                </a:lnTo>
                <a:lnTo>
                  <a:pt x="8942136" y="5385291"/>
                </a:lnTo>
                <a:lnTo>
                  <a:pt x="1922559" y="0"/>
                </a:lnTo>
                <a:close/>
              </a:path>
            </a:pathLst>
          </a:custGeom>
          <a:solidFill>
            <a:srgbClr val="A470BB">
              <a:alpha val="90000"/>
            </a:srgbClr>
          </a:solidFill>
        </p:spPr>
        <p:txBody>
          <a:bodyPr wrap="square" lIns="0" tIns="0" rIns="0" bIns="0" rtlCol="0"/>
          <a:lstStyle/>
          <a:p>
            <a:endParaRPr>
              <a:latin typeface="Arial" panose="020B0604020202020204" pitchFamily="34" charset="0"/>
            </a:endParaRPr>
          </a:p>
        </p:txBody>
      </p:sp>
      <p:sp>
        <p:nvSpPr>
          <p:cNvPr id="27" name="object 5">
            <a:extLst>
              <a:ext uri="{FF2B5EF4-FFF2-40B4-BE49-F238E27FC236}">
                <a16:creationId xmlns:a16="http://schemas.microsoft.com/office/drawing/2014/main" id="{7D44D33E-4120-335B-6A6D-D6E5C6352B98}"/>
              </a:ext>
            </a:extLst>
          </p:cNvPr>
          <p:cNvSpPr/>
          <p:nvPr userDrawn="1"/>
        </p:nvSpPr>
        <p:spPr>
          <a:xfrm>
            <a:off x="1088426" y="1393998"/>
            <a:ext cx="3968126" cy="3042828"/>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1"/>
          </a:solidFill>
        </p:spPr>
        <p:txBody>
          <a:bodyPr wrap="square" lIns="0" tIns="0" rIns="0" bIns="0" rtlCol="0"/>
          <a:lstStyle/>
          <a:p>
            <a:endParaRPr>
              <a:latin typeface="Arial" panose="020B0604020202020204" pitchFamily="34" charset="0"/>
            </a:endParaRPr>
          </a:p>
        </p:txBody>
      </p:sp>
      <p:sp>
        <p:nvSpPr>
          <p:cNvPr id="2" name="Title 1">
            <a:extLst>
              <a:ext uri="{FF2B5EF4-FFF2-40B4-BE49-F238E27FC236}">
                <a16:creationId xmlns:a16="http://schemas.microsoft.com/office/drawing/2014/main" id="{926478E2-C9CA-2BE5-5850-3E7C386CAA25}"/>
              </a:ext>
            </a:extLst>
          </p:cNvPr>
          <p:cNvSpPr>
            <a:spLocks noGrp="1"/>
          </p:cNvSpPr>
          <p:nvPr>
            <p:ph type="title" hasCustomPrompt="1"/>
          </p:nvPr>
        </p:nvSpPr>
        <p:spPr>
          <a:xfrm>
            <a:off x="1412111" y="1736203"/>
            <a:ext cx="3287211" cy="1441972"/>
          </a:xfrm>
        </p:spPr>
        <p:txBody>
          <a:bodyPr anchor="ctr" anchorCtr="0">
            <a:normAutofit/>
          </a:bodyPr>
          <a:lstStyle>
            <a:lvl1pPr>
              <a:defRPr sz="4800" b="1" i="0">
                <a:solidFill>
                  <a:schemeClr val="bg1"/>
                </a:solidFill>
                <a:latin typeface="Arial" panose="020B0604020202020204" pitchFamily="34" charset="0"/>
              </a:defRPr>
            </a:lvl1pPr>
          </a:lstStyle>
          <a:p>
            <a:r>
              <a:rPr lang="en-GB"/>
              <a:t>XXX’s Story</a:t>
            </a:r>
            <a:endParaRPr lang="en-US"/>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hasCustomPrompt="1"/>
          </p:nvPr>
        </p:nvSpPr>
        <p:spPr>
          <a:xfrm>
            <a:off x="1412111" y="3455043"/>
            <a:ext cx="3287211" cy="460094"/>
          </a:xfrm>
        </p:spPr>
        <p:txBody>
          <a:bodyPr>
            <a:normAutofit/>
          </a:bodyPr>
          <a:lstStyle>
            <a:lvl1pPr marL="0" indent="0">
              <a:buNone/>
              <a:defRPr sz="2400" b="1" i="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Country</a:t>
            </a:r>
          </a:p>
        </p:txBody>
      </p:sp>
      <p:sp>
        <p:nvSpPr>
          <p:cNvPr id="28" name="Text Placeholder 3">
            <a:extLst>
              <a:ext uri="{FF2B5EF4-FFF2-40B4-BE49-F238E27FC236}">
                <a16:creationId xmlns:a16="http://schemas.microsoft.com/office/drawing/2014/main" id="{5267EFD7-8A51-5404-156E-93E6D72BB536}"/>
              </a:ext>
            </a:extLst>
          </p:cNvPr>
          <p:cNvSpPr>
            <a:spLocks noGrp="1"/>
          </p:cNvSpPr>
          <p:nvPr>
            <p:ph type="body" sz="half" idx="11" hasCustomPrompt="1"/>
          </p:nvPr>
        </p:nvSpPr>
        <p:spPr>
          <a:xfrm>
            <a:off x="6873799" y="6303502"/>
            <a:ext cx="4953642" cy="355600"/>
          </a:xfrm>
        </p:spPr>
        <p:txBody>
          <a:bodyPr lIns="0" tIns="0" bIns="0" anchor="b" anchorCtr="0">
            <a:normAutofit/>
          </a:bodyPr>
          <a:lstStyle>
            <a:lvl1pPr marL="0" indent="0" algn="r">
              <a:buNone/>
              <a:defRPr sz="1050" b="0" i="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Image caption here</a:t>
            </a:r>
          </a:p>
        </p:txBody>
      </p:sp>
      <p:pic>
        <p:nvPicPr>
          <p:cNvPr id="3" name="Picture 2">
            <a:extLst>
              <a:ext uri="{FF2B5EF4-FFF2-40B4-BE49-F238E27FC236}">
                <a16:creationId xmlns:a16="http://schemas.microsoft.com/office/drawing/2014/main" id="{6AB54B4A-19DD-BAE1-B7E0-38B28796D01D}"/>
              </a:ext>
            </a:extLst>
          </p:cNvPr>
          <p:cNvPicPr>
            <a:picLocks noChangeAspect="1"/>
          </p:cNvPicPr>
          <p:nvPr userDrawn="1"/>
        </p:nvPicPr>
        <p:blipFill>
          <a:blip r:embed="rId3"/>
          <a:srcRect/>
          <a:stretch/>
        </p:blipFill>
        <p:spPr>
          <a:xfrm>
            <a:off x="9024376" y="393192"/>
            <a:ext cx="2803065" cy="415269"/>
          </a:xfrm>
          <a:prstGeom prst="rect">
            <a:avLst/>
          </a:prstGeom>
        </p:spPr>
      </p:pic>
    </p:spTree>
    <p:extLst>
      <p:ext uri="{BB962C8B-B14F-4D97-AF65-F5344CB8AC3E}">
        <p14:creationId xmlns:p14="http://schemas.microsoft.com/office/powerpoint/2010/main" val="604267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ory slide 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B5AD8-F820-E6A3-1CFE-4424BE981920}"/>
              </a:ext>
            </a:extLst>
          </p:cNvPr>
          <p:cNvSpPr>
            <a:spLocks noGrp="1"/>
          </p:cNvSpPr>
          <p:nvPr>
            <p:ph type="title" hasCustomPrompt="1"/>
          </p:nvPr>
        </p:nvSpPr>
        <p:spPr>
          <a:xfrm>
            <a:off x="490331" y="274511"/>
            <a:ext cx="11171580" cy="688788"/>
          </a:xfrm>
        </p:spPr>
        <p:txBody>
          <a:bodyPr lIns="0" bIns="0" anchor="ctr" anchorCtr="0">
            <a:normAutofit/>
          </a:bodyPr>
          <a:lstStyle>
            <a:lvl1pPr>
              <a:defRPr sz="4000" b="1" i="0">
                <a:solidFill>
                  <a:schemeClr val="accent1"/>
                </a:solidFill>
                <a:latin typeface="Arial" panose="020B0604020202020204" pitchFamily="34" charset="0"/>
              </a:defRPr>
            </a:lvl1pPr>
          </a:lstStyle>
          <a:p>
            <a:r>
              <a:rPr lang="en-GB"/>
              <a:t>XXXX’s Story</a:t>
            </a:r>
            <a:endParaRPr lang="en-US"/>
          </a:p>
        </p:txBody>
      </p:sp>
      <p:sp>
        <p:nvSpPr>
          <p:cNvPr id="20" name="Text Placeholder 3">
            <a:extLst>
              <a:ext uri="{FF2B5EF4-FFF2-40B4-BE49-F238E27FC236}">
                <a16:creationId xmlns:a16="http://schemas.microsoft.com/office/drawing/2014/main" id="{77866DD5-540C-1838-6630-5D03D0795716}"/>
              </a:ext>
            </a:extLst>
          </p:cNvPr>
          <p:cNvSpPr>
            <a:spLocks noGrp="1"/>
          </p:cNvSpPr>
          <p:nvPr>
            <p:ph type="body" sz="half" idx="10"/>
          </p:nvPr>
        </p:nvSpPr>
        <p:spPr>
          <a:xfrm>
            <a:off x="490331" y="1420938"/>
            <a:ext cx="5798636" cy="4721405"/>
          </a:xfrm>
        </p:spPr>
        <p:txBody>
          <a:bodyPr lIns="0" tIns="0">
            <a:normAutofit/>
          </a:bodyPr>
          <a:lstStyle>
            <a:lvl1pPr marL="0" indent="0">
              <a:lnSpc>
                <a:spcPct val="110000"/>
              </a:lnSpc>
              <a:spcBef>
                <a:spcPts val="0"/>
              </a:spcBef>
              <a:spcAft>
                <a:spcPts val="1800"/>
              </a:spcAft>
              <a:buNone/>
              <a:defRPr sz="2400" b="0" i="0">
                <a:solidFill>
                  <a:srgbClr val="21212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5" name="Text Placeholder 2">
            <a:extLst>
              <a:ext uri="{FF2B5EF4-FFF2-40B4-BE49-F238E27FC236}">
                <a16:creationId xmlns:a16="http://schemas.microsoft.com/office/drawing/2014/main" id="{0BBC180A-EB05-1E54-36E8-2EED5136732E}"/>
              </a:ext>
            </a:extLst>
          </p:cNvPr>
          <p:cNvSpPr>
            <a:spLocks noGrp="1"/>
          </p:cNvSpPr>
          <p:nvPr>
            <p:ph type="body" idx="11" hasCustomPrompt="1"/>
          </p:nvPr>
        </p:nvSpPr>
        <p:spPr>
          <a:xfrm>
            <a:off x="490331" y="983126"/>
            <a:ext cx="5350029" cy="318223"/>
          </a:xfrm>
        </p:spPr>
        <p:txBody>
          <a:bodyPr lIns="0" anchor="ctr">
            <a:noAutofit/>
          </a:bodyPr>
          <a:lstStyle>
            <a:lvl1pPr marL="0" indent="0">
              <a:buNone/>
              <a:defRPr sz="2400" b="1" i="0">
                <a:solidFill>
                  <a:schemeClr val="accent5"/>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Country</a:t>
            </a:r>
          </a:p>
        </p:txBody>
      </p:sp>
      <p:sp>
        <p:nvSpPr>
          <p:cNvPr id="34" name="Picture Placeholder 17">
            <a:extLst>
              <a:ext uri="{FF2B5EF4-FFF2-40B4-BE49-F238E27FC236}">
                <a16:creationId xmlns:a16="http://schemas.microsoft.com/office/drawing/2014/main" id="{B3BD29CE-FFE3-C447-0481-33F25B575B28}"/>
              </a:ext>
            </a:extLst>
          </p:cNvPr>
          <p:cNvSpPr>
            <a:spLocks noGrp="1"/>
          </p:cNvSpPr>
          <p:nvPr>
            <p:ph type="pic" sz="quarter" idx="22"/>
          </p:nvPr>
        </p:nvSpPr>
        <p:spPr>
          <a:xfrm>
            <a:off x="6460006" y="1101469"/>
            <a:ext cx="5201904" cy="5040874"/>
          </a:xfrm>
          <a:prstGeom prst="round2DiagRect">
            <a:avLst>
              <a:gd name="adj1" fmla="val 11574"/>
              <a:gd name="adj2" fmla="val 0"/>
            </a:avLst>
          </a:prstGeom>
        </p:spPr>
        <p:txBody>
          <a:bodyPr>
            <a:normAutofit/>
          </a:bodyPr>
          <a:lstStyle>
            <a:lvl1pPr marL="0" indent="0">
              <a:buNone/>
              <a:defRPr sz="1600">
                <a:solidFill>
                  <a:srgbClr val="212121"/>
                </a:solidFill>
                <a:latin typeface="Arial" panose="020B0604020202020204" pitchFamily="34" charset="0"/>
                <a:cs typeface="Arial" panose="020B0604020202020204" pitchFamily="34" charset="0"/>
              </a:defRPr>
            </a:lvl1pPr>
          </a:lstStyle>
          <a:p>
            <a:r>
              <a:rPr lang="en-US"/>
              <a:t>Click icon to add picture</a:t>
            </a:r>
            <a:endParaRPr lang="en-AU"/>
          </a:p>
        </p:txBody>
      </p:sp>
      <p:pic>
        <p:nvPicPr>
          <p:cNvPr id="5" name="Picture 4">
            <a:extLst>
              <a:ext uri="{FF2B5EF4-FFF2-40B4-BE49-F238E27FC236}">
                <a16:creationId xmlns:a16="http://schemas.microsoft.com/office/drawing/2014/main" id="{66573293-5C86-91D4-C2DE-90FC64EE8482}"/>
              </a:ext>
            </a:extLst>
          </p:cNvPr>
          <p:cNvPicPr>
            <a:picLocks noChangeAspect="1"/>
          </p:cNvPicPr>
          <p:nvPr userDrawn="1"/>
        </p:nvPicPr>
        <p:blipFill>
          <a:blip r:embed="rId2"/>
          <a:srcRect/>
          <a:stretch/>
        </p:blipFill>
        <p:spPr>
          <a:xfrm>
            <a:off x="450697" y="6276749"/>
            <a:ext cx="2422263" cy="358854"/>
          </a:xfrm>
          <a:prstGeom prst="rect">
            <a:avLst/>
          </a:prstGeom>
        </p:spPr>
      </p:pic>
      <p:grpSp>
        <p:nvGrpSpPr>
          <p:cNvPr id="7" name="Group 6">
            <a:extLst>
              <a:ext uri="{FF2B5EF4-FFF2-40B4-BE49-F238E27FC236}">
                <a16:creationId xmlns:a16="http://schemas.microsoft.com/office/drawing/2014/main" id="{BD02E299-1098-504F-67DF-451E9330A8C6}"/>
              </a:ext>
            </a:extLst>
          </p:cNvPr>
          <p:cNvGrpSpPr/>
          <p:nvPr userDrawn="1"/>
        </p:nvGrpSpPr>
        <p:grpSpPr>
          <a:xfrm>
            <a:off x="9374304" y="6418222"/>
            <a:ext cx="2287607" cy="307777"/>
            <a:chOff x="9374304" y="6369362"/>
            <a:chExt cx="2287607" cy="307777"/>
          </a:xfrm>
        </p:grpSpPr>
        <p:pic>
          <p:nvPicPr>
            <p:cNvPr id="8" name="Picture 7">
              <a:extLst>
                <a:ext uri="{FF2B5EF4-FFF2-40B4-BE49-F238E27FC236}">
                  <a16:creationId xmlns:a16="http://schemas.microsoft.com/office/drawing/2014/main" id="{7D70124F-AA27-4453-3DC9-F5435F0EF775}"/>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9374304" y="6400800"/>
              <a:ext cx="276339" cy="276339"/>
            </a:xfrm>
            <a:prstGeom prst="rect">
              <a:avLst/>
            </a:prstGeom>
          </p:spPr>
        </p:pic>
        <p:sp>
          <p:nvSpPr>
            <p:cNvPr id="10" name="TextBox 9">
              <a:extLst>
                <a:ext uri="{FF2B5EF4-FFF2-40B4-BE49-F238E27FC236}">
                  <a16:creationId xmlns:a16="http://schemas.microsoft.com/office/drawing/2014/main" id="{2A960226-D46D-79B2-C853-4E795B28350A}"/>
                </a:ext>
              </a:extLst>
            </p:cNvPr>
            <p:cNvSpPr txBox="1"/>
            <p:nvPr userDrawn="1"/>
          </p:nvSpPr>
          <p:spPr>
            <a:xfrm>
              <a:off x="9491472" y="6369362"/>
              <a:ext cx="2170439" cy="307777"/>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b="1" spc="-75" err="1">
                  <a:solidFill>
                    <a:srgbClr val="762000"/>
                  </a:solidFill>
                  <a:latin typeface="Arial"/>
                  <a:cs typeface="Arial"/>
                </a:rPr>
                <a:t>projectcompassion.org.au</a:t>
              </a:r>
              <a:endParaRPr lang="en-AU" sz="1400">
                <a:latin typeface="Arial"/>
                <a:cs typeface="Arial"/>
              </a:endParaRPr>
            </a:p>
          </p:txBody>
        </p:sp>
      </p:grpSp>
    </p:spTree>
    <p:extLst>
      <p:ext uri="{BB962C8B-B14F-4D97-AF65-F5344CB8AC3E}">
        <p14:creationId xmlns:p14="http://schemas.microsoft.com/office/powerpoint/2010/main" val="419989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ory slide 2">
    <p:bg>
      <p:bgPr>
        <a:solidFill>
          <a:schemeClr val="tx2"/>
        </a:solidFill>
        <a:effectLst/>
      </p:bgPr>
    </p:bg>
    <p:spTree>
      <p:nvGrpSpPr>
        <p:cNvPr id="1" name=""/>
        <p:cNvGrpSpPr/>
        <p:nvPr/>
      </p:nvGrpSpPr>
      <p:grpSpPr>
        <a:xfrm>
          <a:off x="0" y="0"/>
          <a:ext cx="0" cy="0"/>
          <a:chOff x="0" y="0"/>
          <a:chExt cx="0" cy="0"/>
        </a:xfrm>
      </p:grpSpPr>
      <p:sp>
        <p:nvSpPr>
          <p:cNvPr id="20" name="Text Placeholder 3">
            <a:extLst>
              <a:ext uri="{FF2B5EF4-FFF2-40B4-BE49-F238E27FC236}">
                <a16:creationId xmlns:a16="http://schemas.microsoft.com/office/drawing/2014/main" id="{77866DD5-540C-1838-6630-5D03D0795716}"/>
              </a:ext>
            </a:extLst>
          </p:cNvPr>
          <p:cNvSpPr>
            <a:spLocks noGrp="1"/>
          </p:cNvSpPr>
          <p:nvPr>
            <p:ph type="body" sz="half" idx="10"/>
          </p:nvPr>
        </p:nvSpPr>
        <p:spPr>
          <a:xfrm>
            <a:off x="490331" y="315764"/>
            <a:ext cx="5798636" cy="5826579"/>
          </a:xfrm>
        </p:spPr>
        <p:txBody>
          <a:bodyPr lIns="0" tIns="0">
            <a:normAutofit/>
          </a:bodyPr>
          <a:lstStyle>
            <a:lvl1pPr marL="0" indent="0">
              <a:lnSpc>
                <a:spcPct val="110000"/>
              </a:lnSpc>
              <a:spcBef>
                <a:spcPts val="0"/>
              </a:spcBef>
              <a:spcAft>
                <a:spcPts val="1800"/>
              </a:spcAft>
              <a:buNone/>
              <a:defRPr sz="2400" b="0" i="0">
                <a:solidFill>
                  <a:srgbClr val="21212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4" name="Picture Placeholder 17">
            <a:extLst>
              <a:ext uri="{FF2B5EF4-FFF2-40B4-BE49-F238E27FC236}">
                <a16:creationId xmlns:a16="http://schemas.microsoft.com/office/drawing/2014/main" id="{B3BD29CE-FFE3-C447-0481-33F25B575B28}"/>
              </a:ext>
            </a:extLst>
          </p:cNvPr>
          <p:cNvSpPr>
            <a:spLocks noGrp="1"/>
          </p:cNvSpPr>
          <p:nvPr>
            <p:ph type="pic" sz="quarter" idx="22"/>
          </p:nvPr>
        </p:nvSpPr>
        <p:spPr>
          <a:xfrm>
            <a:off x="6460006" y="315764"/>
            <a:ext cx="5201904" cy="5826579"/>
          </a:xfrm>
          <a:prstGeom prst="round2DiagRect">
            <a:avLst>
              <a:gd name="adj1" fmla="val 11574"/>
              <a:gd name="adj2" fmla="val 0"/>
            </a:avLst>
          </a:prstGeom>
        </p:spPr>
        <p:txBody>
          <a:bodyPr>
            <a:normAutofit/>
          </a:bodyPr>
          <a:lstStyle>
            <a:lvl1pPr marL="0" indent="0">
              <a:buNone/>
              <a:defRPr sz="1600">
                <a:solidFill>
                  <a:srgbClr val="212121"/>
                </a:solidFill>
                <a:latin typeface="Arial" panose="020B0604020202020204" pitchFamily="34" charset="0"/>
                <a:cs typeface="Arial" panose="020B0604020202020204" pitchFamily="34" charset="0"/>
              </a:defRPr>
            </a:lvl1pPr>
          </a:lstStyle>
          <a:p>
            <a:r>
              <a:rPr lang="en-US"/>
              <a:t>Click icon to add picture</a:t>
            </a:r>
            <a:endParaRPr lang="en-AU"/>
          </a:p>
        </p:txBody>
      </p:sp>
      <p:pic>
        <p:nvPicPr>
          <p:cNvPr id="5" name="Picture 4">
            <a:extLst>
              <a:ext uri="{FF2B5EF4-FFF2-40B4-BE49-F238E27FC236}">
                <a16:creationId xmlns:a16="http://schemas.microsoft.com/office/drawing/2014/main" id="{66573293-5C86-91D4-C2DE-90FC64EE8482}"/>
              </a:ext>
            </a:extLst>
          </p:cNvPr>
          <p:cNvPicPr>
            <a:picLocks noChangeAspect="1"/>
          </p:cNvPicPr>
          <p:nvPr userDrawn="1"/>
        </p:nvPicPr>
        <p:blipFill>
          <a:blip r:embed="rId2"/>
          <a:srcRect/>
          <a:stretch/>
        </p:blipFill>
        <p:spPr>
          <a:xfrm>
            <a:off x="450697" y="6276749"/>
            <a:ext cx="2422263" cy="358854"/>
          </a:xfrm>
          <a:prstGeom prst="rect">
            <a:avLst/>
          </a:prstGeom>
        </p:spPr>
      </p:pic>
      <p:grpSp>
        <p:nvGrpSpPr>
          <p:cNvPr id="2" name="Group 1">
            <a:extLst>
              <a:ext uri="{FF2B5EF4-FFF2-40B4-BE49-F238E27FC236}">
                <a16:creationId xmlns:a16="http://schemas.microsoft.com/office/drawing/2014/main" id="{A3C0DAAF-63BD-0B9B-0944-5D0E71B0B2DB}"/>
              </a:ext>
            </a:extLst>
          </p:cNvPr>
          <p:cNvGrpSpPr/>
          <p:nvPr userDrawn="1"/>
        </p:nvGrpSpPr>
        <p:grpSpPr>
          <a:xfrm>
            <a:off x="9374304" y="6418222"/>
            <a:ext cx="2287607" cy="307777"/>
            <a:chOff x="9374304" y="6369362"/>
            <a:chExt cx="2287607" cy="307777"/>
          </a:xfrm>
        </p:grpSpPr>
        <p:pic>
          <p:nvPicPr>
            <p:cNvPr id="3" name="Picture 2">
              <a:extLst>
                <a:ext uri="{FF2B5EF4-FFF2-40B4-BE49-F238E27FC236}">
                  <a16:creationId xmlns:a16="http://schemas.microsoft.com/office/drawing/2014/main" id="{402766E9-B278-A193-1F5E-E2B170ABAD50}"/>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9374304" y="6400800"/>
              <a:ext cx="276339" cy="276339"/>
            </a:xfrm>
            <a:prstGeom prst="rect">
              <a:avLst/>
            </a:prstGeom>
          </p:spPr>
        </p:pic>
        <p:sp>
          <p:nvSpPr>
            <p:cNvPr id="4" name="TextBox 3">
              <a:extLst>
                <a:ext uri="{FF2B5EF4-FFF2-40B4-BE49-F238E27FC236}">
                  <a16:creationId xmlns:a16="http://schemas.microsoft.com/office/drawing/2014/main" id="{746E710D-6664-F45F-57CF-DD2DCF2D7D2F}"/>
                </a:ext>
              </a:extLst>
            </p:cNvPr>
            <p:cNvSpPr txBox="1"/>
            <p:nvPr userDrawn="1"/>
          </p:nvSpPr>
          <p:spPr>
            <a:xfrm>
              <a:off x="9491472" y="6369362"/>
              <a:ext cx="2170439" cy="307777"/>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AU" sz="1400" b="1" spc="-75" err="1">
                  <a:solidFill>
                    <a:srgbClr val="762000"/>
                  </a:solidFill>
                  <a:latin typeface="Arial"/>
                  <a:cs typeface="Arial"/>
                </a:rPr>
                <a:t>projectcompassion.org.au</a:t>
              </a:r>
              <a:endParaRPr lang="en-AU" sz="1400">
                <a:latin typeface="Arial"/>
                <a:cs typeface="Arial"/>
              </a:endParaRPr>
            </a:p>
          </p:txBody>
        </p:sp>
      </p:grpSp>
    </p:spTree>
    <p:extLst>
      <p:ext uri="{BB962C8B-B14F-4D97-AF65-F5344CB8AC3E}">
        <p14:creationId xmlns:p14="http://schemas.microsoft.com/office/powerpoint/2010/main" val="1774668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Image Layout">
    <p:bg>
      <p:bgPr>
        <a:solidFill>
          <a:schemeClr val="tx2"/>
        </a:solidFill>
        <a:effectLst/>
      </p:bgPr>
    </p:bg>
    <p:spTree>
      <p:nvGrpSpPr>
        <p:cNvPr id="1" name=""/>
        <p:cNvGrpSpPr/>
        <p:nvPr/>
      </p:nvGrpSpPr>
      <p:grpSpPr>
        <a:xfrm>
          <a:off x="0" y="0"/>
          <a:ext cx="0" cy="0"/>
          <a:chOff x="0" y="0"/>
          <a:chExt cx="0" cy="0"/>
        </a:xfrm>
      </p:grpSpPr>
      <p:pic>
        <p:nvPicPr>
          <p:cNvPr id="7" name="object 7">
            <a:extLst>
              <a:ext uri="{FF2B5EF4-FFF2-40B4-BE49-F238E27FC236}">
                <a16:creationId xmlns:a16="http://schemas.microsoft.com/office/drawing/2014/main" id="{5DB27CF8-58B1-2E5B-351D-28729D9C84CD}"/>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9258300" y="6255456"/>
            <a:ext cx="2295957" cy="307850"/>
          </a:xfrm>
          <a:prstGeom prst="rect">
            <a:avLst/>
          </a:prstGeom>
        </p:spPr>
      </p:pic>
      <p:sp>
        <p:nvSpPr>
          <p:cNvPr id="5" name="Text Placeholder 20">
            <a:extLst>
              <a:ext uri="{FF2B5EF4-FFF2-40B4-BE49-F238E27FC236}">
                <a16:creationId xmlns:a16="http://schemas.microsoft.com/office/drawing/2014/main" id="{C345B2C7-942F-8F1E-3A34-C63BF86DB558}"/>
              </a:ext>
            </a:extLst>
          </p:cNvPr>
          <p:cNvSpPr>
            <a:spLocks noGrp="1"/>
          </p:cNvSpPr>
          <p:nvPr>
            <p:ph type="body" sz="quarter" idx="20" hasCustomPrompt="1"/>
          </p:nvPr>
        </p:nvSpPr>
        <p:spPr>
          <a:xfrm>
            <a:off x="635000" y="4129720"/>
            <a:ext cx="3386671" cy="2264711"/>
          </a:xfrm>
        </p:spPr>
        <p:txBody>
          <a:bodyPr lIns="0" tIns="0">
            <a:noAutofit/>
          </a:bodyPr>
          <a:lstStyle>
            <a:lvl1pPr marL="0" indent="0">
              <a:lnSpc>
                <a:spcPct val="100000"/>
              </a:lnSpc>
              <a:spcBef>
                <a:spcPts val="0"/>
              </a:spcBef>
              <a:spcAft>
                <a:spcPts val="1200"/>
              </a:spcAft>
              <a:buNone/>
              <a:defRPr lang="en-GB" sz="2400" b="0" dirty="0" smtClean="0">
                <a:solidFill>
                  <a:srgbClr val="000000"/>
                </a:solidFill>
                <a:latin typeface="Arial"/>
                <a:ea typeface="+mj-ea"/>
                <a:cs typeface="Arial"/>
              </a:defRPr>
            </a:lvl1pPr>
          </a:lstStyle>
          <a:p>
            <a:pPr lvl="0"/>
            <a:r>
              <a:rPr lang="en-GB"/>
              <a:t>Tatum </a:t>
            </a:r>
            <a:r>
              <a:rPr lang="en-GB" err="1"/>
              <a:t>asperit</a:t>
            </a:r>
            <a:r>
              <a:rPr lang="en-GB"/>
              <a:t>, con cores </a:t>
            </a:r>
            <a:r>
              <a:rPr lang="en-GB" err="1"/>
              <a:t>dolor</a:t>
            </a:r>
            <a:r>
              <a:rPr lang="en-GB"/>
              <a:t> </a:t>
            </a:r>
            <a:r>
              <a:rPr lang="en-GB" err="1"/>
              <a:t>senis</a:t>
            </a:r>
            <a:r>
              <a:rPr lang="en-GB"/>
              <a:t> ab </a:t>
            </a:r>
            <a:r>
              <a:rPr lang="en-GB" err="1"/>
              <a:t>imporrunt</a:t>
            </a:r>
            <a:r>
              <a:rPr lang="en-GB"/>
              <a:t> ma nest </a:t>
            </a:r>
            <a:r>
              <a:rPr lang="en-GB" err="1"/>
              <a:t>offictiis</a:t>
            </a:r>
            <a:r>
              <a:rPr lang="en-GB"/>
              <a:t> et </a:t>
            </a:r>
            <a:r>
              <a:rPr lang="en-GB" err="1"/>
              <a:t>adisit</a:t>
            </a:r>
            <a:r>
              <a:rPr lang="en-GB"/>
              <a:t> </a:t>
            </a:r>
            <a:r>
              <a:rPr lang="en-GB" err="1"/>
              <a:t>optaquodis</a:t>
            </a:r>
            <a:r>
              <a:rPr lang="en-GB"/>
              <a:t> </a:t>
            </a:r>
            <a:r>
              <a:rPr lang="en-GB" err="1"/>
              <a:t>sedi</a:t>
            </a:r>
            <a:r>
              <a:rPr lang="en-GB"/>
              <a:t> </a:t>
            </a:r>
            <a:r>
              <a:rPr lang="en-GB" err="1"/>
              <a:t>dolorehento</a:t>
            </a:r>
            <a:r>
              <a:rPr lang="en-GB"/>
              <a:t> </a:t>
            </a:r>
            <a:r>
              <a:rPr lang="en-GB" err="1"/>
              <a:t>expliquo</a:t>
            </a:r>
            <a:r>
              <a:rPr lang="en-GB"/>
              <a:t>.</a:t>
            </a:r>
          </a:p>
        </p:txBody>
      </p:sp>
      <p:sp>
        <p:nvSpPr>
          <p:cNvPr id="17" name="Text Placeholder 20">
            <a:extLst>
              <a:ext uri="{FF2B5EF4-FFF2-40B4-BE49-F238E27FC236}">
                <a16:creationId xmlns:a16="http://schemas.microsoft.com/office/drawing/2014/main" id="{F9205FB9-4A9E-ED08-26D5-0168DE51799B}"/>
              </a:ext>
            </a:extLst>
          </p:cNvPr>
          <p:cNvSpPr>
            <a:spLocks noGrp="1"/>
          </p:cNvSpPr>
          <p:nvPr>
            <p:ph type="body" sz="quarter" idx="21" hasCustomPrompt="1"/>
          </p:nvPr>
        </p:nvSpPr>
        <p:spPr>
          <a:xfrm>
            <a:off x="4402665" y="4129721"/>
            <a:ext cx="3386671" cy="2264710"/>
          </a:xfrm>
        </p:spPr>
        <p:txBody>
          <a:bodyPr lIns="0" tIns="0">
            <a:noAutofit/>
          </a:bodyPr>
          <a:lstStyle>
            <a:lvl1pPr marL="0" indent="0">
              <a:lnSpc>
                <a:spcPct val="100000"/>
              </a:lnSpc>
              <a:spcBef>
                <a:spcPts val="0"/>
              </a:spcBef>
              <a:spcAft>
                <a:spcPts val="1200"/>
              </a:spcAft>
              <a:buNone/>
              <a:defRPr lang="en-GB" sz="2400" b="0" dirty="0" smtClean="0">
                <a:solidFill>
                  <a:srgbClr val="000000"/>
                </a:solidFill>
                <a:latin typeface="Arial"/>
                <a:ea typeface="+mj-ea"/>
                <a:cs typeface="Arial"/>
              </a:defRPr>
            </a:lvl1pPr>
          </a:lstStyle>
          <a:p>
            <a:pPr lvl="0"/>
            <a:r>
              <a:rPr lang="en-GB"/>
              <a:t>Tatum </a:t>
            </a:r>
            <a:r>
              <a:rPr lang="en-GB" err="1"/>
              <a:t>asperit</a:t>
            </a:r>
            <a:r>
              <a:rPr lang="en-GB"/>
              <a:t>, con cores dolor </a:t>
            </a:r>
            <a:r>
              <a:rPr lang="en-GB" err="1"/>
              <a:t>senis</a:t>
            </a:r>
            <a:r>
              <a:rPr lang="en-GB"/>
              <a:t> ab </a:t>
            </a:r>
            <a:r>
              <a:rPr lang="en-GB" err="1"/>
              <a:t>imporrunt</a:t>
            </a:r>
            <a:r>
              <a:rPr lang="en-GB"/>
              <a:t> ma nest </a:t>
            </a:r>
            <a:r>
              <a:rPr lang="en-GB" err="1"/>
              <a:t>offictiis</a:t>
            </a:r>
            <a:r>
              <a:rPr lang="en-GB"/>
              <a:t> et </a:t>
            </a:r>
            <a:r>
              <a:rPr lang="en-GB" err="1"/>
              <a:t>adisit</a:t>
            </a:r>
            <a:r>
              <a:rPr lang="en-GB"/>
              <a:t> </a:t>
            </a:r>
            <a:r>
              <a:rPr lang="en-GB" err="1"/>
              <a:t>optaquodis</a:t>
            </a:r>
            <a:r>
              <a:rPr lang="en-GB"/>
              <a:t> </a:t>
            </a:r>
            <a:r>
              <a:rPr lang="en-GB" err="1"/>
              <a:t>sedi</a:t>
            </a:r>
            <a:r>
              <a:rPr lang="en-GB"/>
              <a:t> </a:t>
            </a:r>
            <a:r>
              <a:rPr lang="en-GB" err="1"/>
              <a:t>dolorehento</a:t>
            </a:r>
            <a:r>
              <a:rPr lang="en-GB"/>
              <a:t> </a:t>
            </a:r>
            <a:r>
              <a:rPr lang="en-GB" err="1"/>
              <a:t>expliquo</a:t>
            </a:r>
            <a:r>
              <a:rPr lang="en-GB"/>
              <a:t>.</a:t>
            </a:r>
          </a:p>
        </p:txBody>
      </p:sp>
      <p:sp>
        <p:nvSpPr>
          <p:cNvPr id="18" name="Text Placeholder 20">
            <a:extLst>
              <a:ext uri="{FF2B5EF4-FFF2-40B4-BE49-F238E27FC236}">
                <a16:creationId xmlns:a16="http://schemas.microsoft.com/office/drawing/2014/main" id="{C01371A7-7D35-508E-73F9-1976DB913EFA}"/>
              </a:ext>
            </a:extLst>
          </p:cNvPr>
          <p:cNvSpPr>
            <a:spLocks noGrp="1"/>
          </p:cNvSpPr>
          <p:nvPr>
            <p:ph type="body" sz="quarter" idx="22" hasCustomPrompt="1"/>
          </p:nvPr>
        </p:nvSpPr>
        <p:spPr>
          <a:xfrm>
            <a:off x="8170330" y="4129721"/>
            <a:ext cx="3386671" cy="1702082"/>
          </a:xfrm>
        </p:spPr>
        <p:txBody>
          <a:bodyPr lIns="0" tIns="0">
            <a:noAutofit/>
          </a:bodyPr>
          <a:lstStyle>
            <a:lvl1pPr marL="0" indent="0">
              <a:lnSpc>
                <a:spcPct val="100000"/>
              </a:lnSpc>
              <a:spcBef>
                <a:spcPts val="0"/>
              </a:spcBef>
              <a:spcAft>
                <a:spcPts val="1200"/>
              </a:spcAft>
              <a:buNone/>
              <a:defRPr lang="en-GB" sz="2400" b="0" dirty="0" smtClean="0">
                <a:solidFill>
                  <a:srgbClr val="000000"/>
                </a:solidFill>
                <a:latin typeface="Arial"/>
                <a:ea typeface="+mj-ea"/>
                <a:cs typeface="Arial"/>
              </a:defRPr>
            </a:lvl1pPr>
          </a:lstStyle>
          <a:p>
            <a:pPr lvl="0"/>
            <a:r>
              <a:rPr lang="en-GB"/>
              <a:t>Tatum </a:t>
            </a:r>
            <a:r>
              <a:rPr lang="en-GB" err="1"/>
              <a:t>asperit</a:t>
            </a:r>
            <a:r>
              <a:rPr lang="en-GB"/>
              <a:t>, con cores dolor </a:t>
            </a:r>
            <a:r>
              <a:rPr lang="en-GB" err="1"/>
              <a:t>senis</a:t>
            </a:r>
            <a:r>
              <a:rPr lang="en-GB"/>
              <a:t> ab </a:t>
            </a:r>
            <a:r>
              <a:rPr lang="en-GB" err="1"/>
              <a:t>imporrunt</a:t>
            </a:r>
            <a:r>
              <a:rPr lang="en-GB"/>
              <a:t> ma nest </a:t>
            </a:r>
            <a:r>
              <a:rPr lang="en-GB" err="1"/>
              <a:t>offictiis</a:t>
            </a:r>
            <a:r>
              <a:rPr lang="en-GB"/>
              <a:t> et </a:t>
            </a:r>
            <a:r>
              <a:rPr lang="en-GB" err="1"/>
              <a:t>adisit</a:t>
            </a:r>
            <a:r>
              <a:rPr lang="en-GB"/>
              <a:t> </a:t>
            </a:r>
            <a:r>
              <a:rPr lang="en-GB" err="1"/>
              <a:t>optaquodis</a:t>
            </a:r>
            <a:r>
              <a:rPr lang="en-GB"/>
              <a:t> </a:t>
            </a:r>
            <a:r>
              <a:rPr lang="en-GB" err="1"/>
              <a:t>sedi</a:t>
            </a:r>
            <a:r>
              <a:rPr lang="en-GB"/>
              <a:t>.</a:t>
            </a:r>
          </a:p>
        </p:txBody>
      </p:sp>
      <p:sp>
        <p:nvSpPr>
          <p:cNvPr id="20" name="Picture Placeholder 19">
            <a:extLst>
              <a:ext uri="{FF2B5EF4-FFF2-40B4-BE49-F238E27FC236}">
                <a16:creationId xmlns:a16="http://schemas.microsoft.com/office/drawing/2014/main" id="{45CC8A92-3ECE-5A9D-043C-3FF5FA9BE2DB}"/>
              </a:ext>
            </a:extLst>
          </p:cNvPr>
          <p:cNvSpPr>
            <a:spLocks noGrp="1"/>
          </p:cNvSpPr>
          <p:nvPr>
            <p:ph type="pic" sz="quarter" idx="23"/>
          </p:nvPr>
        </p:nvSpPr>
        <p:spPr>
          <a:xfrm>
            <a:off x="654959" y="1720613"/>
            <a:ext cx="3366708" cy="2264711"/>
          </a:xfrm>
          <a:prstGeom prst="round2DiagRect">
            <a:avLst/>
          </a:prstGeom>
        </p:spPr>
        <p:txBody>
          <a:bodyPr/>
          <a:lstStyle>
            <a:lvl1pPr marL="0" indent="0">
              <a:buNone/>
              <a:defRPr/>
            </a:lvl1pPr>
          </a:lstStyle>
          <a:p>
            <a:endParaRPr lang="en-AU"/>
          </a:p>
        </p:txBody>
      </p:sp>
      <p:sp>
        <p:nvSpPr>
          <p:cNvPr id="22" name="Picture Placeholder 19">
            <a:extLst>
              <a:ext uri="{FF2B5EF4-FFF2-40B4-BE49-F238E27FC236}">
                <a16:creationId xmlns:a16="http://schemas.microsoft.com/office/drawing/2014/main" id="{CC2616BE-C971-5AE7-E6D2-4D5B7E347773}"/>
              </a:ext>
            </a:extLst>
          </p:cNvPr>
          <p:cNvSpPr>
            <a:spLocks noGrp="1"/>
          </p:cNvSpPr>
          <p:nvPr>
            <p:ph type="pic" sz="quarter" idx="24"/>
          </p:nvPr>
        </p:nvSpPr>
        <p:spPr>
          <a:xfrm>
            <a:off x="4413408" y="1718782"/>
            <a:ext cx="3366708" cy="2264711"/>
          </a:xfrm>
          <a:prstGeom prst="round2DiagRect">
            <a:avLst/>
          </a:prstGeom>
        </p:spPr>
        <p:txBody>
          <a:bodyPr/>
          <a:lstStyle>
            <a:lvl1pPr marL="0" indent="0">
              <a:buNone/>
              <a:defRPr/>
            </a:lvl1pPr>
          </a:lstStyle>
          <a:p>
            <a:endParaRPr lang="en-AU"/>
          </a:p>
        </p:txBody>
      </p:sp>
      <p:sp>
        <p:nvSpPr>
          <p:cNvPr id="23" name="Picture Placeholder 19">
            <a:extLst>
              <a:ext uri="{FF2B5EF4-FFF2-40B4-BE49-F238E27FC236}">
                <a16:creationId xmlns:a16="http://schemas.microsoft.com/office/drawing/2014/main" id="{E5BED376-09CE-46C6-8BA2-4403802952FC}"/>
              </a:ext>
            </a:extLst>
          </p:cNvPr>
          <p:cNvSpPr>
            <a:spLocks noGrp="1"/>
          </p:cNvSpPr>
          <p:nvPr>
            <p:ph type="pic" sz="quarter" idx="25"/>
          </p:nvPr>
        </p:nvSpPr>
        <p:spPr>
          <a:xfrm>
            <a:off x="8171857" y="1718782"/>
            <a:ext cx="3366708" cy="2264711"/>
          </a:xfrm>
          <a:prstGeom prst="round2DiagRect">
            <a:avLst/>
          </a:prstGeom>
        </p:spPr>
        <p:txBody>
          <a:bodyPr/>
          <a:lstStyle>
            <a:lvl1pPr marL="0" indent="0">
              <a:buNone/>
              <a:defRPr/>
            </a:lvl1pPr>
          </a:lstStyle>
          <a:p>
            <a:endParaRPr lang="en-AU"/>
          </a:p>
        </p:txBody>
      </p:sp>
      <p:sp>
        <p:nvSpPr>
          <p:cNvPr id="8" name="Text Placeholder 7">
            <a:extLst>
              <a:ext uri="{FF2B5EF4-FFF2-40B4-BE49-F238E27FC236}">
                <a16:creationId xmlns:a16="http://schemas.microsoft.com/office/drawing/2014/main" id="{7A584FEE-37E2-2E95-A598-F578471A892C}"/>
              </a:ext>
            </a:extLst>
          </p:cNvPr>
          <p:cNvSpPr>
            <a:spLocks noGrp="1"/>
          </p:cNvSpPr>
          <p:nvPr>
            <p:ph type="body" sz="quarter" idx="26"/>
          </p:nvPr>
        </p:nvSpPr>
        <p:spPr>
          <a:xfrm>
            <a:off x="634999" y="610327"/>
            <a:ext cx="10903308" cy="970363"/>
          </a:xfrm>
        </p:spPr>
        <p:txBody>
          <a:bodyPr/>
          <a:lstStyle>
            <a:lvl1pPr marL="0" indent="0">
              <a:buNone/>
              <a:defRPr sz="2426" b="1">
                <a:solidFill>
                  <a:srgbClr val="000000"/>
                </a:solidFill>
              </a:defRPr>
            </a:lvl1pPr>
            <a:lvl2pPr>
              <a:defRPr sz="2426"/>
            </a:lvl2pPr>
            <a:lvl3pPr>
              <a:defRPr sz="2426"/>
            </a:lvl3pPr>
            <a:lvl4pPr>
              <a:defRPr sz="2426"/>
            </a:lvl4pPr>
            <a:lvl5pPr>
              <a:defRPr sz="2426"/>
            </a:lvl5pPr>
          </a:lstStyle>
          <a:p>
            <a:pPr lvl="0"/>
            <a:r>
              <a:rPr lang="en-US"/>
              <a:t>Click to edit Master text styles</a:t>
            </a:r>
          </a:p>
        </p:txBody>
      </p:sp>
    </p:spTree>
    <p:extLst>
      <p:ext uri="{BB962C8B-B14F-4D97-AF65-F5344CB8AC3E}">
        <p14:creationId xmlns:p14="http://schemas.microsoft.com/office/powerpoint/2010/main" val="4264187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Image Layout">
    <p:bg>
      <p:bgRef idx="1001">
        <a:schemeClr val="bg2"/>
      </p:bgRef>
    </p:bg>
    <p:spTree>
      <p:nvGrpSpPr>
        <p:cNvPr id="1" name=""/>
        <p:cNvGrpSpPr/>
        <p:nvPr/>
      </p:nvGrpSpPr>
      <p:grpSpPr>
        <a:xfrm>
          <a:off x="0" y="0"/>
          <a:ext cx="0" cy="0"/>
          <a:chOff x="0" y="0"/>
          <a:chExt cx="0" cy="0"/>
        </a:xfrm>
      </p:grpSpPr>
      <p:pic>
        <p:nvPicPr>
          <p:cNvPr id="7" name="object 7">
            <a:extLst>
              <a:ext uri="{FF2B5EF4-FFF2-40B4-BE49-F238E27FC236}">
                <a16:creationId xmlns:a16="http://schemas.microsoft.com/office/drawing/2014/main" id="{5DB27CF8-58B1-2E5B-351D-28729D9C84CD}"/>
              </a:ext>
            </a:extLst>
          </p:cNvPr>
          <p:cNvPicPr/>
          <p:nvPr userDrawn="1"/>
        </p:nvPicPr>
        <p:blipFill>
          <a:blip r:embed="rId2" cstate="print">
            <a:extLst>
              <a:ext uri="{28A0092B-C50C-407E-A947-70E740481C1C}">
                <a14:useLocalDpi xmlns:a14="http://schemas.microsoft.com/office/drawing/2010/main"/>
              </a:ext>
            </a:extLst>
          </a:blip>
          <a:stretch>
            <a:fillRect/>
          </a:stretch>
        </p:blipFill>
        <p:spPr>
          <a:xfrm>
            <a:off x="9258300" y="6255456"/>
            <a:ext cx="2295957" cy="307850"/>
          </a:xfrm>
          <a:prstGeom prst="rect">
            <a:avLst/>
          </a:prstGeom>
        </p:spPr>
      </p:pic>
      <p:sp>
        <p:nvSpPr>
          <p:cNvPr id="5" name="Text Placeholder 20">
            <a:extLst>
              <a:ext uri="{FF2B5EF4-FFF2-40B4-BE49-F238E27FC236}">
                <a16:creationId xmlns:a16="http://schemas.microsoft.com/office/drawing/2014/main" id="{C345B2C7-942F-8F1E-3A34-C63BF86DB558}"/>
              </a:ext>
            </a:extLst>
          </p:cNvPr>
          <p:cNvSpPr>
            <a:spLocks noGrp="1"/>
          </p:cNvSpPr>
          <p:nvPr>
            <p:ph type="body" sz="quarter" idx="20" hasCustomPrompt="1"/>
          </p:nvPr>
        </p:nvSpPr>
        <p:spPr>
          <a:xfrm>
            <a:off x="635000" y="4129720"/>
            <a:ext cx="3386671" cy="2264711"/>
          </a:xfrm>
        </p:spPr>
        <p:txBody>
          <a:bodyPr lIns="0" tIns="0">
            <a:noAutofit/>
          </a:bodyPr>
          <a:lstStyle>
            <a:lvl1pPr marL="0" indent="0">
              <a:lnSpc>
                <a:spcPct val="100000"/>
              </a:lnSpc>
              <a:spcBef>
                <a:spcPts val="0"/>
              </a:spcBef>
              <a:spcAft>
                <a:spcPts val="1200"/>
              </a:spcAft>
              <a:buNone/>
              <a:defRPr lang="en-GB" sz="2400" b="0" dirty="0" smtClean="0">
                <a:solidFill>
                  <a:srgbClr val="000000"/>
                </a:solidFill>
                <a:latin typeface="Arial"/>
                <a:ea typeface="+mj-ea"/>
                <a:cs typeface="Arial"/>
              </a:defRPr>
            </a:lvl1pPr>
          </a:lstStyle>
          <a:p>
            <a:pPr lvl="0"/>
            <a:r>
              <a:rPr lang="en-GB"/>
              <a:t>Tatum </a:t>
            </a:r>
            <a:r>
              <a:rPr lang="en-GB" err="1"/>
              <a:t>asperit</a:t>
            </a:r>
            <a:r>
              <a:rPr lang="en-GB"/>
              <a:t>, con cores </a:t>
            </a:r>
            <a:r>
              <a:rPr lang="en-GB" err="1"/>
              <a:t>dolor</a:t>
            </a:r>
            <a:r>
              <a:rPr lang="en-GB"/>
              <a:t> </a:t>
            </a:r>
            <a:r>
              <a:rPr lang="en-GB" err="1"/>
              <a:t>senis</a:t>
            </a:r>
            <a:r>
              <a:rPr lang="en-GB"/>
              <a:t> ab </a:t>
            </a:r>
            <a:r>
              <a:rPr lang="en-GB" err="1"/>
              <a:t>imporrunt</a:t>
            </a:r>
            <a:r>
              <a:rPr lang="en-GB"/>
              <a:t> ma nest </a:t>
            </a:r>
            <a:r>
              <a:rPr lang="en-GB" err="1"/>
              <a:t>offictiis</a:t>
            </a:r>
            <a:r>
              <a:rPr lang="en-GB"/>
              <a:t> et </a:t>
            </a:r>
            <a:r>
              <a:rPr lang="en-GB" err="1"/>
              <a:t>adisit</a:t>
            </a:r>
            <a:r>
              <a:rPr lang="en-GB"/>
              <a:t> </a:t>
            </a:r>
            <a:r>
              <a:rPr lang="en-GB" err="1"/>
              <a:t>optaquodis</a:t>
            </a:r>
            <a:r>
              <a:rPr lang="en-GB"/>
              <a:t> </a:t>
            </a:r>
            <a:r>
              <a:rPr lang="en-GB" err="1"/>
              <a:t>sedi</a:t>
            </a:r>
            <a:r>
              <a:rPr lang="en-GB"/>
              <a:t> </a:t>
            </a:r>
            <a:r>
              <a:rPr lang="en-GB" err="1"/>
              <a:t>dolorehento</a:t>
            </a:r>
            <a:r>
              <a:rPr lang="en-GB"/>
              <a:t> </a:t>
            </a:r>
            <a:r>
              <a:rPr lang="en-GB" err="1"/>
              <a:t>expliquo</a:t>
            </a:r>
            <a:r>
              <a:rPr lang="en-GB"/>
              <a:t>.</a:t>
            </a:r>
          </a:p>
        </p:txBody>
      </p:sp>
      <p:sp>
        <p:nvSpPr>
          <p:cNvPr id="17" name="Text Placeholder 20">
            <a:extLst>
              <a:ext uri="{FF2B5EF4-FFF2-40B4-BE49-F238E27FC236}">
                <a16:creationId xmlns:a16="http://schemas.microsoft.com/office/drawing/2014/main" id="{F9205FB9-4A9E-ED08-26D5-0168DE51799B}"/>
              </a:ext>
            </a:extLst>
          </p:cNvPr>
          <p:cNvSpPr>
            <a:spLocks noGrp="1"/>
          </p:cNvSpPr>
          <p:nvPr>
            <p:ph type="body" sz="quarter" idx="21" hasCustomPrompt="1"/>
          </p:nvPr>
        </p:nvSpPr>
        <p:spPr>
          <a:xfrm>
            <a:off x="4402665" y="4129721"/>
            <a:ext cx="3386671" cy="2264710"/>
          </a:xfrm>
        </p:spPr>
        <p:txBody>
          <a:bodyPr lIns="0" tIns="0">
            <a:noAutofit/>
          </a:bodyPr>
          <a:lstStyle>
            <a:lvl1pPr marL="0" indent="0">
              <a:lnSpc>
                <a:spcPct val="100000"/>
              </a:lnSpc>
              <a:spcBef>
                <a:spcPts val="0"/>
              </a:spcBef>
              <a:spcAft>
                <a:spcPts val="1200"/>
              </a:spcAft>
              <a:buNone/>
              <a:defRPr lang="en-GB" sz="2400" b="0" dirty="0" smtClean="0">
                <a:solidFill>
                  <a:srgbClr val="000000"/>
                </a:solidFill>
                <a:latin typeface="Arial"/>
                <a:ea typeface="+mj-ea"/>
                <a:cs typeface="Arial"/>
              </a:defRPr>
            </a:lvl1pPr>
          </a:lstStyle>
          <a:p>
            <a:pPr lvl="0"/>
            <a:r>
              <a:rPr lang="en-GB"/>
              <a:t>Tatum </a:t>
            </a:r>
            <a:r>
              <a:rPr lang="en-GB" err="1"/>
              <a:t>asperit</a:t>
            </a:r>
            <a:r>
              <a:rPr lang="en-GB"/>
              <a:t>, con cores dolor </a:t>
            </a:r>
            <a:r>
              <a:rPr lang="en-GB" err="1"/>
              <a:t>senis</a:t>
            </a:r>
            <a:r>
              <a:rPr lang="en-GB"/>
              <a:t> ab </a:t>
            </a:r>
            <a:r>
              <a:rPr lang="en-GB" err="1"/>
              <a:t>imporrunt</a:t>
            </a:r>
            <a:r>
              <a:rPr lang="en-GB"/>
              <a:t> ma nest </a:t>
            </a:r>
            <a:r>
              <a:rPr lang="en-GB" err="1"/>
              <a:t>offictiis</a:t>
            </a:r>
            <a:r>
              <a:rPr lang="en-GB"/>
              <a:t> et </a:t>
            </a:r>
            <a:r>
              <a:rPr lang="en-GB" err="1"/>
              <a:t>adisit</a:t>
            </a:r>
            <a:r>
              <a:rPr lang="en-GB"/>
              <a:t> </a:t>
            </a:r>
            <a:r>
              <a:rPr lang="en-GB" err="1"/>
              <a:t>optaquodis</a:t>
            </a:r>
            <a:r>
              <a:rPr lang="en-GB"/>
              <a:t> </a:t>
            </a:r>
            <a:r>
              <a:rPr lang="en-GB" err="1"/>
              <a:t>sedi</a:t>
            </a:r>
            <a:r>
              <a:rPr lang="en-GB"/>
              <a:t> </a:t>
            </a:r>
            <a:r>
              <a:rPr lang="en-GB" err="1"/>
              <a:t>dolorehento</a:t>
            </a:r>
            <a:r>
              <a:rPr lang="en-GB"/>
              <a:t> </a:t>
            </a:r>
            <a:r>
              <a:rPr lang="en-GB" err="1"/>
              <a:t>expliquo</a:t>
            </a:r>
            <a:r>
              <a:rPr lang="en-GB"/>
              <a:t>.</a:t>
            </a:r>
          </a:p>
        </p:txBody>
      </p:sp>
      <p:sp>
        <p:nvSpPr>
          <p:cNvPr id="18" name="Text Placeholder 20">
            <a:extLst>
              <a:ext uri="{FF2B5EF4-FFF2-40B4-BE49-F238E27FC236}">
                <a16:creationId xmlns:a16="http://schemas.microsoft.com/office/drawing/2014/main" id="{C01371A7-7D35-508E-73F9-1976DB913EFA}"/>
              </a:ext>
            </a:extLst>
          </p:cNvPr>
          <p:cNvSpPr>
            <a:spLocks noGrp="1"/>
          </p:cNvSpPr>
          <p:nvPr>
            <p:ph type="body" sz="quarter" idx="22" hasCustomPrompt="1"/>
          </p:nvPr>
        </p:nvSpPr>
        <p:spPr>
          <a:xfrm>
            <a:off x="8170330" y="4129721"/>
            <a:ext cx="3386671" cy="1702082"/>
          </a:xfrm>
        </p:spPr>
        <p:txBody>
          <a:bodyPr lIns="0" tIns="0">
            <a:noAutofit/>
          </a:bodyPr>
          <a:lstStyle>
            <a:lvl1pPr marL="0" indent="0">
              <a:lnSpc>
                <a:spcPct val="100000"/>
              </a:lnSpc>
              <a:spcBef>
                <a:spcPts val="0"/>
              </a:spcBef>
              <a:spcAft>
                <a:spcPts val="1200"/>
              </a:spcAft>
              <a:buNone/>
              <a:defRPr lang="en-GB" sz="2400" b="0" dirty="0" smtClean="0">
                <a:solidFill>
                  <a:srgbClr val="000000"/>
                </a:solidFill>
                <a:latin typeface="Arial"/>
                <a:ea typeface="+mj-ea"/>
                <a:cs typeface="Arial"/>
              </a:defRPr>
            </a:lvl1pPr>
          </a:lstStyle>
          <a:p>
            <a:pPr lvl="0"/>
            <a:r>
              <a:rPr lang="en-GB"/>
              <a:t>Tatum </a:t>
            </a:r>
            <a:r>
              <a:rPr lang="en-GB" err="1"/>
              <a:t>asperit</a:t>
            </a:r>
            <a:r>
              <a:rPr lang="en-GB"/>
              <a:t>, con cores dolor </a:t>
            </a:r>
            <a:r>
              <a:rPr lang="en-GB" err="1"/>
              <a:t>senis</a:t>
            </a:r>
            <a:r>
              <a:rPr lang="en-GB"/>
              <a:t> ab </a:t>
            </a:r>
            <a:r>
              <a:rPr lang="en-GB" err="1"/>
              <a:t>imporrunt</a:t>
            </a:r>
            <a:r>
              <a:rPr lang="en-GB"/>
              <a:t> ma nest </a:t>
            </a:r>
            <a:r>
              <a:rPr lang="en-GB" err="1"/>
              <a:t>offictiis</a:t>
            </a:r>
            <a:r>
              <a:rPr lang="en-GB"/>
              <a:t> et </a:t>
            </a:r>
            <a:r>
              <a:rPr lang="en-GB" err="1"/>
              <a:t>adisit</a:t>
            </a:r>
            <a:r>
              <a:rPr lang="en-GB"/>
              <a:t> </a:t>
            </a:r>
            <a:r>
              <a:rPr lang="en-GB" err="1"/>
              <a:t>optaquodis</a:t>
            </a:r>
            <a:r>
              <a:rPr lang="en-GB"/>
              <a:t> </a:t>
            </a:r>
            <a:r>
              <a:rPr lang="en-GB" err="1"/>
              <a:t>sedi</a:t>
            </a:r>
            <a:r>
              <a:rPr lang="en-GB"/>
              <a:t>.</a:t>
            </a:r>
          </a:p>
        </p:txBody>
      </p:sp>
      <p:sp>
        <p:nvSpPr>
          <p:cNvPr id="20" name="Picture Placeholder 19">
            <a:extLst>
              <a:ext uri="{FF2B5EF4-FFF2-40B4-BE49-F238E27FC236}">
                <a16:creationId xmlns:a16="http://schemas.microsoft.com/office/drawing/2014/main" id="{45CC8A92-3ECE-5A9D-043C-3FF5FA9BE2DB}"/>
              </a:ext>
            </a:extLst>
          </p:cNvPr>
          <p:cNvSpPr>
            <a:spLocks noGrp="1"/>
          </p:cNvSpPr>
          <p:nvPr>
            <p:ph type="pic" sz="quarter" idx="23"/>
          </p:nvPr>
        </p:nvSpPr>
        <p:spPr>
          <a:xfrm>
            <a:off x="654959" y="1720613"/>
            <a:ext cx="3366708" cy="2264711"/>
          </a:xfrm>
          <a:prstGeom prst="round2DiagRect">
            <a:avLst/>
          </a:prstGeom>
        </p:spPr>
        <p:txBody>
          <a:bodyPr/>
          <a:lstStyle>
            <a:lvl1pPr marL="0" indent="0">
              <a:buNone/>
              <a:defRPr/>
            </a:lvl1pPr>
          </a:lstStyle>
          <a:p>
            <a:endParaRPr lang="en-AU"/>
          </a:p>
        </p:txBody>
      </p:sp>
      <p:sp>
        <p:nvSpPr>
          <p:cNvPr id="22" name="Picture Placeholder 19">
            <a:extLst>
              <a:ext uri="{FF2B5EF4-FFF2-40B4-BE49-F238E27FC236}">
                <a16:creationId xmlns:a16="http://schemas.microsoft.com/office/drawing/2014/main" id="{CC2616BE-C971-5AE7-E6D2-4D5B7E347773}"/>
              </a:ext>
            </a:extLst>
          </p:cNvPr>
          <p:cNvSpPr>
            <a:spLocks noGrp="1"/>
          </p:cNvSpPr>
          <p:nvPr>
            <p:ph type="pic" sz="quarter" idx="24"/>
          </p:nvPr>
        </p:nvSpPr>
        <p:spPr>
          <a:xfrm>
            <a:off x="4413408" y="1718782"/>
            <a:ext cx="3366708" cy="2264711"/>
          </a:xfrm>
          <a:prstGeom prst="round2DiagRect">
            <a:avLst/>
          </a:prstGeom>
        </p:spPr>
        <p:txBody>
          <a:bodyPr/>
          <a:lstStyle>
            <a:lvl1pPr marL="0" indent="0">
              <a:buNone/>
              <a:defRPr/>
            </a:lvl1pPr>
          </a:lstStyle>
          <a:p>
            <a:endParaRPr lang="en-AU"/>
          </a:p>
        </p:txBody>
      </p:sp>
      <p:sp>
        <p:nvSpPr>
          <p:cNvPr id="23" name="Picture Placeholder 19">
            <a:extLst>
              <a:ext uri="{FF2B5EF4-FFF2-40B4-BE49-F238E27FC236}">
                <a16:creationId xmlns:a16="http://schemas.microsoft.com/office/drawing/2014/main" id="{E5BED376-09CE-46C6-8BA2-4403802952FC}"/>
              </a:ext>
            </a:extLst>
          </p:cNvPr>
          <p:cNvSpPr>
            <a:spLocks noGrp="1"/>
          </p:cNvSpPr>
          <p:nvPr>
            <p:ph type="pic" sz="quarter" idx="25"/>
          </p:nvPr>
        </p:nvSpPr>
        <p:spPr>
          <a:xfrm>
            <a:off x="8171857" y="1718782"/>
            <a:ext cx="3366708" cy="2264711"/>
          </a:xfrm>
          <a:prstGeom prst="round2DiagRect">
            <a:avLst/>
          </a:prstGeom>
        </p:spPr>
        <p:txBody>
          <a:bodyPr/>
          <a:lstStyle>
            <a:lvl1pPr marL="0" indent="0">
              <a:buNone/>
              <a:defRPr/>
            </a:lvl1pPr>
          </a:lstStyle>
          <a:p>
            <a:endParaRPr lang="en-AU"/>
          </a:p>
        </p:txBody>
      </p:sp>
      <p:sp>
        <p:nvSpPr>
          <p:cNvPr id="8" name="Text Placeholder 7">
            <a:extLst>
              <a:ext uri="{FF2B5EF4-FFF2-40B4-BE49-F238E27FC236}">
                <a16:creationId xmlns:a16="http://schemas.microsoft.com/office/drawing/2014/main" id="{7A584FEE-37E2-2E95-A598-F578471A892C}"/>
              </a:ext>
            </a:extLst>
          </p:cNvPr>
          <p:cNvSpPr>
            <a:spLocks noGrp="1"/>
          </p:cNvSpPr>
          <p:nvPr>
            <p:ph type="body" sz="quarter" idx="26"/>
          </p:nvPr>
        </p:nvSpPr>
        <p:spPr>
          <a:xfrm>
            <a:off x="634999" y="610327"/>
            <a:ext cx="10903308" cy="970363"/>
          </a:xfrm>
        </p:spPr>
        <p:txBody>
          <a:bodyPr/>
          <a:lstStyle>
            <a:lvl1pPr marL="0" indent="0">
              <a:buNone/>
              <a:defRPr sz="2426" b="1">
                <a:solidFill>
                  <a:srgbClr val="000000"/>
                </a:solidFill>
              </a:defRPr>
            </a:lvl1pPr>
            <a:lvl2pPr>
              <a:defRPr sz="2426"/>
            </a:lvl2pPr>
            <a:lvl3pPr>
              <a:defRPr sz="2426"/>
            </a:lvl3pPr>
            <a:lvl4pPr>
              <a:defRPr sz="2426"/>
            </a:lvl4pPr>
            <a:lvl5pPr>
              <a:defRPr sz="2426"/>
            </a:lvl5pPr>
          </a:lstStyle>
          <a:p>
            <a:pPr lvl="0"/>
            <a:r>
              <a:rPr lang="en-US"/>
              <a:t>Click to edit Master text styles</a:t>
            </a:r>
          </a:p>
        </p:txBody>
      </p:sp>
    </p:spTree>
    <p:extLst>
      <p:ext uri="{BB962C8B-B14F-4D97-AF65-F5344CB8AC3E}">
        <p14:creationId xmlns:p14="http://schemas.microsoft.com/office/powerpoint/2010/main" val="287961547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2FB5E9-33D4-44BA-3A6E-EC02550AAB89}"/>
              </a:ext>
            </a:extLst>
          </p:cNvPr>
          <p:cNvSpPr>
            <a:spLocks noGrp="1"/>
          </p:cNvSpPr>
          <p:nvPr>
            <p:ph type="title"/>
          </p:nvPr>
        </p:nvSpPr>
        <p:spPr>
          <a:xfrm>
            <a:off x="490331" y="365125"/>
            <a:ext cx="1117158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B55416-13ED-7310-92E2-82CFDCC8D47F}"/>
              </a:ext>
            </a:extLst>
          </p:cNvPr>
          <p:cNvSpPr>
            <a:spLocks noGrp="1"/>
          </p:cNvSpPr>
          <p:nvPr>
            <p:ph type="body" idx="1"/>
          </p:nvPr>
        </p:nvSpPr>
        <p:spPr>
          <a:xfrm>
            <a:off x="490331" y="1825625"/>
            <a:ext cx="1117158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7699728"/>
      </p:ext>
    </p:extLst>
  </p:cSld>
  <p:clrMap bg1="lt1" tx1="dk1" bg2="lt2" tx2="dk2" accent1="accent1" accent2="accent2" accent3="accent3" accent4="accent4" accent5="accent5" accent6="accent6" hlink="hlink" folHlink="folHlink"/>
  <p:sldLayoutIdLst>
    <p:sldLayoutId id="2147483675" r:id="rId1"/>
    <p:sldLayoutId id="2147483649" r:id="rId2"/>
    <p:sldLayoutId id="2147483651" r:id="rId3"/>
    <p:sldLayoutId id="2147483660" r:id="rId4"/>
    <p:sldLayoutId id="2147483661" r:id="rId5"/>
    <p:sldLayoutId id="2147483650" r:id="rId6"/>
    <p:sldLayoutId id="2147483677" r:id="rId7"/>
    <p:sldLayoutId id="2147483676" r:id="rId8"/>
    <p:sldLayoutId id="2147483681" r:id="rId9"/>
    <p:sldLayoutId id="2147483662" r:id="rId10"/>
    <p:sldLayoutId id="2147483663" r:id="rId11"/>
    <p:sldLayoutId id="2147483665" r:id="rId12"/>
    <p:sldLayoutId id="2147483666" r:id="rId13"/>
    <p:sldLayoutId id="2147483668" r:id="rId14"/>
    <p:sldLayoutId id="2147483669" r:id="rId15"/>
    <p:sldLayoutId id="2147483680" r:id="rId16"/>
    <p:sldLayoutId id="2147483671" r:id="rId17"/>
    <p:sldLayoutId id="2147483657" r:id="rId18"/>
    <p:sldLayoutId id="2147483658" r:id="rId19"/>
    <p:sldLayoutId id="2147483678" r:id="rId20"/>
    <p:sldLayoutId id="2147483679" r:id="rId21"/>
    <p:sldLayoutId id="2147483682" r:id="rId2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8.xml"/><Relationship Id="rId4" Type="http://schemas.openxmlformats.org/officeDocument/2006/relationships/image" Target="../media/image46.jpeg"/></Relationships>
</file>

<file path=ppt/slides/_rels/slide1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8.xml"/><Relationship Id="rId4" Type="http://schemas.openxmlformats.org/officeDocument/2006/relationships/image" Target="../media/image54.jpeg"/></Relationships>
</file>

<file path=ppt/slides/_rels/slide2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9.xml"/><Relationship Id="rId4" Type="http://schemas.openxmlformats.org/officeDocument/2006/relationships/image" Target="../media/image60.jpe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6.emf"/><Relationship Id="rId2" Type="http://schemas.openxmlformats.org/officeDocument/2006/relationships/image" Target="../media/image29.jpeg"/><Relationship Id="rId1" Type="http://schemas.openxmlformats.org/officeDocument/2006/relationships/slideLayout" Target="../slideLayouts/slideLayout20.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hyperlink" Target="https://www.projectcompassion.org.au/parish" TargetMode="External"/><Relationship Id="rId1" Type="http://schemas.openxmlformats.org/officeDocument/2006/relationships/slideLayout" Target="../slideLayouts/slideLayout20.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hyperlink" Target="https://www.projectcompassion.org.au/parish" TargetMode="External"/><Relationship Id="rId7" Type="http://schemas.openxmlformats.org/officeDocument/2006/relationships/image" Target="../media/image70.png"/><Relationship Id="rId2" Type="http://schemas.openxmlformats.org/officeDocument/2006/relationships/image" Target="../media/image67.png"/><Relationship Id="rId1" Type="http://schemas.openxmlformats.org/officeDocument/2006/relationships/slideLayout" Target="../slideLayouts/slideLayout22.xml"/><Relationship Id="rId6" Type="http://schemas.openxmlformats.org/officeDocument/2006/relationships/image" Target="../media/image69.png"/><Relationship Id="rId5" Type="http://schemas.microsoft.com/office/2007/relationships/hdphoto" Target="../media/hdphoto1.wdp"/><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woman standing at a fruit and vegetable stall, smiling at camera.">
            <a:extLst>
              <a:ext uri="{FF2B5EF4-FFF2-40B4-BE49-F238E27FC236}">
                <a16:creationId xmlns:a16="http://schemas.microsoft.com/office/drawing/2014/main" id="{0FACD50E-A9F2-520A-47C9-BAEC94620647}"/>
              </a:ext>
            </a:extLst>
          </p:cNvPr>
          <p:cNvPicPr>
            <a:picLocks noGrp="1" noChangeAspect="1"/>
          </p:cNvPicPr>
          <p:nvPr>
            <p:ph type="pic" sz="quarter" idx="19"/>
          </p:nvPr>
        </p:nvPicPr>
        <p:blipFill rotWithShape="1">
          <a:blip r:embed="rId2" cstate="print">
            <a:extLst>
              <a:ext uri="{28A0092B-C50C-407E-A947-70E740481C1C}">
                <a14:useLocalDpi xmlns:a14="http://schemas.microsoft.com/office/drawing/2010/main"/>
              </a:ext>
            </a:extLst>
          </a:blip>
          <a:srcRect/>
          <a:stretch/>
        </p:blipFill>
        <p:spPr>
          <a:xfrm>
            <a:off x="6230589" y="1989463"/>
            <a:ext cx="2483947" cy="2286002"/>
          </a:xfrm>
        </p:spPr>
      </p:pic>
      <p:pic>
        <p:nvPicPr>
          <p:cNvPr id="8" name="Picture Placeholder 7" descr="School students sit at desks in their classroom. ">
            <a:extLst>
              <a:ext uri="{FF2B5EF4-FFF2-40B4-BE49-F238E27FC236}">
                <a16:creationId xmlns:a16="http://schemas.microsoft.com/office/drawing/2014/main" id="{10BF67B2-7D68-22FE-4EC9-01225C2DE132}"/>
              </a:ext>
            </a:extLst>
          </p:cNvPr>
          <p:cNvPicPr>
            <a:picLocks noGrp="1" noChangeAspect="1"/>
          </p:cNvPicPr>
          <p:nvPr>
            <p:ph type="pic" sz="quarter" idx="23"/>
          </p:nvPr>
        </p:nvPicPr>
        <p:blipFill rotWithShape="1">
          <a:blip r:embed="rId3" cstate="print">
            <a:extLst>
              <a:ext uri="{28A0092B-C50C-407E-A947-70E740481C1C}">
                <a14:useLocalDpi xmlns:a14="http://schemas.microsoft.com/office/drawing/2010/main"/>
              </a:ext>
            </a:extLst>
          </a:blip>
          <a:srcRect/>
          <a:stretch>
            <a:fillRect/>
          </a:stretch>
        </p:blipFill>
        <p:spPr>
          <a:xfrm>
            <a:off x="523454" y="1989463"/>
            <a:ext cx="2483947" cy="2286002"/>
          </a:xfrm>
        </p:spPr>
      </p:pic>
      <p:sp>
        <p:nvSpPr>
          <p:cNvPr id="6" name="Content Placeholder 1">
            <a:extLst>
              <a:ext uri="{FF2B5EF4-FFF2-40B4-BE49-F238E27FC236}">
                <a16:creationId xmlns:a16="http://schemas.microsoft.com/office/drawing/2014/main" id="{B1EFE164-EE9B-37AE-925B-3B9EDC8C6D28}"/>
              </a:ext>
            </a:extLst>
          </p:cNvPr>
          <p:cNvSpPr txBox="1">
            <a:spLocks/>
          </p:cNvSpPr>
          <p:nvPr/>
        </p:nvSpPr>
        <p:spPr>
          <a:xfrm>
            <a:off x="3350212" y="5596121"/>
            <a:ext cx="8244703" cy="815608"/>
          </a:xfrm>
          <a:prstGeom prst="rect">
            <a:avLst/>
          </a:prstGeom>
        </p:spPr>
        <p:txBody>
          <a:bodyPr wrap="square" lIns="0" tIns="0" rIns="0" bIns="0">
            <a:spAutoFit/>
          </a:bodyPr>
          <a:lstStyle>
            <a:lvl1pPr marL="0">
              <a:defRPr sz="1550" b="0">
                <a:solidFill>
                  <a:srgbClr val="000000"/>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r" defTabSz="914400" eaLnBrk="1" fontAlgn="auto" latinLnBrk="0" hangingPunct="1">
              <a:lnSpc>
                <a:spcPct val="100000"/>
              </a:lnSpc>
              <a:spcBef>
                <a:spcPts val="0"/>
              </a:spcBef>
              <a:spcAft>
                <a:spcPts val="600"/>
              </a:spcAft>
              <a:buClrTx/>
              <a:buSzTx/>
              <a:buFontTx/>
              <a:buNone/>
              <a:tabLst/>
              <a:defRPr/>
            </a:pPr>
            <a:r>
              <a:rPr kumimoji="0" lang="en-AU" sz="24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Introduction to Project Compassion 2026</a:t>
            </a:r>
          </a:p>
          <a:p>
            <a:pPr marL="0" marR="0" lvl="0" indent="0" algn="r" defTabSz="914400" eaLnBrk="1" fontAlgn="auto" latinLnBrk="0" hangingPunct="1">
              <a:lnSpc>
                <a:spcPct val="100000"/>
              </a:lnSpc>
              <a:spcBef>
                <a:spcPts val="0"/>
              </a:spcBef>
              <a:spcAft>
                <a:spcPts val="600"/>
              </a:spcAft>
              <a:buClrTx/>
              <a:buSzTx/>
              <a:buFontTx/>
              <a:buNone/>
              <a:tabLst/>
              <a:defRPr/>
            </a:pPr>
            <a:r>
              <a:rPr lang="en-AU" sz="2400" kern="0"/>
              <a:t>Parish</a:t>
            </a:r>
            <a:endParaRPr kumimoji="0" lang="en-AU" sz="24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4" name="Picture Placeholder 23" descr="A man in a red shirt with a broken arm and a woman wearing a floral yellow sari standing together outdoors, smiling at the camera. ">
            <a:extLst>
              <a:ext uri="{FF2B5EF4-FFF2-40B4-BE49-F238E27FC236}">
                <a16:creationId xmlns:a16="http://schemas.microsoft.com/office/drawing/2014/main" id="{D872A808-1958-B935-4C76-CC885A2B332C}"/>
              </a:ext>
            </a:extLst>
          </p:cNvPr>
          <p:cNvPicPr>
            <a:picLocks noGrp="1" noChangeAspect="1"/>
          </p:cNvPicPr>
          <p:nvPr>
            <p:ph type="pic" sz="quarter" idx="22"/>
          </p:nvPr>
        </p:nvPicPr>
        <p:blipFill rotWithShape="1">
          <a:blip r:embed="rId4" cstate="print">
            <a:extLst>
              <a:ext uri="{28A0092B-C50C-407E-A947-70E740481C1C}">
                <a14:useLocalDpi xmlns:a14="http://schemas.microsoft.com/office/drawing/2010/main"/>
              </a:ext>
            </a:extLst>
          </a:blip>
          <a:srcRect/>
          <a:stretch/>
        </p:blipFill>
        <p:spPr>
          <a:xfrm>
            <a:off x="3377021" y="3175545"/>
            <a:ext cx="2483947" cy="2286002"/>
          </a:xfrm>
        </p:spPr>
      </p:pic>
      <p:pic>
        <p:nvPicPr>
          <p:cNvPr id="27" name="Picture 26" descr="A purple rectangular object with yellow text&#10;&#10;AI-generated content may be incorrect.">
            <a:extLst>
              <a:ext uri="{FF2B5EF4-FFF2-40B4-BE49-F238E27FC236}">
                <a16:creationId xmlns:a16="http://schemas.microsoft.com/office/drawing/2014/main" id="{AAF43FD8-C8CD-DB4C-A14F-590673BFB42C}"/>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9723123" y="558100"/>
            <a:ext cx="2468877" cy="3250754"/>
          </a:xfrm>
          <a:prstGeom prst="rect">
            <a:avLst/>
          </a:prstGeom>
        </p:spPr>
      </p:pic>
      <p:pic>
        <p:nvPicPr>
          <p:cNvPr id="2" name="Picture Placeholder 23" descr="A man sitting on a pile of rubble inside a destroyed building.">
            <a:extLst>
              <a:ext uri="{FF2B5EF4-FFF2-40B4-BE49-F238E27FC236}">
                <a16:creationId xmlns:a16="http://schemas.microsoft.com/office/drawing/2014/main" id="{3A001981-85A3-74D8-654B-936449B60A9E}"/>
              </a:ext>
            </a:extLst>
          </p:cNvPr>
          <p:cNvPicPr>
            <a:picLocks noChangeAspect="1"/>
          </p:cNvPicPr>
          <p:nvPr/>
        </p:nvPicPr>
        <p:blipFill>
          <a:blip r:embed="rId6" cstate="print">
            <a:extLst>
              <a:ext uri="{28A0092B-C50C-407E-A947-70E740481C1C}">
                <a14:useLocalDpi xmlns:a14="http://schemas.microsoft.com/office/drawing/2010/main"/>
              </a:ext>
            </a:extLst>
          </a:blip>
          <a:srcRect b="-189"/>
          <a:stretch>
            <a:fillRect/>
          </a:stretch>
        </p:blipFill>
        <p:spPr>
          <a:xfrm>
            <a:off x="9084156" y="3175545"/>
            <a:ext cx="2483947" cy="2286002"/>
          </a:xfrm>
          <a:prstGeom prst="round2DiagRect">
            <a:avLst/>
          </a:prstGeom>
        </p:spPr>
      </p:pic>
    </p:spTree>
    <p:extLst>
      <p:ext uri="{BB962C8B-B14F-4D97-AF65-F5344CB8AC3E}">
        <p14:creationId xmlns:p14="http://schemas.microsoft.com/office/powerpoint/2010/main" val="2413775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A0E645-AE75-F2B8-ABC5-C98D7AD5E1A0}"/>
              </a:ext>
            </a:extLst>
          </p:cNvPr>
          <p:cNvSpPr>
            <a:spLocks noGrp="1"/>
          </p:cNvSpPr>
          <p:nvPr>
            <p:ph type="title"/>
          </p:nvPr>
        </p:nvSpPr>
        <p:spPr>
          <a:xfrm>
            <a:off x="1030635" y="1960985"/>
            <a:ext cx="4234635" cy="1441972"/>
          </a:xfrm>
        </p:spPr>
        <p:txBody>
          <a:bodyPr/>
          <a:lstStyle/>
          <a:p>
            <a:r>
              <a:rPr lang="en-US" err="1"/>
              <a:t>Monoranjon’s</a:t>
            </a:r>
            <a:br>
              <a:rPr lang="en-US"/>
            </a:br>
            <a:r>
              <a:rPr lang="en-US"/>
              <a:t>Story</a:t>
            </a:r>
          </a:p>
        </p:txBody>
      </p:sp>
      <p:sp>
        <p:nvSpPr>
          <p:cNvPr id="5" name="Text Placeholder 4">
            <a:extLst>
              <a:ext uri="{FF2B5EF4-FFF2-40B4-BE49-F238E27FC236}">
                <a16:creationId xmlns:a16="http://schemas.microsoft.com/office/drawing/2014/main" id="{EC17E3A8-EA43-2CA5-796F-5E7649E29773}"/>
              </a:ext>
            </a:extLst>
          </p:cNvPr>
          <p:cNvSpPr>
            <a:spLocks noGrp="1"/>
          </p:cNvSpPr>
          <p:nvPr>
            <p:ph type="body" sz="half" idx="2"/>
          </p:nvPr>
        </p:nvSpPr>
        <p:spPr>
          <a:xfrm>
            <a:off x="1030635" y="3455043"/>
            <a:ext cx="3287211" cy="460094"/>
          </a:xfrm>
        </p:spPr>
        <p:txBody>
          <a:bodyPr>
            <a:normAutofit/>
          </a:bodyPr>
          <a:lstStyle/>
          <a:p>
            <a:r>
              <a:rPr lang="en-US" sz="2400"/>
              <a:t>Bangladesh</a:t>
            </a:r>
          </a:p>
        </p:txBody>
      </p:sp>
      <p:sp>
        <p:nvSpPr>
          <p:cNvPr id="6" name="Text Placeholder 5">
            <a:extLst>
              <a:ext uri="{FF2B5EF4-FFF2-40B4-BE49-F238E27FC236}">
                <a16:creationId xmlns:a16="http://schemas.microsoft.com/office/drawing/2014/main" id="{68E28042-25AC-6501-D0AF-115D8B2E2A94}"/>
              </a:ext>
            </a:extLst>
          </p:cNvPr>
          <p:cNvSpPr>
            <a:spLocks noGrp="1"/>
          </p:cNvSpPr>
          <p:nvPr>
            <p:ph type="body" sz="half" idx="11"/>
          </p:nvPr>
        </p:nvSpPr>
        <p:spPr>
          <a:xfrm>
            <a:off x="6380703" y="6303502"/>
            <a:ext cx="5446738" cy="355600"/>
          </a:xfrm>
          <a:prstGeom prst="roundRect">
            <a:avLst/>
          </a:prstGeom>
          <a:solidFill>
            <a:schemeClr val="bg1">
              <a:alpha val="80000"/>
            </a:schemeClr>
          </a:solidFill>
        </p:spPr>
        <p:txBody>
          <a:bodyPr anchor="ctr">
            <a:noAutofit/>
          </a:bodyPr>
          <a:lstStyle/>
          <a:p>
            <a:r>
              <a:rPr lang="en-AU" sz="1100" err="1">
                <a:solidFill>
                  <a:srgbClr val="000000"/>
                </a:solidFill>
              </a:rPr>
              <a:t>Monoranjon</a:t>
            </a:r>
            <a:r>
              <a:rPr lang="en-AU" sz="1100">
                <a:solidFill>
                  <a:srgbClr val="000000"/>
                </a:solidFill>
              </a:rPr>
              <a:t> lives in a region in southwest Bangladesh that is highly vulnerable to the effects of climate change. Photo: Caritas Australia  </a:t>
            </a:r>
            <a:endParaRPr lang="en-US" sz="1100">
              <a:solidFill>
                <a:srgbClr val="000000"/>
              </a:solidFill>
            </a:endParaRPr>
          </a:p>
        </p:txBody>
      </p:sp>
    </p:spTree>
    <p:extLst>
      <p:ext uri="{BB962C8B-B14F-4D97-AF65-F5344CB8AC3E}">
        <p14:creationId xmlns:p14="http://schemas.microsoft.com/office/powerpoint/2010/main" val="3525183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4F24147-A057-80F1-60E2-E60FD2BF1475}"/>
              </a:ext>
            </a:extLst>
          </p:cNvPr>
          <p:cNvSpPr>
            <a:spLocks noGrp="1"/>
          </p:cNvSpPr>
          <p:nvPr>
            <p:ph type="title"/>
          </p:nvPr>
        </p:nvSpPr>
        <p:spPr/>
        <p:txBody>
          <a:bodyPr/>
          <a:lstStyle/>
          <a:p>
            <a:r>
              <a:rPr lang="en-AU" err="1"/>
              <a:t>Monoranjon’s</a:t>
            </a:r>
            <a:r>
              <a:rPr lang="en-AU"/>
              <a:t> Story</a:t>
            </a:r>
          </a:p>
        </p:txBody>
      </p:sp>
      <p:sp>
        <p:nvSpPr>
          <p:cNvPr id="20" name="Text Placeholder 19">
            <a:extLst>
              <a:ext uri="{FF2B5EF4-FFF2-40B4-BE49-F238E27FC236}">
                <a16:creationId xmlns:a16="http://schemas.microsoft.com/office/drawing/2014/main" id="{00CCED68-ACC1-F21F-3ECD-B7D3B5D860CB}"/>
              </a:ext>
            </a:extLst>
          </p:cNvPr>
          <p:cNvSpPr>
            <a:spLocks noGrp="1"/>
          </p:cNvSpPr>
          <p:nvPr>
            <p:ph type="body" sz="half" idx="10"/>
          </p:nvPr>
        </p:nvSpPr>
        <p:spPr/>
        <p:txBody>
          <a:bodyPr anchor="t">
            <a:normAutofit/>
          </a:bodyPr>
          <a:lstStyle/>
          <a:p>
            <a:br>
              <a:rPr lang="en-AU"/>
            </a:br>
            <a:r>
              <a:rPr lang="en-AU" err="1"/>
              <a:t>Monoranjon</a:t>
            </a:r>
            <a:r>
              <a:rPr lang="en-AU"/>
              <a:t>, a 47-year-old farmer from Bangladesh’s vulnerable southwest delta, faces the harsh impacts of climate change including extreme heat, cyclones, water scarcity, and rising salinity. </a:t>
            </a:r>
          </a:p>
          <a:p>
            <a:r>
              <a:rPr lang="en-AU"/>
              <a:t>These challenges have threatened his crops, income, and his children's future. </a:t>
            </a:r>
          </a:p>
        </p:txBody>
      </p:sp>
      <p:sp>
        <p:nvSpPr>
          <p:cNvPr id="17" name="Text Placeholder 16">
            <a:extLst>
              <a:ext uri="{FF2B5EF4-FFF2-40B4-BE49-F238E27FC236}">
                <a16:creationId xmlns:a16="http://schemas.microsoft.com/office/drawing/2014/main" id="{1C2E573A-52A0-FDBF-DD05-B52DCA5F87E2}"/>
              </a:ext>
            </a:extLst>
          </p:cNvPr>
          <p:cNvSpPr>
            <a:spLocks noGrp="1"/>
          </p:cNvSpPr>
          <p:nvPr>
            <p:ph type="body" idx="11"/>
          </p:nvPr>
        </p:nvSpPr>
        <p:spPr/>
        <p:txBody>
          <a:bodyPr/>
          <a:lstStyle/>
          <a:p>
            <a:r>
              <a:rPr lang="en-AU">
                <a:solidFill>
                  <a:schemeClr val="tx1">
                    <a:lumMod val="50000"/>
                  </a:schemeClr>
                </a:solidFill>
              </a:rPr>
              <a:t>Bangladesh</a:t>
            </a:r>
          </a:p>
        </p:txBody>
      </p:sp>
      <p:pic>
        <p:nvPicPr>
          <p:cNvPr id="12" name="Picture Placeholder 11" descr="A man and woman crouching in a farm garden as they plant seeds.">
            <a:extLst>
              <a:ext uri="{FF2B5EF4-FFF2-40B4-BE49-F238E27FC236}">
                <a16:creationId xmlns:a16="http://schemas.microsoft.com/office/drawing/2014/main" id="{5D403CC3-FA2F-0D2D-A440-FAC06DFF6A29}"/>
              </a:ext>
            </a:extLst>
          </p:cNvPr>
          <p:cNvPicPr>
            <a:picLocks noGrp="1" noChangeAspect="1"/>
          </p:cNvPicPr>
          <p:nvPr>
            <p:ph type="pic" sz="quarter" idx="22"/>
          </p:nvPr>
        </p:nvPicPr>
        <p:blipFill rotWithShape="1">
          <a:blip r:embed="rId3" cstate="print">
            <a:extLst>
              <a:ext uri="{28A0092B-C50C-407E-A947-70E740481C1C}">
                <a14:useLocalDpi xmlns:a14="http://schemas.microsoft.com/office/drawing/2010/main"/>
              </a:ext>
            </a:extLst>
          </a:blip>
          <a:srcRect/>
          <a:stretch/>
        </p:blipFill>
        <p:spPr/>
      </p:pic>
      <p:pic>
        <p:nvPicPr>
          <p:cNvPr id="18" name="Picture 17" descr="A purple rectangular object with yellow text&#10;&#10;AI-generated content may be incorrect.">
            <a:extLst>
              <a:ext uri="{FF2B5EF4-FFF2-40B4-BE49-F238E27FC236}">
                <a16:creationId xmlns:a16="http://schemas.microsoft.com/office/drawing/2014/main" id="{25D1829D-F856-43A5-971D-574FFB1EE927}"/>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730749" y="243822"/>
            <a:ext cx="2468877" cy="3250754"/>
          </a:xfrm>
          <a:prstGeom prst="rect">
            <a:avLst/>
          </a:prstGeom>
        </p:spPr>
      </p:pic>
    </p:spTree>
    <p:extLst>
      <p:ext uri="{BB962C8B-B14F-4D97-AF65-F5344CB8AC3E}">
        <p14:creationId xmlns:p14="http://schemas.microsoft.com/office/powerpoint/2010/main" val="1563342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7D109-7F2C-241B-65E7-F92D189E381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C578D8E-271C-904F-E4FC-E7B2354F3CF4}"/>
              </a:ext>
            </a:extLst>
          </p:cNvPr>
          <p:cNvSpPr>
            <a:spLocks noGrp="1"/>
          </p:cNvSpPr>
          <p:nvPr>
            <p:ph type="body" sz="half" idx="10"/>
          </p:nvPr>
        </p:nvSpPr>
        <p:spPr>
          <a:xfrm>
            <a:off x="490331" y="315764"/>
            <a:ext cx="5798636" cy="5826579"/>
          </a:xfrm>
        </p:spPr>
        <p:txBody>
          <a:bodyPr anchor="ctr"/>
          <a:lstStyle/>
          <a:p>
            <a:r>
              <a:rPr lang="en-AU"/>
              <a:t>But through Caritas Bangladesh’s Community Managed Sustainable Livelihoods and Resilience Program, </a:t>
            </a:r>
            <a:r>
              <a:rPr lang="en-AU" err="1"/>
              <a:t>Monoranjon</a:t>
            </a:r>
            <a:r>
              <a:rPr lang="en-AU"/>
              <a:t> learned climate-resilient farming, aquaculture, and disaster planning. </a:t>
            </a:r>
          </a:p>
          <a:p>
            <a:r>
              <a:rPr lang="en-AU"/>
              <a:t>He now grows salt-tolerant vegetables, raises livestock, and shares knowledge with his community.</a:t>
            </a:r>
          </a:p>
        </p:txBody>
      </p:sp>
      <p:pic>
        <p:nvPicPr>
          <p:cNvPr id="4" name="Picture Placeholder 3" descr="A man with a broken arm spraying plants with organic pesticide while others look on. ">
            <a:extLst>
              <a:ext uri="{FF2B5EF4-FFF2-40B4-BE49-F238E27FC236}">
                <a16:creationId xmlns:a16="http://schemas.microsoft.com/office/drawing/2014/main" id="{2C8BC842-18F6-0526-DEBB-ED1CC079E7FC}"/>
              </a:ext>
            </a:extLst>
          </p:cNvPr>
          <p:cNvPicPr>
            <a:picLocks noGrp="1" noChangeAspect="1"/>
          </p:cNvPicPr>
          <p:nvPr>
            <p:ph type="pic" sz="quarter" idx="22"/>
          </p:nvPr>
        </p:nvPicPr>
        <p:blipFill>
          <a:blip r:embed="rId2" cstate="print">
            <a:extLst>
              <a:ext uri="{28A0092B-C50C-407E-A947-70E740481C1C}">
                <a14:useLocalDpi xmlns:a14="http://schemas.microsoft.com/office/drawing/2010/main"/>
              </a:ext>
            </a:extLst>
          </a:blip>
          <a:srcRect/>
          <a:stretch/>
        </p:blipFill>
        <p:spPr>
          <a:prstGeom prst="round2DiagRect">
            <a:avLst>
              <a:gd name="adj1" fmla="val 11574"/>
              <a:gd name="adj2" fmla="val 0"/>
            </a:avLst>
          </a:prstGeom>
        </p:spPr>
      </p:pic>
    </p:spTree>
    <p:extLst>
      <p:ext uri="{BB962C8B-B14F-4D97-AF65-F5344CB8AC3E}">
        <p14:creationId xmlns:p14="http://schemas.microsoft.com/office/powerpoint/2010/main" val="2052777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616DE-0DD6-BE3A-6694-6D336B68BA6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5AED5D-3711-1594-609D-FC6DDECEA7E6}"/>
              </a:ext>
            </a:extLst>
          </p:cNvPr>
          <p:cNvSpPr>
            <a:spLocks noGrp="1"/>
          </p:cNvSpPr>
          <p:nvPr>
            <p:ph type="body" sz="half" idx="10"/>
          </p:nvPr>
        </p:nvSpPr>
        <p:spPr/>
        <p:txBody>
          <a:bodyPr anchor="ctr"/>
          <a:lstStyle/>
          <a:p>
            <a:r>
              <a:rPr lang="en-AU"/>
              <a:t>With support, he can send his children to school and protect their future from poverty. </a:t>
            </a:r>
          </a:p>
          <a:p>
            <a:r>
              <a:rPr lang="en-AU"/>
              <a:t>But millions like </a:t>
            </a:r>
            <a:r>
              <a:rPr lang="en-AU" err="1"/>
              <a:t>Monoranjon</a:t>
            </a:r>
            <a:r>
              <a:rPr lang="en-AU"/>
              <a:t> still urgently need help to adapt, survive, and build resilience in the face of a changing climate. </a:t>
            </a:r>
          </a:p>
        </p:txBody>
      </p:sp>
      <p:pic>
        <p:nvPicPr>
          <p:cNvPr id="6" name="Picture Placeholder 5" descr="A family of four stand together as they pose for a photo outside their wooden home.&#10;">
            <a:extLst>
              <a:ext uri="{FF2B5EF4-FFF2-40B4-BE49-F238E27FC236}">
                <a16:creationId xmlns:a16="http://schemas.microsoft.com/office/drawing/2014/main" id="{2D8E769F-2433-4550-94D1-AD70089ECE33}"/>
              </a:ext>
            </a:extLst>
          </p:cNvPr>
          <p:cNvPicPr>
            <a:picLocks noGrp="1" noChangeAspect="1"/>
          </p:cNvPicPr>
          <p:nvPr>
            <p:ph type="pic" sz="quarter" idx="22"/>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45435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D9047-8E51-F73A-C2C5-481A0D51113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0DC1BC0-FD30-F802-83B0-6A44373C28E8}"/>
              </a:ext>
            </a:extLst>
          </p:cNvPr>
          <p:cNvSpPr>
            <a:spLocks noGrp="1"/>
          </p:cNvSpPr>
          <p:nvPr>
            <p:ph type="body" sz="quarter" idx="20"/>
          </p:nvPr>
        </p:nvSpPr>
        <p:spPr/>
        <p:txBody>
          <a:bodyPr/>
          <a:lstStyle/>
          <a:p>
            <a:pPr algn="ctr">
              <a:lnSpc>
                <a:spcPct val="110000"/>
              </a:lnSpc>
              <a:spcAft>
                <a:spcPts val="600"/>
              </a:spcAft>
            </a:pPr>
            <a:r>
              <a:rPr lang="en-AU" err="1"/>
              <a:t>Monoranjon</a:t>
            </a:r>
            <a:r>
              <a:rPr lang="en-AU"/>
              <a:t> has been able to diversify his income through local beekeeping.</a:t>
            </a:r>
          </a:p>
          <a:p>
            <a:endParaRPr lang="en-AU"/>
          </a:p>
        </p:txBody>
      </p:sp>
      <p:sp>
        <p:nvSpPr>
          <p:cNvPr id="3" name="Text Placeholder 2">
            <a:extLst>
              <a:ext uri="{FF2B5EF4-FFF2-40B4-BE49-F238E27FC236}">
                <a16:creationId xmlns:a16="http://schemas.microsoft.com/office/drawing/2014/main" id="{81975D8C-CD92-41A2-162C-376BC9F5DE4A}"/>
              </a:ext>
            </a:extLst>
          </p:cNvPr>
          <p:cNvSpPr>
            <a:spLocks noGrp="1"/>
          </p:cNvSpPr>
          <p:nvPr>
            <p:ph type="body" sz="quarter" idx="21"/>
          </p:nvPr>
        </p:nvSpPr>
        <p:spPr/>
        <p:txBody>
          <a:bodyPr/>
          <a:lstStyle/>
          <a:p>
            <a:pPr algn="ctr">
              <a:lnSpc>
                <a:spcPct val="110000"/>
              </a:lnSpc>
              <a:spcAft>
                <a:spcPts val="600"/>
              </a:spcAft>
            </a:pPr>
            <a:r>
              <a:rPr lang="en-AU"/>
              <a:t>Through the program, farmers can learn how to catch prawns to sell for income. </a:t>
            </a:r>
          </a:p>
        </p:txBody>
      </p:sp>
      <p:sp>
        <p:nvSpPr>
          <p:cNvPr id="4" name="Text Placeholder 3">
            <a:extLst>
              <a:ext uri="{FF2B5EF4-FFF2-40B4-BE49-F238E27FC236}">
                <a16:creationId xmlns:a16="http://schemas.microsoft.com/office/drawing/2014/main" id="{469176FE-1F42-B499-B888-A47340E4186E}"/>
              </a:ext>
            </a:extLst>
          </p:cNvPr>
          <p:cNvSpPr>
            <a:spLocks noGrp="1"/>
          </p:cNvSpPr>
          <p:nvPr>
            <p:ph type="body" sz="quarter" idx="22"/>
          </p:nvPr>
        </p:nvSpPr>
        <p:spPr/>
        <p:txBody>
          <a:bodyPr/>
          <a:lstStyle/>
          <a:p>
            <a:pPr algn="ctr">
              <a:lnSpc>
                <a:spcPct val="110000"/>
              </a:lnSpc>
              <a:spcAft>
                <a:spcPts val="600"/>
              </a:spcAft>
            </a:pPr>
            <a:r>
              <a:rPr lang="en-AU" err="1"/>
              <a:t>Monoranjon</a:t>
            </a:r>
            <a:r>
              <a:rPr lang="en-AU"/>
              <a:t> now uses organic pesticides to protect his crops.</a:t>
            </a:r>
          </a:p>
        </p:txBody>
      </p:sp>
      <p:sp>
        <p:nvSpPr>
          <p:cNvPr id="8" name="Text Placeholder 7">
            <a:extLst>
              <a:ext uri="{FF2B5EF4-FFF2-40B4-BE49-F238E27FC236}">
                <a16:creationId xmlns:a16="http://schemas.microsoft.com/office/drawing/2014/main" id="{561251D6-761F-D251-9BE9-942820F6C0E7}"/>
              </a:ext>
            </a:extLst>
          </p:cNvPr>
          <p:cNvSpPr>
            <a:spLocks noGrp="1"/>
          </p:cNvSpPr>
          <p:nvPr>
            <p:ph type="body" sz="quarter" idx="26"/>
          </p:nvPr>
        </p:nvSpPr>
        <p:spPr>
          <a:xfrm>
            <a:off x="634999" y="463569"/>
            <a:ext cx="10903308" cy="1117122"/>
          </a:xfrm>
        </p:spPr>
        <p:txBody>
          <a:bodyPr>
            <a:noAutofit/>
          </a:bodyPr>
          <a:lstStyle/>
          <a:p>
            <a:pPr>
              <a:lnSpc>
                <a:spcPct val="110000"/>
              </a:lnSpc>
              <a:spcBef>
                <a:spcPts val="0"/>
              </a:spcBef>
              <a:spcAft>
                <a:spcPts val="600"/>
              </a:spcAft>
            </a:pPr>
            <a:r>
              <a:rPr lang="en-AU" sz="2400"/>
              <a:t>With your support, </a:t>
            </a:r>
            <a:r>
              <a:rPr lang="en-AU" sz="2400" err="1"/>
              <a:t>Monoranjon</a:t>
            </a:r>
            <a:r>
              <a:rPr lang="en-AU" sz="2400"/>
              <a:t> and his community are being taught new skills.</a:t>
            </a:r>
          </a:p>
        </p:txBody>
      </p:sp>
      <p:pic>
        <p:nvPicPr>
          <p:cNvPr id="7" name="Picture Placeholder 6" descr="A person holding a honeycomb with bees.">
            <a:extLst>
              <a:ext uri="{FF2B5EF4-FFF2-40B4-BE49-F238E27FC236}">
                <a16:creationId xmlns:a16="http://schemas.microsoft.com/office/drawing/2014/main" id="{E9FC8242-7739-2940-2135-FC4B0AC8425B}"/>
              </a:ext>
            </a:extLst>
          </p:cNvPr>
          <p:cNvPicPr>
            <a:picLocks noGrp="1" noChangeAspect="1"/>
          </p:cNvPicPr>
          <p:nvPr>
            <p:ph type="pic" sz="quarter" idx="23"/>
          </p:nvPr>
        </p:nvPicPr>
        <p:blipFill>
          <a:blip r:embed="rId2" cstate="print">
            <a:extLst>
              <a:ext uri="{28A0092B-C50C-407E-A947-70E740481C1C}">
                <a14:useLocalDpi xmlns:a14="http://schemas.microsoft.com/office/drawing/2010/main"/>
              </a:ext>
            </a:extLst>
          </a:blip>
          <a:srcRect/>
          <a:stretch/>
        </p:blipFill>
        <p:spPr>
          <a:prstGeom prst="round2DiagRect">
            <a:avLst/>
          </a:prstGeom>
        </p:spPr>
      </p:pic>
      <p:pic>
        <p:nvPicPr>
          <p:cNvPr id="16" name="Picture Placeholder 15" descr="Two pairs of hands holding a large pile of freshly caught prawns over a basket.">
            <a:extLst>
              <a:ext uri="{FF2B5EF4-FFF2-40B4-BE49-F238E27FC236}">
                <a16:creationId xmlns:a16="http://schemas.microsoft.com/office/drawing/2014/main" id="{43C2C74C-B9FB-9419-3D8D-CEFB617FB960}"/>
              </a:ext>
            </a:extLst>
          </p:cNvPr>
          <p:cNvPicPr>
            <a:picLocks noGrp="1" noChangeAspect="1"/>
          </p:cNvPicPr>
          <p:nvPr>
            <p:ph type="pic" sz="quarter" idx="24"/>
          </p:nvPr>
        </p:nvPicPr>
        <p:blipFill>
          <a:blip r:embed="rId3" cstate="print">
            <a:extLst>
              <a:ext uri="{28A0092B-C50C-407E-A947-70E740481C1C}">
                <a14:useLocalDpi xmlns:a14="http://schemas.microsoft.com/office/drawing/2010/main"/>
              </a:ext>
            </a:extLst>
          </a:blip>
          <a:srcRect/>
          <a:stretch/>
        </p:blipFill>
        <p:spPr>
          <a:prstGeom prst="round2DiagRect">
            <a:avLst/>
          </a:prstGeom>
        </p:spPr>
      </p:pic>
      <p:pic>
        <p:nvPicPr>
          <p:cNvPr id="6" name="Picture Placeholder 5" descr="Two men use organic pesticide to spray plants in a garden.">
            <a:extLst>
              <a:ext uri="{FF2B5EF4-FFF2-40B4-BE49-F238E27FC236}">
                <a16:creationId xmlns:a16="http://schemas.microsoft.com/office/drawing/2014/main" id="{D2F1D5CA-3875-4949-8AF3-5117B40248AD}"/>
              </a:ext>
            </a:extLst>
          </p:cNvPr>
          <p:cNvPicPr>
            <a:picLocks noGrp="1" noChangeAspect="1"/>
          </p:cNvPicPr>
          <p:nvPr>
            <p:ph type="pic" sz="quarter" idx="25"/>
          </p:nvPr>
        </p:nvPicPr>
        <p:blipFill>
          <a:blip r:embed="rId4"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1605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6E6"/>
        </a:solidFill>
        <a:effectLst/>
      </p:bgPr>
    </p:bg>
    <p:spTree>
      <p:nvGrpSpPr>
        <p:cNvPr id="1" name="">
          <a:extLst>
            <a:ext uri="{FF2B5EF4-FFF2-40B4-BE49-F238E27FC236}">
              <a16:creationId xmlns:a16="http://schemas.microsoft.com/office/drawing/2014/main" id="{8FB35F8E-5B6B-6B8C-F11E-806EED712B12}"/>
            </a:ext>
          </a:extLst>
        </p:cNvPr>
        <p:cNvGrpSpPr/>
        <p:nvPr/>
      </p:nvGrpSpPr>
      <p:grpSpPr>
        <a:xfrm>
          <a:off x="0" y="0"/>
          <a:ext cx="0" cy="0"/>
          <a:chOff x="0" y="0"/>
          <a:chExt cx="0" cy="0"/>
        </a:xfrm>
      </p:grpSpPr>
      <p:pic>
        <p:nvPicPr>
          <p:cNvPr id="14" name="Picture Placeholder 13" descr="A man standing in front of water, looking at the camera.">
            <a:extLst>
              <a:ext uri="{FF2B5EF4-FFF2-40B4-BE49-F238E27FC236}">
                <a16:creationId xmlns:a16="http://schemas.microsoft.com/office/drawing/2014/main" id="{1C99D7BE-46B6-756D-191D-BA07958BFCC7}"/>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a:ext>
            </a:extLst>
          </a:blip>
          <a:srcRect/>
          <a:stretch>
            <a:fillRect/>
          </a:stretch>
        </p:blipFill>
        <p:spPr>
          <a:xfrm>
            <a:off x="0" y="1"/>
            <a:ext cx="12192000" cy="6857999"/>
          </a:xfrm>
          <a:prstGeom prst="rect">
            <a:avLst/>
          </a:prstGeom>
        </p:spPr>
      </p:pic>
      <p:sp>
        <p:nvSpPr>
          <p:cNvPr id="7" name="Rectangle: Diagonal Corners Rounded 6">
            <a:extLst>
              <a:ext uri="{FF2B5EF4-FFF2-40B4-BE49-F238E27FC236}">
                <a16:creationId xmlns:a16="http://schemas.microsoft.com/office/drawing/2014/main" id="{3C841ED1-6F29-19C7-1018-843F6D3B62E5}"/>
              </a:ext>
            </a:extLst>
          </p:cNvPr>
          <p:cNvSpPr/>
          <p:nvPr/>
        </p:nvSpPr>
        <p:spPr>
          <a:xfrm>
            <a:off x="552659" y="1059087"/>
            <a:ext cx="4465651" cy="4748860"/>
          </a:xfrm>
          <a:prstGeom prst="round2DiagRect">
            <a:avLst/>
          </a:prstGeom>
          <a:solidFill>
            <a:srgbClr val="38B2A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AU"/>
          </a:p>
        </p:txBody>
      </p:sp>
      <p:sp>
        <p:nvSpPr>
          <p:cNvPr id="4" name="Text Placeholder 3">
            <a:extLst>
              <a:ext uri="{FF2B5EF4-FFF2-40B4-BE49-F238E27FC236}">
                <a16:creationId xmlns:a16="http://schemas.microsoft.com/office/drawing/2014/main" id="{E9B26785-C7D5-D993-EFAE-5D6C8C0EFDDF}"/>
              </a:ext>
            </a:extLst>
          </p:cNvPr>
          <p:cNvSpPr>
            <a:spLocks noGrp="1"/>
          </p:cNvSpPr>
          <p:nvPr>
            <p:ph type="body" sz="half" idx="2"/>
          </p:nvPr>
        </p:nvSpPr>
        <p:spPr>
          <a:xfrm>
            <a:off x="821031" y="1355079"/>
            <a:ext cx="3928906" cy="3441566"/>
          </a:xfrm>
        </p:spPr>
        <p:txBody>
          <a:bodyPr>
            <a:noAutofit/>
          </a:bodyPr>
          <a:lstStyle/>
          <a:p>
            <a:pPr>
              <a:spcAft>
                <a:spcPts val="600"/>
              </a:spcAft>
            </a:pPr>
            <a:r>
              <a:rPr lang="en-AU" sz="2800" dirty="0"/>
              <a:t>“Getting this training from Caritas, I am very happy... with the help of them I have learned a lot. I understand how to keep our livestock well, and how we live in our area.” </a:t>
            </a:r>
          </a:p>
        </p:txBody>
      </p:sp>
      <p:sp>
        <p:nvSpPr>
          <p:cNvPr id="8" name="TextBox 7">
            <a:extLst>
              <a:ext uri="{FF2B5EF4-FFF2-40B4-BE49-F238E27FC236}">
                <a16:creationId xmlns:a16="http://schemas.microsoft.com/office/drawing/2014/main" id="{EC73EEAE-2111-313A-A2DE-3A104B279346}"/>
              </a:ext>
            </a:extLst>
          </p:cNvPr>
          <p:cNvSpPr txBox="1"/>
          <p:nvPr/>
        </p:nvSpPr>
        <p:spPr>
          <a:xfrm>
            <a:off x="1972025" y="4979701"/>
            <a:ext cx="2639056" cy="523220"/>
          </a:xfrm>
          <a:prstGeom prst="rect">
            <a:avLst/>
          </a:prstGeom>
          <a:noFill/>
        </p:spPr>
        <p:txBody>
          <a:bodyPr wrap="square" lIns="91440" tIns="45720" rIns="91440" bIns="45720" rtlCol="0" anchor="t">
            <a:spAutoFit/>
          </a:bodyPr>
          <a:lstStyle/>
          <a:p>
            <a:pPr algn="r"/>
            <a:r>
              <a:rPr lang="en-AU" sz="2800" dirty="0"/>
              <a:t>- </a:t>
            </a:r>
            <a:r>
              <a:rPr lang="en-AU" sz="2800" dirty="0" err="1"/>
              <a:t>Monoranjon</a:t>
            </a:r>
            <a:endParaRPr lang="en-AU" sz="2800" dirty="0"/>
          </a:p>
        </p:txBody>
      </p:sp>
    </p:spTree>
    <p:extLst>
      <p:ext uri="{BB962C8B-B14F-4D97-AF65-F5344CB8AC3E}">
        <p14:creationId xmlns:p14="http://schemas.microsoft.com/office/powerpoint/2010/main" val="3016491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08CF2A-1F13-AA60-E301-21E52B251176}"/>
              </a:ext>
            </a:extLst>
          </p:cNvPr>
          <p:cNvSpPr>
            <a:spLocks noGrp="1"/>
          </p:cNvSpPr>
          <p:nvPr>
            <p:ph type="title"/>
          </p:nvPr>
        </p:nvSpPr>
        <p:spPr>
          <a:xfrm>
            <a:off x="1412111" y="1875099"/>
            <a:ext cx="3287211" cy="1441972"/>
          </a:xfrm>
        </p:spPr>
        <p:txBody>
          <a:bodyPr/>
          <a:lstStyle/>
          <a:p>
            <a:r>
              <a:rPr lang="en-US" err="1"/>
              <a:t>Manaini’s</a:t>
            </a:r>
            <a:r>
              <a:rPr lang="en-US"/>
              <a:t> Story</a:t>
            </a:r>
          </a:p>
        </p:txBody>
      </p:sp>
      <p:sp>
        <p:nvSpPr>
          <p:cNvPr id="5" name="Text Placeholder 4">
            <a:extLst>
              <a:ext uri="{FF2B5EF4-FFF2-40B4-BE49-F238E27FC236}">
                <a16:creationId xmlns:a16="http://schemas.microsoft.com/office/drawing/2014/main" id="{55DCE602-29C2-F367-401E-70EDE45DE0FE}"/>
              </a:ext>
            </a:extLst>
          </p:cNvPr>
          <p:cNvSpPr>
            <a:spLocks noGrp="1"/>
          </p:cNvSpPr>
          <p:nvPr>
            <p:ph type="body" sz="half" idx="2"/>
          </p:nvPr>
        </p:nvSpPr>
        <p:spPr>
          <a:xfrm>
            <a:off x="1412111" y="3420319"/>
            <a:ext cx="3287211" cy="460094"/>
          </a:xfrm>
        </p:spPr>
        <p:txBody>
          <a:bodyPr>
            <a:normAutofit/>
          </a:bodyPr>
          <a:lstStyle/>
          <a:p>
            <a:r>
              <a:rPr lang="en-US" sz="2400"/>
              <a:t>Fiji</a:t>
            </a:r>
          </a:p>
        </p:txBody>
      </p:sp>
      <p:sp>
        <p:nvSpPr>
          <p:cNvPr id="6" name="Text Placeholder 5">
            <a:extLst>
              <a:ext uri="{FF2B5EF4-FFF2-40B4-BE49-F238E27FC236}">
                <a16:creationId xmlns:a16="http://schemas.microsoft.com/office/drawing/2014/main" id="{722BCE29-8B0E-E33B-9594-BB2D74CF5D31}"/>
              </a:ext>
            </a:extLst>
          </p:cNvPr>
          <p:cNvSpPr>
            <a:spLocks noGrp="1"/>
          </p:cNvSpPr>
          <p:nvPr>
            <p:ph type="body" sz="half" idx="11"/>
          </p:nvPr>
        </p:nvSpPr>
        <p:spPr>
          <a:xfrm>
            <a:off x="5621154" y="6303502"/>
            <a:ext cx="6199401" cy="355600"/>
          </a:xfrm>
          <a:prstGeom prst="roundRect">
            <a:avLst/>
          </a:prstGeom>
          <a:solidFill>
            <a:schemeClr val="bg1">
              <a:alpha val="80000"/>
            </a:schemeClr>
          </a:solidFill>
        </p:spPr>
        <p:txBody>
          <a:bodyPr anchor="ctr">
            <a:noAutofit/>
          </a:bodyPr>
          <a:lstStyle/>
          <a:p>
            <a:r>
              <a:rPr lang="en-AU" sz="1100" err="1">
                <a:solidFill>
                  <a:srgbClr val="000000"/>
                </a:solidFill>
              </a:rPr>
              <a:t>Manaini</a:t>
            </a:r>
            <a:r>
              <a:rPr lang="en-AU" sz="1100">
                <a:solidFill>
                  <a:srgbClr val="000000"/>
                </a:solidFill>
              </a:rPr>
              <a:t> sells fresh fruits and vegetables that she and her community have grown and packaged on their farms, by the roadside in a small village in Fiji. Photo: Caritas Australia</a:t>
            </a:r>
            <a:endParaRPr lang="en-US" sz="1100">
              <a:solidFill>
                <a:srgbClr val="000000"/>
              </a:solidFill>
            </a:endParaRPr>
          </a:p>
        </p:txBody>
      </p:sp>
    </p:spTree>
    <p:extLst>
      <p:ext uri="{BB962C8B-B14F-4D97-AF65-F5344CB8AC3E}">
        <p14:creationId xmlns:p14="http://schemas.microsoft.com/office/powerpoint/2010/main" val="2297563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A456DB03-0DC6-723E-2F9A-95E78B1656C2}"/>
              </a:ext>
            </a:extLst>
          </p:cNvPr>
          <p:cNvSpPr>
            <a:spLocks noGrp="1"/>
          </p:cNvSpPr>
          <p:nvPr>
            <p:ph type="title"/>
          </p:nvPr>
        </p:nvSpPr>
        <p:spPr/>
        <p:txBody>
          <a:bodyPr/>
          <a:lstStyle/>
          <a:p>
            <a:r>
              <a:rPr lang="en-AU" err="1"/>
              <a:t>Manaini’s</a:t>
            </a:r>
            <a:r>
              <a:rPr lang="en-AU"/>
              <a:t> Story</a:t>
            </a:r>
          </a:p>
        </p:txBody>
      </p:sp>
      <p:sp>
        <p:nvSpPr>
          <p:cNvPr id="19" name="Text Placeholder 18">
            <a:extLst>
              <a:ext uri="{FF2B5EF4-FFF2-40B4-BE49-F238E27FC236}">
                <a16:creationId xmlns:a16="http://schemas.microsoft.com/office/drawing/2014/main" id="{893A5FEB-39D4-6748-8684-A9A5DD379735}"/>
              </a:ext>
            </a:extLst>
          </p:cNvPr>
          <p:cNvSpPr>
            <a:spLocks noGrp="1"/>
          </p:cNvSpPr>
          <p:nvPr>
            <p:ph type="body" sz="half" idx="10"/>
          </p:nvPr>
        </p:nvSpPr>
        <p:spPr/>
        <p:txBody>
          <a:bodyPr anchor="t"/>
          <a:lstStyle/>
          <a:p>
            <a:endParaRPr lang="en-AU"/>
          </a:p>
          <a:p>
            <a:r>
              <a:rPr lang="en-AU"/>
              <a:t>In remote northern Fiji, life has always been a struggle for 44-year-old </a:t>
            </a:r>
            <a:r>
              <a:rPr lang="en-AU" err="1"/>
              <a:t>Manaini</a:t>
            </a:r>
            <a:r>
              <a:rPr lang="en-AU"/>
              <a:t>, a mother of six and grandmother of two.</a:t>
            </a:r>
          </a:p>
          <a:p>
            <a:r>
              <a:rPr lang="en-AU"/>
              <a:t>Holding back tears, she shared, ‘The things I worry about the most is my kids’ education. The requirements that need to be met are hard for me to try to achieve with my daily income.’ </a:t>
            </a:r>
          </a:p>
        </p:txBody>
      </p:sp>
      <p:sp>
        <p:nvSpPr>
          <p:cNvPr id="16" name="Text Placeholder 15">
            <a:extLst>
              <a:ext uri="{FF2B5EF4-FFF2-40B4-BE49-F238E27FC236}">
                <a16:creationId xmlns:a16="http://schemas.microsoft.com/office/drawing/2014/main" id="{3EFC1B74-718F-B17B-53DC-7C185612AA48}"/>
              </a:ext>
            </a:extLst>
          </p:cNvPr>
          <p:cNvSpPr>
            <a:spLocks noGrp="1"/>
          </p:cNvSpPr>
          <p:nvPr>
            <p:ph type="body" idx="11"/>
          </p:nvPr>
        </p:nvSpPr>
        <p:spPr/>
        <p:txBody>
          <a:bodyPr/>
          <a:lstStyle/>
          <a:p>
            <a:r>
              <a:rPr lang="en-AU">
                <a:solidFill>
                  <a:schemeClr val="bg2">
                    <a:lumMod val="50000"/>
                  </a:schemeClr>
                </a:solidFill>
              </a:rPr>
              <a:t>Fiji</a:t>
            </a:r>
          </a:p>
        </p:txBody>
      </p:sp>
      <p:pic>
        <p:nvPicPr>
          <p:cNvPr id="12" name="Picture Placeholder 11" descr="A mother sits with two children on a mat inside their corrugated iron home.">
            <a:extLst>
              <a:ext uri="{FF2B5EF4-FFF2-40B4-BE49-F238E27FC236}">
                <a16:creationId xmlns:a16="http://schemas.microsoft.com/office/drawing/2014/main" id="{776199DB-A126-C8EA-0385-7F73BF0E1F03}"/>
              </a:ext>
            </a:extLst>
          </p:cNvPr>
          <p:cNvPicPr>
            <a:picLocks noGrp="1" noChangeAspect="1"/>
          </p:cNvPicPr>
          <p:nvPr>
            <p:ph type="pic" sz="quarter" idx="22"/>
          </p:nvPr>
        </p:nvPicPr>
        <p:blipFill rotWithShape="1">
          <a:blip r:embed="rId3" cstate="print">
            <a:extLst>
              <a:ext uri="{28A0092B-C50C-407E-A947-70E740481C1C}">
                <a14:useLocalDpi xmlns:a14="http://schemas.microsoft.com/office/drawing/2010/main"/>
              </a:ext>
            </a:extLst>
          </a:blip>
          <a:srcRect/>
          <a:stretch/>
        </p:blipFill>
        <p:spPr>
          <a:xfrm>
            <a:off x="6460006" y="1101469"/>
            <a:ext cx="5201904" cy="5040874"/>
          </a:xfrm>
        </p:spPr>
      </p:pic>
      <p:sp>
        <p:nvSpPr>
          <p:cNvPr id="18" name="Text Placeholder 17">
            <a:extLst>
              <a:ext uri="{FF2B5EF4-FFF2-40B4-BE49-F238E27FC236}">
                <a16:creationId xmlns:a16="http://schemas.microsoft.com/office/drawing/2014/main" id="{8C8EE31C-8A39-56B2-8E41-AEFF73261D69}"/>
              </a:ext>
            </a:extLst>
          </p:cNvPr>
          <p:cNvSpPr>
            <a:spLocks noGrp="1"/>
          </p:cNvSpPr>
          <p:nvPr>
            <p:ph type="body" sz="half" idx="4294967295"/>
          </p:nvPr>
        </p:nvSpPr>
        <p:spPr>
          <a:xfrm>
            <a:off x="6460004" y="5948969"/>
            <a:ext cx="5201905" cy="331083"/>
          </a:xfrm>
        </p:spPr>
        <p:txBody>
          <a:bodyPr>
            <a:normAutofit fontScale="77500" lnSpcReduction="20000"/>
          </a:bodyPr>
          <a:lstStyle/>
          <a:p>
            <a:endParaRPr lang="en-AU"/>
          </a:p>
        </p:txBody>
      </p:sp>
      <p:pic>
        <p:nvPicPr>
          <p:cNvPr id="17" name="Picture 16" descr="A purple rectangular object with yellow text&#10;&#10;AI-generated content may be incorrect.">
            <a:extLst>
              <a:ext uri="{FF2B5EF4-FFF2-40B4-BE49-F238E27FC236}">
                <a16:creationId xmlns:a16="http://schemas.microsoft.com/office/drawing/2014/main" id="{DB733104-2265-8463-1650-2ED0E057CD25}"/>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730749" y="243822"/>
            <a:ext cx="2468877" cy="3250754"/>
          </a:xfrm>
          <a:prstGeom prst="rect">
            <a:avLst/>
          </a:prstGeom>
        </p:spPr>
      </p:pic>
    </p:spTree>
    <p:extLst>
      <p:ext uri="{BB962C8B-B14F-4D97-AF65-F5344CB8AC3E}">
        <p14:creationId xmlns:p14="http://schemas.microsoft.com/office/powerpoint/2010/main" val="704524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3D102-CDCA-7863-C2A2-7DBE0614ADF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990DF2F-EF9F-8C37-0844-E28653DF93FD}"/>
              </a:ext>
            </a:extLst>
          </p:cNvPr>
          <p:cNvSpPr>
            <a:spLocks noGrp="1"/>
          </p:cNvSpPr>
          <p:nvPr>
            <p:ph type="body" sz="half" idx="10"/>
          </p:nvPr>
        </p:nvSpPr>
        <p:spPr>
          <a:xfrm>
            <a:off x="490331" y="315764"/>
            <a:ext cx="5798636" cy="5826579"/>
          </a:xfrm>
        </p:spPr>
        <p:txBody>
          <a:bodyPr anchor="ctr">
            <a:normAutofit/>
          </a:bodyPr>
          <a:lstStyle/>
          <a:p>
            <a:r>
              <a:rPr lang="en-AU"/>
              <a:t>Meals were often plain and unbalanced, and store-bought food was too expensive. Leftover crops were fed to animals, and at night the village was in darkness, leaving children and the elderly unsafe. </a:t>
            </a:r>
          </a:p>
          <a:p>
            <a:r>
              <a:rPr lang="en-AU"/>
              <a:t>Almost a quarter of Fiji’s population live in poverty, with higher rates in rural villages, where any extra income can mean the difference between children completing school, buying medicine, or covering daily essentials. </a:t>
            </a:r>
          </a:p>
        </p:txBody>
      </p:sp>
      <p:pic>
        <p:nvPicPr>
          <p:cNvPr id="7" name="Picture Placeholder 6" descr="A woman crouched in front of a garden bed and hugging a young child from behind while both look at the camera. ">
            <a:extLst>
              <a:ext uri="{FF2B5EF4-FFF2-40B4-BE49-F238E27FC236}">
                <a16:creationId xmlns:a16="http://schemas.microsoft.com/office/drawing/2014/main" id="{39DDA2F1-FA20-5D6F-4C47-D33D06EADDA9}"/>
              </a:ext>
            </a:extLst>
          </p:cNvPr>
          <p:cNvPicPr>
            <a:picLocks noGrp="1" noChangeAspect="1"/>
          </p:cNvPicPr>
          <p:nvPr>
            <p:ph type="pic" sz="quarter" idx="22"/>
          </p:nvPr>
        </p:nvPicPr>
        <p:blipFill rotWithShape="1">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714425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634ED-93E9-88B4-A6E8-92A3F3DEF90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C19024F-3DD0-D1AE-385B-83908E7F55E9}"/>
              </a:ext>
            </a:extLst>
          </p:cNvPr>
          <p:cNvSpPr>
            <a:spLocks noGrp="1"/>
          </p:cNvSpPr>
          <p:nvPr>
            <p:ph type="body" sz="half" idx="10"/>
          </p:nvPr>
        </p:nvSpPr>
        <p:spPr>
          <a:xfrm>
            <a:off x="490331" y="315764"/>
            <a:ext cx="5798636" cy="5826579"/>
          </a:xfrm>
        </p:spPr>
        <p:txBody>
          <a:bodyPr anchor="ctr"/>
          <a:lstStyle/>
          <a:p>
            <a:r>
              <a:rPr lang="en-AU"/>
              <a:t>Thanks to your generosity, </a:t>
            </a:r>
            <a:r>
              <a:rPr lang="en-AU" err="1"/>
              <a:t>Manaini</a:t>
            </a:r>
            <a:r>
              <a:rPr lang="en-AU"/>
              <a:t> joined training offered by Caritas Australia's local partner, Foundation for Rural Integrated Enterprises and Development (FRIEND), where she learnt food processing skills to transform leftovers from crops into flour and increase her weekly income.</a:t>
            </a:r>
          </a:p>
          <a:p>
            <a:r>
              <a:rPr lang="en-AU" err="1"/>
              <a:t>Manaini</a:t>
            </a:r>
            <a:r>
              <a:rPr lang="en-AU"/>
              <a:t> received seeds from the project, allowing her to grow a greater variety of food in her garden. She also learnt to make organic fertiliser and pesticides from plants.</a:t>
            </a:r>
          </a:p>
        </p:txBody>
      </p:sp>
      <p:pic>
        <p:nvPicPr>
          <p:cNvPr id="7" name="Picture Placeholder 6" descr="Two smiling women wearing gloves and hair nets, sitting on the ground with cooking implements in front of them.">
            <a:extLst>
              <a:ext uri="{FF2B5EF4-FFF2-40B4-BE49-F238E27FC236}">
                <a16:creationId xmlns:a16="http://schemas.microsoft.com/office/drawing/2014/main" id="{68024EEE-E832-8308-EE82-0D11A77B91E7}"/>
              </a:ext>
            </a:extLst>
          </p:cNvPr>
          <p:cNvPicPr>
            <a:picLocks noGrp="1" noChangeAspect="1"/>
          </p:cNvPicPr>
          <p:nvPr>
            <p:ph type="pic" sz="quarter" idx="22"/>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17550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B49978E-B23A-D665-86AA-7F55D8788C0F}"/>
              </a:ext>
            </a:extLst>
          </p:cNvPr>
          <p:cNvSpPr>
            <a:spLocks noGrp="1"/>
          </p:cNvSpPr>
          <p:nvPr>
            <p:ph type="title"/>
          </p:nvPr>
        </p:nvSpPr>
        <p:spPr/>
        <p:txBody>
          <a:bodyPr>
            <a:noAutofit/>
          </a:bodyPr>
          <a:lstStyle/>
          <a:p>
            <a:r>
              <a:rPr lang="en-AU" sz="4000" b="1" i="1">
                <a:latin typeface="+mj-lt"/>
              </a:rPr>
              <a:t>Unite Against Poverty this Lent</a:t>
            </a:r>
          </a:p>
        </p:txBody>
      </p:sp>
      <p:sp>
        <p:nvSpPr>
          <p:cNvPr id="9" name="Content Placeholder 8">
            <a:extLst>
              <a:ext uri="{FF2B5EF4-FFF2-40B4-BE49-F238E27FC236}">
                <a16:creationId xmlns:a16="http://schemas.microsoft.com/office/drawing/2014/main" id="{43EDE092-F9D8-6A69-3910-CAC8A040D8D6}"/>
              </a:ext>
            </a:extLst>
          </p:cNvPr>
          <p:cNvSpPr>
            <a:spLocks noGrp="1"/>
          </p:cNvSpPr>
          <p:nvPr>
            <p:ph type="body" sz="quarter" idx="11"/>
          </p:nvPr>
        </p:nvSpPr>
        <p:spPr>
          <a:xfrm>
            <a:off x="6219827" y="1318846"/>
            <a:ext cx="5344874" cy="4850319"/>
          </a:xfrm>
        </p:spPr>
        <p:txBody>
          <a:bodyPr numCol="1" anchor="t">
            <a:noAutofit/>
          </a:bodyPr>
          <a:lstStyle/>
          <a:p>
            <a:pPr marL="8732" indent="0">
              <a:lnSpc>
                <a:spcPct val="110000"/>
              </a:lnSpc>
              <a:spcAft>
                <a:spcPts val="1800"/>
              </a:spcAft>
              <a:buNone/>
            </a:pPr>
            <a:r>
              <a:rPr lang="en-AU" sz="2400">
                <a:solidFill>
                  <a:srgbClr val="000000"/>
                </a:solidFill>
              </a:rPr>
              <a:t>Jesus reminds us that when we care for those who are vulnerable, we are serving Him. Lent invites us to respond through prayer, fasting and almsgiving.</a:t>
            </a:r>
          </a:p>
          <a:p>
            <a:pPr marL="8732" indent="0">
              <a:lnSpc>
                <a:spcPct val="110000"/>
              </a:lnSpc>
              <a:spcAft>
                <a:spcPts val="1800"/>
              </a:spcAft>
              <a:buNone/>
            </a:pPr>
            <a:r>
              <a:rPr lang="en-AU" sz="2400">
                <a:solidFill>
                  <a:srgbClr val="000000"/>
                </a:solidFill>
              </a:rPr>
              <a:t>Through Project Compassion, we live out this call together. Alone, we can make a difference, but united, we can transform lives. Join us in 2026 as we </a:t>
            </a:r>
            <a:r>
              <a:rPr lang="en-AU" sz="2400" i="1">
                <a:solidFill>
                  <a:srgbClr val="000000"/>
                </a:solidFill>
              </a:rPr>
              <a:t>Unite Against Poverty </a:t>
            </a:r>
            <a:r>
              <a:rPr lang="en-AU" sz="2400">
                <a:solidFill>
                  <a:srgbClr val="000000"/>
                </a:solidFill>
              </a:rPr>
              <a:t>and walk alongside our global family.</a:t>
            </a:r>
          </a:p>
        </p:txBody>
      </p:sp>
      <p:sp>
        <p:nvSpPr>
          <p:cNvPr id="11" name="Content Placeholder 8">
            <a:extLst>
              <a:ext uri="{FF2B5EF4-FFF2-40B4-BE49-F238E27FC236}">
                <a16:creationId xmlns:a16="http://schemas.microsoft.com/office/drawing/2014/main" id="{18BC9F89-F367-A596-A722-B74FB1E20F07}"/>
              </a:ext>
            </a:extLst>
          </p:cNvPr>
          <p:cNvSpPr txBox="1">
            <a:spLocks/>
          </p:cNvSpPr>
          <p:nvPr/>
        </p:nvSpPr>
        <p:spPr>
          <a:xfrm>
            <a:off x="627301" y="1318845"/>
            <a:ext cx="5344874" cy="1824405"/>
          </a:xfrm>
          <a:prstGeom prst="rect">
            <a:avLst/>
          </a:prstGeom>
        </p:spPr>
        <p:txBody>
          <a:bodyPr vert="horz" lIns="91440" tIns="45720" rIns="91440" bIns="45720" numCol="1" spcCol="1404000" rtlCol="0">
            <a:noAutofit/>
          </a:bodyPr>
          <a:lstStyle>
            <a:lvl1pPr marL="331822" indent="-323090" algn="l" defTabSz="914400" rtl="0" eaLnBrk="1" latinLnBrk="0" hangingPunct="1">
              <a:lnSpc>
                <a:spcPct val="115000"/>
              </a:lnSpc>
              <a:spcBef>
                <a:spcPts val="0"/>
              </a:spcBef>
              <a:spcAft>
                <a:spcPts val="1092"/>
              </a:spcAft>
              <a:buClr>
                <a:srgbClr val="762000"/>
              </a:buClr>
              <a:buFont typeface="Arial" panose="020B0604020202020204" pitchFamily="34" charset="0"/>
              <a:buChar char="•"/>
              <a:defRPr sz="194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153"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153"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153"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153"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732" indent="0">
              <a:lnSpc>
                <a:spcPct val="110000"/>
              </a:lnSpc>
              <a:spcAft>
                <a:spcPts val="600"/>
              </a:spcAft>
              <a:buNone/>
            </a:pPr>
            <a:r>
              <a:rPr lang="en-AU" sz="2400">
                <a:solidFill>
                  <a:srgbClr val="000000"/>
                </a:solidFill>
              </a:rPr>
              <a:t>The theme of Project Compassion 2026, </a:t>
            </a:r>
            <a:r>
              <a:rPr lang="en-AU" sz="2400" i="1">
                <a:solidFill>
                  <a:srgbClr val="000000"/>
                </a:solidFill>
              </a:rPr>
              <a:t>Unite Against Poverty,</a:t>
            </a:r>
            <a:r>
              <a:rPr lang="en-AU" sz="2400">
                <a:solidFill>
                  <a:srgbClr val="000000"/>
                </a:solidFill>
              </a:rPr>
              <a:t> is both a call to action and a reminder that lasting change happens when we work together. Serving those in need is how this call comes alive. </a:t>
            </a:r>
          </a:p>
        </p:txBody>
      </p:sp>
      <p:sp>
        <p:nvSpPr>
          <p:cNvPr id="2" name="Rectangle: Diagonal Corners Rounded 1">
            <a:extLst>
              <a:ext uri="{FF2B5EF4-FFF2-40B4-BE49-F238E27FC236}">
                <a16:creationId xmlns:a16="http://schemas.microsoft.com/office/drawing/2014/main" id="{5FFC6B40-C303-97D5-06D2-BEB442FD05EF}"/>
              </a:ext>
            </a:extLst>
          </p:cNvPr>
          <p:cNvSpPr/>
          <p:nvPr/>
        </p:nvSpPr>
        <p:spPr>
          <a:xfrm>
            <a:off x="550681" y="4032384"/>
            <a:ext cx="5253353" cy="2206764"/>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800"/>
              </a:spcAft>
            </a:pPr>
            <a:r>
              <a:rPr lang="en-AU" sz="2400" i="1"/>
              <a:t>“I was hungry and you gave me food, I was thirsty and you gave me something to drink, I was a stranger and you welcomed me”</a:t>
            </a:r>
            <a:r>
              <a:rPr lang="en-AU" sz="2400"/>
              <a:t> </a:t>
            </a:r>
          </a:p>
          <a:p>
            <a:pPr algn="ctr"/>
            <a:r>
              <a:rPr lang="en-AU"/>
              <a:t>(Matthew 25:35–36)</a:t>
            </a:r>
          </a:p>
        </p:txBody>
      </p:sp>
    </p:spTree>
    <p:extLst>
      <p:ext uri="{BB962C8B-B14F-4D97-AF65-F5344CB8AC3E}">
        <p14:creationId xmlns:p14="http://schemas.microsoft.com/office/powerpoint/2010/main" val="1830126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5D8BF5A-571A-4ED0-0427-EE4A5E2F89B1}"/>
              </a:ext>
            </a:extLst>
          </p:cNvPr>
          <p:cNvSpPr>
            <a:spLocks noGrp="1"/>
          </p:cNvSpPr>
          <p:nvPr>
            <p:ph type="body" sz="half" idx="10"/>
          </p:nvPr>
        </p:nvSpPr>
        <p:spPr>
          <a:xfrm>
            <a:off x="490331" y="281354"/>
            <a:ext cx="5798636" cy="5860990"/>
          </a:xfrm>
        </p:spPr>
        <p:txBody>
          <a:bodyPr anchor="ctr">
            <a:normAutofit fontScale="92500"/>
          </a:bodyPr>
          <a:lstStyle/>
          <a:p>
            <a:pPr>
              <a:lnSpc>
                <a:spcPct val="120000"/>
              </a:lnSpc>
            </a:pPr>
            <a:r>
              <a:rPr lang="en-AU" err="1"/>
              <a:t>Manaini’s</a:t>
            </a:r>
            <a:r>
              <a:rPr lang="en-AU"/>
              <a:t> daughter received financial literacy training and shared the lessons at home. The family now manages their income more wisely and no longer wastes what they earn.</a:t>
            </a:r>
          </a:p>
          <a:p>
            <a:pPr>
              <a:lnSpc>
                <a:spcPct val="120000"/>
              </a:lnSpc>
            </a:pPr>
            <a:r>
              <a:rPr lang="en-AU"/>
              <a:t>The project also brought solar lights to the village. Before, nights were dark and unsafe. Now, </a:t>
            </a:r>
            <a:r>
              <a:rPr lang="en-AU" err="1"/>
              <a:t>Manaini’s</a:t>
            </a:r>
            <a:r>
              <a:rPr lang="en-AU"/>
              <a:t> children can play safely, and elderly people can walk safely at night. </a:t>
            </a:r>
          </a:p>
          <a:p>
            <a:pPr>
              <a:lnSpc>
                <a:spcPct val="120000"/>
              </a:lnSpc>
            </a:pPr>
            <a:r>
              <a:rPr lang="en-AU" err="1"/>
              <a:t>Manaini</a:t>
            </a:r>
            <a:r>
              <a:rPr lang="en-AU"/>
              <a:t> is proud of her progress and still dreams of more. She hopes to expand the women’s business and one day bring solar power to the village.</a:t>
            </a:r>
          </a:p>
        </p:txBody>
      </p:sp>
      <p:pic>
        <p:nvPicPr>
          <p:cNvPr id="9" name="Picture Placeholder 8" descr="A group of children stand in a circle at night, tossing a ball in the air under an outdoor light. ">
            <a:extLst>
              <a:ext uri="{FF2B5EF4-FFF2-40B4-BE49-F238E27FC236}">
                <a16:creationId xmlns:a16="http://schemas.microsoft.com/office/drawing/2014/main" id="{6C056EE1-2CFC-013B-1B5D-2682681054C5}"/>
              </a:ext>
            </a:extLst>
          </p:cNvPr>
          <p:cNvPicPr>
            <a:picLocks noGrp="1" noChangeAspect="1"/>
          </p:cNvPicPr>
          <p:nvPr>
            <p:ph type="pic" sz="quarter" idx="22"/>
          </p:nvPr>
        </p:nvPicPr>
        <p:blipFill rotWithShape="1">
          <a:blip r:embed="rId2" cstate="print">
            <a:extLst>
              <a:ext uri="{28A0092B-C50C-407E-A947-70E740481C1C}">
                <a14:useLocalDpi xmlns:a14="http://schemas.microsoft.com/office/drawing/2010/main"/>
              </a:ext>
            </a:extLst>
          </a:blip>
          <a:srcRect/>
          <a:stretch/>
        </p:blipFill>
        <p:spPr>
          <a:xfrm>
            <a:off x="6460006" y="281354"/>
            <a:ext cx="5201904" cy="5860989"/>
          </a:xfrm>
        </p:spPr>
      </p:pic>
    </p:spTree>
    <p:extLst>
      <p:ext uri="{BB962C8B-B14F-4D97-AF65-F5344CB8AC3E}">
        <p14:creationId xmlns:p14="http://schemas.microsoft.com/office/powerpoint/2010/main" val="656314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62375-95A5-1D37-A00C-BFBA47F29B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2C9D44-9C4C-D20C-4217-8DBF8C0CAFEA}"/>
              </a:ext>
            </a:extLst>
          </p:cNvPr>
          <p:cNvSpPr>
            <a:spLocks noGrp="1"/>
          </p:cNvSpPr>
          <p:nvPr>
            <p:ph type="body" sz="quarter" idx="20"/>
          </p:nvPr>
        </p:nvSpPr>
        <p:spPr/>
        <p:txBody>
          <a:bodyPr/>
          <a:lstStyle/>
          <a:p>
            <a:pPr algn="ctr">
              <a:lnSpc>
                <a:spcPct val="110000"/>
              </a:lnSpc>
              <a:spcAft>
                <a:spcPts val="600"/>
              </a:spcAft>
            </a:pPr>
            <a:r>
              <a:rPr lang="en-AU" err="1"/>
              <a:t>Manaini</a:t>
            </a:r>
            <a:r>
              <a:rPr lang="en-AU"/>
              <a:t> is part of a village women’s group that takes part in skills training.</a:t>
            </a:r>
          </a:p>
        </p:txBody>
      </p:sp>
      <p:sp>
        <p:nvSpPr>
          <p:cNvPr id="3" name="Text Placeholder 2">
            <a:extLst>
              <a:ext uri="{FF2B5EF4-FFF2-40B4-BE49-F238E27FC236}">
                <a16:creationId xmlns:a16="http://schemas.microsoft.com/office/drawing/2014/main" id="{C2A0098F-16BC-7FD7-1AF9-6A038341A042}"/>
              </a:ext>
            </a:extLst>
          </p:cNvPr>
          <p:cNvSpPr>
            <a:spLocks noGrp="1"/>
          </p:cNvSpPr>
          <p:nvPr>
            <p:ph type="body" sz="quarter" idx="21"/>
          </p:nvPr>
        </p:nvSpPr>
        <p:spPr/>
        <p:txBody>
          <a:bodyPr/>
          <a:lstStyle/>
          <a:p>
            <a:pPr algn="ctr">
              <a:lnSpc>
                <a:spcPct val="110000"/>
              </a:lnSpc>
              <a:spcAft>
                <a:spcPts val="600"/>
              </a:spcAft>
            </a:pPr>
            <a:r>
              <a:rPr lang="en-AU" err="1"/>
              <a:t>Manaini</a:t>
            </a:r>
            <a:r>
              <a:rPr lang="en-AU"/>
              <a:t> and her community take part in workshops to learn more about food processing skills.</a:t>
            </a:r>
          </a:p>
          <a:p>
            <a:pPr algn="ctr">
              <a:lnSpc>
                <a:spcPct val="110000"/>
              </a:lnSpc>
              <a:spcAft>
                <a:spcPts val="600"/>
              </a:spcAft>
            </a:pPr>
            <a:endParaRPr lang="en-AU"/>
          </a:p>
        </p:txBody>
      </p:sp>
      <p:sp>
        <p:nvSpPr>
          <p:cNvPr id="4" name="Text Placeholder 3">
            <a:extLst>
              <a:ext uri="{FF2B5EF4-FFF2-40B4-BE49-F238E27FC236}">
                <a16:creationId xmlns:a16="http://schemas.microsoft.com/office/drawing/2014/main" id="{8B063353-AB3C-5CA3-0BE1-DBF46A6A7A13}"/>
              </a:ext>
            </a:extLst>
          </p:cNvPr>
          <p:cNvSpPr>
            <a:spLocks noGrp="1"/>
          </p:cNvSpPr>
          <p:nvPr>
            <p:ph type="body" sz="quarter" idx="22"/>
          </p:nvPr>
        </p:nvSpPr>
        <p:spPr/>
        <p:txBody>
          <a:bodyPr/>
          <a:lstStyle/>
          <a:p>
            <a:pPr algn="ctr">
              <a:lnSpc>
                <a:spcPct val="110000"/>
              </a:lnSpc>
              <a:spcAft>
                <a:spcPts val="600"/>
              </a:spcAft>
            </a:pPr>
            <a:r>
              <a:rPr lang="en-AU"/>
              <a:t>She learnt about income generation strategies.</a:t>
            </a:r>
          </a:p>
        </p:txBody>
      </p:sp>
      <p:sp>
        <p:nvSpPr>
          <p:cNvPr id="8" name="Text Placeholder 7">
            <a:extLst>
              <a:ext uri="{FF2B5EF4-FFF2-40B4-BE49-F238E27FC236}">
                <a16:creationId xmlns:a16="http://schemas.microsoft.com/office/drawing/2014/main" id="{976DCC0F-F907-D011-CB2D-7B5F3674243F}"/>
              </a:ext>
            </a:extLst>
          </p:cNvPr>
          <p:cNvSpPr>
            <a:spLocks noGrp="1"/>
          </p:cNvSpPr>
          <p:nvPr>
            <p:ph type="body" sz="quarter" idx="26"/>
          </p:nvPr>
        </p:nvSpPr>
        <p:spPr/>
        <p:txBody>
          <a:bodyPr>
            <a:normAutofit/>
          </a:bodyPr>
          <a:lstStyle/>
          <a:p>
            <a:pPr>
              <a:lnSpc>
                <a:spcPct val="110000"/>
              </a:lnSpc>
              <a:spcBef>
                <a:spcPts val="0"/>
              </a:spcBef>
              <a:spcAft>
                <a:spcPts val="600"/>
              </a:spcAft>
            </a:pPr>
            <a:r>
              <a:rPr lang="en-AU" sz="2400"/>
              <a:t>With your help, </a:t>
            </a:r>
            <a:r>
              <a:rPr lang="en-AU" sz="2400" err="1"/>
              <a:t>Manaini</a:t>
            </a:r>
            <a:r>
              <a:rPr lang="en-AU" sz="2400"/>
              <a:t> and her community are learning new skills from local partner, FRIEND, helping them to live more sustainably.</a:t>
            </a:r>
          </a:p>
        </p:txBody>
      </p:sp>
      <p:pic>
        <p:nvPicPr>
          <p:cNvPr id="15" name="Picture Placeholder 14" descr="A group of women standing together as they smile towards the camera.">
            <a:extLst>
              <a:ext uri="{FF2B5EF4-FFF2-40B4-BE49-F238E27FC236}">
                <a16:creationId xmlns:a16="http://schemas.microsoft.com/office/drawing/2014/main" id="{D01ED39C-8D84-E574-F858-6B8290C35DDC}"/>
              </a:ext>
            </a:extLst>
          </p:cNvPr>
          <p:cNvPicPr>
            <a:picLocks noGrp="1" noChangeAspect="1"/>
          </p:cNvPicPr>
          <p:nvPr>
            <p:ph type="pic" sz="quarter" idx="23"/>
          </p:nvPr>
        </p:nvPicPr>
        <p:blipFill>
          <a:blip r:embed="rId2" cstate="print">
            <a:extLst>
              <a:ext uri="{28A0092B-C50C-407E-A947-70E740481C1C}">
                <a14:useLocalDpi xmlns:a14="http://schemas.microsoft.com/office/drawing/2010/main"/>
              </a:ext>
            </a:extLst>
          </a:blip>
          <a:srcRect/>
          <a:stretch/>
        </p:blipFill>
        <p:spPr>
          <a:prstGeom prst="round2DiagRect">
            <a:avLst/>
          </a:prstGeom>
        </p:spPr>
      </p:pic>
      <p:pic>
        <p:nvPicPr>
          <p:cNvPr id="16" name="Picture Placeholder 15" descr="A group of women sit on the floor and holding trays of food out to the camera. ">
            <a:extLst>
              <a:ext uri="{FF2B5EF4-FFF2-40B4-BE49-F238E27FC236}">
                <a16:creationId xmlns:a16="http://schemas.microsoft.com/office/drawing/2014/main" id="{9B3DD6D2-AA9C-E3EF-06F9-0537EFAA2FE4}"/>
              </a:ext>
            </a:extLst>
          </p:cNvPr>
          <p:cNvPicPr>
            <a:picLocks noGrp="1" noChangeAspect="1"/>
          </p:cNvPicPr>
          <p:nvPr>
            <p:ph type="pic" sz="quarter" idx="24"/>
          </p:nvPr>
        </p:nvPicPr>
        <p:blipFill>
          <a:blip r:embed="rId3" cstate="print">
            <a:extLst>
              <a:ext uri="{28A0092B-C50C-407E-A947-70E740481C1C}">
                <a14:useLocalDpi xmlns:a14="http://schemas.microsoft.com/office/drawing/2010/main"/>
              </a:ext>
            </a:extLst>
          </a:blip>
          <a:srcRect/>
          <a:stretch/>
        </p:blipFill>
        <p:spPr>
          <a:prstGeom prst="round2DiagRect">
            <a:avLst/>
          </a:prstGeom>
        </p:spPr>
      </p:pic>
      <p:pic>
        <p:nvPicPr>
          <p:cNvPr id="17" name="Picture Placeholder 16" descr="A group of people sit on the floor, packing chillies into small bags from coloured buckets.">
            <a:extLst>
              <a:ext uri="{FF2B5EF4-FFF2-40B4-BE49-F238E27FC236}">
                <a16:creationId xmlns:a16="http://schemas.microsoft.com/office/drawing/2014/main" id="{2E45F812-2115-9187-2EDF-F586B4CA0901}"/>
              </a:ext>
            </a:extLst>
          </p:cNvPr>
          <p:cNvPicPr>
            <a:picLocks noGrp="1" noChangeAspect="1"/>
          </p:cNvPicPr>
          <p:nvPr>
            <p:ph type="pic" sz="quarter" idx="25"/>
          </p:nvPr>
        </p:nvPicPr>
        <p:blipFill>
          <a:blip r:embed="rId4" cstate="print">
            <a:extLst>
              <a:ext uri="{28A0092B-C50C-407E-A947-70E740481C1C}">
                <a14:useLocalDpi xmlns:a14="http://schemas.microsoft.com/office/drawing/2010/main"/>
              </a:ext>
            </a:extLst>
          </a:blip>
          <a:srcRect/>
          <a:stretch/>
        </p:blipFill>
        <p:spPr>
          <a:prstGeom prst="round2DiagRect">
            <a:avLst/>
          </a:prstGeom>
        </p:spPr>
      </p:pic>
    </p:spTree>
    <p:extLst>
      <p:ext uri="{BB962C8B-B14F-4D97-AF65-F5344CB8AC3E}">
        <p14:creationId xmlns:p14="http://schemas.microsoft.com/office/powerpoint/2010/main" val="1034740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D6285-CF26-5E79-7C1F-36001A5F68D4}"/>
            </a:ext>
          </a:extLst>
        </p:cNvPr>
        <p:cNvGrpSpPr/>
        <p:nvPr/>
      </p:nvGrpSpPr>
      <p:grpSpPr>
        <a:xfrm>
          <a:off x="0" y="0"/>
          <a:ext cx="0" cy="0"/>
          <a:chOff x="0" y="0"/>
          <a:chExt cx="0" cy="0"/>
        </a:xfrm>
      </p:grpSpPr>
      <p:pic>
        <p:nvPicPr>
          <p:cNvPr id="5" name="Picture Placeholder 4" descr="A group of women stand behind the counter of a small fruit and vegetable stall. ">
            <a:extLst>
              <a:ext uri="{FF2B5EF4-FFF2-40B4-BE49-F238E27FC236}">
                <a16:creationId xmlns:a16="http://schemas.microsoft.com/office/drawing/2014/main" id="{B607A290-09AB-26C3-CFCC-F16211BD0ACF}"/>
              </a:ext>
            </a:extLst>
          </p:cNvPr>
          <p:cNvPicPr>
            <a:picLocks noGrp="1" noChangeAspect="1"/>
          </p:cNvPicPr>
          <p:nvPr>
            <p:ph type="pic" idx="1"/>
          </p:nvPr>
        </p:nvPicPr>
        <p:blipFill>
          <a:blip r:embed="rId2" cstate="print">
            <a:extLst>
              <a:ext uri="{28A0092B-C50C-407E-A947-70E740481C1C}">
                <a14:useLocalDpi xmlns:a14="http://schemas.microsoft.com/office/drawing/2010/main"/>
              </a:ext>
            </a:extLst>
          </a:blip>
          <a:srcRect/>
          <a:stretch/>
        </p:blipFill>
        <p:spPr>
          <a:xfrm>
            <a:off x="0" y="1"/>
            <a:ext cx="12192000" cy="6857999"/>
          </a:xfrm>
          <a:prstGeom prst="rect">
            <a:avLst/>
          </a:prstGeom>
        </p:spPr>
      </p:pic>
      <p:sp>
        <p:nvSpPr>
          <p:cNvPr id="7" name="Rectangle: Diagonal Corners Rounded 6">
            <a:extLst>
              <a:ext uri="{FF2B5EF4-FFF2-40B4-BE49-F238E27FC236}">
                <a16:creationId xmlns:a16="http://schemas.microsoft.com/office/drawing/2014/main" id="{8DD3E89F-8921-347F-D594-CC21CBAAAB2E}"/>
              </a:ext>
            </a:extLst>
          </p:cNvPr>
          <p:cNvSpPr/>
          <p:nvPr/>
        </p:nvSpPr>
        <p:spPr>
          <a:xfrm>
            <a:off x="3171825" y="4219574"/>
            <a:ext cx="8022395" cy="1714793"/>
          </a:xfrm>
          <a:prstGeom prst="round2DiagRect">
            <a:avLst/>
          </a:prstGeom>
          <a:solidFill>
            <a:srgbClr val="884C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 Placeholder 3">
            <a:extLst>
              <a:ext uri="{FF2B5EF4-FFF2-40B4-BE49-F238E27FC236}">
                <a16:creationId xmlns:a16="http://schemas.microsoft.com/office/drawing/2014/main" id="{6080E527-7A12-0864-75BB-24CD0107111A}"/>
              </a:ext>
            </a:extLst>
          </p:cNvPr>
          <p:cNvSpPr>
            <a:spLocks noGrp="1"/>
          </p:cNvSpPr>
          <p:nvPr>
            <p:ph type="body" sz="half" idx="2"/>
          </p:nvPr>
        </p:nvSpPr>
        <p:spPr>
          <a:xfrm>
            <a:off x="3534260" y="4349657"/>
            <a:ext cx="7419489" cy="1325518"/>
          </a:xfrm>
        </p:spPr>
        <p:txBody>
          <a:bodyPr>
            <a:normAutofit fontScale="77500" lnSpcReduction="20000"/>
          </a:bodyPr>
          <a:lstStyle/>
          <a:p>
            <a:r>
              <a:rPr lang="en-AU" sz="3600"/>
              <a:t>“I’d like to thank those financially supporting this training which has helped us women and our community in general.”</a:t>
            </a:r>
          </a:p>
        </p:txBody>
      </p:sp>
      <p:sp>
        <p:nvSpPr>
          <p:cNvPr id="8" name="TextBox 7">
            <a:extLst>
              <a:ext uri="{FF2B5EF4-FFF2-40B4-BE49-F238E27FC236}">
                <a16:creationId xmlns:a16="http://schemas.microsoft.com/office/drawing/2014/main" id="{37E6D685-3D60-2095-7E6D-8D0CFD896B62}"/>
              </a:ext>
            </a:extLst>
          </p:cNvPr>
          <p:cNvSpPr txBox="1"/>
          <p:nvPr/>
        </p:nvSpPr>
        <p:spPr>
          <a:xfrm>
            <a:off x="7672840" y="5413565"/>
            <a:ext cx="3186613" cy="523220"/>
          </a:xfrm>
          <a:prstGeom prst="rect">
            <a:avLst/>
          </a:prstGeom>
          <a:noFill/>
        </p:spPr>
        <p:txBody>
          <a:bodyPr wrap="square" lIns="91440" tIns="45720" rIns="91440" bIns="45720" rtlCol="0" anchor="t">
            <a:spAutoFit/>
          </a:bodyPr>
          <a:lstStyle/>
          <a:p>
            <a:pPr algn="r"/>
            <a:r>
              <a:rPr lang="en-AU" sz="2800"/>
              <a:t>- </a:t>
            </a:r>
            <a:r>
              <a:rPr lang="en-AU" sz="2800" err="1"/>
              <a:t>Manaini</a:t>
            </a:r>
            <a:endParaRPr lang="en-AU" sz="2800"/>
          </a:p>
        </p:txBody>
      </p:sp>
    </p:spTree>
    <p:extLst>
      <p:ext uri="{BB962C8B-B14F-4D97-AF65-F5344CB8AC3E}">
        <p14:creationId xmlns:p14="http://schemas.microsoft.com/office/powerpoint/2010/main" val="3624109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95201-E59A-09EF-AEBE-4CE2DA840BF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88346BD-6F68-75FE-ACF6-E56E572A4220}"/>
              </a:ext>
            </a:extLst>
          </p:cNvPr>
          <p:cNvSpPr>
            <a:spLocks noGrp="1"/>
          </p:cNvSpPr>
          <p:nvPr>
            <p:ph type="title"/>
          </p:nvPr>
        </p:nvSpPr>
        <p:spPr/>
        <p:txBody>
          <a:bodyPr/>
          <a:lstStyle/>
          <a:p>
            <a:r>
              <a:rPr lang="en-US"/>
              <a:t>Ahmad’s Story</a:t>
            </a:r>
          </a:p>
        </p:txBody>
      </p:sp>
      <p:sp>
        <p:nvSpPr>
          <p:cNvPr id="5" name="Text Placeholder 4">
            <a:extLst>
              <a:ext uri="{FF2B5EF4-FFF2-40B4-BE49-F238E27FC236}">
                <a16:creationId xmlns:a16="http://schemas.microsoft.com/office/drawing/2014/main" id="{EA3100CB-1F3E-3571-6C84-F798E29EB8EB}"/>
              </a:ext>
            </a:extLst>
          </p:cNvPr>
          <p:cNvSpPr>
            <a:spLocks noGrp="1"/>
          </p:cNvSpPr>
          <p:nvPr>
            <p:ph type="body" sz="half" idx="2"/>
          </p:nvPr>
        </p:nvSpPr>
        <p:spPr/>
        <p:txBody>
          <a:bodyPr>
            <a:normAutofit/>
          </a:bodyPr>
          <a:lstStyle/>
          <a:p>
            <a:r>
              <a:rPr lang="en-US" sz="2400"/>
              <a:t>Gaza</a:t>
            </a:r>
          </a:p>
        </p:txBody>
      </p:sp>
      <p:sp>
        <p:nvSpPr>
          <p:cNvPr id="2" name="Text Placeholder 1">
            <a:extLst>
              <a:ext uri="{FF2B5EF4-FFF2-40B4-BE49-F238E27FC236}">
                <a16:creationId xmlns:a16="http://schemas.microsoft.com/office/drawing/2014/main" id="{28200AA4-A969-9DD9-F1E2-ED23DD954110}"/>
              </a:ext>
            </a:extLst>
          </p:cNvPr>
          <p:cNvSpPr>
            <a:spLocks noGrp="1"/>
          </p:cNvSpPr>
          <p:nvPr>
            <p:ph type="body" sz="half" idx="11"/>
          </p:nvPr>
        </p:nvSpPr>
        <p:spPr>
          <a:xfrm>
            <a:off x="7715250" y="6303502"/>
            <a:ext cx="4102257" cy="355600"/>
          </a:xfrm>
          <a:prstGeom prst="roundRect">
            <a:avLst/>
          </a:prstGeom>
          <a:solidFill>
            <a:schemeClr val="bg1">
              <a:alpha val="80000"/>
            </a:schemeClr>
          </a:solidFill>
        </p:spPr>
        <p:txBody>
          <a:bodyPr anchor="ctr">
            <a:normAutofit/>
          </a:bodyPr>
          <a:lstStyle/>
          <a:p>
            <a:r>
              <a:rPr lang="en-AU" sz="1100">
                <a:solidFill>
                  <a:srgbClr val="000000"/>
                </a:solidFill>
                <a:latin typeface="Arial"/>
                <a:cs typeface="Arial"/>
              </a:rPr>
              <a:t>Camp for displaced people in Gaza. Photo: Caritas Jerusalem.</a:t>
            </a:r>
            <a:endParaRPr lang="en-US" sz="1100">
              <a:solidFill>
                <a:srgbClr val="000000"/>
              </a:solidFill>
              <a:latin typeface="Arial"/>
              <a:cs typeface="Arial"/>
            </a:endParaRPr>
          </a:p>
        </p:txBody>
      </p:sp>
    </p:spTree>
    <p:extLst>
      <p:ext uri="{BB962C8B-B14F-4D97-AF65-F5344CB8AC3E}">
        <p14:creationId xmlns:p14="http://schemas.microsoft.com/office/powerpoint/2010/main" val="163012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940A-C8E0-32E1-8537-C586DA46BD2F}"/>
              </a:ext>
            </a:extLst>
          </p:cNvPr>
          <p:cNvSpPr>
            <a:spLocks noGrp="1"/>
          </p:cNvSpPr>
          <p:nvPr>
            <p:ph type="title"/>
          </p:nvPr>
        </p:nvSpPr>
        <p:spPr>
          <a:xfrm>
            <a:off x="952104" y="1304925"/>
            <a:ext cx="8543925" cy="771526"/>
          </a:xfrm>
        </p:spPr>
        <p:txBody>
          <a:bodyPr>
            <a:normAutofit/>
          </a:bodyPr>
          <a:lstStyle/>
          <a:p>
            <a:r>
              <a:rPr lang="en-AU" sz="4390"/>
              <a:t>Disclaimer</a:t>
            </a:r>
          </a:p>
        </p:txBody>
      </p:sp>
      <p:sp>
        <p:nvSpPr>
          <p:cNvPr id="3" name="Text Placeholder 2">
            <a:extLst>
              <a:ext uri="{FF2B5EF4-FFF2-40B4-BE49-F238E27FC236}">
                <a16:creationId xmlns:a16="http://schemas.microsoft.com/office/drawing/2014/main" id="{837BEABF-B320-E303-0DDC-A21DCBC62471}"/>
              </a:ext>
            </a:extLst>
          </p:cNvPr>
          <p:cNvSpPr>
            <a:spLocks noGrp="1"/>
          </p:cNvSpPr>
          <p:nvPr>
            <p:ph type="body" idx="1"/>
          </p:nvPr>
        </p:nvSpPr>
        <p:spPr>
          <a:xfrm>
            <a:off x="952104" y="2228852"/>
            <a:ext cx="8543925" cy="1257299"/>
          </a:xfrm>
        </p:spPr>
        <p:txBody>
          <a:bodyPr>
            <a:noAutofit/>
          </a:bodyPr>
          <a:lstStyle/>
          <a:p>
            <a:r>
              <a:rPr lang="en-AU"/>
              <a:t>This story was prepared in September 2025. The humanitarian crisis in Gaza continues to evolve daily and circumstances on the ground may have changed since the resource’s production.</a:t>
            </a:r>
          </a:p>
        </p:txBody>
      </p:sp>
      <p:sp>
        <p:nvSpPr>
          <p:cNvPr id="4" name="Title 1">
            <a:extLst>
              <a:ext uri="{FF2B5EF4-FFF2-40B4-BE49-F238E27FC236}">
                <a16:creationId xmlns:a16="http://schemas.microsoft.com/office/drawing/2014/main" id="{1DA7CC57-0EF1-8242-DCB9-BE6F5885E8BF}"/>
              </a:ext>
            </a:extLst>
          </p:cNvPr>
          <p:cNvSpPr txBox="1">
            <a:spLocks/>
          </p:cNvSpPr>
          <p:nvPr/>
        </p:nvSpPr>
        <p:spPr>
          <a:xfrm>
            <a:off x="952103" y="4086225"/>
            <a:ext cx="8543925" cy="676276"/>
          </a:xfrm>
          <a:prstGeom prst="rect">
            <a:avLst/>
          </a:prstGeom>
        </p:spPr>
        <p:txBody>
          <a:bodyPr lIns="0" bIns="0" anchor="b">
            <a:normAutofit/>
          </a:bodyPr>
          <a:lstStyle>
            <a:lvl1pPr marL="0" indent="0" algn="l" defTabSz="742950" rtl="0" eaLnBrk="1" latinLnBrk="0" hangingPunct="1">
              <a:lnSpc>
                <a:spcPct val="90000"/>
              </a:lnSpc>
              <a:spcBef>
                <a:spcPct val="0"/>
              </a:spcBef>
              <a:buFont typeface="Arial" panose="020B0604020202020204" pitchFamily="34" charset="0"/>
              <a:buNone/>
              <a:defRPr sz="4388" b="1" i="0" kern="1200">
                <a:solidFill>
                  <a:schemeClr val="accent1"/>
                </a:solidFill>
                <a:latin typeface="Arial" panose="020B0604020202020204" pitchFamily="34" charset="0"/>
                <a:ea typeface="+mj-ea"/>
                <a:cs typeface="+mj-cs"/>
              </a:defRPr>
            </a:lvl1pPr>
          </a:lstStyle>
          <a:p>
            <a:r>
              <a:rPr lang="en-AU" sz="4390"/>
              <a:t>Content Warning</a:t>
            </a:r>
          </a:p>
        </p:txBody>
      </p:sp>
      <p:sp>
        <p:nvSpPr>
          <p:cNvPr id="5" name="Text Placeholder 2">
            <a:extLst>
              <a:ext uri="{FF2B5EF4-FFF2-40B4-BE49-F238E27FC236}">
                <a16:creationId xmlns:a16="http://schemas.microsoft.com/office/drawing/2014/main" id="{C0EC674C-4071-7E22-001A-06FEFD61B456}"/>
              </a:ext>
            </a:extLst>
          </p:cNvPr>
          <p:cNvSpPr txBox="1">
            <a:spLocks/>
          </p:cNvSpPr>
          <p:nvPr/>
        </p:nvSpPr>
        <p:spPr>
          <a:xfrm>
            <a:off x="952103" y="4910756"/>
            <a:ext cx="8543925" cy="1257299"/>
          </a:xfrm>
          <a:prstGeom prst="rect">
            <a:avLst/>
          </a:prstGeom>
        </p:spPr>
        <p:txBody>
          <a:bodyPr lIns="0" tIns="0" rIns="36000" bIns="0"/>
          <a:lstStyle>
            <a:lvl1pPr marL="0" indent="0" algn="l" defTabSz="742950" rtl="0" eaLnBrk="1" latinLnBrk="0" hangingPunct="1">
              <a:lnSpc>
                <a:spcPct val="110000"/>
              </a:lnSpc>
              <a:spcBef>
                <a:spcPts val="0"/>
              </a:spcBef>
              <a:spcAft>
                <a:spcPts val="1463"/>
              </a:spcAft>
              <a:buFont typeface="Arial" panose="020B0604020202020204" pitchFamily="34" charset="0"/>
              <a:buNone/>
              <a:defRPr sz="1950" b="1" i="0" kern="1200">
                <a:solidFill>
                  <a:srgbClr val="212121"/>
                </a:solidFill>
                <a:latin typeface="Arial" panose="020B0604020202020204" pitchFamily="34" charset="0"/>
                <a:ea typeface="+mn-ea"/>
                <a:cs typeface="Arial" panose="020B0604020202020204" pitchFamily="34" charset="0"/>
              </a:defRPr>
            </a:lvl1pPr>
            <a:lvl2pPr marL="371475" indent="0" algn="l" defTabSz="742950" rtl="0" eaLnBrk="1" latinLnBrk="0" hangingPunct="1">
              <a:lnSpc>
                <a:spcPct val="90000"/>
              </a:lnSpc>
              <a:spcBef>
                <a:spcPts val="406"/>
              </a:spcBef>
              <a:buFont typeface="Arial" panose="020B0604020202020204" pitchFamily="34" charset="0"/>
              <a:buNone/>
              <a:defRPr sz="1625" kern="1200">
                <a:solidFill>
                  <a:schemeClr val="tx1">
                    <a:tint val="82000"/>
                  </a:schemeClr>
                </a:solidFill>
                <a:latin typeface="Arial" panose="020B0604020202020204" pitchFamily="34" charset="0"/>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kern="1200">
                <a:solidFill>
                  <a:schemeClr val="tx1">
                    <a:tint val="82000"/>
                  </a:schemeClr>
                </a:solidFill>
                <a:latin typeface="Arial" panose="020B0604020202020204" pitchFamily="34" charset="0"/>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kern="1200">
                <a:solidFill>
                  <a:schemeClr val="tx1">
                    <a:tint val="82000"/>
                  </a:schemeClr>
                </a:solidFill>
                <a:latin typeface="Arial" panose="020B0604020202020204" pitchFamily="34" charset="0"/>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kern="1200">
                <a:solidFill>
                  <a:schemeClr val="tx1">
                    <a:tint val="82000"/>
                  </a:schemeClr>
                </a:solidFill>
                <a:latin typeface="Arial" panose="020B0604020202020204" pitchFamily="34" charset="0"/>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kern="1200">
                <a:solidFill>
                  <a:schemeClr val="tx1">
                    <a:tint val="82000"/>
                  </a:schemeClr>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kern="1200">
                <a:solidFill>
                  <a:schemeClr val="tx1">
                    <a:tint val="82000"/>
                  </a:schemeClr>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kern="1200">
                <a:solidFill>
                  <a:schemeClr val="tx1">
                    <a:tint val="82000"/>
                  </a:schemeClr>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kern="1200">
                <a:solidFill>
                  <a:schemeClr val="tx1">
                    <a:tint val="82000"/>
                  </a:schemeClr>
                </a:solidFill>
                <a:latin typeface="+mn-lt"/>
                <a:ea typeface="+mn-ea"/>
                <a:cs typeface="+mn-cs"/>
              </a:defRPr>
            </a:lvl9pPr>
          </a:lstStyle>
          <a:p>
            <a:r>
              <a:rPr lang="en-AU" sz="2400"/>
              <a:t>The following story includes real images and information from Gaza, which some viewers may find distressing.</a:t>
            </a:r>
          </a:p>
        </p:txBody>
      </p:sp>
    </p:spTree>
    <p:extLst>
      <p:ext uri="{BB962C8B-B14F-4D97-AF65-F5344CB8AC3E}">
        <p14:creationId xmlns:p14="http://schemas.microsoft.com/office/powerpoint/2010/main" val="1342504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AD8DC-338D-346A-45E2-6BDED52C599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7C864A2-658A-D82F-7096-4E9EB9D4BBDB}"/>
              </a:ext>
            </a:extLst>
          </p:cNvPr>
          <p:cNvSpPr>
            <a:spLocks noGrp="1"/>
          </p:cNvSpPr>
          <p:nvPr>
            <p:ph type="title"/>
          </p:nvPr>
        </p:nvSpPr>
        <p:spPr/>
        <p:txBody>
          <a:bodyPr/>
          <a:lstStyle/>
          <a:p>
            <a:r>
              <a:rPr lang="en-AU"/>
              <a:t>Ahmad’s Story</a:t>
            </a:r>
          </a:p>
        </p:txBody>
      </p:sp>
      <p:sp>
        <p:nvSpPr>
          <p:cNvPr id="19" name="Text Placeholder 18">
            <a:extLst>
              <a:ext uri="{FF2B5EF4-FFF2-40B4-BE49-F238E27FC236}">
                <a16:creationId xmlns:a16="http://schemas.microsoft.com/office/drawing/2014/main" id="{2C7D16A8-8FBE-6CA7-6A9D-B8539FB2651C}"/>
              </a:ext>
            </a:extLst>
          </p:cNvPr>
          <p:cNvSpPr>
            <a:spLocks noGrp="1"/>
          </p:cNvSpPr>
          <p:nvPr>
            <p:ph type="body" sz="half" idx="10"/>
          </p:nvPr>
        </p:nvSpPr>
        <p:spPr/>
        <p:txBody>
          <a:bodyPr anchor="ctr">
            <a:normAutofit/>
          </a:bodyPr>
          <a:lstStyle/>
          <a:p>
            <a:r>
              <a:rPr lang="en-AU"/>
              <a:t>Ahmad, a Caritas Jerusalem staff member living and working in Gaza, has endured repeated displacement during the conflict.</a:t>
            </a:r>
          </a:p>
          <a:p>
            <a:r>
              <a:rPr lang="en-AU"/>
              <a:t>In December 2023, the house where his family was sheltering was bombed, leaving Ahmad injured and his brother with life-changing wounds. </a:t>
            </a:r>
          </a:p>
          <a:p>
            <a:endParaRPr lang="en-AU"/>
          </a:p>
        </p:txBody>
      </p:sp>
      <p:sp>
        <p:nvSpPr>
          <p:cNvPr id="16" name="Text Placeholder 15">
            <a:extLst>
              <a:ext uri="{FF2B5EF4-FFF2-40B4-BE49-F238E27FC236}">
                <a16:creationId xmlns:a16="http://schemas.microsoft.com/office/drawing/2014/main" id="{06C27318-746E-55FA-3E7A-C536300DB2CF}"/>
              </a:ext>
            </a:extLst>
          </p:cNvPr>
          <p:cNvSpPr>
            <a:spLocks noGrp="1"/>
          </p:cNvSpPr>
          <p:nvPr>
            <p:ph type="body" idx="11"/>
          </p:nvPr>
        </p:nvSpPr>
        <p:spPr/>
        <p:txBody>
          <a:bodyPr/>
          <a:lstStyle/>
          <a:p>
            <a:r>
              <a:rPr lang="en-AU">
                <a:solidFill>
                  <a:schemeClr val="accent1"/>
                </a:solidFill>
              </a:rPr>
              <a:t>Gaza</a:t>
            </a:r>
          </a:p>
        </p:txBody>
      </p:sp>
      <p:pic>
        <p:nvPicPr>
          <p:cNvPr id="12" name="Picture Placeholder 11" descr="A man sitting on a pile of rubble inside a destroyed building.">
            <a:extLst>
              <a:ext uri="{FF2B5EF4-FFF2-40B4-BE49-F238E27FC236}">
                <a16:creationId xmlns:a16="http://schemas.microsoft.com/office/drawing/2014/main" id="{EAC08567-9F59-5A09-8318-FFF8B4AE4823}"/>
              </a:ext>
            </a:extLst>
          </p:cNvPr>
          <p:cNvPicPr>
            <a:picLocks noGrp="1" noChangeAspect="1"/>
          </p:cNvPicPr>
          <p:nvPr>
            <p:ph type="pic" sz="quarter" idx="22"/>
          </p:nvPr>
        </p:nvPicPr>
        <p:blipFill rotWithShape="1">
          <a:blip r:embed="rId3" cstate="print">
            <a:extLst>
              <a:ext uri="{28A0092B-C50C-407E-A947-70E740481C1C}">
                <a14:useLocalDpi xmlns:a14="http://schemas.microsoft.com/office/drawing/2010/main"/>
              </a:ext>
            </a:extLst>
          </a:blip>
          <a:srcRect b="-370"/>
          <a:stretch>
            <a:fillRect/>
          </a:stretch>
        </p:blipFill>
        <p:spPr>
          <a:xfrm>
            <a:off x="6460006" y="1101469"/>
            <a:ext cx="5201904" cy="5040874"/>
          </a:xfrm>
        </p:spPr>
      </p:pic>
      <p:pic>
        <p:nvPicPr>
          <p:cNvPr id="17" name="Picture 16" descr="A purple rectangular object with yellow text&#10;&#10;AI-generated content may be incorrect.">
            <a:extLst>
              <a:ext uri="{FF2B5EF4-FFF2-40B4-BE49-F238E27FC236}">
                <a16:creationId xmlns:a16="http://schemas.microsoft.com/office/drawing/2014/main" id="{DE5186C4-E9F0-EE2C-4BB9-511B941329A6}"/>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730749" y="243822"/>
            <a:ext cx="2468877" cy="3250754"/>
          </a:xfrm>
          <a:prstGeom prst="rect">
            <a:avLst/>
          </a:prstGeom>
        </p:spPr>
      </p:pic>
    </p:spTree>
    <p:extLst>
      <p:ext uri="{BB962C8B-B14F-4D97-AF65-F5344CB8AC3E}">
        <p14:creationId xmlns:p14="http://schemas.microsoft.com/office/powerpoint/2010/main" val="3852106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F14FB-ACEA-B952-A420-8E64FE9B59D5}"/>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F62DCC1E-1446-C514-BF1A-F752A8052C8D}"/>
              </a:ext>
            </a:extLst>
          </p:cNvPr>
          <p:cNvSpPr>
            <a:spLocks noGrp="1"/>
          </p:cNvSpPr>
          <p:nvPr>
            <p:ph type="body" sz="half" idx="10"/>
          </p:nvPr>
        </p:nvSpPr>
        <p:spPr/>
        <p:txBody>
          <a:bodyPr anchor="ctr">
            <a:normAutofit/>
          </a:bodyPr>
          <a:lstStyle/>
          <a:p>
            <a:r>
              <a:rPr lang="en-AU" dirty="0"/>
              <a:t>For months they lived between hospitals, tents, and borrowed homes, losing what little they carried each time. </a:t>
            </a:r>
          </a:p>
          <a:p>
            <a:r>
              <a:rPr lang="en-AU" dirty="0"/>
              <a:t>Despite the trauma and displacement, Ahmad continues to serve families through Caritas’ emergency response and hopes that one day the war will end, and Gaza can rebuild. </a:t>
            </a:r>
          </a:p>
        </p:txBody>
      </p:sp>
      <p:pic>
        <p:nvPicPr>
          <p:cNvPr id="12" name="Picture Placeholder 11" descr="Two people wearing Caritas Jerusalem vests load food and supplies into the back of a truck. ">
            <a:extLst>
              <a:ext uri="{FF2B5EF4-FFF2-40B4-BE49-F238E27FC236}">
                <a16:creationId xmlns:a16="http://schemas.microsoft.com/office/drawing/2014/main" id="{CBF3DA62-EBBB-2A7B-860E-9BF225E38291}"/>
              </a:ext>
            </a:extLst>
          </p:cNvPr>
          <p:cNvPicPr>
            <a:picLocks noGrp="1" noChangeAspect="1"/>
          </p:cNvPicPr>
          <p:nvPr>
            <p:ph type="pic" sz="quarter" idx="22"/>
          </p:nvPr>
        </p:nvPicPr>
        <p:blipFill rotWithShape="1">
          <a:blip r:embed="rId3" cstate="print">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732734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5">
            <a:extLst>
              <a:ext uri="{FF2B5EF4-FFF2-40B4-BE49-F238E27FC236}">
                <a16:creationId xmlns:a16="http://schemas.microsoft.com/office/drawing/2014/main" id="{B3634658-66EB-F1C5-85B4-0E489E1B3586}"/>
              </a:ext>
            </a:extLst>
          </p:cNvPr>
          <p:cNvSpPr/>
          <p:nvPr/>
        </p:nvSpPr>
        <p:spPr>
          <a:xfrm>
            <a:off x="7677186" y="2206935"/>
            <a:ext cx="3968126" cy="4086859"/>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1"/>
          </a:solidFill>
        </p:spPr>
        <p:txBody>
          <a:bodyPr wrap="square" lIns="0" tIns="0" rIns="0" bIns="0" rtlCol="0"/>
          <a:lstStyle/>
          <a:p>
            <a:endParaRPr>
              <a:latin typeface="Arial" panose="020B0604020202020204" pitchFamily="34" charset="0"/>
            </a:endParaRPr>
          </a:p>
        </p:txBody>
      </p:sp>
      <p:sp>
        <p:nvSpPr>
          <p:cNvPr id="2" name="Title 1">
            <a:extLst>
              <a:ext uri="{FF2B5EF4-FFF2-40B4-BE49-F238E27FC236}">
                <a16:creationId xmlns:a16="http://schemas.microsoft.com/office/drawing/2014/main" id="{5C4595C7-B042-C7EB-BB7A-2199A251F7B4}"/>
              </a:ext>
            </a:extLst>
          </p:cNvPr>
          <p:cNvSpPr>
            <a:spLocks noGrp="1"/>
          </p:cNvSpPr>
          <p:nvPr>
            <p:ph type="title"/>
          </p:nvPr>
        </p:nvSpPr>
        <p:spPr>
          <a:xfrm>
            <a:off x="8000870" y="2722574"/>
            <a:ext cx="3287211" cy="2644437"/>
          </a:xfrm>
        </p:spPr>
        <p:txBody>
          <a:bodyPr>
            <a:noAutofit/>
          </a:bodyPr>
          <a:lstStyle/>
          <a:p>
            <a:pPr>
              <a:lnSpc>
                <a:spcPct val="100000"/>
              </a:lnSpc>
            </a:pPr>
            <a:r>
              <a:rPr lang="en-AU" sz="2800" b="0" dirty="0"/>
              <a:t>“Thank God we work at Caritas, allowing us to serve people in the most challenging conditions despite the lack of medicine.”</a:t>
            </a:r>
          </a:p>
        </p:txBody>
      </p:sp>
      <p:sp>
        <p:nvSpPr>
          <p:cNvPr id="3" name="Text Placeholder 2">
            <a:extLst>
              <a:ext uri="{FF2B5EF4-FFF2-40B4-BE49-F238E27FC236}">
                <a16:creationId xmlns:a16="http://schemas.microsoft.com/office/drawing/2014/main" id="{074736D8-E21C-F754-5CD6-A8C316BE837D}"/>
              </a:ext>
            </a:extLst>
          </p:cNvPr>
          <p:cNvSpPr>
            <a:spLocks noGrp="1"/>
          </p:cNvSpPr>
          <p:nvPr>
            <p:ph type="body" sz="half" idx="2"/>
          </p:nvPr>
        </p:nvSpPr>
        <p:spPr>
          <a:xfrm>
            <a:off x="8000870" y="5664436"/>
            <a:ext cx="3287211" cy="460094"/>
          </a:xfrm>
        </p:spPr>
        <p:txBody>
          <a:bodyPr>
            <a:noAutofit/>
          </a:bodyPr>
          <a:lstStyle/>
          <a:p>
            <a:pPr algn="r"/>
            <a:r>
              <a:rPr lang="en-AU" sz="2800" b="0" dirty="0">
                <a:solidFill>
                  <a:schemeClr val="tx1"/>
                </a:solidFill>
              </a:rPr>
              <a:t>- Ahmad</a:t>
            </a:r>
          </a:p>
        </p:txBody>
      </p:sp>
    </p:spTree>
    <p:extLst>
      <p:ext uri="{BB962C8B-B14F-4D97-AF65-F5344CB8AC3E}">
        <p14:creationId xmlns:p14="http://schemas.microsoft.com/office/powerpoint/2010/main" val="698596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4B0F-DB32-DF82-AA4A-79DC3F799BDC}"/>
            </a:ext>
          </a:extLst>
        </p:cNvPr>
        <p:cNvGrpSpPr/>
        <p:nvPr/>
      </p:nvGrpSpPr>
      <p:grpSpPr>
        <a:xfrm>
          <a:off x="0" y="0"/>
          <a:ext cx="0" cy="0"/>
          <a:chOff x="0" y="0"/>
          <a:chExt cx="0" cy="0"/>
        </a:xfrm>
      </p:grpSpPr>
      <p:sp>
        <p:nvSpPr>
          <p:cNvPr id="9" name="object 2">
            <a:extLst>
              <a:ext uri="{FF2B5EF4-FFF2-40B4-BE49-F238E27FC236}">
                <a16:creationId xmlns:a16="http://schemas.microsoft.com/office/drawing/2014/main" id="{04643A2B-BAFE-628F-C6EC-7E152E472DC2}"/>
              </a:ext>
            </a:extLst>
          </p:cNvPr>
          <p:cNvSpPr/>
          <p:nvPr/>
        </p:nvSpPr>
        <p:spPr>
          <a:xfrm>
            <a:off x="1254" y="1318391"/>
            <a:ext cx="2638648" cy="2664647"/>
          </a:xfrm>
          <a:custGeom>
            <a:avLst/>
            <a:gdLst/>
            <a:ahLst/>
            <a:cxnLst/>
            <a:rect l="l" t="t" r="r" b="b"/>
            <a:pathLst>
              <a:path w="4351019" h="4394200">
                <a:moveTo>
                  <a:pt x="1331506" y="338010"/>
                </a:moveTo>
                <a:lnTo>
                  <a:pt x="1327861" y="299783"/>
                </a:lnTo>
                <a:lnTo>
                  <a:pt x="1307693" y="228854"/>
                </a:lnTo>
                <a:lnTo>
                  <a:pt x="1272425" y="165963"/>
                </a:lnTo>
                <a:lnTo>
                  <a:pt x="1224584" y="111899"/>
                </a:lnTo>
                <a:lnTo>
                  <a:pt x="1166698" y="67513"/>
                </a:lnTo>
                <a:lnTo>
                  <a:pt x="1101255" y="33604"/>
                </a:lnTo>
                <a:lnTo>
                  <a:pt x="1030795" y="10972"/>
                </a:lnTo>
                <a:lnTo>
                  <a:pt x="957834" y="457"/>
                </a:lnTo>
                <a:lnTo>
                  <a:pt x="921207" y="0"/>
                </a:lnTo>
                <a:lnTo>
                  <a:pt x="884885" y="2870"/>
                </a:lnTo>
                <a:lnTo>
                  <a:pt x="814476" y="19024"/>
                </a:lnTo>
                <a:lnTo>
                  <a:pt x="749122" y="49733"/>
                </a:lnTo>
                <a:lnTo>
                  <a:pt x="691349" y="95808"/>
                </a:lnTo>
                <a:lnTo>
                  <a:pt x="665314" y="125641"/>
                </a:lnTo>
                <a:lnTo>
                  <a:pt x="640041" y="96583"/>
                </a:lnTo>
                <a:lnTo>
                  <a:pt x="582282" y="50507"/>
                </a:lnTo>
                <a:lnTo>
                  <a:pt x="516953" y="19799"/>
                </a:lnTo>
                <a:lnTo>
                  <a:pt x="446570" y="3644"/>
                </a:lnTo>
                <a:lnTo>
                  <a:pt x="410273" y="762"/>
                </a:lnTo>
                <a:lnTo>
                  <a:pt x="373646" y="1219"/>
                </a:lnTo>
                <a:lnTo>
                  <a:pt x="300723" y="11722"/>
                </a:lnTo>
                <a:lnTo>
                  <a:pt x="230289" y="34328"/>
                </a:lnTo>
                <a:lnTo>
                  <a:pt x="164871" y="68224"/>
                </a:lnTo>
                <a:lnTo>
                  <a:pt x="106984" y="112585"/>
                </a:lnTo>
                <a:lnTo>
                  <a:pt x="59131" y="166598"/>
                </a:lnTo>
                <a:lnTo>
                  <a:pt x="23863" y="229450"/>
                </a:lnTo>
                <a:lnTo>
                  <a:pt x="3657" y="300316"/>
                </a:lnTo>
                <a:lnTo>
                  <a:pt x="0" y="338505"/>
                </a:lnTo>
                <a:lnTo>
                  <a:pt x="1054" y="378396"/>
                </a:lnTo>
                <a:lnTo>
                  <a:pt x="7124" y="419887"/>
                </a:lnTo>
                <a:lnTo>
                  <a:pt x="18554" y="462864"/>
                </a:lnTo>
                <a:lnTo>
                  <a:pt x="37642" y="508736"/>
                </a:lnTo>
                <a:lnTo>
                  <a:pt x="63703" y="557085"/>
                </a:lnTo>
                <a:lnTo>
                  <a:pt x="92900" y="604405"/>
                </a:lnTo>
                <a:lnTo>
                  <a:pt x="121412" y="647217"/>
                </a:lnTo>
                <a:lnTo>
                  <a:pt x="145897" y="682472"/>
                </a:lnTo>
                <a:lnTo>
                  <a:pt x="173278" y="720788"/>
                </a:lnTo>
                <a:lnTo>
                  <a:pt x="203174" y="761111"/>
                </a:lnTo>
                <a:lnTo>
                  <a:pt x="235242" y="802411"/>
                </a:lnTo>
                <a:lnTo>
                  <a:pt x="269074" y="843635"/>
                </a:lnTo>
                <a:lnTo>
                  <a:pt x="303936" y="884059"/>
                </a:lnTo>
                <a:lnTo>
                  <a:pt x="338772" y="923099"/>
                </a:lnTo>
                <a:lnTo>
                  <a:pt x="372694" y="959929"/>
                </a:lnTo>
                <a:lnTo>
                  <a:pt x="404825" y="993749"/>
                </a:lnTo>
                <a:lnTo>
                  <a:pt x="434263" y="1023708"/>
                </a:lnTo>
                <a:lnTo>
                  <a:pt x="465315" y="1054595"/>
                </a:lnTo>
                <a:lnTo>
                  <a:pt x="537908" y="1123683"/>
                </a:lnTo>
                <a:lnTo>
                  <a:pt x="567258" y="1152677"/>
                </a:lnTo>
                <a:lnTo>
                  <a:pt x="607885" y="1190332"/>
                </a:lnTo>
                <a:lnTo>
                  <a:pt x="659460" y="1236853"/>
                </a:lnTo>
                <a:lnTo>
                  <a:pt x="665695" y="1241920"/>
                </a:lnTo>
                <a:lnTo>
                  <a:pt x="728002" y="1186522"/>
                </a:lnTo>
                <a:lnTo>
                  <a:pt x="759498" y="1157947"/>
                </a:lnTo>
                <a:lnTo>
                  <a:pt x="777392" y="1140536"/>
                </a:lnTo>
                <a:lnTo>
                  <a:pt x="793102" y="1123683"/>
                </a:lnTo>
                <a:lnTo>
                  <a:pt x="839076" y="1080262"/>
                </a:lnTo>
                <a:lnTo>
                  <a:pt x="896734" y="1023708"/>
                </a:lnTo>
                <a:lnTo>
                  <a:pt x="926185" y="993597"/>
                </a:lnTo>
                <a:lnTo>
                  <a:pt x="958303" y="959739"/>
                </a:lnTo>
                <a:lnTo>
                  <a:pt x="992225" y="922909"/>
                </a:lnTo>
                <a:lnTo>
                  <a:pt x="1027061" y="883818"/>
                </a:lnTo>
                <a:lnTo>
                  <a:pt x="1061935" y="843241"/>
                </a:lnTo>
                <a:lnTo>
                  <a:pt x="1095806" y="802017"/>
                </a:lnTo>
                <a:lnTo>
                  <a:pt x="1127963" y="760730"/>
                </a:lnTo>
                <a:lnTo>
                  <a:pt x="1157986" y="720394"/>
                </a:lnTo>
                <a:lnTo>
                  <a:pt x="1185456" y="682078"/>
                </a:lnTo>
                <a:lnTo>
                  <a:pt x="1209979" y="646836"/>
                </a:lnTo>
                <a:lnTo>
                  <a:pt x="1238326" y="604024"/>
                </a:lnTo>
                <a:lnTo>
                  <a:pt x="1267548" y="556691"/>
                </a:lnTo>
                <a:lnTo>
                  <a:pt x="1293698" y="508342"/>
                </a:lnTo>
                <a:lnTo>
                  <a:pt x="1312837" y="462470"/>
                </a:lnTo>
                <a:lnTo>
                  <a:pt x="1324305" y="419455"/>
                </a:lnTo>
                <a:lnTo>
                  <a:pt x="1330413" y="377926"/>
                </a:lnTo>
                <a:lnTo>
                  <a:pt x="1331506" y="338010"/>
                </a:lnTo>
                <a:close/>
              </a:path>
              <a:path w="4351019" h="4394200">
                <a:moveTo>
                  <a:pt x="4350563" y="741883"/>
                </a:moveTo>
                <a:lnTo>
                  <a:pt x="4290314" y="730948"/>
                </a:lnTo>
                <a:lnTo>
                  <a:pt x="4217200" y="721753"/>
                </a:lnTo>
                <a:lnTo>
                  <a:pt x="4143895" y="716838"/>
                </a:lnTo>
                <a:lnTo>
                  <a:pt x="4107256" y="716026"/>
                </a:lnTo>
                <a:lnTo>
                  <a:pt x="4070680" y="716330"/>
                </a:lnTo>
                <a:lnTo>
                  <a:pt x="3997871" y="720293"/>
                </a:lnTo>
                <a:lnTo>
                  <a:pt x="3925722" y="728840"/>
                </a:lnTo>
                <a:lnTo>
                  <a:pt x="3854551" y="742048"/>
                </a:lnTo>
                <a:lnTo>
                  <a:pt x="3784612" y="760018"/>
                </a:lnTo>
                <a:lnTo>
                  <a:pt x="3716223" y="782840"/>
                </a:lnTo>
                <a:lnTo>
                  <a:pt x="3649637" y="810615"/>
                </a:lnTo>
                <a:lnTo>
                  <a:pt x="3585172" y="843432"/>
                </a:lnTo>
                <a:lnTo>
                  <a:pt x="3523107" y="881380"/>
                </a:lnTo>
                <a:lnTo>
                  <a:pt x="3463709" y="924547"/>
                </a:lnTo>
                <a:lnTo>
                  <a:pt x="3407283" y="973035"/>
                </a:lnTo>
                <a:lnTo>
                  <a:pt x="3354120" y="1026934"/>
                </a:lnTo>
                <a:lnTo>
                  <a:pt x="3328847" y="1055941"/>
                </a:lnTo>
                <a:lnTo>
                  <a:pt x="3304502" y="1086345"/>
                </a:lnTo>
                <a:lnTo>
                  <a:pt x="3302190" y="1088644"/>
                </a:lnTo>
                <a:lnTo>
                  <a:pt x="3277844" y="1058252"/>
                </a:lnTo>
                <a:lnTo>
                  <a:pt x="3252571" y="1029246"/>
                </a:lnTo>
                <a:lnTo>
                  <a:pt x="3199409" y="975347"/>
                </a:lnTo>
                <a:lnTo>
                  <a:pt x="3142996" y="926846"/>
                </a:lnTo>
                <a:lnTo>
                  <a:pt x="3083623" y="883678"/>
                </a:lnTo>
                <a:lnTo>
                  <a:pt x="3021558" y="845731"/>
                </a:lnTo>
                <a:lnTo>
                  <a:pt x="2957118" y="812914"/>
                </a:lnTo>
                <a:lnTo>
                  <a:pt x="2890558" y="785139"/>
                </a:lnTo>
                <a:lnTo>
                  <a:pt x="2822181" y="762317"/>
                </a:lnTo>
                <a:lnTo>
                  <a:pt x="2752280" y="744334"/>
                </a:lnTo>
                <a:lnTo>
                  <a:pt x="2681122" y="731126"/>
                </a:lnTo>
                <a:lnTo>
                  <a:pt x="2609011" y="722579"/>
                </a:lnTo>
                <a:lnTo>
                  <a:pt x="2536215" y="718604"/>
                </a:lnTo>
                <a:lnTo>
                  <a:pt x="2499664" y="718299"/>
                </a:lnTo>
                <a:lnTo>
                  <a:pt x="2463050" y="719112"/>
                </a:lnTo>
                <a:lnTo>
                  <a:pt x="2389771" y="724001"/>
                </a:lnTo>
                <a:lnTo>
                  <a:pt x="2316670" y="733196"/>
                </a:lnTo>
                <a:lnTo>
                  <a:pt x="2244052" y="746582"/>
                </a:lnTo>
                <a:lnTo>
                  <a:pt x="2172195" y="764095"/>
                </a:lnTo>
                <a:lnTo>
                  <a:pt x="2101380" y="785609"/>
                </a:lnTo>
                <a:lnTo>
                  <a:pt x="2031885" y="811047"/>
                </a:lnTo>
                <a:lnTo>
                  <a:pt x="1964016" y="840333"/>
                </a:lnTo>
                <a:lnTo>
                  <a:pt x="1898053" y="873340"/>
                </a:lnTo>
                <a:lnTo>
                  <a:pt x="1834273" y="909993"/>
                </a:lnTo>
                <a:lnTo>
                  <a:pt x="1772970" y="950201"/>
                </a:lnTo>
                <a:lnTo>
                  <a:pt x="1714436" y="993876"/>
                </a:lnTo>
                <a:lnTo>
                  <a:pt x="1658937" y="1040904"/>
                </a:lnTo>
                <a:lnTo>
                  <a:pt x="1606791" y="1091209"/>
                </a:lnTo>
                <a:lnTo>
                  <a:pt x="1558251" y="1144701"/>
                </a:lnTo>
                <a:lnTo>
                  <a:pt x="1513624" y="1201267"/>
                </a:lnTo>
                <a:lnTo>
                  <a:pt x="1473200" y="1260843"/>
                </a:lnTo>
                <a:lnTo>
                  <a:pt x="1437246" y="1323314"/>
                </a:lnTo>
                <a:lnTo>
                  <a:pt x="1406067" y="1388579"/>
                </a:lnTo>
                <a:lnTo>
                  <a:pt x="1379943" y="1456575"/>
                </a:lnTo>
                <a:lnTo>
                  <a:pt x="1359154" y="1527187"/>
                </a:lnTo>
                <a:lnTo>
                  <a:pt x="1343990" y="1600339"/>
                </a:lnTo>
                <a:lnTo>
                  <a:pt x="1334731" y="1675917"/>
                </a:lnTo>
                <a:lnTo>
                  <a:pt x="1332420" y="1714588"/>
                </a:lnTo>
                <a:lnTo>
                  <a:pt x="1331683" y="1753844"/>
                </a:lnTo>
                <a:lnTo>
                  <a:pt x="1332572" y="1793646"/>
                </a:lnTo>
                <a:lnTo>
                  <a:pt x="1335125" y="1834019"/>
                </a:lnTo>
                <a:lnTo>
                  <a:pt x="1339354" y="1874913"/>
                </a:lnTo>
                <a:lnTo>
                  <a:pt x="1345323" y="1916341"/>
                </a:lnTo>
                <a:lnTo>
                  <a:pt x="1353058" y="1958289"/>
                </a:lnTo>
                <a:lnTo>
                  <a:pt x="1362595" y="2000745"/>
                </a:lnTo>
                <a:lnTo>
                  <a:pt x="1373962" y="2043684"/>
                </a:lnTo>
                <a:lnTo>
                  <a:pt x="1387208" y="2087105"/>
                </a:lnTo>
                <a:lnTo>
                  <a:pt x="1403045" y="2130920"/>
                </a:lnTo>
                <a:lnTo>
                  <a:pt x="1422019" y="2176322"/>
                </a:lnTo>
                <a:lnTo>
                  <a:pt x="1443710" y="2222931"/>
                </a:lnTo>
                <a:lnTo>
                  <a:pt x="1467700" y="2270341"/>
                </a:lnTo>
                <a:lnTo>
                  <a:pt x="1493570" y="2318194"/>
                </a:lnTo>
                <a:lnTo>
                  <a:pt x="1520875" y="2366086"/>
                </a:lnTo>
                <a:lnTo>
                  <a:pt x="1549234" y="2413647"/>
                </a:lnTo>
                <a:lnTo>
                  <a:pt x="1578190" y="2460485"/>
                </a:lnTo>
                <a:lnTo>
                  <a:pt x="1607350" y="2506230"/>
                </a:lnTo>
                <a:lnTo>
                  <a:pt x="1636268" y="2550477"/>
                </a:lnTo>
                <a:lnTo>
                  <a:pt x="1664550" y="2592857"/>
                </a:lnTo>
                <a:lnTo>
                  <a:pt x="1691754" y="2632976"/>
                </a:lnTo>
                <a:lnTo>
                  <a:pt x="1742617" y="2706471"/>
                </a:lnTo>
                <a:lnTo>
                  <a:pt x="1769770" y="2745194"/>
                </a:lnTo>
                <a:lnTo>
                  <a:pt x="1798002" y="2785046"/>
                </a:lnTo>
                <a:lnTo>
                  <a:pt x="1827276" y="2825877"/>
                </a:lnTo>
                <a:lnTo>
                  <a:pt x="1857540" y="2867558"/>
                </a:lnTo>
                <a:lnTo>
                  <a:pt x="1888731" y="2909951"/>
                </a:lnTo>
                <a:lnTo>
                  <a:pt x="1920798" y="2952902"/>
                </a:lnTo>
                <a:lnTo>
                  <a:pt x="1953717" y="2996273"/>
                </a:lnTo>
                <a:lnTo>
                  <a:pt x="1987397" y="3039922"/>
                </a:lnTo>
                <a:lnTo>
                  <a:pt x="2021827" y="3083725"/>
                </a:lnTo>
                <a:lnTo>
                  <a:pt x="2056930" y="3127527"/>
                </a:lnTo>
                <a:lnTo>
                  <a:pt x="2092655" y="3171177"/>
                </a:lnTo>
                <a:lnTo>
                  <a:pt x="2128977" y="3214547"/>
                </a:lnTo>
                <a:lnTo>
                  <a:pt x="2165693" y="3257613"/>
                </a:lnTo>
                <a:lnTo>
                  <a:pt x="2202624" y="3300349"/>
                </a:lnTo>
                <a:lnTo>
                  <a:pt x="2239632" y="3342652"/>
                </a:lnTo>
                <a:lnTo>
                  <a:pt x="2276589" y="3384423"/>
                </a:lnTo>
                <a:lnTo>
                  <a:pt x="2313406" y="3425533"/>
                </a:lnTo>
                <a:lnTo>
                  <a:pt x="2349944" y="3465868"/>
                </a:lnTo>
                <a:lnTo>
                  <a:pt x="2386088" y="3505339"/>
                </a:lnTo>
                <a:lnTo>
                  <a:pt x="2421712" y="3543808"/>
                </a:lnTo>
                <a:lnTo>
                  <a:pt x="2456713" y="3581196"/>
                </a:lnTo>
                <a:lnTo>
                  <a:pt x="2490965" y="3617366"/>
                </a:lnTo>
                <a:lnTo>
                  <a:pt x="2524341" y="3652228"/>
                </a:lnTo>
                <a:lnTo>
                  <a:pt x="2556738" y="3685641"/>
                </a:lnTo>
                <a:lnTo>
                  <a:pt x="2588031" y="3717531"/>
                </a:lnTo>
                <a:lnTo>
                  <a:pt x="2665869" y="3795763"/>
                </a:lnTo>
                <a:lnTo>
                  <a:pt x="2710015" y="3839184"/>
                </a:lnTo>
                <a:lnTo>
                  <a:pt x="2750985" y="3878745"/>
                </a:lnTo>
                <a:lnTo>
                  <a:pt x="2789275" y="3915168"/>
                </a:lnTo>
                <a:lnTo>
                  <a:pt x="2892717" y="4012730"/>
                </a:lnTo>
                <a:lnTo>
                  <a:pt x="2924962" y="4043718"/>
                </a:lnTo>
                <a:lnTo>
                  <a:pt x="3011868" y="4129608"/>
                </a:lnTo>
                <a:lnTo>
                  <a:pt x="3132175" y="4241076"/>
                </a:lnTo>
                <a:lnTo>
                  <a:pt x="3238881" y="4337647"/>
                </a:lnTo>
                <a:lnTo>
                  <a:pt x="3284893" y="4378845"/>
                </a:lnTo>
                <a:lnTo>
                  <a:pt x="3303346" y="4393819"/>
                </a:lnTo>
                <a:lnTo>
                  <a:pt x="3320656" y="4378845"/>
                </a:lnTo>
                <a:lnTo>
                  <a:pt x="3487851" y="4229798"/>
                </a:lnTo>
                <a:lnTo>
                  <a:pt x="3581069" y="4145203"/>
                </a:lnTo>
                <a:lnTo>
                  <a:pt x="3634067" y="4093654"/>
                </a:lnTo>
                <a:lnTo>
                  <a:pt x="3680574" y="4043718"/>
                </a:lnTo>
                <a:lnTo>
                  <a:pt x="3713162" y="4012730"/>
                </a:lnTo>
                <a:lnTo>
                  <a:pt x="3816693" y="3915168"/>
                </a:lnTo>
                <a:lnTo>
                  <a:pt x="3854843" y="3878745"/>
                </a:lnTo>
                <a:lnTo>
                  <a:pt x="3895674" y="3839184"/>
                </a:lnTo>
                <a:lnTo>
                  <a:pt x="3939692" y="3795763"/>
                </a:lnTo>
                <a:lnTo>
                  <a:pt x="4017492" y="3717315"/>
                </a:lnTo>
                <a:lnTo>
                  <a:pt x="4048785" y="3685273"/>
                </a:lnTo>
                <a:lnTo>
                  <a:pt x="4081183" y="3651758"/>
                </a:lnTo>
                <a:lnTo>
                  <a:pt x="4114571" y="3616833"/>
                </a:lnTo>
                <a:lnTo>
                  <a:pt x="4148823" y="3580638"/>
                </a:lnTo>
                <a:lnTo>
                  <a:pt x="4183824" y="3543236"/>
                </a:lnTo>
                <a:lnTo>
                  <a:pt x="4219448" y="3504755"/>
                </a:lnTo>
                <a:lnTo>
                  <a:pt x="4255592" y="3465284"/>
                </a:lnTo>
                <a:lnTo>
                  <a:pt x="4292130" y="3424936"/>
                </a:lnTo>
                <a:lnTo>
                  <a:pt x="4328934" y="3383800"/>
                </a:lnTo>
                <a:lnTo>
                  <a:pt x="4350563" y="3359327"/>
                </a:lnTo>
                <a:lnTo>
                  <a:pt x="4350563" y="741883"/>
                </a:lnTo>
                <a:close/>
              </a:path>
            </a:pathLst>
          </a:custGeom>
          <a:solidFill>
            <a:srgbClr val="F7F2F9"/>
          </a:solidFill>
        </p:spPr>
        <p:txBody>
          <a:bodyPr wrap="square" lIns="0" tIns="0" rIns="0" bIns="0" rtlCol="0"/>
          <a:lstStyle/>
          <a:p>
            <a:endParaRPr sz="1092"/>
          </a:p>
        </p:txBody>
      </p:sp>
      <p:sp>
        <p:nvSpPr>
          <p:cNvPr id="7" name="object 2">
            <a:extLst>
              <a:ext uri="{FF2B5EF4-FFF2-40B4-BE49-F238E27FC236}">
                <a16:creationId xmlns:a16="http://schemas.microsoft.com/office/drawing/2014/main" id="{E98BA236-F09F-9E03-B6AD-2D86434A8310}"/>
              </a:ext>
            </a:extLst>
          </p:cNvPr>
          <p:cNvSpPr/>
          <p:nvPr/>
        </p:nvSpPr>
        <p:spPr>
          <a:xfrm>
            <a:off x="9553622" y="200776"/>
            <a:ext cx="2638648" cy="2664647"/>
          </a:xfrm>
          <a:custGeom>
            <a:avLst/>
            <a:gdLst/>
            <a:ahLst/>
            <a:cxnLst/>
            <a:rect l="l" t="t" r="r" b="b"/>
            <a:pathLst>
              <a:path w="4351019" h="4394200">
                <a:moveTo>
                  <a:pt x="1331506" y="338010"/>
                </a:moveTo>
                <a:lnTo>
                  <a:pt x="1327861" y="299783"/>
                </a:lnTo>
                <a:lnTo>
                  <a:pt x="1307693" y="228854"/>
                </a:lnTo>
                <a:lnTo>
                  <a:pt x="1272425" y="165963"/>
                </a:lnTo>
                <a:lnTo>
                  <a:pt x="1224584" y="111899"/>
                </a:lnTo>
                <a:lnTo>
                  <a:pt x="1166698" y="67513"/>
                </a:lnTo>
                <a:lnTo>
                  <a:pt x="1101255" y="33604"/>
                </a:lnTo>
                <a:lnTo>
                  <a:pt x="1030795" y="10972"/>
                </a:lnTo>
                <a:lnTo>
                  <a:pt x="957834" y="457"/>
                </a:lnTo>
                <a:lnTo>
                  <a:pt x="921207" y="0"/>
                </a:lnTo>
                <a:lnTo>
                  <a:pt x="884885" y="2870"/>
                </a:lnTo>
                <a:lnTo>
                  <a:pt x="814476" y="19024"/>
                </a:lnTo>
                <a:lnTo>
                  <a:pt x="749122" y="49733"/>
                </a:lnTo>
                <a:lnTo>
                  <a:pt x="691349" y="95808"/>
                </a:lnTo>
                <a:lnTo>
                  <a:pt x="665314" y="125641"/>
                </a:lnTo>
                <a:lnTo>
                  <a:pt x="640041" y="96583"/>
                </a:lnTo>
                <a:lnTo>
                  <a:pt x="582282" y="50507"/>
                </a:lnTo>
                <a:lnTo>
                  <a:pt x="516953" y="19799"/>
                </a:lnTo>
                <a:lnTo>
                  <a:pt x="446570" y="3644"/>
                </a:lnTo>
                <a:lnTo>
                  <a:pt x="410273" y="762"/>
                </a:lnTo>
                <a:lnTo>
                  <a:pt x="373646" y="1219"/>
                </a:lnTo>
                <a:lnTo>
                  <a:pt x="300723" y="11722"/>
                </a:lnTo>
                <a:lnTo>
                  <a:pt x="230289" y="34328"/>
                </a:lnTo>
                <a:lnTo>
                  <a:pt x="164871" y="68224"/>
                </a:lnTo>
                <a:lnTo>
                  <a:pt x="106984" y="112585"/>
                </a:lnTo>
                <a:lnTo>
                  <a:pt x="59131" y="166598"/>
                </a:lnTo>
                <a:lnTo>
                  <a:pt x="23863" y="229450"/>
                </a:lnTo>
                <a:lnTo>
                  <a:pt x="3657" y="300316"/>
                </a:lnTo>
                <a:lnTo>
                  <a:pt x="0" y="338505"/>
                </a:lnTo>
                <a:lnTo>
                  <a:pt x="1054" y="378396"/>
                </a:lnTo>
                <a:lnTo>
                  <a:pt x="7124" y="419887"/>
                </a:lnTo>
                <a:lnTo>
                  <a:pt x="18554" y="462864"/>
                </a:lnTo>
                <a:lnTo>
                  <a:pt x="37642" y="508736"/>
                </a:lnTo>
                <a:lnTo>
                  <a:pt x="63703" y="557085"/>
                </a:lnTo>
                <a:lnTo>
                  <a:pt x="92900" y="604405"/>
                </a:lnTo>
                <a:lnTo>
                  <a:pt x="121412" y="647217"/>
                </a:lnTo>
                <a:lnTo>
                  <a:pt x="145897" y="682472"/>
                </a:lnTo>
                <a:lnTo>
                  <a:pt x="173278" y="720788"/>
                </a:lnTo>
                <a:lnTo>
                  <a:pt x="203174" y="761111"/>
                </a:lnTo>
                <a:lnTo>
                  <a:pt x="235242" y="802411"/>
                </a:lnTo>
                <a:lnTo>
                  <a:pt x="269074" y="843635"/>
                </a:lnTo>
                <a:lnTo>
                  <a:pt x="303936" y="884059"/>
                </a:lnTo>
                <a:lnTo>
                  <a:pt x="338772" y="923099"/>
                </a:lnTo>
                <a:lnTo>
                  <a:pt x="372694" y="959929"/>
                </a:lnTo>
                <a:lnTo>
                  <a:pt x="404825" y="993749"/>
                </a:lnTo>
                <a:lnTo>
                  <a:pt x="434263" y="1023708"/>
                </a:lnTo>
                <a:lnTo>
                  <a:pt x="465315" y="1054595"/>
                </a:lnTo>
                <a:lnTo>
                  <a:pt x="537908" y="1123683"/>
                </a:lnTo>
                <a:lnTo>
                  <a:pt x="567258" y="1152677"/>
                </a:lnTo>
                <a:lnTo>
                  <a:pt x="607885" y="1190332"/>
                </a:lnTo>
                <a:lnTo>
                  <a:pt x="659460" y="1236853"/>
                </a:lnTo>
                <a:lnTo>
                  <a:pt x="665695" y="1241920"/>
                </a:lnTo>
                <a:lnTo>
                  <a:pt x="728002" y="1186522"/>
                </a:lnTo>
                <a:lnTo>
                  <a:pt x="759498" y="1157947"/>
                </a:lnTo>
                <a:lnTo>
                  <a:pt x="777392" y="1140536"/>
                </a:lnTo>
                <a:lnTo>
                  <a:pt x="793102" y="1123683"/>
                </a:lnTo>
                <a:lnTo>
                  <a:pt x="839076" y="1080262"/>
                </a:lnTo>
                <a:lnTo>
                  <a:pt x="896734" y="1023708"/>
                </a:lnTo>
                <a:lnTo>
                  <a:pt x="926185" y="993597"/>
                </a:lnTo>
                <a:lnTo>
                  <a:pt x="958303" y="959739"/>
                </a:lnTo>
                <a:lnTo>
                  <a:pt x="992225" y="922909"/>
                </a:lnTo>
                <a:lnTo>
                  <a:pt x="1027061" y="883818"/>
                </a:lnTo>
                <a:lnTo>
                  <a:pt x="1061935" y="843241"/>
                </a:lnTo>
                <a:lnTo>
                  <a:pt x="1095806" y="802017"/>
                </a:lnTo>
                <a:lnTo>
                  <a:pt x="1127963" y="760730"/>
                </a:lnTo>
                <a:lnTo>
                  <a:pt x="1157986" y="720394"/>
                </a:lnTo>
                <a:lnTo>
                  <a:pt x="1185456" y="682078"/>
                </a:lnTo>
                <a:lnTo>
                  <a:pt x="1209979" y="646836"/>
                </a:lnTo>
                <a:lnTo>
                  <a:pt x="1238326" y="604024"/>
                </a:lnTo>
                <a:lnTo>
                  <a:pt x="1267548" y="556691"/>
                </a:lnTo>
                <a:lnTo>
                  <a:pt x="1293698" y="508342"/>
                </a:lnTo>
                <a:lnTo>
                  <a:pt x="1312837" y="462470"/>
                </a:lnTo>
                <a:lnTo>
                  <a:pt x="1324305" y="419455"/>
                </a:lnTo>
                <a:lnTo>
                  <a:pt x="1330413" y="377926"/>
                </a:lnTo>
                <a:lnTo>
                  <a:pt x="1331506" y="338010"/>
                </a:lnTo>
                <a:close/>
              </a:path>
              <a:path w="4351019" h="4394200">
                <a:moveTo>
                  <a:pt x="4350563" y="741883"/>
                </a:moveTo>
                <a:lnTo>
                  <a:pt x="4290314" y="730948"/>
                </a:lnTo>
                <a:lnTo>
                  <a:pt x="4217200" y="721753"/>
                </a:lnTo>
                <a:lnTo>
                  <a:pt x="4143895" y="716838"/>
                </a:lnTo>
                <a:lnTo>
                  <a:pt x="4107256" y="716026"/>
                </a:lnTo>
                <a:lnTo>
                  <a:pt x="4070680" y="716330"/>
                </a:lnTo>
                <a:lnTo>
                  <a:pt x="3997871" y="720293"/>
                </a:lnTo>
                <a:lnTo>
                  <a:pt x="3925722" y="728840"/>
                </a:lnTo>
                <a:lnTo>
                  <a:pt x="3854551" y="742048"/>
                </a:lnTo>
                <a:lnTo>
                  <a:pt x="3784612" y="760018"/>
                </a:lnTo>
                <a:lnTo>
                  <a:pt x="3716223" y="782840"/>
                </a:lnTo>
                <a:lnTo>
                  <a:pt x="3649637" y="810615"/>
                </a:lnTo>
                <a:lnTo>
                  <a:pt x="3585172" y="843432"/>
                </a:lnTo>
                <a:lnTo>
                  <a:pt x="3523107" y="881380"/>
                </a:lnTo>
                <a:lnTo>
                  <a:pt x="3463709" y="924547"/>
                </a:lnTo>
                <a:lnTo>
                  <a:pt x="3407283" y="973035"/>
                </a:lnTo>
                <a:lnTo>
                  <a:pt x="3354120" y="1026934"/>
                </a:lnTo>
                <a:lnTo>
                  <a:pt x="3328847" y="1055941"/>
                </a:lnTo>
                <a:lnTo>
                  <a:pt x="3304502" y="1086345"/>
                </a:lnTo>
                <a:lnTo>
                  <a:pt x="3302190" y="1088644"/>
                </a:lnTo>
                <a:lnTo>
                  <a:pt x="3277844" y="1058252"/>
                </a:lnTo>
                <a:lnTo>
                  <a:pt x="3252571" y="1029246"/>
                </a:lnTo>
                <a:lnTo>
                  <a:pt x="3199409" y="975347"/>
                </a:lnTo>
                <a:lnTo>
                  <a:pt x="3142996" y="926846"/>
                </a:lnTo>
                <a:lnTo>
                  <a:pt x="3083623" y="883678"/>
                </a:lnTo>
                <a:lnTo>
                  <a:pt x="3021558" y="845731"/>
                </a:lnTo>
                <a:lnTo>
                  <a:pt x="2957118" y="812914"/>
                </a:lnTo>
                <a:lnTo>
                  <a:pt x="2890558" y="785139"/>
                </a:lnTo>
                <a:lnTo>
                  <a:pt x="2822181" y="762317"/>
                </a:lnTo>
                <a:lnTo>
                  <a:pt x="2752280" y="744334"/>
                </a:lnTo>
                <a:lnTo>
                  <a:pt x="2681122" y="731126"/>
                </a:lnTo>
                <a:lnTo>
                  <a:pt x="2609011" y="722579"/>
                </a:lnTo>
                <a:lnTo>
                  <a:pt x="2536215" y="718604"/>
                </a:lnTo>
                <a:lnTo>
                  <a:pt x="2499664" y="718299"/>
                </a:lnTo>
                <a:lnTo>
                  <a:pt x="2463050" y="719112"/>
                </a:lnTo>
                <a:lnTo>
                  <a:pt x="2389771" y="724001"/>
                </a:lnTo>
                <a:lnTo>
                  <a:pt x="2316670" y="733196"/>
                </a:lnTo>
                <a:lnTo>
                  <a:pt x="2244052" y="746582"/>
                </a:lnTo>
                <a:lnTo>
                  <a:pt x="2172195" y="764095"/>
                </a:lnTo>
                <a:lnTo>
                  <a:pt x="2101380" y="785609"/>
                </a:lnTo>
                <a:lnTo>
                  <a:pt x="2031885" y="811047"/>
                </a:lnTo>
                <a:lnTo>
                  <a:pt x="1964016" y="840333"/>
                </a:lnTo>
                <a:lnTo>
                  <a:pt x="1898053" y="873340"/>
                </a:lnTo>
                <a:lnTo>
                  <a:pt x="1834273" y="909993"/>
                </a:lnTo>
                <a:lnTo>
                  <a:pt x="1772970" y="950201"/>
                </a:lnTo>
                <a:lnTo>
                  <a:pt x="1714436" y="993876"/>
                </a:lnTo>
                <a:lnTo>
                  <a:pt x="1658937" y="1040904"/>
                </a:lnTo>
                <a:lnTo>
                  <a:pt x="1606791" y="1091209"/>
                </a:lnTo>
                <a:lnTo>
                  <a:pt x="1558251" y="1144701"/>
                </a:lnTo>
                <a:lnTo>
                  <a:pt x="1513624" y="1201267"/>
                </a:lnTo>
                <a:lnTo>
                  <a:pt x="1473200" y="1260843"/>
                </a:lnTo>
                <a:lnTo>
                  <a:pt x="1437246" y="1323314"/>
                </a:lnTo>
                <a:lnTo>
                  <a:pt x="1406067" y="1388579"/>
                </a:lnTo>
                <a:lnTo>
                  <a:pt x="1379943" y="1456575"/>
                </a:lnTo>
                <a:lnTo>
                  <a:pt x="1359154" y="1527187"/>
                </a:lnTo>
                <a:lnTo>
                  <a:pt x="1343990" y="1600339"/>
                </a:lnTo>
                <a:lnTo>
                  <a:pt x="1334731" y="1675917"/>
                </a:lnTo>
                <a:lnTo>
                  <a:pt x="1332420" y="1714588"/>
                </a:lnTo>
                <a:lnTo>
                  <a:pt x="1331683" y="1753844"/>
                </a:lnTo>
                <a:lnTo>
                  <a:pt x="1332572" y="1793646"/>
                </a:lnTo>
                <a:lnTo>
                  <a:pt x="1335125" y="1834019"/>
                </a:lnTo>
                <a:lnTo>
                  <a:pt x="1339354" y="1874913"/>
                </a:lnTo>
                <a:lnTo>
                  <a:pt x="1345323" y="1916341"/>
                </a:lnTo>
                <a:lnTo>
                  <a:pt x="1353058" y="1958289"/>
                </a:lnTo>
                <a:lnTo>
                  <a:pt x="1362595" y="2000745"/>
                </a:lnTo>
                <a:lnTo>
                  <a:pt x="1373962" y="2043684"/>
                </a:lnTo>
                <a:lnTo>
                  <a:pt x="1387208" y="2087105"/>
                </a:lnTo>
                <a:lnTo>
                  <a:pt x="1403045" y="2130920"/>
                </a:lnTo>
                <a:lnTo>
                  <a:pt x="1422019" y="2176322"/>
                </a:lnTo>
                <a:lnTo>
                  <a:pt x="1443710" y="2222931"/>
                </a:lnTo>
                <a:lnTo>
                  <a:pt x="1467700" y="2270341"/>
                </a:lnTo>
                <a:lnTo>
                  <a:pt x="1493570" y="2318194"/>
                </a:lnTo>
                <a:lnTo>
                  <a:pt x="1520875" y="2366086"/>
                </a:lnTo>
                <a:lnTo>
                  <a:pt x="1549234" y="2413647"/>
                </a:lnTo>
                <a:lnTo>
                  <a:pt x="1578190" y="2460485"/>
                </a:lnTo>
                <a:lnTo>
                  <a:pt x="1607350" y="2506230"/>
                </a:lnTo>
                <a:lnTo>
                  <a:pt x="1636268" y="2550477"/>
                </a:lnTo>
                <a:lnTo>
                  <a:pt x="1664550" y="2592857"/>
                </a:lnTo>
                <a:lnTo>
                  <a:pt x="1691754" y="2632976"/>
                </a:lnTo>
                <a:lnTo>
                  <a:pt x="1742617" y="2706471"/>
                </a:lnTo>
                <a:lnTo>
                  <a:pt x="1769770" y="2745194"/>
                </a:lnTo>
                <a:lnTo>
                  <a:pt x="1798002" y="2785046"/>
                </a:lnTo>
                <a:lnTo>
                  <a:pt x="1827276" y="2825877"/>
                </a:lnTo>
                <a:lnTo>
                  <a:pt x="1857540" y="2867558"/>
                </a:lnTo>
                <a:lnTo>
                  <a:pt x="1888731" y="2909951"/>
                </a:lnTo>
                <a:lnTo>
                  <a:pt x="1920798" y="2952902"/>
                </a:lnTo>
                <a:lnTo>
                  <a:pt x="1953717" y="2996273"/>
                </a:lnTo>
                <a:lnTo>
                  <a:pt x="1987397" y="3039922"/>
                </a:lnTo>
                <a:lnTo>
                  <a:pt x="2021827" y="3083725"/>
                </a:lnTo>
                <a:lnTo>
                  <a:pt x="2056930" y="3127527"/>
                </a:lnTo>
                <a:lnTo>
                  <a:pt x="2092655" y="3171177"/>
                </a:lnTo>
                <a:lnTo>
                  <a:pt x="2128977" y="3214547"/>
                </a:lnTo>
                <a:lnTo>
                  <a:pt x="2165693" y="3257613"/>
                </a:lnTo>
                <a:lnTo>
                  <a:pt x="2202624" y="3300349"/>
                </a:lnTo>
                <a:lnTo>
                  <a:pt x="2239632" y="3342652"/>
                </a:lnTo>
                <a:lnTo>
                  <a:pt x="2276589" y="3384423"/>
                </a:lnTo>
                <a:lnTo>
                  <a:pt x="2313406" y="3425533"/>
                </a:lnTo>
                <a:lnTo>
                  <a:pt x="2349944" y="3465868"/>
                </a:lnTo>
                <a:lnTo>
                  <a:pt x="2386088" y="3505339"/>
                </a:lnTo>
                <a:lnTo>
                  <a:pt x="2421712" y="3543808"/>
                </a:lnTo>
                <a:lnTo>
                  <a:pt x="2456713" y="3581196"/>
                </a:lnTo>
                <a:lnTo>
                  <a:pt x="2490965" y="3617366"/>
                </a:lnTo>
                <a:lnTo>
                  <a:pt x="2524341" y="3652228"/>
                </a:lnTo>
                <a:lnTo>
                  <a:pt x="2556738" y="3685641"/>
                </a:lnTo>
                <a:lnTo>
                  <a:pt x="2588031" y="3717531"/>
                </a:lnTo>
                <a:lnTo>
                  <a:pt x="2665869" y="3795763"/>
                </a:lnTo>
                <a:lnTo>
                  <a:pt x="2710015" y="3839184"/>
                </a:lnTo>
                <a:lnTo>
                  <a:pt x="2750985" y="3878745"/>
                </a:lnTo>
                <a:lnTo>
                  <a:pt x="2789275" y="3915168"/>
                </a:lnTo>
                <a:lnTo>
                  <a:pt x="2892717" y="4012730"/>
                </a:lnTo>
                <a:lnTo>
                  <a:pt x="2924962" y="4043718"/>
                </a:lnTo>
                <a:lnTo>
                  <a:pt x="3011868" y="4129608"/>
                </a:lnTo>
                <a:lnTo>
                  <a:pt x="3132175" y="4241076"/>
                </a:lnTo>
                <a:lnTo>
                  <a:pt x="3238881" y="4337647"/>
                </a:lnTo>
                <a:lnTo>
                  <a:pt x="3284893" y="4378845"/>
                </a:lnTo>
                <a:lnTo>
                  <a:pt x="3303346" y="4393819"/>
                </a:lnTo>
                <a:lnTo>
                  <a:pt x="3320656" y="4378845"/>
                </a:lnTo>
                <a:lnTo>
                  <a:pt x="3487851" y="4229798"/>
                </a:lnTo>
                <a:lnTo>
                  <a:pt x="3581069" y="4145203"/>
                </a:lnTo>
                <a:lnTo>
                  <a:pt x="3634067" y="4093654"/>
                </a:lnTo>
                <a:lnTo>
                  <a:pt x="3680574" y="4043718"/>
                </a:lnTo>
                <a:lnTo>
                  <a:pt x="3713162" y="4012730"/>
                </a:lnTo>
                <a:lnTo>
                  <a:pt x="3816693" y="3915168"/>
                </a:lnTo>
                <a:lnTo>
                  <a:pt x="3854843" y="3878745"/>
                </a:lnTo>
                <a:lnTo>
                  <a:pt x="3895674" y="3839184"/>
                </a:lnTo>
                <a:lnTo>
                  <a:pt x="3939692" y="3795763"/>
                </a:lnTo>
                <a:lnTo>
                  <a:pt x="4017492" y="3717315"/>
                </a:lnTo>
                <a:lnTo>
                  <a:pt x="4048785" y="3685273"/>
                </a:lnTo>
                <a:lnTo>
                  <a:pt x="4081183" y="3651758"/>
                </a:lnTo>
                <a:lnTo>
                  <a:pt x="4114571" y="3616833"/>
                </a:lnTo>
                <a:lnTo>
                  <a:pt x="4148823" y="3580638"/>
                </a:lnTo>
                <a:lnTo>
                  <a:pt x="4183824" y="3543236"/>
                </a:lnTo>
                <a:lnTo>
                  <a:pt x="4219448" y="3504755"/>
                </a:lnTo>
                <a:lnTo>
                  <a:pt x="4255592" y="3465284"/>
                </a:lnTo>
                <a:lnTo>
                  <a:pt x="4292130" y="3424936"/>
                </a:lnTo>
                <a:lnTo>
                  <a:pt x="4328934" y="3383800"/>
                </a:lnTo>
                <a:lnTo>
                  <a:pt x="4350563" y="3359327"/>
                </a:lnTo>
                <a:lnTo>
                  <a:pt x="4350563" y="741883"/>
                </a:lnTo>
                <a:close/>
              </a:path>
            </a:pathLst>
          </a:custGeom>
          <a:solidFill>
            <a:srgbClr val="F7F2F9"/>
          </a:solidFill>
        </p:spPr>
        <p:txBody>
          <a:bodyPr wrap="square" lIns="0" tIns="0" rIns="0" bIns="0" rtlCol="0"/>
          <a:lstStyle/>
          <a:p>
            <a:endParaRPr sz="1092"/>
          </a:p>
        </p:txBody>
      </p:sp>
      <p:sp>
        <p:nvSpPr>
          <p:cNvPr id="2" name="Text Placeholder 1">
            <a:extLst>
              <a:ext uri="{FF2B5EF4-FFF2-40B4-BE49-F238E27FC236}">
                <a16:creationId xmlns:a16="http://schemas.microsoft.com/office/drawing/2014/main" id="{7824757A-FE81-5AF0-8B26-FCB285B58879}"/>
              </a:ext>
            </a:extLst>
          </p:cNvPr>
          <p:cNvSpPr>
            <a:spLocks noGrp="1"/>
          </p:cNvSpPr>
          <p:nvPr>
            <p:ph type="body" sz="quarter" idx="20"/>
          </p:nvPr>
        </p:nvSpPr>
        <p:spPr>
          <a:xfrm>
            <a:off x="1077504" y="4385500"/>
            <a:ext cx="2622619" cy="2008932"/>
          </a:xfrm>
        </p:spPr>
        <p:txBody>
          <a:bodyPr/>
          <a:lstStyle/>
          <a:p>
            <a:pPr algn="ctr">
              <a:lnSpc>
                <a:spcPct val="110000"/>
              </a:lnSpc>
              <a:spcAft>
                <a:spcPts val="600"/>
              </a:spcAft>
            </a:pPr>
            <a:r>
              <a:rPr lang="en-AU" b="1"/>
              <a:t>Share</a:t>
            </a:r>
            <a:r>
              <a:rPr lang="en-AU"/>
              <a:t> the Project Compassion stories with your family and friends.</a:t>
            </a:r>
          </a:p>
        </p:txBody>
      </p:sp>
      <p:sp>
        <p:nvSpPr>
          <p:cNvPr id="3" name="Text Placeholder 2">
            <a:extLst>
              <a:ext uri="{FF2B5EF4-FFF2-40B4-BE49-F238E27FC236}">
                <a16:creationId xmlns:a16="http://schemas.microsoft.com/office/drawing/2014/main" id="{872955C0-3734-48EC-E0D0-76EEB4F47ACE}"/>
              </a:ext>
            </a:extLst>
          </p:cNvPr>
          <p:cNvSpPr>
            <a:spLocks noGrp="1"/>
          </p:cNvSpPr>
          <p:nvPr>
            <p:ph type="body" sz="quarter" idx="21"/>
          </p:nvPr>
        </p:nvSpPr>
        <p:spPr>
          <a:xfrm>
            <a:off x="4722725" y="4391131"/>
            <a:ext cx="2622619" cy="2003300"/>
          </a:xfrm>
        </p:spPr>
        <p:txBody>
          <a:bodyPr/>
          <a:lstStyle/>
          <a:p>
            <a:pPr algn="ctr">
              <a:lnSpc>
                <a:spcPct val="110000"/>
              </a:lnSpc>
              <a:spcAft>
                <a:spcPts val="600"/>
              </a:spcAft>
            </a:pPr>
            <a:r>
              <a:rPr lang="en-AU" b="1" dirty="0"/>
              <a:t>Pray</a:t>
            </a:r>
            <a:r>
              <a:rPr lang="en-AU" dirty="0"/>
              <a:t> for the people Caritas Australia supports and for us all to respond with love.​</a:t>
            </a:r>
          </a:p>
        </p:txBody>
      </p:sp>
      <p:sp>
        <p:nvSpPr>
          <p:cNvPr id="4" name="Text Placeholder 3">
            <a:extLst>
              <a:ext uri="{FF2B5EF4-FFF2-40B4-BE49-F238E27FC236}">
                <a16:creationId xmlns:a16="http://schemas.microsoft.com/office/drawing/2014/main" id="{52041AF1-133C-CDB7-E408-7DFCA061E12C}"/>
              </a:ext>
            </a:extLst>
          </p:cNvPr>
          <p:cNvSpPr>
            <a:spLocks noGrp="1"/>
          </p:cNvSpPr>
          <p:nvPr>
            <p:ph type="body" sz="quarter" idx="22"/>
          </p:nvPr>
        </p:nvSpPr>
        <p:spPr>
          <a:xfrm>
            <a:off x="8367946" y="4391130"/>
            <a:ext cx="2435651" cy="1768509"/>
          </a:xfrm>
        </p:spPr>
        <p:txBody>
          <a:bodyPr/>
          <a:lstStyle/>
          <a:p>
            <a:pPr algn="ctr">
              <a:lnSpc>
                <a:spcPct val="110000"/>
              </a:lnSpc>
              <a:spcAft>
                <a:spcPts val="600"/>
              </a:spcAft>
            </a:pPr>
            <a:r>
              <a:rPr lang="en-AU" b="1"/>
              <a:t>Fundraise</a:t>
            </a:r>
            <a:r>
              <a:rPr lang="en-AU"/>
              <a:t> for Project Compassion. </a:t>
            </a:r>
          </a:p>
        </p:txBody>
      </p:sp>
      <p:sp>
        <p:nvSpPr>
          <p:cNvPr id="8" name="Text Placeholder 7">
            <a:extLst>
              <a:ext uri="{FF2B5EF4-FFF2-40B4-BE49-F238E27FC236}">
                <a16:creationId xmlns:a16="http://schemas.microsoft.com/office/drawing/2014/main" id="{5C585D5E-3DFF-A11F-9C54-DD4957A98D16}"/>
              </a:ext>
            </a:extLst>
          </p:cNvPr>
          <p:cNvSpPr>
            <a:spLocks noGrp="1"/>
          </p:cNvSpPr>
          <p:nvPr>
            <p:ph type="body" sz="quarter" idx="26"/>
          </p:nvPr>
        </p:nvSpPr>
        <p:spPr/>
        <p:txBody>
          <a:bodyPr/>
          <a:lstStyle/>
          <a:p>
            <a:r>
              <a:rPr lang="en-AU"/>
              <a:t>How can you help people like Sisilia, </a:t>
            </a:r>
            <a:r>
              <a:rPr lang="en-AU" err="1"/>
              <a:t>Monoranjon</a:t>
            </a:r>
            <a:r>
              <a:rPr lang="en-AU"/>
              <a:t>, </a:t>
            </a:r>
            <a:r>
              <a:rPr lang="en-AU" err="1"/>
              <a:t>Manaini</a:t>
            </a:r>
            <a:r>
              <a:rPr lang="en-AU"/>
              <a:t> and Ahmad?</a:t>
            </a:r>
          </a:p>
        </p:txBody>
      </p:sp>
      <p:pic>
        <p:nvPicPr>
          <p:cNvPr id="11" name="Picture Placeholder 10" descr="A group of people posing for a photo in a large Project Compassion Instagram frame.">
            <a:extLst>
              <a:ext uri="{FF2B5EF4-FFF2-40B4-BE49-F238E27FC236}">
                <a16:creationId xmlns:a16="http://schemas.microsoft.com/office/drawing/2014/main" id="{D5549610-1E46-1733-9924-F4124BFEC97D}"/>
              </a:ext>
            </a:extLst>
          </p:cNvPr>
          <p:cNvPicPr>
            <a:picLocks noGrp="1" noChangeAspect="1"/>
          </p:cNvPicPr>
          <p:nvPr>
            <p:ph type="pic" sz="quarter" idx="23"/>
          </p:nvPr>
        </p:nvPicPr>
        <p:blipFill rotWithShape="1">
          <a:blip r:embed="rId2" cstate="print">
            <a:extLst>
              <a:ext uri="{28A0092B-C50C-407E-A947-70E740481C1C}">
                <a14:useLocalDpi xmlns:a14="http://schemas.microsoft.com/office/drawing/2010/main"/>
              </a:ext>
            </a:extLst>
          </a:blip>
          <a:srcRect/>
          <a:stretch/>
        </p:blipFill>
        <p:spPr>
          <a:xfrm rot="5400000">
            <a:off x="898666" y="1552189"/>
            <a:ext cx="3067108" cy="2459351"/>
          </a:xfrm>
        </p:spPr>
      </p:pic>
      <p:pic>
        <p:nvPicPr>
          <p:cNvPr id="13" name="Picture Placeholder 12" descr="A family holding handmade flowers and wearing Caritas Australia shirts pose for a photo.">
            <a:extLst>
              <a:ext uri="{FF2B5EF4-FFF2-40B4-BE49-F238E27FC236}">
                <a16:creationId xmlns:a16="http://schemas.microsoft.com/office/drawing/2014/main" id="{F3A0043B-01D8-2E25-C6D3-5CE3EC9A3354}"/>
              </a:ext>
            </a:extLst>
          </p:cNvPr>
          <p:cNvPicPr>
            <a:picLocks noGrp="1" noChangeAspect="1"/>
          </p:cNvPicPr>
          <p:nvPr>
            <p:ph type="pic" sz="quarter" idx="24"/>
          </p:nvPr>
        </p:nvPicPr>
        <p:blipFill rotWithShape="1">
          <a:blip r:embed="rId3" cstate="print">
            <a:extLst>
              <a:ext uri="{28A0092B-C50C-407E-A947-70E740481C1C}">
                <a14:useLocalDpi xmlns:a14="http://schemas.microsoft.com/office/drawing/2010/main"/>
              </a:ext>
            </a:extLst>
          </a:blip>
          <a:srcRect t="-467"/>
          <a:stretch>
            <a:fillRect/>
          </a:stretch>
        </p:blipFill>
        <p:spPr>
          <a:xfrm flipH="1">
            <a:off x="8344245" y="1292920"/>
            <a:ext cx="2459352" cy="3067109"/>
          </a:xfrm>
        </p:spPr>
      </p:pic>
      <p:pic>
        <p:nvPicPr>
          <p:cNvPr id="22" name="Picture Placeholder 21" descr="A Catholic priest and three other adults stand together in front of an alter.">
            <a:extLst>
              <a:ext uri="{FF2B5EF4-FFF2-40B4-BE49-F238E27FC236}">
                <a16:creationId xmlns:a16="http://schemas.microsoft.com/office/drawing/2014/main" id="{E8E5DFB9-070A-E834-7978-AD137A33F9B5}"/>
              </a:ext>
            </a:extLst>
          </p:cNvPr>
          <p:cNvPicPr>
            <a:picLocks noGrp="1" noChangeAspect="1"/>
          </p:cNvPicPr>
          <p:nvPr>
            <p:ph type="pic" sz="quarter" idx="25"/>
          </p:nvPr>
        </p:nvPicPr>
        <p:blipFill rotWithShape="1">
          <a:blip r:embed="rId4" cstate="print">
            <a:extLst>
              <a:ext uri="{28A0092B-C50C-407E-A947-70E740481C1C}">
                <a14:useLocalDpi xmlns:a14="http://schemas.microsoft.com/office/drawing/2010/main"/>
              </a:ext>
            </a:extLst>
          </a:blip>
          <a:srcRect/>
          <a:stretch>
            <a:fillRect/>
          </a:stretch>
        </p:blipFill>
        <p:spPr>
          <a:xfrm rot="5400000">
            <a:off x="4469516" y="1594286"/>
            <a:ext cx="3067109" cy="2459352"/>
          </a:xfrm>
        </p:spPr>
      </p:pic>
    </p:spTree>
    <p:extLst>
      <p:ext uri="{BB962C8B-B14F-4D97-AF65-F5344CB8AC3E}">
        <p14:creationId xmlns:p14="http://schemas.microsoft.com/office/powerpoint/2010/main" val="60023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1ABB1-0F95-408A-A0CA-52384B76AE3B}"/>
              </a:ext>
            </a:extLst>
          </p:cNvPr>
          <p:cNvSpPr>
            <a:spLocks noGrp="1"/>
          </p:cNvSpPr>
          <p:nvPr>
            <p:ph type="title"/>
          </p:nvPr>
        </p:nvSpPr>
        <p:spPr>
          <a:xfrm>
            <a:off x="458655" y="502917"/>
            <a:ext cx="11013247" cy="1857680"/>
          </a:xfrm>
        </p:spPr>
        <p:txBody>
          <a:bodyPr>
            <a:noAutofit/>
          </a:bodyPr>
          <a:lstStyle/>
          <a:p>
            <a:r>
              <a:rPr lang="en-AU" sz="3600" b="1" dirty="0">
                <a:solidFill>
                  <a:schemeClr val="accent1"/>
                </a:solidFill>
              </a:rPr>
              <a:t>How else can your parish </a:t>
            </a:r>
            <a:r>
              <a:rPr lang="en-AU" sz="3600" b="1" i="1" dirty="0">
                <a:solidFill>
                  <a:schemeClr val="accent1"/>
                </a:solidFill>
              </a:rPr>
              <a:t>Unite Against Poverty </a:t>
            </a:r>
            <a:r>
              <a:rPr lang="en-AU" sz="3600" b="1" dirty="0">
                <a:solidFill>
                  <a:schemeClr val="accent1"/>
                </a:solidFill>
              </a:rPr>
              <a:t>this Project Compassion?</a:t>
            </a:r>
          </a:p>
        </p:txBody>
      </p:sp>
      <p:pic>
        <p:nvPicPr>
          <p:cNvPr id="10" name="Picture 9" descr="A purple sign with white text&#10;&#10;AI-generated content may be incorrect.">
            <a:extLst>
              <a:ext uri="{FF2B5EF4-FFF2-40B4-BE49-F238E27FC236}">
                <a16:creationId xmlns:a16="http://schemas.microsoft.com/office/drawing/2014/main" id="{908C24B8-E6B1-63AD-7A10-EFC92D43A85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8655" y="3027143"/>
            <a:ext cx="5287819" cy="1807601"/>
          </a:xfrm>
          <a:prstGeom prst="rect">
            <a:avLst/>
          </a:prstGeom>
        </p:spPr>
      </p:pic>
      <p:grpSp>
        <p:nvGrpSpPr>
          <p:cNvPr id="3" name="Group 2">
            <a:extLst>
              <a:ext uri="{FF2B5EF4-FFF2-40B4-BE49-F238E27FC236}">
                <a16:creationId xmlns:a16="http://schemas.microsoft.com/office/drawing/2014/main" id="{BFB4DD83-64BC-FBE0-9A25-DA98C46F7982}"/>
              </a:ext>
            </a:extLst>
          </p:cNvPr>
          <p:cNvGrpSpPr/>
          <p:nvPr/>
        </p:nvGrpSpPr>
        <p:grpSpPr>
          <a:xfrm>
            <a:off x="6558258" y="3027143"/>
            <a:ext cx="4913644" cy="1857680"/>
            <a:chOff x="3508456" y="4360368"/>
            <a:chExt cx="4913644" cy="1857680"/>
          </a:xfrm>
        </p:grpSpPr>
        <p:sp>
          <p:nvSpPr>
            <p:cNvPr id="16" name="Rectangle 15">
              <a:extLst>
                <a:ext uri="{FF2B5EF4-FFF2-40B4-BE49-F238E27FC236}">
                  <a16:creationId xmlns:a16="http://schemas.microsoft.com/office/drawing/2014/main" id="{AF13C5CA-0355-921F-80FE-EA0657C0B8CE}"/>
                </a:ext>
              </a:extLst>
            </p:cNvPr>
            <p:cNvSpPr/>
            <p:nvPr/>
          </p:nvSpPr>
          <p:spPr>
            <a:xfrm>
              <a:off x="3508456" y="4392391"/>
              <a:ext cx="4913644" cy="1793634"/>
            </a:xfrm>
            <a:prstGeom prst="rect">
              <a:avLst/>
            </a:prstGeom>
            <a:solidFill>
              <a:srgbClr val="4EB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Picture 14" descr="A pink text on a black background&#10;&#10;AI-generated content may be incorrect.">
              <a:extLst>
                <a:ext uri="{FF2B5EF4-FFF2-40B4-BE49-F238E27FC236}">
                  <a16:creationId xmlns:a16="http://schemas.microsoft.com/office/drawing/2014/main" id="{C7181146-139D-677A-D349-0BD86490819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866784" y="4360368"/>
              <a:ext cx="4458432" cy="1857680"/>
            </a:xfrm>
            <a:prstGeom prst="rect">
              <a:avLst/>
            </a:prstGeom>
          </p:spPr>
        </p:pic>
      </p:grpSp>
    </p:spTree>
    <p:extLst>
      <p:ext uri="{BB962C8B-B14F-4D97-AF65-F5344CB8AC3E}">
        <p14:creationId xmlns:p14="http://schemas.microsoft.com/office/powerpoint/2010/main" val="1495968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757754-8617-3D51-F2C8-30B92B0696B9}"/>
              </a:ext>
            </a:extLst>
          </p:cNvPr>
          <p:cNvSpPr/>
          <p:nvPr/>
        </p:nvSpPr>
        <p:spPr>
          <a:xfrm>
            <a:off x="0" y="0"/>
            <a:ext cx="12192000" cy="6858000"/>
          </a:xfrm>
          <a:prstGeom prst="rect">
            <a:avLst/>
          </a:prstGeom>
          <a:solidFill>
            <a:srgbClr val="D6EE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Picture 13" descr="A map of the world&#10;&#10;AI-generated content may be incorrect.">
            <a:extLst>
              <a:ext uri="{FF2B5EF4-FFF2-40B4-BE49-F238E27FC236}">
                <a16:creationId xmlns:a16="http://schemas.microsoft.com/office/drawing/2014/main" id="{DCCE2B92-FEE9-65FB-7B44-EE6099101598}"/>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9479" y="0"/>
            <a:ext cx="11840421" cy="6639954"/>
          </a:xfrm>
          <a:prstGeom prst="rect">
            <a:avLst/>
          </a:prstGeom>
        </p:spPr>
      </p:pic>
      <p:sp>
        <p:nvSpPr>
          <p:cNvPr id="2" name="Title 1">
            <a:extLst>
              <a:ext uri="{FF2B5EF4-FFF2-40B4-BE49-F238E27FC236}">
                <a16:creationId xmlns:a16="http://schemas.microsoft.com/office/drawing/2014/main" id="{4ECF3666-CD8C-8126-1227-3612C8926718}"/>
              </a:ext>
            </a:extLst>
          </p:cNvPr>
          <p:cNvSpPr>
            <a:spLocks noGrp="1"/>
          </p:cNvSpPr>
          <p:nvPr>
            <p:ph type="title"/>
          </p:nvPr>
        </p:nvSpPr>
        <p:spPr/>
        <p:txBody>
          <a:bodyPr>
            <a:normAutofit fontScale="90000"/>
          </a:bodyPr>
          <a:lstStyle/>
          <a:p>
            <a:r>
              <a:rPr lang="en-AU" b="1">
                <a:solidFill>
                  <a:srgbClr val="762000"/>
                </a:solidFill>
              </a:rPr>
              <a:t>Where we work</a:t>
            </a:r>
          </a:p>
        </p:txBody>
      </p:sp>
      <p:sp>
        <p:nvSpPr>
          <p:cNvPr id="15" name="Rectangle: Diagonal Corners Rounded 14">
            <a:extLst>
              <a:ext uri="{FF2B5EF4-FFF2-40B4-BE49-F238E27FC236}">
                <a16:creationId xmlns:a16="http://schemas.microsoft.com/office/drawing/2014/main" id="{9CBA2F46-FF6B-BDB7-E674-8E8D1164A2E7}"/>
              </a:ext>
            </a:extLst>
          </p:cNvPr>
          <p:cNvSpPr/>
          <p:nvPr/>
        </p:nvSpPr>
        <p:spPr>
          <a:xfrm>
            <a:off x="59479" y="6468504"/>
            <a:ext cx="292100" cy="342900"/>
          </a:xfrm>
          <a:prstGeom prst="round2DiagRect">
            <a:avLst/>
          </a:prstGeom>
          <a:solidFill>
            <a:srgbClr val="D6EEF0"/>
          </a:solidFill>
          <a:ln>
            <a:solidFill>
              <a:srgbClr val="D6EE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5" name="Group 4">
            <a:extLst>
              <a:ext uri="{FF2B5EF4-FFF2-40B4-BE49-F238E27FC236}">
                <a16:creationId xmlns:a16="http://schemas.microsoft.com/office/drawing/2014/main" id="{89848161-6109-12FE-A2B4-C93BE8552453}"/>
              </a:ext>
            </a:extLst>
          </p:cNvPr>
          <p:cNvGrpSpPr/>
          <p:nvPr/>
        </p:nvGrpSpPr>
        <p:grpSpPr>
          <a:xfrm>
            <a:off x="11406912" y="5179051"/>
            <a:ext cx="234407" cy="212009"/>
            <a:chOff x="6924782" y="4685015"/>
            <a:chExt cx="237004" cy="215758"/>
          </a:xfrm>
        </p:grpSpPr>
        <p:sp>
          <p:nvSpPr>
            <p:cNvPr id="3" name="Oval 2">
              <a:extLst>
                <a:ext uri="{FF2B5EF4-FFF2-40B4-BE49-F238E27FC236}">
                  <a16:creationId xmlns:a16="http://schemas.microsoft.com/office/drawing/2014/main" id="{F8DBFB71-F7C7-4D77-F523-A4DFF4FBA5EA}"/>
                </a:ext>
              </a:extLst>
            </p:cNvPr>
            <p:cNvSpPr/>
            <p:nvPr/>
          </p:nvSpPr>
          <p:spPr>
            <a:xfrm>
              <a:off x="6924782" y="4685015"/>
              <a:ext cx="237004" cy="215758"/>
            </a:xfrm>
            <a:prstGeom prst="ellipse">
              <a:avLst/>
            </a:prstGeom>
            <a:solidFill>
              <a:srgbClr val="4EB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Star: 5 Points 3">
              <a:extLst>
                <a:ext uri="{FF2B5EF4-FFF2-40B4-BE49-F238E27FC236}">
                  <a16:creationId xmlns:a16="http://schemas.microsoft.com/office/drawing/2014/main" id="{C5286D1F-CDB0-E00A-36E9-D58F83DED11A}"/>
                </a:ext>
              </a:extLst>
            </p:cNvPr>
            <p:cNvSpPr/>
            <p:nvPr/>
          </p:nvSpPr>
          <p:spPr>
            <a:xfrm>
              <a:off x="6968085" y="4704608"/>
              <a:ext cx="147767" cy="157748"/>
            </a:xfrm>
            <a:prstGeom prst="star5">
              <a:avLst/>
            </a:prstGeom>
            <a:solidFill>
              <a:srgbClr val="FEDF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2" name="Rectangle: Rounded Corners 11">
            <a:extLst>
              <a:ext uri="{FF2B5EF4-FFF2-40B4-BE49-F238E27FC236}">
                <a16:creationId xmlns:a16="http://schemas.microsoft.com/office/drawing/2014/main" id="{64CF3B64-1E9B-DF47-9B01-6499182EA3C1}"/>
              </a:ext>
            </a:extLst>
          </p:cNvPr>
          <p:cNvSpPr/>
          <p:nvPr/>
        </p:nvSpPr>
        <p:spPr>
          <a:xfrm>
            <a:off x="7740503" y="2059357"/>
            <a:ext cx="1765004" cy="147792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AU" sz="1600" b="1"/>
              <a:t>BANGLADESH</a:t>
            </a:r>
          </a:p>
        </p:txBody>
      </p:sp>
      <p:sp>
        <p:nvSpPr>
          <p:cNvPr id="20" name="Rectangle: Rounded Corners 19">
            <a:extLst>
              <a:ext uri="{FF2B5EF4-FFF2-40B4-BE49-F238E27FC236}">
                <a16:creationId xmlns:a16="http://schemas.microsoft.com/office/drawing/2014/main" id="{25AABD4D-BA3E-E5CD-670D-79A004E169CA}"/>
              </a:ext>
            </a:extLst>
          </p:cNvPr>
          <p:cNvSpPr/>
          <p:nvPr/>
        </p:nvSpPr>
        <p:spPr>
          <a:xfrm>
            <a:off x="4543647" y="2059357"/>
            <a:ext cx="1765004" cy="147792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AU" sz="1600" b="1"/>
              <a:t>GAZA</a:t>
            </a:r>
          </a:p>
        </p:txBody>
      </p:sp>
      <p:pic>
        <p:nvPicPr>
          <p:cNvPr id="21" name="Picture 20" descr="A man sits on a pile of rubble inside a destroyed building. ">
            <a:extLst>
              <a:ext uri="{FF2B5EF4-FFF2-40B4-BE49-F238E27FC236}">
                <a16:creationId xmlns:a16="http://schemas.microsoft.com/office/drawing/2014/main" id="{E33499B2-0979-B6B3-71DF-8B502B9CA7CC}"/>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610737" y="2443338"/>
            <a:ext cx="1630823" cy="1020726"/>
          </a:xfrm>
          <a:prstGeom prst="roundRect">
            <a:avLst/>
          </a:prstGeom>
        </p:spPr>
      </p:pic>
      <p:sp>
        <p:nvSpPr>
          <p:cNvPr id="22" name="Rectangle: Rounded Corners 21">
            <a:extLst>
              <a:ext uri="{FF2B5EF4-FFF2-40B4-BE49-F238E27FC236}">
                <a16:creationId xmlns:a16="http://schemas.microsoft.com/office/drawing/2014/main" id="{A834FF3F-A09A-B48E-0467-0795C532D45A}"/>
              </a:ext>
            </a:extLst>
          </p:cNvPr>
          <p:cNvSpPr/>
          <p:nvPr/>
        </p:nvSpPr>
        <p:spPr>
          <a:xfrm>
            <a:off x="4109834" y="4541185"/>
            <a:ext cx="1765004" cy="147792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AU" sz="1600" b="1"/>
              <a:t>TANZANIA</a:t>
            </a:r>
          </a:p>
        </p:txBody>
      </p:sp>
      <p:pic>
        <p:nvPicPr>
          <p:cNvPr id="23" name="Picture 22" descr="A smiling girl stands inside her classroom with a few wooden school desks visible in the background. ">
            <a:extLst>
              <a:ext uri="{FF2B5EF4-FFF2-40B4-BE49-F238E27FC236}">
                <a16:creationId xmlns:a16="http://schemas.microsoft.com/office/drawing/2014/main" id="{98FE8125-5AC5-09F5-D333-AFD6657DCF7B}"/>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176924" y="4925166"/>
            <a:ext cx="1630823" cy="1020726"/>
          </a:xfrm>
          <a:prstGeom prst="roundRect">
            <a:avLst/>
          </a:prstGeom>
        </p:spPr>
      </p:pic>
      <p:sp>
        <p:nvSpPr>
          <p:cNvPr id="24" name="Rectangle: Rounded Corners 23">
            <a:extLst>
              <a:ext uri="{FF2B5EF4-FFF2-40B4-BE49-F238E27FC236}">
                <a16:creationId xmlns:a16="http://schemas.microsoft.com/office/drawing/2014/main" id="{76A810AD-7BBB-AEEC-2B35-7BD7000B90D1}"/>
              </a:ext>
            </a:extLst>
          </p:cNvPr>
          <p:cNvSpPr/>
          <p:nvPr/>
        </p:nvSpPr>
        <p:spPr>
          <a:xfrm>
            <a:off x="10260420" y="1615016"/>
            <a:ext cx="1765004" cy="147792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AU" sz="1600" b="1"/>
              <a:t>FIJI</a:t>
            </a:r>
          </a:p>
        </p:txBody>
      </p:sp>
      <p:pic>
        <p:nvPicPr>
          <p:cNvPr id="25" name="Picture 24" descr="A woman stands at a fruit and vegetable stall, smiling at camera. ">
            <a:extLst>
              <a:ext uri="{FF2B5EF4-FFF2-40B4-BE49-F238E27FC236}">
                <a16:creationId xmlns:a16="http://schemas.microsoft.com/office/drawing/2014/main" id="{C25574CB-0A6D-0BC1-34CA-8EF7405757F7}"/>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10327510" y="1998997"/>
            <a:ext cx="1630823" cy="1020726"/>
          </a:xfrm>
          <a:prstGeom prst="roundRect">
            <a:avLst/>
          </a:prstGeom>
        </p:spPr>
      </p:pic>
      <p:sp>
        <p:nvSpPr>
          <p:cNvPr id="26" name="Rectangle: Rounded Corners 25">
            <a:extLst>
              <a:ext uri="{FF2B5EF4-FFF2-40B4-BE49-F238E27FC236}">
                <a16:creationId xmlns:a16="http://schemas.microsoft.com/office/drawing/2014/main" id="{DB13D171-FEB9-7E02-0694-711B474BD0E9}"/>
              </a:ext>
            </a:extLst>
          </p:cNvPr>
          <p:cNvSpPr/>
          <p:nvPr/>
        </p:nvSpPr>
        <p:spPr>
          <a:xfrm>
            <a:off x="434559" y="1509751"/>
            <a:ext cx="3093695" cy="409517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AU" sz="2400" b="1"/>
              <a:t>For over 60 years, Caritas Australia has stood alongside communities in Australia and around the world, working together to create lasting change.</a:t>
            </a:r>
          </a:p>
        </p:txBody>
      </p:sp>
      <p:cxnSp>
        <p:nvCxnSpPr>
          <p:cNvPr id="32" name="Connector: Curved 31">
            <a:extLst>
              <a:ext uri="{FF2B5EF4-FFF2-40B4-BE49-F238E27FC236}">
                <a16:creationId xmlns:a16="http://schemas.microsoft.com/office/drawing/2014/main" id="{CA63FAC5-CEF5-240C-D0E5-587478B415C9}"/>
              </a:ext>
            </a:extLst>
          </p:cNvPr>
          <p:cNvCxnSpPr/>
          <p:nvPr/>
        </p:nvCxnSpPr>
        <p:spPr>
          <a:xfrm flipV="1">
            <a:off x="5874838" y="4795284"/>
            <a:ext cx="611022" cy="383767"/>
          </a:xfrm>
          <a:prstGeom prst="curvedConnector3">
            <a:avLst/>
          </a:prstGeom>
          <a:ln w="57150">
            <a:solidFill>
              <a:srgbClr val="762000"/>
            </a:solidFill>
            <a:tailEnd type="triangle"/>
          </a:ln>
        </p:spPr>
        <p:style>
          <a:lnRef idx="2">
            <a:schemeClr val="accent1"/>
          </a:lnRef>
          <a:fillRef idx="0">
            <a:schemeClr val="accent1"/>
          </a:fillRef>
          <a:effectRef idx="1">
            <a:schemeClr val="accent1"/>
          </a:effectRef>
          <a:fontRef idx="minor">
            <a:schemeClr val="tx1"/>
          </a:fontRef>
        </p:style>
      </p:cxnSp>
      <p:cxnSp>
        <p:nvCxnSpPr>
          <p:cNvPr id="34" name="Connector: Curved 33">
            <a:extLst>
              <a:ext uri="{FF2B5EF4-FFF2-40B4-BE49-F238E27FC236}">
                <a16:creationId xmlns:a16="http://schemas.microsoft.com/office/drawing/2014/main" id="{5007DF2F-8209-9B7D-3E95-D2CDDDB5B207}"/>
              </a:ext>
            </a:extLst>
          </p:cNvPr>
          <p:cNvCxnSpPr/>
          <p:nvPr/>
        </p:nvCxnSpPr>
        <p:spPr>
          <a:xfrm>
            <a:off x="6241560" y="3319977"/>
            <a:ext cx="393156" cy="217306"/>
          </a:xfrm>
          <a:prstGeom prst="curvedConnector3">
            <a:avLst/>
          </a:prstGeom>
          <a:ln w="57150">
            <a:solidFill>
              <a:srgbClr val="762000"/>
            </a:solidFill>
            <a:tailEnd type="triangle"/>
          </a:ln>
        </p:spPr>
        <p:style>
          <a:lnRef idx="2">
            <a:schemeClr val="accent1"/>
          </a:lnRef>
          <a:fillRef idx="0">
            <a:schemeClr val="accent1"/>
          </a:fillRef>
          <a:effectRef idx="1">
            <a:schemeClr val="accent1"/>
          </a:effectRef>
          <a:fontRef idx="minor">
            <a:schemeClr val="tx1"/>
          </a:fontRef>
        </p:style>
      </p:cxnSp>
      <p:cxnSp>
        <p:nvCxnSpPr>
          <p:cNvPr id="41" name="Connector: Curved 40">
            <a:extLst>
              <a:ext uri="{FF2B5EF4-FFF2-40B4-BE49-F238E27FC236}">
                <a16:creationId xmlns:a16="http://schemas.microsoft.com/office/drawing/2014/main" id="{13367970-DC68-E26E-29E3-791C78A69920}"/>
              </a:ext>
            </a:extLst>
          </p:cNvPr>
          <p:cNvCxnSpPr/>
          <p:nvPr/>
        </p:nvCxnSpPr>
        <p:spPr>
          <a:xfrm rot="10800000" flipV="1">
            <a:off x="8623004" y="3464064"/>
            <a:ext cx="520996" cy="384922"/>
          </a:xfrm>
          <a:prstGeom prst="curvedConnector3">
            <a:avLst/>
          </a:prstGeom>
          <a:ln w="57150">
            <a:solidFill>
              <a:srgbClr val="762000"/>
            </a:solidFill>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847187C0-6D38-86C7-EFA0-B53D55CDF582}"/>
              </a:ext>
            </a:extLst>
          </p:cNvPr>
          <p:cNvCxnSpPr>
            <a:cxnSpLocks/>
          </p:cNvCxnSpPr>
          <p:nvPr/>
        </p:nvCxnSpPr>
        <p:spPr>
          <a:xfrm flipH="1">
            <a:off x="11595889" y="3038976"/>
            <a:ext cx="224786" cy="2064652"/>
          </a:xfrm>
          <a:prstGeom prst="straightConnector1">
            <a:avLst/>
          </a:prstGeom>
          <a:ln w="57150">
            <a:solidFill>
              <a:srgbClr val="762000"/>
            </a:solidFill>
            <a:tailEnd type="triangle"/>
          </a:ln>
        </p:spPr>
        <p:style>
          <a:lnRef idx="2">
            <a:schemeClr val="accent1"/>
          </a:lnRef>
          <a:fillRef idx="0">
            <a:schemeClr val="accent1"/>
          </a:fillRef>
          <a:effectRef idx="1">
            <a:schemeClr val="accent1"/>
          </a:effectRef>
          <a:fontRef idx="minor">
            <a:schemeClr val="tx1"/>
          </a:fontRef>
        </p:style>
      </p:cxnSp>
      <p:pic>
        <p:nvPicPr>
          <p:cNvPr id="13" name="Picture 12" descr="A man stands outside, smiling at camera. ">
            <a:extLst>
              <a:ext uri="{FF2B5EF4-FFF2-40B4-BE49-F238E27FC236}">
                <a16:creationId xmlns:a16="http://schemas.microsoft.com/office/drawing/2014/main" id="{117A533C-C230-6891-9D5A-639CE9CACE00}"/>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807593" y="2443338"/>
            <a:ext cx="1630823" cy="1020726"/>
          </a:xfrm>
          <a:prstGeom prst="roundRect">
            <a:avLst/>
          </a:prstGeom>
        </p:spPr>
      </p:pic>
      <p:grpSp>
        <p:nvGrpSpPr>
          <p:cNvPr id="42" name="Group 41">
            <a:extLst>
              <a:ext uri="{FF2B5EF4-FFF2-40B4-BE49-F238E27FC236}">
                <a16:creationId xmlns:a16="http://schemas.microsoft.com/office/drawing/2014/main" id="{50AB3917-F104-98A4-F6A0-7CB63FE0A66E}"/>
              </a:ext>
            </a:extLst>
          </p:cNvPr>
          <p:cNvGrpSpPr/>
          <p:nvPr/>
        </p:nvGrpSpPr>
        <p:grpSpPr>
          <a:xfrm>
            <a:off x="6490720" y="6380257"/>
            <a:ext cx="234407" cy="212009"/>
            <a:chOff x="6924782" y="4685015"/>
            <a:chExt cx="237004" cy="215758"/>
          </a:xfrm>
        </p:grpSpPr>
        <p:sp>
          <p:nvSpPr>
            <p:cNvPr id="43" name="Oval 42">
              <a:extLst>
                <a:ext uri="{FF2B5EF4-FFF2-40B4-BE49-F238E27FC236}">
                  <a16:creationId xmlns:a16="http://schemas.microsoft.com/office/drawing/2014/main" id="{8DC75AB2-8E3A-8F1F-BD61-5056DB332A36}"/>
                </a:ext>
              </a:extLst>
            </p:cNvPr>
            <p:cNvSpPr/>
            <p:nvPr/>
          </p:nvSpPr>
          <p:spPr>
            <a:xfrm>
              <a:off x="6924782" y="4685015"/>
              <a:ext cx="237004" cy="215758"/>
            </a:xfrm>
            <a:prstGeom prst="ellipse">
              <a:avLst/>
            </a:prstGeom>
            <a:solidFill>
              <a:srgbClr val="4EB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Star: 5 Points 43">
              <a:extLst>
                <a:ext uri="{FF2B5EF4-FFF2-40B4-BE49-F238E27FC236}">
                  <a16:creationId xmlns:a16="http://schemas.microsoft.com/office/drawing/2014/main" id="{BBCBA2A4-5F67-BD87-7E17-42806E9BB23F}"/>
                </a:ext>
              </a:extLst>
            </p:cNvPr>
            <p:cNvSpPr/>
            <p:nvPr/>
          </p:nvSpPr>
          <p:spPr>
            <a:xfrm>
              <a:off x="6968085" y="4704608"/>
              <a:ext cx="147767" cy="157748"/>
            </a:xfrm>
            <a:prstGeom prst="star5">
              <a:avLst/>
            </a:prstGeom>
            <a:solidFill>
              <a:srgbClr val="FEDF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47" name="Oval 46">
            <a:extLst>
              <a:ext uri="{FF2B5EF4-FFF2-40B4-BE49-F238E27FC236}">
                <a16:creationId xmlns:a16="http://schemas.microsoft.com/office/drawing/2014/main" id="{C2761FD0-08A3-D885-0B1A-DBCA33462859}"/>
              </a:ext>
            </a:extLst>
          </p:cNvPr>
          <p:cNvSpPr/>
          <p:nvPr/>
        </p:nvSpPr>
        <p:spPr>
          <a:xfrm>
            <a:off x="2626073" y="6381752"/>
            <a:ext cx="234407" cy="212009"/>
          </a:xfrm>
          <a:prstGeom prst="ellipse">
            <a:avLst/>
          </a:prstGeom>
          <a:solidFill>
            <a:srgbClr val="A57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TextBox 48">
            <a:extLst>
              <a:ext uri="{FF2B5EF4-FFF2-40B4-BE49-F238E27FC236}">
                <a16:creationId xmlns:a16="http://schemas.microsoft.com/office/drawing/2014/main" id="{77198D48-E45B-53B4-AC7D-9A9F43227ED2}"/>
              </a:ext>
            </a:extLst>
          </p:cNvPr>
          <p:cNvSpPr txBox="1"/>
          <p:nvPr/>
        </p:nvSpPr>
        <p:spPr>
          <a:xfrm>
            <a:off x="2945215" y="6381752"/>
            <a:ext cx="3363436" cy="276999"/>
          </a:xfrm>
          <a:prstGeom prst="rect">
            <a:avLst/>
          </a:prstGeom>
          <a:noFill/>
        </p:spPr>
        <p:txBody>
          <a:bodyPr wrap="square" rtlCol="0">
            <a:spAutoFit/>
          </a:bodyPr>
          <a:lstStyle/>
          <a:p>
            <a:r>
              <a:rPr lang="en-AU" sz="1200" b="1">
                <a:solidFill>
                  <a:srgbClr val="A578B3"/>
                </a:solidFill>
              </a:rPr>
              <a:t>WHERE WE WORK (EXC EMERGENCIES)</a:t>
            </a:r>
            <a:endParaRPr lang="en-AU" b="1">
              <a:solidFill>
                <a:srgbClr val="A578B3"/>
              </a:solidFill>
            </a:endParaRPr>
          </a:p>
        </p:txBody>
      </p:sp>
      <p:sp>
        <p:nvSpPr>
          <p:cNvPr id="50" name="TextBox 49">
            <a:extLst>
              <a:ext uri="{FF2B5EF4-FFF2-40B4-BE49-F238E27FC236}">
                <a16:creationId xmlns:a16="http://schemas.microsoft.com/office/drawing/2014/main" id="{93747729-E64C-ABFE-1C31-CD21CA6353A4}"/>
              </a:ext>
            </a:extLst>
          </p:cNvPr>
          <p:cNvSpPr txBox="1"/>
          <p:nvPr/>
        </p:nvSpPr>
        <p:spPr>
          <a:xfrm>
            <a:off x="6782820" y="6355083"/>
            <a:ext cx="3363436" cy="276999"/>
          </a:xfrm>
          <a:prstGeom prst="rect">
            <a:avLst/>
          </a:prstGeom>
          <a:noFill/>
        </p:spPr>
        <p:txBody>
          <a:bodyPr wrap="square" rtlCol="0">
            <a:spAutoFit/>
          </a:bodyPr>
          <a:lstStyle/>
          <a:p>
            <a:r>
              <a:rPr lang="en-AU" sz="1200" b="1">
                <a:solidFill>
                  <a:srgbClr val="4EB7B7"/>
                </a:solidFill>
              </a:rPr>
              <a:t>FEATURED COUNTRIES</a:t>
            </a:r>
            <a:endParaRPr lang="en-AU" b="1">
              <a:solidFill>
                <a:srgbClr val="4EB7B7"/>
              </a:solidFill>
            </a:endParaRPr>
          </a:p>
        </p:txBody>
      </p:sp>
      <p:pic>
        <p:nvPicPr>
          <p:cNvPr id="6" name="Picture 5">
            <a:extLst>
              <a:ext uri="{FF2B5EF4-FFF2-40B4-BE49-F238E27FC236}">
                <a16:creationId xmlns:a16="http://schemas.microsoft.com/office/drawing/2014/main" id="{F730CC44-9D80-30E1-C6FA-76A16DBFFF78}"/>
              </a:ext>
            </a:extLst>
          </p:cNvPr>
          <p:cNvPicPr>
            <a:picLocks noChangeAspect="1"/>
          </p:cNvPicPr>
          <p:nvPr/>
        </p:nvPicPr>
        <p:blipFill>
          <a:blip r:embed="rId7"/>
          <a:srcRect/>
          <a:stretch/>
        </p:blipFill>
        <p:spPr>
          <a:xfrm>
            <a:off x="9024376" y="393192"/>
            <a:ext cx="2803065" cy="415269"/>
          </a:xfrm>
          <a:prstGeom prst="rect">
            <a:avLst/>
          </a:prstGeom>
        </p:spPr>
      </p:pic>
    </p:spTree>
    <p:extLst>
      <p:ext uri="{BB962C8B-B14F-4D97-AF65-F5344CB8AC3E}">
        <p14:creationId xmlns:p14="http://schemas.microsoft.com/office/powerpoint/2010/main" val="3752825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E6C05044-64A2-AD32-F011-8641BE6E933D}"/>
              </a:ext>
            </a:extLst>
          </p:cNvPr>
          <p:cNvSpPr txBox="1">
            <a:spLocks/>
          </p:cNvSpPr>
          <p:nvPr/>
        </p:nvSpPr>
        <p:spPr>
          <a:xfrm>
            <a:off x="4926723" y="533400"/>
            <a:ext cx="6984283" cy="1336132"/>
          </a:xfrm>
          <a:prstGeom prst="rect">
            <a:avLst/>
          </a:prstGeom>
        </p:spPr>
        <p:txBody>
          <a:bodyPr lIns="55449" tIns="27725" rIns="55449" bIns="27725"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AU" sz="2400" dirty="0">
                <a:solidFill>
                  <a:srgbClr val="000000"/>
                </a:solidFill>
                <a:ea typeface="Roboto"/>
                <a:cs typeface="Roboto"/>
              </a:rPr>
              <a:t>Get together with your parish community and </a:t>
            </a:r>
            <a:r>
              <a:rPr lang="en-AU" sz="2400" b="1" dirty="0">
                <a:solidFill>
                  <a:srgbClr val="000000"/>
                </a:solidFill>
                <a:ea typeface="Roboto"/>
                <a:cs typeface="Roboto"/>
              </a:rPr>
              <a:t>Host a Lent Event</a:t>
            </a:r>
            <a:r>
              <a:rPr lang="en-AU" sz="2400" dirty="0">
                <a:solidFill>
                  <a:srgbClr val="000000"/>
                </a:solidFill>
                <a:ea typeface="Roboto"/>
                <a:cs typeface="Roboto"/>
              </a:rPr>
              <a:t> to raise funds to empower people to break the cycle of poverty! </a:t>
            </a:r>
            <a:endParaRPr lang="en-US" sz="2400" dirty="0">
              <a:solidFill>
                <a:srgbClr val="000000"/>
              </a:solidFill>
              <a:ea typeface="Roboto"/>
              <a:cs typeface="Arial" panose="020B0604020202020204"/>
            </a:endParaRPr>
          </a:p>
        </p:txBody>
      </p:sp>
      <p:sp>
        <p:nvSpPr>
          <p:cNvPr id="19" name="Rectangle: Rounded Corners 18">
            <a:extLst>
              <a:ext uri="{FF2B5EF4-FFF2-40B4-BE49-F238E27FC236}">
                <a16:creationId xmlns:a16="http://schemas.microsoft.com/office/drawing/2014/main" id="{5B87A16A-0209-5642-0873-EF979A863DC7}"/>
              </a:ext>
            </a:extLst>
          </p:cNvPr>
          <p:cNvSpPr/>
          <p:nvPr/>
        </p:nvSpPr>
        <p:spPr>
          <a:xfrm>
            <a:off x="610453" y="5931287"/>
            <a:ext cx="8061273" cy="639281"/>
          </a:xfrm>
          <a:prstGeom prst="roundRect">
            <a:avLst/>
          </a:prstGeom>
          <a:solidFill>
            <a:srgbClr val="93274E">
              <a:alpha val="2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8" name="Text Placeholder 1">
            <a:extLst>
              <a:ext uri="{FF2B5EF4-FFF2-40B4-BE49-F238E27FC236}">
                <a16:creationId xmlns:a16="http://schemas.microsoft.com/office/drawing/2014/main" id="{74C2A494-E705-DF5F-2534-0810F0852B2A}"/>
              </a:ext>
            </a:extLst>
          </p:cNvPr>
          <p:cNvSpPr txBox="1">
            <a:spLocks/>
          </p:cNvSpPr>
          <p:nvPr/>
        </p:nvSpPr>
        <p:spPr>
          <a:xfrm>
            <a:off x="724987" y="6046100"/>
            <a:ext cx="8211701" cy="388568"/>
          </a:xfrm>
          <a:prstGeom prst="rect">
            <a:avLst/>
          </a:prstGeom>
        </p:spPr>
        <p:txBody>
          <a:bodyPr wrap="square" lIns="0" tIns="0" rIns="0" bIns="0" anchor="t">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4999"/>
              </a:lnSpc>
              <a:spcAft>
                <a:spcPts val="1092"/>
              </a:spcAft>
            </a:pPr>
            <a:r>
              <a:rPr lang="en-AU" sz="2400" b="1" dirty="0">
                <a:solidFill>
                  <a:srgbClr val="93274D"/>
                </a:solidFill>
                <a:cs typeface="Arial"/>
              </a:rPr>
              <a:t>For more information, visit: </a:t>
            </a:r>
            <a:r>
              <a:rPr lang="en-AU" sz="2400" b="1" dirty="0">
                <a:solidFill>
                  <a:srgbClr val="0070C0"/>
                </a:solidFill>
                <a:cs typeface="Arial"/>
                <a:hlinkClick r:id="rId2">
                  <a:extLst>
                    <a:ext uri="{A12FA001-AC4F-418D-AE19-62706E023703}">
                      <ahyp:hlinkClr xmlns:ahyp="http://schemas.microsoft.com/office/drawing/2018/hyperlinkcolor" val="tx"/>
                    </a:ext>
                  </a:extLst>
                </a:hlinkClick>
              </a:rPr>
              <a:t>projectcompassion.org.au </a:t>
            </a:r>
            <a:endParaRPr lang="en-AU" sz="2400" u="sng" dirty="0">
              <a:solidFill>
                <a:srgbClr val="0070C0"/>
              </a:solidFill>
              <a:cs typeface="Arial"/>
            </a:endParaRPr>
          </a:p>
        </p:txBody>
      </p:sp>
      <p:pic>
        <p:nvPicPr>
          <p:cNvPr id="3" name="Picture Placeholder 13" descr="A morning tea setting, with a donation box on the table">
            <a:extLst>
              <a:ext uri="{FF2B5EF4-FFF2-40B4-BE49-F238E27FC236}">
                <a16:creationId xmlns:a16="http://schemas.microsoft.com/office/drawing/2014/main" id="{8FB7C980-0877-90C1-400B-0CDF31B2679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506"/>
          <a:stretch/>
        </p:blipFill>
        <p:spPr>
          <a:xfrm rot="16200000">
            <a:off x="170833" y="2653013"/>
            <a:ext cx="3111496" cy="2241494"/>
          </a:xfrm>
          <a:prstGeom prst="roundRect">
            <a:avLst/>
          </a:prstGeom>
        </p:spPr>
      </p:pic>
      <p:pic>
        <p:nvPicPr>
          <p:cNvPr id="2" name="Picture 1" descr="A close up of a sign&#10;&#10;Description automatically generated">
            <a:extLst>
              <a:ext uri="{FF2B5EF4-FFF2-40B4-BE49-F238E27FC236}">
                <a16:creationId xmlns:a16="http://schemas.microsoft.com/office/drawing/2014/main" id="{525BC017-EA8E-C6C7-2531-4C4EDCC182B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3578" y="402162"/>
            <a:ext cx="3629702" cy="1355485"/>
          </a:xfrm>
          <a:prstGeom prst="rect">
            <a:avLst/>
          </a:prstGeom>
        </p:spPr>
      </p:pic>
      <p:grpSp>
        <p:nvGrpSpPr>
          <p:cNvPr id="20" name="Group 19">
            <a:extLst>
              <a:ext uri="{FF2B5EF4-FFF2-40B4-BE49-F238E27FC236}">
                <a16:creationId xmlns:a16="http://schemas.microsoft.com/office/drawing/2014/main" id="{4FBC51CF-1316-A118-0CEB-8E32895BD692}"/>
              </a:ext>
            </a:extLst>
          </p:cNvPr>
          <p:cNvGrpSpPr/>
          <p:nvPr/>
        </p:nvGrpSpPr>
        <p:grpSpPr>
          <a:xfrm>
            <a:off x="3309348" y="2400275"/>
            <a:ext cx="2360602" cy="3050123"/>
            <a:chOff x="4827230" y="3958231"/>
            <a:chExt cx="3892807" cy="5029879"/>
          </a:xfrm>
        </p:grpSpPr>
        <p:pic>
          <p:nvPicPr>
            <p:cNvPr id="6" name="Picture 5" descr="A clipboard with a pen and checklist&#10;&#10;Description automatically generated">
              <a:extLst>
                <a:ext uri="{FF2B5EF4-FFF2-40B4-BE49-F238E27FC236}">
                  <a16:creationId xmlns:a16="http://schemas.microsoft.com/office/drawing/2014/main" id="{DBDB442E-1247-A355-D14E-92CC5B1C092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647128" y="3958231"/>
              <a:ext cx="2040326" cy="1960017"/>
            </a:xfrm>
            <a:prstGeom prst="rect">
              <a:avLst/>
            </a:prstGeom>
          </p:spPr>
        </p:pic>
        <p:sp>
          <p:nvSpPr>
            <p:cNvPr id="8" name="Text Placeholder 2">
              <a:extLst>
                <a:ext uri="{FF2B5EF4-FFF2-40B4-BE49-F238E27FC236}">
                  <a16:creationId xmlns:a16="http://schemas.microsoft.com/office/drawing/2014/main" id="{8DA25EA1-5C46-1508-7644-373C6D98DF1E}"/>
                </a:ext>
              </a:extLst>
            </p:cNvPr>
            <p:cNvSpPr txBox="1">
              <a:spLocks/>
            </p:cNvSpPr>
            <p:nvPr/>
          </p:nvSpPr>
          <p:spPr>
            <a:xfrm>
              <a:off x="4827230" y="6710569"/>
              <a:ext cx="3892807" cy="2277541"/>
            </a:xfrm>
            <a:prstGeom prst="rect">
              <a:avLst/>
            </a:prstGeom>
          </p:spPr>
          <p:txBody>
            <a:bodyPr lIns="55449" tIns="27725" rIns="55449" bIns="27725"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AU" sz="2000" dirty="0">
                  <a:solidFill>
                    <a:srgbClr val="000000"/>
                  </a:solidFill>
                  <a:ea typeface="Roboto"/>
                  <a:cs typeface="Roboto"/>
                </a:rPr>
                <a:t>Sign up today to </a:t>
              </a:r>
              <a:r>
                <a:rPr lang="en-AU" sz="2000" b="1" dirty="0">
                  <a:solidFill>
                    <a:srgbClr val="000000"/>
                  </a:solidFill>
                  <a:ea typeface="Roboto"/>
                  <a:cs typeface="Roboto"/>
                </a:rPr>
                <a:t>Host a Lent Event</a:t>
              </a:r>
              <a:r>
                <a:rPr lang="en-AU" sz="2000" dirty="0">
                  <a:solidFill>
                    <a:srgbClr val="000000"/>
                  </a:solidFill>
                  <a:ea typeface="Roboto"/>
                  <a:cs typeface="Roboto"/>
                </a:rPr>
                <a:t> at your parish and help change lives.</a:t>
              </a:r>
              <a:endParaRPr lang="en-US" sz="2000" dirty="0"/>
            </a:p>
            <a:p>
              <a:pPr algn="ctr"/>
              <a:endParaRPr lang="en-AU" sz="1577" dirty="0">
                <a:ea typeface="Roboto"/>
                <a:cs typeface="Roboto"/>
              </a:endParaRPr>
            </a:p>
          </p:txBody>
        </p:sp>
        <p:sp>
          <p:nvSpPr>
            <p:cNvPr id="4" name="Rectangle: Rounded Corners 3">
              <a:extLst>
                <a:ext uri="{FF2B5EF4-FFF2-40B4-BE49-F238E27FC236}">
                  <a16:creationId xmlns:a16="http://schemas.microsoft.com/office/drawing/2014/main" id="{8E5D3FBB-DC6C-F1C5-0E97-E03AB4930E03}"/>
                </a:ext>
              </a:extLst>
            </p:cNvPr>
            <p:cNvSpPr/>
            <p:nvPr/>
          </p:nvSpPr>
          <p:spPr>
            <a:xfrm>
              <a:off x="5949503" y="5960701"/>
              <a:ext cx="1420789" cy="518311"/>
            </a:xfrm>
            <a:prstGeom prst="roundRect">
              <a:avLst/>
            </a:prstGeom>
            <a:solidFill>
              <a:srgbClr val="FFD2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55" b="1">
                  <a:solidFill>
                    <a:srgbClr val="93274E"/>
                  </a:solidFill>
                  <a:ea typeface="Roboto"/>
                  <a:cs typeface="Arial"/>
                </a:rPr>
                <a:t>Step 1</a:t>
              </a:r>
              <a:endParaRPr lang="en-US" sz="1092" b="1">
                <a:solidFill>
                  <a:srgbClr val="93274E"/>
                </a:solidFill>
                <a:ea typeface="Roboto"/>
                <a:cs typeface="Roboto"/>
              </a:endParaRPr>
            </a:p>
          </p:txBody>
        </p:sp>
      </p:grpSp>
      <p:grpSp>
        <p:nvGrpSpPr>
          <p:cNvPr id="21" name="Group 20">
            <a:extLst>
              <a:ext uri="{FF2B5EF4-FFF2-40B4-BE49-F238E27FC236}">
                <a16:creationId xmlns:a16="http://schemas.microsoft.com/office/drawing/2014/main" id="{E1162D35-4FED-768E-01D7-E5DF9801322C}"/>
              </a:ext>
            </a:extLst>
          </p:cNvPr>
          <p:cNvGrpSpPr/>
          <p:nvPr/>
        </p:nvGrpSpPr>
        <p:grpSpPr>
          <a:xfrm>
            <a:off x="6205561" y="2321562"/>
            <a:ext cx="2832956" cy="3083865"/>
            <a:chOff x="10232724" y="3828427"/>
            <a:chExt cx="4671755" cy="5085521"/>
          </a:xfrm>
        </p:grpSpPr>
        <p:sp>
          <p:nvSpPr>
            <p:cNvPr id="14" name="Text Placeholder 2">
              <a:extLst>
                <a:ext uri="{FF2B5EF4-FFF2-40B4-BE49-F238E27FC236}">
                  <a16:creationId xmlns:a16="http://schemas.microsoft.com/office/drawing/2014/main" id="{F58C1E43-15D5-BD04-A4D9-8B002AFFF219}"/>
                </a:ext>
              </a:extLst>
            </p:cNvPr>
            <p:cNvSpPr txBox="1">
              <a:spLocks/>
            </p:cNvSpPr>
            <p:nvPr/>
          </p:nvSpPr>
          <p:spPr>
            <a:xfrm>
              <a:off x="10232724" y="6710567"/>
              <a:ext cx="4671755" cy="2203381"/>
            </a:xfrm>
            <a:prstGeom prst="rect">
              <a:avLst/>
            </a:prstGeom>
          </p:spPr>
          <p:txBody>
            <a:bodyPr lIns="55449" tIns="27725" rIns="55449" bIns="27725"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AU" sz="2000" dirty="0">
                  <a:solidFill>
                    <a:srgbClr val="000000"/>
                  </a:solidFill>
                  <a:ea typeface="Roboto"/>
                  <a:cs typeface="Roboto"/>
                </a:rPr>
                <a:t>Choose what Lent event﻿ you'll host. It could be a morning tea, trivia night or anything you choose!</a:t>
              </a:r>
              <a:endParaRPr lang="en-US" sz="2000" dirty="0"/>
            </a:p>
            <a:p>
              <a:pPr algn="ctr"/>
              <a:br>
                <a:rPr lang="en-US" sz="1092" dirty="0"/>
              </a:br>
              <a:endParaRPr lang="en-US" sz="1092" dirty="0"/>
            </a:p>
            <a:p>
              <a:pPr algn="ctr"/>
              <a:endParaRPr lang="en-AU" sz="1600" dirty="0">
                <a:ea typeface="Roboto" panose="02000000000000000000" pitchFamily="2" charset="0"/>
                <a:cs typeface="Roboto" panose="02000000000000000000" pitchFamily="2" charset="0"/>
              </a:endParaRPr>
            </a:p>
          </p:txBody>
        </p:sp>
        <p:pic>
          <p:nvPicPr>
            <p:cNvPr id="5" name="Picture 4" descr="A calendar with a star&#10;&#10;Description automatically generated">
              <a:extLst>
                <a:ext uri="{FF2B5EF4-FFF2-40B4-BE49-F238E27FC236}">
                  <a16:creationId xmlns:a16="http://schemas.microsoft.com/office/drawing/2014/main" id="{6EDE4015-CA51-78A0-911F-4045707AFD5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288212" y="3828427"/>
              <a:ext cx="2163435" cy="2089820"/>
            </a:xfrm>
            <a:prstGeom prst="rect">
              <a:avLst/>
            </a:prstGeom>
          </p:spPr>
        </p:pic>
        <p:sp>
          <p:nvSpPr>
            <p:cNvPr id="13" name="Rectangle: Rounded Corners 12">
              <a:extLst>
                <a:ext uri="{FF2B5EF4-FFF2-40B4-BE49-F238E27FC236}">
                  <a16:creationId xmlns:a16="http://schemas.microsoft.com/office/drawing/2014/main" id="{84494BD4-6D9F-1635-A040-971F6D7A8367}"/>
                </a:ext>
              </a:extLst>
            </p:cNvPr>
            <p:cNvSpPr/>
            <p:nvPr/>
          </p:nvSpPr>
          <p:spPr>
            <a:xfrm>
              <a:off x="11658896" y="5997607"/>
              <a:ext cx="1420790" cy="518310"/>
            </a:xfrm>
            <a:prstGeom prst="roundRect">
              <a:avLst/>
            </a:prstGeom>
            <a:solidFill>
              <a:srgbClr val="FFD27D"/>
            </a:solidFill>
            <a:ln>
              <a:noFill/>
            </a:ln>
          </p:spPr>
          <p:style>
            <a:lnRef idx="2">
              <a:schemeClr val="accent1">
                <a:shade val="15000"/>
              </a:schemeClr>
            </a:lnRef>
            <a:fillRef idx="1">
              <a:schemeClr val="accent1"/>
            </a:fillRef>
            <a:effectRef idx="0">
              <a:schemeClr val="accent1"/>
            </a:effectRef>
            <a:fontRef idx="minor">
              <a:schemeClr val="lt1"/>
            </a:fontRef>
          </p:style>
          <p:txBody>
            <a:bodyPr lIns="55449" tIns="27725" rIns="55449" bIns="27725" rtlCol="0" anchor="ctr"/>
            <a:lstStyle/>
            <a:p>
              <a:pPr algn="ctr"/>
              <a:r>
                <a:rPr lang="en-US" sz="1455" b="1">
                  <a:solidFill>
                    <a:srgbClr val="93274E"/>
                  </a:solidFill>
                  <a:ea typeface="Roboto"/>
                  <a:cs typeface="Arial"/>
                </a:rPr>
                <a:t>Step 2</a:t>
              </a:r>
              <a:endParaRPr lang="en-US" sz="1092" b="1">
                <a:solidFill>
                  <a:srgbClr val="93274E"/>
                </a:solidFill>
                <a:ea typeface="Roboto"/>
                <a:cs typeface="Roboto"/>
              </a:endParaRPr>
            </a:p>
          </p:txBody>
        </p:sp>
      </p:grpSp>
      <p:grpSp>
        <p:nvGrpSpPr>
          <p:cNvPr id="22" name="Group 21">
            <a:extLst>
              <a:ext uri="{FF2B5EF4-FFF2-40B4-BE49-F238E27FC236}">
                <a16:creationId xmlns:a16="http://schemas.microsoft.com/office/drawing/2014/main" id="{43AFF826-02CF-AF22-DE39-DAD666B9C8A6}"/>
              </a:ext>
            </a:extLst>
          </p:cNvPr>
          <p:cNvGrpSpPr/>
          <p:nvPr/>
        </p:nvGrpSpPr>
        <p:grpSpPr>
          <a:xfrm>
            <a:off x="9473635" y="2332935"/>
            <a:ext cx="2241495" cy="3089123"/>
            <a:chOff x="14638963" y="3847273"/>
            <a:chExt cx="3696392" cy="5094193"/>
          </a:xfrm>
        </p:grpSpPr>
        <p:sp>
          <p:nvSpPr>
            <p:cNvPr id="16" name="Text Placeholder 2">
              <a:extLst>
                <a:ext uri="{FF2B5EF4-FFF2-40B4-BE49-F238E27FC236}">
                  <a16:creationId xmlns:a16="http://schemas.microsoft.com/office/drawing/2014/main" id="{553B1920-0F5A-D3A8-9AB2-7104D1C27B8B}"/>
                </a:ext>
              </a:extLst>
            </p:cNvPr>
            <p:cNvSpPr txBox="1">
              <a:spLocks/>
            </p:cNvSpPr>
            <p:nvPr/>
          </p:nvSpPr>
          <p:spPr>
            <a:xfrm>
              <a:off x="14638963" y="6663926"/>
              <a:ext cx="3696392" cy="2277540"/>
            </a:xfrm>
            <a:prstGeom prst="rect">
              <a:avLst/>
            </a:prstGeom>
          </p:spPr>
          <p:txBody>
            <a:bodyPr lIns="55449" tIns="27725" rIns="55449" bIns="27725"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AU" sz="2000" dirty="0">
                  <a:solidFill>
                    <a:srgbClr val="000000"/>
                  </a:solidFill>
                  <a:ea typeface="Roboto"/>
                  <a:cs typeface="Roboto"/>
                </a:rPr>
                <a:t>Be the host with the most﻿ this Lent! Spread the word and start planning your event.</a:t>
              </a:r>
              <a:endParaRPr lang="en-US" sz="2000" dirty="0"/>
            </a:p>
            <a:p>
              <a:pPr algn="ctr"/>
              <a:br>
                <a:rPr lang="en-US" sz="2000" dirty="0"/>
              </a:br>
              <a:endParaRPr lang="en-US" sz="2000" dirty="0"/>
            </a:p>
            <a:p>
              <a:pPr algn="ctr"/>
              <a:endParaRPr lang="en-AU" sz="1600" dirty="0">
                <a:ea typeface="Roboto" panose="02000000000000000000" pitchFamily="2" charset="0"/>
                <a:cs typeface="Roboto" panose="02000000000000000000" pitchFamily="2" charset="0"/>
              </a:endParaRPr>
            </a:p>
          </p:txBody>
        </p:sp>
        <p:pic>
          <p:nvPicPr>
            <p:cNvPr id="9" name="Picture 8" descr="A calendar with a star&#10;&#10;Description automatically generated">
              <a:extLst>
                <a:ext uri="{FF2B5EF4-FFF2-40B4-BE49-F238E27FC236}">
                  <a16:creationId xmlns:a16="http://schemas.microsoft.com/office/drawing/2014/main" id="{AF3490DA-50E3-C0F8-99F8-09FF0FCF632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5085687" y="3847273"/>
              <a:ext cx="2163435" cy="2089820"/>
            </a:xfrm>
            <a:prstGeom prst="rect">
              <a:avLst/>
            </a:prstGeom>
          </p:spPr>
        </p:pic>
        <p:sp>
          <p:nvSpPr>
            <p:cNvPr id="15" name="Rectangle: Rounded Corners 14">
              <a:extLst>
                <a:ext uri="{FF2B5EF4-FFF2-40B4-BE49-F238E27FC236}">
                  <a16:creationId xmlns:a16="http://schemas.microsoft.com/office/drawing/2014/main" id="{61F57D51-6662-37D2-0630-3FE133C8F48F}"/>
                </a:ext>
              </a:extLst>
            </p:cNvPr>
            <p:cNvSpPr/>
            <p:nvPr/>
          </p:nvSpPr>
          <p:spPr>
            <a:xfrm>
              <a:off x="15468743" y="6016454"/>
              <a:ext cx="1420789" cy="518311"/>
            </a:xfrm>
            <a:prstGeom prst="roundRect">
              <a:avLst/>
            </a:prstGeom>
            <a:solidFill>
              <a:srgbClr val="FFD27D"/>
            </a:solidFill>
            <a:ln>
              <a:noFill/>
            </a:ln>
          </p:spPr>
          <p:style>
            <a:lnRef idx="2">
              <a:schemeClr val="accent1">
                <a:shade val="15000"/>
              </a:schemeClr>
            </a:lnRef>
            <a:fillRef idx="1">
              <a:schemeClr val="accent1"/>
            </a:fillRef>
            <a:effectRef idx="0">
              <a:schemeClr val="accent1"/>
            </a:effectRef>
            <a:fontRef idx="minor">
              <a:schemeClr val="lt1"/>
            </a:fontRef>
          </p:style>
          <p:txBody>
            <a:bodyPr lIns="55449" tIns="27725" rIns="55449" bIns="27725" rtlCol="0" anchor="ctr"/>
            <a:lstStyle/>
            <a:p>
              <a:pPr algn="ctr"/>
              <a:r>
                <a:rPr lang="en-US" sz="1455" b="1">
                  <a:solidFill>
                    <a:srgbClr val="93274E"/>
                  </a:solidFill>
                  <a:ea typeface="Roboto"/>
                  <a:cs typeface="Arial"/>
                </a:rPr>
                <a:t>Step 3</a:t>
              </a:r>
              <a:endParaRPr lang="en-US" sz="1092" b="1">
                <a:solidFill>
                  <a:srgbClr val="93274E"/>
                </a:solidFill>
                <a:ea typeface="Roboto"/>
                <a:cs typeface="Roboto"/>
              </a:endParaRPr>
            </a:p>
          </p:txBody>
        </p:sp>
      </p:grpSp>
    </p:spTree>
    <p:extLst>
      <p:ext uri="{BB962C8B-B14F-4D97-AF65-F5344CB8AC3E}">
        <p14:creationId xmlns:p14="http://schemas.microsoft.com/office/powerpoint/2010/main" val="2814890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E6C05044-64A2-AD32-F011-8641BE6E933D}"/>
              </a:ext>
            </a:extLst>
          </p:cNvPr>
          <p:cNvSpPr txBox="1">
            <a:spLocks/>
          </p:cNvSpPr>
          <p:nvPr/>
        </p:nvSpPr>
        <p:spPr>
          <a:xfrm>
            <a:off x="6208295" y="533400"/>
            <a:ext cx="5702711" cy="1336132"/>
          </a:xfrm>
          <a:prstGeom prst="rect">
            <a:avLst/>
          </a:prstGeom>
        </p:spPr>
        <p:txBody>
          <a:bodyPr lIns="55449" tIns="27725" rIns="55449" bIns="27725"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AU" sz="2400" dirty="0">
                <a:solidFill>
                  <a:srgbClr val="000000"/>
                </a:solidFill>
                <a:ea typeface="Roboto"/>
                <a:cs typeface="Roboto"/>
              </a:rPr>
              <a:t>Take on our 40-day walking challenge to help bring clean, safe water to vulnerable communities around the world.</a:t>
            </a:r>
            <a:endParaRPr lang="en-US" sz="2400" dirty="0">
              <a:solidFill>
                <a:srgbClr val="000000"/>
              </a:solidFill>
            </a:endParaRPr>
          </a:p>
        </p:txBody>
      </p:sp>
      <p:pic>
        <p:nvPicPr>
          <p:cNvPr id="4" name="Picture 3" descr="A purple letters on a black background&#10;&#10;Description automatically generated">
            <a:extLst>
              <a:ext uri="{FF2B5EF4-FFF2-40B4-BE49-F238E27FC236}">
                <a16:creationId xmlns:a16="http://schemas.microsoft.com/office/drawing/2014/main" id="{2B234BCF-8674-6ACF-B822-9D6512FB53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96512" y="536234"/>
            <a:ext cx="4972120" cy="1198061"/>
          </a:xfrm>
          <a:prstGeom prst="rect">
            <a:avLst/>
          </a:prstGeom>
        </p:spPr>
      </p:pic>
      <p:grpSp>
        <p:nvGrpSpPr>
          <p:cNvPr id="2" name="Group 1">
            <a:extLst>
              <a:ext uri="{FF2B5EF4-FFF2-40B4-BE49-F238E27FC236}">
                <a16:creationId xmlns:a16="http://schemas.microsoft.com/office/drawing/2014/main" id="{394BB059-D1BB-BD00-8D14-FF362A0FC9CF}"/>
              </a:ext>
            </a:extLst>
          </p:cNvPr>
          <p:cNvGrpSpPr/>
          <p:nvPr/>
        </p:nvGrpSpPr>
        <p:grpSpPr>
          <a:xfrm>
            <a:off x="599217" y="5987503"/>
            <a:ext cx="9146621" cy="583069"/>
            <a:chOff x="987447" y="9873831"/>
            <a:chExt cx="15083456" cy="961523"/>
          </a:xfrm>
        </p:grpSpPr>
        <p:sp>
          <p:nvSpPr>
            <p:cNvPr id="19" name="Rectangle: Rounded Corners 18">
              <a:extLst>
                <a:ext uri="{FF2B5EF4-FFF2-40B4-BE49-F238E27FC236}">
                  <a16:creationId xmlns:a16="http://schemas.microsoft.com/office/drawing/2014/main" id="{5B87A16A-0209-5642-0873-EF979A863DC7}"/>
                </a:ext>
              </a:extLst>
            </p:cNvPr>
            <p:cNvSpPr/>
            <p:nvPr/>
          </p:nvSpPr>
          <p:spPr>
            <a:xfrm>
              <a:off x="987447" y="9873831"/>
              <a:ext cx="13546771" cy="961523"/>
            </a:xfrm>
            <a:prstGeom prst="roundRect">
              <a:avLst/>
            </a:prstGeom>
            <a:solidFill>
              <a:srgbClr val="EDE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18" name="Text Placeholder 1">
              <a:extLst>
                <a:ext uri="{FF2B5EF4-FFF2-40B4-BE49-F238E27FC236}">
                  <a16:creationId xmlns:a16="http://schemas.microsoft.com/office/drawing/2014/main" id="{74C2A494-E705-DF5F-2534-0810F0852B2A}"/>
                </a:ext>
              </a:extLst>
            </p:cNvPr>
            <p:cNvSpPr txBox="1">
              <a:spLocks/>
            </p:cNvSpPr>
            <p:nvPr/>
          </p:nvSpPr>
          <p:spPr>
            <a:xfrm>
              <a:off x="1225783" y="9987963"/>
              <a:ext cx="14845120" cy="640777"/>
            </a:xfrm>
            <a:prstGeom prst="rect">
              <a:avLst/>
            </a:prstGeom>
          </p:spPr>
          <p:txBody>
            <a:bodyPr wrap="square" lIns="0" tIns="0" rIns="0" bIns="0" anchor="t">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4999"/>
                </a:lnSpc>
                <a:spcAft>
                  <a:spcPts val="1092"/>
                </a:spcAft>
              </a:pPr>
              <a:r>
                <a:rPr lang="en-AU" sz="2400" b="1" dirty="0">
                  <a:solidFill>
                    <a:srgbClr val="93274D"/>
                  </a:solidFill>
                  <a:cs typeface="Arial"/>
                </a:rPr>
                <a:t>For more information, visit: </a:t>
              </a:r>
              <a:r>
                <a:rPr lang="en-AU" sz="2400" b="1" dirty="0">
                  <a:solidFill>
                    <a:srgbClr val="0070C0"/>
                  </a:solidFill>
                  <a:cs typeface="Arial"/>
                  <a:hlinkClick r:id="rId3">
                    <a:extLst>
                      <a:ext uri="{A12FA001-AC4F-418D-AE19-62706E023703}">
                        <ahyp:hlinkClr xmlns:ahyp="http://schemas.microsoft.com/office/drawing/2018/hyperlinkcolor" val="tx"/>
                      </a:ext>
                    </a:extLst>
                  </a:hlinkClick>
                </a:rPr>
                <a:t>projectcompassion.org.au </a:t>
              </a:r>
              <a:endParaRPr lang="en-AU" sz="2400" b="1" dirty="0">
                <a:solidFill>
                  <a:srgbClr val="0070C0"/>
                </a:solidFill>
                <a:cs typeface="Arial"/>
              </a:endParaRPr>
            </a:p>
          </p:txBody>
        </p:sp>
      </p:grpSp>
      <p:pic>
        <p:nvPicPr>
          <p:cNvPr id="3" name="Picture Placeholder 13" descr="A group of people walking to raise funds for Project Compassion">
            <a:extLst>
              <a:ext uri="{FF2B5EF4-FFF2-40B4-BE49-F238E27FC236}">
                <a16:creationId xmlns:a16="http://schemas.microsoft.com/office/drawing/2014/main" id="{8FB7C980-0877-90C1-400B-0CDF31B2679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19000" contrast="-23000"/>
                    </a14:imgEffect>
                  </a14:imgLayer>
                </a14:imgProps>
              </a:ext>
              <a:ext uri="{28A0092B-C50C-407E-A947-70E740481C1C}">
                <a14:useLocalDpi xmlns:a14="http://schemas.microsoft.com/office/drawing/2010/main"/>
              </a:ext>
            </a:extLst>
          </a:blip>
          <a:srcRect b="-466"/>
          <a:stretch/>
        </p:blipFill>
        <p:spPr>
          <a:xfrm rot="16200000">
            <a:off x="159214" y="2653013"/>
            <a:ext cx="3119284" cy="2241501"/>
          </a:xfrm>
          <a:prstGeom prst="roundRect">
            <a:avLst/>
          </a:prstGeom>
        </p:spPr>
      </p:pic>
      <p:grpSp>
        <p:nvGrpSpPr>
          <p:cNvPr id="41" name="Group 40">
            <a:extLst>
              <a:ext uri="{FF2B5EF4-FFF2-40B4-BE49-F238E27FC236}">
                <a16:creationId xmlns:a16="http://schemas.microsoft.com/office/drawing/2014/main" id="{B0ADB4D0-D77B-F01A-5159-AD2431AC95D6}"/>
              </a:ext>
            </a:extLst>
          </p:cNvPr>
          <p:cNvGrpSpPr/>
          <p:nvPr/>
        </p:nvGrpSpPr>
        <p:grpSpPr>
          <a:xfrm>
            <a:off x="2949455" y="2400275"/>
            <a:ext cx="2186514" cy="2920926"/>
            <a:chOff x="4659529" y="3958231"/>
            <a:chExt cx="3605723" cy="4816823"/>
          </a:xfrm>
        </p:grpSpPr>
        <p:sp>
          <p:nvSpPr>
            <p:cNvPr id="8" name="Text Placeholder 2">
              <a:extLst>
                <a:ext uri="{FF2B5EF4-FFF2-40B4-BE49-F238E27FC236}">
                  <a16:creationId xmlns:a16="http://schemas.microsoft.com/office/drawing/2014/main" id="{8DA25EA1-5C46-1508-7644-373C6D98DF1E}"/>
                </a:ext>
              </a:extLst>
            </p:cNvPr>
            <p:cNvSpPr txBox="1">
              <a:spLocks/>
            </p:cNvSpPr>
            <p:nvPr/>
          </p:nvSpPr>
          <p:spPr>
            <a:xfrm>
              <a:off x="4659529" y="6590212"/>
              <a:ext cx="3605723" cy="2184842"/>
            </a:xfrm>
            <a:prstGeom prst="rect">
              <a:avLst/>
            </a:prstGeom>
          </p:spPr>
          <p:txBody>
            <a:bodyPr lIns="55449" tIns="27725" rIns="55449" bIns="27725"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AU" sz="2000" dirty="0">
                  <a:solidFill>
                    <a:srgbClr val="000000"/>
                  </a:solidFill>
                  <a:ea typeface="Roboto"/>
                  <a:cs typeface="Roboto"/>
                </a:rPr>
                <a:t>Take the first step toward change! Sign up for</a:t>
              </a:r>
              <a:r>
                <a:rPr lang="en-AU" sz="2000" b="1" dirty="0">
                  <a:solidFill>
                    <a:srgbClr val="000000"/>
                  </a:solidFill>
                  <a:ea typeface="Roboto"/>
                  <a:cs typeface="Roboto"/>
                </a:rPr>
                <a:t> The Long Walk for Water</a:t>
              </a:r>
              <a:r>
                <a:rPr lang="en-AU" sz="2000" dirty="0">
                  <a:solidFill>
                    <a:srgbClr val="000000"/>
                  </a:solidFill>
                  <a:ea typeface="Roboto"/>
                  <a:cs typeface="Roboto"/>
                </a:rPr>
                <a:t> today.</a:t>
              </a:r>
              <a:endParaRPr lang="en-US" sz="2000" dirty="0"/>
            </a:p>
            <a:p>
              <a:pPr algn="ctr"/>
              <a:endParaRPr lang="en-AU" sz="2000" dirty="0">
                <a:ea typeface="Roboto"/>
                <a:cs typeface="Roboto"/>
              </a:endParaRPr>
            </a:p>
            <a:p>
              <a:endParaRPr lang="en-AU" sz="2000" dirty="0">
                <a:ea typeface="Roboto" panose="02000000000000000000" pitchFamily="2" charset="0"/>
                <a:cs typeface="Roboto" panose="02000000000000000000" pitchFamily="2" charset="0"/>
              </a:endParaRPr>
            </a:p>
          </p:txBody>
        </p:sp>
        <p:pic>
          <p:nvPicPr>
            <p:cNvPr id="28" name="Picture 27" descr="A purple clipboard with a pen and checklist&#10;&#10;Description automatically generated">
              <a:extLst>
                <a:ext uri="{FF2B5EF4-FFF2-40B4-BE49-F238E27FC236}">
                  <a16:creationId xmlns:a16="http://schemas.microsoft.com/office/drawing/2014/main" id="{FC1699AA-C3E2-6504-5994-586DB78EE03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647128" y="3958231"/>
              <a:ext cx="2040326" cy="1960017"/>
            </a:xfrm>
            <a:prstGeom prst="rect">
              <a:avLst/>
            </a:prstGeom>
          </p:spPr>
        </p:pic>
        <p:sp>
          <p:nvSpPr>
            <p:cNvPr id="32" name="Rectangle: Rounded Corners 31">
              <a:extLst>
                <a:ext uri="{FF2B5EF4-FFF2-40B4-BE49-F238E27FC236}">
                  <a16:creationId xmlns:a16="http://schemas.microsoft.com/office/drawing/2014/main" id="{9E91AC74-AE6A-FB10-7C4F-9EA0A144E423}"/>
                </a:ext>
              </a:extLst>
            </p:cNvPr>
            <p:cNvSpPr/>
            <p:nvPr/>
          </p:nvSpPr>
          <p:spPr>
            <a:xfrm>
              <a:off x="5949503" y="5960701"/>
              <a:ext cx="1420789" cy="518311"/>
            </a:xfrm>
            <a:prstGeom prst="roundRect">
              <a:avLst/>
            </a:prstGeom>
            <a:solidFill>
              <a:srgbClr val="44B5AC"/>
            </a:solidFill>
            <a:ln>
              <a:noFill/>
            </a:ln>
          </p:spPr>
          <p:style>
            <a:lnRef idx="2">
              <a:schemeClr val="accent1">
                <a:shade val="15000"/>
              </a:schemeClr>
            </a:lnRef>
            <a:fillRef idx="1">
              <a:schemeClr val="accent1"/>
            </a:fillRef>
            <a:effectRef idx="0">
              <a:schemeClr val="accent1"/>
            </a:effectRef>
            <a:fontRef idx="minor">
              <a:schemeClr val="lt1"/>
            </a:fontRef>
          </p:style>
          <p:txBody>
            <a:bodyPr lIns="55449" tIns="27725" rIns="55449" bIns="27725" rtlCol="0" anchor="ctr"/>
            <a:lstStyle/>
            <a:p>
              <a:pPr algn="ctr"/>
              <a:r>
                <a:rPr lang="en-US" sz="1455" b="1">
                  <a:solidFill>
                    <a:schemeClr val="bg1"/>
                  </a:solidFill>
                  <a:ea typeface="Roboto"/>
                  <a:cs typeface="Arial"/>
                </a:rPr>
                <a:t>Step 1</a:t>
              </a:r>
              <a:endParaRPr lang="en-US" sz="1092" b="1">
                <a:solidFill>
                  <a:schemeClr val="bg1"/>
                </a:solidFill>
                <a:ea typeface="Roboto"/>
                <a:cs typeface="Roboto"/>
              </a:endParaRPr>
            </a:p>
          </p:txBody>
        </p:sp>
      </p:grpSp>
      <p:grpSp>
        <p:nvGrpSpPr>
          <p:cNvPr id="40" name="Group 39">
            <a:extLst>
              <a:ext uri="{FF2B5EF4-FFF2-40B4-BE49-F238E27FC236}">
                <a16:creationId xmlns:a16="http://schemas.microsoft.com/office/drawing/2014/main" id="{D8CBFD4E-8B4C-95B0-251F-7D7DFF37AB76}"/>
              </a:ext>
            </a:extLst>
          </p:cNvPr>
          <p:cNvGrpSpPr/>
          <p:nvPr/>
        </p:nvGrpSpPr>
        <p:grpSpPr>
          <a:xfrm>
            <a:off x="5591966" y="2264321"/>
            <a:ext cx="2935121" cy="3065582"/>
            <a:chOff x="8589393" y="3808856"/>
            <a:chExt cx="4840232" cy="5055372"/>
          </a:xfrm>
        </p:grpSpPr>
        <p:sp>
          <p:nvSpPr>
            <p:cNvPr id="14" name="Text Placeholder 2">
              <a:extLst>
                <a:ext uri="{FF2B5EF4-FFF2-40B4-BE49-F238E27FC236}">
                  <a16:creationId xmlns:a16="http://schemas.microsoft.com/office/drawing/2014/main" id="{F58C1E43-15D5-BD04-A4D9-8B002AFFF219}"/>
                </a:ext>
              </a:extLst>
            </p:cNvPr>
            <p:cNvSpPr txBox="1">
              <a:spLocks/>
            </p:cNvSpPr>
            <p:nvPr/>
          </p:nvSpPr>
          <p:spPr>
            <a:xfrm>
              <a:off x="8589393" y="6605229"/>
              <a:ext cx="4840232" cy="2258999"/>
            </a:xfrm>
            <a:prstGeom prst="rect">
              <a:avLst/>
            </a:prstGeom>
          </p:spPr>
          <p:txBody>
            <a:bodyPr lIns="55449" tIns="27725" rIns="55449" bIns="27725"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AU" sz="2000" dirty="0">
                  <a:solidFill>
                    <a:srgbClr val="000000"/>
                  </a:solidFill>
                  <a:ea typeface="Roboto"/>
                  <a:cs typeface="Roboto"/>
                </a:rPr>
                <a:t>Pledge to walk 30 minutes a day - </a:t>
              </a:r>
              <a:r>
                <a:rPr lang="en-AU" sz="2000" i="1" dirty="0">
                  <a:solidFill>
                    <a:srgbClr val="000000"/>
                  </a:solidFill>
                  <a:ea typeface="Roboto"/>
                  <a:cs typeface="Roboto"/>
                </a:rPr>
                <a:t>or any duration you choose</a:t>
              </a:r>
              <a:r>
                <a:rPr lang="en-AU" sz="2000" dirty="0">
                  <a:solidFill>
                    <a:srgbClr val="000000"/>
                  </a:solidFill>
                  <a:ea typeface="Roboto"/>
                  <a:cs typeface="Roboto"/>
                </a:rPr>
                <a:t>. </a:t>
              </a:r>
              <a:br>
                <a:rPr lang="en-AU" sz="2000" dirty="0">
                  <a:solidFill>
                    <a:srgbClr val="000000"/>
                  </a:solidFill>
                  <a:ea typeface="Roboto"/>
                  <a:cs typeface="Roboto"/>
                </a:rPr>
              </a:br>
              <a:r>
                <a:rPr lang="en-AU" sz="2000" dirty="0">
                  <a:solidFill>
                    <a:srgbClr val="000000"/>
                  </a:solidFill>
                  <a:ea typeface="Roboto"/>
                  <a:cs typeface="Roboto"/>
                </a:rPr>
                <a:t>You’ll get fit, feel great, and change the lives of people living in poverty.</a:t>
              </a:r>
              <a:endParaRPr lang="en-US" sz="2000" dirty="0"/>
            </a:p>
            <a:p>
              <a:pPr algn="ctr"/>
              <a:endParaRPr lang="en-AU" sz="2000" dirty="0">
                <a:ea typeface="Roboto" panose="02000000000000000000" pitchFamily="2" charset="0"/>
                <a:cs typeface="Roboto" panose="02000000000000000000" pitchFamily="2" charset="0"/>
              </a:endParaRPr>
            </a:p>
          </p:txBody>
        </p:sp>
        <p:pic>
          <p:nvPicPr>
            <p:cNvPr id="30" name="Picture 29" descr="A purple and blue pin pointers on a white circle&#10;&#10;Description automatically generated">
              <a:extLst>
                <a:ext uri="{FF2B5EF4-FFF2-40B4-BE49-F238E27FC236}">
                  <a16:creationId xmlns:a16="http://schemas.microsoft.com/office/drawing/2014/main" id="{B34F5785-9E3E-314B-A773-B3B83C4806B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927790" y="3808856"/>
              <a:ext cx="2163435" cy="2089820"/>
            </a:xfrm>
            <a:prstGeom prst="rect">
              <a:avLst/>
            </a:prstGeom>
          </p:spPr>
        </p:pic>
        <p:sp>
          <p:nvSpPr>
            <p:cNvPr id="36" name="Rectangle: Rounded Corners 35">
              <a:extLst>
                <a:ext uri="{FF2B5EF4-FFF2-40B4-BE49-F238E27FC236}">
                  <a16:creationId xmlns:a16="http://schemas.microsoft.com/office/drawing/2014/main" id="{F204678D-2777-C458-9F03-D254011E14BF}"/>
                </a:ext>
              </a:extLst>
            </p:cNvPr>
            <p:cNvSpPr/>
            <p:nvPr/>
          </p:nvSpPr>
          <p:spPr>
            <a:xfrm>
              <a:off x="10298475" y="5978035"/>
              <a:ext cx="1420789" cy="518311"/>
            </a:xfrm>
            <a:prstGeom prst="roundRect">
              <a:avLst/>
            </a:prstGeom>
            <a:solidFill>
              <a:srgbClr val="44B5AC"/>
            </a:solidFill>
            <a:ln>
              <a:noFill/>
            </a:ln>
          </p:spPr>
          <p:style>
            <a:lnRef idx="2">
              <a:schemeClr val="accent1">
                <a:shade val="15000"/>
              </a:schemeClr>
            </a:lnRef>
            <a:fillRef idx="1">
              <a:schemeClr val="accent1"/>
            </a:fillRef>
            <a:effectRef idx="0">
              <a:schemeClr val="accent1"/>
            </a:effectRef>
            <a:fontRef idx="minor">
              <a:schemeClr val="lt1"/>
            </a:fontRef>
          </p:style>
          <p:txBody>
            <a:bodyPr lIns="55449" tIns="27725" rIns="55449" bIns="27725" rtlCol="0" anchor="ctr"/>
            <a:lstStyle/>
            <a:p>
              <a:pPr algn="ctr"/>
              <a:r>
                <a:rPr lang="en-US" sz="1455" b="1">
                  <a:solidFill>
                    <a:schemeClr val="bg1"/>
                  </a:solidFill>
                  <a:ea typeface="Roboto"/>
                  <a:cs typeface="Arial"/>
                </a:rPr>
                <a:t>Step 2</a:t>
              </a:r>
              <a:endParaRPr lang="en-US" sz="1092" b="1">
                <a:solidFill>
                  <a:schemeClr val="bg1"/>
                </a:solidFill>
                <a:ea typeface="Roboto"/>
                <a:cs typeface="Roboto"/>
              </a:endParaRPr>
            </a:p>
          </p:txBody>
        </p:sp>
      </p:grpSp>
      <p:grpSp>
        <p:nvGrpSpPr>
          <p:cNvPr id="39" name="Group 38">
            <a:extLst>
              <a:ext uri="{FF2B5EF4-FFF2-40B4-BE49-F238E27FC236}">
                <a16:creationId xmlns:a16="http://schemas.microsoft.com/office/drawing/2014/main" id="{21DE0D18-7735-1A6B-4464-3CDE0A3D7AE3}"/>
              </a:ext>
            </a:extLst>
          </p:cNvPr>
          <p:cNvGrpSpPr/>
          <p:nvPr/>
        </p:nvGrpSpPr>
        <p:grpSpPr>
          <a:xfrm>
            <a:off x="8983085" y="2310470"/>
            <a:ext cx="2606512" cy="3070544"/>
            <a:chOff x="13832001" y="3810227"/>
            <a:chExt cx="4298331" cy="5063555"/>
          </a:xfrm>
        </p:grpSpPr>
        <p:sp>
          <p:nvSpPr>
            <p:cNvPr id="16" name="Text Placeholder 2">
              <a:extLst>
                <a:ext uri="{FF2B5EF4-FFF2-40B4-BE49-F238E27FC236}">
                  <a16:creationId xmlns:a16="http://schemas.microsoft.com/office/drawing/2014/main" id="{553B1920-0F5A-D3A8-9AB2-7104D1C27B8B}"/>
                </a:ext>
              </a:extLst>
            </p:cNvPr>
            <p:cNvSpPr txBox="1">
              <a:spLocks/>
            </p:cNvSpPr>
            <p:nvPr/>
          </p:nvSpPr>
          <p:spPr>
            <a:xfrm>
              <a:off x="13832001" y="6670401"/>
              <a:ext cx="4298331" cy="2203381"/>
            </a:xfrm>
            <a:prstGeom prst="rect">
              <a:avLst/>
            </a:prstGeom>
          </p:spPr>
          <p:txBody>
            <a:bodyPr lIns="55449" tIns="27725" rIns="55449" bIns="27725"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AU" sz="2000" dirty="0">
                  <a:solidFill>
                    <a:srgbClr val="000000"/>
                  </a:solidFill>
                  <a:ea typeface="Roboto"/>
                  <a:cs typeface="Roboto"/>
                </a:rPr>
                <a:t>Let everyone know that you’re taking part in </a:t>
              </a:r>
              <a:r>
                <a:rPr lang="en-AU" sz="2000" b="1" dirty="0">
                  <a:solidFill>
                    <a:srgbClr val="000000"/>
                  </a:solidFill>
                  <a:ea typeface="Roboto"/>
                  <a:cs typeface="Roboto"/>
                </a:rPr>
                <a:t>The Long Walk for Water </a:t>
              </a:r>
              <a:r>
                <a:rPr lang="en-AU" sz="2000" dirty="0">
                  <a:solidFill>
                    <a:srgbClr val="000000"/>
                  </a:solidFill>
                  <a:ea typeface="Roboto"/>
                  <a:cs typeface="Roboto"/>
                </a:rPr>
                <a:t>this Lent. Ask for their support.</a:t>
              </a:r>
              <a:endParaRPr lang="en-AU" sz="2000" dirty="0">
                <a:ea typeface="Roboto" panose="02000000000000000000" pitchFamily="2" charset="0"/>
                <a:cs typeface="Roboto" panose="02000000000000000000" pitchFamily="2" charset="0"/>
              </a:endParaRPr>
            </a:p>
          </p:txBody>
        </p:sp>
        <p:pic>
          <p:nvPicPr>
            <p:cNvPr id="34" name="Picture 33">
              <a:extLst>
                <a:ext uri="{FF2B5EF4-FFF2-40B4-BE49-F238E27FC236}">
                  <a16:creationId xmlns:a16="http://schemas.microsoft.com/office/drawing/2014/main" id="{56FFE10E-84F8-E215-2161-D7E2B13651D9}"/>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4974612" y="3810227"/>
              <a:ext cx="2163435" cy="2089820"/>
            </a:xfrm>
            <a:prstGeom prst="rect">
              <a:avLst/>
            </a:prstGeom>
          </p:spPr>
        </p:pic>
        <p:sp>
          <p:nvSpPr>
            <p:cNvPr id="38" name="Rectangle: Rounded Corners 37">
              <a:extLst>
                <a:ext uri="{FF2B5EF4-FFF2-40B4-BE49-F238E27FC236}">
                  <a16:creationId xmlns:a16="http://schemas.microsoft.com/office/drawing/2014/main" id="{891FC121-CB5D-71F0-5D1C-7D571C701189}"/>
                </a:ext>
              </a:extLst>
            </p:cNvPr>
            <p:cNvSpPr/>
            <p:nvPr/>
          </p:nvSpPr>
          <p:spPr>
            <a:xfrm>
              <a:off x="15357668" y="5979408"/>
              <a:ext cx="1420789" cy="518311"/>
            </a:xfrm>
            <a:prstGeom prst="roundRect">
              <a:avLst/>
            </a:prstGeom>
            <a:solidFill>
              <a:srgbClr val="44B5AC"/>
            </a:solidFill>
            <a:ln>
              <a:noFill/>
            </a:ln>
          </p:spPr>
          <p:style>
            <a:lnRef idx="2">
              <a:schemeClr val="accent1">
                <a:shade val="15000"/>
              </a:schemeClr>
            </a:lnRef>
            <a:fillRef idx="1">
              <a:schemeClr val="accent1"/>
            </a:fillRef>
            <a:effectRef idx="0">
              <a:schemeClr val="accent1"/>
            </a:effectRef>
            <a:fontRef idx="minor">
              <a:schemeClr val="lt1"/>
            </a:fontRef>
          </p:style>
          <p:txBody>
            <a:bodyPr lIns="55449" tIns="27725" rIns="55449" bIns="27725" rtlCol="0" anchor="ctr"/>
            <a:lstStyle/>
            <a:p>
              <a:pPr algn="ctr"/>
              <a:r>
                <a:rPr lang="en-US" sz="1455" b="1">
                  <a:solidFill>
                    <a:schemeClr val="bg1"/>
                  </a:solidFill>
                  <a:ea typeface="Roboto"/>
                  <a:cs typeface="Arial"/>
                </a:rPr>
                <a:t>Step 3</a:t>
              </a:r>
              <a:endParaRPr lang="en-US" sz="1092" b="1">
                <a:solidFill>
                  <a:schemeClr val="bg1"/>
                </a:solidFill>
                <a:ea typeface="Roboto"/>
                <a:cs typeface="Roboto"/>
              </a:endParaRPr>
            </a:p>
          </p:txBody>
        </p:sp>
      </p:grpSp>
    </p:spTree>
    <p:extLst>
      <p:ext uri="{BB962C8B-B14F-4D97-AF65-F5344CB8AC3E}">
        <p14:creationId xmlns:p14="http://schemas.microsoft.com/office/powerpoint/2010/main" val="30056913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376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15048-9EED-7379-49DA-265F19AADA44}"/>
              </a:ext>
            </a:extLst>
          </p:cNvPr>
          <p:cNvSpPr>
            <a:spLocks noGrp="1"/>
          </p:cNvSpPr>
          <p:nvPr>
            <p:ph type="title"/>
          </p:nvPr>
        </p:nvSpPr>
        <p:spPr/>
        <p:txBody>
          <a:bodyPr>
            <a:normAutofit fontScale="90000"/>
          </a:bodyPr>
          <a:lstStyle/>
          <a:p>
            <a:r>
              <a:rPr lang="en-AU">
                <a:solidFill>
                  <a:srgbClr val="762000"/>
                </a:solidFill>
              </a:rPr>
              <a:t>Photo Credits</a:t>
            </a:r>
          </a:p>
        </p:txBody>
      </p:sp>
      <p:sp>
        <p:nvSpPr>
          <p:cNvPr id="3" name="Text Placeholder 2">
            <a:extLst>
              <a:ext uri="{FF2B5EF4-FFF2-40B4-BE49-F238E27FC236}">
                <a16:creationId xmlns:a16="http://schemas.microsoft.com/office/drawing/2014/main" id="{CD82D532-EF69-B38A-048B-3A70FF810803}"/>
              </a:ext>
            </a:extLst>
          </p:cNvPr>
          <p:cNvSpPr>
            <a:spLocks noGrp="1"/>
          </p:cNvSpPr>
          <p:nvPr>
            <p:ph type="body" sz="quarter" idx="11"/>
          </p:nvPr>
        </p:nvSpPr>
        <p:spPr/>
        <p:txBody>
          <a:bodyPr numCol="1"/>
          <a:lstStyle/>
          <a:p>
            <a:pPr marL="8732" indent="0">
              <a:buNone/>
            </a:pPr>
            <a:r>
              <a:rPr lang="en-AU">
                <a:solidFill>
                  <a:srgbClr val="000000"/>
                </a:solidFill>
              </a:rPr>
              <a:t>Sisilia’s Story – Caritas Australia</a:t>
            </a:r>
          </a:p>
          <a:p>
            <a:pPr marL="8732" indent="0">
              <a:buNone/>
            </a:pPr>
            <a:r>
              <a:rPr lang="en-AU" err="1">
                <a:solidFill>
                  <a:srgbClr val="000000"/>
                </a:solidFill>
              </a:rPr>
              <a:t>Monoranjon’s</a:t>
            </a:r>
            <a:r>
              <a:rPr lang="en-AU">
                <a:solidFill>
                  <a:srgbClr val="000000"/>
                </a:solidFill>
              </a:rPr>
              <a:t> Story – Caritas Australia</a:t>
            </a:r>
          </a:p>
          <a:p>
            <a:pPr marL="8732" indent="0">
              <a:buNone/>
            </a:pPr>
            <a:r>
              <a:rPr lang="en-AU" err="1">
                <a:solidFill>
                  <a:srgbClr val="000000"/>
                </a:solidFill>
              </a:rPr>
              <a:t>Manaini’s</a:t>
            </a:r>
            <a:r>
              <a:rPr lang="en-AU">
                <a:solidFill>
                  <a:srgbClr val="000000"/>
                </a:solidFill>
              </a:rPr>
              <a:t> Story – Caritas Australia</a:t>
            </a:r>
          </a:p>
          <a:p>
            <a:pPr marL="8732" indent="0">
              <a:buNone/>
            </a:pPr>
            <a:r>
              <a:rPr lang="en-AU">
                <a:solidFill>
                  <a:srgbClr val="000000"/>
                </a:solidFill>
              </a:rPr>
              <a:t>Ahmad’s Story – Caritas Jerusalem</a:t>
            </a:r>
          </a:p>
          <a:p>
            <a:pPr marL="8732" indent="0">
              <a:buNone/>
            </a:pPr>
            <a:r>
              <a:rPr lang="en-AU">
                <a:solidFill>
                  <a:srgbClr val="000000"/>
                </a:solidFill>
              </a:rPr>
              <a:t>Slide 28 – Caritas Australia, Jenny Brinkworth</a:t>
            </a:r>
          </a:p>
          <a:p>
            <a:pPr marL="8732" indent="0">
              <a:buNone/>
            </a:pPr>
            <a:endParaRPr lang="en-AU">
              <a:solidFill>
                <a:srgbClr val="000000"/>
              </a:solidFill>
            </a:endParaRPr>
          </a:p>
          <a:p>
            <a:pPr marL="8732" indent="0">
              <a:buNone/>
            </a:pPr>
            <a:endParaRPr lang="en-AU">
              <a:solidFill>
                <a:srgbClr val="000000"/>
              </a:solidFill>
            </a:endParaRPr>
          </a:p>
        </p:txBody>
      </p:sp>
      <p:pic>
        <p:nvPicPr>
          <p:cNvPr id="4" name="Picture 3" descr="A close-up of a white background&#10;&#10;AI-generated content may be incorrect.">
            <a:extLst>
              <a:ext uri="{FF2B5EF4-FFF2-40B4-BE49-F238E27FC236}">
                <a16:creationId xmlns:a16="http://schemas.microsoft.com/office/drawing/2014/main" id="{15BDAF05-2416-AA6F-5AD2-1CA0FC3BE34F}"/>
              </a:ext>
            </a:extLst>
          </p:cNvPr>
          <p:cNvPicPr>
            <a:picLocks noChangeAspect="1"/>
          </p:cNvPicPr>
          <p:nvPr/>
        </p:nvPicPr>
        <p:blipFill>
          <a:blip r:embed="rId2"/>
          <a:stretch>
            <a:fillRect/>
          </a:stretch>
        </p:blipFill>
        <p:spPr>
          <a:xfrm>
            <a:off x="294288" y="5296910"/>
            <a:ext cx="7925788" cy="1058173"/>
          </a:xfrm>
          <a:prstGeom prst="rect">
            <a:avLst/>
          </a:prstGeom>
        </p:spPr>
      </p:pic>
    </p:spTree>
    <p:extLst>
      <p:ext uri="{BB962C8B-B14F-4D97-AF65-F5344CB8AC3E}">
        <p14:creationId xmlns:p14="http://schemas.microsoft.com/office/powerpoint/2010/main" val="1236052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28000F2-5F92-7A92-21BD-A44D925437BB}"/>
              </a:ext>
            </a:extLst>
          </p:cNvPr>
          <p:cNvSpPr>
            <a:spLocks noGrp="1"/>
          </p:cNvSpPr>
          <p:nvPr>
            <p:ph type="title"/>
          </p:nvPr>
        </p:nvSpPr>
        <p:spPr>
          <a:xfrm>
            <a:off x="1412111" y="1960985"/>
            <a:ext cx="3287211" cy="1441972"/>
          </a:xfrm>
        </p:spPr>
        <p:txBody>
          <a:bodyPr/>
          <a:lstStyle/>
          <a:p>
            <a:r>
              <a:rPr lang="en-US"/>
              <a:t>Sisilia’s Story</a:t>
            </a:r>
          </a:p>
        </p:txBody>
      </p:sp>
      <p:sp>
        <p:nvSpPr>
          <p:cNvPr id="12" name="Text Placeholder 11">
            <a:extLst>
              <a:ext uri="{FF2B5EF4-FFF2-40B4-BE49-F238E27FC236}">
                <a16:creationId xmlns:a16="http://schemas.microsoft.com/office/drawing/2014/main" id="{3581F665-457E-9493-B123-9C6FC01AF6FA}"/>
              </a:ext>
            </a:extLst>
          </p:cNvPr>
          <p:cNvSpPr>
            <a:spLocks noGrp="1"/>
          </p:cNvSpPr>
          <p:nvPr>
            <p:ph type="body" sz="half" idx="2"/>
          </p:nvPr>
        </p:nvSpPr>
        <p:spPr>
          <a:xfrm>
            <a:off x="1412111" y="3455044"/>
            <a:ext cx="3287211" cy="460094"/>
          </a:xfrm>
        </p:spPr>
        <p:txBody>
          <a:bodyPr>
            <a:normAutofit/>
          </a:bodyPr>
          <a:lstStyle/>
          <a:p>
            <a:r>
              <a:rPr lang="en-US" sz="2400"/>
              <a:t>Tanzania</a:t>
            </a:r>
          </a:p>
        </p:txBody>
      </p:sp>
      <p:sp>
        <p:nvSpPr>
          <p:cNvPr id="13" name="Text Placeholder 12">
            <a:extLst>
              <a:ext uri="{FF2B5EF4-FFF2-40B4-BE49-F238E27FC236}">
                <a16:creationId xmlns:a16="http://schemas.microsoft.com/office/drawing/2014/main" id="{625D546A-2A39-31C2-39CC-8EF48A391450}"/>
              </a:ext>
            </a:extLst>
          </p:cNvPr>
          <p:cNvSpPr>
            <a:spLocks noGrp="1"/>
          </p:cNvSpPr>
          <p:nvPr>
            <p:ph type="body" sz="half" idx="11"/>
          </p:nvPr>
        </p:nvSpPr>
        <p:spPr>
          <a:xfrm>
            <a:off x="6873799" y="6391274"/>
            <a:ext cx="4953642" cy="267827"/>
          </a:xfrm>
          <a:prstGeom prst="roundRect">
            <a:avLst/>
          </a:prstGeom>
          <a:solidFill>
            <a:schemeClr val="bg1">
              <a:alpha val="80000"/>
            </a:schemeClr>
          </a:solidFill>
        </p:spPr>
        <p:txBody>
          <a:bodyPr anchor="ctr">
            <a:normAutofit/>
          </a:bodyPr>
          <a:lstStyle/>
          <a:p>
            <a:r>
              <a:rPr lang="en-AU" sz="1100">
                <a:solidFill>
                  <a:srgbClr val="000000"/>
                </a:solidFill>
              </a:rPr>
              <a:t>Sisilia in a classroom in her school in rural Tanzania. Photo: Caritas Australia.</a:t>
            </a:r>
            <a:endParaRPr lang="en-US" sz="1100">
              <a:solidFill>
                <a:srgbClr val="000000"/>
              </a:solidFill>
            </a:endParaRPr>
          </a:p>
        </p:txBody>
      </p:sp>
    </p:spTree>
    <p:extLst>
      <p:ext uri="{BB962C8B-B14F-4D97-AF65-F5344CB8AC3E}">
        <p14:creationId xmlns:p14="http://schemas.microsoft.com/office/powerpoint/2010/main" val="1678992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12E60C-8FC0-AC9A-C783-04130F240DB4}"/>
              </a:ext>
            </a:extLst>
          </p:cNvPr>
          <p:cNvSpPr>
            <a:spLocks noGrp="1"/>
          </p:cNvSpPr>
          <p:nvPr>
            <p:ph type="title"/>
          </p:nvPr>
        </p:nvSpPr>
        <p:spPr/>
        <p:txBody>
          <a:bodyPr/>
          <a:lstStyle/>
          <a:p>
            <a:r>
              <a:rPr lang="en-AU"/>
              <a:t>Sisilia’s Story</a:t>
            </a:r>
          </a:p>
        </p:txBody>
      </p:sp>
      <p:sp>
        <p:nvSpPr>
          <p:cNvPr id="4" name="Text Placeholder 3">
            <a:extLst>
              <a:ext uri="{FF2B5EF4-FFF2-40B4-BE49-F238E27FC236}">
                <a16:creationId xmlns:a16="http://schemas.microsoft.com/office/drawing/2014/main" id="{31C8E225-652B-FE9C-668C-0BCCC891C786}"/>
              </a:ext>
            </a:extLst>
          </p:cNvPr>
          <p:cNvSpPr>
            <a:spLocks noGrp="1"/>
          </p:cNvSpPr>
          <p:nvPr>
            <p:ph type="body" sz="half" idx="10"/>
          </p:nvPr>
        </p:nvSpPr>
        <p:spPr/>
        <p:txBody>
          <a:bodyPr anchor="ctr">
            <a:normAutofit/>
          </a:bodyPr>
          <a:lstStyle/>
          <a:p>
            <a:r>
              <a:rPr lang="en-AU"/>
              <a:t>Sisilia, a 13-year-old from remote northern Tanzania, faced immense challenges including poverty, unsafe water and poor sanitation. </a:t>
            </a:r>
          </a:p>
          <a:p>
            <a:r>
              <a:rPr lang="en-AU"/>
              <a:t>After her father passed away, she supported her mother by fetching water three times a day, often through unsafe and exhausting conditions that left little time for study. </a:t>
            </a:r>
          </a:p>
        </p:txBody>
      </p:sp>
      <p:sp>
        <p:nvSpPr>
          <p:cNvPr id="9" name="Text Placeholder 8">
            <a:extLst>
              <a:ext uri="{FF2B5EF4-FFF2-40B4-BE49-F238E27FC236}">
                <a16:creationId xmlns:a16="http://schemas.microsoft.com/office/drawing/2014/main" id="{CE4FF6A9-6C7D-2A57-DBBE-746C280475BA}"/>
              </a:ext>
            </a:extLst>
          </p:cNvPr>
          <p:cNvSpPr>
            <a:spLocks noGrp="1"/>
          </p:cNvSpPr>
          <p:nvPr>
            <p:ph type="body" idx="11"/>
          </p:nvPr>
        </p:nvSpPr>
        <p:spPr/>
        <p:txBody>
          <a:bodyPr/>
          <a:lstStyle/>
          <a:p>
            <a:r>
              <a:rPr lang="en-AU"/>
              <a:t>Tanzania</a:t>
            </a:r>
          </a:p>
        </p:txBody>
      </p:sp>
      <p:pic>
        <p:nvPicPr>
          <p:cNvPr id="10" name="Picture Placeholder 9" descr="A girl with a large bucket balanced on her head beside a communal water tap, where painted logos of supporting organisations are visible on the side. ">
            <a:extLst>
              <a:ext uri="{FF2B5EF4-FFF2-40B4-BE49-F238E27FC236}">
                <a16:creationId xmlns:a16="http://schemas.microsoft.com/office/drawing/2014/main" id="{3CE6A3FC-F0E5-57F7-1339-703BD1375B0A}"/>
              </a:ext>
            </a:extLst>
          </p:cNvPr>
          <p:cNvPicPr>
            <a:picLocks noGrp="1" noChangeAspect="1"/>
          </p:cNvPicPr>
          <p:nvPr>
            <p:ph type="pic" sz="quarter" idx="22"/>
          </p:nvPr>
        </p:nvPicPr>
        <p:blipFill rotWithShape="1">
          <a:blip r:embed="rId3" cstate="print">
            <a:extLst>
              <a:ext uri="{28A0092B-C50C-407E-A947-70E740481C1C}">
                <a14:useLocalDpi xmlns:a14="http://schemas.microsoft.com/office/drawing/2010/main"/>
              </a:ext>
            </a:extLst>
          </a:blip>
          <a:srcRect/>
          <a:stretch/>
        </p:blipFill>
        <p:spPr/>
      </p:pic>
      <p:pic>
        <p:nvPicPr>
          <p:cNvPr id="2" name="Picture 1" descr="A purple rectangular object with yellow text&#10;&#10;AI-generated content may be incorrect.">
            <a:extLst>
              <a:ext uri="{FF2B5EF4-FFF2-40B4-BE49-F238E27FC236}">
                <a16:creationId xmlns:a16="http://schemas.microsoft.com/office/drawing/2014/main" id="{01F5AA86-2861-AC9F-4CE8-E51915C975B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730749" y="243822"/>
            <a:ext cx="2468877" cy="3250754"/>
          </a:xfrm>
          <a:prstGeom prst="rect">
            <a:avLst/>
          </a:prstGeom>
        </p:spPr>
      </p:pic>
    </p:spTree>
    <p:extLst>
      <p:ext uri="{BB962C8B-B14F-4D97-AF65-F5344CB8AC3E}">
        <p14:creationId xmlns:p14="http://schemas.microsoft.com/office/powerpoint/2010/main" val="2131708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irl walks along a dirt path carrying a large bucket with a mud-brick and thatched house in the background">
            <a:extLst>
              <a:ext uri="{FF2B5EF4-FFF2-40B4-BE49-F238E27FC236}">
                <a16:creationId xmlns:a16="http://schemas.microsoft.com/office/drawing/2014/main" id="{F7BB0D6E-A4CB-E8FE-6B9C-7384F8F3BC8C}"/>
              </a:ext>
            </a:extLst>
          </p:cNvPr>
          <p:cNvPicPr>
            <a:picLocks noGrp="1" noChangeAspect="1"/>
          </p:cNvPicPr>
          <p:nvPr>
            <p:ph type="pic" idx="1"/>
          </p:nvPr>
        </p:nvPicPr>
        <p:blipFill rotWithShape="1">
          <a:blip r:embed="rId3" cstate="print">
            <a:extLst>
              <a:ext uri="{28A0092B-C50C-407E-A947-70E740481C1C}">
                <a14:useLocalDpi xmlns:a14="http://schemas.microsoft.com/office/drawing/2010/main"/>
              </a:ext>
            </a:extLst>
          </a:blip>
          <a:srcRect/>
          <a:stretch/>
        </p:blipFill>
        <p:spPr>
          <a:xfrm>
            <a:off x="0" y="1"/>
            <a:ext cx="12192000" cy="6857999"/>
          </a:xfrm>
        </p:spPr>
      </p:pic>
      <p:sp>
        <p:nvSpPr>
          <p:cNvPr id="7" name="Rectangle: Diagonal Corners Rounded 6">
            <a:extLst>
              <a:ext uri="{FF2B5EF4-FFF2-40B4-BE49-F238E27FC236}">
                <a16:creationId xmlns:a16="http://schemas.microsoft.com/office/drawing/2014/main" id="{96E9FDE0-6CAB-BF49-BECD-51DDB1DE771C}"/>
              </a:ext>
            </a:extLst>
          </p:cNvPr>
          <p:cNvSpPr/>
          <p:nvPr/>
        </p:nvSpPr>
        <p:spPr>
          <a:xfrm>
            <a:off x="7943850" y="386423"/>
            <a:ext cx="3955220" cy="4299878"/>
          </a:xfrm>
          <a:prstGeom prst="round2Diag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 Placeholder 3">
            <a:extLst>
              <a:ext uri="{FF2B5EF4-FFF2-40B4-BE49-F238E27FC236}">
                <a16:creationId xmlns:a16="http://schemas.microsoft.com/office/drawing/2014/main" id="{2C8A499A-FA1D-77A7-500E-8C5939E5AA91}"/>
              </a:ext>
            </a:extLst>
          </p:cNvPr>
          <p:cNvSpPr>
            <a:spLocks noGrp="1"/>
          </p:cNvSpPr>
          <p:nvPr>
            <p:ph type="body" sz="half" idx="2"/>
          </p:nvPr>
        </p:nvSpPr>
        <p:spPr>
          <a:xfrm>
            <a:off x="8122817" y="731520"/>
            <a:ext cx="3602458" cy="3235311"/>
          </a:xfrm>
        </p:spPr>
        <p:txBody>
          <a:bodyPr>
            <a:noAutofit/>
          </a:bodyPr>
          <a:lstStyle/>
          <a:p>
            <a:pPr algn="ctr">
              <a:spcAft>
                <a:spcPts val="600"/>
              </a:spcAft>
            </a:pPr>
            <a:r>
              <a:rPr lang="en-AU" sz="2800" dirty="0"/>
              <a:t>“When I miss school, I feel bad. The time I use fetching water affects my studies since I'd fetch water instead of going to school.”</a:t>
            </a:r>
          </a:p>
        </p:txBody>
      </p:sp>
      <p:sp>
        <p:nvSpPr>
          <p:cNvPr id="8" name="TextBox 7">
            <a:extLst>
              <a:ext uri="{FF2B5EF4-FFF2-40B4-BE49-F238E27FC236}">
                <a16:creationId xmlns:a16="http://schemas.microsoft.com/office/drawing/2014/main" id="{F1CA8744-1D67-933F-012D-030FCF7E2726}"/>
              </a:ext>
            </a:extLst>
          </p:cNvPr>
          <p:cNvSpPr txBox="1"/>
          <p:nvPr/>
        </p:nvSpPr>
        <p:spPr>
          <a:xfrm>
            <a:off x="9921460" y="4064956"/>
            <a:ext cx="1571071" cy="523220"/>
          </a:xfrm>
          <a:prstGeom prst="rect">
            <a:avLst/>
          </a:prstGeom>
          <a:noFill/>
        </p:spPr>
        <p:txBody>
          <a:bodyPr wrap="square" rtlCol="0">
            <a:spAutoFit/>
          </a:bodyPr>
          <a:lstStyle/>
          <a:p>
            <a:pPr algn="r"/>
            <a:r>
              <a:rPr lang="en-AU" sz="2800" dirty="0"/>
              <a:t>- Sisilia</a:t>
            </a:r>
          </a:p>
        </p:txBody>
      </p:sp>
    </p:spTree>
    <p:extLst>
      <p:ext uri="{BB962C8B-B14F-4D97-AF65-F5344CB8AC3E}">
        <p14:creationId xmlns:p14="http://schemas.microsoft.com/office/powerpoint/2010/main" val="1843779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83C3061-B274-DA28-1354-21F018CE90C5}"/>
              </a:ext>
            </a:extLst>
          </p:cNvPr>
          <p:cNvSpPr>
            <a:spLocks noGrp="1"/>
          </p:cNvSpPr>
          <p:nvPr>
            <p:ph type="body" sz="half" idx="10"/>
          </p:nvPr>
        </p:nvSpPr>
        <p:spPr/>
        <p:txBody>
          <a:bodyPr anchor="ctr"/>
          <a:lstStyle/>
          <a:p>
            <a:r>
              <a:rPr lang="en-AU"/>
              <a:t>With support from the A+ Successor Project, clean water taps have been installed at her school and her village, easing her burden and improving health across the community. </a:t>
            </a:r>
          </a:p>
          <a:p>
            <a:r>
              <a:rPr lang="en-AU"/>
              <a:t>Through the School Water, Sanitation and Hygiene (SWASH) Club, Sisilia has become a leader, teaching her peers and parents about hygiene and sanitation.</a:t>
            </a:r>
          </a:p>
          <a:p>
            <a:r>
              <a:rPr lang="en-AU"/>
              <a:t>With the time saved from collecting water, Sisilia hopes to fulfil her dream of one day becoming a pilot.</a:t>
            </a:r>
          </a:p>
          <a:p>
            <a:endParaRPr lang="en-AU"/>
          </a:p>
        </p:txBody>
      </p:sp>
      <p:pic>
        <p:nvPicPr>
          <p:cNvPr id="6" name="Picture Placeholder 5" descr="A group of students stand around a set of communal water taps at their school as they hold up their clean hands proudly. ">
            <a:extLst>
              <a:ext uri="{FF2B5EF4-FFF2-40B4-BE49-F238E27FC236}">
                <a16:creationId xmlns:a16="http://schemas.microsoft.com/office/drawing/2014/main" id="{655E8600-B40F-546A-0CA1-30AD28010B2B}"/>
              </a:ext>
            </a:extLst>
          </p:cNvPr>
          <p:cNvPicPr>
            <a:picLocks noGrp="1" noChangeAspect="1"/>
          </p:cNvPicPr>
          <p:nvPr>
            <p:ph type="pic" sz="quarter" idx="22"/>
          </p:nvPr>
        </p:nvPicPr>
        <p:blipFill rotWithShape="1">
          <a:blip r:embed="rId2" cstate="print">
            <a:extLst>
              <a:ext uri="{28A0092B-C50C-407E-A947-70E740481C1C}">
                <a14:useLocalDpi xmlns:a14="http://schemas.microsoft.com/office/drawing/2010/main"/>
              </a:ext>
            </a:extLst>
          </a:blip>
          <a:srcRect/>
          <a:stretch>
            <a:fillRect/>
          </a:stretch>
        </p:blipFill>
        <p:spPr>
          <a:xfrm>
            <a:off x="6460006" y="315764"/>
            <a:ext cx="5201904" cy="5826579"/>
          </a:xfrm>
        </p:spPr>
      </p:pic>
    </p:spTree>
    <p:extLst>
      <p:ext uri="{BB962C8B-B14F-4D97-AF65-F5344CB8AC3E}">
        <p14:creationId xmlns:p14="http://schemas.microsoft.com/office/powerpoint/2010/main" val="3187681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FC2763-E144-307D-CCE8-CCE9C97919C6}"/>
              </a:ext>
            </a:extLst>
          </p:cNvPr>
          <p:cNvSpPr>
            <a:spLocks noGrp="1"/>
          </p:cNvSpPr>
          <p:nvPr>
            <p:ph type="body" sz="quarter" idx="20"/>
          </p:nvPr>
        </p:nvSpPr>
        <p:spPr>
          <a:xfrm>
            <a:off x="635000" y="4196395"/>
            <a:ext cx="3386671" cy="2264711"/>
          </a:xfrm>
        </p:spPr>
        <p:txBody>
          <a:bodyPr/>
          <a:lstStyle/>
          <a:p>
            <a:pPr algn="ctr">
              <a:lnSpc>
                <a:spcPct val="110000"/>
              </a:lnSpc>
              <a:spcAft>
                <a:spcPts val="600"/>
              </a:spcAft>
            </a:pPr>
            <a:r>
              <a:rPr lang="en-AU"/>
              <a:t>Hygiene products are distributed to SWASH club members.</a:t>
            </a:r>
          </a:p>
          <a:p>
            <a:pPr algn="ctr"/>
            <a:endParaRPr lang="en-AU"/>
          </a:p>
        </p:txBody>
      </p:sp>
      <p:sp>
        <p:nvSpPr>
          <p:cNvPr id="3" name="Text Placeholder 2">
            <a:extLst>
              <a:ext uri="{FF2B5EF4-FFF2-40B4-BE49-F238E27FC236}">
                <a16:creationId xmlns:a16="http://schemas.microsoft.com/office/drawing/2014/main" id="{9899D46C-12C2-B14D-3C2E-7FD983324A54}"/>
              </a:ext>
            </a:extLst>
          </p:cNvPr>
          <p:cNvSpPr>
            <a:spLocks noGrp="1"/>
          </p:cNvSpPr>
          <p:nvPr>
            <p:ph type="body" sz="quarter" idx="21"/>
          </p:nvPr>
        </p:nvSpPr>
        <p:spPr>
          <a:xfrm>
            <a:off x="4402665" y="4196396"/>
            <a:ext cx="3386671" cy="2264710"/>
          </a:xfrm>
        </p:spPr>
        <p:txBody>
          <a:bodyPr/>
          <a:lstStyle/>
          <a:p>
            <a:pPr algn="ctr">
              <a:lnSpc>
                <a:spcPct val="110000"/>
              </a:lnSpc>
              <a:spcAft>
                <a:spcPts val="600"/>
              </a:spcAft>
            </a:pPr>
            <a:r>
              <a:rPr lang="en-AU"/>
              <a:t>SWASH club members use what they know to teach others in the community on how to wash their hands. </a:t>
            </a:r>
          </a:p>
          <a:p>
            <a:pPr algn="ctr"/>
            <a:endParaRPr lang="en-AU"/>
          </a:p>
        </p:txBody>
      </p:sp>
      <p:sp>
        <p:nvSpPr>
          <p:cNvPr id="4" name="Text Placeholder 3">
            <a:extLst>
              <a:ext uri="{FF2B5EF4-FFF2-40B4-BE49-F238E27FC236}">
                <a16:creationId xmlns:a16="http://schemas.microsoft.com/office/drawing/2014/main" id="{94A82F57-EDC5-E039-6242-975D7971A586}"/>
              </a:ext>
            </a:extLst>
          </p:cNvPr>
          <p:cNvSpPr>
            <a:spLocks noGrp="1"/>
          </p:cNvSpPr>
          <p:nvPr>
            <p:ph type="body" sz="quarter" idx="22"/>
          </p:nvPr>
        </p:nvSpPr>
        <p:spPr>
          <a:xfrm>
            <a:off x="8170330" y="4196396"/>
            <a:ext cx="3386671" cy="1702082"/>
          </a:xfrm>
        </p:spPr>
        <p:txBody>
          <a:bodyPr/>
          <a:lstStyle/>
          <a:p>
            <a:pPr algn="ctr">
              <a:lnSpc>
                <a:spcPct val="110000"/>
              </a:lnSpc>
              <a:spcAft>
                <a:spcPts val="600"/>
              </a:spcAft>
            </a:pPr>
            <a:r>
              <a:rPr lang="en-AU"/>
              <a:t>New water taps constructed at Sisilia’s school through the A+ Successor Project.</a:t>
            </a:r>
          </a:p>
        </p:txBody>
      </p:sp>
      <p:pic>
        <p:nvPicPr>
          <p:cNvPr id="10" name="Picture Placeholder 9" descr="A schoolgirl stands in front of a wall that has handwashing instructions painted on it, holding up a packet of menstrual pads, soap and other hygiene products. ">
            <a:extLst>
              <a:ext uri="{FF2B5EF4-FFF2-40B4-BE49-F238E27FC236}">
                <a16:creationId xmlns:a16="http://schemas.microsoft.com/office/drawing/2014/main" id="{DB644481-8FFD-09F5-85AE-574584CF8949}"/>
              </a:ext>
            </a:extLst>
          </p:cNvPr>
          <p:cNvPicPr>
            <a:picLocks noGrp="1" noChangeAspect="1"/>
          </p:cNvPicPr>
          <p:nvPr>
            <p:ph type="pic" sz="quarter" idx="23"/>
          </p:nvPr>
        </p:nvPicPr>
        <p:blipFill>
          <a:blip r:embed="rId2" cstate="print">
            <a:extLst>
              <a:ext uri="{28A0092B-C50C-407E-A947-70E740481C1C}">
                <a14:useLocalDpi xmlns:a14="http://schemas.microsoft.com/office/drawing/2010/main"/>
              </a:ext>
            </a:extLst>
          </a:blip>
          <a:srcRect/>
          <a:stretch/>
        </p:blipFill>
        <p:spPr>
          <a:xfrm>
            <a:off x="654959" y="1787288"/>
            <a:ext cx="3366708" cy="2264711"/>
          </a:xfrm>
        </p:spPr>
      </p:pic>
      <p:pic>
        <p:nvPicPr>
          <p:cNvPr id="12" name="Picture Placeholder 11" descr="An older community leader washes his hands with a wet cloth at an outdoor washing stand while students assist and watch nearby. ">
            <a:extLst>
              <a:ext uri="{FF2B5EF4-FFF2-40B4-BE49-F238E27FC236}">
                <a16:creationId xmlns:a16="http://schemas.microsoft.com/office/drawing/2014/main" id="{932835AE-36C2-F871-D3FD-7E0F26DB2C62}"/>
              </a:ext>
            </a:extLst>
          </p:cNvPr>
          <p:cNvPicPr>
            <a:picLocks noGrp="1" noChangeAspect="1"/>
          </p:cNvPicPr>
          <p:nvPr>
            <p:ph type="pic" sz="quarter" idx="24"/>
          </p:nvPr>
        </p:nvPicPr>
        <p:blipFill>
          <a:blip r:embed="rId3" cstate="print">
            <a:extLst>
              <a:ext uri="{28A0092B-C50C-407E-A947-70E740481C1C}">
                <a14:useLocalDpi xmlns:a14="http://schemas.microsoft.com/office/drawing/2010/main"/>
              </a:ext>
            </a:extLst>
          </a:blip>
          <a:srcRect/>
          <a:stretch/>
        </p:blipFill>
        <p:spPr>
          <a:xfrm>
            <a:off x="4413408" y="1785457"/>
            <a:ext cx="3366708" cy="2264711"/>
          </a:xfrm>
        </p:spPr>
      </p:pic>
      <p:pic>
        <p:nvPicPr>
          <p:cNvPr id="14" name="Picture Placeholder 13" descr="Outdoor communal taps set in concrete with a trough below, a ramp for access, and painted logos of supporting organisations.  ">
            <a:extLst>
              <a:ext uri="{FF2B5EF4-FFF2-40B4-BE49-F238E27FC236}">
                <a16:creationId xmlns:a16="http://schemas.microsoft.com/office/drawing/2014/main" id="{CC63F063-56CA-BB54-9ACA-7A241E554126}"/>
              </a:ext>
            </a:extLst>
          </p:cNvPr>
          <p:cNvPicPr>
            <a:picLocks noGrp="1" noChangeAspect="1"/>
          </p:cNvPicPr>
          <p:nvPr>
            <p:ph type="pic" sz="quarter" idx="25"/>
          </p:nvPr>
        </p:nvPicPr>
        <p:blipFill>
          <a:blip r:embed="rId4" cstate="print">
            <a:extLst>
              <a:ext uri="{28A0092B-C50C-407E-A947-70E740481C1C}">
                <a14:useLocalDpi xmlns:a14="http://schemas.microsoft.com/office/drawing/2010/main"/>
              </a:ext>
            </a:extLst>
          </a:blip>
          <a:srcRect/>
          <a:stretch/>
        </p:blipFill>
        <p:spPr>
          <a:xfrm>
            <a:off x="8171857" y="1785457"/>
            <a:ext cx="3366708" cy="2264711"/>
          </a:xfrm>
        </p:spPr>
      </p:pic>
      <p:sp>
        <p:nvSpPr>
          <p:cNvPr id="8" name="Text Placeholder 7">
            <a:extLst>
              <a:ext uri="{FF2B5EF4-FFF2-40B4-BE49-F238E27FC236}">
                <a16:creationId xmlns:a16="http://schemas.microsoft.com/office/drawing/2014/main" id="{7F28FD64-6FFF-78BE-1938-77AED48AC4A6}"/>
              </a:ext>
            </a:extLst>
          </p:cNvPr>
          <p:cNvSpPr>
            <a:spLocks noGrp="1"/>
          </p:cNvSpPr>
          <p:nvPr>
            <p:ph type="body" sz="quarter" idx="26"/>
          </p:nvPr>
        </p:nvSpPr>
        <p:spPr>
          <a:xfrm>
            <a:off x="634999" y="288758"/>
            <a:ext cx="10903308" cy="1291933"/>
          </a:xfrm>
        </p:spPr>
        <p:txBody>
          <a:bodyPr>
            <a:noAutofit/>
          </a:bodyPr>
          <a:lstStyle/>
          <a:p>
            <a:pPr>
              <a:lnSpc>
                <a:spcPct val="110000"/>
              </a:lnSpc>
              <a:spcBef>
                <a:spcPts val="0"/>
              </a:spcBef>
              <a:spcAft>
                <a:spcPts val="600"/>
              </a:spcAft>
            </a:pPr>
            <a:r>
              <a:rPr lang="en-AU" sz="2400"/>
              <a:t>With your generosity, Caritas Australia’s local partner, Diocese of Mbulu Development Department (DMDD), can continue to support and connect communities like Sisilia’s through various programs and projects.</a:t>
            </a:r>
          </a:p>
        </p:txBody>
      </p:sp>
    </p:spTree>
    <p:extLst>
      <p:ext uri="{BB962C8B-B14F-4D97-AF65-F5344CB8AC3E}">
        <p14:creationId xmlns:p14="http://schemas.microsoft.com/office/powerpoint/2010/main" val="3278723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F8E84-DEF8-0B9A-3B16-412C8E8473C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E3565EA-DC7E-7EE3-5D45-FE4B71361DB0}"/>
              </a:ext>
            </a:extLst>
          </p:cNvPr>
          <p:cNvSpPr>
            <a:spLocks noGrp="1"/>
          </p:cNvSpPr>
          <p:nvPr>
            <p:ph type="body" sz="half" idx="10"/>
          </p:nvPr>
        </p:nvSpPr>
        <p:spPr/>
        <p:txBody>
          <a:bodyPr anchor="ctr"/>
          <a:lstStyle/>
          <a:p>
            <a:r>
              <a:rPr lang="en-AU"/>
              <a:t>Sisilia’s story demonstrates how lack of clean water, long walking distances and poor living conditions directly affect children’s ability to focus on education.</a:t>
            </a:r>
          </a:p>
          <a:p>
            <a:r>
              <a:rPr lang="en-AU"/>
              <a:t>Addressing these needs can lead to improved attendance, performance and aspirations – and young leaders like Sisilia are the catalyst for that change.  </a:t>
            </a:r>
          </a:p>
        </p:txBody>
      </p:sp>
      <p:pic>
        <p:nvPicPr>
          <p:cNvPr id="6" name="Picture Placeholder 5" descr="A girl sits at her school desk smiling at the camera, with other school students sitting at desks behind her in their classroom. ">
            <a:extLst>
              <a:ext uri="{FF2B5EF4-FFF2-40B4-BE49-F238E27FC236}">
                <a16:creationId xmlns:a16="http://schemas.microsoft.com/office/drawing/2014/main" id="{E90342B9-307F-14B7-4249-611CB8D97D4C}"/>
              </a:ext>
            </a:extLst>
          </p:cNvPr>
          <p:cNvPicPr>
            <a:picLocks noGrp="1" noChangeAspect="1"/>
          </p:cNvPicPr>
          <p:nvPr>
            <p:ph type="pic" sz="quarter" idx="22"/>
          </p:nvPr>
        </p:nvPicPr>
        <p:blipFill>
          <a:blip r:embed="rId2" cstate="print">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797680068"/>
      </p:ext>
    </p:extLst>
  </p:cSld>
  <p:clrMapOvr>
    <a:masterClrMapping/>
  </p:clrMapOvr>
</p:sld>
</file>

<file path=ppt/theme/theme1.xml><?xml version="1.0" encoding="utf-8"?>
<a:theme xmlns:a="http://schemas.openxmlformats.org/drawingml/2006/main" name="Office Theme">
  <a:themeElements>
    <a:clrScheme name="PC26">
      <a:dk1>
        <a:srgbClr val="DFF5F3"/>
      </a:dk1>
      <a:lt1>
        <a:srgbClr val="FFFFFF"/>
      </a:lt1>
      <a:dk2>
        <a:srgbClr val="FFF6E6"/>
      </a:dk2>
      <a:lt2>
        <a:srgbClr val="EDE2F1"/>
      </a:lt2>
      <a:accent1>
        <a:srgbClr val="762000"/>
      </a:accent1>
      <a:accent2>
        <a:srgbClr val="9563AA"/>
      </a:accent2>
      <a:accent3>
        <a:srgbClr val="44B5AC"/>
      </a:accent3>
      <a:accent4>
        <a:srgbClr val="FFD27D"/>
      </a:accent4>
      <a:accent5>
        <a:srgbClr val="93274D"/>
      </a:accent5>
      <a:accent6>
        <a:srgbClr val="A370BB"/>
      </a:accent6>
      <a:hlink>
        <a:srgbClr val="467886"/>
      </a:hlink>
      <a:folHlink>
        <a:srgbClr val="5DCFC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03B39215-2ACE-4643-9E42-59105F00A03C}" vid="{989AA75B-84B1-4145-8718-4A03D16DE0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1240345-a333-43d4-bb17-215edb4655ec">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B2EFBF7EC79C4FB7EE1E2A7754B606" ma:contentTypeVersion="18" ma:contentTypeDescription="Create a new document." ma:contentTypeScope="" ma:versionID="c16760714db7deed7f8e7a61d502dabb">
  <xsd:schema xmlns:xsd="http://www.w3.org/2001/XMLSchema" xmlns:xs="http://www.w3.org/2001/XMLSchema" xmlns:p="http://schemas.microsoft.com/office/2006/metadata/properties" xmlns:ns1="http://schemas.microsoft.com/sharepoint/v3" xmlns:ns2="a1240345-a333-43d4-bb17-215edb4655ec" xmlns:ns3="a74f41e8-2c9a-4a9a-8a86-1b2eca9cb15f" targetNamespace="http://schemas.microsoft.com/office/2006/metadata/properties" ma:root="true" ma:fieldsID="fe70259704f4a112cc03ace4ead93ba9" ns1:_="" ns2:_="" ns3:_="">
    <xsd:import namespace="http://schemas.microsoft.com/sharepoint/v3"/>
    <xsd:import namespace="a1240345-a333-43d4-bb17-215edb4655ec"/>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1240345-a333-43d4-bb17-215edb465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50902C-E51D-4362-8012-5253D98A9FCE}">
  <ds:schemaRefs>
    <ds:schemaRef ds:uri="http://schemas.microsoft.com/sharepoint/v3/contenttype/forms"/>
  </ds:schemaRefs>
</ds:datastoreItem>
</file>

<file path=customXml/itemProps2.xml><?xml version="1.0" encoding="utf-8"?>
<ds:datastoreItem xmlns:ds="http://schemas.openxmlformats.org/officeDocument/2006/customXml" ds:itemID="{98D9BA71-B0B1-4D88-BEFE-EB1D5B9C584C}">
  <ds:schemaRefs>
    <ds:schemaRef ds:uri="http://purl.org/dc/dcmitype/"/>
    <ds:schemaRef ds:uri="http://schemas.microsoft.com/sharepoint/v3"/>
    <ds:schemaRef ds:uri="a74f41e8-2c9a-4a9a-8a86-1b2eca9cb15f"/>
    <ds:schemaRef ds:uri="http://purl.org/dc/elements/1.1/"/>
    <ds:schemaRef ds:uri="http://www.w3.org/XML/1998/namespace"/>
    <ds:schemaRef ds:uri="a1240345-a333-43d4-bb17-215edb4655ec"/>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E79DD353-F014-4BFB-AB64-C66F6F6FFA50}">
  <ds:schemaRefs>
    <ds:schemaRef ds:uri="a1240345-a333-43d4-bb17-215edb4655ec"/>
    <ds:schemaRef ds:uri="a74f41e8-2c9a-4a9a-8a86-1b2eca9cb1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CA_PC26_PPT Template_R4</Template>
  <TotalTime>250</TotalTime>
  <Words>1717</Words>
  <Application>Microsoft Office PowerPoint</Application>
  <PresentationFormat>Widescreen</PresentationFormat>
  <Paragraphs>126</Paragraphs>
  <Slides>33</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Roboto</vt:lpstr>
      <vt:lpstr>Office Theme</vt:lpstr>
      <vt:lpstr>PowerPoint Presentation</vt:lpstr>
      <vt:lpstr>Unite Against Poverty this Lent</vt:lpstr>
      <vt:lpstr>Where we work</vt:lpstr>
      <vt:lpstr>Sisilia’s Story</vt:lpstr>
      <vt:lpstr>Sisilia’s Story</vt:lpstr>
      <vt:lpstr>PowerPoint Presentation</vt:lpstr>
      <vt:lpstr>PowerPoint Presentation</vt:lpstr>
      <vt:lpstr>PowerPoint Presentation</vt:lpstr>
      <vt:lpstr>PowerPoint Presentation</vt:lpstr>
      <vt:lpstr>Monoranjon’s Story</vt:lpstr>
      <vt:lpstr>Monoranjon’s Story</vt:lpstr>
      <vt:lpstr>PowerPoint Presentation</vt:lpstr>
      <vt:lpstr>PowerPoint Presentation</vt:lpstr>
      <vt:lpstr>PowerPoint Presentation</vt:lpstr>
      <vt:lpstr>PowerPoint Presentation</vt:lpstr>
      <vt:lpstr>Manaini’s Story</vt:lpstr>
      <vt:lpstr>Manaini’s Story</vt:lpstr>
      <vt:lpstr>PowerPoint Presentation</vt:lpstr>
      <vt:lpstr>PowerPoint Presentation</vt:lpstr>
      <vt:lpstr>PowerPoint Presentation</vt:lpstr>
      <vt:lpstr>PowerPoint Presentation</vt:lpstr>
      <vt:lpstr>PowerPoint Presentation</vt:lpstr>
      <vt:lpstr>Ahmad’s Story</vt:lpstr>
      <vt:lpstr>Disclaimer</vt:lpstr>
      <vt:lpstr>Ahmad’s Story</vt:lpstr>
      <vt:lpstr>PowerPoint Presentation</vt:lpstr>
      <vt:lpstr>“Thank God we work at Caritas, allowing us to serve people in the most challenging conditions despite the lack of medicine.”</vt:lpstr>
      <vt:lpstr>PowerPoint Presentation</vt:lpstr>
      <vt:lpstr>How else can your parish Unite Against Poverty this Project Compassion?</vt:lpstr>
      <vt:lpstr>PowerPoint Presentation</vt:lpstr>
      <vt:lpstr>PowerPoint Presentation</vt:lpstr>
      <vt:lpstr>PowerPoint Presentation</vt:lpstr>
      <vt:lpstr>Photo Credits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PC26 Introducing Project Compassion PPT - Parish</dc:title>
  <dc:creator>Laura Stoffberg</dc:creator>
  <cp:lastModifiedBy>Nicole Dobrohotoff</cp:lastModifiedBy>
  <cp:revision>1</cp:revision>
  <dcterms:created xsi:type="dcterms:W3CDTF">2025-09-10T05:38:01Z</dcterms:created>
  <dcterms:modified xsi:type="dcterms:W3CDTF">2025-11-03T06:05:21Z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0x010100DFB2EFBF7EC79C4FB7EE1E2A7754B606</vt:lpwstr>
  </property>
  <property fmtid="{D5CDD505-2E9C-101B-9397-08002B2CF9AE}" pid="3" name="MediaServiceImageTags">
    <vt:lpwstr/>
  </property>
</Properties>
</file>