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7" r:id="rId4"/>
  </p:sldMasterIdLst>
  <p:notesMasterIdLst>
    <p:notesMasterId r:id="rId6"/>
  </p:notesMasterIdLst>
  <p:handoutMasterIdLst>
    <p:handoutMasterId r:id="rId7"/>
  </p:handoutMasterIdLst>
  <p:sldIdLst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5352" userDrawn="1">
          <p15:clr>
            <a:srgbClr val="A4A3A4"/>
          </p15:clr>
        </p15:guide>
        <p15:guide id="4" pos="70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8FB223D-59BB-C868-B914-995703E93A0E}" name="Mark Harding" initials="MH" userId="S::mark.harding@caritas.org.au::3f043a99-62a7-4578-8439-560fc5a0cec7" providerId="AD"/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243F"/>
    <a:srgbClr val="000000"/>
    <a:srgbClr val="E5DBCB"/>
    <a:srgbClr val="FFFFFF"/>
    <a:srgbClr val="004851"/>
    <a:srgbClr val="5C867E"/>
    <a:srgbClr val="0C244C"/>
    <a:srgbClr val="D86075"/>
    <a:srgbClr val="DF918A"/>
    <a:srgbClr val="63B1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6121C7-A0DA-436C-B467-122CF7677A3E}" v="18" dt="2025-10-24T06:49:48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>
        <p:guide orient="horz" pos="2795"/>
        <p:guide orient="horz" pos="4020"/>
        <p:guide pos="5352"/>
        <p:guide pos="70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4A6121C7-A0DA-436C-B467-122CF7677A3E}"/>
    <pc:docChg chg="undo custSel addSld delSld modSld">
      <pc:chgData name="Sally Murphy" userId="dc8129e8-3764-4b90-858b-69271ffb6ebe" providerId="ADAL" clId="{4A6121C7-A0DA-436C-B467-122CF7677A3E}" dt="2025-10-26T23:07:39.058" v="520" actId="20577"/>
      <pc:docMkLst>
        <pc:docMk/>
      </pc:docMkLst>
      <pc:sldChg chg="delSp modSp del mod setBg">
        <pc:chgData name="Sally Murphy" userId="dc8129e8-3764-4b90-858b-69271ffb6ebe" providerId="ADAL" clId="{4A6121C7-A0DA-436C-B467-122CF7677A3E}" dt="2025-10-24T05:40:01.493" v="259" actId="47"/>
        <pc:sldMkLst>
          <pc:docMk/>
          <pc:sldMk cId="3459648227" sldId="259"/>
        </pc:sldMkLst>
      </pc:sldChg>
      <pc:sldChg chg="addSp delSp modSp new mod setBg">
        <pc:chgData name="Sally Murphy" userId="dc8129e8-3764-4b90-858b-69271ffb6ebe" providerId="ADAL" clId="{4A6121C7-A0DA-436C-B467-122CF7677A3E}" dt="2025-10-26T23:07:39.058" v="520" actId="20577"/>
        <pc:sldMkLst>
          <pc:docMk/>
          <pc:sldMk cId="1360523597" sldId="260"/>
        </pc:sldMkLst>
        <pc:spChg chg="add mod">
          <ac:chgData name="Sally Murphy" userId="dc8129e8-3764-4b90-858b-69271ffb6ebe" providerId="ADAL" clId="{4A6121C7-A0DA-436C-B467-122CF7677A3E}" dt="2025-10-26T23:07:39.058" v="520" actId="20577"/>
          <ac:spMkLst>
            <pc:docMk/>
            <pc:sldMk cId="1360523597" sldId="260"/>
            <ac:spMk id="8" creationId="{3C270E8D-C61E-68B4-C1EA-F287EE9069D3}"/>
          </ac:spMkLst>
        </pc:spChg>
        <pc:spChg chg="add del mod">
          <ac:chgData name="Sally Murphy" userId="dc8129e8-3764-4b90-858b-69271ffb6ebe" providerId="ADAL" clId="{4A6121C7-A0DA-436C-B467-122CF7677A3E}" dt="2025-10-24T05:36:22.811" v="209" actId="207"/>
          <ac:spMkLst>
            <pc:docMk/>
            <pc:sldMk cId="1360523597" sldId="260"/>
            <ac:spMk id="11" creationId="{CA11E9C3-B441-5073-07B5-D5C5703A0206}"/>
          </ac:spMkLst>
        </pc:spChg>
        <pc:spChg chg="add mod">
          <ac:chgData name="Sally Murphy" userId="dc8129e8-3764-4b90-858b-69271ffb6ebe" providerId="ADAL" clId="{4A6121C7-A0DA-436C-B467-122CF7677A3E}" dt="2025-10-24T06:49:33.501" v="451" actId="20577"/>
          <ac:spMkLst>
            <pc:docMk/>
            <pc:sldMk cId="1360523597" sldId="260"/>
            <ac:spMk id="12" creationId="{83C29E14-E523-8E74-F053-CE2A4B323EFB}"/>
          </ac:spMkLst>
        </pc:spChg>
        <pc:spChg chg="add mod">
          <ac:chgData name="Sally Murphy" userId="dc8129e8-3764-4b90-858b-69271ffb6ebe" providerId="ADAL" clId="{4A6121C7-A0DA-436C-B467-122CF7677A3E}" dt="2025-10-24T05:35:40.806" v="206" actId="1035"/>
          <ac:spMkLst>
            <pc:docMk/>
            <pc:sldMk cId="1360523597" sldId="260"/>
            <ac:spMk id="13" creationId="{A22C5197-DFFC-63C3-23C9-A34D3D41A8F2}"/>
          </ac:spMkLst>
        </pc:spChg>
        <pc:picChg chg="add mod">
          <ac:chgData name="Sally Murphy" userId="dc8129e8-3764-4b90-858b-69271ffb6ebe" providerId="ADAL" clId="{4A6121C7-A0DA-436C-B467-122CF7677A3E}" dt="2025-10-24T05:35:45.285" v="207" actId="14100"/>
          <ac:picMkLst>
            <pc:docMk/>
            <pc:sldMk cId="1360523597" sldId="260"/>
            <ac:picMk id="5" creationId="{BA6E852E-8BD4-0DE6-FB1A-8D0A0536F911}"/>
          </ac:picMkLst>
        </pc:picChg>
        <pc:picChg chg="add mod">
          <ac:chgData name="Sally Murphy" userId="dc8129e8-3764-4b90-858b-69271ffb6ebe" providerId="ADAL" clId="{4A6121C7-A0DA-436C-B467-122CF7677A3E}" dt="2025-10-24T05:38:52.641" v="232" actId="1076"/>
          <ac:picMkLst>
            <pc:docMk/>
            <pc:sldMk cId="1360523597" sldId="260"/>
            <ac:picMk id="15" creationId="{F0560C91-C282-4365-C406-D4DAC1B17E4F}"/>
          </ac:picMkLst>
        </pc:picChg>
        <pc:picChg chg="add mod">
          <ac:chgData name="Sally Murphy" userId="dc8129e8-3764-4b90-858b-69271ffb6ebe" providerId="ADAL" clId="{4A6121C7-A0DA-436C-B467-122CF7677A3E}" dt="2025-10-24T06:35:00.704" v="426"/>
          <ac:picMkLst>
            <pc:docMk/>
            <pc:sldMk cId="1360523597" sldId="260"/>
            <ac:picMk id="16" creationId="{02A09887-D70D-8721-7B25-397C49140E07}"/>
          </ac:picMkLst>
        </pc:picChg>
      </pc:sldChg>
      <pc:sldChg chg="addSp delSp modSp new del mod setBg">
        <pc:chgData name="Sally Murphy" userId="dc8129e8-3764-4b90-858b-69271ffb6ebe" providerId="ADAL" clId="{4A6121C7-A0DA-436C-B467-122CF7677A3E}" dt="2025-10-24T06:30:32.762" v="415" actId="47"/>
        <pc:sldMkLst>
          <pc:docMk/>
          <pc:sldMk cId="2403474101" sldId="261"/>
        </pc:sldMkLst>
      </pc:sldChg>
      <pc:sldChg chg="addSp modSp add del mod">
        <pc:chgData name="Sally Murphy" userId="dc8129e8-3764-4b90-858b-69271ffb6ebe" providerId="ADAL" clId="{4A6121C7-A0DA-436C-B467-122CF7677A3E}" dt="2025-10-26T23:05:36.238" v="453" actId="47"/>
        <pc:sldMkLst>
          <pc:docMk/>
          <pc:sldMk cId="1204530768" sldId="26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>
                <a:latin typeface="Arial" panose="020B0604020202020204" pitchFamily="34" charset="0"/>
              </a:rPr>
              <a:t>10/27/2025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A3A601E1-AFEE-AA40-B9D6-E7C3110FECAB}" type="datetimeFigureOut">
              <a:rPr lang="en-US" smtClean="0"/>
              <a:pPr/>
              <a:t>10/27/2025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90689D6-08F4-9246-8340-6E1C330F9F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rgbClr val="FFFFFF">
              <a:alpha val="60000"/>
            </a:srgb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1146"/>
            <a:ext cx="12192000" cy="405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9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8870" y="4149080"/>
            <a:ext cx="11164827" cy="187220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20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39398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024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8870" y="3234682"/>
            <a:ext cx="9887699" cy="76036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tx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1"/>
            <a:ext cx="4035944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08870" y="4148191"/>
            <a:ext cx="11164827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40400" y="1"/>
            <a:ext cx="4111200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73168" y="1"/>
            <a:ext cx="4018832" cy="2974999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46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373901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1424" y="1415000"/>
            <a:ext cx="10145037" cy="3742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1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97575E76-F89F-4F13-BF7E-95E66D292128}"/>
              </a:ext>
            </a:extLst>
          </p:cNvPr>
          <p:cNvSpPr/>
          <p:nvPr userDrawn="1"/>
        </p:nvSpPr>
        <p:spPr>
          <a:xfrm rot="16200000">
            <a:off x="3724209" y="-1990883"/>
            <a:ext cx="4680520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77297" y="1412777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91C47728-BB3F-4B12-8FF1-7A1EEFB7F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6268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bg>
      <p:bgPr>
        <a:solidFill>
          <a:srgbClr val="E5DBCB">
            <a:alpha val="6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3739016" y="-1918874"/>
            <a:ext cx="4680521" cy="1105579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06757" y="1484785"/>
            <a:ext cx="10145037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18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2CD4B24-B6F0-49C8-8CD2-EE67E8B61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274059"/>
            <a:ext cx="11055789" cy="78296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50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0" y="1925458"/>
            <a:ext cx="5328592" cy="0"/>
          </a:xfrm>
          <a:prstGeom prst="line">
            <a:avLst/>
          </a:prstGeom>
          <a:ln w="5715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75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47387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647386" y="3208949"/>
            <a:ext cx="4959787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212335" y="692696"/>
            <a:ext cx="2400941" cy="230425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757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>
            <a:cxnSpLocks/>
          </p:cNvCxnSpPr>
          <p:nvPr/>
        </p:nvCxnSpPr>
        <p:spPr>
          <a:xfrm>
            <a:off x="0" y="1916832"/>
            <a:ext cx="566395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61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192011" cy="6237312"/>
          </a:xfrm>
          <a:prstGeom prst="round1Rect">
            <a:avLst>
              <a:gd name="adj" fmla="val 23287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7386" y="692696"/>
            <a:ext cx="4959787" cy="4889086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7386" y="5725203"/>
            <a:ext cx="495978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9379" y="2177480"/>
            <a:ext cx="5184574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0" y="1916832"/>
            <a:ext cx="5328592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692695"/>
            <a:ext cx="5328592" cy="96348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5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5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421455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5582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34087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5" y="0"/>
            <a:ext cx="1156861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1731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1568611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7808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112224" y="1580889"/>
            <a:ext cx="3456384" cy="393634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3392" y="1580889"/>
            <a:ext cx="3456384" cy="3936343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4842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384838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07914" y="5714416"/>
            <a:ext cx="3447904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2853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chemeClr val="tx1"/>
                </a:solidFill>
              </a:rPr>
              <a:t>Click to edit Master title style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7E84819-4C54-574F-8060-6984CD25582B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7580051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14842" y="382352"/>
            <a:ext cx="9217024" cy="504056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>
                <a:solidFill>
                  <a:srgbClr val="0C244C"/>
                </a:solidFill>
              </a:rPr>
              <a:t>Click to edit Master title style</a:t>
            </a:r>
            <a:endParaRPr lang="en-US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4141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952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7193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376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38310" y="1580925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79173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6621" y="1580926"/>
            <a:ext cx="2628000" cy="216282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4055910"/>
            <a:ext cx="11164827" cy="189337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0" cap="none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b="0" cap="all">
                <a:solidFill>
                  <a:srgbClr val="00485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0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671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166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062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830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517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1644206" cy="90872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878" y="669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052736"/>
            <a:ext cx="11127797" cy="48965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06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C244C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all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86916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287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138687"/>
            <a:ext cx="11127797" cy="481059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chemeClr val="tx1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4649641" cy="97155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3321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955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6" y="1601416"/>
            <a:ext cx="11127797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494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4" y="0"/>
            <a:ext cx="11705553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3160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079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1705550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42728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0183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78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1871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416050"/>
            <a:ext cx="6497823" cy="46990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1500"/>
              </a:spcAft>
              <a:buFontTx/>
              <a:buNone/>
              <a:defRPr sz="28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Tx/>
              <a:buNone/>
              <a:defRPr sz="24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lnSpc>
                <a:spcPct val="114000"/>
              </a:lnSpc>
              <a:spcBef>
                <a:spcPts val="188"/>
              </a:spcBef>
              <a:spcAft>
                <a:spcPts val="1800"/>
              </a:spcAft>
              <a:buFont typeface="Arial"/>
              <a:buChar char="•"/>
              <a:defRPr sz="24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416050"/>
            <a:ext cx="4320604" cy="42545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378" y="238336"/>
            <a:ext cx="10657182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3600" b="1" i="0" cap="all" normalizeH="0" baseline="0">
                <a:solidFill>
                  <a:srgbClr val="000000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412E09-1FFD-E321-EFEC-D8DCEB54231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3925" y="5734050"/>
            <a:ext cx="4321175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</a:lstStyle>
          <a:p>
            <a:pPr lvl="0"/>
            <a:r>
              <a:rPr lang="en-US"/>
              <a:t>Photo caption and credit</a:t>
            </a:r>
          </a:p>
        </p:txBody>
      </p:sp>
    </p:spTree>
    <p:extLst>
      <p:ext uri="{BB962C8B-B14F-4D97-AF65-F5344CB8AC3E}">
        <p14:creationId xmlns:p14="http://schemas.microsoft.com/office/powerpoint/2010/main" val="37275727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378" y="1601416"/>
            <a:ext cx="6497823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589480" y="1609873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89483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74496" y="1601416"/>
            <a:ext cx="2116067" cy="1971600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74496" y="3861048"/>
            <a:ext cx="2116067" cy="2095674"/>
          </a:xfrm>
          <a:prstGeom prst="rect">
            <a:avLst/>
          </a:prstGeom>
        </p:spPr>
        <p:txBody>
          <a:bodyPr vert="horz"/>
          <a:lstStyle>
            <a:lvl1pPr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38336"/>
            <a:ext cx="10801200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5315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50908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20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7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1612488"/>
            <a:ext cx="3501527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273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413792"/>
            <a:ext cx="11055789" cy="71095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1384" y="1233891"/>
            <a:ext cx="11055789" cy="439021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384" y="5624109"/>
            <a:ext cx="6087237" cy="53338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95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5E4D10-669F-B44A-829C-549EADDE5760}"/>
              </a:ext>
            </a:extLst>
          </p:cNvPr>
          <p:cNvSpPr txBox="1"/>
          <p:nvPr userDrawn="1"/>
        </p:nvSpPr>
        <p:spPr>
          <a:xfrm>
            <a:off x="13552369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55870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1644206" cy="165100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7798" y="343729"/>
            <a:ext cx="10732778" cy="58130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142676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45237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47798" y="2165350"/>
            <a:ext cx="3501527" cy="37839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188"/>
              </a:spcBef>
              <a:buFontTx/>
              <a:buNone/>
              <a:defRPr sz="2000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3pPr>
            <a:lvl4pPr marL="324000" indent="-17145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4pPr>
            <a:lvl5pPr marL="445500" indent="-135000">
              <a:spcBef>
                <a:spcPts val="188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1231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403" y="413792"/>
            <a:ext cx="7872875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579905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Arial"/>
                <a:cs typeface="Arial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91622" y="6042936"/>
            <a:ext cx="4847861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939710" y="1346621"/>
            <a:ext cx="4071888" cy="49445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1425" y="2348880"/>
            <a:ext cx="4128459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2000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3026189" y="6439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5062932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378171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499638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096" y="3153669"/>
            <a:ext cx="3053808" cy="8379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CEFDC1-E79D-41CA-855B-A71091D2BEB5}"/>
              </a:ext>
            </a:extLst>
          </p:cNvPr>
          <p:cNvSpPr/>
          <p:nvPr userDrawn="1"/>
        </p:nvSpPr>
        <p:spPr>
          <a:xfrm>
            <a:off x="4718507" y="2256674"/>
            <a:ext cx="27549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AU" sz="4000" b="1">
                <a:solidFill>
                  <a:schemeClr val="bg1"/>
                </a:solidFill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0776753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2224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D80BD-9FC0-4715-A181-18B731241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71F479-4625-43A3-AACB-70932216E1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EDB97-4F63-4F87-80DA-5F2FF157E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6A639-C0A9-4003-92E5-98FCEA38F8A3}" type="datetimeFigureOut">
              <a:rPr lang="en-AU" smtClean="0"/>
              <a:t>27/10/2025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6D3CB6-D04D-494E-8D00-0B44FFC3B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A4742-3268-4E3D-9ED5-2654B761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1D9BE-1158-41A8-8A5F-D61EB3368FB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77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473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1"/>
            <a:ext cx="12192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82227"/>
            <a:ext cx="9144000" cy="1440160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0403695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12192000" cy="403269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220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1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944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4552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4999"/>
            <a:ext cx="12192000" cy="3262313"/>
          </a:xfrm>
          <a:prstGeom prst="rect">
            <a:avLst/>
          </a:prstGeom>
          <a:solidFill>
            <a:srgbClr val="E5DBCB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0440632" y="2517318"/>
            <a:ext cx="2160239" cy="2159987"/>
            <a:chOff x="948154" y="2050047"/>
            <a:chExt cx="216025" cy="216025"/>
          </a:xfrm>
          <a:solidFill>
            <a:srgbClr val="FFFFFF">
              <a:alpha val="69804"/>
            </a:srgb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3552370" y="6179419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12192000" cy="296464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8871" y="3256100"/>
            <a:ext cx="9144000" cy="1264424"/>
          </a:xfrm>
          <a:prstGeom prst="rect">
            <a:avLst/>
          </a:prstGeom>
        </p:spPr>
        <p:txBody>
          <a:bodyPr anchor="ctr"/>
          <a:lstStyle>
            <a:lvl1pPr algn="l">
              <a:defRPr sz="4000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49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53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765" r:id="rId2"/>
    <p:sldLayoutId id="2147483818" r:id="rId3"/>
    <p:sldLayoutId id="2147483766" r:id="rId4"/>
    <p:sldLayoutId id="2147483761" r:id="rId5"/>
    <p:sldLayoutId id="2147483762" r:id="rId6"/>
    <p:sldLayoutId id="2147483767" r:id="rId7"/>
    <p:sldLayoutId id="2147483769" r:id="rId8"/>
    <p:sldLayoutId id="2147483770" r:id="rId9"/>
    <p:sldLayoutId id="2147483771" r:id="rId10"/>
    <p:sldLayoutId id="2147483773" r:id="rId11"/>
    <p:sldLayoutId id="2147483820" r:id="rId12"/>
    <p:sldLayoutId id="2147483775" r:id="rId13"/>
    <p:sldLayoutId id="2147483777" r:id="rId14"/>
    <p:sldLayoutId id="2147483821" r:id="rId15"/>
    <p:sldLayoutId id="2147483779" r:id="rId16"/>
    <p:sldLayoutId id="2147483780" r:id="rId17"/>
    <p:sldLayoutId id="2147483783" r:id="rId18"/>
    <p:sldLayoutId id="2147483832" r:id="rId19"/>
    <p:sldLayoutId id="2147483787" r:id="rId20"/>
    <p:sldLayoutId id="2147483789" r:id="rId21"/>
    <p:sldLayoutId id="2147483824" r:id="rId22"/>
    <p:sldLayoutId id="2147483791" r:id="rId23"/>
    <p:sldLayoutId id="2147483793" r:id="rId24"/>
    <p:sldLayoutId id="2147483795" r:id="rId25"/>
    <p:sldLayoutId id="2147483825" r:id="rId26"/>
    <p:sldLayoutId id="2147483796" r:id="rId27"/>
    <p:sldLayoutId id="2147483798" r:id="rId28"/>
    <p:sldLayoutId id="2147483833" r:id="rId29"/>
    <p:sldLayoutId id="2147483800" r:id="rId30"/>
    <p:sldLayoutId id="2147483826" r:id="rId31"/>
    <p:sldLayoutId id="2147483835" r:id="rId32"/>
    <p:sldLayoutId id="2147483801" r:id="rId33"/>
    <p:sldLayoutId id="2147483804" r:id="rId34"/>
    <p:sldLayoutId id="2147483805" r:id="rId35"/>
    <p:sldLayoutId id="2147483827" r:id="rId36"/>
    <p:sldLayoutId id="2147483838" r:id="rId37"/>
    <p:sldLayoutId id="2147483806" r:id="rId38"/>
    <p:sldLayoutId id="2147483809" r:id="rId39"/>
    <p:sldLayoutId id="2147483828" r:id="rId40"/>
    <p:sldLayoutId id="2147483810" r:id="rId41"/>
    <p:sldLayoutId id="2147483812" r:id="rId42"/>
    <p:sldLayoutId id="2147483836" r:id="rId43"/>
    <p:sldLayoutId id="2147483815" r:id="rId44"/>
    <p:sldLayoutId id="2147483830" r:id="rId4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cards with text&#10;&#10;AI-generated content may be incorrect.">
            <a:extLst>
              <a:ext uri="{FF2B5EF4-FFF2-40B4-BE49-F238E27FC236}">
                <a16:creationId xmlns:a16="http://schemas.microsoft.com/office/drawing/2014/main" id="{BA6E852E-8BD4-0DE6-FB1A-8D0A0536F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0"/>
            <a:ext cx="5486399" cy="54863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C270E8D-C61E-68B4-C1EA-F287EE9069D3}"/>
              </a:ext>
            </a:extLst>
          </p:cNvPr>
          <p:cNvSpPr txBox="1"/>
          <p:nvPr/>
        </p:nvSpPr>
        <p:spPr>
          <a:xfrm>
            <a:off x="222770" y="2046952"/>
            <a:ext cx="6260061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200">
                <a:solidFill>
                  <a:srgbClr val="05243F"/>
                </a:solidFill>
              </a:rPr>
              <a:t>Purchasing</a:t>
            </a:r>
            <a:r>
              <a:rPr lang="en-US" sz="3200" b="0" i="0">
                <a:solidFill>
                  <a:srgbClr val="05243F"/>
                </a:solidFill>
                <a:effectLst/>
              </a:rPr>
              <a:t> </a:t>
            </a:r>
            <a:r>
              <a:rPr lang="en-US" sz="3200" i="0" dirty="0">
                <a:solidFill>
                  <a:srgbClr val="05243F"/>
                </a:solidFill>
                <a:effectLst/>
              </a:rPr>
              <a:t>Global Gift </a:t>
            </a:r>
            <a:r>
              <a:rPr lang="en-US" sz="3200" b="1" i="0" dirty="0">
                <a:solidFill>
                  <a:schemeClr val="accent1"/>
                </a:solidFill>
                <a:effectLst/>
              </a:rPr>
              <a:t>Christmas cards </a:t>
            </a:r>
            <a:r>
              <a:rPr lang="en-US" sz="3200" b="0" i="0" dirty="0">
                <a:solidFill>
                  <a:srgbClr val="05243F"/>
                </a:solidFill>
                <a:effectLst/>
              </a:rPr>
              <a:t>can help to build a brighter future for children, women and men experiencing hardship and poverty.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11E9C3-B441-5073-07B5-D5C5703A0206}"/>
              </a:ext>
            </a:extLst>
          </p:cNvPr>
          <p:cNvSpPr/>
          <p:nvPr/>
        </p:nvSpPr>
        <p:spPr>
          <a:xfrm>
            <a:off x="0" y="5481773"/>
            <a:ext cx="12187979" cy="13725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C29E14-E523-8E74-F053-CE2A4B323EFB}"/>
              </a:ext>
            </a:extLst>
          </p:cNvPr>
          <p:cNvSpPr txBox="1"/>
          <p:nvPr/>
        </p:nvSpPr>
        <p:spPr>
          <a:xfrm>
            <a:off x="4102761" y="5652343"/>
            <a:ext cx="5093562" cy="10310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28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www.globalgifts.org.au</a:t>
            </a:r>
          </a:p>
          <a:p>
            <a:pPr algn="ctr">
              <a:spcAft>
                <a:spcPts val="600"/>
              </a:spcAft>
            </a:pPr>
            <a:r>
              <a:rPr lang="en-AU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1800 024 413</a:t>
            </a:r>
            <a:endParaRPr lang="en-US" sz="2800" b="1" dirty="0">
              <a:solidFill>
                <a:schemeClr val="bg1"/>
              </a:solidFill>
              <a:latin typeface="Arial" panose="020B0604020202020204" pitchFamily="34" charset="0"/>
              <a:ea typeface="Roboto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2C5197-DFFC-63C3-23C9-A34D3D41A8F2}"/>
              </a:ext>
            </a:extLst>
          </p:cNvPr>
          <p:cNvSpPr/>
          <p:nvPr/>
        </p:nvSpPr>
        <p:spPr>
          <a:xfrm>
            <a:off x="493164" y="5835337"/>
            <a:ext cx="33564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AU" sz="3600" b="1" dirty="0">
                <a:solidFill>
                  <a:schemeClr val="bg1"/>
                </a:solidFill>
                <a:latin typeface="Arial" panose="020B0604020202020204" pitchFamily="34" charset="0"/>
                <a:ea typeface="Roboto"/>
                <a:cs typeface="Arial" panose="020B0604020202020204" pitchFamily="34" charset="0"/>
              </a:rPr>
              <a:t>DONATE NOW</a:t>
            </a:r>
          </a:p>
        </p:txBody>
      </p:sp>
      <p:pic>
        <p:nvPicPr>
          <p:cNvPr id="15" name="Picture 14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F0560C91-C282-4365-C406-D4DAC1B17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53" y="376332"/>
            <a:ext cx="4450268" cy="1147668"/>
          </a:xfrm>
          <a:prstGeom prst="rect">
            <a:avLst/>
          </a:prstGeom>
        </p:spPr>
      </p:pic>
      <p:pic>
        <p:nvPicPr>
          <p:cNvPr id="16" name="Drawing 0">
            <a:extLst>
              <a:ext uri="{FF2B5EF4-FFF2-40B4-BE49-F238E27FC236}">
                <a16:creationId xmlns:a16="http://schemas.microsoft.com/office/drawing/2014/main" id="{02A09887-D70D-8721-7B25-397C49140E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8263" y="5575028"/>
            <a:ext cx="119062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523597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Caritas Revised Colour Scheme">
      <a:dk1>
        <a:srgbClr val="2E294E"/>
      </a:dk1>
      <a:lt1>
        <a:srgbClr val="FFFFFF"/>
      </a:lt1>
      <a:dk2>
        <a:srgbClr val="2E294E"/>
      </a:dk2>
      <a:lt2>
        <a:srgbClr val="FFFFFF"/>
      </a:lt2>
      <a:accent1>
        <a:srgbClr val="762000"/>
      </a:accent1>
      <a:accent2>
        <a:srgbClr val="FFCF99"/>
      </a:accent2>
      <a:accent3>
        <a:srgbClr val="FFF0EB"/>
      </a:accent3>
      <a:accent4>
        <a:srgbClr val="E9E3E6"/>
      </a:accent4>
      <a:accent5>
        <a:srgbClr val="AFBE8F"/>
      </a:accent5>
      <a:accent6>
        <a:srgbClr val="F46036"/>
      </a:accent6>
      <a:hlink>
        <a:srgbClr val="3296EE"/>
      </a:hlink>
      <a:folHlink>
        <a:srgbClr val="80B7A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7cb477-d294-4cd8-a8fd-d6546272b88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2" ma:contentTypeDescription="Create a new document." ma:contentTypeScope="" ma:versionID="bee8e6ffb4d35841e0ede9059de963ac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3c1c691f609142fb02f39583b493f3f8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CE9FC7-F488-4CBC-BC57-3C13B4B4EA8E}">
  <ds:schemaRefs>
    <ds:schemaRef ds:uri="5e9f70fa-da72-4a48-b92c-4a4a1e519a76"/>
    <ds:schemaRef ds:uri="a74f41e8-2c9a-4a9a-8a86-1b2eca9cb15f"/>
    <ds:schemaRef ds:uri="a7938f78-b017-4dc0-8c82-d5b44b2641c5"/>
    <ds:schemaRef ds:uri="d0426e0c-4a75-4487-8a8c-05f70a1c3a62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microsoft.com/sharepoint/v3/fields"/>
    <ds:schemaRef ds:uri="http://schemas.openxmlformats.org/package/2006/metadata/core-properties"/>
    <ds:schemaRef ds:uri="http://www.w3.org/XML/1998/namespace"/>
    <ds:schemaRef ds:uri="da7cb477-d294-4cd8-a8fd-d6546272b885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C82272-9F12-4B4E-9B70-56F511B02B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</TotalTime>
  <Words>35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Education PPT Template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Australia Lebanon Emergency Appeal</dc:title>
  <dc:creator>Marlin Communications</dc:creator>
  <cp:lastModifiedBy>Sally Murphy</cp:lastModifiedBy>
  <cp:revision>6</cp:revision>
  <dcterms:created xsi:type="dcterms:W3CDTF">2014-11-30T23:21:17Z</dcterms:created>
  <dcterms:modified xsi:type="dcterms:W3CDTF">2025-10-26T23:07:39Z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0x01010043F170210F2CF24C9E2C6624D7A1AA41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MediaServiceImageTags">
    <vt:lpwstr/>
  </property>
  <property fmtid="{D5CDD505-2E9C-101B-9397-08002B2CF9AE}" pid="6" name="Topic">
    <vt:lpwstr/>
  </property>
  <property fmtid="{D5CDD505-2E9C-101B-9397-08002B2CF9AE}" pid="7" name="xd_ProgID">
    <vt:lpwstr/>
  </property>
  <property fmtid="{D5CDD505-2E9C-101B-9397-08002B2CF9AE}" pid="8" name="TemplateUrl">
    <vt:lpwstr/>
  </property>
  <property fmtid="{D5CDD505-2E9C-101B-9397-08002B2CF9AE}" pid="9" name="ComplianceAssetId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  <property fmtid="{D5CDD505-2E9C-101B-9397-08002B2CF9AE}" pid="12" name="TaxKeyword">
    <vt:lpwstr/>
  </property>
</Properties>
</file>