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sldIdLst>
    <p:sldId id="258" r:id="rId5"/>
    <p:sldId id="276" r:id="rId6"/>
    <p:sldId id="278" r:id="rId7"/>
    <p:sldId id="271" r:id="rId8"/>
    <p:sldId id="273" r:id="rId9"/>
    <p:sldId id="277" r:id="rId10"/>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C248A8-C7DF-2238-5860-147EDD04E4AC}" name="Nicole Dobrohotoff" initials="ND" userId="S::NicoleD@caritas.org.au::2dc4cf58-dc7e-422a-950b-38460c74cb7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therine McAleer" initials="CM" lastIdx="4" clrIdx="0">
    <p:extLst>
      <p:ext uri="{19B8F6BF-5375-455C-9EA6-DF929625EA0E}">
        <p15:presenceInfo xmlns:p15="http://schemas.microsoft.com/office/powerpoint/2012/main" userId="S-1-5-21-568877940-3399399001-4121681156-7305" providerId="AD"/>
      </p:ext>
    </p:extLst>
  </p:cmAuthor>
  <p:cmAuthor id="2" name="Nicole Dobrohotoff" initials="ND" lastIdx="1" clrIdx="1">
    <p:extLst>
      <p:ext uri="{19B8F6BF-5375-455C-9EA6-DF929625EA0E}">
        <p15:presenceInfo xmlns:p15="http://schemas.microsoft.com/office/powerpoint/2012/main" userId="S::nicoled@caritas.org.au::2dc4cf58-dc7e-422a-950b-38460c74cb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F99"/>
    <a:srgbClr val="C3DDD7"/>
    <a:srgbClr val="D86075"/>
    <a:srgbClr val="DF918A"/>
    <a:srgbClr val="63B1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15249C-7FBA-470F-82E2-6A4165AA1AE3}" v="3" dt="2026-02-23T02:12:38.6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92" autoAdjust="0"/>
    <p:restoredTop sz="93883" autoAdjust="0"/>
  </p:normalViewPr>
  <p:slideViewPr>
    <p:cSldViewPr snapToGrid="0" snapToObjects="1">
      <p:cViewPr varScale="1">
        <p:scale>
          <a:sx n="69" d="100"/>
          <a:sy n="69" d="100"/>
        </p:scale>
        <p:origin x="320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ole Dobrohotoff" userId="2dc4cf58-dc7e-422a-950b-38460c74cb76" providerId="ADAL" clId="{686C5CC5-7FCE-42C6-8C12-F61A126FCB9E}"/>
    <pc:docChg chg="undo custSel modSld">
      <pc:chgData name="Nicole Dobrohotoff" userId="2dc4cf58-dc7e-422a-950b-38460c74cb76" providerId="ADAL" clId="{686C5CC5-7FCE-42C6-8C12-F61A126FCB9E}" dt="2026-02-20T22:20:19.031" v="90" actId="20577"/>
      <pc:docMkLst>
        <pc:docMk/>
      </pc:docMkLst>
      <pc:sldChg chg="modSp mod modCm">
        <pc:chgData name="Nicole Dobrohotoff" userId="2dc4cf58-dc7e-422a-950b-38460c74cb76" providerId="ADAL" clId="{686C5CC5-7FCE-42C6-8C12-F61A126FCB9E}" dt="2026-02-20T22:19:40.880" v="89" actId="6549"/>
        <pc:sldMkLst>
          <pc:docMk/>
          <pc:sldMk cId="4070503464" sldId="271"/>
        </pc:sldMkLst>
        <pc:spChg chg="mod">
          <ac:chgData name="Nicole Dobrohotoff" userId="2dc4cf58-dc7e-422a-950b-38460c74cb76" providerId="ADAL" clId="{686C5CC5-7FCE-42C6-8C12-F61A126FCB9E}" dt="2026-02-20T22:19:40.880" v="89" actId="6549"/>
          <ac:spMkLst>
            <pc:docMk/>
            <pc:sldMk cId="4070503464" sldId="271"/>
            <ac:spMk id="2" creationId="{22A5F815-9A4E-4218-805D-C5F7D7F01464}"/>
          </ac:spMkLst>
        </pc:spChg>
        <pc:extLst>
          <p:ext xmlns:p="http://schemas.openxmlformats.org/presentationml/2006/main" uri="{D6D511B9-2390-475A-947B-AFAB55BFBCF1}">
            <pc226:cmChg xmlns:pc226="http://schemas.microsoft.com/office/powerpoint/2022/06/main/command" chg="mod">
              <pc226:chgData name="Nicole Dobrohotoff" userId="2dc4cf58-dc7e-422a-950b-38460c74cb76" providerId="ADAL" clId="{686C5CC5-7FCE-42C6-8C12-F61A126FCB9E}" dt="2026-02-20T22:19:40.880" v="89" actId="6549"/>
              <pc2:cmMkLst xmlns:pc2="http://schemas.microsoft.com/office/powerpoint/2019/9/main/command">
                <pc:docMk/>
                <pc:sldMk cId="4070503464" sldId="271"/>
                <pc2:cmMk id="{2800ED93-E113-454D-8E8B-5795F8884CB0}"/>
              </pc2:cmMkLst>
            </pc226:cmChg>
          </p:ext>
        </pc:extLst>
      </pc:sldChg>
      <pc:sldChg chg="modSp mod">
        <pc:chgData name="Nicole Dobrohotoff" userId="2dc4cf58-dc7e-422a-950b-38460c74cb76" providerId="ADAL" clId="{686C5CC5-7FCE-42C6-8C12-F61A126FCB9E}" dt="2026-02-20T22:20:19.031" v="90" actId="20577"/>
        <pc:sldMkLst>
          <pc:docMk/>
          <pc:sldMk cId="917431175" sldId="273"/>
        </pc:sldMkLst>
        <pc:spChg chg="mod">
          <ac:chgData name="Nicole Dobrohotoff" userId="2dc4cf58-dc7e-422a-950b-38460c74cb76" providerId="ADAL" clId="{686C5CC5-7FCE-42C6-8C12-F61A126FCB9E}" dt="2026-02-20T22:20:19.031" v="90" actId="20577"/>
          <ac:spMkLst>
            <pc:docMk/>
            <pc:sldMk cId="917431175" sldId="273"/>
            <ac:spMk id="2" creationId="{22A5F815-9A4E-4218-805D-C5F7D7F01464}"/>
          </ac:spMkLst>
        </pc:spChg>
      </pc:sldChg>
      <pc:sldChg chg="modSp mod">
        <pc:chgData name="Nicole Dobrohotoff" userId="2dc4cf58-dc7e-422a-950b-38460c74cb76" providerId="ADAL" clId="{686C5CC5-7FCE-42C6-8C12-F61A126FCB9E}" dt="2026-02-20T22:08:22.804" v="6" actId="20577"/>
        <pc:sldMkLst>
          <pc:docMk/>
          <pc:sldMk cId="3825181499" sldId="276"/>
        </pc:sldMkLst>
        <pc:spChg chg="mod">
          <ac:chgData name="Nicole Dobrohotoff" userId="2dc4cf58-dc7e-422a-950b-38460c74cb76" providerId="ADAL" clId="{686C5CC5-7FCE-42C6-8C12-F61A126FCB9E}" dt="2026-02-20T22:08:22.804" v="6" actId="20577"/>
          <ac:spMkLst>
            <pc:docMk/>
            <pc:sldMk cId="3825181499" sldId="276"/>
            <ac:spMk id="2" creationId="{22A5F815-9A4E-4218-805D-C5F7D7F01464}"/>
          </ac:spMkLst>
        </pc:spChg>
      </pc:sldChg>
      <pc:sldChg chg="modSp mod">
        <pc:chgData name="Nicole Dobrohotoff" userId="2dc4cf58-dc7e-422a-950b-38460c74cb76" providerId="ADAL" clId="{686C5CC5-7FCE-42C6-8C12-F61A126FCB9E}" dt="2026-02-20T22:09:20.435" v="13" actId="20577"/>
        <pc:sldMkLst>
          <pc:docMk/>
          <pc:sldMk cId="437251175" sldId="278"/>
        </pc:sldMkLst>
        <pc:spChg chg="mod">
          <ac:chgData name="Nicole Dobrohotoff" userId="2dc4cf58-dc7e-422a-950b-38460c74cb76" providerId="ADAL" clId="{686C5CC5-7FCE-42C6-8C12-F61A126FCB9E}" dt="2026-02-20T22:09:20.435" v="13" actId="20577"/>
          <ac:spMkLst>
            <pc:docMk/>
            <pc:sldMk cId="437251175" sldId="278"/>
            <ac:spMk id="2" creationId="{22A5F815-9A4E-4218-805D-C5F7D7F01464}"/>
          </ac:spMkLst>
        </pc:spChg>
      </pc:sldChg>
    </pc:docChg>
  </pc:docChgLst>
  <pc:docChgLst>
    <pc:chgData name="Eleanor Niland" userId="e474577c-69ca-4c95-8c71-742afc135a60" providerId="ADAL" clId="{4E103A99-C701-45AB-AA81-6F44581EB30E}"/>
    <pc:docChg chg="undo custSel modSld modMainMaster">
      <pc:chgData name="Eleanor Niland" userId="e474577c-69ca-4c95-8c71-742afc135a60" providerId="ADAL" clId="{4E103A99-C701-45AB-AA81-6F44581EB30E}" dt="2026-02-23T02:12:38.611" v="752"/>
      <pc:docMkLst>
        <pc:docMk/>
      </pc:docMkLst>
      <pc:sldChg chg="addSp modSp mod">
        <pc:chgData name="Eleanor Niland" userId="e474577c-69ca-4c95-8c71-742afc135a60" providerId="ADAL" clId="{4E103A99-C701-45AB-AA81-6F44581EB30E}" dt="2026-02-23T02:12:38.611" v="752"/>
        <pc:sldMkLst>
          <pc:docMk/>
          <pc:sldMk cId="1000770156" sldId="258"/>
        </pc:sldMkLst>
        <pc:spChg chg="mod">
          <ac:chgData name="Eleanor Niland" userId="e474577c-69ca-4c95-8c71-742afc135a60" providerId="ADAL" clId="{4E103A99-C701-45AB-AA81-6F44581EB30E}" dt="2026-02-22T22:32:04.995" v="696" actId="255"/>
          <ac:spMkLst>
            <pc:docMk/>
            <pc:sldMk cId="1000770156" sldId="258"/>
            <ac:spMk id="2" creationId="{22A5F815-9A4E-4218-805D-C5F7D7F01464}"/>
          </ac:spMkLst>
        </pc:spChg>
        <pc:spChg chg="add mod">
          <ac:chgData name="Eleanor Niland" userId="e474577c-69ca-4c95-8c71-742afc135a60" providerId="ADAL" clId="{4E103A99-C701-45AB-AA81-6F44581EB30E}" dt="2026-02-23T02:12:38.611" v="752"/>
          <ac:spMkLst>
            <pc:docMk/>
            <pc:sldMk cId="1000770156" sldId="258"/>
            <ac:spMk id="3" creationId="{E4AE0369-A5A7-A94E-349D-9C63489BC05F}"/>
          </ac:spMkLst>
        </pc:spChg>
        <pc:spChg chg="mod">
          <ac:chgData name="Eleanor Niland" userId="e474577c-69ca-4c95-8c71-742afc135a60" providerId="ADAL" clId="{4E103A99-C701-45AB-AA81-6F44581EB30E}" dt="2026-02-22T22:33:29.406" v="704" actId="2711"/>
          <ac:spMkLst>
            <pc:docMk/>
            <pc:sldMk cId="1000770156" sldId="258"/>
            <ac:spMk id="4" creationId="{71331AC2-42B1-FA43-A25A-F660EDA888F1}"/>
          </ac:spMkLst>
        </pc:spChg>
      </pc:sldChg>
      <pc:sldChg chg="modSp mod modCm">
        <pc:chgData name="Eleanor Niland" userId="e474577c-69ca-4c95-8c71-742afc135a60" providerId="ADAL" clId="{4E103A99-C701-45AB-AA81-6F44581EB30E}" dt="2026-02-22T22:59:05.419" v="738" actId="20577"/>
        <pc:sldMkLst>
          <pc:docMk/>
          <pc:sldMk cId="4070503464" sldId="271"/>
        </pc:sldMkLst>
        <pc:spChg chg="mod">
          <ac:chgData name="Eleanor Niland" userId="e474577c-69ca-4c95-8c71-742afc135a60" providerId="ADAL" clId="{4E103A99-C701-45AB-AA81-6F44581EB30E}" dt="2026-02-22T22:59:05.419" v="738" actId="20577"/>
          <ac:spMkLst>
            <pc:docMk/>
            <pc:sldMk cId="4070503464" sldId="271"/>
            <ac:spMk id="2" creationId="{22A5F815-9A4E-4218-805D-C5F7D7F01464}"/>
          </ac:spMkLst>
        </pc:spChg>
        <pc:spChg chg="mod">
          <ac:chgData name="Eleanor Niland" userId="e474577c-69ca-4c95-8c71-742afc135a60" providerId="ADAL" clId="{4E103A99-C701-45AB-AA81-6F44581EB30E}" dt="2026-02-22T22:33:56.882" v="707" actId="2711"/>
          <ac:spMkLst>
            <pc:docMk/>
            <pc:sldMk cId="4070503464" sldId="271"/>
            <ac:spMk id="6" creationId="{B49C2DF3-D005-4956-8034-9AEDBD0CD67C}"/>
          </ac:spMkLst>
        </pc:spChg>
        <pc:extLst>
          <p:ext xmlns:p="http://schemas.openxmlformats.org/presentationml/2006/main" uri="{D6D511B9-2390-475A-947B-AFAB55BFBCF1}">
            <pc226:cmChg xmlns:pc226="http://schemas.microsoft.com/office/powerpoint/2022/06/main/command" chg="mod">
              <pc226:chgData name="Eleanor Niland" userId="e474577c-69ca-4c95-8c71-742afc135a60" providerId="ADAL" clId="{4E103A99-C701-45AB-AA81-6F44581EB30E}" dt="2026-02-22T22:59:05.419" v="738" actId="20577"/>
              <pc2:cmMkLst xmlns:pc2="http://schemas.microsoft.com/office/powerpoint/2019/9/main/command">
                <pc:docMk/>
                <pc:sldMk cId="4070503464" sldId="271"/>
                <pc2:cmMk id="{2800ED93-E113-454D-8E8B-5795F8884CB0}"/>
              </pc2:cmMkLst>
            </pc226:cmChg>
          </p:ext>
        </pc:extLst>
      </pc:sldChg>
      <pc:sldChg chg="modSp mod">
        <pc:chgData name="Eleanor Niland" userId="e474577c-69ca-4c95-8c71-742afc135a60" providerId="ADAL" clId="{4E103A99-C701-45AB-AA81-6F44581EB30E}" dt="2026-02-22T22:34:04.336" v="708" actId="2711"/>
        <pc:sldMkLst>
          <pc:docMk/>
          <pc:sldMk cId="917431175" sldId="273"/>
        </pc:sldMkLst>
        <pc:spChg chg="mod">
          <ac:chgData name="Eleanor Niland" userId="e474577c-69ca-4c95-8c71-742afc135a60" providerId="ADAL" clId="{4E103A99-C701-45AB-AA81-6F44581EB30E}" dt="2026-02-22T22:32:40.027" v="701" actId="2711"/>
          <ac:spMkLst>
            <pc:docMk/>
            <pc:sldMk cId="917431175" sldId="273"/>
            <ac:spMk id="2" creationId="{22A5F815-9A4E-4218-805D-C5F7D7F01464}"/>
          </ac:spMkLst>
        </pc:spChg>
        <pc:spChg chg="mod">
          <ac:chgData name="Eleanor Niland" userId="e474577c-69ca-4c95-8c71-742afc135a60" providerId="ADAL" clId="{4E103A99-C701-45AB-AA81-6F44581EB30E}" dt="2026-02-22T22:34:04.336" v="708" actId="2711"/>
          <ac:spMkLst>
            <pc:docMk/>
            <pc:sldMk cId="917431175" sldId="273"/>
            <ac:spMk id="6" creationId="{8F1EDB2B-0309-4095-8F35-322BE0676EA5}"/>
          </ac:spMkLst>
        </pc:spChg>
      </pc:sldChg>
      <pc:sldChg chg="modSp mod">
        <pc:chgData name="Eleanor Niland" userId="e474577c-69ca-4c95-8c71-742afc135a60" providerId="ADAL" clId="{4E103A99-C701-45AB-AA81-6F44581EB30E}" dt="2026-02-23T01:12:49.387" v="750"/>
        <pc:sldMkLst>
          <pc:docMk/>
          <pc:sldMk cId="3825181499" sldId="276"/>
        </pc:sldMkLst>
        <pc:spChg chg="mod">
          <ac:chgData name="Eleanor Niland" userId="e474577c-69ca-4c95-8c71-742afc135a60" providerId="ADAL" clId="{4E103A99-C701-45AB-AA81-6F44581EB30E}" dt="2026-02-23T01:12:49.387" v="750"/>
          <ac:spMkLst>
            <pc:docMk/>
            <pc:sldMk cId="3825181499" sldId="276"/>
            <ac:spMk id="2" creationId="{22A5F815-9A4E-4218-805D-C5F7D7F01464}"/>
          </ac:spMkLst>
        </pc:spChg>
        <pc:spChg chg="mod">
          <ac:chgData name="Eleanor Niland" userId="e474577c-69ca-4c95-8c71-742afc135a60" providerId="ADAL" clId="{4E103A99-C701-45AB-AA81-6F44581EB30E}" dt="2026-02-22T22:33:38.395" v="705" actId="2711"/>
          <ac:spMkLst>
            <pc:docMk/>
            <pc:sldMk cId="3825181499" sldId="276"/>
            <ac:spMk id="6" creationId="{E870C204-3305-4D2E-8B17-773950B5D18E}"/>
          </ac:spMkLst>
        </pc:spChg>
      </pc:sldChg>
      <pc:sldChg chg="addSp delSp modSp mod modCm">
        <pc:chgData name="Eleanor Niland" userId="e474577c-69ca-4c95-8c71-742afc135a60" providerId="ADAL" clId="{4E103A99-C701-45AB-AA81-6F44581EB30E}" dt="2026-02-23T02:12:35.109" v="751" actId="478"/>
        <pc:sldMkLst>
          <pc:docMk/>
          <pc:sldMk cId="3302429010" sldId="277"/>
        </pc:sldMkLst>
        <pc:spChg chg="mod">
          <ac:chgData name="Eleanor Niland" userId="e474577c-69ca-4c95-8c71-742afc135a60" providerId="ADAL" clId="{4E103A99-C701-45AB-AA81-6F44581EB30E}" dt="2026-02-23T00:56:49.001" v="741" actId="20577"/>
          <ac:spMkLst>
            <pc:docMk/>
            <pc:sldMk cId="3302429010" sldId="277"/>
            <ac:spMk id="2" creationId="{22A5F815-9A4E-4218-805D-C5F7D7F01464}"/>
          </ac:spMkLst>
        </pc:spChg>
        <pc:spChg chg="add del mod">
          <ac:chgData name="Eleanor Niland" userId="e474577c-69ca-4c95-8c71-742afc135a60" providerId="ADAL" clId="{4E103A99-C701-45AB-AA81-6F44581EB30E}" dt="2026-02-23T02:12:35.109" v="751" actId="478"/>
          <ac:spMkLst>
            <pc:docMk/>
            <pc:sldMk cId="3302429010" sldId="277"/>
            <ac:spMk id="3" creationId="{5A0D581B-3E07-9753-4709-A96465791AED}"/>
          </ac:spMkLst>
        </pc:spChg>
        <pc:spChg chg="mod">
          <ac:chgData name="Eleanor Niland" userId="e474577c-69ca-4c95-8c71-742afc135a60" providerId="ADAL" clId="{4E103A99-C701-45AB-AA81-6F44581EB30E}" dt="2026-02-22T22:34:13.677" v="709" actId="2711"/>
          <ac:spMkLst>
            <pc:docMk/>
            <pc:sldMk cId="3302429010" sldId="277"/>
            <ac:spMk id="6" creationId="{DC6CC2B9-94B3-4872-BEAA-A4DF2E76AD11}"/>
          </ac:spMkLst>
        </pc:spChg>
        <pc:extLst>
          <p:ext xmlns:p="http://schemas.openxmlformats.org/presentationml/2006/main" uri="{D6D511B9-2390-475A-947B-AFAB55BFBCF1}">
            <pc226:cmChg xmlns:pc226="http://schemas.microsoft.com/office/powerpoint/2022/06/main/command" chg="mod">
              <pc226:chgData name="Eleanor Niland" userId="e474577c-69ca-4c95-8c71-742afc135a60" providerId="ADAL" clId="{4E103A99-C701-45AB-AA81-6F44581EB30E}" dt="2026-02-22T22:59:30.117" v="739" actId="20577"/>
              <pc2:cmMkLst xmlns:pc2="http://schemas.microsoft.com/office/powerpoint/2019/9/main/command">
                <pc:docMk/>
                <pc:sldMk cId="3302429010" sldId="277"/>
                <pc2:cmMk id="{F383B1BC-16A3-4E44-BD57-EB754E90E5C2}"/>
              </pc2:cmMkLst>
            </pc226:cmChg>
          </p:ext>
        </pc:extLst>
      </pc:sldChg>
      <pc:sldChg chg="modSp mod">
        <pc:chgData name="Eleanor Niland" userId="e474577c-69ca-4c95-8c71-742afc135a60" providerId="ADAL" clId="{4E103A99-C701-45AB-AA81-6F44581EB30E}" dt="2026-02-22T22:48:10.324" v="735" actId="20577"/>
        <pc:sldMkLst>
          <pc:docMk/>
          <pc:sldMk cId="437251175" sldId="278"/>
        </pc:sldMkLst>
        <pc:spChg chg="mod">
          <ac:chgData name="Eleanor Niland" userId="e474577c-69ca-4c95-8c71-742afc135a60" providerId="ADAL" clId="{4E103A99-C701-45AB-AA81-6F44581EB30E}" dt="2026-02-22T22:48:10.324" v="735" actId="20577"/>
          <ac:spMkLst>
            <pc:docMk/>
            <pc:sldMk cId="437251175" sldId="278"/>
            <ac:spMk id="2" creationId="{22A5F815-9A4E-4218-805D-C5F7D7F01464}"/>
          </ac:spMkLst>
        </pc:spChg>
        <pc:spChg chg="mod">
          <ac:chgData name="Eleanor Niland" userId="e474577c-69ca-4c95-8c71-742afc135a60" providerId="ADAL" clId="{4E103A99-C701-45AB-AA81-6F44581EB30E}" dt="2026-02-22T22:33:47.533" v="706" actId="2711"/>
          <ac:spMkLst>
            <pc:docMk/>
            <pc:sldMk cId="437251175" sldId="278"/>
            <ac:spMk id="6" creationId="{AFA57B38-F852-4393-9E65-0A318B47DE24}"/>
          </ac:spMkLst>
        </pc:spChg>
      </pc:sldChg>
      <pc:sldMasterChg chg="modSldLayout">
        <pc:chgData name="Eleanor Niland" userId="e474577c-69ca-4c95-8c71-742afc135a60" providerId="ADAL" clId="{4E103A99-C701-45AB-AA81-6F44581EB30E}" dt="2026-01-29T21:45:03.113" v="0" actId="207"/>
        <pc:sldMasterMkLst>
          <pc:docMk/>
          <pc:sldMasterMk cId="797315993" sldId="2147483672"/>
        </pc:sldMasterMkLst>
        <pc:sldLayoutChg chg="modSp mod">
          <pc:chgData name="Eleanor Niland" userId="e474577c-69ca-4c95-8c71-742afc135a60" providerId="ADAL" clId="{4E103A99-C701-45AB-AA81-6F44581EB30E}" dt="2026-01-29T21:45:03.113" v="0" actId="207"/>
          <pc:sldLayoutMkLst>
            <pc:docMk/>
            <pc:sldMasterMk cId="797315993" sldId="2147483672"/>
            <pc:sldLayoutMk cId="669227292" sldId="2147483673"/>
          </pc:sldLayoutMkLst>
          <pc:spChg chg="mod">
            <ac:chgData name="Eleanor Niland" userId="e474577c-69ca-4c95-8c71-742afc135a60" providerId="ADAL" clId="{4E103A99-C701-45AB-AA81-6F44581EB30E}" dt="2026-01-29T21:45:03.113" v="0" actId="207"/>
            <ac:spMkLst>
              <pc:docMk/>
              <pc:sldMasterMk cId="797315993" sldId="2147483672"/>
              <pc:sldLayoutMk cId="669227292" sldId="2147483673"/>
              <ac:spMk id="7" creationId="{75F37BAC-8540-E448-990A-DE811E442BD5}"/>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3A89EF-DDFD-6843-82A6-D30F154A28E9}"/>
              </a:ext>
            </a:extLst>
          </p:cNvPr>
          <p:cNvPicPr>
            <a:picLocks noChangeAspect="1"/>
          </p:cNvPicPr>
          <p:nvPr userDrawn="1"/>
        </p:nvPicPr>
        <p:blipFill>
          <a:blip r:embed="rId2"/>
          <a:srcRect/>
          <a:stretch/>
        </p:blipFill>
        <p:spPr>
          <a:xfrm rot="16200000">
            <a:off x="-1535906" y="1535904"/>
            <a:ext cx="10691814" cy="7620002"/>
          </a:xfrm>
          <a:prstGeom prst="rect">
            <a:avLst/>
          </a:prstGeom>
        </p:spPr>
      </p:pic>
      <p:pic>
        <p:nvPicPr>
          <p:cNvPr id="6" name="Picture 5">
            <a:extLst>
              <a:ext uri="{FF2B5EF4-FFF2-40B4-BE49-F238E27FC236}">
                <a16:creationId xmlns:a16="http://schemas.microsoft.com/office/drawing/2014/main" id="{3EEDB115-9908-4B42-AD59-8282AE2C2919}"/>
              </a:ext>
            </a:extLst>
          </p:cNvPr>
          <p:cNvPicPr>
            <a:picLocks noChangeAspect="1"/>
          </p:cNvPicPr>
          <p:nvPr userDrawn="1"/>
        </p:nvPicPr>
        <p:blipFill>
          <a:blip r:embed="rId3"/>
          <a:stretch>
            <a:fillRect/>
          </a:stretch>
        </p:blipFill>
        <p:spPr>
          <a:xfrm>
            <a:off x="6046870" y="9952788"/>
            <a:ext cx="1138684" cy="338223"/>
          </a:xfrm>
          <a:prstGeom prst="rect">
            <a:avLst/>
          </a:prstGeom>
        </p:spPr>
      </p:pic>
      <p:grpSp>
        <p:nvGrpSpPr>
          <p:cNvPr id="7" name="Group 6">
            <a:extLst>
              <a:ext uri="{FF2B5EF4-FFF2-40B4-BE49-F238E27FC236}">
                <a16:creationId xmlns:a16="http://schemas.microsoft.com/office/drawing/2014/main" id="{A653106F-725B-7C4B-A088-4F234237CD95}"/>
              </a:ext>
            </a:extLst>
          </p:cNvPr>
          <p:cNvGrpSpPr>
            <a:grpSpLocks noChangeAspect="1"/>
          </p:cNvGrpSpPr>
          <p:nvPr userDrawn="1"/>
        </p:nvGrpSpPr>
        <p:grpSpPr>
          <a:xfrm>
            <a:off x="-1022751" y="-1008961"/>
            <a:ext cx="4802588" cy="4802028"/>
            <a:chOff x="948154" y="2050047"/>
            <a:chExt cx="216025" cy="216025"/>
          </a:xfrm>
          <a:solidFill>
            <a:schemeClr val="bg1">
              <a:alpha val="20000"/>
            </a:schemeClr>
          </a:solidFill>
        </p:grpSpPr>
        <p:sp>
          <p:nvSpPr>
            <p:cNvPr id="8" name="Freeform: Shape 6">
              <a:extLst>
                <a:ext uri="{FF2B5EF4-FFF2-40B4-BE49-F238E27FC236}">
                  <a16:creationId xmlns:a16="http://schemas.microsoft.com/office/drawing/2014/main" id="{EDBB4B69-45F2-0445-A46A-8FDB53CC72A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9" name="Group 8">
              <a:extLst>
                <a:ext uri="{FF2B5EF4-FFF2-40B4-BE49-F238E27FC236}">
                  <a16:creationId xmlns:a16="http://schemas.microsoft.com/office/drawing/2014/main" id="{E3F9D0AA-F1F9-3642-B130-7B75F83672DF}"/>
                </a:ext>
              </a:extLst>
            </p:cNvPr>
            <p:cNvGrpSpPr/>
            <p:nvPr/>
          </p:nvGrpSpPr>
          <p:grpSpPr>
            <a:xfrm>
              <a:off x="958955" y="2060848"/>
              <a:ext cx="196444" cy="196444"/>
              <a:chOff x="519961" y="1999640"/>
              <a:chExt cx="196444" cy="196444"/>
            </a:xfrm>
            <a:grpFill/>
          </p:grpSpPr>
          <p:sp>
            <p:nvSpPr>
              <p:cNvPr id="10" name="Freeform: Shape 7">
                <a:extLst>
                  <a:ext uri="{FF2B5EF4-FFF2-40B4-BE49-F238E27FC236}">
                    <a16:creationId xmlns:a16="http://schemas.microsoft.com/office/drawing/2014/main" id="{72A01D1C-D427-3244-97B7-B157D3633ED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1" name="Freeform: Shape 8">
                <a:extLst>
                  <a:ext uri="{FF2B5EF4-FFF2-40B4-BE49-F238E27FC236}">
                    <a16:creationId xmlns:a16="http://schemas.microsoft.com/office/drawing/2014/main" id="{5318E0D2-9609-5442-B9FD-F54B4A17F50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2" name="Freeform: Shape 9">
                <a:extLst>
                  <a:ext uri="{FF2B5EF4-FFF2-40B4-BE49-F238E27FC236}">
                    <a16:creationId xmlns:a16="http://schemas.microsoft.com/office/drawing/2014/main" id="{D4A0BD20-5C4D-5047-83AD-DADCD3E4247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3" name="Freeform: Shape 10">
                <a:extLst>
                  <a:ext uri="{FF2B5EF4-FFF2-40B4-BE49-F238E27FC236}">
                    <a16:creationId xmlns:a16="http://schemas.microsoft.com/office/drawing/2014/main" id="{640D2537-ED78-414D-900D-E26348119B7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
        <p:nvSpPr>
          <p:cNvPr id="15" name="Title 1">
            <a:extLst>
              <a:ext uri="{FF2B5EF4-FFF2-40B4-BE49-F238E27FC236}">
                <a16:creationId xmlns:a16="http://schemas.microsoft.com/office/drawing/2014/main" id="{2AB47AE7-0565-044F-8D47-1EEECA5483FA}"/>
              </a:ext>
            </a:extLst>
          </p:cNvPr>
          <p:cNvSpPr txBox="1">
            <a:spLocks/>
          </p:cNvSpPr>
          <p:nvPr userDrawn="1"/>
        </p:nvSpPr>
        <p:spPr>
          <a:xfrm>
            <a:off x="821163" y="3960822"/>
            <a:ext cx="6449129" cy="2333197"/>
          </a:xfrm>
          <a:prstGeom prst="rect">
            <a:avLst/>
          </a:prstGeom>
        </p:spPr>
        <p:txBody>
          <a:bodyPr anchor="b"/>
          <a:lstStyle>
            <a:lvl1pPr algn="l" defTabSz="755934" rtl="0" eaLnBrk="1" latinLnBrk="0" hangingPunct="1">
              <a:lnSpc>
                <a:spcPct val="90000"/>
              </a:lnSpc>
              <a:spcBef>
                <a:spcPct val="0"/>
              </a:spcBef>
              <a:buNone/>
              <a:defRPr sz="3000" b="1" kern="1200"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sz="5400" dirty="0"/>
              <a:t>Click to edit </a:t>
            </a:r>
            <a:br>
              <a:rPr lang="en-US" sz="5400" dirty="0"/>
            </a:br>
            <a:r>
              <a:rPr lang="en-US" sz="5400" dirty="0"/>
              <a:t>Master title style</a:t>
            </a:r>
          </a:p>
        </p:txBody>
      </p:sp>
      <p:sp>
        <p:nvSpPr>
          <p:cNvPr id="16" name="Text Placeholder 2">
            <a:extLst>
              <a:ext uri="{FF2B5EF4-FFF2-40B4-BE49-F238E27FC236}">
                <a16:creationId xmlns:a16="http://schemas.microsoft.com/office/drawing/2014/main" id="{7C1079E5-4168-4247-984F-E4B85E0507CC}"/>
              </a:ext>
            </a:extLst>
          </p:cNvPr>
          <p:cNvSpPr>
            <a:spLocks noGrp="1"/>
          </p:cNvSpPr>
          <p:nvPr>
            <p:ph type="body" idx="1"/>
          </p:nvPr>
        </p:nvSpPr>
        <p:spPr>
          <a:xfrm>
            <a:off x="921516" y="6588241"/>
            <a:ext cx="6519862" cy="474642"/>
          </a:xfrm>
          <a:prstGeom prst="rect">
            <a:avLst/>
          </a:prstGeom>
        </p:spPr>
        <p:txBody>
          <a:bodyPr/>
          <a:lstStyle>
            <a:lvl1pPr marL="0" indent="0">
              <a:buNone/>
              <a:defRPr sz="2400">
                <a:solidFill>
                  <a:schemeClr val="bg1"/>
                </a:solidFill>
                <a:latin typeface="Roboto Light" panose="02000000000000000000" pitchFamily="2"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840503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877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rgbClr val="C3DDD7"/>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40608" y="2233940"/>
            <a:ext cx="8240891" cy="68435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D86075"/>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42910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7559675" cy="1989218"/>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919465" y="-634758"/>
            <a:ext cx="2160239" cy="2159987"/>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88765" y="1411231"/>
            <a:ext cx="6519862" cy="474642"/>
          </a:xfrm>
          <a:prstGeom prst="rect">
            <a:avLst/>
          </a:prstGeom>
        </p:spPr>
        <p:txBody>
          <a:bodyPr/>
          <a:lstStyle>
            <a:lvl1pPr marL="0" indent="0">
              <a:buNone/>
              <a:defRPr sz="2400">
                <a:solidFill>
                  <a:schemeClr val="bg1"/>
                </a:solidFill>
                <a:latin typeface="Roboto Light" panose="02000000000000000000" pitchFamily="2"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3983989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0"/>
            <a:ext cx="7559675" cy="1438006"/>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6496016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Content">
    <p:bg>
      <p:bgPr>
        <a:solidFill>
          <a:srgbClr val="63B1A4"/>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40608" y="2233940"/>
            <a:ext cx="8240891" cy="68435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2242305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rgbClr val="DF918A"/>
        </a:solidFill>
        <a:effectLst/>
      </p:bgPr>
    </p:bg>
    <p:spTree>
      <p:nvGrpSpPr>
        <p:cNvPr id="1" name=""/>
        <p:cNvGrpSpPr/>
        <p:nvPr/>
      </p:nvGrpSpPr>
      <p:grpSpPr>
        <a:xfrm>
          <a:off x="0" y="0"/>
          <a:ext cx="0" cy="0"/>
          <a:chOff x="0" y="0"/>
          <a:chExt cx="0" cy="0"/>
        </a:xfrm>
      </p:grpSpPr>
      <p:sp>
        <p:nvSpPr>
          <p:cNvPr id="3" name="Text Placeholder 15">
            <a:extLst>
              <a:ext uri="{FF2B5EF4-FFF2-40B4-BE49-F238E27FC236}">
                <a16:creationId xmlns:a16="http://schemas.microsoft.com/office/drawing/2014/main" id="{377335F1-F25E-F245-B50E-08C9F371745A}"/>
              </a:ext>
            </a:extLst>
          </p:cNvPr>
          <p:cNvSpPr>
            <a:spLocks noGrp="1"/>
          </p:cNvSpPr>
          <p:nvPr>
            <p:ph type="body" sz="quarter" idx="11" hasCustomPrompt="1"/>
          </p:nvPr>
        </p:nvSpPr>
        <p:spPr>
          <a:xfrm>
            <a:off x="1307571" y="3574585"/>
            <a:ext cx="4944532" cy="698745"/>
          </a:xfrm>
          <a:prstGeom prst="rect">
            <a:avLst/>
          </a:prstGeom>
        </p:spPr>
        <p:txBody>
          <a:bodyPr>
            <a:noAutofit/>
          </a:bodyPr>
          <a:lstStyle>
            <a:lvl1pPr marL="0" indent="0" algn="ctr">
              <a:buFontTx/>
              <a:buNone/>
              <a:defRPr sz="4000" b="1">
                <a:solidFill>
                  <a:schemeClr val="bg1"/>
                </a:solidFill>
                <a:latin typeface="Roboto Light" panose="02000000000000000000" pitchFamily="2" charset="0"/>
                <a:cs typeface="Arial"/>
              </a:defRPr>
            </a:lvl1pPr>
            <a:lvl2pPr marL="257175" indent="0">
              <a:buFontTx/>
              <a:buNone/>
              <a:defRPr sz="788">
                <a:latin typeface=""/>
              </a:defRPr>
            </a:lvl2pPr>
            <a:lvl3pPr marL="514350" indent="0">
              <a:buFontTx/>
              <a:buNone/>
              <a:defRPr sz="788">
                <a:latin typeface=""/>
              </a:defRPr>
            </a:lvl3pPr>
            <a:lvl4pPr marL="771525" indent="0">
              <a:buFontTx/>
              <a:buNone/>
              <a:defRPr sz="788">
                <a:latin typeface=""/>
              </a:defRPr>
            </a:lvl4pPr>
            <a:lvl5pPr marL="1028700" indent="0">
              <a:buFontTx/>
              <a:buNone/>
              <a:defRPr sz="788">
                <a:latin typeface=""/>
              </a:defRPr>
            </a:lvl5pPr>
          </a:lstStyle>
          <a:p>
            <a:pPr lvl="0"/>
            <a:r>
              <a:rPr lang="en-AU" dirty="0"/>
              <a:t>Thank You</a:t>
            </a:r>
          </a:p>
        </p:txBody>
      </p:sp>
      <p:sp>
        <p:nvSpPr>
          <p:cNvPr id="4" name="TextBox 3">
            <a:extLst>
              <a:ext uri="{FF2B5EF4-FFF2-40B4-BE49-F238E27FC236}">
                <a16:creationId xmlns:a16="http://schemas.microsoft.com/office/drawing/2014/main" id="{6C2C37DB-31C6-BC4C-A8DD-1638683C6CD5}"/>
              </a:ext>
            </a:extLst>
          </p:cNvPr>
          <p:cNvSpPr txBox="1"/>
          <p:nvPr userDrawn="1"/>
        </p:nvSpPr>
        <p:spPr>
          <a:xfrm>
            <a:off x="2062007" y="5719482"/>
            <a:ext cx="3435659" cy="300082"/>
          </a:xfrm>
          <a:prstGeom prst="rect">
            <a:avLst/>
          </a:prstGeom>
          <a:noFill/>
        </p:spPr>
        <p:txBody>
          <a:bodyPr wrap="square" rtlCol="0">
            <a:spAutoFit/>
          </a:bodyPr>
          <a:lstStyle/>
          <a:p>
            <a:pPr marL="0" marR="0" lvl="0" indent="0" algn="ctr" defTabSz="257175" rtl="0" eaLnBrk="1" fontAlgn="auto" latinLnBrk="0" hangingPunct="1">
              <a:lnSpc>
                <a:spcPct val="100000"/>
              </a:lnSpc>
              <a:spcBef>
                <a:spcPts val="0"/>
              </a:spcBef>
              <a:spcAft>
                <a:spcPts val="0"/>
              </a:spcAft>
              <a:buClrTx/>
              <a:buSzTx/>
              <a:buFontTx/>
              <a:buNone/>
              <a:tabLst/>
              <a:defRPr/>
            </a:pPr>
            <a:r>
              <a:rPr lang="en-AU" sz="1350" b="0" i="0" kern="1200" spc="169" dirty="0">
                <a:solidFill>
                  <a:schemeClr val="bg1"/>
                </a:solidFill>
                <a:latin typeface="Roboto Light" panose="02000000000000000000" pitchFamily="2" charset="0"/>
                <a:ea typeface="Roboto Light" pitchFamily="2" charset="0"/>
                <a:cs typeface="Arial" panose="020B0604020202020204" pitchFamily="34" charset="0"/>
              </a:rPr>
              <a:t>www.caritas.org.au</a:t>
            </a:r>
          </a:p>
        </p:txBody>
      </p:sp>
      <p:sp>
        <p:nvSpPr>
          <p:cNvPr id="5" name="Freeform: Shape 3">
            <a:extLst>
              <a:ext uri="{FF2B5EF4-FFF2-40B4-BE49-F238E27FC236}">
                <a16:creationId xmlns:a16="http://schemas.microsoft.com/office/drawing/2014/main" id="{758817E6-22D2-4D41-95F7-78030606F543}"/>
              </a:ext>
            </a:extLst>
          </p:cNvPr>
          <p:cNvSpPr/>
          <p:nvPr userDrawn="1"/>
        </p:nvSpPr>
        <p:spPr>
          <a:xfrm>
            <a:off x="2183476" y="3374122"/>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sz="1350" dirty="0">
              <a:latin typeface="Roboto Light" panose="02000000000000000000" pitchFamily="2" charset="0"/>
            </a:endParaRPr>
          </a:p>
        </p:txBody>
      </p:sp>
      <p:pic>
        <p:nvPicPr>
          <p:cNvPr id="6" name="Picture 5">
            <a:extLst>
              <a:ext uri="{FF2B5EF4-FFF2-40B4-BE49-F238E27FC236}">
                <a16:creationId xmlns:a16="http://schemas.microsoft.com/office/drawing/2014/main" id="{B9522632-9768-3A47-A861-29FD9D6B14B4}"/>
              </a:ext>
            </a:extLst>
          </p:cNvPr>
          <p:cNvPicPr>
            <a:picLocks noChangeAspect="1"/>
          </p:cNvPicPr>
          <p:nvPr userDrawn="1"/>
        </p:nvPicPr>
        <p:blipFill>
          <a:blip r:embed="rId2"/>
          <a:stretch>
            <a:fillRect/>
          </a:stretch>
        </p:blipFill>
        <p:spPr>
          <a:xfrm>
            <a:off x="2252933" y="4654581"/>
            <a:ext cx="3053808" cy="837935"/>
          </a:xfrm>
          <a:prstGeom prst="rect">
            <a:avLst/>
          </a:prstGeom>
        </p:spPr>
      </p:pic>
    </p:spTree>
    <p:extLst>
      <p:ext uri="{BB962C8B-B14F-4D97-AF65-F5344CB8AC3E}">
        <p14:creationId xmlns:p14="http://schemas.microsoft.com/office/powerpoint/2010/main" val="2358552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7559675" cy="1989218"/>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919465" y="-634758"/>
            <a:ext cx="2160239" cy="2159987"/>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88765" y="1411231"/>
            <a:ext cx="6519862" cy="474642"/>
          </a:xfrm>
          <a:prstGeom prst="rect">
            <a:avLst/>
          </a:prstGeom>
        </p:spPr>
        <p:txBody>
          <a:bodyPr/>
          <a:lstStyle>
            <a:lvl1pPr marL="0" indent="0">
              <a:buNone/>
              <a:defRPr sz="2400">
                <a:solidFill>
                  <a:srgbClr val="C3DDD7"/>
                </a:solidFill>
                <a:latin typeface="Roboto Light" panose="02000000000000000000" pitchFamily="2"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3365508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0"/>
            <a:ext cx="7559675" cy="1438006"/>
          </a:xfrm>
          <a:prstGeom prst="rect">
            <a:avLst/>
          </a:prstGeom>
          <a:solidFill>
            <a:srgbClr val="FFC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669227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DF918A"/>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40608" y="2233940"/>
            <a:ext cx="8240891" cy="68435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2146505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7559675" cy="1989218"/>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919465" y="-634758"/>
            <a:ext cx="2160239" cy="2159987"/>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C3DDD7"/>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88765" y="1411231"/>
            <a:ext cx="6519862" cy="474642"/>
          </a:xfrm>
          <a:prstGeom prst="rect">
            <a:avLst/>
          </a:prstGeom>
        </p:spPr>
        <p:txBody>
          <a:bodyPr/>
          <a:lstStyle>
            <a:lvl1pPr marL="0" indent="0">
              <a:buNone/>
              <a:defRPr sz="2400">
                <a:solidFill>
                  <a:schemeClr val="bg1"/>
                </a:solidFill>
                <a:latin typeface="Roboto Light" panose="02000000000000000000" pitchFamily="2"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590969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F37BAC-8540-E448-990A-DE811E442BD5}"/>
              </a:ext>
            </a:extLst>
          </p:cNvPr>
          <p:cNvSpPr/>
          <p:nvPr userDrawn="1"/>
        </p:nvSpPr>
        <p:spPr>
          <a:xfrm>
            <a:off x="0" y="0"/>
            <a:ext cx="7559675" cy="1438006"/>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8" name="Title 1">
            <a:extLst>
              <a:ext uri="{FF2B5EF4-FFF2-40B4-BE49-F238E27FC236}">
                <a16:creationId xmlns:a16="http://schemas.microsoft.com/office/drawing/2014/main" id="{913EC4C8-8905-4246-BAFC-79C97E18CE2F}"/>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C3DDD7"/>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9" name="Group 8">
            <a:extLst>
              <a:ext uri="{FF2B5EF4-FFF2-40B4-BE49-F238E27FC236}">
                <a16:creationId xmlns:a16="http://schemas.microsoft.com/office/drawing/2014/main" id="{C08E39AC-A9B8-9943-B8CA-476AC5AFAC9A}"/>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0" name="Freeform: Shape 6">
              <a:extLst>
                <a:ext uri="{FF2B5EF4-FFF2-40B4-BE49-F238E27FC236}">
                  <a16:creationId xmlns:a16="http://schemas.microsoft.com/office/drawing/2014/main" id="{5EB0460F-3152-594D-8169-0FF7FCA8C254}"/>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1" name="Group 10">
              <a:extLst>
                <a:ext uri="{FF2B5EF4-FFF2-40B4-BE49-F238E27FC236}">
                  <a16:creationId xmlns:a16="http://schemas.microsoft.com/office/drawing/2014/main" id="{D6F022BD-B318-A04E-B4C9-D2B31F0B0C2F}"/>
                </a:ext>
              </a:extLst>
            </p:cNvPr>
            <p:cNvGrpSpPr/>
            <p:nvPr/>
          </p:nvGrpSpPr>
          <p:grpSpPr>
            <a:xfrm>
              <a:off x="958955" y="2060848"/>
              <a:ext cx="196444" cy="196444"/>
              <a:chOff x="519961" y="1999640"/>
              <a:chExt cx="196444" cy="196444"/>
            </a:xfrm>
            <a:grpFill/>
          </p:grpSpPr>
          <p:sp>
            <p:nvSpPr>
              <p:cNvPr id="12" name="Freeform: Shape 7">
                <a:extLst>
                  <a:ext uri="{FF2B5EF4-FFF2-40B4-BE49-F238E27FC236}">
                    <a16:creationId xmlns:a16="http://schemas.microsoft.com/office/drawing/2014/main" id="{971A5B51-9C9F-564A-99EB-FDE9F04DECED}"/>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3" name="Freeform: Shape 8">
                <a:extLst>
                  <a:ext uri="{FF2B5EF4-FFF2-40B4-BE49-F238E27FC236}">
                    <a16:creationId xmlns:a16="http://schemas.microsoft.com/office/drawing/2014/main" id="{19E2D0BB-24DE-5A4D-858D-DBE81036504E}"/>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4" name="Freeform: Shape 9">
                <a:extLst>
                  <a:ext uri="{FF2B5EF4-FFF2-40B4-BE49-F238E27FC236}">
                    <a16:creationId xmlns:a16="http://schemas.microsoft.com/office/drawing/2014/main" id="{CE01DFE7-B3A6-6D47-A550-031AF100847B}"/>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5" name="Freeform: Shape 10">
                <a:extLst>
                  <a:ext uri="{FF2B5EF4-FFF2-40B4-BE49-F238E27FC236}">
                    <a16:creationId xmlns:a16="http://schemas.microsoft.com/office/drawing/2014/main" id="{D4F25529-F7E8-E342-B665-935A97E6F6A8}"/>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3540384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bg>
      <p:bgPr>
        <a:solidFill>
          <a:srgbClr val="D86075"/>
        </a:solidFill>
        <a:effectLst/>
      </p:bgPr>
    </p:bg>
    <p:spTree>
      <p:nvGrpSpPr>
        <p:cNvPr id="1" name=""/>
        <p:cNvGrpSpPr/>
        <p:nvPr/>
      </p:nvGrpSpPr>
      <p:grpSpPr>
        <a:xfrm>
          <a:off x="0" y="0"/>
          <a:ext cx="0" cy="0"/>
          <a:chOff x="0" y="0"/>
          <a:chExt cx="0" cy="0"/>
        </a:xfrm>
      </p:grpSpPr>
      <p:sp>
        <p:nvSpPr>
          <p:cNvPr id="7" name="Round Diagonal Corner Rectangle 8">
            <a:extLst>
              <a:ext uri="{FF2B5EF4-FFF2-40B4-BE49-F238E27FC236}">
                <a16:creationId xmlns:a16="http://schemas.microsoft.com/office/drawing/2014/main" id="{9B38B2DF-B2FC-E845-8D16-48DBD5431E6C}"/>
              </a:ext>
            </a:extLst>
          </p:cNvPr>
          <p:cNvSpPr/>
          <p:nvPr userDrawn="1"/>
        </p:nvSpPr>
        <p:spPr>
          <a:xfrm rot="16200000">
            <a:off x="-340608" y="2233940"/>
            <a:ext cx="8240891" cy="68435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sp>
        <p:nvSpPr>
          <p:cNvPr id="16" name="Title 1">
            <a:extLst>
              <a:ext uri="{FF2B5EF4-FFF2-40B4-BE49-F238E27FC236}">
                <a16:creationId xmlns:a16="http://schemas.microsoft.com/office/drawing/2014/main" id="{C68954FD-E3F8-7842-93D5-1F95C5D18557}"/>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C3DDD7"/>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grpSp>
        <p:nvGrpSpPr>
          <p:cNvPr id="17" name="Group 16">
            <a:extLst>
              <a:ext uri="{FF2B5EF4-FFF2-40B4-BE49-F238E27FC236}">
                <a16:creationId xmlns:a16="http://schemas.microsoft.com/office/drawing/2014/main" id="{FD3EB738-83AA-4242-A9BB-3EE561751015}"/>
              </a:ext>
            </a:extLst>
          </p:cNvPr>
          <p:cNvGrpSpPr>
            <a:grpSpLocks noChangeAspect="1"/>
          </p:cNvGrpSpPr>
          <p:nvPr userDrawn="1"/>
        </p:nvGrpSpPr>
        <p:grpSpPr>
          <a:xfrm>
            <a:off x="6151285" y="-448537"/>
            <a:ext cx="1788317" cy="1788108"/>
            <a:chOff x="948154" y="2050047"/>
            <a:chExt cx="216025" cy="216025"/>
          </a:xfrm>
          <a:solidFill>
            <a:schemeClr val="bg1">
              <a:alpha val="40000"/>
            </a:schemeClr>
          </a:solidFill>
        </p:grpSpPr>
        <p:sp>
          <p:nvSpPr>
            <p:cNvPr id="18" name="Freeform: Shape 6">
              <a:extLst>
                <a:ext uri="{FF2B5EF4-FFF2-40B4-BE49-F238E27FC236}">
                  <a16:creationId xmlns:a16="http://schemas.microsoft.com/office/drawing/2014/main" id="{97512DB2-FE0E-474E-A85C-110E32F7A85F}"/>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19" name="Group 18">
              <a:extLst>
                <a:ext uri="{FF2B5EF4-FFF2-40B4-BE49-F238E27FC236}">
                  <a16:creationId xmlns:a16="http://schemas.microsoft.com/office/drawing/2014/main" id="{85993297-94F5-C24D-9101-8656958EBD20}"/>
                </a:ext>
              </a:extLst>
            </p:cNvPr>
            <p:cNvGrpSpPr/>
            <p:nvPr/>
          </p:nvGrpSpPr>
          <p:grpSpPr>
            <a:xfrm>
              <a:off x="958955" y="2060848"/>
              <a:ext cx="196444" cy="196444"/>
              <a:chOff x="519961" y="1999640"/>
              <a:chExt cx="196444" cy="196444"/>
            </a:xfrm>
            <a:grpFill/>
          </p:grpSpPr>
          <p:sp>
            <p:nvSpPr>
              <p:cNvPr id="20" name="Freeform: Shape 7">
                <a:extLst>
                  <a:ext uri="{FF2B5EF4-FFF2-40B4-BE49-F238E27FC236}">
                    <a16:creationId xmlns:a16="http://schemas.microsoft.com/office/drawing/2014/main" id="{96CB3D78-6C8E-4642-8A7C-B37A9E27E02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1" name="Freeform: Shape 8">
                <a:extLst>
                  <a:ext uri="{FF2B5EF4-FFF2-40B4-BE49-F238E27FC236}">
                    <a16:creationId xmlns:a16="http://schemas.microsoft.com/office/drawing/2014/main" id="{892C178E-886B-FC4F-AF38-D0F8A3226C2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2" name="Freeform: Shape 9">
                <a:extLst>
                  <a:ext uri="{FF2B5EF4-FFF2-40B4-BE49-F238E27FC236}">
                    <a16:creationId xmlns:a16="http://schemas.microsoft.com/office/drawing/2014/main" id="{6C1630F3-D28E-B846-9F1D-3886D8EE2B65}"/>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23" name="Freeform: Shape 10">
                <a:extLst>
                  <a:ext uri="{FF2B5EF4-FFF2-40B4-BE49-F238E27FC236}">
                    <a16:creationId xmlns:a16="http://schemas.microsoft.com/office/drawing/2014/main" id="{6BD6FA5F-8294-F440-9828-CF4042C6E3E4}"/>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Tree>
    <p:extLst>
      <p:ext uri="{BB962C8B-B14F-4D97-AF65-F5344CB8AC3E}">
        <p14:creationId xmlns:p14="http://schemas.microsoft.com/office/powerpoint/2010/main" val="3342179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3A89EF-DDFD-6843-82A6-D30F154A28E9}"/>
              </a:ext>
            </a:extLst>
          </p:cNvPr>
          <p:cNvPicPr>
            <a:picLocks noChangeAspect="1"/>
          </p:cNvPicPr>
          <p:nvPr userDrawn="1"/>
        </p:nvPicPr>
        <p:blipFill>
          <a:blip r:embed="rId2"/>
          <a:srcRect/>
          <a:stretch/>
        </p:blipFill>
        <p:spPr>
          <a:xfrm rot="16200000">
            <a:off x="-1535906" y="1535905"/>
            <a:ext cx="10691813" cy="7620002"/>
          </a:xfrm>
          <a:prstGeom prst="rect">
            <a:avLst/>
          </a:prstGeom>
        </p:spPr>
      </p:pic>
      <p:pic>
        <p:nvPicPr>
          <p:cNvPr id="6" name="Picture 5">
            <a:extLst>
              <a:ext uri="{FF2B5EF4-FFF2-40B4-BE49-F238E27FC236}">
                <a16:creationId xmlns:a16="http://schemas.microsoft.com/office/drawing/2014/main" id="{3EEDB115-9908-4B42-AD59-8282AE2C2919}"/>
              </a:ext>
            </a:extLst>
          </p:cNvPr>
          <p:cNvPicPr>
            <a:picLocks noChangeAspect="1"/>
          </p:cNvPicPr>
          <p:nvPr userDrawn="1"/>
        </p:nvPicPr>
        <p:blipFill>
          <a:blip r:embed="rId3"/>
          <a:stretch>
            <a:fillRect/>
          </a:stretch>
        </p:blipFill>
        <p:spPr>
          <a:xfrm>
            <a:off x="6046870" y="9952788"/>
            <a:ext cx="1138684" cy="338223"/>
          </a:xfrm>
          <a:prstGeom prst="rect">
            <a:avLst/>
          </a:prstGeom>
        </p:spPr>
      </p:pic>
      <p:grpSp>
        <p:nvGrpSpPr>
          <p:cNvPr id="7" name="Group 6">
            <a:extLst>
              <a:ext uri="{FF2B5EF4-FFF2-40B4-BE49-F238E27FC236}">
                <a16:creationId xmlns:a16="http://schemas.microsoft.com/office/drawing/2014/main" id="{A653106F-725B-7C4B-A088-4F234237CD95}"/>
              </a:ext>
            </a:extLst>
          </p:cNvPr>
          <p:cNvGrpSpPr>
            <a:grpSpLocks noChangeAspect="1"/>
          </p:cNvGrpSpPr>
          <p:nvPr userDrawn="1"/>
        </p:nvGrpSpPr>
        <p:grpSpPr>
          <a:xfrm>
            <a:off x="-1022751" y="-1008961"/>
            <a:ext cx="4802588" cy="4802028"/>
            <a:chOff x="948154" y="2050047"/>
            <a:chExt cx="216025" cy="216025"/>
          </a:xfrm>
          <a:solidFill>
            <a:schemeClr val="bg1">
              <a:alpha val="20000"/>
            </a:schemeClr>
          </a:solidFill>
        </p:grpSpPr>
        <p:sp>
          <p:nvSpPr>
            <p:cNvPr id="8" name="Freeform: Shape 6">
              <a:extLst>
                <a:ext uri="{FF2B5EF4-FFF2-40B4-BE49-F238E27FC236}">
                  <a16:creationId xmlns:a16="http://schemas.microsoft.com/office/drawing/2014/main" id="{EDBB4B69-45F2-0445-A46A-8FDB53CC72A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9" name="Group 8">
              <a:extLst>
                <a:ext uri="{FF2B5EF4-FFF2-40B4-BE49-F238E27FC236}">
                  <a16:creationId xmlns:a16="http://schemas.microsoft.com/office/drawing/2014/main" id="{E3F9D0AA-F1F9-3642-B130-7B75F83672DF}"/>
                </a:ext>
              </a:extLst>
            </p:cNvPr>
            <p:cNvGrpSpPr/>
            <p:nvPr/>
          </p:nvGrpSpPr>
          <p:grpSpPr>
            <a:xfrm>
              <a:off x="958955" y="2060848"/>
              <a:ext cx="196444" cy="196444"/>
              <a:chOff x="519961" y="1999640"/>
              <a:chExt cx="196444" cy="196444"/>
            </a:xfrm>
            <a:grpFill/>
          </p:grpSpPr>
          <p:sp>
            <p:nvSpPr>
              <p:cNvPr id="10" name="Freeform: Shape 7">
                <a:extLst>
                  <a:ext uri="{FF2B5EF4-FFF2-40B4-BE49-F238E27FC236}">
                    <a16:creationId xmlns:a16="http://schemas.microsoft.com/office/drawing/2014/main" id="{72A01D1C-D427-3244-97B7-B157D3633ED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1" name="Freeform: Shape 8">
                <a:extLst>
                  <a:ext uri="{FF2B5EF4-FFF2-40B4-BE49-F238E27FC236}">
                    <a16:creationId xmlns:a16="http://schemas.microsoft.com/office/drawing/2014/main" id="{5318E0D2-9609-5442-B9FD-F54B4A17F50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2" name="Freeform: Shape 9">
                <a:extLst>
                  <a:ext uri="{FF2B5EF4-FFF2-40B4-BE49-F238E27FC236}">
                    <a16:creationId xmlns:a16="http://schemas.microsoft.com/office/drawing/2014/main" id="{D4A0BD20-5C4D-5047-83AD-DADCD3E4247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3" name="Freeform: Shape 10">
                <a:extLst>
                  <a:ext uri="{FF2B5EF4-FFF2-40B4-BE49-F238E27FC236}">
                    <a16:creationId xmlns:a16="http://schemas.microsoft.com/office/drawing/2014/main" id="{640D2537-ED78-414D-900D-E26348119B7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
        <p:nvSpPr>
          <p:cNvPr id="14" name="Title 1">
            <a:extLst>
              <a:ext uri="{FF2B5EF4-FFF2-40B4-BE49-F238E27FC236}">
                <a16:creationId xmlns:a16="http://schemas.microsoft.com/office/drawing/2014/main" id="{6D6D1873-F0E0-1F4E-AF8B-81CD6E757D94}"/>
              </a:ext>
            </a:extLst>
          </p:cNvPr>
          <p:cNvSpPr txBox="1">
            <a:spLocks/>
          </p:cNvSpPr>
          <p:nvPr userDrawn="1"/>
        </p:nvSpPr>
        <p:spPr>
          <a:xfrm>
            <a:off x="821163" y="3960822"/>
            <a:ext cx="6449129" cy="2333197"/>
          </a:xfrm>
          <a:prstGeom prst="rect">
            <a:avLst/>
          </a:prstGeom>
        </p:spPr>
        <p:txBody>
          <a:bodyPr anchor="b"/>
          <a:lstStyle>
            <a:lvl1pPr algn="l" defTabSz="755934" rtl="0" eaLnBrk="1" latinLnBrk="0" hangingPunct="1">
              <a:lnSpc>
                <a:spcPct val="90000"/>
              </a:lnSpc>
              <a:spcBef>
                <a:spcPct val="0"/>
              </a:spcBef>
              <a:buNone/>
              <a:defRPr sz="3000" b="1" kern="1200"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sz="5400" dirty="0"/>
              <a:t>Click to edit </a:t>
            </a:r>
            <a:br>
              <a:rPr lang="en-US" sz="5400" dirty="0"/>
            </a:br>
            <a:r>
              <a:rPr lang="en-US" sz="5400" dirty="0"/>
              <a:t>Master title style</a:t>
            </a:r>
          </a:p>
        </p:txBody>
      </p:sp>
      <p:sp>
        <p:nvSpPr>
          <p:cNvPr id="15" name="Text Placeholder 2">
            <a:extLst>
              <a:ext uri="{FF2B5EF4-FFF2-40B4-BE49-F238E27FC236}">
                <a16:creationId xmlns:a16="http://schemas.microsoft.com/office/drawing/2014/main" id="{AD9B96DF-4626-E246-9126-8ED6CF4168BB}"/>
              </a:ext>
            </a:extLst>
          </p:cNvPr>
          <p:cNvSpPr>
            <a:spLocks noGrp="1"/>
          </p:cNvSpPr>
          <p:nvPr>
            <p:ph type="body" idx="1"/>
          </p:nvPr>
        </p:nvSpPr>
        <p:spPr>
          <a:xfrm>
            <a:off x="921516" y="6588241"/>
            <a:ext cx="6519862" cy="474642"/>
          </a:xfrm>
          <a:prstGeom prst="rect">
            <a:avLst/>
          </a:prstGeom>
        </p:spPr>
        <p:txBody>
          <a:bodyPr/>
          <a:lstStyle>
            <a:lvl1pPr marL="0" indent="0">
              <a:buNone/>
              <a:defRPr sz="2400">
                <a:solidFill>
                  <a:schemeClr val="bg1"/>
                </a:solidFill>
                <a:latin typeface="Roboto Light" panose="02000000000000000000" pitchFamily="2"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892977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77FB14-1502-974E-B4E0-7F429BA8A6CA}"/>
              </a:ext>
            </a:extLst>
          </p:cNvPr>
          <p:cNvSpPr/>
          <p:nvPr userDrawn="1"/>
        </p:nvSpPr>
        <p:spPr>
          <a:xfrm>
            <a:off x="0" y="4"/>
            <a:ext cx="7559675" cy="1989218"/>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Roboto Light" panose="02000000000000000000" pitchFamily="2" charset="0"/>
            </a:endParaRPr>
          </a:p>
        </p:txBody>
      </p:sp>
      <p:grpSp>
        <p:nvGrpSpPr>
          <p:cNvPr id="5" name="Group 4">
            <a:extLst>
              <a:ext uri="{FF2B5EF4-FFF2-40B4-BE49-F238E27FC236}">
                <a16:creationId xmlns:a16="http://schemas.microsoft.com/office/drawing/2014/main" id="{58B634F4-12F4-A944-A05D-0B1862C12B4F}"/>
              </a:ext>
            </a:extLst>
          </p:cNvPr>
          <p:cNvGrpSpPr>
            <a:grpSpLocks noChangeAspect="1"/>
          </p:cNvGrpSpPr>
          <p:nvPr userDrawn="1"/>
        </p:nvGrpSpPr>
        <p:grpSpPr>
          <a:xfrm>
            <a:off x="5919465" y="-634758"/>
            <a:ext cx="2160239" cy="2159987"/>
            <a:chOff x="948154" y="2050047"/>
            <a:chExt cx="216025" cy="216025"/>
          </a:xfrm>
          <a:solidFill>
            <a:schemeClr val="bg1">
              <a:alpha val="40000"/>
            </a:schemeClr>
          </a:solidFill>
        </p:grpSpPr>
        <p:sp>
          <p:nvSpPr>
            <p:cNvPr id="6" name="Freeform: Shape 6">
              <a:extLst>
                <a:ext uri="{FF2B5EF4-FFF2-40B4-BE49-F238E27FC236}">
                  <a16:creationId xmlns:a16="http://schemas.microsoft.com/office/drawing/2014/main" id="{CBCB564F-BF99-5E46-B22F-54C892FD495E}"/>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nvGrpSpPr>
            <p:cNvPr id="7" name="Group 6">
              <a:extLst>
                <a:ext uri="{FF2B5EF4-FFF2-40B4-BE49-F238E27FC236}">
                  <a16:creationId xmlns:a16="http://schemas.microsoft.com/office/drawing/2014/main" id="{B77FA66E-A63D-184A-9828-EBE16E4763E8}"/>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0E20FFEC-E03C-9B4A-B771-3E7B9C3B99FB}"/>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9" name="Freeform: Shape 8">
                <a:extLst>
                  <a:ext uri="{FF2B5EF4-FFF2-40B4-BE49-F238E27FC236}">
                    <a16:creationId xmlns:a16="http://schemas.microsoft.com/office/drawing/2014/main" id="{61E0BBC6-1D33-D440-8F2C-48FF2705DB5C}"/>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0" name="Freeform: Shape 9">
                <a:extLst>
                  <a:ext uri="{FF2B5EF4-FFF2-40B4-BE49-F238E27FC236}">
                    <a16:creationId xmlns:a16="http://schemas.microsoft.com/office/drawing/2014/main" id="{16DDF25B-2EEE-F848-8D21-6DF0F30D5B9D}"/>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sp>
            <p:nvSpPr>
              <p:cNvPr id="11" name="Freeform: Shape 10">
                <a:extLst>
                  <a:ext uri="{FF2B5EF4-FFF2-40B4-BE49-F238E27FC236}">
                    <a16:creationId xmlns:a16="http://schemas.microsoft.com/office/drawing/2014/main" id="{ACF61188-317B-2D49-9C21-AC510CA701AB}"/>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dirty="0">
                  <a:latin typeface="Roboto Light" panose="02000000000000000000" pitchFamily="2" charset="0"/>
                </a:endParaRPr>
              </a:p>
            </p:txBody>
          </p:sp>
        </p:grpSp>
      </p:grpSp>
      <p:sp>
        <p:nvSpPr>
          <p:cNvPr id="12" name="Title 1">
            <a:extLst>
              <a:ext uri="{FF2B5EF4-FFF2-40B4-BE49-F238E27FC236}">
                <a16:creationId xmlns:a16="http://schemas.microsoft.com/office/drawing/2014/main" id="{5F5C114E-7A6F-2C45-BF8A-939F0540E466}"/>
              </a:ext>
            </a:extLst>
          </p:cNvPr>
          <p:cNvSpPr>
            <a:spLocks noGrp="1"/>
          </p:cNvSpPr>
          <p:nvPr>
            <p:ph type="ctrTitle" hasCustomPrompt="1"/>
          </p:nvPr>
        </p:nvSpPr>
        <p:spPr>
          <a:xfrm>
            <a:off x="388765" y="171413"/>
            <a:ext cx="6449129" cy="1068408"/>
          </a:xfrm>
          <a:prstGeom prst="rect">
            <a:avLst/>
          </a:prstGeom>
        </p:spPr>
        <p:txBody>
          <a:bodyPr anchor="b"/>
          <a:lstStyle>
            <a:lvl1pPr algn="l">
              <a:defRPr sz="3000" b="1" cap="all" baseline="0">
                <a:solidFill>
                  <a:srgbClr val="D86075"/>
                </a:solidFill>
                <a:latin typeface="Roboto" panose="02000000000000000000" pitchFamily="2" charset="0"/>
                <a:ea typeface="Roboto" panose="02000000000000000000" pitchFamily="2" charset="0"/>
                <a:cs typeface="Roboto" panose="02000000000000000000" pitchFamily="2" charset="0"/>
              </a:defRPr>
            </a:lvl1pPr>
          </a:lstStyle>
          <a:p>
            <a:r>
              <a:rPr lang="en-US" dirty="0"/>
              <a:t>Click to edit </a:t>
            </a:r>
            <a:br>
              <a:rPr lang="en-US" dirty="0"/>
            </a:br>
            <a:r>
              <a:rPr lang="en-US" dirty="0"/>
              <a:t>Master title style</a:t>
            </a:r>
          </a:p>
        </p:txBody>
      </p:sp>
      <p:sp>
        <p:nvSpPr>
          <p:cNvPr id="13" name="Text Placeholder 2">
            <a:extLst>
              <a:ext uri="{FF2B5EF4-FFF2-40B4-BE49-F238E27FC236}">
                <a16:creationId xmlns:a16="http://schemas.microsoft.com/office/drawing/2014/main" id="{09DC4204-A4E7-F94D-A81F-F629640AAC7D}"/>
              </a:ext>
            </a:extLst>
          </p:cNvPr>
          <p:cNvSpPr>
            <a:spLocks noGrp="1"/>
          </p:cNvSpPr>
          <p:nvPr>
            <p:ph type="body" idx="1"/>
          </p:nvPr>
        </p:nvSpPr>
        <p:spPr>
          <a:xfrm>
            <a:off x="388765" y="1411231"/>
            <a:ext cx="6519862" cy="474642"/>
          </a:xfrm>
          <a:prstGeom prst="rect">
            <a:avLst/>
          </a:prstGeom>
        </p:spPr>
        <p:txBody>
          <a:bodyPr/>
          <a:lstStyle>
            <a:lvl1pPr marL="0" indent="0">
              <a:buNone/>
              <a:defRPr sz="2400">
                <a:solidFill>
                  <a:schemeClr val="bg1"/>
                </a:solidFill>
                <a:latin typeface="Roboto Light" panose="02000000000000000000" pitchFamily="2"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859169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bg object 17">
            <a:extLst>
              <a:ext uri="{FF2B5EF4-FFF2-40B4-BE49-F238E27FC236}">
                <a16:creationId xmlns:a16="http://schemas.microsoft.com/office/drawing/2014/main" id="{5D63E92A-FA24-ED4B-B834-8CBB0F8D9452}"/>
              </a:ext>
            </a:extLst>
          </p:cNvPr>
          <p:cNvSpPr/>
          <p:nvPr userDrawn="1"/>
        </p:nvSpPr>
        <p:spPr>
          <a:xfrm>
            <a:off x="0" y="10143134"/>
            <a:ext cx="7559675"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350" dirty="0">
              <a:latin typeface="Roboto Light" panose="02000000000000000000" pitchFamily="2" charset="0"/>
            </a:endParaRPr>
          </a:p>
        </p:txBody>
      </p:sp>
      <p:pic>
        <p:nvPicPr>
          <p:cNvPr id="10" name="Picture 9">
            <a:extLst>
              <a:ext uri="{FF2B5EF4-FFF2-40B4-BE49-F238E27FC236}">
                <a16:creationId xmlns:a16="http://schemas.microsoft.com/office/drawing/2014/main" id="{EEBB50F3-68F5-514E-BF93-4C3FEB70844E}"/>
              </a:ext>
            </a:extLst>
          </p:cNvPr>
          <p:cNvPicPr>
            <a:picLocks noChangeAspect="1"/>
          </p:cNvPicPr>
          <p:nvPr userDrawn="1"/>
        </p:nvPicPr>
        <p:blipFill>
          <a:blip r:embed="rId17"/>
          <a:stretch>
            <a:fillRect/>
          </a:stretch>
        </p:blipFill>
        <p:spPr>
          <a:xfrm>
            <a:off x="6216203" y="10248361"/>
            <a:ext cx="1138684" cy="338223"/>
          </a:xfrm>
          <a:prstGeom prst="rect">
            <a:avLst/>
          </a:prstGeom>
        </p:spPr>
      </p:pic>
    </p:spTree>
    <p:extLst>
      <p:ext uri="{BB962C8B-B14F-4D97-AF65-F5344CB8AC3E}">
        <p14:creationId xmlns:p14="http://schemas.microsoft.com/office/powerpoint/2010/main" val="797315993"/>
      </p:ext>
    </p:extLst>
  </p:cSld>
  <p:clrMap bg1="lt1" tx1="dk1" bg2="lt2" tx2="dk2" accent1="accent1" accent2="accent2" accent3="accent3" accent4="accent4" accent5="accent5" accent6="accent6" hlink="hlink" folHlink="folHlink"/>
  <p:sldLayoutIdLst>
    <p:sldLayoutId id="2147483677" r:id="rId1"/>
    <p:sldLayoutId id="2147483676" r:id="rId2"/>
    <p:sldLayoutId id="2147483673" r:id="rId3"/>
    <p:sldLayoutId id="2147483674" r:id="rId4"/>
    <p:sldLayoutId id="2147483685" r:id="rId5"/>
    <p:sldLayoutId id="2147483686" r:id="rId6"/>
    <p:sldLayoutId id="2147483687" r:id="rId7"/>
    <p:sldLayoutId id="2147483681" r:id="rId8"/>
    <p:sldLayoutId id="2147483678" r:id="rId9"/>
    <p:sldLayoutId id="2147483679" r:id="rId10"/>
    <p:sldLayoutId id="2147483680" r:id="rId11"/>
    <p:sldLayoutId id="2147483682" r:id="rId12"/>
    <p:sldLayoutId id="2147483683" r:id="rId13"/>
    <p:sldLayoutId id="2147483684" r:id="rId14"/>
    <p:sldLayoutId id="2147483675" r:id="rId15"/>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yIjfwN070mk&amp;list=RDyIjfwN070mk&amp;start_radio=1" TargetMode="External"/><Relationship Id="rId2" Type="http://schemas.openxmlformats.org/officeDocument/2006/relationships/hyperlink" Target="https://www.youtube.com/watch?v=EQJ4TLRy1KI"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1331AC2-42B1-FA43-A25A-F660EDA888F1}"/>
              </a:ext>
            </a:extLst>
          </p:cNvPr>
          <p:cNvSpPr>
            <a:spLocks noGrp="1"/>
          </p:cNvSpPr>
          <p:nvPr>
            <p:ph type="ctrTitle"/>
          </p:nvPr>
        </p:nvSpPr>
        <p:spPr/>
        <p:txBody>
          <a:bodyPr lIns="91440" tIns="45720" rIns="91440" bIns="45720" anchor="ctr"/>
          <a:lstStyle/>
          <a:p>
            <a:r>
              <a:rPr lang="en-US" dirty="0">
                <a:latin typeface="Montserrat SemiBold" panose="00000700000000000000" pitchFamily="2" charset="0"/>
              </a:rPr>
              <a:t>Prayer Service</a:t>
            </a:r>
            <a:br>
              <a:rPr lang="en-US" dirty="0">
                <a:latin typeface="Montserrat SemiBold" panose="00000700000000000000" pitchFamily="2" charset="0"/>
              </a:rPr>
            </a:br>
            <a:r>
              <a:rPr lang="en-US" sz="2400" dirty="0">
                <a:latin typeface="Montserrat SemiBold" panose="00000700000000000000" pitchFamily="2" charset="0"/>
              </a:rPr>
              <a:t>Theme: Poverty</a:t>
            </a:r>
            <a:endParaRPr lang="en-US" dirty="0">
              <a:latin typeface="Montserrat SemiBold" panose="00000700000000000000" pitchFamily="2" charset="0"/>
            </a:endParaRPr>
          </a:p>
        </p:txBody>
      </p:sp>
      <p:sp>
        <p:nvSpPr>
          <p:cNvPr id="2" name="TextBox 1">
            <a:extLst>
              <a:ext uri="{FF2B5EF4-FFF2-40B4-BE49-F238E27FC236}">
                <a16:creationId xmlns:a16="http://schemas.microsoft.com/office/drawing/2014/main" id="{22A5F815-9A4E-4218-805D-C5F7D7F01464}"/>
              </a:ext>
            </a:extLst>
          </p:cNvPr>
          <p:cNvSpPr txBox="1"/>
          <p:nvPr/>
        </p:nvSpPr>
        <p:spPr>
          <a:xfrm>
            <a:off x="388765" y="1632857"/>
            <a:ext cx="6779478" cy="7863691"/>
          </a:xfrm>
          <a:prstGeom prst="rect">
            <a:avLst/>
          </a:prstGeom>
          <a:noFill/>
        </p:spPr>
        <p:txBody>
          <a:bodyPr wrap="square" lIns="91440" tIns="45720" rIns="91440" bIns="45720" rtlCol="0" anchor="t">
            <a:spAutoFit/>
          </a:bodyPr>
          <a:lstStyle/>
          <a:p>
            <a:r>
              <a:rPr lang="en-AU" sz="1200" i="1" dirty="0">
                <a:latin typeface="Montserrat Light" pitchFamily="2" charset="0"/>
                <a:ea typeface="Roboto Light" panose="02000000000000000000" pitchFamily="2" charset="0"/>
                <a:cs typeface="Roboto Light" panose="02000000000000000000" pitchFamily="2" charset="0"/>
              </a:rPr>
              <a:t>This prayer space is designed for primary school aged students around reflecting on poverty in our world.  It could be used for a single class or year level or for the whole school. There is a commissioning element to the liturgy which might be used at the beginning of learning for a class or as part of the culmination. It can be easily adapted for your school, students and your local situation.</a:t>
            </a:r>
          </a:p>
          <a:p>
            <a:endParaRPr lang="en-AU" sz="1200" i="1" dirty="0">
              <a:latin typeface="Montserrat Light" pitchFamily="2" charset="0"/>
              <a:ea typeface="Roboto Light" panose="02000000000000000000" pitchFamily="2" charset="0"/>
              <a:cs typeface="Roboto Light" panose="02000000000000000000" pitchFamily="2" charset="0"/>
            </a:endParaRPr>
          </a:p>
          <a:p>
            <a:r>
              <a:rPr lang="en-AU" sz="1200" b="1" i="1" dirty="0">
                <a:latin typeface="Montserrat Light" pitchFamily="2" charset="0"/>
                <a:ea typeface="Roboto Light" panose="02000000000000000000" pitchFamily="2" charset="0"/>
                <a:cs typeface="Roboto Light" panose="02000000000000000000" pitchFamily="2" charset="0"/>
              </a:rPr>
              <a:t>Set up</a:t>
            </a:r>
          </a:p>
          <a:p>
            <a:r>
              <a:rPr lang="en-AU" sz="1200" i="1" dirty="0">
                <a:latin typeface="Montserrat Light" pitchFamily="2" charset="0"/>
                <a:ea typeface="Roboto Light" panose="02000000000000000000" pitchFamily="2" charset="0"/>
                <a:cs typeface="Roboto Light" panose="02000000000000000000" pitchFamily="2" charset="0"/>
              </a:rPr>
              <a:t>Prayer Space: </a:t>
            </a:r>
          </a:p>
          <a:p>
            <a:pPr marL="285750" indent="-285750">
              <a:buFont typeface="Arial" panose="020B0604020202020204" pitchFamily="34" charset="0"/>
              <a:buChar char="•"/>
            </a:pPr>
            <a:r>
              <a:rPr lang="en-AU" sz="1200" i="1" dirty="0">
                <a:latin typeface="Montserrat Light" pitchFamily="2" charset="0"/>
                <a:ea typeface="Roboto Light" panose="02000000000000000000" pitchFamily="2" charset="0"/>
                <a:cs typeface="Roboto Light" panose="02000000000000000000" pitchFamily="2" charset="0"/>
              </a:rPr>
              <a:t>Prayer cloth</a:t>
            </a:r>
          </a:p>
          <a:p>
            <a:pPr marL="285750" indent="-285750">
              <a:buFont typeface="Arial" panose="020B0604020202020204" pitchFamily="34" charset="0"/>
              <a:buChar char="•"/>
            </a:pPr>
            <a:r>
              <a:rPr lang="en-AU" sz="1200" i="1" dirty="0">
                <a:latin typeface="Montserrat Light" pitchFamily="2" charset="0"/>
                <a:ea typeface="Roboto Light" panose="02000000000000000000" pitchFamily="2" charset="0"/>
                <a:cs typeface="Roboto Light" panose="02000000000000000000" pitchFamily="2" charset="0"/>
              </a:rPr>
              <a:t>Bible</a:t>
            </a:r>
          </a:p>
          <a:p>
            <a:pPr marL="285750" indent="-285750">
              <a:buFont typeface="Arial" panose="020B0604020202020204" pitchFamily="34" charset="0"/>
              <a:buChar char="•"/>
            </a:pPr>
            <a:r>
              <a:rPr lang="en-AU" sz="1200" i="1" dirty="0">
                <a:latin typeface="Montserrat Light" pitchFamily="2" charset="0"/>
                <a:ea typeface="Roboto Light" panose="02000000000000000000" pitchFamily="2" charset="0"/>
                <a:cs typeface="Roboto Light" panose="02000000000000000000" pitchFamily="2" charset="0"/>
              </a:rPr>
              <a:t>Candle</a:t>
            </a:r>
          </a:p>
          <a:p>
            <a:pPr marL="285750" indent="-285750">
              <a:buFont typeface="Arial" panose="020B0604020202020204" pitchFamily="34" charset="0"/>
              <a:buChar char="•"/>
            </a:pPr>
            <a:r>
              <a:rPr lang="en-AU" sz="1200" i="1" dirty="0">
                <a:latin typeface="Montserrat Light" pitchFamily="2" charset="0"/>
                <a:ea typeface="Roboto Light" panose="02000000000000000000" pitchFamily="2" charset="0"/>
                <a:cs typeface="Roboto Light" panose="02000000000000000000" pitchFamily="2" charset="0"/>
              </a:rPr>
              <a:t>Cross</a:t>
            </a:r>
          </a:p>
          <a:p>
            <a:pPr marL="285750" indent="-285750">
              <a:buFont typeface="Arial" panose="020B0604020202020204" pitchFamily="34" charset="0"/>
              <a:buChar char="•"/>
            </a:pPr>
            <a:r>
              <a:rPr lang="en-AU" sz="1200" i="1" dirty="0">
                <a:latin typeface="Montserrat Light" pitchFamily="2" charset="0"/>
                <a:ea typeface="Roboto Light" panose="02000000000000000000" pitchFamily="2" charset="0"/>
                <a:cs typeface="Roboto Light" panose="02000000000000000000" pitchFamily="2" charset="0"/>
              </a:rPr>
              <a:t>Space for other things to be added after the Gospel. (Bread, water, clothes, empty medicine bottle or box, toy hand cuffs or rope)</a:t>
            </a:r>
          </a:p>
          <a:p>
            <a:endParaRPr lang="en-AU" sz="1200" i="1" dirty="0">
              <a:latin typeface="Montserrat Light" pitchFamily="2" charset="0"/>
              <a:ea typeface="Roboto Light" panose="02000000000000000000" pitchFamily="2" charset="0"/>
              <a:cs typeface="Roboto Light" panose="02000000000000000000" pitchFamily="2" charset="0"/>
            </a:endParaRPr>
          </a:p>
          <a:p>
            <a:r>
              <a:rPr lang="en-AU" sz="1200" b="1" i="1" dirty="0">
                <a:latin typeface="Montserrat Light" pitchFamily="2" charset="0"/>
                <a:ea typeface="Roboto Light" panose="02000000000000000000" pitchFamily="2" charset="0"/>
                <a:cs typeface="Roboto Light" panose="02000000000000000000" pitchFamily="2" charset="0"/>
              </a:rPr>
              <a:t>To begin ask students to pause in silence and stillness then have a student bring forward a lighted candle and place it in the prayer space, or have them light one in the prayer space.</a:t>
            </a:r>
          </a:p>
          <a:p>
            <a:endParaRPr lang="en-AU" sz="1200" b="1" dirty="0">
              <a:latin typeface="Montserrat Light" pitchFamily="2" charset="0"/>
              <a:ea typeface="Roboto Light" panose="02000000000000000000" pitchFamily="2" charset="0"/>
              <a:cs typeface="Roboto Light" panose="02000000000000000000" pitchFamily="2" charset="0"/>
            </a:endParaRPr>
          </a:p>
          <a:p>
            <a:r>
              <a:rPr lang="en-AU" sz="1200" b="1" dirty="0">
                <a:latin typeface="Montserrat Light" pitchFamily="2" charset="0"/>
                <a:ea typeface="Roboto Light" panose="02000000000000000000" pitchFamily="2" charset="0"/>
                <a:cs typeface="Roboto Light" panose="02000000000000000000" pitchFamily="2" charset="0"/>
              </a:rPr>
              <a:t>Opening Song suggestion: </a:t>
            </a:r>
          </a:p>
          <a:p>
            <a:r>
              <a:rPr lang="en-AU" sz="1200" i="1" dirty="0">
                <a:latin typeface="Montserrat Light" pitchFamily="2" charset="0"/>
                <a:ea typeface="Roboto Light" panose="02000000000000000000" pitchFamily="2" charset="0"/>
                <a:cs typeface="Roboto Light" panose="02000000000000000000" pitchFamily="2" charset="0"/>
              </a:rPr>
              <a:t>Light the Way – Andrew Chinn (From Welcome to All)</a:t>
            </a:r>
          </a:p>
          <a:p>
            <a:r>
              <a:rPr lang="en-AU" sz="1200" i="1" dirty="0">
                <a:latin typeface="Montserrat Light" pitchFamily="2" charset="0"/>
                <a:ea typeface="Roboto Light" panose="02000000000000000000" pitchFamily="2" charset="0"/>
                <a:cs typeface="Roboto Light" panose="02000000000000000000" pitchFamily="2" charset="0"/>
              </a:rPr>
              <a:t>We are God’s Hands – Andrew Chinn (From People of Peace)</a:t>
            </a:r>
          </a:p>
          <a:p>
            <a:endParaRPr lang="en-AU" sz="1200" dirty="0">
              <a:latin typeface="Montserrat Light" pitchFamily="2" charset="0"/>
              <a:ea typeface="Roboto Light" panose="02000000000000000000" pitchFamily="2" charset="0"/>
              <a:cs typeface="Roboto Light" panose="02000000000000000000" pitchFamily="2" charset="0"/>
            </a:endParaRPr>
          </a:p>
          <a:p>
            <a:r>
              <a:rPr lang="en-AU" sz="1200" b="1" dirty="0">
                <a:latin typeface="Montserrat Light" pitchFamily="2" charset="0"/>
                <a:ea typeface="Roboto Light" panose="02000000000000000000" pitchFamily="2" charset="0"/>
                <a:cs typeface="Roboto Light" panose="02000000000000000000" pitchFamily="2" charset="0"/>
              </a:rPr>
              <a:t>Leader: </a:t>
            </a:r>
            <a:r>
              <a:rPr lang="en-AU" sz="1200" dirty="0">
                <a:latin typeface="Montserrat Light" pitchFamily="2" charset="0"/>
                <a:ea typeface="Roboto Light" panose="02000000000000000000" pitchFamily="2" charset="0"/>
                <a:cs typeface="Roboto Light" panose="02000000000000000000" pitchFamily="2" charset="0"/>
              </a:rPr>
              <a:t>We gather here today in the presence of God our Father ready to listen, to pray, and to learn how we can love others as Jesus teaches us. Let us begin with the sign of the cross. In the name of the Father…</a:t>
            </a:r>
          </a:p>
          <a:p>
            <a:endParaRPr lang="en-AU" sz="1200" dirty="0">
              <a:latin typeface="Montserrat Light" pitchFamily="2" charset="0"/>
              <a:ea typeface="Roboto Light" panose="02000000000000000000" pitchFamily="2" charset="0"/>
              <a:cs typeface="Roboto Light" panose="02000000000000000000" pitchFamily="2" charset="0"/>
            </a:endParaRPr>
          </a:p>
          <a:p>
            <a:r>
              <a:rPr lang="en-AU" sz="1200" dirty="0">
                <a:latin typeface="Montserrat Light" pitchFamily="2" charset="0"/>
                <a:ea typeface="Roboto Light" panose="02000000000000000000" pitchFamily="2" charset="0"/>
                <a:cs typeface="Roboto Light" panose="02000000000000000000" pitchFamily="2" charset="0"/>
              </a:rPr>
              <a:t>For the times we have failed to do God’s will, let us pray:</a:t>
            </a:r>
          </a:p>
          <a:p>
            <a:endParaRPr lang="en-AU" sz="1200" dirty="0">
              <a:latin typeface="Montserrat Light" pitchFamily="2" charset="0"/>
              <a:ea typeface="Roboto Light" panose="02000000000000000000" pitchFamily="2" charset="0"/>
              <a:cs typeface="Roboto Light" panose="02000000000000000000" pitchFamily="2" charset="0"/>
            </a:endParaRPr>
          </a:p>
          <a:p>
            <a:r>
              <a:rPr lang="en-AU" sz="1200" b="1" dirty="0">
                <a:latin typeface="Montserrat Light" pitchFamily="2" charset="0"/>
                <a:ea typeface="Roboto Light" panose="02000000000000000000" pitchFamily="2" charset="0"/>
                <a:cs typeface="Roboto Light" panose="02000000000000000000" pitchFamily="2" charset="0"/>
              </a:rPr>
              <a:t>Reader 1</a:t>
            </a:r>
          </a:p>
          <a:p>
            <a:r>
              <a:rPr lang="en-AU" sz="1200" dirty="0">
                <a:latin typeface="Montserrat Light" pitchFamily="2" charset="0"/>
                <a:ea typeface="Roboto Light" panose="02000000000000000000" pitchFamily="2" charset="0"/>
                <a:cs typeface="Roboto Light" panose="02000000000000000000" pitchFamily="2" charset="0"/>
              </a:rPr>
              <a:t>Lord, you give us many gifts. </a:t>
            </a:r>
          </a:p>
          <a:p>
            <a:r>
              <a:rPr lang="en-AU" sz="1200" dirty="0">
                <a:latin typeface="Montserrat Light" pitchFamily="2" charset="0"/>
                <a:ea typeface="Roboto Light" panose="02000000000000000000" pitchFamily="2" charset="0"/>
                <a:cs typeface="Roboto Light" panose="02000000000000000000" pitchFamily="2" charset="0"/>
              </a:rPr>
              <a:t>Lord, have mercy. </a:t>
            </a:r>
          </a:p>
          <a:p>
            <a:r>
              <a:rPr lang="en-AU" sz="1200" b="1" dirty="0">
                <a:latin typeface="Montserrat Light" pitchFamily="2" charset="0"/>
                <a:ea typeface="Roboto Light" panose="02000000000000000000" pitchFamily="2" charset="0"/>
                <a:cs typeface="Roboto Light" panose="02000000000000000000" pitchFamily="2" charset="0"/>
              </a:rPr>
              <a:t>All</a:t>
            </a:r>
            <a:r>
              <a:rPr lang="en-AU" sz="1200" dirty="0">
                <a:latin typeface="Montserrat Light" pitchFamily="2" charset="0"/>
                <a:ea typeface="Roboto Light" panose="02000000000000000000" pitchFamily="2" charset="0"/>
                <a:cs typeface="Roboto Light" panose="02000000000000000000" pitchFamily="2" charset="0"/>
              </a:rPr>
              <a:t>: Lord, have mercy. </a:t>
            </a:r>
          </a:p>
          <a:p>
            <a:endParaRPr lang="en-AU" sz="1200" dirty="0">
              <a:latin typeface="Montserrat Light" pitchFamily="2" charset="0"/>
              <a:ea typeface="Roboto Light" panose="02000000000000000000" pitchFamily="2" charset="0"/>
              <a:cs typeface="Roboto Light" panose="02000000000000000000" pitchFamily="2" charset="0"/>
            </a:endParaRPr>
          </a:p>
          <a:p>
            <a:r>
              <a:rPr lang="en-AU" sz="1200" dirty="0">
                <a:latin typeface="Montserrat Light" pitchFamily="2" charset="0"/>
                <a:ea typeface="Roboto Light" panose="02000000000000000000" pitchFamily="2" charset="0"/>
                <a:cs typeface="Roboto Light" panose="02000000000000000000" pitchFamily="2" charset="0"/>
              </a:rPr>
              <a:t>Lord, you forgive us when we are greedy or selfish</a:t>
            </a:r>
          </a:p>
          <a:p>
            <a:r>
              <a:rPr lang="en-AU" sz="1200" dirty="0">
                <a:latin typeface="Montserrat Light" pitchFamily="2" charset="0"/>
                <a:ea typeface="Roboto Light" panose="02000000000000000000" pitchFamily="2" charset="0"/>
                <a:cs typeface="Roboto Light" panose="02000000000000000000" pitchFamily="2" charset="0"/>
              </a:rPr>
              <a:t>Christ, have mercy. </a:t>
            </a:r>
          </a:p>
          <a:p>
            <a:r>
              <a:rPr lang="en-AU" sz="1200" b="1" dirty="0">
                <a:latin typeface="Montserrat Light" pitchFamily="2" charset="0"/>
                <a:ea typeface="Roboto Light" panose="02000000000000000000" pitchFamily="2" charset="0"/>
                <a:cs typeface="Roboto Light" panose="02000000000000000000" pitchFamily="2" charset="0"/>
              </a:rPr>
              <a:t>All: </a:t>
            </a:r>
            <a:r>
              <a:rPr lang="en-AU" sz="1200" dirty="0">
                <a:latin typeface="Montserrat Light" pitchFamily="2" charset="0"/>
                <a:ea typeface="Roboto Light" panose="02000000000000000000" pitchFamily="2" charset="0"/>
                <a:cs typeface="Roboto Light" panose="02000000000000000000" pitchFamily="2" charset="0"/>
              </a:rPr>
              <a:t>Christ, have mercy. </a:t>
            </a:r>
          </a:p>
          <a:p>
            <a:endParaRPr lang="en-AU" sz="1200" dirty="0">
              <a:latin typeface="Montserrat Light" pitchFamily="2" charset="0"/>
              <a:ea typeface="Roboto Light" panose="02000000000000000000" pitchFamily="2" charset="0"/>
              <a:cs typeface="Roboto Light" panose="02000000000000000000" pitchFamily="2" charset="0"/>
            </a:endParaRPr>
          </a:p>
          <a:p>
            <a:r>
              <a:rPr lang="en-AU" sz="1200" dirty="0">
                <a:latin typeface="Montserrat Light" pitchFamily="2" charset="0"/>
                <a:ea typeface="Roboto Light" panose="02000000000000000000" pitchFamily="2" charset="0"/>
                <a:cs typeface="Roboto Light" panose="02000000000000000000" pitchFamily="2" charset="0"/>
              </a:rPr>
              <a:t>Lord, you show us how to be kind and loving.</a:t>
            </a:r>
          </a:p>
          <a:p>
            <a:r>
              <a:rPr lang="en-AU" sz="1200" dirty="0">
                <a:latin typeface="Montserrat Light" pitchFamily="2" charset="0"/>
                <a:ea typeface="Roboto Light" panose="02000000000000000000" pitchFamily="2" charset="0"/>
                <a:cs typeface="Roboto Light" panose="02000000000000000000" pitchFamily="2" charset="0"/>
              </a:rPr>
              <a:t>Lord, have mercy.</a:t>
            </a:r>
          </a:p>
          <a:p>
            <a:r>
              <a:rPr lang="en-AU" sz="1200" b="1" dirty="0">
                <a:latin typeface="Montserrat Light" pitchFamily="2" charset="0"/>
                <a:ea typeface="Roboto Light" panose="02000000000000000000" pitchFamily="2" charset="0"/>
                <a:cs typeface="Roboto Light" panose="02000000000000000000" pitchFamily="2" charset="0"/>
              </a:rPr>
              <a:t>All: </a:t>
            </a:r>
            <a:r>
              <a:rPr lang="en-AU" sz="1200" dirty="0">
                <a:latin typeface="Montserrat Light" pitchFamily="2" charset="0"/>
                <a:ea typeface="Roboto Light" panose="02000000000000000000" pitchFamily="2" charset="0"/>
                <a:cs typeface="Roboto Light" panose="02000000000000000000" pitchFamily="2" charset="0"/>
              </a:rPr>
              <a:t>Lord, have mercy</a:t>
            </a:r>
          </a:p>
          <a:p>
            <a:endParaRPr lang="en-AU" sz="1300" dirty="0">
              <a:latin typeface="Roboto Light" panose="02000000000000000000" pitchFamily="2" charset="0"/>
              <a:cs typeface="Arial" panose="020B0604020202020204" pitchFamily="34" charset="0"/>
            </a:endParaRPr>
          </a:p>
        </p:txBody>
      </p:sp>
      <p:sp>
        <p:nvSpPr>
          <p:cNvPr id="3" name="TextBox 2">
            <a:extLst>
              <a:ext uri="{FF2B5EF4-FFF2-40B4-BE49-F238E27FC236}">
                <a16:creationId xmlns:a16="http://schemas.microsoft.com/office/drawing/2014/main" id="{E4AE0369-A5A7-A94E-349D-9C63489BC05F}"/>
              </a:ext>
            </a:extLst>
          </p:cNvPr>
          <p:cNvSpPr txBox="1"/>
          <p:nvPr/>
        </p:nvSpPr>
        <p:spPr>
          <a:xfrm>
            <a:off x="193964" y="10271110"/>
            <a:ext cx="3200400" cy="276999"/>
          </a:xfrm>
          <a:prstGeom prst="rect">
            <a:avLst/>
          </a:prstGeom>
          <a:noFill/>
        </p:spPr>
        <p:txBody>
          <a:bodyPr wrap="square" rtlCol="0">
            <a:spAutoFit/>
          </a:bodyPr>
          <a:lstStyle/>
          <a:p>
            <a:r>
              <a:rPr lang="en-AU" sz="1200" dirty="0">
                <a:solidFill>
                  <a:schemeClr val="bg1"/>
                </a:solidFill>
                <a:latin typeface="Montserrat Light" pitchFamily="2" charset="0"/>
              </a:rPr>
              <a:t>Updated: January 2026</a:t>
            </a:r>
          </a:p>
        </p:txBody>
      </p:sp>
    </p:spTree>
    <p:extLst>
      <p:ext uri="{BB962C8B-B14F-4D97-AF65-F5344CB8AC3E}">
        <p14:creationId xmlns:p14="http://schemas.microsoft.com/office/powerpoint/2010/main" val="10007701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A5F815-9A4E-4218-805D-C5F7D7F01464}"/>
              </a:ext>
            </a:extLst>
          </p:cNvPr>
          <p:cNvSpPr txBox="1"/>
          <p:nvPr/>
        </p:nvSpPr>
        <p:spPr>
          <a:xfrm>
            <a:off x="388765" y="1632857"/>
            <a:ext cx="6779478" cy="7509748"/>
          </a:xfrm>
          <a:prstGeom prst="rect">
            <a:avLst/>
          </a:prstGeom>
          <a:noFill/>
        </p:spPr>
        <p:txBody>
          <a:bodyPr wrap="square" lIns="91440" tIns="45720" rIns="91440" bIns="45720" rtlCol="0" anchor="t">
            <a:spAutoFit/>
          </a:bodyPr>
          <a:lstStyle/>
          <a:p>
            <a:r>
              <a:rPr lang="en-AU" sz="1200" b="1" dirty="0">
                <a:latin typeface="Montserrat Light" pitchFamily="2" charset="0"/>
                <a:cs typeface="Arial" panose="020B0604020202020204" pitchFamily="34" charset="0"/>
              </a:rPr>
              <a:t>Leader: </a:t>
            </a:r>
            <a:r>
              <a:rPr lang="en-AU" sz="1200" dirty="0">
                <a:latin typeface="Montserrat Light" pitchFamily="2" charset="0"/>
                <a:cs typeface="Arial" panose="020B0604020202020204" pitchFamily="34" charset="0"/>
              </a:rPr>
              <a:t>Let us pray,</a:t>
            </a:r>
          </a:p>
          <a:p>
            <a:r>
              <a:rPr lang="en-AU" sz="1200" dirty="0">
                <a:latin typeface="Montserrat Light" pitchFamily="2" charset="0"/>
                <a:cs typeface="Arial" panose="020B0604020202020204" pitchFamily="34" charset="0"/>
              </a:rPr>
              <a:t>Loving God, you created every person with dignity and care. Help us to notice those in need, to share what we have, and to treat everyone with kindness and respect. We ask this through Jesus Christ our Lord.</a:t>
            </a:r>
          </a:p>
          <a:p>
            <a:r>
              <a:rPr lang="en-AU" sz="1200" b="1" dirty="0">
                <a:latin typeface="Montserrat Light" pitchFamily="2" charset="0"/>
                <a:cs typeface="Arial" panose="020B0604020202020204" pitchFamily="34" charset="0"/>
              </a:rPr>
              <a:t>All: </a:t>
            </a:r>
            <a:r>
              <a:rPr lang="en-AU" sz="1200" dirty="0">
                <a:latin typeface="Montserrat Light" pitchFamily="2" charset="0"/>
                <a:cs typeface="Arial" panose="020B0604020202020204" pitchFamily="34" charset="0"/>
              </a:rPr>
              <a:t>Amen. </a:t>
            </a:r>
          </a:p>
          <a:p>
            <a:endParaRPr lang="en-AU" sz="1200" b="1" dirty="0">
              <a:latin typeface="Montserrat Light" pitchFamily="2" charset="0"/>
              <a:cs typeface="Arial" panose="020B0604020202020204" pitchFamily="34" charset="0"/>
            </a:endParaRPr>
          </a:p>
          <a:p>
            <a:r>
              <a:rPr lang="en-AU" sz="1200" b="1" dirty="0">
                <a:latin typeface="Montserrat Light" pitchFamily="2" charset="0"/>
                <a:cs typeface="Arial" panose="020B0604020202020204" pitchFamily="34" charset="0"/>
              </a:rPr>
              <a:t>Reader 2: Gospel Acclamation </a:t>
            </a:r>
          </a:p>
          <a:p>
            <a:r>
              <a:rPr lang="en-AU" sz="1200" dirty="0">
                <a:latin typeface="Montserrat Light" pitchFamily="2" charset="0"/>
                <a:cs typeface="Arial" panose="020B0604020202020204" pitchFamily="34" charset="0"/>
              </a:rPr>
              <a:t>Alleluia, Alleluia.</a:t>
            </a:r>
          </a:p>
          <a:p>
            <a:r>
              <a:rPr lang="en-AU" sz="1200" dirty="0">
                <a:latin typeface="Montserrat Light" pitchFamily="2" charset="0"/>
                <a:cs typeface="Arial" panose="020B0604020202020204" pitchFamily="34" charset="0"/>
              </a:rPr>
              <a:t>Happy are those who hunger for what is right.</a:t>
            </a:r>
          </a:p>
          <a:p>
            <a:r>
              <a:rPr lang="en-AU" sz="1200" dirty="0">
                <a:latin typeface="Montserrat Light" pitchFamily="2" charset="0"/>
                <a:cs typeface="Arial" panose="020B0604020202020204" pitchFamily="34" charset="0"/>
              </a:rPr>
              <a:t>They will be satisfied. </a:t>
            </a:r>
          </a:p>
          <a:p>
            <a:r>
              <a:rPr lang="en-AU" sz="1200" dirty="0">
                <a:latin typeface="Montserrat Light" pitchFamily="2" charset="0"/>
                <a:cs typeface="Arial" panose="020B0604020202020204" pitchFamily="34" charset="0"/>
              </a:rPr>
              <a:t>Alleluia.</a:t>
            </a:r>
          </a:p>
          <a:p>
            <a:endParaRPr lang="en-AU" sz="1200" dirty="0">
              <a:latin typeface="Montserrat Light" pitchFamily="2" charset="0"/>
              <a:cs typeface="Arial" panose="020B0604020202020204" pitchFamily="34" charset="0"/>
            </a:endParaRPr>
          </a:p>
          <a:p>
            <a:r>
              <a:rPr lang="en-AU" sz="1200" b="1" dirty="0">
                <a:latin typeface="Montserrat Light" pitchFamily="2" charset="0"/>
                <a:cs typeface="Arial" panose="020B0604020202020204" pitchFamily="34" charset="0"/>
              </a:rPr>
              <a:t>Leader: Gospel </a:t>
            </a:r>
          </a:p>
          <a:p>
            <a:r>
              <a:rPr lang="en-AU" sz="1200" dirty="0">
                <a:latin typeface="Montserrat Light" pitchFamily="2" charset="0"/>
                <a:cs typeface="Arial"/>
              </a:rPr>
              <a:t>Matthew 25:34-40 </a:t>
            </a:r>
            <a:endParaRPr lang="en-AU" sz="1200" dirty="0">
              <a:latin typeface="Montserrat Light" pitchFamily="2" charset="0"/>
              <a:cs typeface="Arial" panose="020B0604020202020204" pitchFamily="34" charset="0"/>
            </a:endParaRPr>
          </a:p>
          <a:p>
            <a:r>
              <a:rPr lang="en-AU" sz="1200" dirty="0">
                <a:latin typeface="Montserrat Light" pitchFamily="2" charset="0"/>
                <a:cs typeface="Arial"/>
              </a:rPr>
              <a:t>(New Revised Standard Version Catholic Edition – NRSVCE)</a:t>
            </a:r>
            <a:endParaRPr lang="en-AU" sz="1200" dirty="0">
              <a:latin typeface="Montserrat Light" pitchFamily="2" charset="0"/>
              <a:cs typeface="Arial" panose="020B0604020202020204" pitchFamily="34" charset="0"/>
            </a:endParaRPr>
          </a:p>
          <a:p>
            <a:r>
              <a:rPr lang="en-AU" sz="1200" i="1" dirty="0">
                <a:latin typeface="Montserrat Light" pitchFamily="2" charset="0"/>
                <a:cs typeface="Arial" panose="020B0604020202020204" pitchFamily="34" charset="0"/>
              </a:rPr>
              <a:t>(Two different ways of proclaiming the Gospel are shared here:</a:t>
            </a:r>
          </a:p>
          <a:p>
            <a:pPr marL="342900" indent="-342900">
              <a:buAutoNum type="arabicPeriod"/>
            </a:pPr>
            <a:r>
              <a:rPr lang="en-AU" sz="1200" i="1" dirty="0">
                <a:latin typeface="Montserrat Light" pitchFamily="2" charset="0"/>
                <a:cs typeface="Arial" panose="020B0604020202020204" pitchFamily="34" charset="0"/>
              </a:rPr>
              <a:t>Read as per below and for each of the I was statements, have a student bring up something to symbolise it and then place it into the prayer space. {Hungry – bread, thirsty – water, stranger – welcome sign, naked – clothes, sick – empty medicine, prison – a lock}</a:t>
            </a:r>
          </a:p>
          <a:p>
            <a:pPr marL="342900" indent="-342900">
              <a:buAutoNum type="arabicPeriod"/>
            </a:pPr>
            <a:r>
              <a:rPr lang="en-AU" sz="1200" i="1" dirty="0">
                <a:latin typeface="Montserrat Light" pitchFamily="2" charset="0"/>
                <a:cs typeface="Arial" panose="020B0604020202020204" pitchFamily="34" charset="0"/>
              </a:rPr>
              <a:t>The liquid picture version on page 3.  As the Gospel concludes, the children place their symbols into the prayer space.)</a:t>
            </a:r>
          </a:p>
          <a:p>
            <a:endParaRPr lang="en-AU" sz="1200" dirty="0">
              <a:latin typeface="Montserrat Light" pitchFamily="2" charset="0"/>
              <a:cs typeface="Arial" panose="020B0604020202020204" pitchFamily="34" charset="0"/>
            </a:endParaRPr>
          </a:p>
          <a:p>
            <a:r>
              <a:rPr lang="en-AU" sz="1200" dirty="0">
                <a:latin typeface="Montserrat Light" pitchFamily="2" charset="0"/>
                <a:cs typeface="Arial" panose="020B0604020202020204" pitchFamily="34" charset="0"/>
              </a:rPr>
              <a:t>A reading from the Holy Gospel according to Matthew.</a:t>
            </a:r>
          </a:p>
          <a:p>
            <a:endParaRPr lang="en-AU" sz="1200" dirty="0">
              <a:latin typeface="Montserrat Light" pitchFamily="2" charset="0"/>
              <a:cs typeface="Arial" panose="020B0604020202020204" pitchFamily="34" charset="0"/>
            </a:endParaRPr>
          </a:p>
          <a:p>
            <a:r>
              <a:rPr lang="en-AU" sz="1200" dirty="0">
                <a:latin typeface="Montserrat Light" pitchFamily="2" charset="0"/>
                <a:cs typeface="Arial"/>
              </a:rPr>
              <a:t>Then the king will say to those at his right hand, “Come, you that are blessed by my Father, inherit the kingdom prepared for you from the foundation of the world; for I was hungry and you gave me food, I was thirsty and you gave me something to drink, I was a stranger and you welcomed me, I was naked and you gave me clothing, I was sick and you took care of me, I was in prison and you visited me.” Then the righteous will answer him, “Lord, when was it that we saw you hungry and gave you food, or thirsty and gave you something to drink? And when was it that we saw you a stranger and welcomed you, or naked and gave you clothing? And when was it that we saw you sick or in prison and visited you?” And the king will answer them, “Truly I tell you, just as you did it to one of the least of these who are members of my family, you did it to me.”</a:t>
            </a:r>
          </a:p>
          <a:p>
            <a:endParaRPr lang="en-AU" sz="1200" dirty="0">
              <a:latin typeface="Montserrat Light" pitchFamily="2" charset="0"/>
              <a:cs typeface="Arial" panose="020B0604020202020204" pitchFamily="34" charset="0"/>
            </a:endParaRPr>
          </a:p>
          <a:p>
            <a:r>
              <a:rPr lang="en-AU" sz="1200" dirty="0">
                <a:latin typeface="Montserrat Light" pitchFamily="2" charset="0"/>
                <a:cs typeface="Arial" panose="020B0604020202020204" pitchFamily="34" charset="0"/>
              </a:rPr>
              <a:t>The Gospel of the Lord</a:t>
            </a:r>
          </a:p>
          <a:p>
            <a:r>
              <a:rPr lang="en-AU" sz="1200" b="1" dirty="0">
                <a:latin typeface="Montserrat Light" pitchFamily="2" charset="0"/>
                <a:cs typeface="Arial" panose="020B0604020202020204" pitchFamily="34" charset="0"/>
              </a:rPr>
              <a:t>All: </a:t>
            </a:r>
            <a:r>
              <a:rPr lang="en-AU" sz="1200" dirty="0">
                <a:latin typeface="Montserrat Light" pitchFamily="2" charset="0"/>
                <a:cs typeface="Arial" panose="020B0604020202020204" pitchFamily="34" charset="0"/>
              </a:rPr>
              <a:t>Praise to you, Lord Jesus Christ</a:t>
            </a:r>
          </a:p>
          <a:p>
            <a:endParaRPr lang="en-AU" sz="1300" dirty="0">
              <a:latin typeface="Roboto Light" panose="02000000000000000000" pitchFamily="2" charset="0"/>
              <a:cs typeface="Arial" panose="020B0604020202020204" pitchFamily="34" charset="0"/>
            </a:endParaRPr>
          </a:p>
          <a:p>
            <a:endParaRPr lang="en-AU" sz="1300" dirty="0">
              <a:latin typeface="Roboto Light" panose="02000000000000000000" pitchFamily="2" charset="0"/>
              <a:cs typeface="Arial" panose="020B0604020202020204" pitchFamily="34" charset="0"/>
            </a:endParaRPr>
          </a:p>
        </p:txBody>
      </p:sp>
      <p:sp>
        <p:nvSpPr>
          <p:cNvPr id="6" name="Title 3">
            <a:extLst>
              <a:ext uri="{FF2B5EF4-FFF2-40B4-BE49-F238E27FC236}">
                <a16:creationId xmlns:a16="http://schemas.microsoft.com/office/drawing/2014/main" id="{E870C204-3305-4D2E-8B17-773950B5D18E}"/>
              </a:ext>
            </a:extLst>
          </p:cNvPr>
          <p:cNvSpPr>
            <a:spLocks noGrp="1"/>
          </p:cNvSpPr>
          <p:nvPr>
            <p:ph type="ctrTitle"/>
          </p:nvPr>
        </p:nvSpPr>
        <p:spPr>
          <a:xfrm>
            <a:off x="388765" y="171413"/>
            <a:ext cx="6449129" cy="1068408"/>
          </a:xfrm>
        </p:spPr>
        <p:txBody>
          <a:bodyPr lIns="91440" tIns="45720" rIns="91440" bIns="45720" anchor="ctr"/>
          <a:lstStyle/>
          <a:p>
            <a:r>
              <a:rPr lang="en-US" dirty="0">
                <a:latin typeface="Montserrat SemiBold" panose="00000700000000000000" pitchFamily="2" charset="0"/>
              </a:rPr>
              <a:t>Prayer Service</a:t>
            </a:r>
            <a:br>
              <a:rPr lang="en-US" dirty="0">
                <a:latin typeface="Montserrat SemiBold" panose="00000700000000000000" pitchFamily="2" charset="0"/>
              </a:rPr>
            </a:br>
            <a:r>
              <a:rPr lang="en-US" sz="2400" dirty="0">
                <a:latin typeface="Montserrat SemiBold" panose="00000700000000000000" pitchFamily="2" charset="0"/>
              </a:rPr>
              <a:t>Theme: Poverty</a:t>
            </a:r>
            <a:endParaRPr lang="en-US" dirty="0">
              <a:latin typeface="Montserrat SemiBold" panose="00000700000000000000" pitchFamily="2" charset="0"/>
            </a:endParaRPr>
          </a:p>
        </p:txBody>
      </p:sp>
    </p:spTree>
    <p:extLst>
      <p:ext uri="{BB962C8B-B14F-4D97-AF65-F5344CB8AC3E}">
        <p14:creationId xmlns:p14="http://schemas.microsoft.com/office/powerpoint/2010/main" val="3825181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A5F815-9A4E-4218-805D-C5F7D7F01464}"/>
              </a:ext>
            </a:extLst>
          </p:cNvPr>
          <p:cNvSpPr txBox="1"/>
          <p:nvPr/>
        </p:nvSpPr>
        <p:spPr>
          <a:xfrm>
            <a:off x="388765" y="1632857"/>
            <a:ext cx="6779478" cy="8063746"/>
          </a:xfrm>
          <a:prstGeom prst="rect">
            <a:avLst/>
          </a:prstGeom>
          <a:noFill/>
        </p:spPr>
        <p:txBody>
          <a:bodyPr wrap="square" rtlCol="0">
            <a:spAutoFit/>
          </a:bodyPr>
          <a:lstStyle/>
          <a:p>
            <a:r>
              <a:rPr lang="en-AU" sz="1200" b="1" dirty="0">
                <a:latin typeface="Montserrat Light" pitchFamily="2" charset="0"/>
                <a:cs typeface="Arial" panose="020B0604020202020204" pitchFamily="34" charset="0"/>
              </a:rPr>
              <a:t>Leader: </a:t>
            </a:r>
            <a:endParaRPr lang="en-AU" sz="1200" dirty="0">
              <a:latin typeface="Montserrat Light" pitchFamily="2" charset="0"/>
              <a:cs typeface="Arial" panose="020B0604020202020204" pitchFamily="34" charset="0"/>
            </a:endParaRPr>
          </a:p>
          <a:p>
            <a:r>
              <a:rPr lang="en-AU" sz="1200" dirty="0">
                <a:latin typeface="Montserrat Light" pitchFamily="2" charset="0"/>
                <a:cs typeface="Arial" panose="020B0604020202020204" pitchFamily="34" charset="0"/>
              </a:rPr>
              <a:t>A reading from the Gospel of St Matthew.</a:t>
            </a:r>
          </a:p>
          <a:p>
            <a:r>
              <a:rPr lang="en-AU" sz="1200" dirty="0">
                <a:latin typeface="Montserrat Light" pitchFamily="2" charset="0"/>
                <a:cs typeface="Arial" panose="020B0604020202020204" pitchFamily="34" charset="0"/>
              </a:rPr>
              <a:t> </a:t>
            </a:r>
          </a:p>
          <a:p>
            <a:r>
              <a:rPr lang="en-AU" sz="1200" dirty="0">
                <a:latin typeface="Montserrat Light" pitchFamily="2" charset="0"/>
                <a:cs typeface="Arial" panose="020B0604020202020204" pitchFamily="34" charset="0"/>
              </a:rPr>
              <a:t>Then the king will say to those at his right hand, “Come, you that are blessed by my Father, inherit the kingdom prepared for you from the foundation of the world;  </a:t>
            </a:r>
          </a:p>
          <a:p>
            <a:r>
              <a:rPr lang="en-AU" sz="1200" dirty="0">
                <a:latin typeface="Montserrat Light" pitchFamily="2" charset="0"/>
                <a:cs typeface="Arial" panose="020B0604020202020204" pitchFamily="34" charset="0"/>
              </a:rPr>
              <a:t> </a:t>
            </a:r>
          </a:p>
          <a:p>
            <a:r>
              <a:rPr lang="en-AU" sz="1200" dirty="0">
                <a:latin typeface="Montserrat Light" pitchFamily="2" charset="0"/>
                <a:cs typeface="Arial" panose="020B0604020202020204" pitchFamily="34" charset="0"/>
              </a:rPr>
              <a:t>for I was hungry and you gave me food, </a:t>
            </a:r>
            <a:r>
              <a:rPr lang="en-AU" sz="1200" i="1" dirty="0">
                <a:latin typeface="Montserrat Light" pitchFamily="2" charset="0"/>
                <a:cs typeface="Arial" panose="020B0604020202020204" pitchFamily="34" charset="0"/>
              </a:rPr>
              <a:t>(</a:t>
            </a:r>
            <a:r>
              <a:rPr lang="en-AU" sz="1200" b="1" i="1" dirty="0">
                <a:latin typeface="Montserrat Light" pitchFamily="2" charset="0"/>
                <a:cs typeface="Arial" panose="020B0604020202020204" pitchFamily="34" charset="0"/>
              </a:rPr>
              <a:t>Child 1</a:t>
            </a:r>
            <a:r>
              <a:rPr lang="en-AU" sz="1200" i="1" dirty="0">
                <a:latin typeface="Montserrat Light" pitchFamily="2" charset="0"/>
                <a:cs typeface="Arial" panose="020B0604020202020204" pitchFamily="34" charset="0"/>
              </a:rPr>
              <a:t> turn around with bread, then freezes)</a:t>
            </a:r>
            <a:endParaRPr lang="en-AU" sz="1200" dirty="0">
              <a:latin typeface="Montserrat Light" pitchFamily="2" charset="0"/>
              <a:cs typeface="Arial" panose="020B0604020202020204" pitchFamily="34" charset="0"/>
            </a:endParaRPr>
          </a:p>
          <a:p>
            <a:r>
              <a:rPr lang="en-AU" sz="1200" i="1" dirty="0">
                <a:latin typeface="Montserrat Light" pitchFamily="2" charset="0"/>
                <a:cs typeface="Arial" panose="020B0604020202020204" pitchFamily="34" charset="0"/>
              </a:rPr>
              <a:t> </a:t>
            </a:r>
            <a:endParaRPr lang="en-AU" sz="1200" dirty="0">
              <a:latin typeface="Montserrat Light" pitchFamily="2" charset="0"/>
              <a:cs typeface="Arial" panose="020B0604020202020204" pitchFamily="34" charset="0"/>
            </a:endParaRPr>
          </a:p>
          <a:p>
            <a:r>
              <a:rPr lang="en-AU" sz="1200" dirty="0">
                <a:latin typeface="Montserrat Light" pitchFamily="2" charset="0"/>
                <a:cs typeface="Arial" panose="020B0604020202020204" pitchFamily="34" charset="0"/>
              </a:rPr>
              <a:t>I was thirsty and you gave me something to drink, </a:t>
            </a:r>
            <a:r>
              <a:rPr lang="en-AU" sz="1200" i="1" dirty="0">
                <a:latin typeface="Montserrat Light" pitchFamily="2" charset="0"/>
                <a:cs typeface="Arial" panose="020B0604020202020204" pitchFamily="34" charset="0"/>
              </a:rPr>
              <a:t>(</a:t>
            </a:r>
            <a:r>
              <a:rPr lang="en-AU" sz="1200" b="1" i="1" dirty="0">
                <a:latin typeface="Montserrat Light" pitchFamily="2" charset="0"/>
                <a:cs typeface="Arial" panose="020B0604020202020204" pitchFamily="34" charset="0"/>
              </a:rPr>
              <a:t>Child 2</a:t>
            </a:r>
            <a:r>
              <a:rPr lang="en-AU" sz="1200" i="1" dirty="0">
                <a:latin typeface="Montserrat Light" pitchFamily="2" charset="0"/>
                <a:cs typeface="Arial" panose="020B0604020202020204" pitchFamily="34" charset="0"/>
              </a:rPr>
              <a:t> turn around with water, then freezes) </a:t>
            </a:r>
            <a:endParaRPr lang="en-AU" sz="1200" dirty="0">
              <a:latin typeface="Montserrat Light" pitchFamily="2" charset="0"/>
              <a:cs typeface="Arial" panose="020B0604020202020204" pitchFamily="34" charset="0"/>
            </a:endParaRPr>
          </a:p>
          <a:p>
            <a:r>
              <a:rPr lang="en-AU" sz="1200" i="1" dirty="0">
                <a:latin typeface="Montserrat Light" pitchFamily="2" charset="0"/>
                <a:cs typeface="Arial" panose="020B0604020202020204" pitchFamily="34" charset="0"/>
              </a:rPr>
              <a:t> </a:t>
            </a:r>
            <a:endParaRPr lang="en-AU" sz="1200" dirty="0">
              <a:latin typeface="Montserrat Light" pitchFamily="2" charset="0"/>
              <a:cs typeface="Arial" panose="020B0604020202020204" pitchFamily="34" charset="0"/>
            </a:endParaRPr>
          </a:p>
          <a:p>
            <a:r>
              <a:rPr lang="en-AU" sz="1200" dirty="0">
                <a:latin typeface="Montserrat Light" pitchFamily="2" charset="0"/>
                <a:cs typeface="Arial" panose="020B0604020202020204" pitchFamily="34" charset="0"/>
              </a:rPr>
              <a:t>I was a stranger and you welcomed me, </a:t>
            </a:r>
            <a:r>
              <a:rPr lang="en-AU" sz="1200" i="1" dirty="0">
                <a:latin typeface="Montserrat Light" pitchFamily="2" charset="0"/>
                <a:cs typeface="Arial" panose="020B0604020202020204" pitchFamily="34" charset="0"/>
              </a:rPr>
              <a:t>(</a:t>
            </a:r>
            <a:r>
              <a:rPr lang="en-AU" sz="1200" b="1" i="1" dirty="0">
                <a:latin typeface="Montserrat Light" pitchFamily="2" charset="0"/>
                <a:cs typeface="Arial" panose="020B0604020202020204" pitchFamily="34" charset="0"/>
              </a:rPr>
              <a:t>Child 3</a:t>
            </a:r>
            <a:r>
              <a:rPr lang="en-AU" sz="1200" i="1" dirty="0">
                <a:latin typeface="Montserrat Light" pitchFamily="2" charset="0"/>
                <a:cs typeface="Arial" panose="020B0604020202020204" pitchFamily="34" charset="0"/>
              </a:rPr>
              <a:t> turns around holding up a welcome sign, then freezes)</a:t>
            </a:r>
            <a:endParaRPr lang="en-AU" sz="1200" dirty="0">
              <a:latin typeface="Montserrat Light" pitchFamily="2" charset="0"/>
              <a:cs typeface="Arial" panose="020B0604020202020204" pitchFamily="34" charset="0"/>
            </a:endParaRPr>
          </a:p>
          <a:p>
            <a:r>
              <a:rPr lang="en-AU" sz="1200" dirty="0">
                <a:latin typeface="Montserrat Light" pitchFamily="2" charset="0"/>
                <a:cs typeface="Arial" panose="020B0604020202020204" pitchFamily="34" charset="0"/>
              </a:rPr>
              <a:t> </a:t>
            </a:r>
          </a:p>
          <a:p>
            <a:r>
              <a:rPr lang="en-AU" sz="1200" dirty="0">
                <a:latin typeface="Montserrat Light" pitchFamily="2" charset="0"/>
                <a:cs typeface="Arial" panose="020B0604020202020204" pitchFamily="34" charset="0"/>
              </a:rPr>
              <a:t>I was naked and you gave me clothing, </a:t>
            </a:r>
            <a:r>
              <a:rPr lang="en-AU" sz="1200" i="1" dirty="0">
                <a:latin typeface="Montserrat Light" pitchFamily="2" charset="0"/>
                <a:cs typeface="Arial" panose="020B0604020202020204" pitchFamily="34" charset="0"/>
              </a:rPr>
              <a:t>(</a:t>
            </a:r>
            <a:r>
              <a:rPr lang="en-AU" sz="1200" b="1" i="1" dirty="0">
                <a:latin typeface="Montserrat Light" pitchFamily="2" charset="0"/>
                <a:cs typeface="Arial" panose="020B0604020202020204" pitchFamily="34" charset="0"/>
              </a:rPr>
              <a:t>Child 4</a:t>
            </a:r>
            <a:r>
              <a:rPr lang="en-AU" sz="1200" i="1" dirty="0">
                <a:latin typeface="Montserrat Light" pitchFamily="2" charset="0"/>
                <a:cs typeface="Arial" panose="020B0604020202020204" pitchFamily="34" charset="0"/>
              </a:rPr>
              <a:t> turns around with some clothes, then freezes)</a:t>
            </a:r>
            <a:endParaRPr lang="en-AU" sz="1200" dirty="0">
              <a:latin typeface="Montserrat Light" pitchFamily="2" charset="0"/>
              <a:cs typeface="Arial" panose="020B0604020202020204" pitchFamily="34" charset="0"/>
            </a:endParaRPr>
          </a:p>
          <a:p>
            <a:r>
              <a:rPr lang="en-AU" sz="1200" i="1" dirty="0">
                <a:latin typeface="Montserrat Light" pitchFamily="2" charset="0"/>
                <a:cs typeface="Arial" panose="020B0604020202020204" pitchFamily="34" charset="0"/>
              </a:rPr>
              <a:t> </a:t>
            </a:r>
            <a:endParaRPr lang="en-AU" sz="1200" dirty="0">
              <a:latin typeface="Montserrat Light" pitchFamily="2" charset="0"/>
              <a:cs typeface="Arial" panose="020B0604020202020204" pitchFamily="34" charset="0"/>
            </a:endParaRPr>
          </a:p>
          <a:p>
            <a:r>
              <a:rPr lang="en-AU" sz="1200" dirty="0">
                <a:latin typeface="Montserrat Light" pitchFamily="2" charset="0"/>
                <a:cs typeface="Arial" panose="020B0604020202020204" pitchFamily="34" charset="0"/>
              </a:rPr>
              <a:t>I was sick and you took care of me, </a:t>
            </a:r>
            <a:r>
              <a:rPr lang="en-AU" sz="1200" i="1" dirty="0">
                <a:latin typeface="Montserrat Light" pitchFamily="2" charset="0"/>
                <a:cs typeface="Arial" panose="020B0604020202020204" pitchFamily="34" charset="0"/>
              </a:rPr>
              <a:t>(</a:t>
            </a:r>
            <a:r>
              <a:rPr lang="en-AU" sz="1200" b="1" i="1" dirty="0">
                <a:latin typeface="Montserrat Light" pitchFamily="2" charset="0"/>
                <a:cs typeface="Arial" panose="020B0604020202020204" pitchFamily="34" charset="0"/>
              </a:rPr>
              <a:t>Child 5</a:t>
            </a:r>
            <a:r>
              <a:rPr lang="en-AU" sz="1200" i="1" dirty="0">
                <a:latin typeface="Montserrat Light" pitchFamily="2" charset="0"/>
                <a:cs typeface="Arial" panose="020B0604020202020204" pitchFamily="34" charset="0"/>
              </a:rPr>
              <a:t> turns around with medicine, then freezes)</a:t>
            </a:r>
            <a:endParaRPr lang="en-AU" sz="1200" dirty="0">
              <a:latin typeface="Montserrat Light" pitchFamily="2" charset="0"/>
              <a:cs typeface="Arial" panose="020B0604020202020204" pitchFamily="34" charset="0"/>
            </a:endParaRPr>
          </a:p>
          <a:p>
            <a:r>
              <a:rPr lang="en-AU" sz="1200" i="1" dirty="0">
                <a:latin typeface="Montserrat Light" pitchFamily="2" charset="0"/>
                <a:cs typeface="Arial" panose="020B0604020202020204" pitchFamily="34" charset="0"/>
              </a:rPr>
              <a:t> </a:t>
            </a:r>
            <a:endParaRPr lang="en-AU" sz="1200" dirty="0">
              <a:latin typeface="Montserrat Light" pitchFamily="2" charset="0"/>
              <a:cs typeface="Arial" panose="020B0604020202020204" pitchFamily="34" charset="0"/>
            </a:endParaRPr>
          </a:p>
          <a:p>
            <a:r>
              <a:rPr lang="en-AU" sz="1200" dirty="0">
                <a:latin typeface="Montserrat Light" pitchFamily="2" charset="0"/>
                <a:cs typeface="Arial" panose="020B0604020202020204" pitchFamily="34" charset="0"/>
              </a:rPr>
              <a:t>I was in prison and you visited me.” </a:t>
            </a:r>
            <a:r>
              <a:rPr lang="en-AU" sz="1200" b="1" i="1" dirty="0">
                <a:latin typeface="Montserrat Light" pitchFamily="2" charset="0"/>
                <a:cs typeface="Arial" panose="020B0604020202020204" pitchFamily="34" charset="0"/>
              </a:rPr>
              <a:t>(Child 6</a:t>
            </a:r>
            <a:r>
              <a:rPr lang="en-AU" sz="1200" i="1" dirty="0">
                <a:latin typeface="Montserrat Light" pitchFamily="2" charset="0"/>
                <a:cs typeface="Arial" panose="020B0604020202020204" pitchFamily="34" charset="0"/>
              </a:rPr>
              <a:t> turns around with a lock and freezes)</a:t>
            </a:r>
            <a:endParaRPr lang="en-AU" sz="1200" dirty="0">
              <a:latin typeface="Montserrat Light" pitchFamily="2" charset="0"/>
              <a:cs typeface="Arial" panose="020B0604020202020204" pitchFamily="34" charset="0"/>
            </a:endParaRPr>
          </a:p>
          <a:p>
            <a:r>
              <a:rPr lang="en-AU" sz="1200" dirty="0">
                <a:latin typeface="Montserrat Light" pitchFamily="2" charset="0"/>
                <a:cs typeface="Arial" panose="020B0604020202020204" pitchFamily="34" charset="0"/>
              </a:rPr>
              <a:t> </a:t>
            </a:r>
          </a:p>
          <a:p>
            <a:r>
              <a:rPr lang="en-AU" sz="1200" i="1" dirty="0">
                <a:latin typeface="Montserrat Light" pitchFamily="2" charset="0"/>
                <a:cs typeface="Arial" panose="020B0604020202020204" pitchFamily="34" charset="0"/>
              </a:rPr>
              <a:t>(As each child’s part comes they unfreeze to speak then refreezes when they have finished saying their line three times {x3})</a:t>
            </a:r>
          </a:p>
          <a:p>
            <a:r>
              <a:rPr lang="en-AU" sz="1200" dirty="0">
                <a:latin typeface="Montserrat Light" pitchFamily="2" charset="0"/>
                <a:cs typeface="Arial" panose="020B0604020202020204" pitchFamily="34" charset="0"/>
              </a:rPr>
              <a:t> </a:t>
            </a:r>
          </a:p>
          <a:p>
            <a:r>
              <a:rPr lang="en-AU" sz="1200" b="1" dirty="0">
                <a:latin typeface="Montserrat Light" pitchFamily="2" charset="0"/>
                <a:cs typeface="Arial" panose="020B0604020202020204" pitchFamily="34" charset="0"/>
              </a:rPr>
              <a:t>Child 1:</a:t>
            </a:r>
            <a:r>
              <a:rPr lang="en-AU" sz="1200" dirty="0">
                <a:latin typeface="Montserrat Light" pitchFamily="2" charset="0"/>
                <a:cs typeface="Arial" panose="020B0604020202020204" pitchFamily="34" charset="0"/>
              </a:rPr>
              <a:t> Lord, when was it that we saw you hungry and gave you food (x3)</a:t>
            </a:r>
          </a:p>
          <a:p>
            <a:r>
              <a:rPr lang="en-AU" sz="1200" dirty="0">
                <a:latin typeface="Montserrat Light" pitchFamily="2" charset="0"/>
                <a:cs typeface="Arial" panose="020B0604020202020204" pitchFamily="34" charset="0"/>
              </a:rPr>
              <a:t> </a:t>
            </a:r>
          </a:p>
          <a:p>
            <a:r>
              <a:rPr lang="en-AU" sz="1200" b="1" dirty="0">
                <a:latin typeface="Montserrat Light" pitchFamily="2" charset="0"/>
                <a:cs typeface="Arial" panose="020B0604020202020204" pitchFamily="34" charset="0"/>
              </a:rPr>
              <a:t>Child 2:</a:t>
            </a:r>
            <a:r>
              <a:rPr lang="en-AU" sz="1200" dirty="0">
                <a:latin typeface="Montserrat Light" pitchFamily="2" charset="0"/>
                <a:cs typeface="Arial" panose="020B0604020202020204" pitchFamily="34" charset="0"/>
              </a:rPr>
              <a:t> Or thirsty and gave you something to drink? (x3)</a:t>
            </a:r>
          </a:p>
          <a:p>
            <a:r>
              <a:rPr lang="en-AU" sz="1200" dirty="0">
                <a:latin typeface="Montserrat Light" pitchFamily="2" charset="0"/>
                <a:cs typeface="Arial" panose="020B0604020202020204" pitchFamily="34" charset="0"/>
              </a:rPr>
              <a:t> </a:t>
            </a:r>
          </a:p>
          <a:p>
            <a:r>
              <a:rPr lang="en-AU" sz="1200" b="1" dirty="0">
                <a:latin typeface="Montserrat Light" pitchFamily="2" charset="0"/>
                <a:cs typeface="Arial" panose="020B0604020202020204" pitchFamily="34" charset="0"/>
              </a:rPr>
              <a:t>Child 3:</a:t>
            </a:r>
            <a:r>
              <a:rPr lang="en-AU" sz="1200" dirty="0">
                <a:latin typeface="Montserrat Light" pitchFamily="2" charset="0"/>
                <a:cs typeface="Arial" panose="020B0604020202020204" pitchFamily="34" charset="0"/>
              </a:rPr>
              <a:t> And when was it that we saw you a stranger and welcomed you, (x3)</a:t>
            </a:r>
          </a:p>
          <a:p>
            <a:r>
              <a:rPr lang="en-AU" sz="1200" dirty="0">
                <a:latin typeface="Montserrat Light" pitchFamily="2" charset="0"/>
                <a:cs typeface="Arial" panose="020B0604020202020204" pitchFamily="34" charset="0"/>
              </a:rPr>
              <a:t> </a:t>
            </a:r>
          </a:p>
          <a:p>
            <a:r>
              <a:rPr lang="en-AU" sz="1200" b="1" dirty="0">
                <a:latin typeface="Montserrat Light" pitchFamily="2" charset="0"/>
                <a:cs typeface="Arial" panose="020B0604020202020204" pitchFamily="34" charset="0"/>
              </a:rPr>
              <a:t>Child 4:</a:t>
            </a:r>
            <a:r>
              <a:rPr lang="en-AU" sz="1200" dirty="0">
                <a:latin typeface="Montserrat Light" pitchFamily="2" charset="0"/>
                <a:cs typeface="Arial" panose="020B0604020202020204" pitchFamily="34" charset="0"/>
              </a:rPr>
              <a:t> Or naked and gave you clothing? (x3)</a:t>
            </a:r>
          </a:p>
          <a:p>
            <a:r>
              <a:rPr lang="en-AU" sz="1200" dirty="0">
                <a:latin typeface="Montserrat Light" pitchFamily="2" charset="0"/>
                <a:cs typeface="Arial" panose="020B0604020202020204" pitchFamily="34" charset="0"/>
              </a:rPr>
              <a:t> </a:t>
            </a:r>
          </a:p>
          <a:p>
            <a:r>
              <a:rPr lang="en-AU" sz="1200" b="1" dirty="0">
                <a:latin typeface="Montserrat Light" pitchFamily="2" charset="0"/>
                <a:cs typeface="Arial" panose="020B0604020202020204" pitchFamily="34" charset="0"/>
              </a:rPr>
              <a:t>Child 5:</a:t>
            </a:r>
            <a:r>
              <a:rPr lang="en-AU" sz="1200" dirty="0">
                <a:latin typeface="Montserrat Light" pitchFamily="2" charset="0"/>
                <a:cs typeface="Arial" panose="020B0604020202020204" pitchFamily="34" charset="0"/>
              </a:rPr>
              <a:t> And when was it that we saw you sick (x3)</a:t>
            </a:r>
          </a:p>
          <a:p>
            <a:r>
              <a:rPr lang="en-AU" sz="1200" dirty="0">
                <a:latin typeface="Montserrat Light" pitchFamily="2" charset="0"/>
                <a:cs typeface="Arial" panose="020B0604020202020204" pitchFamily="34" charset="0"/>
              </a:rPr>
              <a:t> </a:t>
            </a:r>
          </a:p>
          <a:p>
            <a:r>
              <a:rPr lang="en-AU" sz="1200" b="1" dirty="0">
                <a:latin typeface="Montserrat Light" pitchFamily="2" charset="0"/>
                <a:cs typeface="Arial" panose="020B0604020202020204" pitchFamily="34" charset="0"/>
              </a:rPr>
              <a:t>Child 6:</a:t>
            </a:r>
            <a:r>
              <a:rPr lang="en-AU" sz="1200" dirty="0">
                <a:latin typeface="Montserrat Light" pitchFamily="2" charset="0"/>
                <a:cs typeface="Arial" panose="020B0604020202020204" pitchFamily="34" charset="0"/>
              </a:rPr>
              <a:t> Or in prison and visited you?” (x3)</a:t>
            </a:r>
          </a:p>
          <a:p>
            <a:r>
              <a:rPr lang="en-AU" sz="1200" dirty="0">
                <a:latin typeface="Montserrat Light" pitchFamily="2" charset="0"/>
                <a:cs typeface="Arial" panose="020B0604020202020204" pitchFamily="34" charset="0"/>
              </a:rPr>
              <a:t> </a:t>
            </a:r>
          </a:p>
          <a:p>
            <a:r>
              <a:rPr lang="en-AU" sz="1200" b="1" dirty="0">
                <a:latin typeface="Montserrat Light" pitchFamily="2" charset="0"/>
                <a:cs typeface="Arial" panose="020B0604020202020204" pitchFamily="34" charset="0"/>
              </a:rPr>
              <a:t>Leader:</a:t>
            </a:r>
            <a:r>
              <a:rPr lang="en-AU" sz="1200" dirty="0">
                <a:latin typeface="Montserrat Light" pitchFamily="2" charset="0"/>
                <a:cs typeface="Arial" panose="020B0604020202020204" pitchFamily="34" charset="0"/>
              </a:rPr>
              <a:t> And the king will answer them, “Truly I tell you, just as you did it to one of the least of these who are members of my family, you did it to me.”</a:t>
            </a:r>
          </a:p>
          <a:p>
            <a:r>
              <a:rPr lang="en-AU" sz="1200" dirty="0">
                <a:latin typeface="Montserrat Light" pitchFamily="2" charset="0"/>
                <a:cs typeface="Arial" panose="020B0604020202020204" pitchFamily="34" charset="0"/>
              </a:rPr>
              <a:t> </a:t>
            </a:r>
          </a:p>
          <a:p>
            <a:r>
              <a:rPr lang="en-AU" sz="1200" dirty="0">
                <a:latin typeface="Montserrat Light" pitchFamily="2" charset="0"/>
                <a:cs typeface="Arial" panose="020B0604020202020204" pitchFamily="34" charset="0"/>
              </a:rPr>
              <a:t>The Gospel of the Lord.</a:t>
            </a:r>
          </a:p>
          <a:p>
            <a:r>
              <a:rPr lang="en-AU" sz="1200" b="1" dirty="0">
                <a:latin typeface="Montserrat Light" pitchFamily="2" charset="0"/>
                <a:cs typeface="Arial" panose="020B0604020202020204" pitchFamily="34" charset="0"/>
              </a:rPr>
              <a:t>All: </a:t>
            </a:r>
            <a:r>
              <a:rPr lang="en-AU" sz="1200" dirty="0">
                <a:latin typeface="Montserrat Light" pitchFamily="2" charset="0"/>
                <a:cs typeface="Arial" panose="020B0604020202020204" pitchFamily="34" charset="0"/>
              </a:rPr>
              <a:t>Praise to you, Lord Jesus Christ.</a:t>
            </a:r>
          </a:p>
          <a:p>
            <a:r>
              <a:rPr lang="en-AU" sz="1300" dirty="0">
                <a:latin typeface="Roboto Light" panose="02000000000000000000" pitchFamily="2" charset="0"/>
              </a:rPr>
              <a:t> </a:t>
            </a:r>
          </a:p>
          <a:p>
            <a:endParaRPr lang="en-AU" sz="1300" dirty="0">
              <a:latin typeface="Roboto Light" panose="02000000000000000000" pitchFamily="2" charset="0"/>
              <a:cs typeface="Arial" panose="020B0604020202020204" pitchFamily="34" charset="0"/>
            </a:endParaRPr>
          </a:p>
        </p:txBody>
      </p:sp>
      <p:sp>
        <p:nvSpPr>
          <p:cNvPr id="6" name="Title 3">
            <a:extLst>
              <a:ext uri="{FF2B5EF4-FFF2-40B4-BE49-F238E27FC236}">
                <a16:creationId xmlns:a16="http://schemas.microsoft.com/office/drawing/2014/main" id="{AFA57B38-F852-4393-9E65-0A318B47DE24}"/>
              </a:ext>
            </a:extLst>
          </p:cNvPr>
          <p:cNvSpPr>
            <a:spLocks noGrp="1"/>
          </p:cNvSpPr>
          <p:nvPr>
            <p:ph type="ctrTitle"/>
          </p:nvPr>
        </p:nvSpPr>
        <p:spPr>
          <a:xfrm>
            <a:off x="388765" y="171413"/>
            <a:ext cx="6449129" cy="1068408"/>
          </a:xfrm>
        </p:spPr>
        <p:txBody>
          <a:bodyPr lIns="91440" tIns="45720" rIns="91440" bIns="45720" anchor="ctr"/>
          <a:lstStyle/>
          <a:p>
            <a:r>
              <a:rPr lang="en-US" dirty="0">
                <a:latin typeface="Montserrat SemiBold" panose="00000700000000000000" pitchFamily="2" charset="0"/>
              </a:rPr>
              <a:t>Prayer Service</a:t>
            </a:r>
            <a:br>
              <a:rPr lang="en-US" dirty="0">
                <a:latin typeface="Montserrat SemiBold" panose="00000700000000000000" pitchFamily="2" charset="0"/>
              </a:rPr>
            </a:br>
            <a:r>
              <a:rPr lang="en-US" sz="2400" dirty="0">
                <a:latin typeface="Montserrat SemiBold" panose="00000700000000000000" pitchFamily="2" charset="0"/>
              </a:rPr>
              <a:t>Theme: Poverty</a:t>
            </a:r>
            <a:endParaRPr lang="en-US" dirty="0">
              <a:latin typeface="Montserrat SemiBold" panose="00000700000000000000" pitchFamily="2" charset="0"/>
            </a:endParaRPr>
          </a:p>
        </p:txBody>
      </p:sp>
    </p:spTree>
    <p:extLst>
      <p:ext uri="{BB962C8B-B14F-4D97-AF65-F5344CB8AC3E}">
        <p14:creationId xmlns:p14="http://schemas.microsoft.com/office/powerpoint/2010/main" val="4372511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A5F815-9A4E-4218-805D-C5F7D7F01464}"/>
              </a:ext>
            </a:extLst>
          </p:cNvPr>
          <p:cNvSpPr txBox="1"/>
          <p:nvPr/>
        </p:nvSpPr>
        <p:spPr>
          <a:xfrm>
            <a:off x="388765" y="1632857"/>
            <a:ext cx="6779478" cy="7725192"/>
          </a:xfrm>
          <a:prstGeom prst="rect">
            <a:avLst/>
          </a:prstGeom>
          <a:noFill/>
        </p:spPr>
        <p:txBody>
          <a:bodyPr wrap="square" lIns="91440" tIns="45720" rIns="91440" bIns="45720" rtlCol="0" anchor="t">
            <a:spAutoFit/>
          </a:bodyPr>
          <a:lstStyle/>
          <a:p>
            <a:r>
              <a:rPr lang="en-AU" sz="1200" b="1" dirty="0">
                <a:latin typeface="Montserrat Light" pitchFamily="2" charset="0"/>
                <a:cs typeface="Arial" panose="020B0604020202020204" pitchFamily="34" charset="0"/>
              </a:rPr>
              <a:t>Reflection Suggestions:</a:t>
            </a:r>
          </a:p>
          <a:p>
            <a:r>
              <a:rPr lang="en-AU" sz="1200" dirty="0">
                <a:latin typeface="Montserrat Light" pitchFamily="2" charset="0"/>
                <a:cs typeface="Arial" panose="020B0604020202020204" pitchFamily="34" charset="0"/>
              </a:rPr>
              <a:t>Choose one of more of the suggestions below:</a:t>
            </a:r>
          </a:p>
          <a:p>
            <a:pPr marL="285750" indent="-285750">
              <a:buFont typeface="Arial" panose="020B0604020202020204" pitchFamily="34" charset="0"/>
              <a:buChar char="•"/>
            </a:pPr>
            <a:r>
              <a:rPr lang="en-AU" sz="1200" i="1" dirty="0">
                <a:latin typeface="Montserrat Light" pitchFamily="2" charset="0"/>
                <a:cs typeface="Arial" panose="020B0604020202020204" pitchFamily="34" charset="0"/>
              </a:rPr>
              <a:t>Have a staff member share some thoughts on what it means to them to feed the hungry, give drink to the thirsty, welcome a stranger, clothe the naked, visit the sick or visit the imprisoned.  A short explanation that these form part of the Church’s teaching of the Corporal Works of Mercy.</a:t>
            </a:r>
          </a:p>
          <a:p>
            <a:pPr marL="285750" indent="-285750">
              <a:buFont typeface="Arial" panose="020B0604020202020204" pitchFamily="34" charset="0"/>
              <a:buChar char="•"/>
            </a:pPr>
            <a:r>
              <a:rPr lang="en-AU" sz="1200" i="1" dirty="0">
                <a:latin typeface="Montserrat Light" pitchFamily="2" charset="0"/>
                <a:cs typeface="Arial" panose="020B0604020202020204" pitchFamily="34" charset="0"/>
              </a:rPr>
              <a:t>Ask students what they think each of the statements mean (this could be done beforehand, and the students share their response with the rest of the assembled or they could be asked on the spot). Conclude with a time of silence.</a:t>
            </a:r>
          </a:p>
          <a:p>
            <a:pPr marL="285750" indent="-285750">
              <a:buFont typeface="Arial" panose="020B0604020202020204" pitchFamily="34" charset="0"/>
              <a:buChar char="•"/>
            </a:pPr>
            <a:r>
              <a:rPr lang="en-AU" sz="1200" i="1" dirty="0">
                <a:latin typeface="Montserrat Light" pitchFamily="2" charset="0"/>
                <a:cs typeface="Arial" panose="020B0604020202020204" pitchFamily="34" charset="0"/>
              </a:rPr>
              <a:t>Pause for some quiet time of reflection. </a:t>
            </a:r>
          </a:p>
          <a:p>
            <a:pPr marL="285750" indent="-285750">
              <a:buFont typeface="Arial" panose="020B0604020202020204" pitchFamily="34" charset="0"/>
              <a:buChar char="•"/>
            </a:pPr>
            <a:r>
              <a:rPr lang="en-AU" sz="1200" i="1" dirty="0">
                <a:latin typeface="Montserrat Light" pitchFamily="2" charset="0"/>
                <a:cs typeface="Arial" panose="020B0604020202020204" pitchFamily="34" charset="0"/>
              </a:rPr>
              <a:t>Invite students to think about one action that they could do in the next week that responds to this Gospel.  These could be shared verbally and or written for all to see some ideas.</a:t>
            </a:r>
          </a:p>
          <a:p>
            <a:pPr marL="285750" indent="-285750">
              <a:buFont typeface="Arial" panose="020B0604020202020204" pitchFamily="34" charset="0"/>
              <a:buChar char="•"/>
            </a:pPr>
            <a:r>
              <a:rPr lang="en-AU" sz="1200" i="1" dirty="0">
                <a:latin typeface="Montserrat Light" pitchFamily="2" charset="0"/>
                <a:cs typeface="Arial" panose="020B0604020202020204" pitchFamily="34" charset="0"/>
              </a:rPr>
              <a:t>Use a song and associated video clip..</a:t>
            </a:r>
          </a:p>
          <a:p>
            <a:endParaRPr lang="en-AU" sz="1200" b="1" dirty="0">
              <a:latin typeface="Montserrat Light" pitchFamily="2" charset="0"/>
              <a:cs typeface="Arial" panose="020B0604020202020204" pitchFamily="34" charset="0"/>
            </a:endParaRPr>
          </a:p>
          <a:p>
            <a:r>
              <a:rPr lang="en-AU" sz="1200" b="1" dirty="0">
                <a:latin typeface="Montserrat Light" pitchFamily="2" charset="0"/>
                <a:cs typeface="Arial" panose="020B0604020202020204" pitchFamily="34" charset="0"/>
              </a:rPr>
              <a:t>General Intercessions</a:t>
            </a:r>
          </a:p>
          <a:p>
            <a:r>
              <a:rPr lang="en-AU" sz="1200" b="1" dirty="0">
                <a:latin typeface="Montserrat Light" pitchFamily="2" charset="0"/>
                <a:cs typeface="Arial" panose="020B0604020202020204" pitchFamily="34" charset="0"/>
              </a:rPr>
              <a:t>Leader:</a:t>
            </a:r>
            <a:r>
              <a:rPr lang="en-AU" sz="1200" dirty="0">
                <a:latin typeface="Montserrat Light" pitchFamily="2" charset="0"/>
                <a:cs typeface="Arial" panose="020B0604020202020204" pitchFamily="34" charset="0"/>
              </a:rPr>
              <a:t> With trust in God’s love, let us bring our prayers before him:</a:t>
            </a:r>
          </a:p>
          <a:p>
            <a:endParaRPr lang="en-AU" sz="1200" dirty="0">
              <a:latin typeface="Montserrat Light" pitchFamily="2" charset="0"/>
              <a:cs typeface="Arial" panose="020B0604020202020204" pitchFamily="34" charset="0"/>
            </a:endParaRPr>
          </a:p>
          <a:p>
            <a:r>
              <a:rPr lang="en-AU" sz="1200" b="1" dirty="0">
                <a:latin typeface="Montserrat Light" pitchFamily="2" charset="0"/>
                <a:cs typeface="Arial" panose="020B0604020202020204" pitchFamily="34" charset="0"/>
              </a:rPr>
              <a:t>Reader 3: </a:t>
            </a:r>
            <a:r>
              <a:rPr lang="en-AU" sz="1200" dirty="0">
                <a:latin typeface="Montserrat Light" pitchFamily="2" charset="0"/>
                <a:cs typeface="Arial" panose="020B0604020202020204" pitchFamily="34" charset="0"/>
              </a:rPr>
              <a:t>For the Church throughout the world, that we may be a sign of hope by standing with those who are poor or excluded and working for justice and peace. </a:t>
            </a:r>
          </a:p>
          <a:p>
            <a:r>
              <a:rPr lang="en-AU" sz="1200" i="1" dirty="0">
                <a:latin typeface="Montserrat Light" pitchFamily="2" charset="0"/>
                <a:cs typeface="Arial" panose="020B0604020202020204" pitchFamily="34" charset="0"/>
              </a:rPr>
              <a:t>(Pause) </a:t>
            </a:r>
            <a:r>
              <a:rPr lang="en-AU" sz="1200" dirty="0">
                <a:latin typeface="Montserrat Light" pitchFamily="2" charset="0"/>
                <a:cs typeface="Arial" panose="020B0604020202020204" pitchFamily="34" charset="0"/>
              </a:rPr>
              <a:t>Lord, hear us. </a:t>
            </a:r>
          </a:p>
          <a:p>
            <a:r>
              <a:rPr lang="en-AU" sz="1200" b="1" dirty="0">
                <a:latin typeface="Montserrat Light" pitchFamily="2" charset="0"/>
                <a:cs typeface="Arial" panose="020B0604020202020204" pitchFamily="34" charset="0"/>
              </a:rPr>
              <a:t>Response: </a:t>
            </a:r>
            <a:r>
              <a:rPr lang="en-AU" sz="1200" dirty="0">
                <a:latin typeface="Montserrat Light" pitchFamily="2" charset="0"/>
                <a:cs typeface="Arial" panose="020B0604020202020204" pitchFamily="34" charset="0"/>
              </a:rPr>
              <a:t>Lord, hear our prayer. </a:t>
            </a:r>
          </a:p>
          <a:p>
            <a:endParaRPr lang="en-AU" sz="1200" dirty="0">
              <a:latin typeface="Montserrat Light" pitchFamily="2" charset="0"/>
              <a:cs typeface="Arial" panose="020B0604020202020204" pitchFamily="34" charset="0"/>
            </a:endParaRPr>
          </a:p>
          <a:p>
            <a:r>
              <a:rPr lang="en-AU" sz="1200" b="1" dirty="0">
                <a:latin typeface="Montserrat Light" pitchFamily="2" charset="0"/>
                <a:cs typeface="Arial" panose="020B0604020202020204" pitchFamily="34" charset="0"/>
              </a:rPr>
              <a:t>Reader 4: </a:t>
            </a:r>
            <a:r>
              <a:rPr lang="en-AU" sz="1200" dirty="0">
                <a:latin typeface="Montserrat Light" pitchFamily="2" charset="0"/>
                <a:cs typeface="Arial" panose="020B0604020202020204" pitchFamily="34" charset="0"/>
              </a:rPr>
              <a:t>For organisations like Caritas Australia, that they may continue to walk alongside communities, supporting people to use their strengths and build a better future.</a:t>
            </a:r>
          </a:p>
          <a:p>
            <a:r>
              <a:rPr lang="en-AU" sz="1200" i="1" dirty="0">
                <a:latin typeface="Montserrat Light" pitchFamily="2" charset="0"/>
                <a:cs typeface="Arial" panose="020B0604020202020204" pitchFamily="34" charset="0"/>
              </a:rPr>
              <a:t>(Pause) </a:t>
            </a:r>
            <a:r>
              <a:rPr lang="en-AU" sz="1200" dirty="0">
                <a:latin typeface="Montserrat Light" pitchFamily="2" charset="0"/>
                <a:cs typeface="Arial" panose="020B0604020202020204" pitchFamily="34" charset="0"/>
              </a:rPr>
              <a:t>Lord, hear us. </a:t>
            </a:r>
          </a:p>
          <a:p>
            <a:r>
              <a:rPr lang="en-AU" sz="1200" b="1" dirty="0">
                <a:latin typeface="Montserrat Light" pitchFamily="2" charset="0"/>
                <a:cs typeface="Arial" panose="020B0604020202020204" pitchFamily="34" charset="0"/>
              </a:rPr>
              <a:t>Response: </a:t>
            </a:r>
            <a:r>
              <a:rPr lang="en-AU" sz="1200" dirty="0">
                <a:latin typeface="Montserrat Light" pitchFamily="2" charset="0"/>
                <a:cs typeface="Arial" panose="020B0604020202020204" pitchFamily="34" charset="0"/>
              </a:rPr>
              <a:t>Lord, hear our prayer. </a:t>
            </a:r>
          </a:p>
          <a:p>
            <a:endParaRPr lang="en-AU" sz="1200" b="1" dirty="0">
              <a:latin typeface="Montserrat Light" pitchFamily="2" charset="0"/>
              <a:cs typeface="Arial" panose="020B0604020202020204" pitchFamily="34" charset="0"/>
            </a:endParaRPr>
          </a:p>
          <a:p>
            <a:r>
              <a:rPr lang="en-AU" sz="1200" b="1" dirty="0">
                <a:latin typeface="Montserrat Light" pitchFamily="2" charset="0"/>
                <a:cs typeface="Arial"/>
              </a:rPr>
              <a:t>Reader 5: </a:t>
            </a:r>
            <a:r>
              <a:rPr lang="en-AU" sz="1200" dirty="0">
                <a:latin typeface="Montserrat Light" pitchFamily="2" charset="0"/>
                <a:cs typeface="Arial"/>
              </a:rPr>
              <a:t>For people experiencing poverty, hardship or loneliness, that they may feel respected, supported and loved.</a:t>
            </a:r>
          </a:p>
          <a:p>
            <a:r>
              <a:rPr lang="en-AU" sz="1200" i="1" dirty="0">
                <a:latin typeface="Montserrat Light" pitchFamily="2" charset="0"/>
                <a:cs typeface="Arial" panose="020B0604020202020204" pitchFamily="34" charset="0"/>
              </a:rPr>
              <a:t>(Pause) </a:t>
            </a:r>
            <a:r>
              <a:rPr lang="en-AU" sz="1200" dirty="0">
                <a:latin typeface="Montserrat Light" pitchFamily="2" charset="0"/>
                <a:cs typeface="Arial" panose="020B0604020202020204" pitchFamily="34" charset="0"/>
              </a:rPr>
              <a:t>Lord, hear us. </a:t>
            </a:r>
          </a:p>
          <a:p>
            <a:r>
              <a:rPr lang="en-AU" sz="1200" b="1" dirty="0">
                <a:latin typeface="Montserrat Light" pitchFamily="2" charset="0"/>
                <a:cs typeface="Arial" panose="020B0604020202020204" pitchFamily="34" charset="0"/>
              </a:rPr>
              <a:t>Response: </a:t>
            </a:r>
            <a:r>
              <a:rPr lang="en-AU" sz="1200" dirty="0">
                <a:latin typeface="Montserrat Light" pitchFamily="2" charset="0"/>
                <a:cs typeface="Arial" panose="020B0604020202020204" pitchFamily="34" charset="0"/>
              </a:rPr>
              <a:t>Lord, hear our prayer. </a:t>
            </a:r>
          </a:p>
          <a:p>
            <a:endParaRPr lang="en-AU" sz="1200" dirty="0">
              <a:latin typeface="Montserrat Light" pitchFamily="2" charset="0"/>
              <a:cs typeface="Arial" panose="020B0604020202020204" pitchFamily="34" charset="0"/>
            </a:endParaRPr>
          </a:p>
          <a:p>
            <a:r>
              <a:rPr lang="en-AU" sz="1200" b="1" dirty="0">
                <a:latin typeface="Montserrat Light" pitchFamily="2" charset="0"/>
                <a:cs typeface="Arial" panose="020B0604020202020204" pitchFamily="34" charset="0"/>
              </a:rPr>
              <a:t>Leader: </a:t>
            </a:r>
            <a:r>
              <a:rPr lang="en-AU" sz="1200" dirty="0">
                <a:latin typeface="Montserrat Light" pitchFamily="2" charset="0"/>
                <a:cs typeface="Arial" panose="020B0604020202020204" pitchFamily="34" charset="0"/>
              </a:rPr>
              <a:t>We offer you these prayers and all the prayers we hold in our hearts, through Jesus Christ Our Lord.</a:t>
            </a:r>
          </a:p>
          <a:p>
            <a:r>
              <a:rPr lang="en-AU" sz="1200" b="1" dirty="0">
                <a:latin typeface="Montserrat Light" pitchFamily="2" charset="0"/>
                <a:cs typeface="Arial" panose="020B0604020202020204" pitchFamily="34" charset="0"/>
              </a:rPr>
              <a:t>All: </a:t>
            </a:r>
            <a:r>
              <a:rPr lang="en-AU" sz="1200" dirty="0">
                <a:latin typeface="Montserrat Light" pitchFamily="2" charset="0"/>
                <a:cs typeface="Arial" panose="020B0604020202020204" pitchFamily="34" charset="0"/>
              </a:rPr>
              <a:t>Amen.</a:t>
            </a:r>
          </a:p>
          <a:p>
            <a:endParaRPr lang="en-AU" sz="1300" dirty="0">
              <a:latin typeface="Roboto Light" panose="02000000000000000000" pitchFamily="2" charset="0"/>
              <a:cs typeface="Arial" panose="020B0604020202020204" pitchFamily="34" charset="0"/>
            </a:endParaRPr>
          </a:p>
          <a:p>
            <a:endParaRPr lang="en-AU" sz="1300" dirty="0">
              <a:latin typeface="Roboto Light" panose="02000000000000000000" pitchFamily="2" charset="0"/>
              <a:cs typeface="Arial" panose="020B0604020202020204" pitchFamily="34" charset="0"/>
            </a:endParaRPr>
          </a:p>
          <a:p>
            <a:endParaRPr lang="en-AU" sz="1300" dirty="0">
              <a:latin typeface="Roboto Light" panose="02000000000000000000" pitchFamily="2" charset="0"/>
              <a:cs typeface="Arial" panose="020B0604020202020204" pitchFamily="34" charset="0"/>
            </a:endParaRPr>
          </a:p>
          <a:p>
            <a:endParaRPr lang="en-AU" sz="1300" dirty="0">
              <a:latin typeface="Roboto Light" panose="02000000000000000000" pitchFamily="2" charset="0"/>
              <a:cs typeface="Arial" panose="020B0604020202020204" pitchFamily="34" charset="0"/>
            </a:endParaRPr>
          </a:p>
        </p:txBody>
      </p:sp>
      <p:sp>
        <p:nvSpPr>
          <p:cNvPr id="6" name="Title 3">
            <a:extLst>
              <a:ext uri="{FF2B5EF4-FFF2-40B4-BE49-F238E27FC236}">
                <a16:creationId xmlns:a16="http://schemas.microsoft.com/office/drawing/2014/main" id="{B49C2DF3-D005-4956-8034-9AEDBD0CD67C}"/>
              </a:ext>
            </a:extLst>
          </p:cNvPr>
          <p:cNvSpPr txBox="1">
            <a:spLocks/>
          </p:cNvSpPr>
          <p:nvPr/>
        </p:nvSpPr>
        <p:spPr>
          <a:xfrm>
            <a:off x="541165" y="323813"/>
            <a:ext cx="6449129" cy="1068408"/>
          </a:xfrm>
          <a:prstGeom prst="rect">
            <a:avLst/>
          </a:prstGeom>
        </p:spPr>
        <p:txBody>
          <a:bodyPr lIns="91440" tIns="45720" rIns="91440" bIns="45720" anchor="ctr"/>
          <a:lstStyle>
            <a:lvl1pPr algn="l" defTabSz="755934" rtl="0" eaLnBrk="1" latinLnBrk="0" hangingPunct="1">
              <a:lnSpc>
                <a:spcPct val="90000"/>
              </a:lnSpc>
              <a:spcBef>
                <a:spcPct val="0"/>
              </a:spcBef>
              <a:buNone/>
              <a:defRPr sz="3000" b="1" kern="1200" cap="all" baseline="0">
                <a:solidFill>
                  <a:srgbClr val="0C244C"/>
                </a:solidFill>
                <a:latin typeface="Roboto" panose="02000000000000000000" pitchFamily="2" charset="0"/>
                <a:ea typeface="Roboto" panose="02000000000000000000" pitchFamily="2" charset="0"/>
                <a:cs typeface="Roboto" panose="02000000000000000000" pitchFamily="2" charset="0"/>
              </a:defRPr>
            </a:lvl1pPr>
          </a:lstStyle>
          <a:p>
            <a:r>
              <a:rPr lang="en-US" dirty="0">
                <a:latin typeface="Montserrat SemiBold" panose="00000700000000000000" pitchFamily="2" charset="0"/>
              </a:rPr>
              <a:t>Prayer Service</a:t>
            </a:r>
            <a:br>
              <a:rPr lang="en-US" dirty="0">
                <a:latin typeface="Montserrat SemiBold" panose="00000700000000000000" pitchFamily="2" charset="0"/>
              </a:rPr>
            </a:br>
            <a:r>
              <a:rPr lang="en-US" sz="2400" dirty="0">
                <a:latin typeface="Montserrat SemiBold" panose="00000700000000000000" pitchFamily="2" charset="0"/>
              </a:rPr>
              <a:t>Theme: Poverty</a:t>
            </a:r>
            <a:endParaRPr lang="en-US" dirty="0">
              <a:latin typeface="Montserrat SemiBold" panose="00000700000000000000" pitchFamily="2" charset="0"/>
            </a:endParaRPr>
          </a:p>
        </p:txBody>
      </p:sp>
    </p:spTree>
    <p:extLst>
      <p:ext uri="{BB962C8B-B14F-4D97-AF65-F5344CB8AC3E}">
        <p14:creationId xmlns:p14="http://schemas.microsoft.com/office/powerpoint/2010/main" val="4070503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A5F815-9A4E-4218-805D-C5F7D7F01464}"/>
              </a:ext>
            </a:extLst>
          </p:cNvPr>
          <p:cNvSpPr txBox="1"/>
          <p:nvPr/>
        </p:nvSpPr>
        <p:spPr>
          <a:xfrm>
            <a:off x="388765" y="1632857"/>
            <a:ext cx="6779478" cy="6771084"/>
          </a:xfrm>
          <a:prstGeom prst="rect">
            <a:avLst/>
          </a:prstGeom>
          <a:noFill/>
        </p:spPr>
        <p:txBody>
          <a:bodyPr wrap="square" rtlCol="0">
            <a:spAutoFit/>
          </a:bodyPr>
          <a:lstStyle/>
          <a:p>
            <a:r>
              <a:rPr lang="en-AU" sz="1200" b="1" dirty="0">
                <a:latin typeface="Montserrat Light" pitchFamily="2" charset="0"/>
                <a:cs typeface="Arial" panose="020B0604020202020204" pitchFamily="34" charset="0"/>
              </a:rPr>
              <a:t>Commitment:</a:t>
            </a:r>
          </a:p>
          <a:p>
            <a:r>
              <a:rPr lang="en-AU" sz="1200" i="1" dirty="0">
                <a:latin typeface="Montserrat Light" pitchFamily="2" charset="0"/>
                <a:cs typeface="Arial" panose="020B0604020202020204" pitchFamily="34" charset="0"/>
              </a:rPr>
              <a:t>Suggestions: </a:t>
            </a:r>
          </a:p>
          <a:p>
            <a:pPr marL="285750" indent="-285750">
              <a:buFont typeface="Arial" panose="020B0604020202020204" pitchFamily="34" charset="0"/>
              <a:buChar char="•"/>
            </a:pPr>
            <a:r>
              <a:rPr lang="en-AU" sz="1200" i="1" dirty="0">
                <a:latin typeface="Montserrat Light" pitchFamily="2" charset="0"/>
                <a:cs typeface="Arial" panose="020B0604020202020204" pitchFamily="34" charset="0"/>
              </a:rPr>
              <a:t>If this is a liturgy used in conjunction with the beginning of learning (or culmination of learning) about poverty, classes could be commissioned with one of the Corporal Works of Mercy for a certain period of time.  This could be as simple as inviting six student representatives to come forward whilst some quiet music plays and collect one of the symbols of the Gospel from the prayer space and take it back to their class group as a visual reminder of their commitment. </a:t>
            </a:r>
          </a:p>
          <a:p>
            <a:pPr marL="285750" indent="-285750">
              <a:buFont typeface="Arial" panose="020B0604020202020204" pitchFamily="34" charset="0"/>
              <a:buChar char="•"/>
            </a:pPr>
            <a:r>
              <a:rPr lang="en-AU" sz="1200" i="1" dirty="0">
                <a:latin typeface="Montserrat Light" pitchFamily="2" charset="0"/>
                <a:cs typeface="Arial" panose="020B0604020202020204" pitchFamily="34" charset="0"/>
              </a:rPr>
              <a:t>Have a simple commitment ceremony shared below. Slides of the pledge are available in the accompanying PowerPoint. </a:t>
            </a:r>
          </a:p>
          <a:p>
            <a:endParaRPr lang="en-AU" sz="1200" i="1" dirty="0">
              <a:latin typeface="Montserrat Light" pitchFamily="2" charset="0"/>
              <a:cs typeface="Arial" panose="020B0604020202020204" pitchFamily="34" charset="0"/>
            </a:endParaRPr>
          </a:p>
          <a:p>
            <a:r>
              <a:rPr lang="en-AU" sz="1200" b="1" dirty="0">
                <a:latin typeface="Montserrat Light" pitchFamily="2" charset="0"/>
                <a:cs typeface="Arial" panose="020B0604020202020204" pitchFamily="34" charset="0"/>
              </a:rPr>
              <a:t>Leader:  </a:t>
            </a:r>
            <a:r>
              <a:rPr lang="en-AU" sz="1200" dirty="0">
                <a:latin typeface="Montserrat Light" pitchFamily="2" charset="0"/>
                <a:cs typeface="Arial" panose="020B0604020202020204" pitchFamily="34" charset="0"/>
              </a:rPr>
              <a:t>Jesus invites us not only to listen to his words, but to live them each day. We are called to care for others, to share what we have and to help build a world where everyone is treated with dignity. Let us stand and make our commitment to work together for justice and dignity, walk together in hope and build a better future for all.  </a:t>
            </a:r>
          </a:p>
          <a:p>
            <a:endParaRPr lang="en-AU" sz="1200" dirty="0">
              <a:latin typeface="Montserrat Light" pitchFamily="2" charset="0"/>
              <a:cs typeface="Arial" panose="020B0604020202020204" pitchFamily="34" charset="0"/>
            </a:endParaRPr>
          </a:p>
          <a:p>
            <a:r>
              <a:rPr lang="en-AU" sz="1200" dirty="0">
                <a:latin typeface="Montserrat Light" pitchFamily="2" charset="0"/>
                <a:cs typeface="Arial" panose="020B0604020202020204" pitchFamily="34" charset="0"/>
              </a:rPr>
              <a:t>The response is: We will </a:t>
            </a:r>
          </a:p>
          <a:p>
            <a:endParaRPr lang="en-AU" sz="1200" dirty="0">
              <a:latin typeface="Montserrat Light" pitchFamily="2" charset="0"/>
              <a:cs typeface="Arial" panose="020B0604020202020204" pitchFamily="34" charset="0"/>
            </a:endParaRPr>
          </a:p>
          <a:p>
            <a:pPr fontAlgn="base"/>
            <a:r>
              <a:rPr lang="en-AU" sz="1200" dirty="0">
                <a:latin typeface="Montserrat Light" pitchFamily="2" charset="0"/>
                <a:cs typeface="Arial" panose="020B0604020202020204" pitchFamily="34" charset="0"/>
              </a:rPr>
              <a:t>Will you join with others around the world to respond to poverty and help build a fairer and more compassionate world?</a:t>
            </a:r>
          </a:p>
          <a:p>
            <a:pPr fontAlgn="base"/>
            <a:r>
              <a:rPr lang="en-US" sz="1200" b="1" dirty="0">
                <a:latin typeface="Montserrat Light" pitchFamily="2" charset="0"/>
                <a:cs typeface="Arial" panose="020B0604020202020204" pitchFamily="34" charset="0"/>
              </a:rPr>
              <a:t>Response:</a:t>
            </a:r>
            <a:r>
              <a:rPr lang="en-US" sz="1200" dirty="0">
                <a:latin typeface="Montserrat Light" pitchFamily="2" charset="0"/>
                <a:cs typeface="Arial" panose="020B0604020202020204" pitchFamily="34" charset="0"/>
              </a:rPr>
              <a:t> We will</a:t>
            </a:r>
          </a:p>
          <a:p>
            <a:pPr fontAlgn="base"/>
            <a:endParaRPr lang="en-US" sz="1200" dirty="0">
              <a:latin typeface="Montserrat Light" pitchFamily="2" charset="0"/>
              <a:cs typeface="Arial" panose="020B0604020202020204" pitchFamily="34" charset="0"/>
            </a:endParaRPr>
          </a:p>
          <a:p>
            <a:pPr fontAlgn="base"/>
            <a:r>
              <a:rPr lang="en-AU" sz="1200" dirty="0">
                <a:latin typeface="Montserrat Light" pitchFamily="2" charset="0"/>
                <a:cs typeface="Arial" panose="020B0604020202020204" pitchFamily="34" charset="0"/>
              </a:rPr>
              <a:t>Will you help create caring communities where people are welcomed, supported and treated with dignity and respect?</a:t>
            </a:r>
          </a:p>
          <a:p>
            <a:pPr fontAlgn="base"/>
            <a:r>
              <a:rPr lang="en-US" sz="1200" b="1" dirty="0">
                <a:latin typeface="Montserrat Light" pitchFamily="2" charset="0"/>
                <a:cs typeface="Arial" panose="020B0604020202020204" pitchFamily="34" charset="0"/>
              </a:rPr>
              <a:t>Response:</a:t>
            </a:r>
            <a:r>
              <a:rPr lang="en-US" sz="1200" dirty="0">
                <a:latin typeface="Montserrat Light" pitchFamily="2" charset="0"/>
                <a:cs typeface="Arial" panose="020B0604020202020204" pitchFamily="34" charset="0"/>
              </a:rPr>
              <a:t> We will</a:t>
            </a:r>
          </a:p>
          <a:p>
            <a:pPr fontAlgn="base"/>
            <a:endParaRPr lang="en-US" sz="1200" i="1" dirty="0">
              <a:latin typeface="Montserrat Light" pitchFamily="2" charset="0"/>
              <a:cs typeface="Arial" panose="020B0604020202020204" pitchFamily="34" charset="0"/>
            </a:endParaRPr>
          </a:p>
          <a:p>
            <a:pPr fontAlgn="base"/>
            <a:r>
              <a:rPr lang="en-AU" sz="1200" dirty="0">
                <a:latin typeface="Montserrat Light" pitchFamily="2" charset="0"/>
                <a:cs typeface="Arial" panose="020B0604020202020204" pitchFamily="34" charset="0"/>
              </a:rPr>
              <a:t>Will you take action, big or small, to help make a difference in the lives of others?</a:t>
            </a:r>
          </a:p>
          <a:p>
            <a:pPr fontAlgn="base"/>
            <a:r>
              <a:rPr lang="en-US" sz="1200" b="1" dirty="0">
                <a:latin typeface="Montserrat Light" pitchFamily="2" charset="0"/>
                <a:cs typeface="Arial" panose="020B0604020202020204" pitchFamily="34" charset="0"/>
              </a:rPr>
              <a:t>Response:</a:t>
            </a:r>
            <a:r>
              <a:rPr lang="en-US" sz="1200" dirty="0">
                <a:latin typeface="Montserrat Light" pitchFamily="2" charset="0"/>
                <a:cs typeface="Arial" panose="020B0604020202020204" pitchFamily="34" charset="0"/>
              </a:rPr>
              <a:t> We will</a:t>
            </a:r>
          </a:p>
          <a:p>
            <a:pPr fontAlgn="base"/>
            <a:endParaRPr lang="en-US" sz="1200" i="1" dirty="0">
              <a:latin typeface="Montserrat Light" pitchFamily="2" charset="0"/>
              <a:cs typeface="Arial" panose="020B0604020202020204" pitchFamily="34" charset="0"/>
            </a:endParaRPr>
          </a:p>
          <a:p>
            <a:pPr fontAlgn="base"/>
            <a:r>
              <a:rPr lang="en-US" sz="1200" dirty="0">
                <a:latin typeface="Montserrat Light" pitchFamily="2" charset="0"/>
                <a:cs typeface="Arial" panose="020B0604020202020204" pitchFamily="34" charset="0"/>
              </a:rPr>
              <a:t>Will you help to end poverty, promote justice and uphold dignity?​</a:t>
            </a:r>
            <a:endParaRPr lang="en-US" sz="1200" i="1" dirty="0">
              <a:latin typeface="Montserrat Light" pitchFamily="2" charset="0"/>
              <a:cs typeface="Arial" panose="020B0604020202020204" pitchFamily="34" charset="0"/>
            </a:endParaRPr>
          </a:p>
          <a:p>
            <a:pPr fontAlgn="base"/>
            <a:r>
              <a:rPr lang="en-US" sz="1200" b="1" dirty="0">
                <a:latin typeface="Montserrat Light" pitchFamily="2" charset="0"/>
                <a:cs typeface="Arial" panose="020B0604020202020204" pitchFamily="34" charset="0"/>
              </a:rPr>
              <a:t>Response:</a:t>
            </a:r>
            <a:r>
              <a:rPr lang="en-US" sz="1200" dirty="0">
                <a:latin typeface="Montserrat Light" pitchFamily="2" charset="0"/>
                <a:cs typeface="Arial" panose="020B0604020202020204" pitchFamily="34" charset="0"/>
              </a:rPr>
              <a:t> We will</a:t>
            </a:r>
          </a:p>
          <a:p>
            <a:pPr fontAlgn="base"/>
            <a:endParaRPr lang="en-US" sz="1200" i="1" dirty="0">
              <a:latin typeface="Montserrat Light" pitchFamily="2" charset="0"/>
              <a:cs typeface="Arial" panose="020B0604020202020204" pitchFamily="34" charset="0"/>
            </a:endParaRPr>
          </a:p>
          <a:p>
            <a:r>
              <a:rPr lang="en-AU" sz="1200" dirty="0">
                <a:latin typeface="Montserrat Light" pitchFamily="2" charset="0"/>
                <a:cs typeface="Arial" panose="020B0604020202020204" pitchFamily="34" charset="0"/>
              </a:rPr>
              <a:t>Let us seal our pledge by praying the Our Father together. </a:t>
            </a:r>
          </a:p>
          <a:p>
            <a:r>
              <a:rPr lang="en-AU" sz="1200" b="1" dirty="0">
                <a:latin typeface="Montserrat Light" pitchFamily="2" charset="0"/>
                <a:cs typeface="Arial" panose="020B0604020202020204" pitchFamily="34" charset="0"/>
              </a:rPr>
              <a:t>All: </a:t>
            </a:r>
            <a:r>
              <a:rPr lang="en-AU" sz="1200" dirty="0">
                <a:latin typeface="Montserrat Light" pitchFamily="2" charset="0"/>
                <a:cs typeface="Arial" panose="020B0604020202020204" pitchFamily="34" charset="0"/>
              </a:rPr>
              <a:t>Our Father who art in heaven…</a:t>
            </a:r>
            <a:endParaRPr lang="en-AU" sz="1200" b="1" dirty="0">
              <a:latin typeface="Montserrat Light" pitchFamily="2" charset="0"/>
              <a:cs typeface="Arial" panose="020B0604020202020204" pitchFamily="34" charset="0"/>
            </a:endParaRPr>
          </a:p>
          <a:p>
            <a:pPr fontAlgn="base"/>
            <a:endParaRPr lang="en-US" sz="1300" dirty="0">
              <a:highlight>
                <a:srgbClr val="FFFF00"/>
              </a:highlight>
              <a:latin typeface="Roboto Light" panose="02000000000000000000" pitchFamily="2" charset="0"/>
              <a:cs typeface="Arial" panose="020B0604020202020204" pitchFamily="34" charset="0"/>
            </a:endParaRPr>
          </a:p>
          <a:p>
            <a:pPr fontAlgn="base"/>
            <a:endParaRPr lang="en-US" sz="1300" dirty="0">
              <a:highlight>
                <a:srgbClr val="FFFF00"/>
              </a:highlight>
              <a:latin typeface="Roboto Light" panose="02000000000000000000" pitchFamily="2" charset="0"/>
              <a:cs typeface="Arial" panose="020B0604020202020204" pitchFamily="34" charset="0"/>
            </a:endParaRPr>
          </a:p>
        </p:txBody>
      </p:sp>
      <p:sp>
        <p:nvSpPr>
          <p:cNvPr id="6" name="Title 3">
            <a:extLst>
              <a:ext uri="{FF2B5EF4-FFF2-40B4-BE49-F238E27FC236}">
                <a16:creationId xmlns:a16="http://schemas.microsoft.com/office/drawing/2014/main" id="{8F1EDB2B-0309-4095-8F35-322BE0676EA5}"/>
              </a:ext>
            </a:extLst>
          </p:cNvPr>
          <p:cNvSpPr>
            <a:spLocks noGrp="1"/>
          </p:cNvSpPr>
          <p:nvPr>
            <p:ph type="ctrTitle"/>
          </p:nvPr>
        </p:nvSpPr>
        <p:spPr>
          <a:xfrm>
            <a:off x="388765" y="171413"/>
            <a:ext cx="6449129" cy="1068408"/>
          </a:xfrm>
        </p:spPr>
        <p:txBody>
          <a:bodyPr lIns="91440" tIns="45720" rIns="91440" bIns="45720" anchor="ctr"/>
          <a:lstStyle/>
          <a:p>
            <a:r>
              <a:rPr lang="en-US" dirty="0">
                <a:latin typeface="Montserrat SemiBold" panose="00000700000000000000" pitchFamily="2" charset="0"/>
              </a:rPr>
              <a:t>Prayer Service</a:t>
            </a:r>
            <a:br>
              <a:rPr lang="en-US" dirty="0">
                <a:latin typeface="Montserrat SemiBold" panose="00000700000000000000" pitchFamily="2" charset="0"/>
              </a:rPr>
            </a:br>
            <a:r>
              <a:rPr lang="en-US" sz="2400" dirty="0">
                <a:latin typeface="Montserrat SemiBold" panose="00000700000000000000" pitchFamily="2" charset="0"/>
              </a:rPr>
              <a:t>Theme: Poverty</a:t>
            </a:r>
            <a:endParaRPr lang="en-US" dirty="0">
              <a:latin typeface="Montserrat SemiBold" panose="00000700000000000000" pitchFamily="2" charset="0"/>
            </a:endParaRPr>
          </a:p>
        </p:txBody>
      </p:sp>
    </p:spTree>
    <p:extLst>
      <p:ext uri="{BB962C8B-B14F-4D97-AF65-F5344CB8AC3E}">
        <p14:creationId xmlns:p14="http://schemas.microsoft.com/office/powerpoint/2010/main" val="9174311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A5F815-9A4E-4218-805D-C5F7D7F01464}"/>
              </a:ext>
            </a:extLst>
          </p:cNvPr>
          <p:cNvSpPr txBox="1"/>
          <p:nvPr/>
        </p:nvSpPr>
        <p:spPr>
          <a:xfrm>
            <a:off x="388765" y="1632857"/>
            <a:ext cx="6779478" cy="3477875"/>
          </a:xfrm>
          <a:prstGeom prst="rect">
            <a:avLst/>
          </a:prstGeom>
          <a:noFill/>
        </p:spPr>
        <p:txBody>
          <a:bodyPr wrap="square" lIns="91440" tIns="45720" rIns="91440" bIns="45720" rtlCol="0" anchor="t">
            <a:spAutoFit/>
          </a:bodyPr>
          <a:lstStyle/>
          <a:p>
            <a:r>
              <a:rPr lang="en-AU" sz="1200" b="1" dirty="0">
                <a:latin typeface="Montserrat Light" pitchFamily="2" charset="0"/>
                <a:cs typeface="Arial" panose="020B0604020202020204" pitchFamily="34" charset="0"/>
              </a:rPr>
              <a:t>Final Blessing: </a:t>
            </a:r>
            <a:endParaRPr lang="en-AU" sz="1200" dirty="0">
              <a:latin typeface="Montserrat Light" pitchFamily="2" charset="0"/>
              <a:cs typeface="Arial" panose="020B0604020202020204" pitchFamily="34" charset="0"/>
            </a:endParaRPr>
          </a:p>
          <a:p>
            <a:r>
              <a:rPr lang="en-AU" sz="1200" b="1" dirty="0">
                <a:latin typeface="Montserrat Light" pitchFamily="2" charset="0"/>
                <a:cs typeface="Arial"/>
              </a:rPr>
              <a:t>Leader: </a:t>
            </a:r>
            <a:r>
              <a:rPr lang="en-AU" sz="1200" dirty="0">
                <a:latin typeface="Montserrat Light" pitchFamily="2" charset="0"/>
                <a:cs typeface="Arial"/>
              </a:rPr>
              <a:t>God of compassion, you call us to love not just with words, but through our actions. As we leave this place, help us to notice those in need, to act with kindness and to be signs of hope in our world.</a:t>
            </a:r>
          </a:p>
          <a:p>
            <a:r>
              <a:rPr lang="en-AU" sz="1200" dirty="0">
                <a:latin typeface="Montserrat Light" pitchFamily="2" charset="0"/>
                <a:cs typeface="Arial" panose="020B0604020202020204" pitchFamily="34" charset="0"/>
              </a:rPr>
              <a:t>We ask this in the name of Jesus our Lord. </a:t>
            </a:r>
          </a:p>
          <a:p>
            <a:r>
              <a:rPr lang="en-AU" sz="1200" b="1" dirty="0">
                <a:latin typeface="Montserrat Light" pitchFamily="2" charset="0"/>
                <a:cs typeface="Arial" panose="020B0604020202020204" pitchFamily="34" charset="0"/>
              </a:rPr>
              <a:t>All: </a:t>
            </a:r>
            <a:r>
              <a:rPr lang="en-AU" sz="1200" dirty="0">
                <a:latin typeface="Montserrat Light" pitchFamily="2" charset="0"/>
                <a:cs typeface="Arial" panose="020B0604020202020204" pitchFamily="34" charset="0"/>
              </a:rPr>
              <a:t>Amen </a:t>
            </a:r>
          </a:p>
          <a:p>
            <a:endParaRPr lang="en-AU" sz="1200" i="1" dirty="0">
              <a:latin typeface="Montserrat Light" pitchFamily="2" charset="0"/>
              <a:cs typeface="Arial" panose="020B0604020202020204" pitchFamily="34" charset="0"/>
            </a:endParaRPr>
          </a:p>
          <a:p>
            <a:r>
              <a:rPr lang="en-US" sz="1200" b="1" dirty="0">
                <a:latin typeface="Montserrat Light" pitchFamily="2" charset="0"/>
                <a:cs typeface="Arial" panose="020B0604020202020204" pitchFamily="34" charset="0"/>
              </a:rPr>
              <a:t>Dismissal:</a:t>
            </a:r>
          </a:p>
          <a:p>
            <a:r>
              <a:rPr lang="en-US" sz="1200" b="1" dirty="0">
                <a:latin typeface="Montserrat Light" pitchFamily="2" charset="0"/>
                <a:cs typeface="Arial" panose="020B0604020202020204" pitchFamily="34" charset="0"/>
              </a:rPr>
              <a:t>Leader: </a:t>
            </a:r>
            <a:r>
              <a:rPr lang="en-US" sz="1200" dirty="0">
                <a:latin typeface="Montserrat Light" pitchFamily="2" charset="0"/>
                <a:cs typeface="Arial" panose="020B0604020202020204" pitchFamily="34" charset="0"/>
              </a:rPr>
              <a:t>Go now in peace to love the Lord and to show love and generosity to those in need.</a:t>
            </a:r>
          </a:p>
          <a:p>
            <a:r>
              <a:rPr lang="en-US" sz="1200" b="1" dirty="0">
                <a:latin typeface="Montserrat Light" pitchFamily="2" charset="0"/>
                <a:cs typeface="Arial" panose="020B0604020202020204" pitchFamily="34" charset="0"/>
              </a:rPr>
              <a:t>All: </a:t>
            </a:r>
            <a:r>
              <a:rPr lang="en-US" sz="1200" dirty="0">
                <a:latin typeface="Montserrat Light" pitchFamily="2" charset="0"/>
                <a:cs typeface="Arial" panose="020B0604020202020204" pitchFamily="34" charset="0"/>
              </a:rPr>
              <a:t>Thanks be to God.</a:t>
            </a:r>
          </a:p>
          <a:p>
            <a:endParaRPr lang="en-US" sz="1200" dirty="0">
              <a:latin typeface="Montserrat Light" pitchFamily="2" charset="0"/>
              <a:cs typeface="Arial" panose="020B0604020202020204" pitchFamily="34" charset="0"/>
            </a:endParaRPr>
          </a:p>
          <a:p>
            <a:r>
              <a:rPr lang="en-US" sz="1200" b="1" dirty="0">
                <a:latin typeface="Montserrat Light" pitchFamily="2" charset="0"/>
                <a:cs typeface="Arial" panose="020B0604020202020204" pitchFamily="34" charset="0"/>
              </a:rPr>
              <a:t>Closing song suggestion:</a:t>
            </a:r>
          </a:p>
          <a:p>
            <a:r>
              <a:rPr lang="en-US" sz="1200" dirty="0">
                <a:latin typeface="Montserrat Light" pitchFamily="2" charset="0"/>
                <a:cs typeface="Arial"/>
                <a:hlinkClick r:id="rId2"/>
              </a:rPr>
              <a:t>Go make a Difference </a:t>
            </a:r>
            <a:r>
              <a:rPr lang="en-US" sz="1200" dirty="0">
                <a:latin typeface="Montserrat Light" pitchFamily="2" charset="0"/>
                <a:cs typeface="Arial"/>
              </a:rPr>
              <a:t>- Steve Angrisano</a:t>
            </a:r>
          </a:p>
          <a:p>
            <a:pPr fontAlgn="base"/>
            <a:r>
              <a:rPr lang="en-AU" sz="1300" dirty="0">
                <a:latin typeface="Montserrat Light" panose="00000400000000000000" pitchFamily="2" charset="0"/>
                <a:cs typeface="Arial" panose="020B0604020202020204" pitchFamily="34" charset="0"/>
                <a:hlinkClick r:id="rId3"/>
              </a:rPr>
              <a:t>Carry Me Through </a:t>
            </a:r>
            <a:r>
              <a:rPr lang="en-AU" sz="1300" dirty="0">
                <a:latin typeface="Montserrat Light" panose="00000400000000000000" pitchFamily="2" charset="0"/>
                <a:cs typeface="Arial" panose="020B0604020202020204" pitchFamily="34" charset="0"/>
              </a:rPr>
              <a:t>– John Burland &amp; Gary Pinto  </a:t>
            </a:r>
          </a:p>
          <a:p>
            <a:pPr fontAlgn="base"/>
            <a:endParaRPr lang="en-US" sz="1300" i="1" dirty="0">
              <a:latin typeface="Roboto Light" panose="02000000000000000000" pitchFamily="2" charset="0"/>
              <a:cs typeface="Arial" panose="020B0604020202020204" pitchFamily="34" charset="0"/>
            </a:endParaRPr>
          </a:p>
          <a:p>
            <a:pPr fontAlgn="base"/>
            <a:endParaRPr lang="en-US" sz="1300" i="1" dirty="0">
              <a:latin typeface="Roboto Light" panose="02000000000000000000" pitchFamily="2" charset="0"/>
              <a:cs typeface="Arial" panose="020B0604020202020204" pitchFamily="34" charset="0"/>
            </a:endParaRPr>
          </a:p>
          <a:p>
            <a:pPr fontAlgn="base"/>
            <a:endParaRPr lang="en-US" sz="1300" i="1" dirty="0">
              <a:latin typeface="Roboto Light" panose="02000000000000000000" pitchFamily="2" charset="0"/>
              <a:cs typeface="Arial" panose="020B0604020202020204" pitchFamily="34" charset="0"/>
            </a:endParaRPr>
          </a:p>
        </p:txBody>
      </p:sp>
      <p:sp>
        <p:nvSpPr>
          <p:cNvPr id="6" name="Title 3">
            <a:extLst>
              <a:ext uri="{FF2B5EF4-FFF2-40B4-BE49-F238E27FC236}">
                <a16:creationId xmlns:a16="http://schemas.microsoft.com/office/drawing/2014/main" id="{DC6CC2B9-94B3-4872-BEAA-A4DF2E76AD11}"/>
              </a:ext>
            </a:extLst>
          </p:cNvPr>
          <p:cNvSpPr>
            <a:spLocks noGrp="1"/>
          </p:cNvSpPr>
          <p:nvPr>
            <p:ph type="ctrTitle"/>
          </p:nvPr>
        </p:nvSpPr>
        <p:spPr>
          <a:xfrm>
            <a:off x="388765" y="171413"/>
            <a:ext cx="6449129" cy="1068408"/>
          </a:xfrm>
        </p:spPr>
        <p:txBody>
          <a:bodyPr lIns="91440" tIns="45720" rIns="91440" bIns="45720" anchor="ctr"/>
          <a:lstStyle/>
          <a:p>
            <a:r>
              <a:rPr lang="en-US" dirty="0">
                <a:latin typeface="Montserrat SemiBold" panose="00000700000000000000" pitchFamily="2" charset="0"/>
              </a:rPr>
              <a:t>Prayer Service</a:t>
            </a:r>
            <a:br>
              <a:rPr lang="en-US" dirty="0">
                <a:latin typeface="Montserrat SemiBold" panose="00000700000000000000" pitchFamily="2" charset="0"/>
              </a:rPr>
            </a:br>
            <a:r>
              <a:rPr lang="en-US" sz="2400" dirty="0">
                <a:latin typeface="Montserrat SemiBold" panose="00000700000000000000" pitchFamily="2" charset="0"/>
              </a:rPr>
              <a:t>Theme: Poverty</a:t>
            </a:r>
            <a:endParaRPr lang="en-US" dirty="0">
              <a:latin typeface="Montserrat SemiBold" panose="00000700000000000000" pitchFamily="2" charset="0"/>
            </a:endParaRPr>
          </a:p>
        </p:txBody>
      </p:sp>
    </p:spTree>
    <p:extLst>
      <p:ext uri="{BB962C8B-B14F-4D97-AF65-F5344CB8AC3E}">
        <p14:creationId xmlns:p14="http://schemas.microsoft.com/office/powerpoint/2010/main" val="330242901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9DB4FC32371B3489519A984A7B27919" ma:contentTypeVersion="19" ma:contentTypeDescription="Create a new document." ma:contentTypeScope="" ma:versionID="616cba8acb9e0cdda2726f1aa8357487">
  <xsd:schema xmlns:xsd="http://www.w3.org/2001/XMLSchema" xmlns:xs="http://www.w3.org/2001/XMLSchema" xmlns:p="http://schemas.microsoft.com/office/2006/metadata/properties" xmlns:ns2="a7938f78-b017-4dc0-8c82-d5b44b2641c5" xmlns:ns3="a74f41e8-2c9a-4a9a-8a86-1b2eca9cb15f" targetNamespace="http://schemas.microsoft.com/office/2006/metadata/properties" ma:root="true" ma:fieldsID="8263444d65e89c1549783ac1a4911d42" ns2:_="" ns3:_="">
    <xsd:import namespace="a7938f78-b017-4dc0-8c82-d5b44b2641c5"/>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938f78-b017-4dc0-8c82-d5b44b2641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a74f41e8-2c9a-4a9a-8a86-1b2eca9cb15f" xsi:nil="true"/>
    <lcf76f155ced4ddcb4097134ff3c332f xmlns="a7938f78-b017-4dc0-8c82-d5b44b2641c5">
      <Terms xmlns="http://schemas.microsoft.com/office/infopath/2007/PartnerControls"/>
    </lcf76f155ced4ddcb4097134ff3c332f>
    <MediaLengthInSeconds xmlns="a7938f78-b017-4dc0-8c82-d5b44b2641c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D991242-7BC6-48F1-97C8-7AB38B8E68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938f78-b017-4dc0-8c82-d5b44b2641c5"/>
    <ds:schemaRef ds:uri="a74f41e8-2c9a-4a9a-8a86-1b2eca9cb15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DB9A1ED-15E2-4F9D-AF70-55D002EDE42E}">
  <ds:schemaRefs>
    <ds:schemaRef ds:uri="http://schemas.microsoft.com/office/2006/metadata/properties"/>
    <ds:schemaRef ds:uri="a7938f78-b017-4dc0-8c82-d5b44b2641c5"/>
    <ds:schemaRef ds:uri="http://schemas.microsoft.com/office/2006/documentManagement/types"/>
    <ds:schemaRef ds:uri="http://purl.org/dc/dcmitype/"/>
    <ds:schemaRef ds:uri="http://purl.org/dc/elements/1.1/"/>
    <ds:schemaRef ds:uri="http://purl.org/dc/terms/"/>
    <ds:schemaRef ds:uri="http://www.w3.org/XML/1998/namespace"/>
    <ds:schemaRef ds:uri="http://schemas.microsoft.com/office/infopath/2007/PartnerControls"/>
    <ds:schemaRef ds:uri="http://schemas.openxmlformats.org/package/2006/metadata/core-properties"/>
    <ds:schemaRef ds:uri="a74f41e8-2c9a-4a9a-8a86-1b2eca9cb15f"/>
  </ds:schemaRefs>
</ds:datastoreItem>
</file>

<file path=customXml/itemProps3.xml><?xml version="1.0" encoding="utf-8"?>
<ds:datastoreItem xmlns:ds="http://schemas.openxmlformats.org/officeDocument/2006/customXml" ds:itemID="{5402ADB0-97C5-4ADB-912F-670AA67F45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Theme1</Template>
  <TotalTime>1562</TotalTime>
  <Words>1902</Words>
  <Application>Microsoft Office PowerPoint</Application>
  <PresentationFormat>Custom</PresentationFormat>
  <Paragraphs>161</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Montserrat Light</vt:lpstr>
      <vt:lpstr>Montserrat SemiBold</vt:lpstr>
      <vt:lpstr>Roboto</vt:lpstr>
      <vt:lpstr>Roboto Light</vt:lpstr>
      <vt:lpstr>Office Theme</vt:lpstr>
      <vt:lpstr>Prayer Service Theme: Poverty</vt:lpstr>
      <vt:lpstr>Prayer Service Theme: Poverty</vt:lpstr>
      <vt:lpstr>Prayer Service Theme: Poverty</vt:lpstr>
      <vt:lpstr>PowerPoint Presentation</vt:lpstr>
      <vt:lpstr>Prayer Service Theme: Poverty</vt:lpstr>
      <vt:lpstr>Prayer Service Theme: Poverty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Caritas Prayer Service - Poverty</dc:title>
  <dc:creator>Ellie Wong;Nicole Dobrohotoff</dc:creator>
  <cp:lastModifiedBy>Eleanor Niland</cp:lastModifiedBy>
  <cp:revision>71</cp:revision>
  <dcterms:created xsi:type="dcterms:W3CDTF">2020-12-03T01:21:15Z</dcterms:created>
  <dcterms:modified xsi:type="dcterms:W3CDTF">2026-02-23T02:12:41Z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0x01010009DB4FC32371B3489519A984A7B27919</vt:lpwstr>
  </property>
  <property fmtid="{D5CDD505-2E9C-101B-9397-08002B2CF9AE}" pid="3" name="Order">
    <vt:r8>1546000</vt:r8>
  </property>
  <property fmtid="{D5CDD505-2E9C-101B-9397-08002B2CF9AE}" pid="4" name="_ExtendedDescription">
    <vt:lpwstr/>
  </property>
  <property fmtid="{D5CDD505-2E9C-101B-9397-08002B2CF9AE}" pid="5" name="TaxKeyword">
    <vt:lpwstr/>
  </property>
  <property fmtid="{D5CDD505-2E9C-101B-9397-08002B2CF9AE}" pid="6" name="Topic">
    <vt:lpwstr/>
  </property>
  <property fmtid="{D5CDD505-2E9C-101B-9397-08002B2CF9AE}" pid="7" name="xd_ProgID">
    <vt:lpwstr/>
  </property>
  <property fmtid="{D5CDD505-2E9C-101B-9397-08002B2CF9AE}" pid="8" name="MediaServiceImageTags">
    <vt:lpwstr/>
  </property>
  <property fmtid="{D5CDD505-2E9C-101B-9397-08002B2CF9AE}" pid="9" name="ComplianceAssetId">
    <vt:lpwstr/>
  </property>
  <property fmtid="{D5CDD505-2E9C-101B-9397-08002B2CF9AE}" pid="10" name="TemplateUrl">
    <vt:lpwstr/>
  </property>
  <property fmtid="{D5CDD505-2E9C-101B-9397-08002B2CF9AE}" pid="11" name="TriggerFlowInfo">
    <vt:lpwstr/>
  </property>
  <property fmtid="{D5CDD505-2E9C-101B-9397-08002B2CF9AE}" pid="12" name="xd_Signature">
    <vt:bool>false</vt:bool>
  </property>
  <property fmtid="{D5CDD505-2E9C-101B-9397-08002B2CF9AE}" pid="13" name="Audience">
    <vt:lpwstr>;#Lower Primary (F-2);#</vt:lpwstr>
  </property>
  <property fmtid="{D5CDD505-2E9C-101B-9397-08002B2CF9AE}" pid="14" name="Res Type">
    <vt:lpwstr>;#Assembly;#</vt:lpwstr>
  </property>
  <property fmtid="{D5CDD505-2E9C-101B-9397-08002B2CF9AE}" pid="15" name="Resource Topic">
    <vt:lpwstr>;#About Caritas;#</vt:lpwstr>
  </property>
  <property fmtid="{D5CDD505-2E9C-101B-9397-08002B2CF9AE}" pid="16" name="Curriculum">
    <vt:lpwstr>;#Civics and Citizenship;#</vt:lpwstr>
  </property>
</Properties>
</file>