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4"/>
  </p:sldMasterIdLst>
  <p:notesMasterIdLst>
    <p:notesMasterId r:id="rId35"/>
  </p:notesMasterIdLst>
  <p:handoutMasterIdLst>
    <p:handoutMasterId r:id="rId36"/>
  </p:handoutMasterIdLst>
  <p:sldIdLst>
    <p:sldId id="473" r:id="rId5"/>
    <p:sldId id="512" r:id="rId6"/>
    <p:sldId id="461" r:id="rId7"/>
    <p:sldId id="462" r:id="rId8"/>
    <p:sldId id="474" r:id="rId9"/>
    <p:sldId id="464" r:id="rId10"/>
    <p:sldId id="463" r:id="rId11"/>
    <p:sldId id="503" r:id="rId12"/>
    <p:sldId id="468" r:id="rId13"/>
    <p:sldId id="513" r:id="rId14"/>
    <p:sldId id="514" r:id="rId15"/>
    <p:sldId id="515" r:id="rId16"/>
    <p:sldId id="516" r:id="rId17"/>
    <p:sldId id="517" r:id="rId18"/>
    <p:sldId id="518" r:id="rId19"/>
    <p:sldId id="519" r:id="rId20"/>
    <p:sldId id="520" r:id="rId21"/>
    <p:sldId id="521" r:id="rId22"/>
    <p:sldId id="522" r:id="rId23"/>
    <p:sldId id="523" r:id="rId24"/>
    <p:sldId id="524" r:id="rId25"/>
    <p:sldId id="525" r:id="rId26"/>
    <p:sldId id="526" r:id="rId27"/>
    <p:sldId id="527" r:id="rId28"/>
    <p:sldId id="528" r:id="rId29"/>
    <p:sldId id="532" r:id="rId30"/>
    <p:sldId id="533" r:id="rId31"/>
    <p:sldId id="534" r:id="rId32"/>
    <p:sldId id="535" r:id="rId33"/>
    <p:sldId id="53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CEE63-9BB1-F103-328A-28D5A4494EAB}" name="Sarah Latif" initials="SL" userId="S::Sarah.Latif@caritas.org.au::baaf8b04-c794-4b3b-a150-e50428ae2701" providerId="AD"/>
  <p188:author id="{A3C21B81-68C7-CDC9-5D1E-2BF4DC3C010B}" name="Nicole Dobrohotoff" initials="ND" userId="S::nicoled@caritas.org.au::2dc4cf58-dc7e-422a-950b-38460c74cb76" providerId="AD"/>
  <p188:author id="{14C248A8-C7DF-2238-5860-147EDD04E4AC}" name="Nicole Dobrohotoff" initials="ND" userId="S::NicoleD@caritas.org.au::2dc4cf58-dc7e-422a-950b-38460c74cb76" providerId="AD"/>
  <p188:author id="{D066DAE1-B023-D72D-8AF0-0B07EAEE2D98}" name="Gwen Michener" initials="GM" userId="S::gwen.michener@caritas.org.au::b311b10d-d751-43a8-ab17-f9773079cc3d" providerId="AD"/>
  <p188:author id="{70F4A0F2-7373-AFD6-0F99-B2CF00951B75}" name="Sarah Latif" initials="SL" userId="S::sarah.latif@caritas.org.au::baaf8b04-c794-4b3b-a150-e50428ae27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26" clrIdx="0">
    <p:extLst>
      <p:ext uri="{19B8F6BF-5375-455C-9EA6-DF929625EA0E}">
        <p15:presenceInfo xmlns:p15="http://schemas.microsoft.com/office/powerpoint/2012/main" userId="S-1-5-21-568877940-3399399001-4121681156-2163" providerId="AD"/>
      </p:ext>
    </p:extLst>
  </p:cmAuthor>
  <p:cmAuthor id="2" name="Dr Rebekah Pryor" initials="DRP" lastIdx="2" clrIdx="1">
    <p:extLst>
      <p:ext uri="{19B8F6BF-5375-455C-9EA6-DF929625EA0E}">
        <p15:presenceInfo xmlns:p15="http://schemas.microsoft.com/office/powerpoint/2012/main" userId="S-1-5-21-568877940-3399399001-4121681156-7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1A4"/>
    <a:srgbClr val="762000"/>
    <a:srgbClr val="0C244C"/>
    <a:srgbClr val="E5DBCB"/>
    <a:srgbClr val="D86075"/>
    <a:srgbClr val="040C1A"/>
    <a:srgbClr val="000000"/>
    <a:srgbClr val="111111"/>
    <a:srgbClr val="DF918A"/>
    <a:srgbClr val="C3DD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47706-AC88-4B2D-BDCB-5D2A0C799AD5}" v="59" dt="2026-04-18T01:49:18.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1" autoAdjust="0"/>
  </p:normalViewPr>
  <p:slideViewPr>
    <p:cSldViewPr snapToGrid="0">
      <p:cViewPr varScale="1">
        <p:scale>
          <a:sx n="89" d="100"/>
          <a:sy n="89" d="100"/>
        </p:scale>
        <p:origin x="1314" y="84"/>
      </p:cViewPr>
      <p:guideLst>
        <p:guide orient="horz" pos="2795"/>
        <p:guide orient="horz" pos="4020"/>
        <p:guide pos="5352"/>
        <p:guide pos="7045"/>
      </p:guideLst>
    </p:cSldViewPr>
  </p:slideViewPr>
  <p:notesTextViewPr>
    <p:cViewPr>
      <p:scale>
        <a:sx n="1" d="1"/>
        <a:sy n="1" d="1"/>
      </p:scale>
      <p:origin x="0" y="0"/>
    </p:cViewPr>
  </p:notesTextViewPr>
  <p:notesViewPr>
    <p:cSldViewPr snapToGrid="0">
      <p:cViewPr>
        <p:scale>
          <a:sx n="1" d="2"/>
          <a:sy n="1" d="2"/>
        </p:scale>
        <p:origin x="3696" y="9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686C5CC5-7FCE-42C6-8C12-F61A126FCB9E}"/>
    <pc:docChg chg="undo custSel modSld">
      <pc:chgData name="Nicole Dobrohotoff" userId="2dc4cf58-dc7e-422a-950b-38460c74cb76" providerId="ADAL" clId="{686C5CC5-7FCE-42C6-8C12-F61A126FCB9E}" dt="2026-04-18T01:59:38.473" v="609" actId="14100"/>
      <pc:docMkLst>
        <pc:docMk/>
      </pc:docMkLst>
      <pc:sldChg chg="modSp mod">
        <pc:chgData name="Nicole Dobrohotoff" userId="2dc4cf58-dc7e-422a-950b-38460c74cb76" providerId="ADAL" clId="{686C5CC5-7FCE-42C6-8C12-F61A126FCB9E}" dt="2026-04-18T00:39:11.985" v="7" actId="20577"/>
        <pc:sldMkLst>
          <pc:docMk/>
          <pc:sldMk cId="3576241193" sldId="461"/>
        </pc:sldMkLst>
        <pc:spChg chg="mod">
          <ac:chgData name="Nicole Dobrohotoff" userId="2dc4cf58-dc7e-422a-950b-38460c74cb76" providerId="ADAL" clId="{686C5CC5-7FCE-42C6-8C12-F61A126FCB9E}" dt="2026-04-18T00:39:11.985" v="7" actId="20577"/>
          <ac:spMkLst>
            <pc:docMk/>
            <pc:sldMk cId="3576241193" sldId="461"/>
            <ac:spMk id="2" creationId="{11ADC7DE-0946-F630-3AFC-8577A8522FF4}"/>
          </ac:spMkLst>
        </pc:spChg>
      </pc:sldChg>
      <pc:sldChg chg="modSp mod">
        <pc:chgData name="Nicole Dobrohotoff" userId="2dc4cf58-dc7e-422a-950b-38460c74cb76" providerId="ADAL" clId="{686C5CC5-7FCE-42C6-8C12-F61A126FCB9E}" dt="2026-04-18T00:39:41.534" v="9" actId="114"/>
        <pc:sldMkLst>
          <pc:docMk/>
          <pc:sldMk cId="2046160656" sldId="462"/>
        </pc:sldMkLst>
        <pc:spChg chg="mod">
          <ac:chgData name="Nicole Dobrohotoff" userId="2dc4cf58-dc7e-422a-950b-38460c74cb76" providerId="ADAL" clId="{686C5CC5-7FCE-42C6-8C12-F61A126FCB9E}" dt="2026-04-18T00:39:41.534" v="9" actId="114"/>
          <ac:spMkLst>
            <pc:docMk/>
            <pc:sldMk cId="2046160656" sldId="462"/>
            <ac:spMk id="2" creationId="{7746D15C-4932-FEA9-8F44-D61DE7EF1273}"/>
          </ac:spMkLst>
        </pc:spChg>
      </pc:sldChg>
      <pc:sldChg chg="modSp mod">
        <pc:chgData name="Nicole Dobrohotoff" userId="2dc4cf58-dc7e-422a-950b-38460c74cb76" providerId="ADAL" clId="{686C5CC5-7FCE-42C6-8C12-F61A126FCB9E}" dt="2026-04-18T00:44:09.669" v="39" actId="179"/>
        <pc:sldMkLst>
          <pc:docMk/>
          <pc:sldMk cId="1109443958" sldId="463"/>
        </pc:sldMkLst>
        <pc:spChg chg="mod">
          <ac:chgData name="Nicole Dobrohotoff" userId="2dc4cf58-dc7e-422a-950b-38460c74cb76" providerId="ADAL" clId="{686C5CC5-7FCE-42C6-8C12-F61A126FCB9E}" dt="2026-04-18T00:44:09.669" v="39" actId="179"/>
          <ac:spMkLst>
            <pc:docMk/>
            <pc:sldMk cId="1109443958" sldId="463"/>
            <ac:spMk id="2" creationId="{7746D15C-4932-FEA9-8F44-D61DE7EF1273}"/>
          </ac:spMkLst>
        </pc:spChg>
      </pc:sldChg>
      <pc:sldChg chg="modSp mod modNotesTx">
        <pc:chgData name="Nicole Dobrohotoff" userId="2dc4cf58-dc7e-422a-950b-38460c74cb76" providerId="ADAL" clId="{686C5CC5-7FCE-42C6-8C12-F61A126FCB9E}" dt="2026-04-18T00:43:28.624" v="36" actId="6549"/>
        <pc:sldMkLst>
          <pc:docMk/>
          <pc:sldMk cId="3921030251" sldId="464"/>
        </pc:sldMkLst>
        <pc:spChg chg="mod">
          <ac:chgData name="Nicole Dobrohotoff" userId="2dc4cf58-dc7e-422a-950b-38460c74cb76" providerId="ADAL" clId="{686C5CC5-7FCE-42C6-8C12-F61A126FCB9E}" dt="2026-04-18T00:43:08.624" v="34" actId="20577"/>
          <ac:spMkLst>
            <pc:docMk/>
            <pc:sldMk cId="3921030251" sldId="464"/>
            <ac:spMk id="2" creationId="{7746D15C-4932-FEA9-8F44-D61DE7EF1273}"/>
          </ac:spMkLst>
        </pc:spChg>
      </pc:sldChg>
      <pc:sldChg chg="delSp modSp mod">
        <pc:chgData name="Nicole Dobrohotoff" userId="2dc4cf58-dc7e-422a-950b-38460c74cb76" providerId="ADAL" clId="{686C5CC5-7FCE-42C6-8C12-F61A126FCB9E}" dt="2026-04-18T00:45:01.267" v="42"/>
        <pc:sldMkLst>
          <pc:docMk/>
          <pc:sldMk cId="1073160591" sldId="468"/>
        </pc:sldMkLst>
        <pc:spChg chg="mod">
          <ac:chgData name="Nicole Dobrohotoff" userId="2dc4cf58-dc7e-422a-950b-38460c74cb76" providerId="ADAL" clId="{686C5CC5-7FCE-42C6-8C12-F61A126FCB9E}" dt="2026-04-18T00:45:01.267" v="42"/>
          <ac:spMkLst>
            <pc:docMk/>
            <pc:sldMk cId="1073160591" sldId="468"/>
            <ac:spMk id="3" creationId="{B09E034D-4FDC-2349-E17F-81275AB9F8A8}"/>
          </ac:spMkLst>
        </pc:spChg>
        <pc:spChg chg="del">
          <ac:chgData name="Nicole Dobrohotoff" userId="2dc4cf58-dc7e-422a-950b-38460c74cb76" providerId="ADAL" clId="{686C5CC5-7FCE-42C6-8C12-F61A126FCB9E}" dt="2026-04-18T00:44:45.924" v="40" actId="478"/>
          <ac:spMkLst>
            <pc:docMk/>
            <pc:sldMk cId="1073160591" sldId="468"/>
            <ac:spMk id="10" creationId="{A93F759C-F3C9-7880-F837-BDC78005514F}"/>
          </ac:spMkLst>
        </pc:spChg>
        <pc:spChg chg="del">
          <ac:chgData name="Nicole Dobrohotoff" userId="2dc4cf58-dc7e-422a-950b-38460c74cb76" providerId="ADAL" clId="{686C5CC5-7FCE-42C6-8C12-F61A126FCB9E}" dt="2026-04-18T00:44:45.924" v="40" actId="478"/>
          <ac:spMkLst>
            <pc:docMk/>
            <pc:sldMk cId="1073160591" sldId="468"/>
            <ac:spMk id="11" creationId="{E7C4EA9B-4BEE-B837-9800-750D8F3D7A75}"/>
          </ac:spMkLst>
        </pc:spChg>
        <pc:picChg chg="del">
          <ac:chgData name="Nicole Dobrohotoff" userId="2dc4cf58-dc7e-422a-950b-38460c74cb76" providerId="ADAL" clId="{686C5CC5-7FCE-42C6-8C12-F61A126FCB9E}" dt="2026-04-18T00:44:45.924" v="40" actId="478"/>
          <ac:picMkLst>
            <pc:docMk/>
            <pc:sldMk cId="1073160591" sldId="468"/>
            <ac:picMk id="12" creationId="{35BF4851-4A6A-E55B-A927-362B815EB4EC}"/>
          </ac:picMkLst>
        </pc:picChg>
      </pc:sldChg>
      <pc:sldChg chg="modSp mod">
        <pc:chgData name="Nicole Dobrohotoff" userId="2dc4cf58-dc7e-422a-950b-38460c74cb76" providerId="ADAL" clId="{686C5CC5-7FCE-42C6-8C12-F61A126FCB9E}" dt="2026-04-18T01:59:37.846" v="608" actId="20577"/>
        <pc:sldMkLst>
          <pc:docMk/>
          <pc:sldMk cId="1426873433" sldId="473"/>
        </pc:sldMkLst>
        <pc:spChg chg="mod">
          <ac:chgData name="Nicole Dobrohotoff" userId="2dc4cf58-dc7e-422a-950b-38460c74cb76" providerId="ADAL" clId="{686C5CC5-7FCE-42C6-8C12-F61A126FCB9E}" dt="2026-04-18T01:59:37.846" v="608" actId="20577"/>
          <ac:spMkLst>
            <pc:docMk/>
            <pc:sldMk cId="1426873433" sldId="473"/>
            <ac:spMk id="2" creationId="{D082DF88-0FEE-1BE7-4AB2-1519D401AE02}"/>
          </ac:spMkLst>
        </pc:spChg>
      </pc:sldChg>
      <pc:sldChg chg="addSp delSp modSp mod delAnim modAnim">
        <pc:chgData name="Nicole Dobrohotoff" userId="2dc4cf58-dc7e-422a-950b-38460c74cb76" providerId="ADAL" clId="{686C5CC5-7FCE-42C6-8C12-F61A126FCB9E}" dt="2026-04-18T01:59:38.473" v="609" actId="14100"/>
        <pc:sldMkLst>
          <pc:docMk/>
          <pc:sldMk cId="4057839360" sldId="474"/>
        </pc:sldMkLst>
        <pc:spChg chg="mod">
          <ac:chgData name="Nicole Dobrohotoff" userId="2dc4cf58-dc7e-422a-950b-38460c74cb76" providerId="ADAL" clId="{686C5CC5-7FCE-42C6-8C12-F61A126FCB9E}" dt="2026-04-18T01:49:28.828" v="476" actId="14100"/>
          <ac:spMkLst>
            <pc:docMk/>
            <pc:sldMk cId="4057839360" sldId="474"/>
            <ac:spMk id="2" creationId="{E17E44F4-6C85-7B3C-C9FA-9A315095A372}"/>
          </ac:spMkLst>
        </pc:spChg>
        <pc:spChg chg="mod">
          <ac:chgData name="Nicole Dobrohotoff" userId="2dc4cf58-dc7e-422a-950b-38460c74cb76" providerId="ADAL" clId="{686C5CC5-7FCE-42C6-8C12-F61A126FCB9E}" dt="2026-04-18T01:59:38.473" v="609" actId="14100"/>
          <ac:spMkLst>
            <pc:docMk/>
            <pc:sldMk cId="4057839360" sldId="474"/>
            <ac:spMk id="13" creationId="{6F371B22-6A52-4BC4-8A9F-73AF210B122A}"/>
          </ac:spMkLst>
        </pc:spChg>
        <pc:spChg chg="mod">
          <ac:chgData name="Nicole Dobrohotoff" userId="2dc4cf58-dc7e-422a-950b-38460c74cb76" providerId="ADAL" clId="{686C5CC5-7FCE-42C6-8C12-F61A126FCB9E}" dt="2026-04-18T01:51:44.245" v="598" actId="14100"/>
          <ac:spMkLst>
            <pc:docMk/>
            <pc:sldMk cId="4057839360" sldId="474"/>
            <ac:spMk id="15" creationId="{A57CBF6C-92D8-42DD-8B21-F085AC0A1035}"/>
          </ac:spMkLst>
        </pc:spChg>
        <pc:grpChg chg="del mod">
          <ac:chgData name="Nicole Dobrohotoff" userId="2dc4cf58-dc7e-422a-950b-38460c74cb76" providerId="ADAL" clId="{686C5CC5-7FCE-42C6-8C12-F61A126FCB9E}" dt="2026-04-18T01:49:58.419" v="486" actId="478"/>
          <ac:grpSpMkLst>
            <pc:docMk/>
            <pc:sldMk cId="4057839360" sldId="474"/>
            <ac:grpSpMk id="10" creationId="{69C7CB7D-5632-81B4-7F6B-CC9B123020A8}"/>
          </ac:grpSpMkLst>
        </pc:grpChg>
        <pc:picChg chg="del">
          <ac:chgData name="Nicole Dobrohotoff" userId="2dc4cf58-dc7e-422a-950b-38460c74cb76" providerId="ADAL" clId="{686C5CC5-7FCE-42C6-8C12-F61A126FCB9E}" dt="2026-04-18T01:49:05.107" v="472" actId="478"/>
          <ac:picMkLst>
            <pc:docMk/>
            <pc:sldMk cId="4057839360" sldId="474"/>
            <ac:picMk id="4" creationId="{2BA79E55-1EAA-F739-6AF7-E77969FF78F7}"/>
          </ac:picMkLst>
        </pc:picChg>
        <pc:picChg chg="add mod">
          <ac:chgData name="Nicole Dobrohotoff" userId="2dc4cf58-dc7e-422a-950b-38460c74cb76" providerId="ADAL" clId="{686C5CC5-7FCE-42C6-8C12-F61A126FCB9E}" dt="2026-04-18T01:49:35.916" v="479" actId="1076"/>
          <ac:picMkLst>
            <pc:docMk/>
            <pc:sldMk cId="4057839360" sldId="474"/>
            <ac:picMk id="5" creationId="{B396F677-829F-14CB-9C99-FE8BF3FD4EE7}"/>
          </ac:picMkLst>
        </pc:picChg>
      </pc:sldChg>
      <pc:sldChg chg="modSp mod modNotesTx">
        <pc:chgData name="Nicole Dobrohotoff" userId="2dc4cf58-dc7e-422a-950b-38460c74cb76" providerId="ADAL" clId="{686C5CC5-7FCE-42C6-8C12-F61A126FCB9E}" dt="2026-04-18T00:59:16.830" v="198" actId="20577"/>
        <pc:sldMkLst>
          <pc:docMk/>
          <pc:sldMk cId="2371515587" sldId="513"/>
        </pc:sldMkLst>
        <pc:spChg chg="mod">
          <ac:chgData name="Nicole Dobrohotoff" userId="2dc4cf58-dc7e-422a-950b-38460c74cb76" providerId="ADAL" clId="{686C5CC5-7FCE-42C6-8C12-F61A126FCB9E}" dt="2026-04-18T00:45:39.229" v="45"/>
          <ac:spMkLst>
            <pc:docMk/>
            <pc:sldMk cId="2371515587" sldId="513"/>
            <ac:spMk id="3" creationId="{9F5A0152-F488-9DCD-5A98-B99D79C4520F}"/>
          </ac:spMkLst>
        </pc:spChg>
      </pc:sldChg>
      <pc:sldChg chg="delSp modSp mod">
        <pc:chgData name="Nicole Dobrohotoff" userId="2dc4cf58-dc7e-422a-950b-38460c74cb76" providerId="ADAL" clId="{686C5CC5-7FCE-42C6-8C12-F61A126FCB9E}" dt="2026-04-18T00:46:14.758" v="48"/>
        <pc:sldMkLst>
          <pc:docMk/>
          <pc:sldMk cId="2354043698" sldId="515"/>
        </pc:sldMkLst>
        <pc:spChg chg="mod">
          <ac:chgData name="Nicole Dobrohotoff" userId="2dc4cf58-dc7e-422a-950b-38460c74cb76" providerId="ADAL" clId="{686C5CC5-7FCE-42C6-8C12-F61A126FCB9E}" dt="2026-04-18T00:46:14.758" v="48"/>
          <ac:spMkLst>
            <pc:docMk/>
            <pc:sldMk cId="2354043698" sldId="515"/>
            <ac:spMk id="3" creationId="{1438199A-69D1-5643-1A17-3C74EF28C83F}"/>
          </ac:spMkLst>
        </pc:spChg>
        <pc:spChg chg="del">
          <ac:chgData name="Nicole Dobrohotoff" userId="2dc4cf58-dc7e-422a-950b-38460c74cb76" providerId="ADAL" clId="{686C5CC5-7FCE-42C6-8C12-F61A126FCB9E}" dt="2026-04-18T00:46:09.256" v="46" actId="478"/>
          <ac:spMkLst>
            <pc:docMk/>
            <pc:sldMk cId="2354043698" sldId="515"/>
            <ac:spMk id="10" creationId="{967CA293-13C1-955C-D21C-DB16F402E1D0}"/>
          </ac:spMkLst>
        </pc:spChg>
        <pc:spChg chg="del">
          <ac:chgData name="Nicole Dobrohotoff" userId="2dc4cf58-dc7e-422a-950b-38460c74cb76" providerId="ADAL" clId="{686C5CC5-7FCE-42C6-8C12-F61A126FCB9E}" dt="2026-04-18T00:46:09.256" v="46" actId="478"/>
          <ac:spMkLst>
            <pc:docMk/>
            <pc:sldMk cId="2354043698" sldId="515"/>
            <ac:spMk id="11" creationId="{5D3A3262-EBBE-EEC0-2C0D-F2F49ECA1E28}"/>
          </ac:spMkLst>
        </pc:spChg>
        <pc:picChg chg="del">
          <ac:chgData name="Nicole Dobrohotoff" userId="2dc4cf58-dc7e-422a-950b-38460c74cb76" providerId="ADAL" clId="{686C5CC5-7FCE-42C6-8C12-F61A126FCB9E}" dt="2026-04-18T00:46:09.256" v="46" actId="478"/>
          <ac:picMkLst>
            <pc:docMk/>
            <pc:sldMk cId="2354043698" sldId="515"/>
            <ac:picMk id="12" creationId="{526958A6-0948-94AE-613A-840A25F4604F}"/>
          </ac:picMkLst>
        </pc:picChg>
      </pc:sldChg>
      <pc:sldChg chg="modNotesTx">
        <pc:chgData name="Nicole Dobrohotoff" userId="2dc4cf58-dc7e-422a-950b-38460c74cb76" providerId="ADAL" clId="{686C5CC5-7FCE-42C6-8C12-F61A126FCB9E}" dt="2026-04-18T01:00:11.695" v="263" actId="20577"/>
        <pc:sldMkLst>
          <pc:docMk/>
          <pc:sldMk cId="679929802" sldId="516"/>
        </pc:sldMkLst>
      </pc:sldChg>
      <pc:sldChg chg="delSp modSp mod">
        <pc:chgData name="Nicole Dobrohotoff" userId="2dc4cf58-dc7e-422a-950b-38460c74cb76" providerId="ADAL" clId="{686C5CC5-7FCE-42C6-8C12-F61A126FCB9E}" dt="2026-04-18T00:47:05.555" v="51" actId="478"/>
        <pc:sldMkLst>
          <pc:docMk/>
          <pc:sldMk cId="2741174011" sldId="518"/>
        </pc:sldMkLst>
        <pc:spChg chg="mod">
          <ac:chgData name="Nicole Dobrohotoff" userId="2dc4cf58-dc7e-422a-950b-38460c74cb76" providerId="ADAL" clId="{686C5CC5-7FCE-42C6-8C12-F61A126FCB9E}" dt="2026-04-18T00:47:03.208" v="50"/>
          <ac:spMkLst>
            <pc:docMk/>
            <pc:sldMk cId="2741174011" sldId="518"/>
            <ac:spMk id="3" creationId="{AB22C583-2F77-EE58-71DE-9052F87D0B93}"/>
          </ac:spMkLst>
        </pc:spChg>
        <pc:spChg chg="del">
          <ac:chgData name="Nicole Dobrohotoff" userId="2dc4cf58-dc7e-422a-950b-38460c74cb76" providerId="ADAL" clId="{686C5CC5-7FCE-42C6-8C12-F61A126FCB9E}" dt="2026-04-18T00:47:05.555" v="51" actId="478"/>
          <ac:spMkLst>
            <pc:docMk/>
            <pc:sldMk cId="2741174011" sldId="518"/>
            <ac:spMk id="10" creationId="{E2214EC1-5CF2-EBE9-0965-9C9CCC54A557}"/>
          </ac:spMkLst>
        </pc:spChg>
        <pc:spChg chg="del">
          <ac:chgData name="Nicole Dobrohotoff" userId="2dc4cf58-dc7e-422a-950b-38460c74cb76" providerId="ADAL" clId="{686C5CC5-7FCE-42C6-8C12-F61A126FCB9E}" dt="2026-04-18T00:47:05.555" v="51" actId="478"/>
          <ac:spMkLst>
            <pc:docMk/>
            <pc:sldMk cId="2741174011" sldId="518"/>
            <ac:spMk id="11" creationId="{879C071D-C7F3-F116-C1F6-3DCE50ADCADE}"/>
          </ac:spMkLst>
        </pc:spChg>
        <pc:picChg chg="del">
          <ac:chgData name="Nicole Dobrohotoff" userId="2dc4cf58-dc7e-422a-950b-38460c74cb76" providerId="ADAL" clId="{686C5CC5-7FCE-42C6-8C12-F61A126FCB9E}" dt="2026-04-18T00:47:05.555" v="51" actId="478"/>
          <ac:picMkLst>
            <pc:docMk/>
            <pc:sldMk cId="2741174011" sldId="518"/>
            <ac:picMk id="12" creationId="{3ADF2845-D708-1D01-4858-EAFBC0B2450C}"/>
          </ac:picMkLst>
        </pc:picChg>
      </pc:sldChg>
      <pc:sldChg chg="modSp mod modNotesTx">
        <pc:chgData name="Nicole Dobrohotoff" userId="2dc4cf58-dc7e-422a-950b-38460c74cb76" providerId="ADAL" clId="{686C5CC5-7FCE-42C6-8C12-F61A126FCB9E}" dt="2026-04-18T01:02:40.238" v="309" actId="20577"/>
        <pc:sldMkLst>
          <pc:docMk/>
          <pc:sldMk cId="2733677618" sldId="519"/>
        </pc:sldMkLst>
        <pc:spChg chg="mod">
          <ac:chgData name="Nicole Dobrohotoff" userId="2dc4cf58-dc7e-422a-950b-38460c74cb76" providerId="ADAL" clId="{686C5CC5-7FCE-42C6-8C12-F61A126FCB9E}" dt="2026-04-18T00:47:39.170" v="53"/>
          <ac:spMkLst>
            <pc:docMk/>
            <pc:sldMk cId="2733677618" sldId="519"/>
            <ac:spMk id="3" creationId="{FD999113-19AE-40D9-425C-E6722CFF4AA2}"/>
          </ac:spMkLst>
        </pc:spChg>
      </pc:sldChg>
      <pc:sldChg chg="delSp modSp mod modNotesTx">
        <pc:chgData name="Nicole Dobrohotoff" userId="2dc4cf58-dc7e-422a-950b-38460c74cb76" providerId="ADAL" clId="{686C5CC5-7FCE-42C6-8C12-F61A126FCB9E}" dt="2026-04-18T01:08:11.452" v="471" actId="6549"/>
        <pc:sldMkLst>
          <pc:docMk/>
          <pc:sldMk cId="1882121173" sldId="521"/>
        </pc:sldMkLst>
        <pc:spChg chg="mod">
          <ac:chgData name="Nicole Dobrohotoff" userId="2dc4cf58-dc7e-422a-950b-38460c74cb76" providerId="ADAL" clId="{686C5CC5-7FCE-42C6-8C12-F61A126FCB9E}" dt="2026-04-18T00:48:02.516" v="55"/>
          <ac:spMkLst>
            <pc:docMk/>
            <pc:sldMk cId="1882121173" sldId="521"/>
            <ac:spMk id="3" creationId="{037DEBC3-3E2A-EE85-51F4-809EB0314862}"/>
          </ac:spMkLst>
        </pc:spChg>
        <pc:spChg chg="del">
          <ac:chgData name="Nicole Dobrohotoff" userId="2dc4cf58-dc7e-422a-950b-38460c74cb76" providerId="ADAL" clId="{686C5CC5-7FCE-42C6-8C12-F61A126FCB9E}" dt="2026-04-18T00:48:06.079" v="56" actId="478"/>
          <ac:spMkLst>
            <pc:docMk/>
            <pc:sldMk cId="1882121173" sldId="521"/>
            <ac:spMk id="10" creationId="{7FCABD14-9C26-084B-FC22-885B7E687758}"/>
          </ac:spMkLst>
        </pc:spChg>
        <pc:spChg chg="del">
          <ac:chgData name="Nicole Dobrohotoff" userId="2dc4cf58-dc7e-422a-950b-38460c74cb76" providerId="ADAL" clId="{686C5CC5-7FCE-42C6-8C12-F61A126FCB9E}" dt="2026-04-18T00:48:06.079" v="56" actId="478"/>
          <ac:spMkLst>
            <pc:docMk/>
            <pc:sldMk cId="1882121173" sldId="521"/>
            <ac:spMk id="11" creationId="{69B6355B-8437-04F9-F5A9-E4F48AE3DDC8}"/>
          </ac:spMkLst>
        </pc:spChg>
        <pc:picChg chg="del">
          <ac:chgData name="Nicole Dobrohotoff" userId="2dc4cf58-dc7e-422a-950b-38460c74cb76" providerId="ADAL" clId="{686C5CC5-7FCE-42C6-8C12-F61A126FCB9E}" dt="2026-04-18T00:48:06.079" v="56" actId="478"/>
          <ac:picMkLst>
            <pc:docMk/>
            <pc:sldMk cId="1882121173" sldId="521"/>
            <ac:picMk id="12" creationId="{44E2B508-5110-C8F1-81F6-52C7F0B1DF18}"/>
          </ac:picMkLst>
        </pc:picChg>
      </pc:sldChg>
      <pc:sldChg chg="modSp mod modNotesTx">
        <pc:chgData name="Nicole Dobrohotoff" userId="2dc4cf58-dc7e-422a-950b-38460c74cb76" providerId="ADAL" clId="{686C5CC5-7FCE-42C6-8C12-F61A126FCB9E}" dt="2026-04-18T01:03:54.357" v="337" actId="20577"/>
        <pc:sldMkLst>
          <pc:docMk/>
          <pc:sldMk cId="2702470137" sldId="522"/>
        </pc:sldMkLst>
        <pc:spChg chg="mod">
          <ac:chgData name="Nicole Dobrohotoff" userId="2dc4cf58-dc7e-422a-950b-38460c74cb76" providerId="ADAL" clId="{686C5CC5-7FCE-42C6-8C12-F61A126FCB9E}" dt="2026-04-18T00:48:43.456" v="58"/>
          <ac:spMkLst>
            <pc:docMk/>
            <pc:sldMk cId="2702470137" sldId="522"/>
            <ac:spMk id="3" creationId="{9263D664-CFAA-FB46-85FA-A5E580A5B6F8}"/>
          </ac:spMkLst>
        </pc:spChg>
      </pc:sldChg>
      <pc:sldChg chg="delSp modSp mod">
        <pc:chgData name="Nicole Dobrohotoff" userId="2dc4cf58-dc7e-422a-950b-38460c74cb76" providerId="ADAL" clId="{686C5CC5-7FCE-42C6-8C12-F61A126FCB9E}" dt="2026-04-18T00:49:25.843" v="61" actId="478"/>
        <pc:sldMkLst>
          <pc:docMk/>
          <pc:sldMk cId="1419049880" sldId="524"/>
        </pc:sldMkLst>
        <pc:spChg chg="mod">
          <ac:chgData name="Nicole Dobrohotoff" userId="2dc4cf58-dc7e-422a-950b-38460c74cb76" providerId="ADAL" clId="{686C5CC5-7FCE-42C6-8C12-F61A126FCB9E}" dt="2026-04-18T00:49:23.666" v="60"/>
          <ac:spMkLst>
            <pc:docMk/>
            <pc:sldMk cId="1419049880" sldId="524"/>
            <ac:spMk id="3" creationId="{437EB6AC-FD3E-8A55-1504-2CEAFF2619E3}"/>
          </ac:spMkLst>
        </pc:spChg>
        <pc:spChg chg="del">
          <ac:chgData name="Nicole Dobrohotoff" userId="2dc4cf58-dc7e-422a-950b-38460c74cb76" providerId="ADAL" clId="{686C5CC5-7FCE-42C6-8C12-F61A126FCB9E}" dt="2026-04-18T00:49:25.843" v="61" actId="478"/>
          <ac:spMkLst>
            <pc:docMk/>
            <pc:sldMk cId="1419049880" sldId="524"/>
            <ac:spMk id="10" creationId="{392B62B2-B1A7-80BE-9BD4-EE8F5C631D2A}"/>
          </ac:spMkLst>
        </pc:spChg>
        <pc:spChg chg="del">
          <ac:chgData name="Nicole Dobrohotoff" userId="2dc4cf58-dc7e-422a-950b-38460c74cb76" providerId="ADAL" clId="{686C5CC5-7FCE-42C6-8C12-F61A126FCB9E}" dt="2026-04-18T00:49:25.843" v="61" actId="478"/>
          <ac:spMkLst>
            <pc:docMk/>
            <pc:sldMk cId="1419049880" sldId="524"/>
            <ac:spMk id="11" creationId="{C4106176-02E3-7492-5A0E-A0F7E621F626}"/>
          </ac:spMkLst>
        </pc:spChg>
        <pc:picChg chg="del">
          <ac:chgData name="Nicole Dobrohotoff" userId="2dc4cf58-dc7e-422a-950b-38460c74cb76" providerId="ADAL" clId="{686C5CC5-7FCE-42C6-8C12-F61A126FCB9E}" dt="2026-04-18T00:49:25.843" v="61" actId="478"/>
          <ac:picMkLst>
            <pc:docMk/>
            <pc:sldMk cId="1419049880" sldId="524"/>
            <ac:picMk id="12" creationId="{D1337867-73EA-483E-81FF-989AC6842FC6}"/>
          </ac:picMkLst>
        </pc:picChg>
      </pc:sldChg>
      <pc:sldChg chg="modSp mod modNotesTx">
        <pc:chgData name="Nicole Dobrohotoff" userId="2dc4cf58-dc7e-422a-950b-38460c74cb76" providerId="ADAL" clId="{686C5CC5-7FCE-42C6-8C12-F61A126FCB9E}" dt="2026-04-18T01:04:43.742" v="363" actId="20577"/>
        <pc:sldMkLst>
          <pc:docMk/>
          <pc:sldMk cId="367333836" sldId="525"/>
        </pc:sldMkLst>
        <pc:spChg chg="mod">
          <ac:chgData name="Nicole Dobrohotoff" userId="2dc4cf58-dc7e-422a-950b-38460c74cb76" providerId="ADAL" clId="{686C5CC5-7FCE-42C6-8C12-F61A126FCB9E}" dt="2026-04-18T00:49:53.536" v="63"/>
          <ac:spMkLst>
            <pc:docMk/>
            <pc:sldMk cId="367333836" sldId="525"/>
            <ac:spMk id="3" creationId="{D38625D7-707B-EA5E-4A13-F69347BC5320}"/>
          </ac:spMkLst>
        </pc:spChg>
      </pc:sldChg>
      <pc:sldChg chg="delSp modSp mod">
        <pc:chgData name="Nicole Dobrohotoff" userId="2dc4cf58-dc7e-422a-950b-38460c74cb76" providerId="ADAL" clId="{686C5CC5-7FCE-42C6-8C12-F61A126FCB9E}" dt="2026-04-18T00:50:10.973" v="66" actId="478"/>
        <pc:sldMkLst>
          <pc:docMk/>
          <pc:sldMk cId="3052345456" sldId="527"/>
        </pc:sldMkLst>
        <pc:spChg chg="mod">
          <ac:chgData name="Nicole Dobrohotoff" userId="2dc4cf58-dc7e-422a-950b-38460c74cb76" providerId="ADAL" clId="{686C5CC5-7FCE-42C6-8C12-F61A126FCB9E}" dt="2026-04-18T00:50:08.251" v="65"/>
          <ac:spMkLst>
            <pc:docMk/>
            <pc:sldMk cId="3052345456" sldId="527"/>
            <ac:spMk id="3" creationId="{4F68ECD4-FA30-1389-20D6-371797CDBAB2}"/>
          </ac:spMkLst>
        </pc:spChg>
        <pc:spChg chg="del">
          <ac:chgData name="Nicole Dobrohotoff" userId="2dc4cf58-dc7e-422a-950b-38460c74cb76" providerId="ADAL" clId="{686C5CC5-7FCE-42C6-8C12-F61A126FCB9E}" dt="2026-04-18T00:50:10.973" v="66" actId="478"/>
          <ac:spMkLst>
            <pc:docMk/>
            <pc:sldMk cId="3052345456" sldId="527"/>
            <ac:spMk id="10" creationId="{E60CAAA5-B531-6548-8D3C-B0D47C8315EB}"/>
          </ac:spMkLst>
        </pc:spChg>
        <pc:spChg chg="del">
          <ac:chgData name="Nicole Dobrohotoff" userId="2dc4cf58-dc7e-422a-950b-38460c74cb76" providerId="ADAL" clId="{686C5CC5-7FCE-42C6-8C12-F61A126FCB9E}" dt="2026-04-18T00:50:10.973" v="66" actId="478"/>
          <ac:spMkLst>
            <pc:docMk/>
            <pc:sldMk cId="3052345456" sldId="527"/>
            <ac:spMk id="11" creationId="{AAB80E4E-CF09-F741-FAFC-D75380541E82}"/>
          </ac:spMkLst>
        </pc:spChg>
        <pc:picChg chg="del">
          <ac:chgData name="Nicole Dobrohotoff" userId="2dc4cf58-dc7e-422a-950b-38460c74cb76" providerId="ADAL" clId="{686C5CC5-7FCE-42C6-8C12-F61A126FCB9E}" dt="2026-04-18T00:50:10.973" v="66" actId="478"/>
          <ac:picMkLst>
            <pc:docMk/>
            <pc:sldMk cId="3052345456" sldId="527"/>
            <ac:picMk id="12" creationId="{A909C63F-A4BB-8117-1583-0C1F9E7FD600}"/>
          </ac:picMkLst>
        </pc:picChg>
      </pc:sldChg>
      <pc:sldChg chg="modSp mod modNotesTx">
        <pc:chgData name="Nicole Dobrohotoff" userId="2dc4cf58-dc7e-422a-950b-38460c74cb76" providerId="ADAL" clId="{686C5CC5-7FCE-42C6-8C12-F61A126FCB9E}" dt="2026-04-18T01:05:48.022" v="401" actId="20577"/>
        <pc:sldMkLst>
          <pc:docMk/>
          <pc:sldMk cId="243728841" sldId="528"/>
        </pc:sldMkLst>
        <pc:spChg chg="mod">
          <ac:chgData name="Nicole Dobrohotoff" userId="2dc4cf58-dc7e-422a-950b-38460c74cb76" providerId="ADAL" clId="{686C5CC5-7FCE-42C6-8C12-F61A126FCB9E}" dt="2026-04-18T00:50:35.341" v="68"/>
          <ac:spMkLst>
            <pc:docMk/>
            <pc:sldMk cId="243728841" sldId="528"/>
            <ac:spMk id="3" creationId="{94CD4EF9-1647-26E6-8197-EB1591FDC4B7}"/>
          </ac:spMkLst>
        </pc:spChg>
      </pc:sldChg>
      <pc:sldChg chg="delSp modSp mod">
        <pc:chgData name="Nicole Dobrohotoff" userId="2dc4cf58-dc7e-422a-950b-38460c74cb76" providerId="ADAL" clId="{686C5CC5-7FCE-42C6-8C12-F61A126FCB9E}" dt="2026-04-18T00:51:19.138" v="71" actId="478"/>
        <pc:sldMkLst>
          <pc:docMk/>
          <pc:sldMk cId="2986447511" sldId="533"/>
        </pc:sldMkLst>
        <pc:spChg chg="mod">
          <ac:chgData name="Nicole Dobrohotoff" userId="2dc4cf58-dc7e-422a-950b-38460c74cb76" providerId="ADAL" clId="{686C5CC5-7FCE-42C6-8C12-F61A126FCB9E}" dt="2026-04-18T00:51:15.923" v="70" actId="6549"/>
          <ac:spMkLst>
            <pc:docMk/>
            <pc:sldMk cId="2986447511" sldId="533"/>
            <ac:spMk id="3" creationId="{E2C1F1C6-4301-AB3A-F824-E6DBDB223A78}"/>
          </ac:spMkLst>
        </pc:spChg>
        <pc:spChg chg="del">
          <ac:chgData name="Nicole Dobrohotoff" userId="2dc4cf58-dc7e-422a-950b-38460c74cb76" providerId="ADAL" clId="{686C5CC5-7FCE-42C6-8C12-F61A126FCB9E}" dt="2026-04-18T00:51:19.138" v="71" actId="478"/>
          <ac:spMkLst>
            <pc:docMk/>
            <pc:sldMk cId="2986447511" sldId="533"/>
            <ac:spMk id="10" creationId="{9ED59972-2DAC-9EC0-FEC7-5AC58A00F22A}"/>
          </ac:spMkLst>
        </pc:spChg>
        <pc:spChg chg="del">
          <ac:chgData name="Nicole Dobrohotoff" userId="2dc4cf58-dc7e-422a-950b-38460c74cb76" providerId="ADAL" clId="{686C5CC5-7FCE-42C6-8C12-F61A126FCB9E}" dt="2026-04-18T00:51:19.138" v="71" actId="478"/>
          <ac:spMkLst>
            <pc:docMk/>
            <pc:sldMk cId="2986447511" sldId="533"/>
            <ac:spMk id="11" creationId="{CE15C78A-03BA-FAD8-5C2E-FC8ED9B214D6}"/>
          </ac:spMkLst>
        </pc:spChg>
        <pc:picChg chg="del">
          <ac:chgData name="Nicole Dobrohotoff" userId="2dc4cf58-dc7e-422a-950b-38460c74cb76" providerId="ADAL" clId="{686C5CC5-7FCE-42C6-8C12-F61A126FCB9E}" dt="2026-04-18T00:51:19.138" v="71" actId="478"/>
          <ac:picMkLst>
            <pc:docMk/>
            <pc:sldMk cId="2986447511" sldId="533"/>
            <ac:picMk id="12" creationId="{2A9C6B3F-A27C-A3A4-89C5-8D08A33E344C}"/>
          </ac:picMkLst>
        </pc:picChg>
      </pc:sldChg>
      <pc:sldChg chg="modSp modNotesTx">
        <pc:chgData name="Nicole Dobrohotoff" userId="2dc4cf58-dc7e-422a-950b-38460c74cb76" providerId="ADAL" clId="{686C5CC5-7FCE-42C6-8C12-F61A126FCB9E}" dt="2026-04-18T01:07:12.767" v="465" actId="20577"/>
        <pc:sldMkLst>
          <pc:docMk/>
          <pc:sldMk cId="560182472" sldId="534"/>
        </pc:sldMkLst>
        <pc:spChg chg="mod">
          <ac:chgData name="Nicole Dobrohotoff" userId="2dc4cf58-dc7e-422a-950b-38460c74cb76" providerId="ADAL" clId="{686C5CC5-7FCE-42C6-8C12-F61A126FCB9E}" dt="2026-04-18T00:51:40.719" v="72"/>
          <ac:spMkLst>
            <pc:docMk/>
            <pc:sldMk cId="560182472" sldId="534"/>
            <ac:spMk id="3" creationId="{8594FEB9-1956-5331-3AC1-E92675E5B8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Montserrat"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latin typeface="Montserrat" pitchFamily="2" charset="0"/>
              </a:rPr>
              <a:t>4/18/2026</a:t>
            </a:fld>
            <a:endParaRPr lang="en-US" dirty="0">
              <a:latin typeface="Montserrat"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Montserrat"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latin typeface="Montserrat" pitchFamily="2" charset="0"/>
              </a:rPr>
              <a:t>‹#›</a:t>
            </a:fld>
            <a:endParaRPr lang="en-US" dirty="0">
              <a:latin typeface="Montserrat" pitchFamily="2" charset="0"/>
            </a:endParaRPr>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ontserrat"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ontserrat" pitchFamily="2" charset="0"/>
              </a:defRPr>
            </a:lvl1pPr>
          </a:lstStyle>
          <a:p>
            <a:fld id="{A3A601E1-AFEE-AA40-B9D6-E7C3110FECAB}" type="datetimeFigureOut">
              <a:rPr lang="en-US" smtClean="0"/>
              <a:pPr/>
              <a:t>4/18/2026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ontserrat"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ontserrat" pitchFamily="2" charset="0"/>
              </a:defRPr>
            </a:lvl1pPr>
          </a:lstStyle>
          <a:p>
            <a:fld id="{490689D6-08F4-9246-8340-6E1C330F9F5D}" type="slidenum">
              <a:rPr lang="en-US" smtClean="0"/>
              <a:pPr/>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ontserrat"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BiSYoeqb_V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ritas.org.au/media/bd1gysoj/integral-ecology-reflection.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audatosiactionplatform.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dirty="0"/>
          </a:p>
        </p:txBody>
      </p:sp>
    </p:spTree>
    <p:extLst>
      <p:ext uri="{BB962C8B-B14F-4D97-AF65-F5344CB8AC3E}">
        <p14:creationId xmlns:p14="http://schemas.microsoft.com/office/powerpoint/2010/main" val="371081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8F0B-DA39-0441-81A8-8B7BBDE8D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4EA69-F483-3CE6-FCF7-39954FD6030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3BCA161-27C6-6AC9-3785-CEB5C6DD10BC}"/>
              </a:ext>
            </a:extLst>
          </p:cNvPr>
          <p:cNvSpPr>
            <a:spLocks noGrp="1"/>
          </p:cNvSpPr>
          <p:nvPr>
            <p:ph type="body" idx="1"/>
          </p:nvPr>
        </p:nvSpPr>
        <p:spPr/>
        <p:txBody>
          <a:bodyPr/>
          <a:lstStyle/>
          <a:p>
            <a:pPr>
              <a:lnSpc>
                <a:spcPct val="120000"/>
              </a:lnSpc>
            </a:pPr>
            <a:r>
              <a:rPr lang="en-AU" sz="1200" b="1" dirty="0">
                <a:solidFill>
                  <a:srgbClr val="040C1A"/>
                </a:solidFill>
                <a:latin typeface="Arial" panose="020B0604020202020204" pitchFamily="34" charset="0"/>
              </a:rPr>
              <a:t>SUGGESTED ACTIVITIES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rPr>
              <a:t>How has climate change affected people in Australia and around the world?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rPr>
              <a:t>Can you think of an example that shows how damage done to the environment is impacting people who are already struggling to have what they need to live each day? For example, coastline erosion caused by rising sea levels can affect fisheries on the coastline in certain villages. Many communities rely on the collection of fish for food and income. Can you think of any others?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rPr>
              <a:t>Which Catholic Social Teaching principles link with Goal 2? www.caritas.org.au/cst</a:t>
            </a:r>
          </a:p>
          <a:p>
            <a:pPr marL="171450" indent="-171450">
              <a:lnSpc>
                <a:spcPct val="120000"/>
              </a:lnSpc>
              <a:buFont typeface="Arial" panose="020B0604020202020204" pitchFamily="34" charset="0"/>
              <a:buChar char="•"/>
            </a:pPr>
            <a:r>
              <a:rPr lang="en-AU" dirty="0"/>
              <a:t>Source: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1977A7DB-BA63-4EE8-55A1-9AE27A9C0189}"/>
              </a:ext>
            </a:extLst>
          </p:cNvPr>
          <p:cNvSpPr>
            <a:spLocks noGrp="1"/>
          </p:cNvSpPr>
          <p:nvPr>
            <p:ph type="sldNum" sz="quarter" idx="5"/>
          </p:nvPr>
        </p:nvSpPr>
        <p:spPr/>
        <p:txBody>
          <a:bodyPr/>
          <a:lstStyle/>
          <a:p>
            <a:fld id="{490689D6-08F4-9246-8340-6E1C330F9F5D}" type="slidenum">
              <a:rPr lang="en-US" smtClean="0"/>
              <a:t>13</a:t>
            </a:fld>
            <a:endParaRPr lang="en-US" dirty="0"/>
          </a:p>
        </p:txBody>
      </p:sp>
    </p:spTree>
    <p:extLst>
      <p:ext uri="{BB962C8B-B14F-4D97-AF65-F5344CB8AC3E}">
        <p14:creationId xmlns:p14="http://schemas.microsoft.com/office/powerpoint/2010/main" val="145357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FDF4-DABE-AE1E-396F-2AD975BF1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6DBB9-58DD-0ABE-0CE0-ECD1B11761F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853F324-6899-B6F9-EFF3-BBF32BA1F365}"/>
              </a:ext>
            </a:extLst>
          </p:cNvPr>
          <p:cNvSpPr>
            <a:spLocks noGrp="1"/>
          </p:cNvSpPr>
          <p:nvPr>
            <p:ph type="body" idx="1"/>
          </p:nvPr>
        </p:nvSpPr>
        <p:spPr/>
        <p:txBody>
          <a:bodyPr/>
          <a:lstStyle/>
          <a:p>
            <a:r>
              <a:rPr lang="en-AU" b="1" dirty="0"/>
              <a:t>Reflection question:</a:t>
            </a:r>
            <a:r>
              <a:rPr lang="en-AU" dirty="0"/>
              <a:t> Why do you think some businesses do things that could negatively affect the environment? (Prompt student thinking about costs in running a business as this may be a new concept to them. For example, businesses can make more money when they use cheaper products that may be damaging to the environment, hire cheaper labour, focus on quantity rather than quality, etc.) </a:t>
            </a:r>
          </a:p>
          <a:p>
            <a:endParaRPr lang="en-AU" dirty="0"/>
          </a:p>
          <a:p>
            <a:r>
              <a:rPr lang="en-AU" dirty="0"/>
              <a:t>Why are these not good decisions in the long run?</a:t>
            </a:r>
            <a:endParaRPr lang="en-AU" dirty="0">
              <a:cs typeface="Calibri"/>
            </a:endParaRPr>
          </a:p>
          <a:p>
            <a:endParaRPr lang="en-AU" dirty="0">
              <a:cs typeface="Calibri"/>
            </a:endParaRPr>
          </a:p>
          <a:p>
            <a:endParaRPr lang="en-AU" dirty="0"/>
          </a:p>
          <a:p>
            <a:r>
              <a:rPr lang="en-AU" dirty="0"/>
              <a:t>Source: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FFA9EB13-F1C4-B1E8-77BA-D5D232CB6CD8}"/>
              </a:ext>
            </a:extLst>
          </p:cNvPr>
          <p:cNvSpPr>
            <a:spLocks noGrp="1"/>
          </p:cNvSpPr>
          <p:nvPr>
            <p:ph type="sldNum" sz="quarter" idx="5"/>
          </p:nvPr>
        </p:nvSpPr>
        <p:spPr/>
        <p:txBody>
          <a:bodyPr/>
          <a:lstStyle/>
          <a:p>
            <a:fld id="{490689D6-08F4-9246-8340-6E1C330F9F5D}" type="slidenum">
              <a:rPr lang="en-US" smtClean="0"/>
              <a:t>15</a:t>
            </a:fld>
            <a:endParaRPr lang="en-US" dirty="0"/>
          </a:p>
        </p:txBody>
      </p:sp>
    </p:spTree>
    <p:extLst>
      <p:ext uri="{BB962C8B-B14F-4D97-AF65-F5344CB8AC3E}">
        <p14:creationId xmlns:p14="http://schemas.microsoft.com/office/powerpoint/2010/main" val="297061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C4C7C-293F-DDC5-AB6C-568DA4D3D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C797A-9D9F-64BD-FED6-A7FC22D6253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AAE2FC6-1AFA-A228-4F48-54E35B631D97}"/>
              </a:ext>
            </a:extLst>
          </p:cNvPr>
          <p:cNvSpPr>
            <a:spLocks noGrp="1"/>
          </p:cNvSpPr>
          <p:nvPr>
            <p:ph type="body" idx="1"/>
          </p:nvPr>
        </p:nvSpPr>
        <p:spPr/>
        <p:txBody>
          <a:bodyPr/>
          <a:lstStyle/>
          <a:p>
            <a:pPr>
              <a:lnSpc>
                <a:spcPct val="120000"/>
              </a:lnSpc>
            </a:pPr>
            <a:r>
              <a:rPr lang="en-AU" sz="1200" b="1" dirty="0">
                <a:solidFill>
                  <a:srgbClr val="040C1A"/>
                </a:solidFill>
                <a:latin typeface="Arial" panose="020B0604020202020204" pitchFamily="34" charset="0"/>
              </a:rPr>
              <a:t>SUGGESTED ACTIVITIES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rPr>
              <a:t>Watch this TED-Ed video to learn about </a:t>
            </a:r>
            <a:r>
              <a:rPr lang="en-AU" sz="1200" dirty="0">
                <a:solidFill>
                  <a:srgbClr val="040C1A"/>
                </a:solidFill>
                <a:latin typeface="Arial" panose="020B0604020202020204" pitchFamily="34" charset="0"/>
                <a:hlinkClick r:id="rId3"/>
              </a:rPr>
              <a:t>The Lifecycle of a T Shirt</a:t>
            </a:r>
            <a:r>
              <a:rPr lang="en-AU" sz="1200" dirty="0">
                <a:solidFill>
                  <a:srgbClr val="040C1A"/>
                </a:solidFill>
                <a:latin typeface="Arial" panose="020B0604020202020204" pitchFamily="34" charset="0"/>
              </a:rPr>
              <a:t> (https://youtu.be/BiSYoeqb_VY?si=OeN0OcwAAusqVTPE ). Make a list of the environmental impacts that happen along the way. You may need to re-watch and pause it a couple of times. Can you suggest ways we can reduce the damaging effects to the environment? (Rather than asking students to be specific about manufacturing methods, although those are most welcome, have them try to think about their buying behaviours, how often they wear their clothes, buy new ones and/or donate their unworn items.)</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rPr>
              <a:t>Which Catholic Social Teaching principles link with Goal 3? www.caritas.org.au/cst</a:t>
            </a:r>
          </a:p>
          <a:p>
            <a:pPr marL="0" indent="0">
              <a:lnSpc>
                <a:spcPct val="120000"/>
              </a:lnSpc>
              <a:buFont typeface="Arial" panose="020B0604020202020204" pitchFamily="34" charset="0"/>
              <a:buNone/>
            </a:pPr>
            <a:r>
              <a:rPr lang="en-AU" sz="1200" dirty="0">
                <a:solidFill>
                  <a:srgbClr val="040C1A"/>
                </a:solidFill>
                <a:latin typeface="Arial" panose="020B0604020202020204" pitchFamily="34" charset="0"/>
              </a:rPr>
              <a:t>S</a:t>
            </a:r>
            <a:r>
              <a:rPr lang="en-AU" dirty="0"/>
              <a:t>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88B8083B-9423-FAA2-C520-2D82C57731DA}"/>
              </a:ext>
            </a:extLst>
          </p:cNvPr>
          <p:cNvSpPr>
            <a:spLocks noGrp="1"/>
          </p:cNvSpPr>
          <p:nvPr>
            <p:ph type="sldNum" sz="quarter" idx="5"/>
          </p:nvPr>
        </p:nvSpPr>
        <p:spPr/>
        <p:txBody>
          <a:bodyPr/>
          <a:lstStyle/>
          <a:p>
            <a:fld id="{490689D6-08F4-9246-8340-6E1C330F9F5D}" type="slidenum">
              <a:rPr lang="en-US" smtClean="0"/>
              <a:t>16</a:t>
            </a:fld>
            <a:endParaRPr lang="en-US" dirty="0"/>
          </a:p>
        </p:txBody>
      </p:sp>
    </p:spTree>
    <p:extLst>
      <p:ext uri="{BB962C8B-B14F-4D97-AF65-F5344CB8AC3E}">
        <p14:creationId xmlns:p14="http://schemas.microsoft.com/office/powerpoint/2010/main" val="178307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2739F-C234-ADD9-3F6C-32E18E5DB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1B0A2-D5FE-76B4-6D64-303C3F0A7635}"/>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583FC6A-5A1C-A414-2944-83FC86C5DF43}"/>
              </a:ext>
            </a:extLst>
          </p:cNvPr>
          <p:cNvSpPr>
            <a:spLocks noGrp="1"/>
          </p:cNvSpPr>
          <p:nvPr>
            <p:ph type="body" idx="1"/>
          </p:nvPr>
        </p:nvSpPr>
        <p:spPr/>
        <p:txBody>
          <a:bodyPr/>
          <a:lstStyle/>
          <a:p>
            <a:r>
              <a:rPr lang="en-AU" dirty="0"/>
              <a:t>Why is it important that we share the earth’s resources? (Prompt students to think about non-renewable resources, especially in relation to the human dignity of others.)</a:t>
            </a:r>
            <a:r>
              <a:rPr lang="en-AU" b="1" dirty="0"/>
              <a:t> </a:t>
            </a:r>
            <a:r>
              <a:rPr lang="en-US" dirty="0"/>
              <a:t> </a:t>
            </a:r>
            <a:endParaRPr lang="en-AU" dirty="0"/>
          </a:p>
          <a:p>
            <a:endParaRPr lang="en-AU" dirty="0"/>
          </a:p>
          <a:p>
            <a:r>
              <a:rPr lang="en-AU" dirty="0"/>
              <a:t>Source: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3CB7BFD8-37E2-B720-5388-E12307A2CD99}"/>
              </a:ext>
            </a:extLst>
          </p:cNvPr>
          <p:cNvSpPr>
            <a:spLocks noGrp="1"/>
          </p:cNvSpPr>
          <p:nvPr>
            <p:ph type="sldNum" sz="quarter" idx="5"/>
          </p:nvPr>
        </p:nvSpPr>
        <p:spPr/>
        <p:txBody>
          <a:bodyPr/>
          <a:lstStyle/>
          <a:p>
            <a:fld id="{490689D6-08F4-9246-8340-6E1C330F9F5D}" type="slidenum">
              <a:rPr lang="en-US" smtClean="0"/>
              <a:t>18</a:t>
            </a:fld>
            <a:endParaRPr lang="en-US" dirty="0"/>
          </a:p>
        </p:txBody>
      </p:sp>
    </p:spTree>
    <p:extLst>
      <p:ext uri="{BB962C8B-B14F-4D97-AF65-F5344CB8AC3E}">
        <p14:creationId xmlns:p14="http://schemas.microsoft.com/office/powerpoint/2010/main" val="129943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7C25D-05AE-4DE7-4072-FB6792FC3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14845-C45A-11B8-8B24-83E5DDF3743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16F4EFE-2AFD-C202-01AF-6A6159DC8937}"/>
              </a:ext>
            </a:extLst>
          </p:cNvPr>
          <p:cNvSpPr>
            <a:spLocks noGrp="1"/>
          </p:cNvSpPr>
          <p:nvPr>
            <p:ph type="body" idx="1"/>
          </p:nvPr>
        </p:nvSpPr>
        <p:spPr/>
        <p:txBody>
          <a:bodyPr/>
          <a:lstStyle/>
          <a:p>
            <a:pPr>
              <a:lnSpc>
                <a:spcPct val="120000"/>
              </a:lnSpc>
            </a:pPr>
            <a:r>
              <a:rPr lang="en-AU" sz="1200" b="1" dirty="0">
                <a:solidFill>
                  <a:srgbClr val="040C1A"/>
                </a:solidFill>
                <a:latin typeface="Arial" panose="020B0604020202020204" pitchFamily="34" charset="0"/>
                <a:cs typeface="Arial" panose="020B0604020202020204" pitchFamily="34" charset="0"/>
              </a:rPr>
              <a:t>SUGGESTED ACTIVITIES</a:t>
            </a:r>
            <a:r>
              <a:rPr lang="en-US" sz="1200" dirty="0">
                <a:solidFill>
                  <a:srgbClr val="040C1A"/>
                </a:solidFill>
                <a:latin typeface="Arial" panose="020B0604020202020204" pitchFamily="34" charset="0"/>
                <a:cs typeface="Arial" panose="020B0604020202020204" pitchFamily="34" charset="0"/>
              </a:rPr>
              <a:t>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Think of one small action you do in your everyday life that helps you live a more sustainable life. Create a poster for young people that encourages them to take on this action. </a:t>
            </a:r>
            <a:r>
              <a:rPr lang="en-US" sz="1200" dirty="0">
                <a:solidFill>
                  <a:srgbClr val="040C1A"/>
                </a:solidFill>
                <a:latin typeface="Arial" panose="020B0604020202020204" pitchFamily="34" charset="0"/>
                <a:cs typeface="Arial" panose="020B0604020202020204" pitchFamily="34" charset="0"/>
              </a:rPr>
              <a:t>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Which Catholic Social Teaching principles link to Goal 4? </a:t>
            </a:r>
            <a:r>
              <a:rPr lang="en-US" sz="1200" dirty="0">
                <a:solidFill>
                  <a:srgbClr val="040C1A"/>
                </a:solidFill>
                <a:latin typeface="Arial" panose="020B0604020202020204" pitchFamily="34" charset="0"/>
                <a:cs typeface="Arial" panose="020B0604020202020204" pitchFamily="34" charset="0"/>
              </a:rPr>
              <a:t>www.caritas.org.au/cst</a:t>
            </a:r>
            <a:endParaRPr lang="en-AU" dirty="0"/>
          </a:p>
          <a:p>
            <a:r>
              <a:rPr lang="en-AU" dirty="0"/>
              <a:t>Source: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FACF376A-5CF8-B250-356D-D0D15D88DA1D}"/>
              </a:ext>
            </a:extLst>
          </p:cNvPr>
          <p:cNvSpPr>
            <a:spLocks noGrp="1"/>
          </p:cNvSpPr>
          <p:nvPr>
            <p:ph type="sldNum" sz="quarter" idx="5"/>
          </p:nvPr>
        </p:nvSpPr>
        <p:spPr/>
        <p:txBody>
          <a:bodyPr/>
          <a:lstStyle/>
          <a:p>
            <a:fld id="{490689D6-08F4-9246-8340-6E1C330F9F5D}" type="slidenum">
              <a:rPr lang="en-US" smtClean="0"/>
              <a:t>19</a:t>
            </a:fld>
            <a:endParaRPr lang="en-US" dirty="0"/>
          </a:p>
        </p:txBody>
      </p:sp>
    </p:spTree>
    <p:extLst>
      <p:ext uri="{BB962C8B-B14F-4D97-AF65-F5344CB8AC3E}">
        <p14:creationId xmlns:p14="http://schemas.microsoft.com/office/powerpoint/2010/main" val="2670083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4B585-CAD3-0855-60FC-0A8FB7E5E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6379C-A632-7678-E62C-E7FB155A29C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7C79E94-A564-04E7-040C-0B7EE20804B0}"/>
              </a:ext>
            </a:extLst>
          </p:cNvPr>
          <p:cNvSpPr>
            <a:spLocks noGrp="1"/>
          </p:cNvSpPr>
          <p:nvPr>
            <p:ph type="body" idx="1"/>
          </p:nvPr>
        </p:nvSpPr>
        <p:spPr/>
        <p:txBody>
          <a:bodyPr/>
          <a:lstStyle/>
          <a:p>
            <a:r>
              <a:rPr lang="en-AU" b="1" dirty="0"/>
              <a:t>Reflection Question: </a:t>
            </a:r>
            <a:r>
              <a:rPr lang="en-AU" dirty="0"/>
              <a:t>Why do you think education is important when it comes to caring for our common home? Can you think of anything you learn about at school that teaches you about caring for creation? (Prompt student reflection on lessons they may have had in other subjects such as science, geography, etc.)</a:t>
            </a:r>
          </a:p>
          <a:p>
            <a:endParaRPr lang="en-AU" dirty="0"/>
          </a:p>
          <a:p>
            <a:r>
              <a:rPr lang="en-AU" dirty="0"/>
              <a:t>Source: https://laudatosiactionplatform.org/laudato-si-goals/ </a:t>
            </a:r>
            <a:endParaRPr lang="en-AU" dirty="0">
              <a:cs typeface="Calibri"/>
            </a:endParaRPr>
          </a:p>
        </p:txBody>
      </p:sp>
      <p:sp>
        <p:nvSpPr>
          <p:cNvPr id="4" name="Slide Number Placeholder 3">
            <a:extLst>
              <a:ext uri="{FF2B5EF4-FFF2-40B4-BE49-F238E27FC236}">
                <a16:creationId xmlns:a16="http://schemas.microsoft.com/office/drawing/2014/main" id="{59EA873A-E808-4BC4-DA7F-4C2FD48B99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2914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77FD-70E6-774A-4B95-2AAC5EB3D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9CD7C-F46E-530F-96CF-273DAACE852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CADB513D-9489-29C5-7EBD-2E28B6E2795D}"/>
              </a:ext>
            </a:extLst>
          </p:cNvPr>
          <p:cNvSpPr>
            <a:spLocks noGrp="1"/>
          </p:cNvSpPr>
          <p:nvPr>
            <p:ph type="body" idx="1"/>
          </p:nvPr>
        </p:nvSpPr>
        <p:spPr/>
        <p:txBody>
          <a:bodyPr/>
          <a:lstStyle/>
          <a:p>
            <a:pPr>
              <a:lnSpc>
                <a:spcPct val="120000"/>
              </a:lnSpc>
            </a:pPr>
            <a:r>
              <a:rPr lang="en-AU" sz="1200" b="1" dirty="0">
                <a:solidFill>
                  <a:srgbClr val="040C1A"/>
                </a:solidFill>
                <a:latin typeface="Arial" panose="020B0604020202020204" pitchFamily="34" charset="0"/>
                <a:cs typeface="Arial" panose="020B0604020202020204" pitchFamily="34" charset="0"/>
              </a:rPr>
              <a:t>SUGGESTED ACTIVITIES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Choose one of the Laudato Si’ Goals you have learnt about so far. Create an activity that you could use to teach a younger student about the Goal. This could include creating a fun worksheet such as a find-a-word or colouring-in sheet that includes important words or images related to the Goal.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Which Catholic Social Teaching principles link to Goal 5? www.caritas.org.au/cst</a:t>
            </a:r>
            <a:endParaRPr lang="en-AU" dirty="0"/>
          </a:p>
          <a:p>
            <a:r>
              <a:rPr lang="en-AU" dirty="0"/>
              <a:t>Source: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9ABEADBA-CD3D-0E05-48D4-B309F27D60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2287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EED76-21AC-AF53-1BF3-DA5CDB51A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138AB-6E4D-E68A-EC0E-D30890246494}"/>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D9A4AFC7-6FCB-D26B-7659-E03E78A85EDE}"/>
              </a:ext>
            </a:extLst>
          </p:cNvPr>
          <p:cNvSpPr>
            <a:spLocks noGrp="1"/>
          </p:cNvSpPr>
          <p:nvPr>
            <p:ph type="body" idx="1"/>
          </p:nvPr>
        </p:nvSpPr>
        <p:spPr/>
        <p:txBody>
          <a:bodyPr/>
          <a:lstStyle/>
          <a:p>
            <a:r>
              <a:rPr lang="en-AU" b="1" dirty="0"/>
              <a:t>Reflection Question: </a:t>
            </a:r>
            <a:r>
              <a:rPr lang="en-AU" dirty="0"/>
              <a:t>Can you recall any stories in the Bible that mention creation or caring for creation? Students engage in a think-pair-share and then come together as a class to share what was discussed. </a:t>
            </a:r>
          </a:p>
          <a:p>
            <a:endParaRPr lang="en-AU" dirty="0"/>
          </a:p>
          <a:p>
            <a:r>
              <a:rPr lang="en-AU" dirty="0"/>
              <a:t>Source: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CE806740-61C5-27F8-1C78-DA46838F80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856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89261-3E13-2FF8-B8C3-9427C7D5F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96C03-3DF9-F2F8-194F-E751DCD92A75}"/>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DCD71E66-778C-90E0-38EB-8B1D8C3CAA5F}"/>
              </a:ext>
            </a:extLst>
          </p:cNvPr>
          <p:cNvSpPr>
            <a:spLocks noGrp="1"/>
          </p:cNvSpPr>
          <p:nvPr>
            <p:ph type="body" idx="1"/>
          </p:nvPr>
        </p:nvSpPr>
        <p:spPr/>
        <p:txBody>
          <a:bodyPr/>
          <a:lstStyle/>
          <a:p>
            <a:pPr>
              <a:lnSpc>
                <a:spcPct val="120000"/>
              </a:lnSpc>
            </a:pPr>
            <a:r>
              <a:rPr lang="en-AU" sz="1200" b="1" dirty="0">
                <a:solidFill>
                  <a:srgbClr val="040C1A"/>
                </a:solidFill>
                <a:latin typeface="Arial" panose="020B0604020202020204" pitchFamily="34" charset="0"/>
                <a:cs typeface="Arial" panose="020B0604020202020204" pitchFamily="34" charset="0"/>
              </a:rPr>
              <a:t>SUGGESTED ACTIVITIES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Write a poem, reflection or create a piece of art that creatively describes the connection between God and creation. If time permits, set up students’ work around the classroom and host an art gallery for another class to visit during recess or lunch time.</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Take students for a walk around the school grounds or local green space where they will be amongst nature. Pick a spot for them to sit down in silence. Ask them to look around them and take note of the things that they see and feel. Have them close their eyes and listen to the sounds of the natural environment around them. Read out the </a:t>
            </a:r>
            <a:r>
              <a:rPr lang="en-AU" sz="1200" dirty="0">
                <a:solidFill>
                  <a:srgbClr val="040C1A"/>
                </a:solidFill>
                <a:latin typeface="Arial" panose="020B0604020202020204" pitchFamily="34" charset="0"/>
                <a:cs typeface="Arial" panose="020B0604020202020204" pitchFamily="34" charset="0"/>
                <a:hlinkClick r:id="rId3"/>
              </a:rPr>
              <a:t>Integral Ecology Reflection</a:t>
            </a:r>
            <a:r>
              <a:rPr lang="en-AU" sz="1200" dirty="0">
                <a:solidFill>
                  <a:srgbClr val="040C1A"/>
                </a:solidFill>
                <a:latin typeface="Arial" panose="020B0604020202020204" pitchFamily="34" charset="0"/>
                <a:cs typeface="Arial" panose="020B0604020202020204" pitchFamily="34" charset="0"/>
              </a:rPr>
              <a:t> (</a:t>
            </a:r>
            <a:r>
              <a:rPr lang="en-GB" dirty="0">
                <a:hlinkClick r:id="rId3"/>
              </a:rPr>
              <a:t>https://www.caritas.org.au/media/bd1gysoj/integral-ecology-reflection.pdf</a:t>
            </a:r>
            <a:r>
              <a:rPr lang="en-GB" dirty="0"/>
              <a:t>)</a:t>
            </a:r>
            <a:r>
              <a:rPr lang="en-AU" sz="1200" dirty="0">
                <a:solidFill>
                  <a:srgbClr val="040C1A"/>
                </a:solidFill>
                <a:latin typeface="Arial" panose="020B0604020202020204" pitchFamily="34" charset="0"/>
                <a:cs typeface="Arial" panose="020B0604020202020204" pitchFamily="34" charset="0"/>
              </a:rPr>
              <a:t>, and ask them to write down how they feel about caring for creation.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Which Catholic Social Teaching principles do you think link to Goal 6? www.caritas.org.au/cst</a:t>
            </a:r>
            <a:endParaRPr lang="en-AU" dirty="0"/>
          </a:p>
          <a:p>
            <a:r>
              <a:rPr lang="en-AU" dirty="0"/>
              <a:t>Source: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0914A1BE-20FB-0415-0856-AC48BF49B47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1455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E592B-563C-7AC3-D3C8-9DCBA8167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FDBB4-413B-027A-BF35-D50C73861AE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3583211-CA66-7D76-1ED9-13779CEB1894}"/>
              </a:ext>
            </a:extLst>
          </p:cNvPr>
          <p:cNvSpPr>
            <a:spLocks noGrp="1"/>
          </p:cNvSpPr>
          <p:nvPr>
            <p:ph type="body" idx="1"/>
          </p:nvPr>
        </p:nvSpPr>
        <p:spPr/>
        <p:txBody>
          <a:bodyPr/>
          <a:lstStyle/>
          <a:p>
            <a:r>
              <a:rPr lang="en-AU" b="1" dirty="0"/>
              <a:t>Reflection Question: </a:t>
            </a:r>
            <a:r>
              <a:rPr lang="en-AU" dirty="0"/>
              <a:t>Why do you think it is important to involve people in decisions that affect their lives? What do you think will happen if decisions are always made for communities without asking them what they think, need or want?</a:t>
            </a:r>
          </a:p>
          <a:p>
            <a:endParaRPr lang="en-AU" dirty="0"/>
          </a:p>
          <a:p>
            <a:r>
              <a:rPr lang="en-AU" dirty="0"/>
              <a:t>Source: https://laudatosiactionplatform.org/laudato-si-goals/</a:t>
            </a:r>
          </a:p>
        </p:txBody>
      </p:sp>
      <p:sp>
        <p:nvSpPr>
          <p:cNvPr id="4" name="Slide Number Placeholder 3">
            <a:extLst>
              <a:ext uri="{FF2B5EF4-FFF2-40B4-BE49-F238E27FC236}">
                <a16:creationId xmlns:a16="http://schemas.microsoft.com/office/drawing/2014/main" id="{936010C2-3FDA-7CEB-4471-0292A1C466C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1762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dirty="0"/>
          </a:p>
        </p:txBody>
      </p:sp>
    </p:spTree>
    <p:extLst>
      <p:ext uri="{BB962C8B-B14F-4D97-AF65-F5344CB8AC3E}">
        <p14:creationId xmlns:p14="http://schemas.microsoft.com/office/powerpoint/2010/main" val="68761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B8332-F61D-E375-5F67-4AEC80F77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E1FE5-5A7E-9551-B438-B6BD8AC3E43A}"/>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3A4AB948-72C7-F7F5-2784-26F90BD197E7}"/>
              </a:ext>
            </a:extLst>
          </p:cNvPr>
          <p:cNvSpPr>
            <a:spLocks noGrp="1"/>
          </p:cNvSpPr>
          <p:nvPr>
            <p:ph type="body" idx="1"/>
          </p:nvPr>
        </p:nvSpPr>
        <p:spPr/>
        <p:txBody>
          <a:bodyPr/>
          <a:lstStyle/>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This Goal reminds us that everyone has special gifts and talents that can be used to make a difference in our world. What are some gifts and talents that you have that could contribute to caring for our common home? Hold a class talent show to celebrate all the gifts and talents you have. (Suggestions include talents that could be used to raise awareness about social and ecological issues, such as: drawing/graphic design/artwork for the creation of promotional materials; singing/poetry to highlight injustices; public speaking to advocate to individuals in charge; and sporting talents to raise funds, etc.)</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Students choose one social justice or environmental issue they are passionate about. Suggest using a student action planner which can be downloaded here: https://www.caritas.org.au/resources/school-resources/social-justice-action-planner/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cs typeface="Arial" panose="020B0604020202020204" pitchFamily="34" charset="0"/>
              </a:rPr>
              <a:t>Which Catholic Social Teaching principles do you think link to Goal 7? www.caritas.org.au/cst</a:t>
            </a:r>
          </a:p>
          <a:p>
            <a:endParaRPr lang="en-AU" dirty="0"/>
          </a:p>
          <a:p>
            <a:r>
              <a:rPr lang="en-AU" dirty="0"/>
              <a:t>Source: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04ECA7AB-DD66-C2B7-C84C-EF43956851F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8132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AU" i="1" dirty="0"/>
              <a:t>Laudato Si’</a:t>
            </a:r>
            <a:r>
              <a:rPr lang="en-AU" dirty="0"/>
              <a:t> is an encyclical (letter) written by Pope Francis in May 2015. Translated as ‘praise be to you’, the letter addresses the Catholic Social Teaching principle, ‘Care for Our Common Home’. </a:t>
            </a:r>
            <a:endParaRPr lang="en-US" dirty="0"/>
          </a:p>
          <a:p>
            <a:endParaRPr lang="en-US" dirty="0"/>
          </a:p>
          <a:p>
            <a:r>
              <a:rPr lang="en-AU" dirty="0"/>
              <a:t>Pope Francis focuses on the social and ecological crisis that exists in our world today and what we can do to ensure we preserve our planet for future generations.  </a:t>
            </a:r>
            <a:endParaRPr lang="en-US" dirty="0"/>
          </a:p>
          <a:p>
            <a:r>
              <a:rPr lang="en-US" dirty="0"/>
              <a:t> </a:t>
            </a:r>
          </a:p>
          <a:p>
            <a:r>
              <a:rPr lang="en-AU" dirty="0"/>
              <a:t>He talks about the importance of caring for both the environment and the poor. </a:t>
            </a:r>
            <a:r>
              <a:rPr lang="en-US" dirty="0"/>
              <a:t> </a:t>
            </a:r>
          </a:p>
          <a:p>
            <a:r>
              <a:rPr lang="en-AU" dirty="0"/>
              <a:t>  </a:t>
            </a:r>
            <a:endParaRPr lang="en-US" dirty="0"/>
          </a:p>
          <a:p>
            <a:r>
              <a:rPr lang="en-AU" b="1" dirty="0"/>
              <a:t>Reflection question</a:t>
            </a:r>
            <a:r>
              <a:rPr lang="en-AU" dirty="0"/>
              <a:t>: What do you think it means to care for our common home?</a:t>
            </a:r>
            <a:r>
              <a:rPr lang="en-US" dirty="0"/>
              <a:t> </a:t>
            </a:r>
          </a:p>
          <a:p>
            <a:pPr>
              <a:lnSpc>
                <a:spcPct val="130000"/>
              </a:lnSpc>
              <a:spcBef>
                <a:spcPts val="1200"/>
              </a:spcBef>
              <a:spcAft>
                <a:spcPts val="1200"/>
              </a:spcAft>
            </a:pPr>
            <a:endParaRPr lang="en-US" dirty="0">
              <a:cs typeface="Calibri"/>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dirty="0"/>
          </a:p>
        </p:txBody>
      </p:sp>
    </p:spTree>
    <p:extLst>
      <p:ext uri="{BB962C8B-B14F-4D97-AF65-F5344CB8AC3E}">
        <p14:creationId xmlns:p14="http://schemas.microsoft.com/office/powerpoint/2010/main" val="133999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AU" dirty="0"/>
              <a:t>This short video explains what an encyclical is and provides more detail about the key messages found within </a:t>
            </a:r>
            <a:r>
              <a:rPr lang="en-AU" i="1" dirty="0"/>
              <a:t>Laudato Si’.</a:t>
            </a:r>
            <a:r>
              <a:rPr lang="en-US" dirty="0"/>
              <a:t> </a:t>
            </a:r>
            <a:endParaRPr lang="en-AU" dirty="0">
              <a:cs typeface="Calibri"/>
            </a:endParaRPr>
          </a:p>
          <a:p>
            <a:r>
              <a:rPr lang="en-AU" dirty="0"/>
              <a:t> </a:t>
            </a:r>
            <a:endParaRPr lang="en-AU" dirty="0">
              <a:cs typeface="Calibri"/>
            </a:endParaRPr>
          </a:p>
          <a:p>
            <a:r>
              <a:rPr lang="en-AU" b="1" dirty="0"/>
              <a:t>Reflection question: </a:t>
            </a:r>
            <a:r>
              <a:rPr lang="en-AU" dirty="0"/>
              <a:t>After watching the video, what do you think are the key messages of Pope Francis’s letter, </a:t>
            </a:r>
            <a:r>
              <a:rPr lang="en-AU" i="1" dirty="0"/>
              <a:t>Laudato Si’?</a:t>
            </a:r>
            <a:endParaRPr lang="en-AU" dirty="0"/>
          </a:p>
          <a:p>
            <a:endParaRPr lang="en-AU" dirty="0">
              <a:cs typeface="Calibri"/>
            </a:endParaRPr>
          </a:p>
          <a:p>
            <a:r>
              <a:rPr lang="en-AU" dirty="0"/>
              <a:t>Video source: CAFOD</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dirty="0"/>
          </a:p>
        </p:txBody>
      </p:sp>
    </p:spTree>
    <p:extLst>
      <p:ext uri="{BB962C8B-B14F-4D97-AF65-F5344CB8AC3E}">
        <p14:creationId xmlns:p14="http://schemas.microsoft.com/office/powerpoint/2010/main" val="290229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AU" dirty="0"/>
              <a:t>Explain to the students that the Laudato Si’ Action Platform is to help the Church and all the organisations and businesses connected to the Church put the key messages into action. It provides them with ideas of how they can take action to care for our common home.</a:t>
            </a:r>
          </a:p>
          <a:p>
            <a:endParaRPr lang="en-AU" dirty="0">
              <a:solidFill>
                <a:srgbClr val="000000"/>
              </a:solidFill>
              <a:latin typeface="Calibri"/>
              <a:ea typeface="Roboto Light" panose="02000000000000000000" pitchFamily="2" charset="0"/>
              <a:cs typeface="Calibri"/>
            </a:endParaRPr>
          </a:p>
          <a:p>
            <a:r>
              <a:rPr lang="en-AU" dirty="0"/>
              <a:t>Video source: </a:t>
            </a:r>
            <a:r>
              <a:rPr lang="en-AU" dirty="0">
                <a:hlinkClick r:id="rId3"/>
              </a:rPr>
              <a:t>www.laudatosiactionplatform.org</a:t>
            </a:r>
            <a:r>
              <a:rPr lang="en-AU" dirty="0"/>
              <a:t> </a:t>
            </a:r>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dirty="0"/>
          </a:p>
        </p:txBody>
      </p:sp>
    </p:spTree>
    <p:extLst>
      <p:ext uri="{BB962C8B-B14F-4D97-AF65-F5344CB8AC3E}">
        <p14:creationId xmlns:p14="http://schemas.microsoft.com/office/powerpoint/2010/main" val="283558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AU" b="1" dirty="0"/>
              <a:t> </a:t>
            </a:r>
            <a:r>
              <a:rPr lang="en-AU" dirty="0"/>
              <a:t>These goals are not only to do with caring for the environment in practical ways, for example by recycling, minimising water wastage, etc. They are also goals that link to caring for the poor, education about the environment and encouraging communities to be involved in important decisions. </a:t>
            </a:r>
            <a:r>
              <a:rPr lang="en-US" dirty="0"/>
              <a:t> </a:t>
            </a:r>
          </a:p>
          <a:p>
            <a:endParaRPr lang="en-US" dirty="0">
              <a:cs typeface="Calibri"/>
            </a:endParaRPr>
          </a:p>
          <a:p>
            <a:r>
              <a:rPr lang="en-AU" dirty="0"/>
              <a:t>Pope Francis teaches us that ‘everything is connected’. When we take care of creation, we are also caring for the poorest and most vulnerable people in our world</a:t>
            </a:r>
            <a:endParaRPr lang="en-US" dirty="0"/>
          </a:p>
          <a:p>
            <a:endParaRPr lang="en-GB"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7</a:t>
            </a:fld>
            <a:endParaRPr lang="en-US" dirty="0"/>
          </a:p>
        </p:txBody>
      </p:sp>
    </p:spTree>
    <p:extLst>
      <p:ext uri="{BB962C8B-B14F-4D97-AF65-F5344CB8AC3E}">
        <p14:creationId xmlns:p14="http://schemas.microsoft.com/office/powerpoint/2010/main" val="257622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AU" b="1" dirty="0"/>
              <a:t>Reflection Question:</a:t>
            </a:r>
            <a:r>
              <a:rPr lang="en-AU" dirty="0"/>
              <a:t> Can you think of other ways we can care for our Earth and God’s creation?</a:t>
            </a:r>
            <a:r>
              <a:rPr lang="en-AU" b="1" dirty="0"/>
              <a:t> </a:t>
            </a:r>
            <a:endParaRPr lang="en-AU" dirty="0"/>
          </a:p>
          <a:p>
            <a:endParaRPr lang="en-AU" dirty="0"/>
          </a:p>
          <a:p>
            <a:r>
              <a:rPr lang="en-AU" dirty="0"/>
              <a:t>Source: https://laudatosiactionplatform.org/laudato-si-goals/</a:t>
            </a:r>
            <a:endParaRPr lang="en-AU" dirty="0">
              <a:cs typeface="Calibri"/>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dirty="0"/>
          </a:p>
        </p:txBody>
      </p:sp>
    </p:spTree>
    <p:extLst>
      <p:ext uri="{BB962C8B-B14F-4D97-AF65-F5344CB8AC3E}">
        <p14:creationId xmlns:p14="http://schemas.microsoft.com/office/powerpoint/2010/main" val="288331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5A628-595C-C291-3D4B-B57F25497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F0A74-2D18-CAD8-7259-F97843ABF34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71B7DAD-0761-A2DA-AC44-484544D776F2}"/>
              </a:ext>
            </a:extLst>
          </p:cNvPr>
          <p:cNvSpPr>
            <a:spLocks noGrp="1"/>
          </p:cNvSpPr>
          <p:nvPr>
            <p:ph type="body" idx="1"/>
          </p:nvPr>
        </p:nvSpPr>
        <p:spPr/>
        <p:txBody>
          <a:bodyPr/>
          <a:lstStyle/>
          <a:p>
            <a:pPr>
              <a:lnSpc>
                <a:spcPct val="120000"/>
              </a:lnSpc>
            </a:pPr>
            <a:r>
              <a:rPr lang="en-AU" sz="1200" b="1" dirty="0">
                <a:solidFill>
                  <a:srgbClr val="040C1A"/>
                </a:solidFill>
                <a:latin typeface="Arial" panose="020B0604020202020204" pitchFamily="34" charset="0"/>
              </a:rPr>
              <a:t>SUGGESTED ACTIVITIES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rPr>
              <a:t>What are some things Caritas Australia and its partners are doing to communities respond to the cry of the Earth?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rPr>
              <a:t>Can you make a list of the things your school is doing to care for our Earth? (Suggestions may be having recycling bins in every classroom, school garden or compost, environmental clubs, etc.)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rPr>
              <a:t>Can you think of anything else your school can do to better meet this Laudato Si’ Goal? </a:t>
            </a:r>
          </a:p>
          <a:p>
            <a:pPr marL="171450" indent="-171450">
              <a:lnSpc>
                <a:spcPct val="120000"/>
              </a:lnSpc>
              <a:buFont typeface="Arial" panose="020B0604020202020204" pitchFamily="34" charset="0"/>
              <a:buChar char="•"/>
            </a:pPr>
            <a:r>
              <a:rPr lang="en-AU" sz="1200" dirty="0">
                <a:solidFill>
                  <a:srgbClr val="040C1A"/>
                </a:solidFill>
                <a:latin typeface="Arial" panose="020B0604020202020204" pitchFamily="34" charset="0"/>
              </a:rPr>
              <a:t>Which Catholic Social Teaching principles link with Goal 1?  www.caritas.org.au/cst</a:t>
            </a:r>
          </a:p>
          <a:p>
            <a:endParaRPr lang="en-AU" dirty="0"/>
          </a:p>
          <a:p>
            <a:r>
              <a:rPr lang="en-AU" dirty="0"/>
              <a:t>Source: https://laudatosiactionplatform.org/laudato-si-goals/</a:t>
            </a:r>
            <a:endParaRPr lang="en-AU" dirty="0">
              <a:cs typeface="Calibri"/>
            </a:endParaRPr>
          </a:p>
        </p:txBody>
      </p:sp>
      <p:sp>
        <p:nvSpPr>
          <p:cNvPr id="4" name="Slide Number Placeholder 3">
            <a:extLst>
              <a:ext uri="{FF2B5EF4-FFF2-40B4-BE49-F238E27FC236}">
                <a16:creationId xmlns:a16="http://schemas.microsoft.com/office/drawing/2014/main" id="{A7F216E3-DDFD-5F8C-58AB-3B62AD13CF24}"/>
              </a:ext>
            </a:extLst>
          </p:cNvPr>
          <p:cNvSpPr>
            <a:spLocks noGrp="1"/>
          </p:cNvSpPr>
          <p:nvPr>
            <p:ph type="sldNum" sz="quarter" idx="5"/>
          </p:nvPr>
        </p:nvSpPr>
        <p:spPr/>
        <p:txBody>
          <a:bodyPr/>
          <a:lstStyle/>
          <a:p>
            <a:fld id="{490689D6-08F4-9246-8340-6E1C330F9F5D}" type="slidenum">
              <a:rPr lang="en-US" smtClean="0"/>
              <a:t>10</a:t>
            </a:fld>
            <a:endParaRPr lang="en-US" dirty="0"/>
          </a:p>
        </p:txBody>
      </p:sp>
    </p:spTree>
    <p:extLst>
      <p:ext uri="{BB962C8B-B14F-4D97-AF65-F5344CB8AC3E}">
        <p14:creationId xmlns:p14="http://schemas.microsoft.com/office/powerpoint/2010/main" val="264106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5814-154C-F0FC-B7A0-F012BA1C3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FCEF9-E05E-64A3-502A-B739809CA55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10B218B-500E-6D6C-432A-69F5335483C1}"/>
              </a:ext>
            </a:extLst>
          </p:cNvPr>
          <p:cNvSpPr>
            <a:spLocks noGrp="1"/>
          </p:cNvSpPr>
          <p:nvPr>
            <p:ph type="body" idx="1"/>
          </p:nvPr>
        </p:nvSpPr>
        <p:spPr/>
        <p:txBody>
          <a:bodyPr/>
          <a:lstStyle/>
          <a:p>
            <a:r>
              <a:rPr lang="en-AU" b="1" dirty="0"/>
              <a:t>Reflection question:</a:t>
            </a:r>
            <a:r>
              <a:rPr lang="en-AU" dirty="0"/>
              <a:t> How are we caring for the poor when we care for the environment?</a:t>
            </a:r>
          </a:p>
          <a:p>
            <a:endParaRPr lang="en-AU" dirty="0"/>
          </a:p>
          <a:p>
            <a:endParaRPr lang="en-AU" dirty="0"/>
          </a:p>
          <a:p>
            <a:r>
              <a:rPr lang="en-AU" dirty="0"/>
              <a:t>Source: https://laudatosiactionplatform.org/laudato-si-goals/</a:t>
            </a:r>
            <a:endParaRPr lang="en-AU" dirty="0">
              <a:cs typeface="Calibri"/>
            </a:endParaRPr>
          </a:p>
          <a:p>
            <a:endParaRPr lang="en-AU" dirty="0">
              <a:cs typeface="Calibri"/>
            </a:endParaRPr>
          </a:p>
        </p:txBody>
      </p:sp>
      <p:sp>
        <p:nvSpPr>
          <p:cNvPr id="4" name="Slide Number Placeholder 3">
            <a:extLst>
              <a:ext uri="{FF2B5EF4-FFF2-40B4-BE49-F238E27FC236}">
                <a16:creationId xmlns:a16="http://schemas.microsoft.com/office/drawing/2014/main" id="{2E328AA8-FBC0-67A0-5DEF-2EC67B681C25}"/>
              </a:ext>
            </a:extLst>
          </p:cNvPr>
          <p:cNvSpPr>
            <a:spLocks noGrp="1"/>
          </p:cNvSpPr>
          <p:nvPr>
            <p:ph type="sldNum" sz="quarter" idx="5"/>
          </p:nvPr>
        </p:nvSpPr>
        <p:spPr/>
        <p:txBody>
          <a:bodyPr/>
          <a:lstStyle/>
          <a:p>
            <a:fld id="{490689D6-08F4-9246-8340-6E1C330F9F5D}" type="slidenum">
              <a:rPr lang="en-US" smtClean="0"/>
              <a:t>12</a:t>
            </a:fld>
            <a:endParaRPr lang="en-US" dirty="0"/>
          </a:p>
        </p:txBody>
      </p:sp>
    </p:spTree>
    <p:extLst>
      <p:ext uri="{BB962C8B-B14F-4D97-AF65-F5344CB8AC3E}">
        <p14:creationId xmlns:p14="http://schemas.microsoft.com/office/powerpoint/2010/main" val="3747881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43568D18-358E-B100-E9D3-4323756E6F12}"/>
              </a:ext>
            </a:extLst>
          </p:cNvPr>
          <p:cNvSpPr/>
          <p:nvPr userDrawn="1"/>
        </p:nvSpPr>
        <p:spPr>
          <a:xfrm>
            <a:off x="0" y="0"/>
            <a:ext cx="12192000" cy="3429000"/>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2" name="Title 1">
            <a:extLst>
              <a:ext uri="{FF2B5EF4-FFF2-40B4-BE49-F238E27FC236}">
                <a16:creationId xmlns:a16="http://schemas.microsoft.com/office/drawing/2014/main" id="{35038C44-3752-3BB2-37D0-532D62A3B04F}"/>
              </a:ext>
            </a:extLst>
          </p:cNvPr>
          <p:cNvSpPr>
            <a:spLocks noGrp="1"/>
          </p:cNvSpPr>
          <p:nvPr>
            <p:ph type="ctrTitle"/>
          </p:nvPr>
        </p:nvSpPr>
        <p:spPr>
          <a:xfrm>
            <a:off x="1395663" y="1747836"/>
            <a:ext cx="9272337" cy="1508126"/>
          </a:xfrm>
        </p:spPr>
        <p:txBody>
          <a:bodyPr lIns="0" anchor="b"/>
          <a:lstStyle>
            <a:lvl1pPr algn="l">
              <a:defRPr sz="3800" b="1" i="0">
                <a:latin typeface="Montserrat" pitchFamily="2" charset="77"/>
              </a:defRPr>
            </a:lvl1pPr>
          </a:lstStyle>
          <a:p>
            <a:r>
              <a:rPr lang="en-GB"/>
              <a:t>Click to edit Master title style</a:t>
            </a:r>
            <a:endParaRPr lang="en-US" dirty="0"/>
          </a:p>
        </p:txBody>
      </p:sp>
      <p:sp>
        <p:nvSpPr>
          <p:cNvPr id="12" name="Round Single Corner of Rectangle 11">
            <a:extLst>
              <a:ext uri="{FF2B5EF4-FFF2-40B4-BE49-F238E27FC236}">
                <a16:creationId xmlns:a16="http://schemas.microsoft.com/office/drawing/2014/main" id="{2DB8ED10-C390-3AA3-0E61-DB6F47A797F7}"/>
              </a:ext>
            </a:extLst>
          </p:cNvPr>
          <p:cNvSpPr/>
          <p:nvPr userDrawn="1"/>
        </p:nvSpPr>
        <p:spPr>
          <a:xfrm rot="10800000">
            <a:off x="0" y="3429000"/>
            <a:ext cx="12192000" cy="3429000"/>
          </a:xfrm>
          <a:prstGeom prst="round1Rect">
            <a:avLst>
              <a:gd name="adj" fmla="val 4814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3" name="Subtitle 2">
            <a:extLst>
              <a:ext uri="{FF2B5EF4-FFF2-40B4-BE49-F238E27FC236}">
                <a16:creationId xmlns:a16="http://schemas.microsoft.com/office/drawing/2014/main" id="{470FE083-4CE1-F53F-CA91-4BD2B7C28F1D}"/>
              </a:ext>
            </a:extLst>
          </p:cNvPr>
          <p:cNvSpPr>
            <a:spLocks noGrp="1"/>
          </p:cNvSpPr>
          <p:nvPr>
            <p:ph type="subTitle" idx="1"/>
          </p:nvPr>
        </p:nvSpPr>
        <p:spPr>
          <a:xfrm>
            <a:off x="1395663" y="3652834"/>
            <a:ext cx="9272337" cy="1604965"/>
          </a:xfrm>
        </p:spPr>
        <p:txBody>
          <a:bodyPr lIns="0"/>
          <a:lstStyle>
            <a:lvl1pPr marL="0" indent="0" algn="l">
              <a:buNone/>
              <a:defRPr sz="200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8" name="Picture 7">
            <a:extLst>
              <a:ext uri="{FF2B5EF4-FFF2-40B4-BE49-F238E27FC236}">
                <a16:creationId xmlns:a16="http://schemas.microsoft.com/office/drawing/2014/main" id="{0BF13B80-9A93-D716-D9FC-6D0C5555CB0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pic>
        <p:nvPicPr>
          <p:cNvPr id="13" name="Picture 12">
            <a:extLst>
              <a:ext uri="{FF2B5EF4-FFF2-40B4-BE49-F238E27FC236}">
                <a16:creationId xmlns:a16="http://schemas.microsoft.com/office/drawing/2014/main" id="{D1D01CBE-165B-2F37-FCE4-3D98BE33D00E}"/>
              </a:ext>
            </a:extLst>
          </p:cNvPr>
          <p:cNvPicPr>
            <a:picLocks noChangeAspect="1"/>
          </p:cNvPicPr>
          <p:nvPr userDrawn="1"/>
        </p:nvPicPr>
        <p:blipFill>
          <a:blip>
            <a:alphaModFix amt="10000"/>
            <a:extLst>
              <a:ext uri="{96DAC541-7B7A-43D3-8B79-37D633B846F1}">
                <asvg:svgBlip xmlns:asvg="http://schemas.microsoft.com/office/drawing/2016/SVG/main" r:embed="rId3"/>
              </a:ext>
            </a:extLst>
          </a:blip>
          <a:srcRect r="18757" b="17557"/>
          <a:stretch>
            <a:fillRect/>
          </a:stretch>
        </p:blipFill>
        <p:spPr>
          <a:xfrm>
            <a:off x="8788893" y="3741525"/>
            <a:ext cx="3403107" cy="3116475"/>
          </a:xfrm>
          <a:prstGeom prst="rect">
            <a:avLst/>
          </a:prstGeom>
        </p:spPr>
      </p:pic>
    </p:spTree>
    <p:extLst>
      <p:ext uri="{BB962C8B-B14F-4D97-AF65-F5344CB8AC3E}">
        <p14:creationId xmlns:p14="http://schemas.microsoft.com/office/powerpoint/2010/main" val="180278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4018CA-CFC9-8B8F-F809-022FF03F04A2}"/>
              </a:ext>
            </a:extLst>
          </p:cNvPr>
          <p:cNvSpPr>
            <a:spLocks noGrp="1"/>
          </p:cNvSpPr>
          <p:nvPr>
            <p:ph idx="1"/>
          </p:nvPr>
        </p:nvSpPr>
        <p:spPr>
          <a:xfrm>
            <a:off x="403491" y="1364963"/>
            <a:ext cx="11385018" cy="5071348"/>
          </a:xfrm>
        </p:spPr>
        <p:txBody>
          <a:bodyPr lIns="0">
            <a:noAutofit/>
          </a:bodyPr>
          <a:lstStyle>
            <a:lvl1pPr algn="l">
              <a:buNone/>
              <a:defRPr sz="1800">
                <a:latin typeface="Montserrat" pitchFamily="2" charset="77"/>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a:t>Click to edit Master text styles</a:t>
            </a:r>
          </a:p>
        </p:txBody>
      </p:sp>
      <p:sp>
        <p:nvSpPr>
          <p:cNvPr id="7" name="Title 1">
            <a:extLst>
              <a:ext uri="{FF2B5EF4-FFF2-40B4-BE49-F238E27FC236}">
                <a16:creationId xmlns:a16="http://schemas.microsoft.com/office/drawing/2014/main" id="{2B844C6F-6A91-FFA7-7367-83CDC49481AB}"/>
              </a:ext>
            </a:extLst>
          </p:cNvPr>
          <p:cNvSpPr>
            <a:spLocks noGrp="1"/>
          </p:cNvSpPr>
          <p:nvPr>
            <p:ph type="title"/>
          </p:nvPr>
        </p:nvSpPr>
        <p:spPr>
          <a:xfrm>
            <a:off x="738055" y="298048"/>
            <a:ext cx="10906258" cy="708338"/>
          </a:xfrm>
        </p:spPr>
        <p:txBody>
          <a:bodyPr lIns="0" bIns="0" anchor="ctr" anchorCtr="0">
            <a:normAutofit/>
          </a:bodyPr>
          <a:lstStyle>
            <a:lvl1pPr>
              <a:defRPr sz="3200" b="0" i="0">
                <a:solidFill>
                  <a:schemeClr val="tx1"/>
                </a:solidFill>
                <a:latin typeface="Montserrat" pitchFamily="2" charset="77"/>
              </a:defRPr>
            </a:lvl1pPr>
          </a:lstStyle>
          <a:p>
            <a:r>
              <a:rPr lang="en-GB"/>
              <a:t>Click to edit Master title style</a:t>
            </a:r>
            <a:endParaRPr lang="en-US"/>
          </a:p>
        </p:txBody>
      </p:sp>
      <p:pic>
        <p:nvPicPr>
          <p:cNvPr id="16" name="Picture 15">
            <a:extLst>
              <a:ext uri="{FF2B5EF4-FFF2-40B4-BE49-F238E27FC236}">
                <a16:creationId xmlns:a16="http://schemas.microsoft.com/office/drawing/2014/main" id="{446EB3A6-C448-39F2-0916-9823D34E16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687" y="6037725"/>
            <a:ext cx="1754822" cy="586147"/>
          </a:xfrm>
          <a:prstGeom prst="rect">
            <a:avLst/>
          </a:prstGeom>
        </p:spPr>
      </p:pic>
    </p:spTree>
    <p:extLst>
      <p:ext uri="{BB962C8B-B14F-4D97-AF65-F5344CB8AC3E}">
        <p14:creationId xmlns:p14="http://schemas.microsoft.com/office/powerpoint/2010/main" val="36328615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43568D18-358E-B100-E9D3-4323756E6F12}"/>
              </a:ext>
            </a:extLst>
          </p:cNvPr>
          <p:cNvSpPr/>
          <p:nvPr userDrawn="1"/>
        </p:nvSpPr>
        <p:spPr>
          <a:xfrm>
            <a:off x="0" y="0"/>
            <a:ext cx="12192000" cy="3429000"/>
          </a:xfrm>
          <a:prstGeom prst="round1Rect">
            <a:avLst>
              <a:gd name="adj" fmla="val 4814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2" name="Round Single Corner of Rectangle 11">
            <a:extLst>
              <a:ext uri="{FF2B5EF4-FFF2-40B4-BE49-F238E27FC236}">
                <a16:creationId xmlns:a16="http://schemas.microsoft.com/office/drawing/2014/main" id="{2DB8ED10-C390-3AA3-0E61-DB6F47A797F7}"/>
              </a:ext>
            </a:extLst>
          </p:cNvPr>
          <p:cNvSpPr/>
          <p:nvPr userDrawn="1"/>
        </p:nvSpPr>
        <p:spPr>
          <a:xfrm rot="10800000">
            <a:off x="0" y="3429000"/>
            <a:ext cx="12192000" cy="3429000"/>
          </a:xfrm>
          <a:prstGeom prst="round1Rect">
            <a:avLst>
              <a:gd name="adj" fmla="val 4814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pic>
        <p:nvPicPr>
          <p:cNvPr id="8" name="Picture 7">
            <a:extLst>
              <a:ext uri="{FF2B5EF4-FFF2-40B4-BE49-F238E27FC236}">
                <a16:creationId xmlns:a16="http://schemas.microsoft.com/office/drawing/2014/main" id="{0BF13B80-9A93-D716-D9FC-6D0C5555CB0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844816" y="5143500"/>
            <a:ext cx="3534793" cy="1239000"/>
          </a:xfrm>
          <a:prstGeom prst="rect">
            <a:avLst/>
          </a:prstGeom>
          <a:noFill/>
        </p:spPr>
      </p:pic>
      <p:sp>
        <p:nvSpPr>
          <p:cNvPr id="2" name="Text Placeholder 15">
            <a:extLst>
              <a:ext uri="{FF2B5EF4-FFF2-40B4-BE49-F238E27FC236}">
                <a16:creationId xmlns:a16="http://schemas.microsoft.com/office/drawing/2014/main" id="{3292DC4D-D2FA-BCBF-B897-B11C4E4FA634}"/>
              </a:ext>
            </a:extLst>
          </p:cNvPr>
          <p:cNvSpPr txBox="1">
            <a:spLocks noChangeAspect="1"/>
          </p:cNvSpPr>
          <p:nvPr userDrawn="1"/>
        </p:nvSpPr>
        <p:spPr>
          <a:xfrm>
            <a:off x="4232683" y="1896819"/>
            <a:ext cx="3726634" cy="515167"/>
          </a:xfrm>
          <a:prstGeom prst="rect">
            <a:avLst/>
          </a:prstGeom>
        </p:spPr>
        <p:txBody>
          <a:bodyPr>
            <a:noAutofit/>
          </a:bodyPr>
          <a:lstStyle>
            <a:lvl1pPr marL="0" indent="0" algn="ctr" eaLnBrk="1" hangingPunct="1">
              <a:buFontTx/>
              <a:buNone/>
              <a:defRPr sz="4000" b="1" baseline="0">
                <a:solidFill>
                  <a:schemeClr val="bg1"/>
                </a:solidFill>
                <a:latin typeface="Arial"/>
                <a:ea typeface="+mn-ea"/>
                <a:cs typeface="Arial"/>
              </a:defRPr>
            </a:lvl1pPr>
            <a:lvl2pPr marL="342900" indent="0" eaLnBrk="1" hangingPunct="1">
              <a:buFontTx/>
              <a:buNone/>
              <a:defRPr sz="1050">
                <a:latin typeface=""/>
                <a:ea typeface="+mn-ea"/>
                <a:cs typeface="+mn-cs"/>
              </a:defRPr>
            </a:lvl2pPr>
            <a:lvl3pPr marL="685800" indent="0" eaLnBrk="1" hangingPunct="1">
              <a:buFontTx/>
              <a:buNone/>
              <a:defRPr sz="1050">
                <a:latin typeface=""/>
                <a:ea typeface="+mn-ea"/>
                <a:cs typeface="+mn-cs"/>
              </a:defRPr>
            </a:lvl3pPr>
            <a:lvl4pPr marL="1028700" indent="0" eaLnBrk="1" hangingPunct="1">
              <a:buFontTx/>
              <a:buNone/>
              <a:defRPr sz="1050">
                <a:latin typeface=""/>
                <a:ea typeface="+mn-ea"/>
                <a:cs typeface="+mn-cs"/>
              </a:defRPr>
            </a:lvl4pPr>
            <a:lvl5pPr marL="1371600" indent="0" eaLnBrk="1" hangingPunct="1">
              <a:buFontTx/>
              <a:buNone/>
              <a:defRPr sz="1050">
                <a:latin typeface=""/>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AU" sz="4219" kern="0" dirty="0">
                <a:latin typeface="Montserrat" pitchFamily="2" charset="0"/>
              </a:rPr>
              <a:t>Thank You</a:t>
            </a:r>
          </a:p>
        </p:txBody>
      </p:sp>
      <p:sp>
        <p:nvSpPr>
          <p:cNvPr id="3" name="bg object 17">
            <a:extLst>
              <a:ext uri="{FF2B5EF4-FFF2-40B4-BE49-F238E27FC236}">
                <a16:creationId xmlns:a16="http://schemas.microsoft.com/office/drawing/2014/main" id="{F899691C-A924-52DA-DABC-26D7459510FE}"/>
              </a:ext>
            </a:extLst>
          </p:cNvPr>
          <p:cNvSpPr>
            <a:spLocks noChangeAspect="1"/>
          </p:cNvSpPr>
          <p:nvPr userDrawn="1"/>
        </p:nvSpPr>
        <p:spPr>
          <a:xfrm>
            <a:off x="4232683" y="1678837"/>
            <a:ext cx="355250" cy="353858"/>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dirty="0">
              <a:latin typeface="Montserrat" pitchFamily="2" charset="0"/>
            </a:endParaRPr>
          </a:p>
        </p:txBody>
      </p:sp>
      <p:sp>
        <p:nvSpPr>
          <p:cNvPr id="4" name="bg object 21">
            <a:extLst>
              <a:ext uri="{FF2B5EF4-FFF2-40B4-BE49-F238E27FC236}">
                <a16:creationId xmlns:a16="http://schemas.microsoft.com/office/drawing/2014/main" id="{A8DDAE8A-99E6-D089-0969-36B593A040E0}"/>
              </a:ext>
            </a:extLst>
          </p:cNvPr>
          <p:cNvSpPr>
            <a:spLocks noChangeAspect="1"/>
          </p:cNvSpPr>
          <p:nvPr userDrawn="1"/>
        </p:nvSpPr>
        <p:spPr>
          <a:xfrm>
            <a:off x="7596141" y="2239962"/>
            <a:ext cx="248675" cy="248338"/>
          </a:xfrm>
          <a:prstGeom prst="rect">
            <a:avLst/>
          </a:prstGeom>
          <a:blipFill>
            <a:blip r:embed="rId3" cstate="print"/>
            <a:stretch>
              <a:fillRect/>
            </a:stretch>
          </a:blipFill>
        </p:spPr>
        <p:txBody>
          <a:bodyPr wrap="square" lIns="0" tIns="0" rIns="0" bIns="0" rtlCol="0"/>
          <a:lstStyle/>
          <a:p>
            <a:endParaRPr sz="1266" dirty="0">
              <a:latin typeface="Montserrat" pitchFamily="2" charset="0"/>
            </a:endParaRPr>
          </a:p>
        </p:txBody>
      </p:sp>
      <p:grpSp>
        <p:nvGrpSpPr>
          <p:cNvPr id="5" name="Group 4">
            <a:extLst>
              <a:ext uri="{FF2B5EF4-FFF2-40B4-BE49-F238E27FC236}">
                <a16:creationId xmlns:a16="http://schemas.microsoft.com/office/drawing/2014/main" id="{05E04644-04CA-302A-B20C-84E87BC4C6AD}"/>
              </a:ext>
            </a:extLst>
          </p:cNvPr>
          <p:cNvGrpSpPr>
            <a:grpSpLocks noChangeAspect="1"/>
          </p:cNvGrpSpPr>
          <p:nvPr userDrawn="1"/>
        </p:nvGrpSpPr>
        <p:grpSpPr>
          <a:xfrm>
            <a:off x="4740861" y="2890506"/>
            <a:ext cx="2710279" cy="614984"/>
            <a:chOff x="5226547" y="5186167"/>
            <a:chExt cx="2518643" cy="571500"/>
          </a:xfrm>
        </p:grpSpPr>
        <p:pic>
          <p:nvPicPr>
            <p:cNvPr id="6" name="Picture 5">
              <a:extLst>
                <a:ext uri="{FF2B5EF4-FFF2-40B4-BE49-F238E27FC236}">
                  <a16:creationId xmlns:a16="http://schemas.microsoft.com/office/drawing/2014/main" id="{296DAE9A-DFA3-9526-357B-91ACD4A8CA83}"/>
                </a:ext>
              </a:extLst>
            </p:cNvPr>
            <p:cNvPicPr>
              <a:picLocks noChangeAspect="1"/>
            </p:cNvPicPr>
            <p:nvPr/>
          </p:nvPicPr>
          <p:blipFill>
            <a:blip r:embed="rId4"/>
            <a:stretch>
              <a:fillRect/>
            </a:stretch>
          </p:blipFill>
          <p:spPr>
            <a:xfrm>
              <a:off x="7173690" y="5186167"/>
              <a:ext cx="571500" cy="571500"/>
            </a:xfrm>
            <a:prstGeom prst="rect">
              <a:avLst/>
            </a:prstGeom>
          </p:spPr>
        </p:pic>
        <p:pic>
          <p:nvPicPr>
            <p:cNvPr id="7" name="Picture 6">
              <a:extLst>
                <a:ext uri="{FF2B5EF4-FFF2-40B4-BE49-F238E27FC236}">
                  <a16:creationId xmlns:a16="http://schemas.microsoft.com/office/drawing/2014/main" id="{70EDA9CF-9DCF-5BF5-CFC9-B880288B72BD}"/>
                </a:ext>
              </a:extLst>
            </p:cNvPr>
            <p:cNvPicPr>
              <a:picLocks noChangeAspect="1"/>
            </p:cNvPicPr>
            <p:nvPr/>
          </p:nvPicPr>
          <p:blipFill>
            <a:blip r:embed="rId5"/>
            <a:stretch>
              <a:fillRect/>
            </a:stretch>
          </p:blipFill>
          <p:spPr>
            <a:xfrm>
              <a:off x="6216650" y="5186167"/>
              <a:ext cx="571500" cy="571500"/>
            </a:xfrm>
            <a:prstGeom prst="rect">
              <a:avLst/>
            </a:prstGeom>
          </p:spPr>
        </p:pic>
        <p:pic>
          <p:nvPicPr>
            <p:cNvPr id="9" name="Picture 8">
              <a:extLst>
                <a:ext uri="{FF2B5EF4-FFF2-40B4-BE49-F238E27FC236}">
                  <a16:creationId xmlns:a16="http://schemas.microsoft.com/office/drawing/2014/main" id="{D80B51C8-42F8-13CC-39ED-D35E7CC8C518}"/>
                </a:ext>
              </a:extLst>
            </p:cNvPr>
            <p:cNvPicPr>
              <a:picLocks noChangeAspect="1"/>
            </p:cNvPicPr>
            <p:nvPr/>
          </p:nvPicPr>
          <p:blipFill>
            <a:blip r:embed="rId6"/>
            <a:stretch>
              <a:fillRect/>
            </a:stretch>
          </p:blipFill>
          <p:spPr>
            <a:xfrm>
              <a:off x="5226547" y="5186167"/>
              <a:ext cx="571500" cy="571500"/>
            </a:xfrm>
            <a:prstGeom prst="rect">
              <a:avLst/>
            </a:prstGeom>
          </p:spPr>
        </p:pic>
      </p:grpSp>
      <p:sp>
        <p:nvSpPr>
          <p:cNvPr id="10" name="TextBox 9">
            <a:extLst>
              <a:ext uri="{FF2B5EF4-FFF2-40B4-BE49-F238E27FC236}">
                <a16:creationId xmlns:a16="http://schemas.microsoft.com/office/drawing/2014/main" id="{80CD57FB-87E9-0DB4-BB2E-B941BB29F163}"/>
              </a:ext>
            </a:extLst>
          </p:cNvPr>
          <p:cNvSpPr txBox="1">
            <a:spLocks noChangeAspect="1"/>
          </p:cNvSpPr>
          <p:nvPr userDrawn="1"/>
        </p:nvSpPr>
        <p:spPr>
          <a:xfrm>
            <a:off x="3333628" y="3692028"/>
            <a:ext cx="5524743" cy="351956"/>
          </a:xfrm>
          <a:prstGeom prst="rect">
            <a:avLst/>
          </a:prstGeom>
          <a:noFill/>
        </p:spPr>
        <p:txBody>
          <a:bodyPr wrap="square" rtlCol="0">
            <a:spAutoFit/>
          </a:bodyPr>
          <a:lstStyle/>
          <a:p>
            <a:pPr algn="ctr" defTabSz="241093">
              <a:defRPr/>
            </a:pPr>
            <a:r>
              <a:rPr lang="en-AU" sz="1687" spc="158" dirty="0">
                <a:solidFill>
                  <a:schemeClr val="bg1"/>
                </a:solidFill>
                <a:latin typeface="Montserrat" pitchFamily="2" charset="0"/>
                <a:ea typeface="Roboto Light" pitchFamily="2" charset="0"/>
                <a:cs typeface="Arial" panose="020B0604020202020204" pitchFamily="34" charset="0"/>
              </a:rPr>
              <a:t>www.caritas.org.au/catholic-earthcare</a:t>
            </a:r>
          </a:p>
        </p:txBody>
      </p:sp>
    </p:spTree>
    <p:extLst>
      <p:ext uri="{BB962C8B-B14F-4D97-AF65-F5344CB8AC3E}">
        <p14:creationId xmlns:p14="http://schemas.microsoft.com/office/powerpoint/2010/main" val="256511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43568D18-358E-B100-E9D3-4323756E6F12}"/>
              </a:ext>
            </a:extLst>
          </p:cNvPr>
          <p:cNvSpPr/>
          <p:nvPr userDrawn="1"/>
        </p:nvSpPr>
        <p:spPr>
          <a:xfrm>
            <a:off x="0" y="0"/>
            <a:ext cx="12192000" cy="3429000"/>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2" name="Title 1">
            <a:extLst>
              <a:ext uri="{FF2B5EF4-FFF2-40B4-BE49-F238E27FC236}">
                <a16:creationId xmlns:a16="http://schemas.microsoft.com/office/drawing/2014/main" id="{35038C44-3752-3BB2-37D0-532D62A3B04F}"/>
              </a:ext>
            </a:extLst>
          </p:cNvPr>
          <p:cNvSpPr>
            <a:spLocks noGrp="1"/>
          </p:cNvSpPr>
          <p:nvPr>
            <p:ph type="ctrTitle"/>
          </p:nvPr>
        </p:nvSpPr>
        <p:spPr>
          <a:xfrm>
            <a:off x="1395663" y="1747836"/>
            <a:ext cx="9272337" cy="1508126"/>
          </a:xfrm>
        </p:spPr>
        <p:txBody>
          <a:bodyPr lIns="0" anchor="b"/>
          <a:lstStyle>
            <a:lvl1pPr algn="l">
              <a:defRPr sz="3800" b="1" i="0">
                <a:latin typeface="Montserrat" pitchFamily="2" charset="77"/>
              </a:defRPr>
            </a:lvl1pPr>
          </a:lstStyle>
          <a:p>
            <a:r>
              <a:rPr lang="en-GB"/>
              <a:t>Click to edit Master title style</a:t>
            </a:r>
            <a:endParaRPr lang="en-US" dirty="0"/>
          </a:p>
        </p:txBody>
      </p:sp>
      <p:sp>
        <p:nvSpPr>
          <p:cNvPr id="12" name="Round Single Corner of Rectangle 11">
            <a:extLst>
              <a:ext uri="{FF2B5EF4-FFF2-40B4-BE49-F238E27FC236}">
                <a16:creationId xmlns:a16="http://schemas.microsoft.com/office/drawing/2014/main" id="{2DB8ED10-C390-3AA3-0E61-DB6F47A797F7}"/>
              </a:ext>
            </a:extLst>
          </p:cNvPr>
          <p:cNvSpPr/>
          <p:nvPr userDrawn="1"/>
        </p:nvSpPr>
        <p:spPr>
          <a:xfrm rot="10800000">
            <a:off x="0" y="3429000"/>
            <a:ext cx="12192000" cy="3429000"/>
          </a:xfrm>
          <a:prstGeom prst="round1Rect">
            <a:avLst>
              <a:gd name="adj" fmla="val 4814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Montserrat" pitchFamily="2" charset="0"/>
            </a:endParaRPr>
          </a:p>
        </p:txBody>
      </p:sp>
      <p:sp>
        <p:nvSpPr>
          <p:cNvPr id="3" name="Subtitle 2">
            <a:extLst>
              <a:ext uri="{FF2B5EF4-FFF2-40B4-BE49-F238E27FC236}">
                <a16:creationId xmlns:a16="http://schemas.microsoft.com/office/drawing/2014/main" id="{470FE083-4CE1-F53F-CA91-4BD2B7C28F1D}"/>
              </a:ext>
            </a:extLst>
          </p:cNvPr>
          <p:cNvSpPr>
            <a:spLocks noGrp="1"/>
          </p:cNvSpPr>
          <p:nvPr>
            <p:ph type="subTitle" idx="1"/>
          </p:nvPr>
        </p:nvSpPr>
        <p:spPr>
          <a:xfrm>
            <a:off x="1395663" y="3652834"/>
            <a:ext cx="9272337" cy="1604965"/>
          </a:xfrm>
        </p:spPr>
        <p:txBody>
          <a:bodyPr lIns="0"/>
          <a:lstStyle>
            <a:lvl1pPr marL="0" indent="0" algn="l">
              <a:buNone/>
              <a:defRPr sz="200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8" name="Picture 7">
            <a:extLst>
              <a:ext uri="{FF2B5EF4-FFF2-40B4-BE49-F238E27FC236}">
                <a16:creationId xmlns:a16="http://schemas.microsoft.com/office/drawing/2014/main" id="{0BF13B80-9A93-D716-D9FC-6D0C5555CB0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pic>
        <p:nvPicPr>
          <p:cNvPr id="13" name="Picture 12">
            <a:extLst>
              <a:ext uri="{FF2B5EF4-FFF2-40B4-BE49-F238E27FC236}">
                <a16:creationId xmlns:a16="http://schemas.microsoft.com/office/drawing/2014/main" id="{D1D01CBE-165B-2F37-FCE4-3D98BE33D00E}"/>
              </a:ext>
            </a:extLst>
          </p:cNvPr>
          <p:cNvPicPr>
            <a:picLocks noChangeAspect="1"/>
          </p:cNvPicPr>
          <p:nvPr userDrawn="1"/>
        </p:nvPicPr>
        <p:blipFill>
          <a:blip>
            <a:alphaModFix amt="10000"/>
            <a:extLst>
              <a:ext uri="{96DAC541-7B7A-43D3-8B79-37D633B846F1}">
                <asvg:svgBlip xmlns:asvg="http://schemas.microsoft.com/office/drawing/2016/SVG/main" r:embed="rId3"/>
              </a:ext>
            </a:extLst>
          </a:blip>
          <a:srcRect r="18757" b="17557"/>
          <a:stretch>
            <a:fillRect/>
          </a:stretch>
        </p:blipFill>
        <p:spPr>
          <a:xfrm>
            <a:off x="8788893" y="3741525"/>
            <a:ext cx="3403107" cy="3116475"/>
          </a:xfrm>
          <a:prstGeom prst="rect">
            <a:avLst/>
          </a:prstGeom>
        </p:spPr>
      </p:pic>
    </p:spTree>
    <p:extLst>
      <p:ext uri="{BB962C8B-B14F-4D97-AF65-F5344CB8AC3E}">
        <p14:creationId xmlns:p14="http://schemas.microsoft.com/office/powerpoint/2010/main" val="195004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1650163-B9AF-F9B1-D2C5-35707B1E257A}"/>
              </a:ext>
            </a:extLst>
          </p:cNvPr>
          <p:cNvSpPr/>
          <p:nvPr userDrawn="1"/>
        </p:nvSpPr>
        <p:spPr>
          <a:xfrm>
            <a:off x="0" y="-4762"/>
            <a:ext cx="12192000" cy="3429000"/>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2" name="Title 1">
            <a:extLst>
              <a:ext uri="{FF2B5EF4-FFF2-40B4-BE49-F238E27FC236}">
                <a16:creationId xmlns:a16="http://schemas.microsoft.com/office/drawing/2014/main" id="{E034DFF2-50F0-7A64-03C9-80F40FE1202D}"/>
              </a:ext>
            </a:extLst>
          </p:cNvPr>
          <p:cNvSpPr>
            <a:spLocks noGrp="1"/>
          </p:cNvSpPr>
          <p:nvPr>
            <p:ph type="title"/>
          </p:nvPr>
        </p:nvSpPr>
        <p:spPr>
          <a:xfrm>
            <a:off x="831850" y="1709738"/>
            <a:ext cx="10521950" cy="1482641"/>
          </a:xfrm>
        </p:spPr>
        <p:txBody>
          <a:bodyPr lIns="0" anchor="b"/>
          <a:lstStyle>
            <a:lvl1pPr>
              <a:defRPr sz="3800" b="1" i="0">
                <a:solidFill>
                  <a:schemeClr val="tx2"/>
                </a:solidFill>
                <a:latin typeface="Montserrat" pitchFamily="2" charset="77"/>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8D39202-DEF6-7DEF-892D-F2DF1BEC49FC}"/>
              </a:ext>
            </a:extLst>
          </p:cNvPr>
          <p:cNvSpPr>
            <a:spLocks noGrp="1"/>
          </p:cNvSpPr>
          <p:nvPr>
            <p:ph type="body" idx="1"/>
          </p:nvPr>
        </p:nvSpPr>
        <p:spPr>
          <a:xfrm>
            <a:off x="1171074" y="3771316"/>
            <a:ext cx="10182725" cy="2565316"/>
          </a:xfrm>
        </p:spPr>
        <p:txBody>
          <a:bodyPr lIns="0" tIns="0"/>
          <a:lstStyle>
            <a:lvl1pPr marL="0" indent="0">
              <a:buNone/>
              <a:defRPr sz="2000">
                <a:solidFill>
                  <a:schemeClr val="tx1">
                    <a:tint val="82000"/>
                  </a:schemeClr>
                </a:solidFill>
                <a:latin typeface="Montserra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pic>
        <p:nvPicPr>
          <p:cNvPr id="4" name="Picture 7">
            <a:extLst>
              <a:ext uri="{FF2B5EF4-FFF2-40B4-BE49-F238E27FC236}">
                <a16:creationId xmlns:a16="http://schemas.microsoft.com/office/drawing/2014/main" id="{5A08F6B8-6B77-E6D9-1346-ACE8893260C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spTree>
    <p:extLst>
      <p:ext uri="{BB962C8B-B14F-4D97-AF65-F5344CB8AC3E}">
        <p14:creationId xmlns:p14="http://schemas.microsoft.com/office/powerpoint/2010/main" val="379977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1650163-B9AF-F9B1-D2C5-35707B1E257A}"/>
              </a:ext>
            </a:extLst>
          </p:cNvPr>
          <p:cNvSpPr/>
          <p:nvPr userDrawn="1"/>
        </p:nvSpPr>
        <p:spPr>
          <a:xfrm>
            <a:off x="0" y="-4762"/>
            <a:ext cx="12192000" cy="3429000"/>
          </a:xfrm>
          <a:prstGeom prst="round1Rect">
            <a:avLst>
              <a:gd name="adj" fmla="val 4814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2" name="Title 1">
            <a:extLst>
              <a:ext uri="{FF2B5EF4-FFF2-40B4-BE49-F238E27FC236}">
                <a16:creationId xmlns:a16="http://schemas.microsoft.com/office/drawing/2014/main" id="{E034DFF2-50F0-7A64-03C9-80F40FE1202D}"/>
              </a:ext>
            </a:extLst>
          </p:cNvPr>
          <p:cNvSpPr>
            <a:spLocks noGrp="1"/>
          </p:cNvSpPr>
          <p:nvPr>
            <p:ph type="title"/>
          </p:nvPr>
        </p:nvSpPr>
        <p:spPr>
          <a:xfrm>
            <a:off x="831850" y="1709738"/>
            <a:ext cx="10521950" cy="1482641"/>
          </a:xfrm>
        </p:spPr>
        <p:txBody>
          <a:bodyPr lIns="0" anchor="b"/>
          <a:lstStyle>
            <a:lvl1pPr>
              <a:defRPr sz="3800" b="1" i="0">
                <a:solidFill>
                  <a:schemeClr val="bg1"/>
                </a:solidFill>
                <a:latin typeface="Montserrat" pitchFamily="2" charset="77"/>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8D39202-DEF6-7DEF-892D-F2DF1BEC49FC}"/>
              </a:ext>
            </a:extLst>
          </p:cNvPr>
          <p:cNvSpPr>
            <a:spLocks noGrp="1"/>
          </p:cNvSpPr>
          <p:nvPr>
            <p:ph type="body" idx="1"/>
          </p:nvPr>
        </p:nvSpPr>
        <p:spPr>
          <a:xfrm>
            <a:off x="1171074" y="3771316"/>
            <a:ext cx="10182725" cy="2565316"/>
          </a:xfrm>
        </p:spPr>
        <p:txBody>
          <a:bodyPr lIns="0" tIns="0"/>
          <a:lstStyle>
            <a:lvl1pPr marL="0" indent="0">
              <a:buNone/>
              <a:defRPr sz="2200">
                <a:solidFill>
                  <a:schemeClr val="tx1">
                    <a:tint val="82000"/>
                  </a:schemeClr>
                </a:solidFill>
                <a:latin typeface="Montserra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grpSp>
        <p:nvGrpSpPr>
          <p:cNvPr id="4" name="Group 3">
            <a:extLst>
              <a:ext uri="{FF2B5EF4-FFF2-40B4-BE49-F238E27FC236}">
                <a16:creationId xmlns:a16="http://schemas.microsoft.com/office/drawing/2014/main" id="{58610CC9-6532-974E-F395-B679E423F303}"/>
              </a:ext>
            </a:extLst>
          </p:cNvPr>
          <p:cNvGrpSpPr/>
          <p:nvPr userDrawn="1"/>
        </p:nvGrpSpPr>
        <p:grpSpPr>
          <a:xfrm>
            <a:off x="762000" y="3771316"/>
            <a:ext cx="152400" cy="645152"/>
            <a:chOff x="762000" y="3771316"/>
            <a:chExt cx="152400" cy="645152"/>
          </a:xfrm>
        </p:grpSpPr>
        <p:sp>
          <p:nvSpPr>
            <p:cNvPr id="9" name="Oval 8">
              <a:extLst>
                <a:ext uri="{FF2B5EF4-FFF2-40B4-BE49-F238E27FC236}">
                  <a16:creationId xmlns:a16="http://schemas.microsoft.com/office/drawing/2014/main" id="{7B26C8BE-D028-466F-D27E-D00752E12121}"/>
                </a:ext>
              </a:extLst>
            </p:cNvPr>
            <p:cNvSpPr/>
            <p:nvPr userDrawn="1"/>
          </p:nvSpPr>
          <p:spPr>
            <a:xfrm>
              <a:off x="762000" y="3771316"/>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0" name="Oval 9">
              <a:extLst>
                <a:ext uri="{FF2B5EF4-FFF2-40B4-BE49-F238E27FC236}">
                  <a16:creationId xmlns:a16="http://schemas.microsoft.com/office/drawing/2014/main" id="{3D429D01-DBEF-0B91-80D4-4D6AE719A7EE}"/>
                </a:ext>
              </a:extLst>
            </p:cNvPr>
            <p:cNvSpPr/>
            <p:nvPr userDrawn="1"/>
          </p:nvSpPr>
          <p:spPr>
            <a:xfrm>
              <a:off x="762000" y="4264068"/>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1" name="Oval 10">
              <a:extLst>
                <a:ext uri="{FF2B5EF4-FFF2-40B4-BE49-F238E27FC236}">
                  <a16:creationId xmlns:a16="http://schemas.microsoft.com/office/drawing/2014/main" id="{69ADC5EA-D497-BE1E-031B-7A239997EFC8}"/>
                </a:ext>
              </a:extLst>
            </p:cNvPr>
            <p:cNvSpPr/>
            <p:nvPr userDrawn="1"/>
          </p:nvSpPr>
          <p:spPr>
            <a:xfrm>
              <a:off x="762000" y="4017692"/>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grpSp>
      <p:pic>
        <p:nvPicPr>
          <p:cNvPr id="5" name="Picture 7">
            <a:extLst>
              <a:ext uri="{FF2B5EF4-FFF2-40B4-BE49-F238E27FC236}">
                <a16:creationId xmlns:a16="http://schemas.microsoft.com/office/drawing/2014/main" id="{AEFCF2A0-19E4-C3E5-7E1B-A8BF74B8D9A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spTree>
    <p:extLst>
      <p:ext uri="{BB962C8B-B14F-4D97-AF65-F5344CB8AC3E}">
        <p14:creationId xmlns:p14="http://schemas.microsoft.com/office/powerpoint/2010/main" val="44272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738055" y="466726"/>
            <a:ext cx="10906258" cy="708338"/>
          </a:xfrm>
        </p:spPr>
        <p:txBody>
          <a:bodyPr lIns="0" bIns="0" anchor="b" anchorCtr="0"/>
          <a:lstStyle>
            <a:lvl1pPr>
              <a:defRPr sz="3200" b="0" i="0">
                <a:solidFill>
                  <a:schemeClr val="accent4"/>
                </a:solidFill>
                <a:latin typeface="Montserrat" pitchFamily="2" charset="77"/>
              </a:defRPr>
            </a:lvl1pPr>
          </a:lstStyle>
          <a:p>
            <a:r>
              <a:rPr lang="en-GB"/>
              <a:t>Click to edit Master title style</a:t>
            </a:r>
            <a:endParaRPr lang="en-US"/>
          </a:p>
        </p:txBody>
      </p:sp>
      <p:sp>
        <p:nvSpPr>
          <p:cNvPr id="18" name="Content Placeholder 2">
            <a:extLst>
              <a:ext uri="{FF2B5EF4-FFF2-40B4-BE49-F238E27FC236}">
                <a16:creationId xmlns:a16="http://schemas.microsoft.com/office/drawing/2014/main" id="{CBA48401-876E-07A8-8ED3-2EF839EA6EB9}"/>
              </a:ext>
            </a:extLst>
          </p:cNvPr>
          <p:cNvSpPr>
            <a:spLocks noGrp="1"/>
          </p:cNvSpPr>
          <p:nvPr>
            <p:ph idx="1"/>
          </p:nvPr>
        </p:nvSpPr>
        <p:spPr>
          <a:xfrm>
            <a:off x="738055" y="1507959"/>
            <a:ext cx="3348169" cy="4267200"/>
          </a:xfrm>
        </p:spPr>
        <p:txBody>
          <a:bodyPr lIns="0"/>
          <a:lstStyle>
            <a:lvl1pPr algn="l">
              <a:buNone/>
              <a:defRPr sz="1800">
                <a:latin typeface="Montserrat" pitchFamily="2" charset="77"/>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a:t>Click to edit Master text styles</a:t>
            </a:r>
          </a:p>
        </p:txBody>
      </p:sp>
      <p:sp>
        <p:nvSpPr>
          <p:cNvPr id="8" name="Round Single Corner of Rectangle 7">
            <a:extLst>
              <a:ext uri="{FF2B5EF4-FFF2-40B4-BE49-F238E27FC236}">
                <a16:creationId xmlns:a16="http://schemas.microsoft.com/office/drawing/2014/main" id="{8ECF16D6-3267-18BC-5FA3-DF465C6038D6}"/>
              </a:ext>
            </a:extLst>
          </p:cNvPr>
          <p:cNvSpPr/>
          <p:nvPr userDrawn="1"/>
        </p:nvSpPr>
        <p:spPr>
          <a:xfrm rot="10800000">
            <a:off x="4459704" y="1346200"/>
            <a:ext cx="7732295" cy="5511800"/>
          </a:xfrm>
          <a:prstGeom prst="round1Rect">
            <a:avLst>
              <a:gd name="adj" fmla="val 13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3" name="Picture Placeholder 2">
            <a:extLst>
              <a:ext uri="{FF2B5EF4-FFF2-40B4-BE49-F238E27FC236}">
                <a16:creationId xmlns:a16="http://schemas.microsoft.com/office/drawing/2014/main" id="{528357E4-329B-90C7-613F-728B1415D8B6}"/>
              </a:ext>
            </a:extLst>
          </p:cNvPr>
          <p:cNvSpPr>
            <a:spLocks noGrp="1"/>
          </p:cNvSpPr>
          <p:nvPr>
            <p:ph type="pic" idx="10"/>
          </p:nvPr>
        </p:nvSpPr>
        <p:spPr>
          <a:xfrm>
            <a:off x="4858791" y="1636295"/>
            <a:ext cx="6785522" cy="43628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Footer Placeholder 5">
            <a:extLst>
              <a:ext uri="{FF2B5EF4-FFF2-40B4-BE49-F238E27FC236}">
                <a16:creationId xmlns:a16="http://schemas.microsoft.com/office/drawing/2014/main" id="{93866473-03F9-7816-58D5-43B802DD894B}"/>
              </a:ext>
            </a:extLst>
          </p:cNvPr>
          <p:cNvSpPr>
            <a:spLocks noGrp="1"/>
          </p:cNvSpPr>
          <p:nvPr>
            <p:ph type="ftr" sz="quarter" idx="11"/>
          </p:nvPr>
        </p:nvSpPr>
        <p:spPr>
          <a:xfrm>
            <a:off x="4858791" y="6314272"/>
            <a:ext cx="6785522" cy="193201"/>
          </a:xfrm>
        </p:spPr>
        <p:txBody>
          <a:bodyPr/>
          <a:lstStyle>
            <a:lvl1pPr algn="r">
              <a:defRPr sz="900" b="0" i="0">
                <a:latin typeface="Montserrat Light" pitchFamily="2" charset="77"/>
              </a:defRPr>
            </a:lvl1pPr>
          </a:lstStyle>
          <a:p>
            <a:endParaRPr lang="en-US" sz="900" dirty="0"/>
          </a:p>
        </p:txBody>
      </p:sp>
      <p:grpSp>
        <p:nvGrpSpPr>
          <p:cNvPr id="5" name="Group 4">
            <a:extLst>
              <a:ext uri="{FF2B5EF4-FFF2-40B4-BE49-F238E27FC236}">
                <a16:creationId xmlns:a16="http://schemas.microsoft.com/office/drawing/2014/main" id="{8842A8C8-1B05-564C-EE56-2C724573576D}"/>
              </a:ext>
            </a:extLst>
          </p:cNvPr>
          <p:cNvGrpSpPr/>
          <p:nvPr userDrawn="1"/>
        </p:nvGrpSpPr>
        <p:grpSpPr>
          <a:xfrm>
            <a:off x="403491" y="529911"/>
            <a:ext cx="152400" cy="645152"/>
            <a:chOff x="403491" y="390525"/>
            <a:chExt cx="152400" cy="645152"/>
          </a:xfrm>
        </p:grpSpPr>
        <p:sp>
          <p:nvSpPr>
            <p:cNvPr id="9" name="Oval 8">
              <a:extLst>
                <a:ext uri="{FF2B5EF4-FFF2-40B4-BE49-F238E27FC236}">
                  <a16:creationId xmlns:a16="http://schemas.microsoft.com/office/drawing/2014/main" id="{A606592F-C16E-1794-683F-7DD927BAB101}"/>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0" name="Oval 9">
              <a:extLst>
                <a:ext uri="{FF2B5EF4-FFF2-40B4-BE49-F238E27FC236}">
                  <a16:creationId xmlns:a16="http://schemas.microsoft.com/office/drawing/2014/main" id="{FF9BD35B-94A7-3BCA-6A46-9A0AA75EF67D}"/>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1" name="Oval 10">
              <a:extLst>
                <a:ext uri="{FF2B5EF4-FFF2-40B4-BE49-F238E27FC236}">
                  <a16:creationId xmlns:a16="http://schemas.microsoft.com/office/drawing/2014/main" id="{359186A9-AF97-6BCE-56F9-C5FE181453D5}"/>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grpSp>
      <p:pic>
        <p:nvPicPr>
          <p:cNvPr id="7" name="Picture 5">
            <a:extLst>
              <a:ext uri="{FF2B5EF4-FFF2-40B4-BE49-F238E27FC236}">
                <a16:creationId xmlns:a16="http://schemas.microsoft.com/office/drawing/2014/main" id="{EAA23A6F-D66F-5A41-1470-C2021931DBA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383317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738055" y="466726"/>
            <a:ext cx="10906258" cy="708338"/>
          </a:xfrm>
        </p:spPr>
        <p:txBody>
          <a:bodyPr lIns="0" bIns="0" anchor="b" anchorCtr="0"/>
          <a:lstStyle>
            <a:lvl1pPr>
              <a:defRPr sz="3200" b="0" i="0">
                <a:solidFill>
                  <a:schemeClr val="tx1"/>
                </a:solidFill>
                <a:latin typeface="Montserrat" pitchFamily="2" charset="77"/>
              </a:defRPr>
            </a:lvl1pPr>
          </a:lstStyle>
          <a:p>
            <a:r>
              <a:rPr lang="en-GB"/>
              <a:t>Click to edit Master title style</a:t>
            </a:r>
            <a:endParaRPr lang="en-US"/>
          </a:p>
        </p:txBody>
      </p:sp>
      <p:sp>
        <p:nvSpPr>
          <p:cNvPr id="18" name="Content Placeholder 2">
            <a:extLst>
              <a:ext uri="{FF2B5EF4-FFF2-40B4-BE49-F238E27FC236}">
                <a16:creationId xmlns:a16="http://schemas.microsoft.com/office/drawing/2014/main" id="{CBA48401-876E-07A8-8ED3-2EF839EA6EB9}"/>
              </a:ext>
            </a:extLst>
          </p:cNvPr>
          <p:cNvSpPr>
            <a:spLocks noGrp="1"/>
          </p:cNvSpPr>
          <p:nvPr>
            <p:ph idx="1"/>
          </p:nvPr>
        </p:nvSpPr>
        <p:spPr>
          <a:xfrm>
            <a:off x="738055" y="1471614"/>
            <a:ext cx="10906258" cy="4457700"/>
          </a:xfrm>
        </p:spPr>
        <p:txBody>
          <a:bodyPr/>
          <a:lstStyle>
            <a:lvl1pPr algn="l">
              <a:buNone/>
              <a:defRPr sz="1800">
                <a:latin typeface="Montserrat" pitchFamily="2" charset="77"/>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a:t>Click to edit Master text styles</a:t>
            </a:r>
          </a:p>
        </p:txBody>
      </p:sp>
      <p:grpSp>
        <p:nvGrpSpPr>
          <p:cNvPr id="3" name="Group 2">
            <a:extLst>
              <a:ext uri="{FF2B5EF4-FFF2-40B4-BE49-F238E27FC236}">
                <a16:creationId xmlns:a16="http://schemas.microsoft.com/office/drawing/2014/main" id="{4CF5B870-15DD-F2D8-D348-6845B7192FD0}"/>
              </a:ext>
            </a:extLst>
          </p:cNvPr>
          <p:cNvGrpSpPr/>
          <p:nvPr userDrawn="1"/>
        </p:nvGrpSpPr>
        <p:grpSpPr>
          <a:xfrm>
            <a:off x="403491" y="529911"/>
            <a:ext cx="152400" cy="645152"/>
            <a:chOff x="403491" y="390525"/>
            <a:chExt cx="152400" cy="645152"/>
          </a:xfrm>
        </p:grpSpPr>
        <p:sp>
          <p:nvSpPr>
            <p:cNvPr id="4" name="Oval 3">
              <a:extLst>
                <a:ext uri="{FF2B5EF4-FFF2-40B4-BE49-F238E27FC236}">
                  <a16:creationId xmlns:a16="http://schemas.microsoft.com/office/drawing/2014/main" id="{7D708557-1703-9C82-5804-49381CC0F57E}"/>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5" name="Oval 4">
              <a:extLst>
                <a:ext uri="{FF2B5EF4-FFF2-40B4-BE49-F238E27FC236}">
                  <a16:creationId xmlns:a16="http://schemas.microsoft.com/office/drawing/2014/main" id="{83B70FB8-E402-0BF9-14AA-56331A331C85}"/>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8" name="Oval 7">
              <a:extLst>
                <a:ext uri="{FF2B5EF4-FFF2-40B4-BE49-F238E27FC236}">
                  <a16:creationId xmlns:a16="http://schemas.microsoft.com/office/drawing/2014/main" id="{FF4FE56F-80B4-BEA2-DF1C-673C2E212710}"/>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grpSp>
      <p:pic>
        <p:nvPicPr>
          <p:cNvPr id="7" name="Picture 5">
            <a:extLst>
              <a:ext uri="{FF2B5EF4-FFF2-40B4-BE49-F238E27FC236}">
                <a16:creationId xmlns:a16="http://schemas.microsoft.com/office/drawing/2014/main" id="{8C315034-DAFF-C5C8-105C-71F789F7CC5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367229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23" name="Round Single Corner of Rectangle 22">
            <a:extLst>
              <a:ext uri="{FF2B5EF4-FFF2-40B4-BE49-F238E27FC236}">
                <a16:creationId xmlns:a16="http://schemas.microsoft.com/office/drawing/2014/main" id="{A1F4E8FD-C4B9-3AFE-229E-FF60844453A8}"/>
              </a:ext>
            </a:extLst>
          </p:cNvPr>
          <p:cNvSpPr/>
          <p:nvPr userDrawn="1"/>
        </p:nvSpPr>
        <p:spPr>
          <a:xfrm rot="5400000" flipH="1">
            <a:off x="-1515355" y="1515353"/>
            <a:ext cx="6858000" cy="3827294"/>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491679" y="1065147"/>
            <a:ext cx="2905258" cy="4846555"/>
          </a:xfrm>
        </p:spPr>
        <p:txBody>
          <a:bodyPr lIns="0" tIns="0" bIns="0" anchor="t" anchorCtr="0"/>
          <a:lstStyle>
            <a:lvl1pPr>
              <a:defRPr sz="2800" b="0" i="0">
                <a:solidFill>
                  <a:schemeClr val="tx1"/>
                </a:solidFill>
                <a:latin typeface="Montserrat" pitchFamily="2" charset="77"/>
              </a:defRPr>
            </a:lvl1pPr>
          </a:lstStyle>
          <a:p>
            <a:r>
              <a:rPr lang="en-GB"/>
              <a:t>Click to edit Master title style</a:t>
            </a:r>
            <a:endParaRPr lang="en-US" dirty="0"/>
          </a:p>
        </p:txBody>
      </p:sp>
      <p:sp>
        <p:nvSpPr>
          <p:cNvPr id="18" name="Content Placeholder 2">
            <a:extLst>
              <a:ext uri="{FF2B5EF4-FFF2-40B4-BE49-F238E27FC236}">
                <a16:creationId xmlns:a16="http://schemas.microsoft.com/office/drawing/2014/main" id="{CBA48401-876E-07A8-8ED3-2EF839EA6EB9}"/>
              </a:ext>
            </a:extLst>
          </p:cNvPr>
          <p:cNvSpPr>
            <a:spLocks noGrp="1"/>
          </p:cNvSpPr>
          <p:nvPr>
            <p:ph idx="1"/>
          </p:nvPr>
        </p:nvSpPr>
        <p:spPr>
          <a:xfrm>
            <a:off x="4260811" y="634686"/>
            <a:ext cx="7439510" cy="5794690"/>
          </a:xfrm>
        </p:spPr>
        <p:txBody>
          <a:bodyPr lIns="0" tIns="0"/>
          <a:lstStyle>
            <a:lvl1pPr algn="l">
              <a:buNone/>
              <a:defRPr sz="1800">
                <a:latin typeface="Montserrat" pitchFamily="2" charset="77"/>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a:t>Click to edit Master text styles</a:t>
            </a:r>
          </a:p>
        </p:txBody>
      </p:sp>
      <p:grpSp>
        <p:nvGrpSpPr>
          <p:cNvPr id="4" name="Group 3">
            <a:extLst>
              <a:ext uri="{FF2B5EF4-FFF2-40B4-BE49-F238E27FC236}">
                <a16:creationId xmlns:a16="http://schemas.microsoft.com/office/drawing/2014/main" id="{08266CEB-B306-9A8C-96C2-F1297C0A35CE}"/>
              </a:ext>
            </a:extLst>
          </p:cNvPr>
          <p:cNvGrpSpPr/>
          <p:nvPr userDrawn="1"/>
        </p:nvGrpSpPr>
        <p:grpSpPr>
          <a:xfrm>
            <a:off x="3845068" y="609708"/>
            <a:ext cx="152400" cy="645152"/>
            <a:chOff x="403491" y="529911"/>
            <a:chExt cx="152400" cy="645152"/>
          </a:xfrm>
        </p:grpSpPr>
        <p:sp>
          <p:nvSpPr>
            <p:cNvPr id="5" name="Oval 4">
              <a:extLst>
                <a:ext uri="{FF2B5EF4-FFF2-40B4-BE49-F238E27FC236}">
                  <a16:creationId xmlns:a16="http://schemas.microsoft.com/office/drawing/2014/main" id="{19FF366C-E925-C184-0056-8BB6813DE22D}"/>
                </a:ext>
              </a:extLst>
            </p:cNvPr>
            <p:cNvSpPr/>
            <p:nvPr userDrawn="1"/>
          </p:nvSpPr>
          <p:spPr>
            <a:xfrm>
              <a:off x="403491" y="529911"/>
              <a:ext cx="152400" cy="152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8" name="Oval 7">
              <a:extLst>
                <a:ext uri="{FF2B5EF4-FFF2-40B4-BE49-F238E27FC236}">
                  <a16:creationId xmlns:a16="http://schemas.microsoft.com/office/drawing/2014/main" id="{B9242A40-3D71-5B2B-EE4B-B0FCAF58DACC}"/>
                </a:ext>
              </a:extLst>
            </p:cNvPr>
            <p:cNvSpPr/>
            <p:nvPr userDrawn="1"/>
          </p:nvSpPr>
          <p:spPr>
            <a:xfrm>
              <a:off x="403491" y="1022663"/>
              <a:ext cx="152400" cy="152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9" name="Oval 8">
              <a:extLst>
                <a:ext uri="{FF2B5EF4-FFF2-40B4-BE49-F238E27FC236}">
                  <a16:creationId xmlns:a16="http://schemas.microsoft.com/office/drawing/2014/main" id="{7EA9FD71-CCB8-172A-1364-968F235FF03F}"/>
                </a:ext>
              </a:extLst>
            </p:cNvPr>
            <p:cNvSpPr/>
            <p:nvPr userDrawn="1"/>
          </p:nvSpPr>
          <p:spPr>
            <a:xfrm>
              <a:off x="403491" y="776287"/>
              <a:ext cx="152400" cy="152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grpSp>
      <p:sp>
        <p:nvSpPr>
          <p:cNvPr id="17" name="TextBox 16">
            <a:extLst>
              <a:ext uri="{FF2B5EF4-FFF2-40B4-BE49-F238E27FC236}">
                <a16:creationId xmlns:a16="http://schemas.microsoft.com/office/drawing/2014/main" id="{0BBC5C02-5E36-4433-4CC5-32A64425BCBB}"/>
              </a:ext>
            </a:extLst>
          </p:cNvPr>
          <p:cNvSpPr txBox="1"/>
          <p:nvPr userDrawn="1"/>
        </p:nvSpPr>
        <p:spPr>
          <a:xfrm>
            <a:off x="3946358" y="7828547"/>
            <a:ext cx="184731" cy="369332"/>
          </a:xfrm>
          <a:prstGeom prst="rect">
            <a:avLst/>
          </a:prstGeom>
          <a:noFill/>
        </p:spPr>
        <p:txBody>
          <a:bodyPr wrap="none" rtlCol="0">
            <a:spAutoFit/>
          </a:bodyPr>
          <a:lstStyle/>
          <a:p>
            <a:endParaRPr lang="en-US" dirty="0">
              <a:latin typeface="Montserrat" pitchFamily="2" charset="0"/>
            </a:endParaRPr>
          </a:p>
        </p:txBody>
      </p:sp>
      <p:grpSp>
        <p:nvGrpSpPr>
          <p:cNvPr id="19" name="Group 18">
            <a:extLst>
              <a:ext uri="{FF2B5EF4-FFF2-40B4-BE49-F238E27FC236}">
                <a16:creationId xmlns:a16="http://schemas.microsoft.com/office/drawing/2014/main" id="{9EED501C-87A7-0F6F-AA4F-CBEE8C4B1457}"/>
              </a:ext>
            </a:extLst>
          </p:cNvPr>
          <p:cNvGrpSpPr/>
          <p:nvPr userDrawn="1"/>
        </p:nvGrpSpPr>
        <p:grpSpPr>
          <a:xfrm rot="16200000">
            <a:off x="738055" y="363777"/>
            <a:ext cx="152400" cy="645152"/>
            <a:chOff x="403491" y="390525"/>
            <a:chExt cx="152400" cy="645152"/>
          </a:xfrm>
        </p:grpSpPr>
        <p:sp>
          <p:nvSpPr>
            <p:cNvPr id="20" name="Oval 19">
              <a:extLst>
                <a:ext uri="{FF2B5EF4-FFF2-40B4-BE49-F238E27FC236}">
                  <a16:creationId xmlns:a16="http://schemas.microsoft.com/office/drawing/2014/main" id="{02ECAD99-1D95-224B-ECFD-1D0024A830FD}"/>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21" name="Oval 20">
              <a:extLst>
                <a:ext uri="{FF2B5EF4-FFF2-40B4-BE49-F238E27FC236}">
                  <a16:creationId xmlns:a16="http://schemas.microsoft.com/office/drawing/2014/main" id="{CEFE6899-43C3-5772-7C15-C977E7511CB3}"/>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22" name="Oval 21">
              <a:extLst>
                <a:ext uri="{FF2B5EF4-FFF2-40B4-BE49-F238E27FC236}">
                  <a16:creationId xmlns:a16="http://schemas.microsoft.com/office/drawing/2014/main" id="{4D73F3D9-B07D-F164-6CD9-81E362CE96CD}"/>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grpSp>
      <p:pic>
        <p:nvPicPr>
          <p:cNvPr id="3" name="Picture 5">
            <a:extLst>
              <a:ext uri="{FF2B5EF4-FFF2-40B4-BE49-F238E27FC236}">
                <a16:creationId xmlns:a16="http://schemas.microsoft.com/office/drawing/2014/main" id="{5AEF563C-0611-181F-E168-EA27B9918C1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195239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491679" y="852487"/>
            <a:ext cx="2905258" cy="3962399"/>
          </a:xfrm>
        </p:spPr>
        <p:txBody>
          <a:bodyPr lIns="0" tIns="0" bIns="0" anchor="t" anchorCtr="0">
            <a:noAutofit/>
          </a:bodyPr>
          <a:lstStyle>
            <a:lvl1pPr>
              <a:defRPr sz="2800" b="0" i="0">
                <a:solidFill>
                  <a:schemeClr val="tx1"/>
                </a:solidFill>
                <a:latin typeface="Montserrat" pitchFamily="2" charset="77"/>
              </a:defRPr>
            </a:lvl1pPr>
          </a:lstStyle>
          <a:p>
            <a:r>
              <a:rPr lang="en-GB"/>
              <a:t>Click to edit Master title style</a:t>
            </a:r>
            <a:endParaRPr lang="en-US" dirty="0"/>
          </a:p>
        </p:txBody>
      </p:sp>
      <p:sp>
        <p:nvSpPr>
          <p:cNvPr id="3" name="Rounded Rectangle 2">
            <a:extLst>
              <a:ext uri="{FF2B5EF4-FFF2-40B4-BE49-F238E27FC236}">
                <a16:creationId xmlns:a16="http://schemas.microsoft.com/office/drawing/2014/main" id="{C0F42E5F-7DAC-C256-70BB-896998456CED}"/>
              </a:ext>
            </a:extLst>
          </p:cNvPr>
          <p:cNvSpPr/>
          <p:nvPr userDrawn="1"/>
        </p:nvSpPr>
        <p:spPr>
          <a:xfrm>
            <a:off x="4131089" y="455455"/>
            <a:ext cx="7569232" cy="5947090"/>
          </a:xfrm>
          <a:prstGeom prst="roundRect">
            <a:avLst>
              <a:gd name="adj" fmla="val 898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7" name="TextBox 16">
            <a:extLst>
              <a:ext uri="{FF2B5EF4-FFF2-40B4-BE49-F238E27FC236}">
                <a16:creationId xmlns:a16="http://schemas.microsoft.com/office/drawing/2014/main" id="{0BBC5C02-5E36-4433-4CC5-32A64425BCBB}"/>
              </a:ext>
            </a:extLst>
          </p:cNvPr>
          <p:cNvSpPr txBox="1"/>
          <p:nvPr userDrawn="1"/>
        </p:nvSpPr>
        <p:spPr>
          <a:xfrm>
            <a:off x="3946358" y="7828547"/>
            <a:ext cx="184731" cy="369332"/>
          </a:xfrm>
          <a:prstGeom prst="rect">
            <a:avLst/>
          </a:prstGeom>
          <a:noFill/>
        </p:spPr>
        <p:txBody>
          <a:bodyPr wrap="none" rtlCol="0">
            <a:spAutoFit/>
          </a:bodyPr>
          <a:lstStyle/>
          <a:p>
            <a:endParaRPr lang="en-US" dirty="0">
              <a:latin typeface="Montserrat" pitchFamily="2" charset="0"/>
            </a:endParaRPr>
          </a:p>
        </p:txBody>
      </p:sp>
      <p:sp>
        <p:nvSpPr>
          <p:cNvPr id="10" name="Picture Placeholder 2">
            <a:extLst>
              <a:ext uri="{FF2B5EF4-FFF2-40B4-BE49-F238E27FC236}">
                <a16:creationId xmlns:a16="http://schemas.microsoft.com/office/drawing/2014/main" id="{08DC4189-94BC-8212-2083-1C238A5EEDA5}"/>
              </a:ext>
            </a:extLst>
          </p:cNvPr>
          <p:cNvSpPr>
            <a:spLocks noGrp="1"/>
          </p:cNvSpPr>
          <p:nvPr>
            <p:ph type="pic" idx="1"/>
          </p:nvPr>
        </p:nvSpPr>
        <p:spPr>
          <a:xfrm>
            <a:off x="4508120" y="827400"/>
            <a:ext cx="6785522" cy="5281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11" name="Footer Placeholder 5">
            <a:extLst>
              <a:ext uri="{FF2B5EF4-FFF2-40B4-BE49-F238E27FC236}">
                <a16:creationId xmlns:a16="http://schemas.microsoft.com/office/drawing/2014/main" id="{9DF504FB-55D6-A411-CBF4-08D931C4CDE3}"/>
              </a:ext>
            </a:extLst>
          </p:cNvPr>
          <p:cNvSpPr>
            <a:spLocks noGrp="1"/>
          </p:cNvSpPr>
          <p:nvPr>
            <p:ph type="ftr" sz="quarter" idx="11"/>
          </p:nvPr>
        </p:nvSpPr>
        <p:spPr>
          <a:xfrm>
            <a:off x="4508120" y="6454688"/>
            <a:ext cx="6785522" cy="193201"/>
          </a:xfrm>
        </p:spPr>
        <p:txBody>
          <a:bodyPr rIns="0"/>
          <a:lstStyle>
            <a:lvl1pPr algn="r">
              <a:defRPr sz="900" b="0" i="0">
                <a:latin typeface="Montserrat Light" pitchFamily="2" charset="77"/>
              </a:defRPr>
            </a:lvl1pPr>
          </a:lstStyle>
          <a:p>
            <a:endParaRPr lang="en-US" sz="900" dirty="0"/>
          </a:p>
        </p:txBody>
      </p:sp>
      <p:grpSp>
        <p:nvGrpSpPr>
          <p:cNvPr id="16" name="Group 15">
            <a:extLst>
              <a:ext uri="{FF2B5EF4-FFF2-40B4-BE49-F238E27FC236}">
                <a16:creationId xmlns:a16="http://schemas.microsoft.com/office/drawing/2014/main" id="{BC1FE473-8665-57F8-E8FC-2B1672D3B3D3}"/>
              </a:ext>
            </a:extLst>
          </p:cNvPr>
          <p:cNvGrpSpPr/>
          <p:nvPr userDrawn="1"/>
        </p:nvGrpSpPr>
        <p:grpSpPr>
          <a:xfrm rot="16200000">
            <a:off x="661855" y="235910"/>
            <a:ext cx="152400" cy="645152"/>
            <a:chOff x="403491" y="390525"/>
            <a:chExt cx="152400" cy="645152"/>
          </a:xfrm>
        </p:grpSpPr>
        <p:sp>
          <p:nvSpPr>
            <p:cNvPr id="18" name="Oval 17">
              <a:extLst>
                <a:ext uri="{FF2B5EF4-FFF2-40B4-BE49-F238E27FC236}">
                  <a16:creationId xmlns:a16="http://schemas.microsoft.com/office/drawing/2014/main" id="{A7154347-34D1-9D84-36B7-C99112B45949}"/>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9" name="Oval 18">
              <a:extLst>
                <a:ext uri="{FF2B5EF4-FFF2-40B4-BE49-F238E27FC236}">
                  <a16:creationId xmlns:a16="http://schemas.microsoft.com/office/drawing/2014/main" id="{3A475C7F-11F0-B304-521B-09E38C53665D}"/>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20" name="Oval 19">
              <a:extLst>
                <a:ext uri="{FF2B5EF4-FFF2-40B4-BE49-F238E27FC236}">
                  <a16:creationId xmlns:a16="http://schemas.microsoft.com/office/drawing/2014/main" id="{4E2ED01D-D53B-2443-B091-8C6980D8A3F9}"/>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grpSp>
      <p:pic>
        <p:nvPicPr>
          <p:cNvPr id="4" name="Picture 5">
            <a:extLst>
              <a:ext uri="{FF2B5EF4-FFF2-40B4-BE49-F238E27FC236}">
                <a16:creationId xmlns:a16="http://schemas.microsoft.com/office/drawing/2014/main" id="{F2556E70-D844-2DA8-3C82-0FC6B182BB7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409084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CA8324-AD7A-431D-902F-587330666DFC}"/>
              </a:ext>
            </a:extLst>
          </p:cNvPr>
          <p:cNvSpPr/>
          <p:nvPr userDrawn="1"/>
        </p:nvSpPr>
        <p:spPr>
          <a:xfrm>
            <a:off x="0" y="0"/>
            <a:ext cx="12192000" cy="117584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ontserrat" pitchFamily="2" charset="0"/>
            </a:endParaRPr>
          </a:p>
        </p:txBody>
      </p:sp>
      <p:sp>
        <p:nvSpPr>
          <p:cNvPr id="6" name="Content Placeholder 2">
            <a:extLst>
              <a:ext uri="{FF2B5EF4-FFF2-40B4-BE49-F238E27FC236}">
                <a16:creationId xmlns:a16="http://schemas.microsoft.com/office/drawing/2014/main" id="{964018CA-CFC9-8B8F-F809-022FF03F04A2}"/>
              </a:ext>
            </a:extLst>
          </p:cNvPr>
          <p:cNvSpPr>
            <a:spLocks noGrp="1"/>
          </p:cNvSpPr>
          <p:nvPr>
            <p:ph idx="1"/>
          </p:nvPr>
        </p:nvSpPr>
        <p:spPr>
          <a:xfrm>
            <a:off x="403491" y="1364963"/>
            <a:ext cx="11385018" cy="5071348"/>
          </a:xfrm>
        </p:spPr>
        <p:txBody>
          <a:bodyPr lIns="0">
            <a:noAutofit/>
          </a:bodyPr>
          <a:lstStyle>
            <a:lvl1pPr algn="l">
              <a:buNone/>
              <a:defRPr sz="1800">
                <a:latin typeface="Montserrat" pitchFamily="2" charset="77"/>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a:t>Click to edit Master text styles</a:t>
            </a:r>
          </a:p>
        </p:txBody>
      </p:sp>
      <p:sp>
        <p:nvSpPr>
          <p:cNvPr id="7" name="Title 1">
            <a:extLst>
              <a:ext uri="{FF2B5EF4-FFF2-40B4-BE49-F238E27FC236}">
                <a16:creationId xmlns:a16="http://schemas.microsoft.com/office/drawing/2014/main" id="{2B844C6F-6A91-FFA7-7367-83CDC49481AB}"/>
              </a:ext>
            </a:extLst>
          </p:cNvPr>
          <p:cNvSpPr>
            <a:spLocks noGrp="1"/>
          </p:cNvSpPr>
          <p:nvPr>
            <p:ph type="title"/>
          </p:nvPr>
        </p:nvSpPr>
        <p:spPr>
          <a:xfrm>
            <a:off x="738055" y="298048"/>
            <a:ext cx="10906258" cy="708338"/>
          </a:xfrm>
        </p:spPr>
        <p:txBody>
          <a:bodyPr lIns="0" bIns="0" anchor="ctr" anchorCtr="0">
            <a:normAutofit/>
          </a:bodyPr>
          <a:lstStyle>
            <a:lvl1pPr>
              <a:defRPr sz="3200" b="0" i="0">
                <a:solidFill>
                  <a:schemeClr val="tx1"/>
                </a:solidFill>
                <a:latin typeface="Montserrat" pitchFamily="2" charset="77"/>
              </a:defRPr>
            </a:lvl1pPr>
          </a:lstStyle>
          <a:p>
            <a:r>
              <a:rPr lang="en-GB"/>
              <a:t>Click to edit Master title style</a:t>
            </a:r>
            <a:endParaRPr lang="en-US"/>
          </a:p>
        </p:txBody>
      </p:sp>
      <p:grpSp>
        <p:nvGrpSpPr>
          <p:cNvPr id="8" name="Group 7">
            <a:extLst>
              <a:ext uri="{FF2B5EF4-FFF2-40B4-BE49-F238E27FC236}">
                <a16:creationId xmlns:a16="http://schemas.microsoft.com/office/drawing/2014/main" id="{35AC63A5-B936-5502-FAC0-C21BEBB9F7B2}"/>
              </a:ext>
            </a:extLst>
          </p:cNvPr>
          <p:cNvGrpSpPr/>
          <p:nvPr userDrawn="1"/>
        </p:nvGrpSpPr>
        <p:grpSpPr>
          <a:xfrm>
            <a:off x="403491" y="361233"/>
            <a:ext cx="152400" cy="645152"/>
            <a:chOff x="403491" y="390525"/>
            <a:chExt cx="152400" cy="645152"/>
          </a:xfrm>
        </p:grpSpPr>
        <p:sp>
          <p:nvSpPr>
            <p:cNvPr id="9" name="Oval 8">
              <a:extLst>
                <a:ext uri="{FF2B5EF4-FFF2-40B4-BE49-F238E27FC236}">
                  <a16:creationId xmlns:a16="http://schemas.microsoft.com/office/drawing/2014/main" id="{70EA444F-5520-0357-C101-B3EE05727BCC}"/>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0" name="Oval 9">
              <a:extLst>
                <a:ext uri="{FF2B5EF4-FFF2-40B4-BE49-F238E27FC236}">
                  <a16:creationId xmlns:a16="http://schemas.microsoft.com/office/drawing/2014/main" id="{C5FBC286-1E31-AC65-1660-2128EFF3E1CE}"/>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1" name="Oval 10">
              <a:extLst>
                <a:ext uri="{FF2B5EF4-FFF2-40B4-BE49-F238E27FC236}">
                  <a16:creationId xmlns:a16="http://schemas.microsoft.com/office/drawing/2014/main" id="{BC6EB23C-6E71-00D6-A655-43B32E7955F4}"/>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grpSp>
      <p:pic>
        <p:nvPicPr>
          <p:cNvPr id="16" name="Picture 15">
            <a:extLst>
              <a:ext uri="{FF2B5EF4-FFF2-40B4-BE49-F238E27FC236}">
                <a16:creationId xmlns:a16="http://schemas.microsoft.com/office/drawing/2014/main" id="{446EB3A6-C448-39F2-0916-9823D34E16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687" y="6037725"/>
            <a:ext cx="1754822" cy="586147"/>
          </a:xfrm>
          <a:prstGeom prst="rect">
            <a:avLst/>
          </a:prstGeom>
        </p:spPr>
      </p:pic>
    </p:spTree>
    <p:extLst>
      <p:ext uri="{BB962C8B-B14F-4D97-AF65-F5344CB8AC3E}">
        <p14:creationId xmlns:p14="http://schemas.microsoft.com/office/powerpoint/2010/main" val="35926087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D5BB9-4BF1-FF65-1ED6-F654296C4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B03F34-E8B4-CC30-FEE4-48E0A8DCD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266AB5A-1670-95DA-1099-BC7FBC77E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ontserrat" pitchFamily="2" charset="0"/>
              </a:defRPr>
            </a:lvl1pPr>
          </a:lstStyle>
          <a:p>
            <a:fld id="{4FEA1219-3D56-3D4C-8C0E-76CA4BB8D853}" type="datetimeFigureOut">
              <a:rPr lang="en-US" smtClean="0"/>
              <a:pPr/>
              <a:t>4/18/2026</a:t>
            </a:fld>
            <a:endParaRPr lang="en-US" dirty="0"/>
          </a:p>
        </p:txBody>
      </p:sp>
      <p:sp>
        <p:nvSpPr>
          <p:cNvPr id="5" name="Footer Placeholder 4">
            <a:extLst>
              <a:ext uri="{FF2B5EF4-FFF2-40B4-BE49-F238E27FC236}">
                <a16:creationId xmlns:a16="http://schemas.microsoft.com/office/drawing/2014/main" id="{8A54B18F-F1D6-AB8C-F4EC-631EC1924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ontserrat" pitchFamily="2" charset="0"/>
              </a:defRPr>
            </a:lvl1pPr>
          </a:lstStyle>
          <a:p>
            <a:endParaRPr lang="en-US" dirty="0"/>
          </a:p>
        </p:txBody>
      </p:sp>
      <p:sp>
        <p:nvSpPr>
          <p:cNvPr id="6" name="Slide Number Placeholder 5">
            <a:extLst>
              <a:ext uri="{FF2B5EF4-FFF2-40B4-BE49-F238E27FC236}">
                <a16:creationId xmlns:a16="http://schemas.microsoft.com/office/drawing/2014/main" id="{3E36D10E-A0CF-2BD2-5994-25E36E34B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97A6FB0C-40B3-4E44-B08B-BEAB5C205FFC}" type="slidenum">
              <a:rPr lang="en-US" smtClean="0"/>
              <a:pPr/>
              <a:t>‹#›</a:t>
            </a:fld>
            <a:endParaRPr lang="en-US" dirty="0"/>
          </a:p>
        </p:txBody>
      </p:sp>
    </p:spTree>
    <p:extLst>
      <p:ext uri="{BB962C8B-B14F-4D97-AF65-F5344CB8AC3E}">
        <p14:creationId xmlns:p14="http://schemas.microsoft.com/office/powerpoint/2010/main" val="144457037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9" r:id="rId9"/>
    <p:sldLayoutId id="2147483850"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resources/school-resource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hyperlink" Target="https://www.caritas.org.au/copyright-policy/" TargetMode="External"/><Relationship Id="rId4" Type="http://schemas.openxmlformats.org/officeDocument/2006/relationships/hyperlink" Target="http://www.caritas.org.au/sign-up/educ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caritas.org.au" TargetMode="External"/><Relationship Id="rId2" Type="http://schemas.openxmlformats.org/officeDocument/2006/relationships/hyperlink" Target="https://www.caritas.org.au/complaints/" TargetMode="Externa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hyperlink" Target="https://www.caritas.org.au/resources/school-resources/laudato-si-action-goals-praye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www.youtube.com/embed/KOgF2Kgel6k?feature=oembed" TargetMode="Externa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ideo" Target="https://www.youtube.com/embed/_aWppq44r-c?feature=oembed" TargetMode="External"/><Relationship Id="rId5" Type="http://schemas.openxmlformats.org/officeDocument/2006/relationships/image" Target="../media/image23.jpeg"/><Relationship Id="rId4" Type="http://schemas.openxmlformats.org/officeDocument/2006/relationships/hyperlink" Target="https://laudatosiactionplatform.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audatosiactionplatform.org/laudato-si-goal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ww.caritas.org.au/resources/school-resources/integral-ecology-framewor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82DF88-0FEE-1BE7-4AB2-1519D401AE02}"/>
              </a:ext>
            </a:extLst>
          </p:cNvPr>
          <p:cNvSpPr>
            <a:spLocks noGrp="1"/>
          </p:cNvSpPr>
          <p:nvPr>
            <p:ph idx="1"/>
          </p:nvPr>
        </p:nvSpPr>
        <p:spPr/>
        <p:txBody>
          <a:bodyPr lIns="91440" tIns="45720" rIns="91440" bIns="45720" anchor="t">
            <a:normAutofit/>
          </a:bodyPr>
          <a:lstStyle/>
          <a:p>
            <a:pPr marL="0" indent="0" fontAlgn="base">
              <a:lnSpc>
                <a:spcPct val="114000"/>
              </a:lnSpc>
              <a:spcBef>
                <a:spcPts val="0"/>
              </a:spcBef>
              <a:spcAft>
                <a:spcPts val="600"/>
              </a:spcAft>
            </a:pPr>
            <a:r>
              <a:rPr lang="en-AU" sz="1400" dirty="0">
                <a:ea typeface="Roboto Light"/>
              </a:rPr>
              <a:t>This </a:t>
            </a:r>
            <a:r>
              <a:rPr lang="en-AU" sz="1400" b="1" dirty="0">
                <a:ea typeface="Roboto Light"/>
              </a:rPr>
              <a:t>PowerPoint Presentation</a:t>
            </a:r>
            <a:r>
              <a:rPr lang="en-AU" sz="1400" dirty="0">
                <a:ea typeface="Roboto Light"/>
              </a:rPr>
              <a:t> provides information about the </a:t>
            </a:r>
            <a:r>
              <a:rPr lang="en-AU" sz="1400" i="1" dirty="0">
                <a:ea typeface="Roboto Light"/>
              </a:rPr>
              <a:t>Laudato Si’ </a:t>
            </a:r>
            <a:r>
              <a:rPr lang="en-AU" sz="1400" dirty="0">
                <a:ea typeface="Roboto Light"/>
              </a:rPr>
              <a:t>Goals for teachers to present to their class. </a:t>
            </a:r>
          </a:p>
          <a:p>
            <a:pPr marL="0" indent="0" fontAlgn="base">
              <a:lnSpc>
                <a:spcPct val="114000"/>
              </a:lnSpc>
              <a:spcBef>
                <a:spcPts val="0"/>
              </a:spcBef>
              <a:spcAft>
                <a:spcPts val="600"/>
              </a:spcAft>
            </a:pPr>
            <a:r>
              <a:rPr lang="en-AU" sz="1400" dirty="0">
                <a:ea typeface="Roboto Light"/>
              </a:rPr>
              <a:t>Please refer to the </a:t>
            </a:r>
            <a:r>
              <a:rPr lang="en-AU" sz="1400" b="1" dirty="0">
                <a:ea typeface="Roboto Light"/>
              </a:rPr>
              <a:t>‘Notes’ section </a:t>
            </a:r>
            <a:r>
              <a:rPr lang="en-AU" sz="1400" dirty="0">
                <a:ea typeface="Roboto Light"/>
              </a:rPr>
              <a:t>of this presentation for additional information and </a:t>
            </a:r>
            <a:r>
              <a:rPr lang="en-AU" sz="1400" b="1" dirty="0">
                <a:ea typeface="Roboto Light"/>
              </a:rPr>
              <a:t>suggested activities </a:t>
            </a:r>
            <a:r>
              <a:rPr lang="en-AU" sz="1400" dirty="0">
                <a:ea typeface="Roboto Light"/>
              </a:rPr>
              <a:t>for each goal. </a:t>
            </a:r>
          </a:p>
          <a:p>
            <a:pPr marL="0" indent="0" fontAlgn="base">
              <a:lnSpc>
                <a:spcPct val="114000"/>
              </a:lnSpc>
              <a:spcBef>
                <a:spcPts val="0"/>
              </a:spcBef>
              <a:spcAft>
                <a:spcPts val="600"/>
              </a:spcAft>
            </a:pPr>
            <a:r>
              <a:rPr lang="en-AU" sz="1400" dirty="0">
                <a:ea typeface="Roboto Light"/>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 </a:t>
            </a:r>
          </a:p>
          <a:p>
            <a:pPr fontAlgn="base">
              <a:lnSpc>
                <a:spcPct val="114000"/>
              </a:lnSpc>
              <a:spcBef>
                <a:spcPts val="0"/>
              </a:spcBef>
              <a:spcAft>
                <a:spcPts val="600"/>
              </a:spcAft>
            </a:pPr>
            <a:endParaRPr lang="en-AU" sz="1400" kern="0" dirty="0">
              <a:latin typeface="Montserrat" pitchFamily="2" charset="0"/>
              <a:ea typeface="Roboto Light"/>
            </a:endParaRPr>
          </a:p>
          <a:p>
            <a:pPr fontAlgn="base">
              <a:lnSpc>
                <a:spcPct val="114000"/>
              </a:lnSpc>
              <a:spcBef>
                <a:spcPts val="0"/>
              </a:spcBef>
              <a:spcAft>
                <a:spcPts val="600"/>
              </a:spcAft>
            </a:pPr>
            <a:r>
              <a:rPr lang="en-AU" sz="1400" kern="0" dirty="0">
                <a:latin typeface="Montserrat" pitchFamily="2" charset="0"/>
                <a:ea typeface="Roboto Light"/>
              </a:rPr>
              <a:t>For more school resources, please visit: </a:t>
            </a:r>
            <a:r>
              <a:rPr lang="en-AU" sz="1400" kern="0" dirty="0">
                <a:latin typeface="Montserrat" pitchFamily="2" charset="0"/>
                <a:ea typeface="Roboto Light"/>
                <a:hlinkClick r:id="rId3"/>
              </a:rPr>
              <a:t>caritas.org.au/resources/school-resources/</a:t>
            </a:r>
            <a:endParaRPr lang="en-AU" sz="1400" b="1" kern="0" dirty="0">
              <a:latin typeface="Montserrat" pitchFamily="2" charset="0"/>
              <a:ea typeface="Roboto Light"/>
            </a:endParaRPr>
          </a:p>
          <a:p>
            <a:pPr marL="0" indent="0">
              <a:lnSpc>
                <a:spcPct val="100000"/>
              </a:lnSpc>
              <a:spcBef>
                <a:spcPts val="0"/>
              </a:spcBef>
              <a:spcAft>
                <a:spcPts val="600"/>
              </a:spcAft>
              <a:buNone/>
              <a:defRPr/>
            </a:pPr>
            <a:r>
              <a:rPr lang="en-AU" sz="1400" kern="0" dirty="0">
                <a:latin typeface="Montserrat" pitchFamily="2" charset="0"/>
                <a:ea typeface="Roboto Light"/>
              </a:rPr>
              <a:t>Stay up to date with events and resources! Subscribe to </a:t>
            </a:r>
            <a:r>
              <a:rPr lang="en-AU" sz="1400" kern="0" dirty="0">
                <a:latin typeface="Montserrat" pitchFamily="2" charset="0"/>
                <a:ea typeface="Roboto Light"/>
                <a:hlinkClick r:id="rId4"/>
              </a:rPr>
              <a:t>Caritas Australia’s Education e-newsletter</a:t>
            </a:r>
            <a:r>
              <a:rPr lang="en-AU" sz="1400" kern="0" dirty="0">
                <a:latin typeface="Montserrat" pitchFamily="2" charset="0"/>
                <a:ea typeface="Roboto Light"/>
              </a:rPr>
              <a:t> </a:t>
            </a:r>
          </a:p>
          <a:p>
            <a:pPr marL="0" indent="0">
              <a:lnSpc>
                <a:spcPct val="100000"/>
              </a:lnSpc>
              <a:spcBef>
                <a:spcPts val="0"/>
              </a:spcBef>
              <a:spcAft>
                <a:spcPts val="600"/>
              </a:spcAft>
              <a:buNone/>
              <a:defRPr/>
            </a:pPr>
            <a:endParaRPr lang="en-AU" sz="1400" kern="0" dirty="0">
              <a:latin typeface="Montserrat" pitchFamily="2" charset="0"/>
              <a:ea typeface="Roboto Light"/>
            </a:endParaRPr>
          </a:p>
          <a:p>
            <a:pPr marL="0" indent="0" fontAlgn="base">
              <a:lnSpc>
                <a:spcPct val="120000"/>
              </a:lnSpc>
              <a:spcBef>
                <a:spcPts val="0"/>
              </a:spcBef>
              <a:spcAft>
                <a:spcPts val="600"/>
              </a:spcAft>
            </a:pPr>
            <a:r>
              <a:rPr lang="en-AU" sz="1100" b="1" dirty="0">
                <a:solidFill>
                  <a:srgbClr val="000000"/>
                </a:solidFill>
                <a:latin typeface="Montserrat" pitchFamily="2" charset="0"/>
                <a:ea typeface="Roboto Medium"/>
                <a:cs typeface="Arial"/>
              </a:rPr>
              <a:t>Copyright Policy: </a:t>
            </a:r>
            <a:r>
              <a:rPr lang="en-AU" sz="1100" dirty="0">
                <a:solidFill>
                  <a:srgbClr val="000000"/>
                </a:solidFill>
                <a:latin typeface="Montserrat" pitchFamily="2" charset="0"/>
                <a:ea typeface="Roboto Light"/>
                <a:cs typeface="Arial"/>
              </a:rPr>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 </a:t>
            </a:r>
            <a:r>
              <a:rPr lang="en-AU" sz="1100" u="sng" dirty="0">
                <a:solidFill>
                  <a:srgbClr val="000000"/>
                </a:solidFill>
                <a:latin typeface="Montserrat" pitchFamily="2" charset="0"/>
                <a:ea typeface="Roboto Light"/>
                <a:cs typeface="Arial"/>
                <a:hlinkClick r:id="rId5"/>
              </a:rPr>
              <a:t>Caritas Australia</a:t>
            </a:r>
            <a:r>
              <a:rPr lang="en-AU" sz="1100" dirty="0">
                <a:solidFill>
                  <a:srgbClr val="000000"/>
                </a:solidFill>
                <a:latin typeface="Montserrat" pitchFamily="2" charset="0"/>
                <a:ea typeface="Roboto Light"/>
                <a:cs typeface="Arial"/>
                <a:hlinkClick r:id="rId5"/>
              </a:rPr>
              <a:t>​</a:t>
            </a:r>
            <a:r>
              <a:rPr lang="en-US" sz="1100" dirty="0">
                <a:solidFill>
                  <a:srgbClr val="000000"/>
                </a:solidFill>
                <a:latin typeface="Montserrat" pitchFamily="2" charset="0"/>
                <a:ea typeface="Roboto Light"/>
                <a:cs typeface="Arial"/>
                <a:hlinkClick r:id="rId5"/>
              </a:rPr>
              <a:t>​</a:t>
            </a:r>
            <a:endParaRPr lang="en-US" sz="1100" dirty="0">
              <a:solidFill>
                <a:srgbClr val="000000"/>
              </a:solidFill>
              <a:latin typeface="Montserrat" pitchFamily="2" charset="0"/>
              <a:ea typeface="Roboto Light"/>
              <a:cs typeface="Arial"/>
            </a:endParaRPr>
          </a:p>
          <a:p>
            <a:pPr marL="0" indent="0" fontAlgn="base">
              <a:lnSpc>
                <a:spcPct val="120000"/>
              </a:lnSpc>
              <a:spcBef>
                <a:spcPts val="0"/>
              </a:spcBef>
              <a:spcAft>
                <a:spcPts val="600"/>
              </a:spcAft>
            </a:pPr>
            <a:r>
              <a:rPr lang="en-US" sz="1100" b="1" dirty="0">
                <a:solidFill>
                  <a:srgbClr val="000000"/>
                </a:solidFill>
                <a:latin typeface="Montserrat" pitchFamily="2" charset="0"/>
                <a:ea typeface="Roboto Medium"/>
                <a:cs typeface="Arial"/>
              </a:rPr>
              <a:t>Links to external sites:</a:t>
            </a:r>
            <a:r>
              <a:rPr lang="en-US" sz="1100" dirty="0">
                <a:solidFill>
                  <a:srgbClr val="000000"/>
                </a:solidFill>
                <a:latin typeface="Montserrat" pitchFamily="2" charset="0"/>
                <a:ea typeface="Roboto Medium"/>
                <a:cs typeface="Arial"/>
              </a:rPr>
              <a:t> </a:t>
            </a:r>
            <a:r>
              <a:rPr lang="en-US" sz="1100" dirty="0">
                <a:solidFill>
                  <a:srgbClr val="000000"/>
                </a:solidFill>
                <a:latin typeface="Montserrat" pitchFamily="2" charset="0"/>
                <a:ea typeface="Roboto Light"/>
                <a:cs typeface="Arial"/>
              </a:rPr>
              <a:t>This site contains links to external web sites. Caritas Australia takes no responsibility for the content of such sites, nor do links to such sites imply endorsement of the views expressed therein. External links are provided for informational purposes only.</a:t>
            </a:r>
          </a:p>
          <a:p>
            <a:pPr marL="0" indent="0">
              <a:lnSpc>
                <a:spcPct val="100000"/>
              </a:lnSpc>
              <a:spcBef>
                <a:spcPts val="0"/>
              </a:spcBef>
              <a:spcAft>
                <a:spcPts val="600"/>
              </a:spcAft>
              <a:buNone/>
              <a:defRPr/>
            </a:pPr>
            <a:endParaRPr lang="en-AU" sz="1100" kern="0" dirty="0">
              <a:latin typeface="Montserrat" pitchFamily="2" charset="0"/>
              <a:ea typeface="Roboto Light"/>
            </a:endParaRPr>
          </a:p>
          <a:p>
            <a:pPr>
              <a:lnSpc>
                <a:spcPct val="100000"/>
              </a:lnSpc>
            </a:pPr>
            <a:endParaRPr lang="en-AU" sz="1300" dirty="0">
              <a:latin typeface="Montserrat" pitchFamily="2" charset="0"/>
            </a:endParaRPr>
          </a:p>
        </p:txBody>
      </p:sp>
      <p:sp>
        <p:nvSpPr>
          <p:cNvPr id="3" name="Title 2">
            <a:extLst>
              <a:ext uri="{FF2B5EF4-FFF2-40B4-BE49-F238E27FC236}">
                <a16:creationId xmlns:a16="http://schemas.microsoft.com/office/drawing/2014/main" id="{9491B753-5A73-F2AE-5C3A-E0B6BB06E493}"/>
              </a:ext>
            </a:extLst>
          </p:cNvPr>
          <p:cNvSpPr>
            <a:spLocks noGrp="1"/>
          </p:cNvSpPr>
          <p:nvPr>
            <p:ph type="title"/>
          </p:nvPr>
        </p:nvSpPr>
        <p:spPr/>
        <p:txBody>
          <a:bodyPr/>
          <a:lstStyle/>
          <a:p>
            <a:r>
              <a:rPr lang="en-AU" dirty="0"/>
              <a:t>Information for teachers</a:t>
            </a:r>
          </a:p>
        </p:txBody>
      </p:sp>
      <p:pic>
        <p:nvPicPr>
          <p:cNvPr id="4" name="Picture 3">
            <a:extLst>
              <a:ext uri="{FF2B5EF4-FFF2-40B4-BE49-F238E27FC236}">
                <a16:creationId xmlns:a16="http://schemas.microsoft.com/office/drawing/2014/main" id="{A2C10A4C-0515-4A00-A3C5-E7CCE3D8B432}"/>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15878" y="5493037"/>
            <a:ext cx="6791170" cy="851439"/>
          </a:xfrm>
          <a:prstGeom prst="rect">
            <a:avLst/>
          </a:prstGeom>
        </p:spPr>
      </p:pic>
      <p:sp>
        <p:nvSpPr>
          <p:cNvPr id="5" name="TextBox 4">
            <a:extLst>
              <a:ext uri="{FF2B5EF4-FFF2-40B4-BE49-F238E27FC236}">
                <a16:creationId xmlns:a16="http://schemas.microsoft.com/office/drawing/2014/main" id="{843836BB-D675-D823-D4D9-FEDAF3CAFCBC}"/>
              </a:ext>
            </a:extLst>
          </p:cNvPr>
          <p:cNvSpPr txBox="1"/>
          <p:nvPr/>
        </p:nvSpPr>
        <p:spPr>
          <a:xfrm>
            <a:off x="403491" y="6422395"/>
            <a:ext cx="5041557" cy="276999"/>
          </a:xfrm>
          <a:prstGeom prst="rect">
            <a:avLst/>
          </a:prstGeom>
          <a:noFill/>
        </p:spPr>
        <p:txBody>
          <a:bodyPr wrap="square" rtlCol="0">
            <a:spAutoFit/>
          </a:bodyPr>
          <a:lstStyle/>
          <a:p>
            <a:r>
              <a:rPr lang="en-GB" sz="1200" dirty="0">
                <a:latin typeface="Montserrat" pitchFamily="2" charset="0"/>
              </a:rPr>
              <a:t>Resource last updated April 2026</a:t>
            </a:r>
          </a:p>
        </p:txBody>
      </p:sp>
    </p:spTree>
    <p:extLst>
      <p:ext uri="{BB962C8B-B14F-4D97-AF65-F5344CB8AC3E}">
        <p14:creationId xmlns:p14="http://schemas.microsoft.com/office/powerpoint/2010/main" val="142687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A01B2-A922-E45C-59CE-3D436F8026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A0152-F488-9DCD-5A98-B99D79C4520F}"/>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AU" sz="2400" b="1" dirty="0">
                <a:solidFill>
                  <a:schemeClr val="accent3"/>
                </a:solidFill>
                <a:latin typeface="Montserrat" pitchFamily="2" charset="0"/>
                <a:ea typeface="Roboto Medium"/>
                <a:cs typeface="Roboto Medium"/>
              </a:rPr>
              <a:t>To regenerate the earth and care for God's creatures</a:t>
            </a:r>
          </a:p>
          <a:p>
            <a:pPr>
              <a:lnSpc>
                <a:spcPct val="110000"/>
              </a:lnSpc>
              <a:spcBef>
                <a:spcPts val="0"/>
              </a:spcBef>
              <a:spcAft>
                <a:spcPts val="1200"/>
              </a:spcAft>
            </a:pPr>
            <a:r>
              <a:rPr lang="en-AU" sz="2400" dirty="0">
                <a:ea typeface="Roboto Light"/>
                <a:cs typeface="Calibri"/>
              </a:rPr>
              <a:t>This can include:</a:t>
            </a:r>
            <a:endParaRPr lang="en-US" sz="2400" dirty="0">
              <a:ea typeface="Roboto Light"/>
              <a:cs typeface="Calibri"/>
            </a:endParaRPr>
          </a:p>
          <a:p>
            <a:pPr marL="685800" indent="-342900">
              <a:lnSpc>
                <a:spcPct val="110000"/>
              </a:lnSpc>
              <a:spcBef>
                <a:spcPts val="0"/>
              </a:spcBef>
              <a:spcAft>
                <a:spcPts val="600"/>
              </a:spcAft>
              <a:buFont typeface="Arial"/>
              <a:buChar char="•"/>
            </a:pPr>
            <a:r>
              <a:rPr lang="en-GB" sz="2400" dirty="0">
                <a:ea typeface="Roboto Light"/>
                <a:cs typeface="Calibri"/>
              </a:rPr>
              <a:t>greater use of clean renewable energy</a:t>
            </a:r>
          </a:p>
          <a:p>
            <a:pPr marL="685800" indent="-342900">
              <a:lnSpc>
                <a:spcPct val="110000"/>
              </a:lnSpc>
              <a:spcBef>
                <a:spcPts val="0"/>
              </a:spcBef>
              <a:spcAft>
                <a:spcPts val="600"/>
              </a:spcAft>
              <a:buFont typeface="Arial"/>
              <a:buChar char="•"/>
            </a:pPr>
            <a:r>
              <a:rPr lang="en-GB" sz="2400" dirty="0">
                <a:ea typeface="Roboto Light"/>
                <a:cs typeface="Calibri"/>
              </a:rPr>
              <a:t>reducing the use of harmful fossil fuels</a:t>
            </a:r>
          </a:p>
          <a:p>
            <a:pPr marL="685800" indent="-342900">
              <a:lnSpc>
                <a:spcPct val="110000"/>
              </a:lnSpc>
              <a:spcBef>
                <a:spcPts val="0"/>
              </a:spcBef>
              <a:spcAft>
                <a:spcPts val="600"/>
              </a:spcAft>
              <a:buFont typeface="Arial"/>
              <a:buChar char="•"/>
            </a:pPr>
            <a:r>
              <a:rPr lang="en-GB" sz="2400" dirty="0">
                <a:ea typeface="Roboto Light"/>
                <a:cs typeface="Calibri"/>
              </a:rPr>
              <a:t>protecting the different types of animals and plant life that exist </a:t>
            </a:r>
          </a:p>
          <a:p>
            <a:pPr marL="685800" indent="-342900">
              <a:lnSpc>
                <a:spcPct val="110000"/>
              </a:lnSpc>
              <a:spcBef>
                <a:spcPts val="0"/>
              </a:spcBef>
              <a:spcAft>
                <a:spcPts val="600"/>
              </a:spcAft>
              <a:buFont typeface="Arial"/>
              <a:buChar char="•"/>
            </a:pPr>
            <a:r>
              <a:rPr lang="en-GB" sz="2400" dirty="0">
                <a:ea typeface="Roboto Light"/>
                <a:cs typeface="Calibri"/>
              </a:rPr>
              <a:t>making sure everyone has access to clean drinking water.</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CC9503AD-9CE9-80A7-E7E5-19600C3BD9B0}"/>
              </a:ext>
            </a:extLst>
          </p:cNvPr>
          <p:cNvSpPr>
            <a:spLocks noGrp="1"/>
          </p:cNvSpPr>
          <p:nvPr>
            <p:ph type="title"/>
          </p:nvPr>
        </p:nvSpPr>
        <p:spPr/>
        <p:txBody>
          <a:bodyPr/>
          <a:lstStyle/>
          <a:p>
            <a:r>
              <a:rPr lang="en-GB" dirty="0">
                <a:latin typeface="Montserrat SemiBold" pitchFamily="2" charset="0"/>
              </a:rPr>
              <a:t>Goal 1: Response to the Cry of the Earth</a:t>
            </a:r>
          </a:p>
        </p:txBody>
      </p:sp>
      <p:sp>
        <p:nvSpPr>
          <p:cNvPr id="17" name="Text Placeholder 1">
            <a:extLst>
              <a:ext uri="{FF2B5EF4-FFF2-40B4-BE49-F238E27FC236}">
                <a16:creationId xmlns:a16="http://schemas.microsoft.com/office/drawing/2014/main" id="{28A4529D-380A-305D-4F22-D1482623DF0B}"/>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Montserrat" pitchFamily="2" charset="0"/>
            </a:endParaRPr>
          </a:p>
        </p:txBody>
      </p:sp>
      <p:pic>
        <p:nvPicPr>
          <p:cNvPr id="20" name="Picture 19" descr="Icon&#10;&#10;Description automatically generated">
            <a:extLst>
              <a:ext uri="{FF2B5EF4-FFF2-40B4-BE49-F238E27FC236}">
                <a16:creationId xmlns:a16="http://schemas.microsoft.com/office/drawing/2014/main" id="{C9895204-AFC5-A5C3-B7E5-9D87B13CDC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80778" y="269216"/>
            <a:ext cx="985758" cy="786440"/>
          </a:xfrm>
          <a:prstGeom prst="rect">
            <a:avLst/>
          </a:prstGeom>
        </p:spPr>
      </p:pic>
      <p:sp>
        <p:nvSpPr>
          <p:cNvPr id="13" name="Round Diagonal Corner Rectangle 1" descr="A pair of hands holding dry soil">
            <a:extLst>
              <a:ext uri="{FF2B5EF4-FFF2-40B4-BE49-F238E27FC236}">
                <a16:creationId xmlns:a16="http://schemas.microsoft.com/office/drawing/2014/main" id="{EF2CCC3F-807D-5184-31F1-D884499324E1}"/>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pic>
        <p:nvPicPr>
          <p:cNvPr id="4" name="Picture 3" descr="“Everything is related… woven together by the love God has for each of [God’s own] creatures and which also unites us in fond affection with brother sun, sister moon, brother river and mother earth.”&#10;Pope Francis, Laudato Si’ n92">
            <a:extLst>
              <a:ext uri="{FF2B5EF4-FFF2-40B4-BE49-F238E27FC236}">
                <a16:creationId xmlns:a16="http://schemas.microsoft.com/office/drawing/2014/main" id="{E8B2EA8F-C0C2-81C4-F55C-5084D894E995}"/>
              </a:ext>
            </a:extLst>
          </p:cNvPr>
          <p:cNvPicPr>
            <a:picLocks noChangeAspect="1"/>
          </p:cNvPicPr>
          <p:nvPr/>
        </p:nvPicPr>
        <p:blipFill>
          <a:blip r:embed="rId4"/>
          <a:stretch>
            <a:fillRect/>
          </a:stretch>
        </p:blipFill>
        <p:spPr>
          <a:xfrm>
            <a:off x="8263913" y="1840854"/>
            <a:ext cx="3377477" cy="3176291"/>
          </a:xfrm>
          <a:prstGeom prst="rect">
            <a:avLst/>
          </a:prstGeom>
        </p:spPr>
      </p:pic>
    </p:spTree>
    <p:extLst>
      <p:ext uri="{BB962C8B-B14F-4D97-AF65-F5344CB8AC3E}">
        <p14:creationId xmlns:p14="http://schemas.microsoft.com/office/powerpoint/2010/main" val="237151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B959-D5AC-936E-968B-A00C17E156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B51A13-7AC3-8C14-F36A-AC3AAF635A80}"/>
              </a:ext>
            </a:extLst>
          </p:cNvPr>
          <p:cNvSpPr>
            <a:spLocks noGrp="1"/>
          </p:cNvSpPr>
          <p:nvPr>
            <p:ph type="title"/>
          </p:nvPr>
        </p:nvSpPr>
        <p:spPr/>
        <p:txBody>
          <a:bodyPr/>
          <a:lstStyle/>
          <a:p>
            <a:pPr>
              <a:lnSpc>
                <a:spcPct val="110000"/>
              </a:lnSpc>
            </a:pPr>
            <a:r>
              <a:rPr lang="en-AU" sz="4000" dirty="0">
                <a:latin typeface="Montserrat SemiBold" pitchFamily="2" charset="0"/>
              </a:rPr>
              <a:t>Goal 2</a:t>
            </a:r>
            <a:br>
              <a:rPr lang="en-AU" sz="4000" dirty="0">
                <a:latin typeface="Montserrat SemiBold" pitchFamily="2" charset="0"/>
              </a:rPr>
            </a:br>
            <a:br>
              <a:rPr lang="en-AU" sz="4000" dirty="0"/>
            </a:br>
            <a:r>
              <a:rPr lang="en-AU" sz="3200" dirty="0">
                <a:ea typeface="Roboto Medium"/>
                <a:cs typeface="Roboto Medium"/>
              </a:rPr>
              <a:t>Response to the Cry of the Poor</a:t>
            </a:r>
            <a:br>
              <a:rPr lang="en-AU" sz="4000" dirty="0"/>
            </a:br>
            <a:endParaRPr lang="en-AU" sz="4000" dirty="0"/>
          </a:p>
        </p:txBody>
      </p:sp>
      <p:pic>
        <p:nvPicPr>
          <p:cNvPr id="4" name="Picture Placeholder 6" descr="Icon of a hand holding a heart">
            <a:extLst>
              <a:ext uri="{FF2B5EF4-FFF2-40B4-BE49-F238E27FC236}">
                <a16:creationId xmlns:a16="http://schemas.microsoft.com/office/drawing/2014/main" id="{94513BAF-55E3-9603-A34F-4F1D1A378F9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325213" y="984457"/>
            <a:ext cx="4959787" cy="4889086"/>
          </a:xfrm>
          <a:prstGeom prst="rect">
            <a:avLst/>
          </a:prstGeom>
        </p:spPr>
      </p:pic>
    </p:spTree>
    <p:extLst>
      <p:ext uri="{BB962C8B-B14F-4D97-AF65-F5344CB8AC3E}">
        <p14:creationId xmlns:p14="http://schemas.microsoft.com/office/powerpoint/2010/main" val="16349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F78F-33FF-C038-2C4D-1E0DCEAA5A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8199A-69D1-5643-1A17-3C74EF28C83F}"/>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care for the poor and vulnerable </a:t>
            </a:r>
          </a:p>
          <a:p>
            <a:pPr marL="0" indent="0">
              <a:lnSpc>
                <a:spcPct val="110000"/>
              </a:lnSpc>
              <a:spcBef>
                <a:spcPts val="0"/>
              </a:spcBef>
              <a:spcAft>
                <a:spcPts val="1200"/>
              </a:spcAft>
            </a:pPr>
            <a:r>
              <a:rPr lang="en-GB" sz="2400" dirty="0">
                <a:ea typeface="Roboto Light"/>
                <a:cs typeface="Roboto Light"/>
              </a:rPr>
              <a:t>The Response to the Cry of the Poor is a call to promote eco-justice, and being aware that we are called to protect human life from conception to death, and all forms of life on Earth.</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26EC3ABB-AFF1-4A97-7B79-E1F2C1B2A63C}"/>
              </a:ext>
            </a:extLst>
          </p:cNvPr>
          <p:cNvSpPr>
            <a:spLocks noGrp="1"/>
          </p:cNvSpPr>
          <p:nvPr>
            <p:ph type="title"/>
          </p:nvPr>
        </p:nvSpPr>
        <p:spPr/>
        <p:txBody>
          <a:bodyPr/>
          <a:lstStyle/>
          <a:p>
            <a:r>
              <a:rPr lang="en-GB" dirty="0">
                <a:latin typeface="Montserrat SemiBold" pitchFamily="2" charset="0"/>
              </a:rPr>
              <a:t>Goal 2: Response to the Cry of the Poor</a:t>
            </a:r>
          </a:p>
        </p:txBody>
      </p:sp>
      <p:sp>
        <p:nvSpPr>
          <p:cNvPr id="17" name="Text Placeholder 1">
            <a:extLst>
              <a:ext uri="{FF2B5EF4-FFF2-40B4-BE49-F238E27FC236}">
                <a16:creationId xmlns:a16="http://schemas.microsoft.com/office/drawing/2014/main" id="{D5404D1C-790E-7021-FA29-1CEA5F72B24A}"/>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Montserrat" pitchFamily="2" charset="0"/>
            </a:endParaRPr>
          </a:p>
        </p:txBody>
      </p:sp>
      <p:sp>
        <p:nvSpPr>
          <p:cNvPr id="18" name="TextBox 17">
            <a:extLst>
              <a:ext uri="{FF2B5EF4-FFF2-40B4-BE49-F238E27FC236}">
                <a16:creationId xmlns:a16="http://schemas.microsoft.com/office/drawing/2014/main" id="{9F2A4306-A453-FE5E-2BB8-7E6D62198C54}"/>
              </a:ext>
            </a:extLst>
          </p:cNvPr>
          <p:cNvSpPr txBox="1"/>
          <p:nvPr/>
        </p:nvSpPr>
        <p:spPr>
          <a:xfrm>
            <a:off x="8116795" y="4923317"/>
            <a:ext cx="3671714" cy="707886"/>
          </a:xfrm>
          <a:prstGeom prst="rect">
            <a:avLst/>
          </a:prstGeom>
          <a:noFill/>
        </p:spPr>
        <p:txBody>
          <a:bodyPr wrap="square" lIns="91440" tIns="45720" rIns="91440" bIns="45720" anchor="t">
            <a:spAutoFit/>
          </a:bodyPr>
          <a:lstStyle/>
          <a:p>
            <a:r>
              <a:rPr lang="en-GB" sz="1000" b="0" i="0" dirty="0">
                <a:solidFill>
                  <a:srgbClr val="000000"/>
                </a:solidFill>
                <a:effectLst/>
                <a:latin typeface="Montserrat" pitchFamily="2" charset="0"/>
                <a:ea typeface="Roboto Light"/>
                <a:cs typeface="Arial" panose="020B0604020202020204" pitchFamily="34" charset="0"/>
              </a:rPr>
              <a:t>Manaini plants seedlings next to her home in a small village in Fiji, to grow more food for her family. The seeds were provided by Caritas Australia’s partner, Photo: Caritas Australia</a:t>
            </a:r>
            <a:endParaRPr lang="en-AU" sz="1000" dirty="0">
              <a:latin typeface="Montserrat" pitchFamily="2" charset="0"/>
              <a:ea typeface="Roboto Light"/>
              <a:cs typeface="Arial" panose="020B0604020202020204" pitchFamily="34" charset="0"/>
            </a:endParaRPr>
          </a:p>
        </p:txBody>
      </p:sp>
      <p:sp>
        <p:nvSpPr>
          <p:cNvPr id="13" name="Round Diagonal Corner Rectangle 1" descr="A woman crouches beside a garden bed, planting seedlings.">
            <a:extLst>
              <a:ext uri="{FF2B5EF4-FFF2-40B4-BE49-F238E27FC236}">
                <a16:creationId xmlns:a16="http://schemas.microsoft.com/office/drawing/2014/main" id="{3CEE99DA-93D5-1044-DC16-DF8C7F743082}"/>
              </a:ext>
            </a:extLst>
          </p:cNvPr>
          <p:cNvSpPr/>
          <p:nvPr/>
        </p:nvSpPr>
        <p:spPr>
          <a:xfrm>
            <a:off x="8116795" y="1459625"/>
            <a:ext cx="3671714" cy="3422746"/>
          </a:xfrm>
          <a:prstGeom prst="round2DiagRect">
            <a:avLst>
              <a:gd name="adj1" fmla="val 0"/>
              <a:gd name="adj2" fmla="val 21654"/>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pic>
        <p:nvPicPr>
          <p:cNvPr id="4" name="Picture 3" descr="Icon&#10;&#10;Description automatically generated">
            <a:extLst>
              <a:ext uri="{FF2B5EF4-FFF2-40B4-BE49-F238E27FC236}">
                <a16:creationId xmlns:a16="http://schemas.microsoft.com/office/drawing/2014/main" id="{9888F3F5-3C3E-657B-B5F0-B50705FF98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35304" y="233576"/>
            <a:ext cx="837282" cy="837282"/>
          </a:xfrm>
          <a:prstGeom prst="rect">
            <a:avLst/>
          </a:prstGeom>
        </p:spPr>
      </p:pic>
    </p:spTree>
    <p:extLst>
      <p:ext uri="{BB962C8B-B14F-4D97-AF65-F5344CB8AC3E}">
        <p14:creationId xmlns:p14="http://schemas.microsoft.com/office/powerpoint/2010/main" val="235404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0E1B-9C3F-F287-8E6E-4710947BAB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40E60-C1E2-B796-99E5-7FDDD2F3F2D5}"/>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care for the poor and vulnerable </a:t>
            </a:r>
          </a:p>
          <a:p>
            <a:pPr fontAlgn="base">
              <a:lnSpc>
                <a:spcPct val="110000"/>
              </a:lnSpc>
              <a:spcBef>
                <a:spcPts val="0"/>
              </a:spcBef>
              <a:spcAft>
                <a:spcPts val="1200"/>
              </a:spcAft>
            </a:pPr>
            <a:r>
              <a:rPr lang="en-AU" sz="2400" dirty="0">
                <a:ea typeface="Roboto Light"/>
                <a:cs typeface="Roboto Light"/>
              </a:rPr>
              <a:t>This includes:</a:t>
            </a:r>
          </a:p>
          <a:p>
            <a:pPr marL="342900" indent="-342900">
              <a:lnSpc>
                <a:spcPct val="110000"/>
              </a:lnSpc>
              <a:spcBef>
                <a:spcPts val="0"/>
              </a:spcBef>
              <a:spcAft>
                <a:spcPts val="1200"/>
              </a:spcAft>
              <a:buFont typeface="Arial"/>
              <a:buChar char="•"/>
            </a:pPr>
            <a:r>
              <a:rPr lang="en-AU" sz="2400" dirty="0">
                <a:ea typeface="Roboto Light"/>
                <a:cs typeface="Roboto Light"/>
              </a:rPr>
              <a:t>giving special attention to vulnerable groups such as First Nations communities, migrants, children at risk through slavery, etc. </a:t>
            </a:r>
            <a:endParaRPr lang="en-AU" sz="2400" dirty="0"/>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90569823-30A5-46FD-59AD-D0D961821D49}"/>
              </a:ext>
            </a:extLst>
          </p:cNvPr>
          <p:cNvSpPr>
            <a:spLocks noGrp="1"/>
          </p:cNvSpPr>
          <p:nvPr>
            <p:ph type="title"/>
          </p:nvPr>
        </p:nvSpPr>
        <p:spPr/>
        <p:txBody>
          <a:bodyPr/>
          <a:lstStyle/>
          <a:p>
            <a:r>
              <a:rPr lang="en-GB" dirty="0">
                <a:latin typeface="Montserrat SemiBold" pitchFamily="2" charset="0"/>
              </a:rPr>
              <a:t>Goal 2: Response to the Cry of the Poor</a:t>
            </a:r>
          </a:p>
        </p:txBody>
      </p:sp>
      <p:sp>
        <p:nvSpPr>
          <p:cNvPr id="17" name="Text Placeholder 1">
            <a:extLst>
              <a:ext uri="{FF2B5EF4-FFF2-40B4-BE49-F238E27FC236}">
                <a16:creationId xmlns:a16="http://schemas.microsoft.com/office/drawing/2014/main" id="{E0D9C68B-94AF-8504-4F96-7F5F991B8367}"/>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Montserrat" pitchFamily="2" charset="0"/>
            </a:endParaRPr>
          </a:p>
        </p:txBody>
      </p:sp>
      <p:sp>
        <p:nvSpPr>
          <p:cNvPr id="13" name="Round Diagonal Corner Rectangle 1" descr="A pair of hands holding dry soil">
            <a:extLst>
              <a:ext uri="{FF2B5EF4-FFF2-40B4-BE49-F238E27FC236}">
                <a16:creationId xmlns:a16="http://schemas.microsoft.com/office/drawing/2014/main" id="{B8EFE7B1-AFDB-E7AB-2265-0114095B804D}"/>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pic>
        <p:nvPicPr>
          <p:cNvPr id="5" name="Picture 4" descr="Icon&#10;&#10;Description automatically generated">
            <a:extLst>
              <a:ext uri="{FF2B5EF4-FFF2-40B4-BE49-F238E27FC236}">
                <a16:creationId xmlns:a16="http://schemas.microsoft.com/office/drawing/2014/main" id="{9AB034B6-73F9-B499-C55B-4C3953C20E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35304" y="233576"/>
            <a:ext cx="837282" cy="837282"/>
          </a:xfrm>
          <a:prstGeom prst="rect">
            <a:avLst/>
          </a:prstGeom>
        </p:spPr>
      </p:pic>
      <p:pic>
        <p:nvPicPr>
          <p:cNvPr id="6" name="Picture 5" descr="&quot;Let us not only keep the poor of the future in mind, but also today’s poor, whose life on this earth is brief and who cannot keep on waiting.&quot;&#10; Pope Francis, Laudato Si' n162">
            <a:extLst>
              <a:ext uri="{FF2B5EF4-FFF2-40B4-BE49-F238E27FC236}">
                <a16:creationId xmlns:a16="http://schemas.microsoft.com/office/drawing/2014/main" id="{5517DACB-6D1F-6C06-308C-78BA410219FA}"/>
              </a:ext>
            </a:extLst>
          </p:cNvPr>
          <p:cNvPicPr>
            <a:picLocks noChangeAspect="1"/>
          </p:cNvPicPr>
          <p:nvPr/>
        </p:nvPicPr>
        <p:blipFill>
          <a:blip r:embed="rId4"/>
          <a:stretch>
            <a:fillRect/>
          </a:stretch>
        </p:blipFill>
        <p:spPr>
          <a:xfrm>
            <a:off x="8209847" y="1728265"/>
            <a:ext cx="3578662" cy="3670110"/>
          </a:xfrm>
          <a:prstGeom prst="rect">
            <a:avLst/>
          </a:prstGeom>
        </p:spPr>
      </p:pic>
    </p:spTree>
    <p:extLst>
      <p:ext uri="{BB962C8B-B14F-4D97-AF65-F5344CB8AC3E}">
        <p14:creationId xmlns:p14="http://schemas.microsoft.com/office/powerpoint/2010/main" val="67992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C1722-1E83-7359-6B58-9CC1E55005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48AD96-F875-00B5-E645-DE877703D82B}"/>
              </a:ext>
            </a:extLst>
          </p:cNvPr>
          <p:cNvSpPr>
            <a:spLocks noGrp="1"/>
          </p:cNvSpPr>
          <p:nvPr>
            <p:ph type="title"/>
          </p:nvPr>
        </p:nvSpPr>
        <p:spPr/>
        <p:txBody>
          <a:bodyPr/>
          <a:lstStyle/>
          <a:p>
            <a:pPr>
              <a:lnSpc>
                <a:spcPct val="110000"/>
              </a:lnSpc>
            </a:pPr>
            <a:r>
              <a:rPr lang="en-AU" sz="4000" dirty="0">
                <a:latin typeface="Montserrat SemiBold" pitchFamily="2" charset="0"/>
              </a:rPr>
              <a:t>Goal 3 </a:t>
            </a:r>
            <a:br>
              <a:rPr lang="en-AU" sz="4000" dirty="0">
                <a:latin typeface="Montserrat SemiBold" pitchFamily="2" charset="0"/>
              </a:rPr>
            </a:br>
            <a:br>
              <a:rPr lang="en-AU" sz="4000" dirty="0"/>
            </a:br>
            <a:r>
              <a:rPr lang="en-AU" sz="3200" dirty="0">
                <a:ea typeface="Roboto Medium"/>
                <a:cs typeface="Roboto Medium"/>
              </a:rPr>
              <a:t>Ecological Economics</a:t>
            </a:r>
            <a:br>
              <a:rPr lang="en-AU" sz="4000" dirty="0"/>
            </a:br>
            <a:endParaRPr lang="en-AU" sz="4000" dirty="0"/>
          </a:p>
        </p:txBody>
      </p:sp>
      <p:pic>
        <p:nvPicPr>
          <p:cNvPr id="2" name="Picture Placeholder 7" descr="Icon a donut shape in sections with 2 leaves at the top">
            <a:extLst>
              <a:ext uri="{FF2B5EF4-FFF2-40B4-BE49-F238E27FC236}">
                <a16:creationId xmlns:a16="http://schemas.microsoft.com/office/drawing/2014/main" id="{2EFD4034-8547-72BE-A70A-C3DA49657E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906" r="-8101"/>
          <a:stretch/>
        </p:blipFill>
        <p:spPr>
          <a:xfrm>
            <a:off x="5436424" y="984457"/>
            <a:ext cx="4959787" cy="4889086"/>
          </a:xfrm>
          <a:prstGeom prst="rect">
            <a:avLst/>
          </a:prstGeom>
        </p:spPr>
      </p:pic>
    </p:spTree>
    <p:extLst>
      <p:ext uri="{BB962C8B-B14F-4D97-AF65-F5344CB8AC3E}">
        <p14:creationId xmlns:p14="http://schemas.microsoft.com/office/powerpoint/2010/main" val="299235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9033A-C354-D379-9279-3C4A3CA9C7EB}"/>
            </a:ext>
          </a:extLst>
        </p:cNvPr>
        <p:cNvGrpSpPr/>
        <p:nvPr/>
      </p:nvGrpSpPr>
      <p:grpSpPr>
        <a:xfrm>
          <a:off x="0" y="0"/>
          <a:ext cx="0" cy="0"/>
          <a:chOff x="0" y="0"/>
          <a:chExt cx="0" cy="0"/>
        </a:xfrm>
      </p:grpSpPr>
      <p:sp>
        <p:nvSpPr>
          <p:cNvPr id="6" name="Round Diagonal Corner Rectangle 1" descr="A girls crouches with her hands under the running water from a tap. A water tank in the background.">
            <a:extLst>
              <a:ext uri="{FF2B5EF4-FFF2-40B4-BE49-F238E27FC236}">
                <a16:creationId xmlns:a16="http://schemas.microsoft.com/office/drawing/2014/main" id="{FAAAF51A-13E7-9BDD-92F4-5FAA62EAF44F}"/>
              </a:ext>
            </a:extLst>
          </p:cNvPr>
          <p:cNvSpPr/>
          <p:nvPr/>
        </p:nvSpPr>
        <p:spPr>
          <a:xfrm>
            <a:off x="8116795" y="1459625"/>
            <a:ext cx="3707031" cy="3422746"/>
          </a:xfrm>
          <a:prstGeom prst="round2DiagRect">
            <a:avLst>
              <a:gd name="adj1" fmla="val 0"/>
              <a:gd name="adj2" fmla="val 23929"/>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sp>
        <p:nvSpPr>
          <p:cNvPr id="3" name="Content Placeholder 2">
            <a:extLst>
              <a:ext uri="{FF2B5EF4-FFF2-40B4-BE49-F238E27FC236}">
                <a16:creationId xmlns:a16="http://schemas.microsoft.com/office/drawing/2014/main" id="{AB22C583-2F77-EE58-71DE-9052F87D0B93}"/>
              </a:ext>
            </a:extLst>
          </p:cNvPr>
          <p:cNvSpPr>
            <a:spLocks noGrp="1"/>
          </p:cNvSpPr>
          <p:nvPr>
            <p:ph idx="1"/>
          </p:nvPr>
        </p:nvSpPr>
        <p:spPr>
          <a:xfrm>
            <a:off x="403491" y="1364963"/>
            <a:ext cx="7344195"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make economic decisions that put the planet and people before profit</a:t>
            </a:r>
          </a:p>
          <a:p>
            <a:pPr marL="0" indent="0">
              <a:lnSpc>
                <a:spcPct val="110000"/>
              </a:lnSpc>
              <a:spcBef>
                <a:spcPts val="0"/>
              </a:spcBef>
              <a:spcAft>
                <a:spcPts val="1200"/>
              </a:spcAft>
            </a:pPr>
            <a:r>
              <a:rPr lang="en-GB" sz="2400" dirty="0">
                <a:ea typeface="Roboto Light"/>
                <a:cs typeface="Roboto Light"/>
              </a:rPr>
              <a:t>Ecological Economics looks at how the goods and services businesses provide, as well as the things we choose to buy, impact the planet and those living on it. </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7FEEA8B7-B014-E188-D888-6AF4237312CE}"/>
              </a:ext>
            </a:extLst>
          </p:cNvPr>
          <p:cNvSpPr>
            <a:spLocks noGrp="1"/>
          </p:cNvSpPr>
          <p:nvPr>
            <p:ph type="title"/>
          </p:nvPr>
        </p:nvSpPr>
        <p:spPr/>
        <p:txBody>
          <a:bodyPr/>
          <a:lstStyle/>
          <a:p>
            <a:r>
              <a:rPr lang="en-GB" dirty="0">
                <a:latin typeface="Montserrat SemiBold" pitchFamily="2" charset="0"/>
              </a:rPr>
              <a:t>Goal 3: Ecological Economics</a:t>
            </a:r>
          </a:p>
        </p:txBody>
      </p:sp>
      <p:sp>
        <p:nvSpPr>
          <p:cNvPr id="17" name="Text Placeholder 1">
            <a:extLst>
              <a:ext uri="{FF2B5EF4-FFF2-40B4-BE49-F238E27FC236}">
                <a16:creationId xmlns:a16="http://schemas.microsoft.com/office/drawing/2014/main" id="{FB48E344-9877-2D56-5BBB-17B337A31EED}"/>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Montserrat" pitchFamily="2" charset="0"/>
            </a:endParaRPr>
          </a:p>
        </p:txBody>
      </p:sp>
      <p:sp>
        <p:nvSpPr>
          <p:cNvPr id="18" name="TextBox 17">
            <a:extLst>
              <a:ext uri="{FF2B5EF4-FFF2-40B4-BE49-F238E27FC236}">
                <a16:creationId xmlns:a16="http://schemas.microsoft.com/office/drawing/2014/main" id="{A5608648-1627-4B23-1BDD-DED1B43222D1}"/>
              </a:ext>
            </a:extLst>
          </p:cNvPr>
          <p:cNvSpPr txBox="1"/>
          <p:nvPr/>
        </p:nvSpPr>
        <p:spPr>
          <a:xfrm>
            <a:off x="8116795" y="4923317"/>
            <a:ext cx="3671714" cy="861774"/>
          </a:xfrm>
          <a:prstGeom prst="rect">
            <a:avLst/>
          </a:prstGeom>
          <a:noFill/>
        </p:spPr>
        <p:txBody>
          <a:bodyPr wrap="square" lIns="91440" tIns="45720" rIns="91440" bIns="45720" anchor="t">
            <a:spAutoFit/>
          </a:bodyPr>
          <a:lstStyle/>
          <a:p>
            <a:r>
              <a:rPr lang="en-US" sz="1000" dirty="0">
                <a:solidFill>
                  <a:srgbClr val="0C244C"/>
                </a:solidFill>
                <a:latin typeface="Montserrat" pitchFamily="2" charset="0"/>
                <a:ea typeface="Roboto Light"/>
                <a:cs typeface="Roboto Light"/>
              </a:rPr>
              <a:t>Thandolwayo drinks from the newly installed solar powered piped water system. Before the pipe was installed, she would often get sick and miss school from illness and being tired from collecting water. </a:t>
            </a:r>
            <a:r>
              <a:rPr lang="en-AU" sz="1000" dirty="0">
                <a:solidFill>
                  <a:srgbClr val="0C244C"/>
                </a:solidFill>
                <a:latin typeface="Montserrat" pitchFamily="2" charset="0"/>
                <a:ea typeface="Roboto Light"/>
                <a:cs typeface="Roboto Light"/>
              </a:rPr>
              <a:t>Photo: Richard Wainwright/Caritas Australia </a:t>
            </a:r>
            <a:endParaRPr lang="en-AU" sz="1000" dirty="0">
              <a:solidFill>
                <a:srgbClr val="0C244C"/>
              </a:solidFill>
              <a:latin typeface="Montserrat" pitchFamily="2" charset="0"/>
              <a:ea typeface="Roboto Light" panose="02000000000000000000" pitchFamily="2" charset="0"/>
              <a:cs typeface="Roboto Light"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CB0903BE-2B92-639B-A1CF-ECC98E412A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2088" y="173722"/>
            <a:ext cx="604450" cy="859344"/>
          </a:xfrm>
          <a:prstGeom prst="rect">
            <a:avLst/>
          </a:prstGeom>
        </p:spPr>
      </p:pic>
    </p:spTree>
    <p:extLst>
      <p:ext uri="{BB962C8B-B14F-4D97-AF65-F5344CB8AC3E}">
        <p14:creationId xmlns:p14="http://schemas.microsoft.com/office/powerpoint/2010/main" val="274117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9D5D-145A-02EA-8F4C-DDBB0A2333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99113-19AE-40D9-425C-E6722CFF4AA2}"/>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make economic decisions that put the planet and people before profit</a:t>
            </a:r>
          </a:p>
          <a:p>
            <a:pPr fontAlgn="base">
              <a:lnSpc>
                <a:spcPct val="110000"/>
              </a:lnSpc>
              <a:spcBef>
                <a:spcPts val="0"/>
              </a:spcBef>
              <a:spcAft>
                <a:spcPts val="600"/>
              </a:spcAft>
            </a:pPr>
            <a:r>
              <a:rPr lang="en-AU" sz="2400" dirty="0">
                <a:ea typeface="Roboto Light"/>
                <a:cs typeface="Roboto Light"/>
              </a:rPr>
              <a:t>This includes:</a:t>
            </a:r>
            <a:endParaRPr lang="en-AU" sz="2400" dirty="0">
              <a:ea typeface="Roboto Light" panose="02000000000000000000" pitchFamily="2" charset="0"/>
              <a:cs typeface="Roboto Light" panose="02000000000000000000" pitchFamily="2" charset="0"/>
            </a:endParaRPr>
          </a:p>
          <a:p>
            <a:pPr marL="1028700" indent="-342900">
              <a:lnSpc>
                <a:spcPct val="110000"/>
              </a:lnSpc>
              <a:spcBef>
                <a:spcPts val="0"/>
              </a:spcBef>
              <a:buFont typeface="Arial"/>
              <a:buChar char="•"/>
            </a:pPr>
            <a:r>
              <a:rPr lang="en-GB" sz="2400" dirty="0">
                <a:ea typeface="Roboto Light"/>
                <a:cs typeface="Roboto Light"/>
              </a:rPr>
              <a:t>sustainable production</a:t>
            </a:r>
          </a:p>
          <a:p>
            <a:pPr marL="1028700" indent="-342900">
              <a:lnSpc>
                <a:spcPct val="110000"/>
              </a:lnSpc>
              <a:spcBef>
                <a:spcPts val="0"/>
              </a:spcBef>
              <a:buFont typeface="Arial"/>
              <a:buChar char="•"/>
            </a:pPr>
            <a:r>
              <a:rPr lang="en-GB" sz="2400" dirty="0">
                <a:ea typeface="Roboto Light"/>
                <a:cs typeface="Roboto Light"/>
              </a:rPr>
              <a:t>making and buying fair-trade products</a:t>
            </a:r>
          </a:p>
          <a:p>
            <a:pPr marL="1028700" indent="-342900">
              <a:lnSpc>
                <a:spcPct val="110000"/>
              </a:lnSpc>
              <a:spcBef>
                <a:spcPts val="0"/>
              </a:spcBef>
              <a:buFont typeface="Arial"/>
              <a:buChar char="•"/>
            </a:pPr>
            <a:r>
              <a:rPr lang="en-GB" sz="2400" dirty="0">
                <a:ea typeface="Roboto Light"/>
                <a:cs typeface="Roboto Light"/>
              </a:rPr>
              <a:t>thinking carefully about the things we buy</a:t>
            </a:r>
          </a:p>
          <a:p>
            <a:pPr marL="1028700" indent="-342900">
              <a:lnSpc>
                <a:spcPct val="110000"/>
              </a:lnSpc>
              <a:spcBef>
                <a:spcPts val="0"/>
              </a:spcBef>
              <a:buFont typeface="Arial"/>
              <a:buChar char="•"/>
            </a:pPr>
            <a:r>
              <a:rPr lang="en-GB" sz="2400" dirty="0">
                <a:ea typeface="Roboto Light"/>
                <a:cs typeface="Roboto Light"/>
              </a:rPr>
              <a:t>thinking about the types of businesses we invest in</a:t>
            </a:r>
          </a:p>
          <a:p>
            <a:pPr marL="1028700" indent="-342900">
              <a:lnSpc>
                <a:spcPct val="110000"/>
              </a:lnSpc>
              <a:spcBef>
                <a:spcPts val="0"/>
              </a:spcBef>
              <a:buFont typeface="Arial"/>
              <a:buChar char="•"/>
            </a:pPr>
            <a:r>
              <a:rPr lang="en-GB" sz="2400" dirty="0">
                <a:ea typeface="Roboto Light"/>
                <a:cs typeface="Roboto Light"/>
              </a:rPr>
              <a:t>protecting the dignity of workers. </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B21F0E3C-36E5-A585-9C98-456D2115C036}"/>
              </a:ext>
            </a:extLst>
          </p:cNvPr>
          <p:cNvSpPr>
            <a:spLocks noGrp="1"/>
          </p:cNvSpPr>
          <p:nvPr>
            <p:ph type="title"/>
          </p:nvPr>
        </p:nvSpPr>
        <p:spPr/>
        <p:txBody>
          <a:bodyPr/>
          <a:lstStyle/>
          <a:p>
            <a:r>
              <a:rPr lang="en-GB" dirty="0">
                <a:latin typeface="Montserrat SemiBold" pitchFamily="2" charset="0"/>
              </a:rPr>
              <a:t>Goal 3: Ecological Economics</a:t>
            </a:r>
          </a:p>
        </p:txBody>
      </p:sp>
      <p:sp>
        <p:nvSpPr>
          <p:cNvPr id="17" name="Text Placeholder 1">
            <a:extLst>
              <a:ext uri="{FF2B5EF4-FFF2-40B4-BE49-F238E27FC236}">
                <a16:creationId xmlns:a16="http://schemas.microsoft.com/office/drawing/2014/main" id="{A46D14C2-9D8C-398A-DAAD-CA1CCCACC4DD}"/>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Montserrat" pitchFamily="2" charset="0"/>
            </a:endParaRPr>
          </a:p>
        </p:txBody>
      </p:sp>
      <p:sp>
        <p:nvSpPr>
          <p:cNvPr id="13" name="Round Diagonal Corner Rectangle 1" descr="A pair of hands holding dry soil">
            <a:extLst>
              <a:ext uri="{FF2B5EF4-FFF2-40B4-BE49-F238E27FC236}">
                <a16:creationId xmlns:a16="http://schemas.microsoft.com/office/drawing/2014/main" id="{C14FB39A-14A5-F854-D47D-90EF23176B5F}"/>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pic>
        <p:nvPicPr>
          <p:cNvPr id="4" name="Picture 3" descr="Icon&#10;&#10;Description automatically generated">
            <a:extLst>
              <a:ext uri="{FF2B5EF4-FFF2-40B4-BE49-F238E27FC236}">
                <a16:creationId xmlns:a16="http://schemas.microsoft.com/office/drawing/2014/main" id="{4F8FE354-EEF7-5A3D-7C7E-8608EDEA88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42088" y="173722"/>
            <a:ext cx="604450" cy="859344"/>
          </a:xfrm>
          <a:prstGeom prst="rect">
            <a:avLst/>
          </a:prstGeom>
        </p:spPr>
      </p:pic>
      <p:pic>
        <p:nvPicPr>
          <p:cNvPr id="7" name="Picture 6" descr="“When nature is viewed solely as a source of profit and gain, this has serious consequences for society.”&#10;Pope Francis, Laudato Si’ n82&#10;">
            <a:extLst>
              <a:ext uri="{FF2B5EF4-FFF2-40B4-BE49-F238E27FC236}">
                <a16:creationId xmlns:a16="http://schemas.microsoft.com/office/drawing/2014/main" id="{D20E7BF1-F9E9-A398-45DC-41BD77FF75AD}"/>
              </a:ext>
            </a:extLst>
          </p:cNvPr>
          <p:cNvPicPr>
            <a:picLocks noChangeAspect="1"/>
          </p:cNvPicPr>
          <p:nvPr/>
        </p:nvPicPr>
        <p:blipFill>
          <a:blip r:embed="rId4"/>
          <a:stretch>
            <a:fillRect/>
          </a:stretch>
        </p:blipFill>
        <p:spPr>
          <a:xfrm>
            <a:off x="8101230" y="2035943"/>
            <a:ext cx="3671714" cy="2786113"/>
          </a:xfrm>
          <a:prstGeom prst="rect">
            <a:avLst/>
          </a:prstGeom>
        </p:spPr>
      </p:pic>
    </p:spTree>
    <p:extLst>
      <p:ext uri="{BB962C8B-B14F-4D97-AF65-F5344CB8AC3E}">
        <p14:creationId xmlns:p14="http://schemas.microsoft.com/office/powerpoint/2010/main" val="273367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3E0C-E42D-19F9-CBEA-29C5C8664D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59060B-0621-2E40-DEB0-ECB3939F413A}"/>
              </a:ext>
            </a:extLst>
          </p:cNvPr>
          <p:cNvSpPr>
            <a:spLocks noGrp="1"/>
          </p:cNvSpPr>
          <p:nvPr>
            <p:ph type="title"/>
          </p:nvPr>
        </p:nvSpPr>
        <p:spPr/>
        <p:txBody>
          <a:bodyPr>
            <a:normAutofit fontScale="90000"/>
          </a:bodyPr>
          <a:lstStyle/>
          <a:p>
            <a:pPr>
              <a:lnSpc>
                <a:spcPct val="110000"/>
              </a:lnSpc>
            </a:pPr>
            <a:r>
              <a:rPr lang="en-AU" sz="4000" dirty="0">
                <a:latin typeface="Montserrat SemiBold" pitchFamily="2" charset="0"/>
              </a:rPr>
              <a:t>Goal 4 </a:t>
            </a:r>
            <a:br>
              <a:rPr lang="en-AU" sz="4000" dirty="0">
                <a:latin typeface="Montserrat SemiBold" pitchFamily="2" charset="0"/>
              </a:rPr>
            </a:br>
            <a:br>
              <a:rPr lang="en-AU" sz="4000" dirty="0"/>
            </a:br>
            <a:r>
              <a:rPr lang="en-AU" sz="3200" dirty="0">
                <a:ea typeface="Roboto Medium"/>
                <a:cs typeface="Roboto Medium"/>
              </a:rPr>
              <a:t>Adoption of Sustainable Lifestyles</a:t>
            </a:r>
            <a:br>
              <a:rPr lang="en-AU" sz="3200" dirty="0">
                <a:ea typeface="Roboto Medium"/>
                <a:cs typeface="Roboto Medium"/>
              </a:rPr>
            </a:br>
            <a:br>
              <a:rPr lang="en-AU" sz="4000" dirty="0"/>
            </a:br>
            <a:endParaRPr lang="en-AU" sz="4000" dirty="0"/>
          </a:p>
        </p:txBody>
      </p:sp>
      <p:pic>
        <p:nvPicPr>
          <p:cNvPr id="3" name="Picture Placeholder 6" descr="Icon of a house with a leaf shape at the top">
            <a:extLst>
              <a:ext uri="{FF2B5EF4-FFF2-40B4-BE49-F238E27FC236}">
                <a16:creationId xmlns:a16="http://schemas.microsoft.com/office/drawing/2014/main" id="{510A2BFA-106D-2721-53C7-F78D479CD40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522921" y="852487"/>
            <a:ext cx="4959787" cy="4889086"/>
          </a:xfrm>
          <a:prstGeom prst="rect">
            <a:avLst/>
          </a:prstGeom>
        </p:spPr>
      </p:pic>
    </p:spTree>
    <p:extLst>
      <p:ext uri="{BB962C8B-B14F-4D97-AF65-F5344CB8AC3E}">
        <p14:creationId xmlns:p14="http://schemas.microsoft.com/office/powerpoint/2010/main" val="341803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C2CFA-73FD-8B6C-F760-D66C83290CEF}"/>
            </a:ext>
          </a:extLst>
        </p:cNvPr>
        <p:cNvGrpSpPr/>
        <p:nvPr/>
      </p:nvGrpSpPr>
      <p:grpSpPr>
        <a:xfrm>
          <a:off x="0" y="0"/>
          <a:ext cx="0" cy="0"/>
          <a:chOff x="0" y="0"/>
          <a:chExt cx="0" cy="0"/>
        </a:xfrm>
      </p:grpSpPr>
      <p:sp>
        <p:nvSpPr>
          <p:cNvPr id="6" name="Round Diagonal Corner Rectangle 1" descr="A man and woman crouching in a farm garden as they plant seeds.">
            <a:extLst>
              <a:ext uri="{FF2B5EF4-FFF2-40B4-BE49-F238E27FC236}">
                <a16:creationId xmlns:a16="http://schemas.microsoft.com/office/drawing/2014/main" id="{E03738A0-F349-F8A1-E52D-21AE95CE8629}"/>
              </a:ext>
            </a:extLst>
          </p:cNvPr>
          <p:cNvSpPr/>
          <p:nvPr/>
        </p:nvSpPr>
        <p:spPr>
          <a:xfrm>
            <a:off x="8116795" y="1459625"/>
            <a:ext cx="3707031" cy="3422746"/>
          </a:xfrm>
          <a:prstGeom prst="round2DiagRect">
            <a:avLst>
              <a:gd name="adj1" fmla="val 0"/>
              <a:gd name="adj2" fmla="val 23929"/>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sp>
        <p:nvSpPr>
          <p:cNvPr id="3" name="Content Placeholder 2">
            <a:extLst>
              <a:ext uri="{FF2B5EF4-FFF2-40B4-BE49-F238E27FC236}">
                <a16:creationId xmlns:a16="http://schemas.microsoft.com/office/drawing/2014/main" id="{037DEBC3-3E2A-EE85-51F4-809EB0314862}"/>
              </a:ext>
            </a:extLst>
          </p:cNvPr>
          <p:cNvSpPr>
            <a:spLocks noGrp="1"/>
          </p:cNvSpPr>
          <p:nvPr>
            <p:ph idx="1"/>
          </p:nvPr>
        </p:nvSpPr>
        <p:spPr>
          <a:xfrm>
            <a:off x="403492" y="1364963"/>
            <a:ext cx="7307124"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live a simple life so that others may simply live</a:t>
            </a:r>
          </a:p>
          <a:p>
            <a:pPr marL="0" indent="0">
              <a:lnSpc>
                <a:spcPct val="110000"/>
              </a:lnSpc>
              <a:spcBef>
                <a:spcPts val="0"/>
              </a:spcBef>
              <a:spcAft>
                <a:spcPts val="1200"/>
              </a:spcAft>
            </a:pPr>
            <a:r>
              <a:rPr lang="en-GB" sz="2400" dirty="0">
                <a:ea typeface="Roboto Light"/>
                <a:cs typeface="Roboto Light"/>
              </a:rPr>
              <a:t>This goal asks us to think about how we are sharing Earth’s resources with one another; having enough, so that others can have enough too.</a:t>
            </a:r>
          </a:p>
          <a:p>
            <a:pPr marL="0" indent="0">
              <a:lnSpc>
                <a:spcPct val="110000"/>
              </a:lnSpc>
              <a:spcBef>
                <a:spcPts val="0"/>
              </a:spcBef>
              <a:spcAft>
                <a:spcPts val="1200"/>
              </a:spcAft>
            </a:pPr>
            <a:r>
              <a:rPr lang="en-GB" sz="2400" dirty="0">
                <a:ea typeface="Roboto Light"/>
                <a:cs typeface="Roboto Light"/>
              </a:rPr>
              <a:t>It asks us to consider how we use resources and energy in a way that avoids wastage or pollution. </a:t>
            </a:r>
          </a:p>
          <a:p>
            <a:pPr marL="0" indent="0">
              <a:lnSpc>
                <a:spcPct val="110000"/>
              </a:lnSpc>
              <a:spcBef>
                <a:spcPts val="0"/>
              </a:spcBef>
              <a:spcAft>
                <a:spcPts val="1200"/>
              </a:spcAft>
            </a:pPr>
            <a:r>
              <a:rPr lang="en-GB" sz="2400" dirty="0">
                <a:ea typeface="Roboto Light"/>
                <a:cs typeface="Roboto Light"/>
              </a:rPr>
              <a:t> </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C5CAD139-172A-1CD8-B8B0-794C387D3659}"/>
              </a:ext>
            </a:extLst>
          </p:cNvPr>
          <p:cNvSpPr>
            <a:spLocks noGrp="1"/>
          </p:cNvSpPr>
          <p:nvPr>
            <p:ph type="title"/>
          </p:nvPr>
        </p:nvSpPr>
        <p:spPr/>
        <p:txBody>
          <a:bodyPr/>
          <a:lstStyle/>
          <a:p>
            <a:r>
              <a:rPr lang="en-GB" dirty="0">
                <a:latin typeface="Montserrat SemiBold" pitchFamily="2" charset="0"/>
              </a:rPr>
              <a:t>Goal 4: Adoption of Sustainable Lifestyles</a:t>
            </a:r>
          </a:p>
        </p:txBody>
      </p:sp>
      <p:sp>
        <p:nvSpPr>
          <p:cNvPr id="17" name="Text Placeholder 1">
            <a:extLst>
              <a:ext uri="{FF2B5EF4-FFF2-40B4-BE49-F238E27FC236}">
                <a16:creationId xmlns:a16="http://schemas.microsoft.com/office/drawing/2014/main" id="{63A1F3E6-CE11-6654-F51B-54F7BAEB6C0C}"/>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Montserrat" pitchFamily="2" charset="0"/>
            </a:endParaRPr>
          </a:p>
        </p:txBody>
      </p:sp>
      <p:sp>
        <p:nvSpPr>
          <p:cNvPr id="18" name="TextBox 17">
            <a:extLst>
              <a:ext uri="{FF2B5EF4-FFF2-40B4-BE49-F238E27FC236}">
                <a16:creationId xmlns:a16="http://schemas.microsoft.com/office/drawing/2014/main" id="{9531777E-A5AB-0ACC-BAEC-77D809D30017}"/>
              </a:ext>
            </a:extLst>
          </p:cNvPr>
          <p:cNvSpPr txBox="1"/>
          <p:nvPr/>
        </p:nvSpPr>
        <p:spPr>
          <a:xfrm>
            <a:off x="8116795" y="4923317"/>
            <a:ext cx="3671714" cy="400110"/>
          </a:xfrm>
          <a:prstGeom prst="rect">
            <a:avLst/>
          </a:prstGeom>
          <a:noFill/>
        </p:spPr>
        <p:txBody>
          <a:bodyPr wrap="square" lIns="91440" tIns="45720" rIns="91440" bIns="45720" anchor="t">
            <a:spAutoFit/>
          </a:bodyPr>
          <a:lstStyle/>
          <a:p>
            <a:r>
              <a:rPr lang="en-GB" sz="1000" dirty="0">
                <a:solidFill>
                  <a:srgbClr val="0C244C"/>
                </a:solidFill>
                <a:latin typeface="Montserrat" pitchFamily="2" charset="0"/>
                <a:ea typeface="Roboto Light"/>
                <a:cs typeface="Roboto Light"/>
              </a:rPr>
              <a:t>Monoranjon and his wife, Anita, working on their farm in southwest Bangladesh. Photo: Caritas Australia</a:t>
            </a:r>
            <a:endParaRPr lang="en-AU" sz="1000" dirty="0">
              <a:solidFill>
                <a:srgbClr val="0C244C"/>
              </a:solidFill>
              <a:latin typeface="Montserrat" pitchFamily="2" charset="0"/>
              <a:ea typeface="Roboto Light" panose="02000000000000000000" pitchFamily="2" charset="0"/>
              <a:cs typeface="Roboto Light" panose="02000000000000000000" pitchFamily="2" charset="0"/>
            </a:endParaRPr>
          </a:p>
        </p:txBody>
      </p:sp>
      <p:pic>
        <p:nvPicPr>
          <p:cNvPr id="4" name="Picture 3" descr="Icon&#10;&#10;Description automatically generated">
            <a:extLst>
              <a:ext uri="{FF2B5EF4-FFF2-40B4-BE49-F238E27FC236}">
                <a16:creationId xmlns:a16="http://schemas.microsoft.com/office/drawing/2014/main" id="{A3AA2DE2-33B0-4153-630A-5C5075B6481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98196" y="206100"/>
            <a:ext cx="892234" cy="892234"/>
          </a:xfrm>
          <a:prstGeom prst="rect">
            <a:avLst/>
          </a:prstGeom>
        </p:spPr>
      </p:pic>
    </p:spTree>
    <p:extLst>
      <p:ext uri="{BB962C8B-B14F-4D97-AF65-F5344CB8AC3E}">
        <p14:creationId xmlns:p14="http://schemas.microsoft.com/office/powerpoint/2010/main" val="188212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75882-115E-10A9-C97F-7B772F7DF0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3D664-CFAA-FB46-85FA-A5E580A5B6F8}"/>
              </a:ext>
            </a:extLst>
          </p:cNvPr>
          <p:cNvSpPr>
            <a:spLocks noGrp="1"/>
          </p:cNvSpPr>
          <p:nvPr>
            <p:ph idx="1"/>
          </p:nvPr>
        </p:nvSpPr>
        <p:spPr>
          <a:xfrm>
            <a:off x="403491" y="1364963"/>
            <a:ext cx="7344195"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live a simple life so that others may simply live</a:t>
            </a:r>
          </a:p>
          <a:p>
            <a:pPr fontAlgn="base">
              <a:lnSpc>
                <a:spcPct val="114000"/>
              </a:lnSpc>
              <a:spcBef>
                <a:spcPts val="0"/>
              </a:spcBef>
              <a:spcAft>
                <a:spcPts val="600"/>
              </a:spcAft>
            </a:pPr>
            <a:r>
              <a:rPr lang="en-AU" sz="2400" dirty="0">
                <a:ea typeface="Roboto Light"/>
                <a:cs typeface="Roboto Light"/>
              </a:rPr>
              <a:t>This includes:</a:t>
            </a:r>
            <a:endParaRPr lang="en-AU" sz="2400" dirty="0">
              <a:ea typeface="Roboto Light" panose="02000000000000000000" pitchFamily="2" charset="0"/>
              <a:cs typeface="Roboto Light" panose="02000000000000000000" pitchFamily="2" charset="0"/>
            </a:endParaRPr>
          </a:p>
          <a:p>
            <a:pPr marL="685800" indent="-342900">
              <a:lnSpc>
                <a:spcPct val="114000"/>
              </a:lnSpc>
              <a:spcBef>
                <a:spcPts val="0"/>
              </a:spcBef>
              <a:buFont typeface="Arial"/>
              <a:buChar char="•"/>
            </a:pPr>
            <a:r>
              <a:rPr lang="en-GB" sz="2400" dirty="0">
                <a:ea typeface="Roboto Light"/>
                <a:cs typeface="Roboto Light"/>
              </a:rPr>
              <a:t>reducing our use of resources and energy</a:t>
            </a:r>
          </a:p>
          <a:p>
            <a:pPr marL="685800" indent="-342900">
              <a:lnSpc>
                <a:spcPct val="114000"/>
              </a:lnSpc>
              <a:spcBef>
                <a:spcPts val="0"/>
              </a:spcBef>
              <a:buFont typeface="Arial"/>
              <a:buChar char="•"/>
            </a:pPr>
            <a:r>
              <a:rPr lang="en-GB" sz="2400" dirty="0">
                <a:ea typeface="Roboto Light"/>
                <a:cs typeface="Roboto Light"/>
              </a:rPr>
              <a:t>avoiding single-use plastic</a:t>
            </a:r>
          </a:p>
          <a:p>
            <a:pPr marL="685800" indent="-342900">
              <a:lnSpc>
                <a:spcPct val="114000"/>
              </a:lnSpc>
              <a:spcBef>
                <a:spcPts val="0"/>
              </a:spcBef>
              <a:buFont typeface="Arial"/>
              <a:buChar char="•"/>
            </a:pPr>
            <a:r>
              <a:rPr lang="en-GB" sz="2400" dirty="0">
                <a:ea typeface="Roboto Light"/>
                <a:cs typeface="Roboto Light"/>
              </a:rPr>
              <a:t>greater use of public transport and avoid types of transportation that may cause pollution. </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BB5E394B-20E0-5D08-F417-C2F80450EC16}"/>
              </a:ext>
            </a:extLst>
          </p:cNvPr>
          <p:cNvSpPr>
            <a:spLocks noGrp="1"/>
          </p:cNvSpPr>
          <p:nvPr>
            <p:ph type="title"/>
          </p:nvPr>
        </p:nvSpPr>
        <p:spPr/>
        <p:txBody>
          <a:bodyPr/>
          <a:lstStyle/>
          <a:p>
            <a:r>
              <a:rPr lang="en-GB" dirty="0">
                <a:latin typeface="Montserrat SemiBold" pitchFamily="2" charset="0"/>
              </a:rPr>
              <a:t>Goal 4: Adoption of Sustainable Lifestyles</a:t>
            </a:r>
          </a:p>
        </p:txBody>
      </p:sp>
      <p:sp>
        <p:nvSpPr>
          <p:cNvPr id="17" name="Text Placeholder 1">
            <a:extLst>
              <a:ext uri="{FF2B5EF4-FFF2-40B4-BE49-F238E27FC236}">
                <a16:creationId xmlns:a16="http://schemas.microsoft.com/office/drawing/2014/main" id="{F24DB267-4E01-891F-588A-A3839245071E}"/>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Montserrat" pitchFamily="2" charset="0"/>
            </a:endParaRPr>
          </a:p>
        </p:txBody>
      </p:sp>
      <p:sp>
        <p:nvSpPr>
          <p:cNvPr id="13" name="Round Diagonal Corner Rectangle 1" descr="A pair of hands holding dry soil">
            <a:extLst>
              <a:ext uri="{FF2B5EF4-FFF2-40B4-BE49-F238E27FC236}">
                <a16:creationId xmlns:a16="http://schemas.microsoft.com/office/drawing/2014/main" id="{FAC1BFD9-FE2A-9D8A-F524-17F0B0F58922}"/>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pic>
        <p:nvPicPr>
          <p:cNvPr id="5" name="Picture 4" descr="Icon&#10;&#10;Description automatically generated">
            <a:extLst>
              <a:ext uri="{FF2B5EF4-FFF2-40B4-BE49-F238E27FC236}">
                <a16:creationId xmlns:a16="http://schemas.microsoft.com/office/drawing/2014/main" id="{98426C77-ECCA-F83C-DD7F-8BF5606DE2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98196" y="206100"/>
            <a:ext cx="892234" cy="892234"/>
          </a:xfrm>
          <a:prstGeom prst="rect">
            <a:avLst/>
          </a:prstGeom>
        </p:spPr>
      </p:pic>
      <p:pic>
        <p:nvPicPr>
          <p:cNvPr id="6" name="Picture 5" descr="“All is not lost. Human beings… are also capable of rising above themselves, choosing again what is good, and making a new start… and [embarking] on new paths to authentic freedom.”&#10;Pope Francis, Laudato Si’ n205&#10;">
            <a:extLst>
              <a:ext uri="{FF2B5EF4-FFF2-40B4-BE49-F238E27FC236}">
                <a16:creationId xmlns:a16="http://schemas.microsoft.com/office/drawing/2014/main" id="{54A56A43-3A29-3019-1152-2F7242642C56}"/>
              </a:ext>
            </a:extLst>
          </p:cNvPr>
          <p:cNvPicPr>
            <a:picLocks noChangeAspect="1"/>
          </p:cNvPicPr>
          <p:nvPr/>
        </p:nvPicPr>
        <p:blipFill>
          <a:blip r:embed="rId4"/>
          <a:stretch>
            <a:fillRect/>
          </a:stretch>
        </p:blipFill>
        <p:spPr>
          <a:xfrm>
            <a:off x="8156403" y="1821914"/>
            <a:ext cx="3592498" cy="3060457"/>
          </a:xfrm>
          <a:prstGeom prst="rect">
            <a:avLst/>
          </a:prstGeom>
        </p:spPr>
      </p:pic>
    </p:spTree>
    <p:extLst>
      <p:ext uri="{BB962C8B-B14F-4D97-AF65-F5344CB8AC3E}">
        <p14:creationId xmlns:p14="http://schemas.microsoft.com/office/powerpoint/2010/main" val="270247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B3793-BEA6-57D6-75A4-80D5DC349EA7}"/>
              </a:ext>
            </a:extLst>
          </p:cNvPr>
          <p:cNvSpPr>
            <a:spLocks noGrp="1"/>
          </p:cNvSpPr>
          <p:nvPr>
            <p:ph idx="1"/>
          </p:nvPr>
        </p:nvSpPr>
        <p:spPr/>
        <p:txBody>
          <a:bodyPr lIns="91440" tIns="45720" rIns="91440" bIns="45720" anchor="t"/>
          <a:lstStyle/>
          <a:p>
            <a:pPr marL="0" indent="0">
              <a:lnSpc>
                <a:spcPct val="100000"/>
              </a:lnSpc>
            </a:pPr>
            <a:r>
              <a:rPr lang="en-US" sz="2800" dirty="0"/>
              <a:t>Learning about challenges to the health, wellbeing and safety of others and our earth can be hard. If you are feeling worried or upset about anything you have learnt about through this resource, make sure you talk to your teacher or trusted adult. They can share your concerns via our </a:t>
            </a:r>
            <a:r>
              <a:rPr lang="en-US" sz="2800" dirty="0">
                <a:solidFill>
                  <a:srgbClr val="0563C1"/>
                </a:solidFill>
                <a:cs typeface="Segoe UI"/>
                <a:hlinkClick r:id="rId2"/>
              </a:rPr>
              <a:t>website</a:t>
            </a:r>
            <a:r>
              <a:rPr lang="en-US" sz="2800" dirty="0"/>
              <a:t>. </a:t>
            </a:r>
          </a:p>
          <a:p>
            <a:pPr marL="984250">
              <a:lnSpc>
                <a:spcPct val="100000"/>
              </a:lnSpc>
              <a:spcBef>
                <a:spcPts val="0"/>
              </a:spcBef>
              <a:spcAft>
                <a:spcPts val="600"/>
              </a:spcAft>
            </a:pPr>
            <a:endParaRPr lang="en-US" sz="2800" dirty="0"/>
          </a:p>
          <a:p>
            <a:pPr marL="1073150" indent="1588">
              <a:lnSpc>
                <a:spcPct val="100000"/>
              </a:lnSpc>
            </a:pPr>
            <a:r>
              <a:rPr lang="en-US" sz="2800" dirty="0"/>
              <a:t>Do you have an idea for how Caritas Australia can improve our school resources? We would love to hear it! Please email </a:t>
            </a:r>
            <a:r>
              <a:rPr lang="en-US" sz="2800" dirty="0">
                <a:hlinkClick r:id="rId3"/>
              </a:rPr>
              <a:t>education@caritas.org.au</a:t>
            </a:r>
            <a:r>
              <a:rPr lang="en-US" sz="2800" dirty="0"/>
              <a:t> </a:t>
            </a:r>
            <a:br>
              <a:rPr lang="en-US" sz="2400" dirty="0"/>
            </a:br>
            <a:r>
              <a:rPr lang="en-US" sz="2400" dirty="0"/>
              <a:t> </a:t>
            </a:r>
            <a:endParaRPr lang="en-US" sz="2400" dirty="0">
              <a:ea typeface="Roboto Light" panose="02000000000000000000" pitchFamily="2" charset="0"/>
            </a:endParaRPr>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p:txBody>
          <a:bodyPr/>
          <a:lstStyle/>
          <a:p>
            <a:r>
              <a:rPr lang="en-US" dirty="0"/>
              <a:t>Students</a:t>
            </a:r>
          </a:p>
        </p:txBody>
      </p:sp>
      <p:pic>
        <p:nvPicPr>
          <p:cNvPr id="5" name="Graphic 5" descr="Person with idea outline">
            <a:extLst>
              <a:ext uri="{FF2B5EF4-FFF2-40B4-BE49-F238E27FC236}">
                <a16:creationId xmlns:a16="http://schemas.microsoft.com/office/drawing/2014/main" id="{549ECDFA-AD65-CD5A-4EB8-46C2AFA554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3491" y="4160377"/>
            <a:ext cx="1037998" cy="1037998"/>
          </a:xfrm>
          <a:prstGeom prst="rect">
            <a:avLst/>
          </a:prstGeom>
        </p:spPr>
      </p:pic>
    </p:spTree>
    <p:extLst>
      <p:ext uri="{BB962C8B-B14F-4D97-AF65-F5344CB8AC3E}">
        <p14:creationId xmlns:p14="http://schemas.microsoft.com/office/powerpoint/2010/main" val="204945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4F45D-1D6E-2A44-5853-6BEB6A6928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19A8B1-DD0E-91DA-3112-114D3BDDE9E7}"/>
              </a:ext>
            </a:extLst>
          </p:cNvPr>
          <p:cNvSpPr>
            <a:spLocks noGrp="1"/>
          </p:cNvSpPr>
          <p:nvPr>
            <p:ph type="title"/>
          </p:nvPr>
        </p:nvSpPr>
        <p:spPr/>
        <p:txBody>
          <a:bodyPr/>
          <a:lstStyle/>
          <a:p>
            <a:pPr>
              <a:lnSpc>
                <a:spcPct val="110000"/>
              </a:lnSpc>
            </a:pPr>
            <a:r>
              <a:rPr lang="en-AU" sz="4000" dirty="0">
                <a:latin typeface="Montserrat SemiBold" pitchFamily="2" charset="0"/>
              </a:rPr>
              <a:t>Goal 5</a:t>
            </a:r>
            <a:br>
              <a:rPr lang="en-AU" sz="4000" dirty="0">
                <a:latin typeface="Montserrat SemiBold" pitchFamily="2" charset="0"/>
              </a:rPr>
            </a:br>
            <a:br>
              <a:rPr lang="en-AU" sz="4000" dirty="0"/>
            </a:br>
            <a:r>
              <a:rPr lang="en-AU" sz="3200" dirty="0">
                <a:ea typeface="Roboto Medium"/>
                <a:cs typeface="Roboto Medium"/>
              </a:rPr>
              <a:t>Ecological Education</a:t>
            </a:r>
            <a:br>
              <a:rPr lang="en-AU" sz="4000" dirty="0"/>
            </a:br>
            <a:endParaRPr lang="en-AU" sz="4000" dirty="0"/>
          </a:p>
        </p:txBody>
      </p:sp>
      <p:pic>
        <p:nvPicPr>
          <p:cNvPr id="4" name="Picture Placeholder 6" descr="Icon of book">
            <a:extLst>
              <a:ext uri="{FF2B5EF4-FFF2-40B4-BE49-F238E27FC236}">
                <a16:creationId xmlns:a16="http://schemas.microsoft.com/office/drawing/2014/main" id="{36274CE4-E966-0AC8-A621-F4E57CC1E031}"/>
              </a:ext>
            </a:extLst>
          </p:cNvPr>
          <p:cNvPicPr>
            <a:picLocks noChangeAspect="1"/>
          </p:cNvPicPr>
          <p:nvPr/>
        </p:nvPicPr>
        <p:blipFill>
          <a:blip r:embed="rId2"/>
          <a:stretch>
            <a:fillRect/>
          </a:stretch>
        </p:blipFill>
        <p:spPr>
          <a:xfrm>
            <a:off x="5420987" y="1385025"/>
            <a:ext cx="4959787" cy="4087949"/>
          </a:xfrm>
          <a:prstGeom prst="rect">
            <a:avLst/>
          </a:prstGeom>
        </p:spPr>
      </p:pic>
    </p:spTree>
    <p:extLst>
      <p:ext uri="{BB962C8B-B14F-4D97-AF65-F5344CB8AC3E}">
        <p14:creationId xmlns:p14="http://schemas.microsoft.com/office/powerpoint/2010/main" val="222309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8E6DC-9EA7-88C0-2078-5B8238204D6B}"/>
            </a:ext>
          </a:extLst>
        </p:cNvPr>
        <p:cNvGrpSpPr/>
        <p:nvPr/>
      </p:nvGrpSpPr>
      <p:grpSpPr>
        <a:xfrm>
          <a:off x="0" y="0"/>
          <a:ext cx="0" cy="0"/>
          <a:chOff x="0" y="0"/>
          <a:chExt cx="0" cy="0"/>
        </a:xfrm>
      </p:grpSpPr>
      <p:sp>
        <p:nvSpPr>
          <p:cNvPr id="4" name="Round Diagonal Corner Rectangle 1" descr="A young girl uses a stick to point to paintings on the outside wall of her school building, which depict how to practice good hygiene, while other students watch on.">
            <a:extLst>
              <a:ext uri="{FF2B5EF4-FFF2-40B4-BE49-F238E27FC236}">
                <a16:creationId xmlns:a16="http://schemas.microsoft.com/office/drawing/2014/main" id="{55E1C516-57A9-318E-69CF-14DCCB2C6666}"/>
              </a:ext>
            </a:extLst>
          </p:cNvPr>
          <p:cNvSpPr/>
          <p:nvPr/>
        </p:nvSpPr>
        <p:spPr>
          <a:xfrm>
            <a:off x="8116795" y="1463218"/>
            <a:ext cx="3671714" cy="3415559"/>
          </a:xfrm>
          <a:prstGeom prst="round2DiagRect">
            <a:avLst>
              <a:gd name="adj1" fmla="val 0"/>
              <a:gd name="adj2" fmla="val 21654"/>
            </a:avLst>
          </a:prstGeom>
          <a:blipFill dpi="0" rotWithShape="1">
            <a:blip r:embed="rId3" cstate="print">
              <a:extLst>
                <a:ext uri="{28A0092B-C50C-407E-A947-70E740481C1C}">
                  <a14:useLocalDpi xmlns:a14="http://schemas.microsoft.com/office/drawing/2010/main"/>
                </a:ext>
              </a:extLst>
            </a:blip>
            <a:srcRect/>
            <a:stretch>
              <a:fillRect b="139"/>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sp>
        <p:nvSpPr>
          <p:cNvPr id="3" name="Content Placeholder 2">
            <a:extLst>
              <a:ext uri="{FF2B5EF4-FFF2-40B4-BE49-F238E27FC236}">
                <a16:creationId xmlns:a16="http://schemas.microsoft.com/office/drawing/2014/main" id="{437EB6AC-FD3E-8A55-1504-2CEAFF2619E3}"/>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educate ourselves and others </a:t>
            </a:r>
          </a:p>
          <a:p>
            <a:pPr marL="0" indent="0">
              <a:lnSpc>
                <a:spcPct val="110000"/>
              </a:lnSpc>
              <a:spcBef>
                <a:spcPts val="0"/>
              </a:spcBef>
              <a:spcAft>
                <a:spcPts val="1200"/>
              </a:spcAft>
            </a:pPr>
            <a:r>
              <a:rPr lang="en-GB" sz="2400" dirty="0">
                <a:ea typeface="Roboto Light"/>
                <a:cs typeface="Roboto Light"/>
              </a:rPr>
              <a:t>This goal looks at the importance of Ecological Education throughout our lives, and how we can find ways to teach others about caring for creation.</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E1650B62-9E97-2C96-B9C8-B76E0D3D193A}"/>
              </a:ext>
            </a:extLst>
          </p:cNvPr>
          <p:cNvSpPr>
            <a:spLocks noGrp="1"/>
          </p:cNvSpPr>
          <p:nvPr>
            <p:ph type="title"/>
          </p:nvPr>
        </p:nvSpPr>
        <p:spPr/>
        <p:txBody>
          <a:bodyPr/>
          <a:lstStyle/>
          <a:p>
            <a:r>
              <a:rPr lang="en-GB" dirty="0">
                <a:latin typeface="Montserrat SemiBold" pitchFamily="2" charset="0"/>
              </a:rPr>
              <a:t>Goal 5: Ecological Education</a:t>
            </a:r>
          </a:p>
        </p:txBody>
      </p:sp>
      <p:sp>
        <p:nvSpPr>
          <p:cNvPr id="17" name="Text Placeholder 1">
            <a:extLst>
              <a:ext uri="{FF2B5EF4-FFF2-40B4-BE49-F238E27FC236}">
                <a16:creationId xmlns:a16="http://schemas.microsoft.com/office/drawing/2014/main" id="{E1DC2DF9-3187-6FAD-294D-CC7D6D8B2DC8}"/>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Montserrat" pitchFamily="2" charset="0"/>
              <a:ea typeface="+mn-ea"/>
            </a:endParaRPr>
          </a:p>
        </p:txBody>
      </p:sp>
      <p:sp>
        <p:nvSpPr>
          <p:cNvPr id="18" name="TextBox 17">
            <a:extLst>
              <a:ext uri="{FF2B5EF4-FFF2-40B4-BE49-F238E27FC236}">
                <a16:creationId xmlns:a16="http://schemas.microsoft.com/office/drawing/2014/main" id="{03DA6771-ED19-86A5-A8EA-C285CDBE4D87}"/>
              </a:ext>
            </a:extLst>
          </p:cNvPr>
          <p:cNvSpPr txBox="1"/>
          <p:nvPr/>
        </p:nvSpPr>
        <p:spPr>
          <a:xfrm>
            <a:off x="8116795" y="4923317"/>
            <a:ext cx="3671714" cy="553998"/>
          </a:xfrm>
          <a:prstGeom prst="rect">
            <a:avLst/>
          </a:prstGeom>
          <a:noFill/>
        </p:spPr>
        <p:txBody>
          <a:bodyPr wrap="square" lIns="91440" tIns="45720" rIns="91440" bIns="45720" anchor="t">
            <a:spAutoFit/>
          </a:bodyPr>
          <a:lstStyle/>
          <a:p>
            <a:r>
              <a:rPr lang="en-GB" sz="1000" dirty="0">
                <a:solidFill>
                  <a:srgbClr val="000000"/>
                </a:solidFill>
                <a:latin typeface="Montserrat" pitchFamily="2" charset="0"/>
                <a:ea typeface="Roboto Light"/>
                <a:cs typeface="Arial" panose="020B0604020202020204" pitchFamily="34" charset="0"/>
              </a:rPr>
              <a:t>Sisilia teaching her fellow SWASH club members the importance of practicing good hygiene. Photo: Caritas Australia</a:t>
            </a:r>
            <a:endParaRPr lang="en-US" sz="1000" dirty="0">
              <a:solidFill>
                <a:srgbClr val="000000"/>
              </a:solidFill>
              <a:latin typeface="Montserrat" pitchFamily="2" charset="0"/>
              <a:ea typeface="Roboto Light"/>
              <a:cs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BB5DBD85-9AA0-4A05-F6E7-B6F1259C33B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80778" y="269216"/>
            <a:ext cx="985758" cy="786440"/>
          </a:xfrm>
          <a:prstGeom prst="rect">
            <a:avLst/>
          </a:prstGeom>
        </p:spPr>
      </p:pic>
    </p:spTree>
    <p:extLst>
      <p:ext uri="{BB962C8B-B14F-4D97-AF65-F5344CB8AC3E}">
        <p14:creationId xmlns:p14="http://schemas.microsoft.com/office/powerpoint/2010/main" val="141904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9CCB-D90D-90B1-89BE-BCFC8761E0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8625D7-707B-EA5E-4A13-F69347BC5320}"/>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educate ourselves and others </a:t>
            </a:r>
          </a:p>
          <a:p>
            <a:pPr fontAlgn="base">
              <a:lnSpc>
                <a:spcPct val="110000"/>
              </a:lnSpc>
              <a:spcBef>
                <a:spcPts val="0"/>
              </a:spcBef>
              <a:spcAft>
                <a:spcPts val="1200"/>
              </a:spcAft>
            </a:pPr>
            <a:r>
              <a:rPr lang="en-AU" sz="2400" dirty="0">
                <a:ea typeface="Roboto Light"/>
                <a:cs typeface="Roboto Light"/>
              </a:rPr>
              <a:t>This includes:</a:t>
            </a:r>
            <a:endParaRPr lang="en-AU" sz="2400" dirty="0">
              <a:ea typeface="Roboto Light" panose="02000000000000000000" pitchFamily="2" charset="0"/>
              <a:cs typeface="Roboto Light" panose="02000000000000000000" pitchFamily="2" charset="0"/>
            </a:endParaRPr>
          </a:p>
          <a:p>
            <a:pPr marL="685800" indent="-342900">
              <a:lnSpc>
                <a:spcPct val="110000"/>
              </a:lnSpc>
              <a:spcBef>
                <a:spcPts val="0"/>
              </a:spcBef>
              <a:spcAft>
                <a:spcPts val="1200"/>
              </a:spcAft>
              <a:buFont typeface="Arial"/>
              <a:buChar char="•"/>
            </a:pPr>
            <a:r>
              <a:rPr lang="en-GB" sz="2400" dirty="0">
                <a:ea typeface="Roboto Light"/>
                <a:cs typeface="Roboto Light"/>
              </a:rPr>
              <a:t>thinking about new and creative ways we can include education based on caring for creation in the different places we learn</a:t>
            </a:r>
          </a:p>
          <a:p>
            <a:pPr marL="685800" indent="-342900">
              <a:lnSpc>
                <a:spcPct val="110000"/>
              </a:lnSpc>
              <a:spcBef>
                <a:spcPts val="0"/>
              </a:spcBef>
              <a:spcAft>
                <a:spcPts val="1200"/>
              </a:spcAft>
              <a:buFont typeface="Arial"/>
              <a:buChar char="•"/>
            </a:pPr>
            <a:r>
              <a:rPr lang="en-GB" sz="2400" dirty="0">
                <a:ea typeface="Roboto Light"/>
                <a:cs typeface="Roboto Light"/>
              </a:rPr>
              <a:t>inspiring young people to take on roles that relate to caring for creation</a:t>
            </a:r>
          </a:p>
          <a:p>
            <a:pPr marL="685800" indent="-342900">
              <a:lnSpc>
                <a:spcPct val="110000"/>
              </a:lnSpc>
              <a:spcBef>
                <a:spcPts val="0"/>
              </a:spcBef>
              <a:spcAft>
                <a:spcPts val="1200"/>
              </a:spcAft>
              <a:buFont typeface="Arial"/>
              <a:buChar char="•"/>
            </a:pPr>
            <a:r>
              <a:rPr lang="en-GB" sz="2400" dirty="0">
                <a:ea typeface="Roboto Light"/>
                <a:cs typeface="Roboto Light"/>
              </a:rPr>
              <a:t>finding ways to keep educating teachers and leaders of education. </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61BF8B0C-EB1B-7532-78A4-2984358ED487}"/>
              </a:ext>
            </a:extLst>
          </p:cNvPr>
          <p:cNvSpPr>
            <a:spLocks noGrp="1"/>
          </p:cNvSpPr>
          <p:nvPr>
            <p:ph type="title"/>
          </p:nvPr>
        </p:nvSpPr>
        <p:spPr/>
        <p:txBody>
          <a:bodyPr/>
          <a:lstStyle/>
          <a:p>
            <a:r>
              <a:rPr lang="en-GB" dirty="0">
                <a:latin typeface="Montserrat SemiBold" pitchFamily="2" charset="0"/>
              </a:rPr>
              <a:t>Goal 5: Ecological Education</a:t>
            </a:r>
          </a:p>
        </p:txBody>
      </p:sp>
      <p:sp>
        <p:nvSpPr>
          <p:cNvPr id="17" name="Text Placeholder 1">
            <a:extLst>
              <a:ext uri="{FF2B5EF4-FFF2-40B4-BE49-F238E27FC236}">
                <a16:creationId xmlns:a16="http://schemas.microsoft.com/office/drawing/2014/main" id="{E7F8D91F-8CFD-D4DA-4834-78962A66E328}"/>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Montserrat" pitchFamily="2" charset="0"/>
              <a:ea typeface="+mn-ea"/>
            </a:endParaRPr>
          </a:p>
        </p:txBody>
      </p:sp>
      <p:pic>
        <p:nvPicPr>
          <p:cNvPr id="20" name="Picture 19" descr="Icon&#10;&#10;Description automatically generated">
            <a:extLst>
              <a:ext uri="{FF2B5EF4-FFF2-40B4-BE49-F238E27FC236}">
                <a16:creationId xmlns:a16="http://schemas.microsoft.com/office/drawing/2014/main" id="{76E62592-8E64-91F5-1E6D-C921130764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80778" y="269216"/>
            <a:ext cx="985758" cy="786440"/>
          </a:xfrm>
          <a:prstGeom prst="rect">
            <a:avLst/>
          </a:prstGeom>
        </p:spPr>
      </p:pic>
      <p:sp>
        <p:nvSpPr>
          <p:cNvPr id="13" name="Round Diagonal Corner Rectangle 1" descr="A pair of hands holding dry soil">
            <a:extLst>
              <a:ext uri="{FF2B5EF4-FFF2-40B4-BE49-F238E27FC236}">
                <a16:creationId xmlns:a16="http://schemas.microsoft.com/office/drawing/2014/main" id="{9177E674-A078-4C56-C5B1-ADE687D29BB2}"/>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pitchFamily="2" charset="0"/>
              <a:ea typeface="+mn-ea"/>
              <a:cs typeface="+mn-cs"/>
            </a:endParaRPr>
          </a:p>
        </p:txBody>
      </p:sp>
      <p:pic>
        <p:nvPicPr>
          <p:cNvPr id="5" name="Picture 4" descr="Education in &#10;environmental responsibility can encourage ways of acting which directly and significantly affect the world around us…&#10;&#10;Pope Francis, Laudato Si’ n 211&#10;">
            <a:extLst>
              <a:ext uri="{FF2B5EF4-FFF2-40B4-BE49-F238E27FC236}">
                <a16:creationId xmlns:a16="http://schemas.microsoft.com/office/drawing/2014/main" id="{4BF10E76-1079-F461-F65E-3DE7648DA5E6}"/>
              </a:ext>
            </a:extLst>
          </p:cNvPr>
          <p:cNvPicPr>
            <a:picLocks noChangeAspect="1"/>
          </p:cNvPicPr>
          <p:nvPr/>
        </p:nvPicPr>
        <p:blipFill>
          <a:blip r:embed="rId4"/>
          <a:stretch>
            <a:fillRect/>
          </a:stretch>
        </p:blipFill>
        <p:spPr>
          <a:xfrm>
            <a:off x="8117137" y="1682096"/>
            <a:ext cx="3706689" cy="3694496"/>
          </a:xfrm>
          <a:prstGeom prst="rect">
            <a:avLst/>
          </a:prstGeom>
        </p:spPr>
      </p:pic>
    </p:spTree>
    <p:extLst>
      <p:ext uri="{BB962C8B-B14F-4D97-AF65-F5344CB8AC3E}">
        <p14:creationId xmlns:p14="http://schemas.microsoft.com/office/powerpoint/2010/main" val="36733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0FAA-0661-07AF-72E5-8350BB280E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1F1BC4-06CB-9909-AB45-91C960CD4813}"/>
              </a:ext>
            </a:extLst>
          </p:cNvPr>
          <p:cNvSpPr>
            <a:spLocks noGrp="1"/>
          </p:cNvSpPr>
          <p:nvPr>
            <p:ph type="title"/>
          </p:nvPr>
        </p:nvSpPr>
        <p:spPr/>
        <p:txBody>
          <a:bodyPr/>
          <a:lstStyle/>
          <a:p>
            <a:pPr>
              <a:lnSpc>
                <a:spcPct val="110000"/>
              </a:lnSpc>
            </a:pPr>
            <a:r>
              <a:rPr lang="en-AU" sz="4000" dirty="0">
                <a:latin typeface="Montserrat SemiBold" pitchFamily="2" charset="0"/>
              </a:rPr>
              <a:t>Goal 6</a:t>
            </a:r>
            <a:br>
              <a:rPr lang="en-AU" sz="4000" dirty="0">
                <a:latin typeface="Montserrat SemiBold" pitchFamily="2" charset="0"/>
              </a:rPr>
            </a:br>
            <a:br>
              <a:rPr lang="en-AU" sz="4000" dirty="0"/>
            </a:br>
            <a:r>
              <a:rPr lang="en-AU" sz="3200" dirty="0">
                <a:ea typeface="Roboto Medium"/>
                <a:cs typeface="Roboto Medium"/>
              </a:rPr>
              <a:t>Ecological Spirituality</a:t>
            </a:r>
            <a:br>
              <a:rPr lang="en-AU" sz="4000" dirty="0"/>
            </a:br>
            <a:endParaRPr lang="en-AU" sz="4000" dirty="0"/>
          </a:p>
        </p:txBody>
      </p:sp>
      <p:pic>
        <p:nvPicPr>
          <p:cNvPr id="2" name="Picture Placeholder 7" descr="Icon of dove holding a branch in its beak">
            <a:extLst>
              <a:ext uri="{FF2B5EF4-FFF2-40B4-BE49-F238E27FC236}">
                <a16:creationId xmlns:a16="http://schemas.microsoft.com/office/drawing/2014/main" id="{F69000CE-B388-22D3-2095-2905F70781A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139862" y="852487"/>
            <a:ext cx="4959787" cy="4889086"/>
          </a:xfrm>
          <a:prstGeom prst="rect">
            <a:avLst/>
          </a:prstGeom>
        </p:spPr>
      </p:pic>
    </p:spTree>
    <p:extLst>
      <p:ext uri="{BB962C8B-B14F-4D97-AF65-F5344CB8AC3E}">
        <p14:creationId xmlns:p14="http://schemas.microsoft.com/office/powerpoint/2010/main" val="411494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DFBC5-A366-77F7-8B1A-F1FB7CA5BBB2}"/>
            </a:ext>
          </a:extLst>
        </p:cNvPr>
        <p:cNvGrpSpPr/>
        <p:nvPr/>
      </p:nvGrpSpPr>
      <p:grpSpPr>
        <a:xfrm>
          <a:off x="0" y="0"/>
          <a:ext cx="0" cy="0"/>
          <a:chOff x="0" y="0"/>
          <a:chExt cx="0" cy="0"/>
        </a:xfrm>
      </p:grpSpPr>
      <p:sp>
        <p:nvSpPr>
          <p:cNvPr id="6" name="Round Diagonal Corner Rectangle 1" descr="narrow stone steps lead up into the lush green bush.&#10;&#10; &#10;&#10;">
            <a:extLst>
              <a:ext uri="{FF2B5EF4-FFF2-40B4-BE49-F238E27FC236}">
                <a16:creationId xmlns:a16="http://schemas.microsoft.com/office/drawing/2014/main" id="{ED0B46F3-9A6D-CE19-D2B9-279228FF8B53}"/>
              </a:ext>
            </a:extLst>
          </p:cNvPr>
          <p:cNvSpPr/>
          <p:nvPr/>
        </p:nvSpPr>
        <p:spPr>
          <a:xfrm>
            <a:off x="8116795" y="1459625"/>
            <a:ext cx="3839233" cy="3938750"/>
          </a:xfrm>
          <a:prstGeom prst="round2DiagRect">
            <a:avLst>
              <a:gd name="adj1" fmla="val 0"/>
              <a:gd name="adj2" fmla="val 21654"/>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sp>
        <p:nvSpPr>
          <p:cNvPr id="3" name="Content Placeholder 2">
            <a:extLst>
              <a:ext uri="{FF2B5EF4-FFF2-40B4-BE49-F238E27FC236}">
                <a16:creationId xmlns:a16="http://schemas.microsoft.com/office/drawing/2014/main" id="{4F68ECD4-FA30-1389-20D6-371797CDBAB2}"/>
              </a:ext>
            </a:extLst>
          </p:cNvPr>
          <p:cNvSpPr>
            <a:spLocks noGrp="1"/>
          </p:cNvSpPr>
          <p:nvPr>
            <p:ph idx="1"/>
          </p:nvPr>
        </p:nvSpPr>
        <p:spPr>
          <a:xfrm>
            <a:off x="403491" y="1364963"/>
            <a:ext cx="6775785"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form our hearts as well as our minds</a:t>
            </a:r>
          </a:p>
          <a:p>
            <a:pPr marL="0" indent="0">
              <a:lnSpc>
                <a:spcPct val="110000"/>
              </a:lnSpc>
              <a:spcBef>
                <a:spcPts val="0"/>
              </a:spcBef>
              <a:spcAft>
                <a:spcPts val="1200"/>
              </a:spcAft>
            </a:pPr>
            <a:r>
              <a:rPr lang="en-GB" sz="2400" dirty="0">
                <a:ea typeface="Roboto Light"/>
                <a:cs typeface="Roboto Light"/>
              </a:rPr>
              <a:t>Ecological Spirituality asks us to “discover God in all things”, both in the beauty of creation and the eyes and hearts of others.</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93946220-977A-0AB5-7367-FFAC8DFA5BEE}"/>
              </a:ext>
            </a:extLst>
          </p:cNvPr>
          <p:cNvSpPr>
            <a:spLocks noGrp="1"/>
          </p:cNvSpPr>
          <p:nvPr>
            <p:ph type="title"/>
          </p:nvPr>
        </p:nvSpPr>
        <p:spPr/>
        <p:txBody>
          <a:bodyPr/>
          <a:lstStyle/>
          <a:p>
            <a:r>
              <a:rPr lang="en-GB" dirty="0">
                <a:latin typeface="Montserrat SemiBold" pitchFamily="2" charset="0"/>
              </a:rPr>
              <a:t>Goal 6: Ecological Spirituality</a:t>
            </a:r>
          </a:p>
        </p:txBody>
      </p:sp>
      <p:sp>
        <p:nvSpPr>
          <p:cNvPr id="17" name="Text Placeholder 1">
            <a:extLst>
              <a:ext uri="{FF2B5EF4-FFF2-40B4-BE49-F238E27FC236}">
                <a16:creationId xmlns:a16="http://schemas.microsoft.com/office/drawing/2014/main" id="{DACEF068-847F-5D8A-B1B9-12AD2434C30F}"/>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Montserrat" pitchFamily="2" charset="0"/>
              <a:ea typeface="+mn-ea"/>
            </a:endParaRPr>
          </a:p>
        </p:txBody>
      </p:sp>
      <p:sp>
        <p:nvSpPr>
          <p:cNvPr id="18" name="TextBox 17">
            <a:extLst>
              <a:ext uri="{FF2B5EF4-FFF2-40B4-BE49-F238E27FC236}">
                <a16:creationId xmlns:a16="http://schemas.microsoft.com/office/drawing/2014/main" id="{2FC5C5CF-0D0D-311E-7CDC-4A2DF37D6AB1}"/>
              </a:ext>
            </a:extLst>
          </p:cNvPr>
          <p:cNvSpPr txBox="1"/>
          <p:nvPr/>
        </p:nvSpPr>
        <p:spPr>
          <a:xfrm>
            <a:off x="8284314" y="5434672"/>
            <a:ext cx="3671714" cy="246221"/>
          </a:xfrm>
          <a:prstGeom prst="rect">
            <a:avLst/>
          </a:prstGeom>
          <a:noFill/>
        </p:spPr>
        <p:txBody>
          <a:bodyPr wrap="square" lIns="91440" tIns="45720" rIns="91440" bIns="4572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Montserrat" pitchFamily="2" charset="0"/>
                <a:ea typeface="Roboto Light"/>
                <a:cs typeface="Arial" panose="020B0604020202020204" pitchFamily="34" charset="0"/>
              </a:rPr>
              <a:t>Photo credit: Caritas Australia</a:t>
            </a:r>
            <a:endParaRPr kumimoji="0" lang="en-AU" sz="1000" b="0" i="0" u="none" strike="noStrike" kern="1200" cap="none" spc="0" normalizeH="0" baseline="0" noProof="0" dirty="0">
              <a:ln>
                <a:noFill/>
              </a:ln>
              <a:solidFill>
                <a:srgbClr val="000000"/>
              </a:solidFill>
              <a:effectLst/>
              <a:uLnTx/>
              <a:uFillTx/>
              <a:latin typeface="Montserrat" pitchFamily="2" charset="0"/>
              <a:ea typeface="Roboto Light"/>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8358F745-66DB-3F8E-D9A9-F1055E9972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16542" y="216233"/>
            <a:ext cx="871967" cy="871967"/>
          </a:xfrm>
          <a:prstGeom prst="rect">
            <a:avLst/>
          </a:prstGeom>
        </p:spPr>
      </p:pic>
    </p:spTree>
    <p:extLst>
      <p:ext uri="{BB962C8B-B14F-4D97-AF65-F5344CB8AC3E}">
        <p14:creationId xmlns:p14="http://schemas.microsoft.com/office/powerpoint/2010/main" val="3052345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907A4-5130-CFDC-9876-9121A5A392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D4EF9-1647-26E6-8197-EB1591FDC4B7}"/>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form our hearts as well as our minds</a:t>
            </a:r>
          </a:p>
          <a:p>
            <a:pPr fontAlgn="base">
              <a:lnSpc>
                <a:spcPct val="110000"/>
              </a:lnSpc>
              <a:spcBef>
                <a:spcPts val="0"/>
              </a:spcBef>
              <a:spcAft>
                <a:spcPts val="600"/>
              </a:spcAft>
            </a:pPr>
            <a:r>
              <a:rPr lang="en-AU" sz="2400" dirty="0">
                <a:ea typeface="Roboto Light"/>
              </a:rPr>
              <a:t>This includes:</a:t>
            </a:r>
            <a:endParaRPr lang="en-AU" sz="2400" dirty="0">
              <a:ea typeface="Roboto Light" panose="02000000000000000000" pitchFamily="2" charset="0"/>
            </a:endParaRPr>
          </a:p>
          <a:p>
            <a:pPr marL="342900" indent="-342900">
              <a:lnSpc>
                <a:spcPct val="110000"/>
              </a:lnSpc>
              <a:spcBef>
                <a:spcPts val="0"/>
              </a:spcBef>
              <a:buFont typeface="Arial"/>
              <a:buChar char="•"/>
            </a:pPr>
            <a:r>
              <a:rPr lang="en-GB" sz="2400" dirty="0">
                <a:ea typeface="Roboto Light"/>
              </a:rPr>
              <a:t>understanding God’s vision of creation</a:t>
            </a:r>
          </a:p>
          <a:p>
            <a:pPr marL="342900" indent="-342900">
              <a:lnSpc>
                <a:spcPct val="110000"/>
              </a:lnSpc>
              <a:spcBef>
                <a:spcPts val="0"/>
              </a:spcBef>
              <a:buFont typeface="Arial"/>
              <a:buChar char="•"/>
            </a:pPr>
            <a:r>
              <a:rPr lang="en-GB" sz="2400" dirty="0">
                <a:ea typeface="Roboto Light"/>
              </a:rPr>
              <a:t>having a deeper relationship with creation in a way that shows praise, joy and gratitude</a:t>
            </a:r>
          </a:p>
          <a:p>
            <a:pPr marL="342900" indent="-342900">
              <a:lnSpc>
                <a:spcPct val="110000"/>
              </a:lnSpc>
              <a:spcBef>
                <a:spcPts val="0"/>
              </a:spcBef>
              <a:buFont typeface="Arial"/>
              <a:buChar char="•"/>
            </a:pPr>
            <a:r>
              <a:rPr lang="en-GB" sz="2400" dirty="0">
                <a:ea typeface="Roboto Light"/>
              </a:rPr>
              <a:t>finding ways to include the theme of creation in liturgies and celebrations</a:t>
            </a:r>
          </a:p>
          <a:p>
            <a:pPr marL="342900" indent="-342900">
              <a:lnSpc>
                <a:spcPct val="110000"/>
              </a:lnSpc>
              <a:spcBef>
                <a:spcPts val="0"/>
              </a:spcBef>
              <a:buFont typeface="Arial"/>
              <a:buChar char="•"/>
            </a:pPr>
            <a:r>
              <a:rPr lang="en-GB" sz="2400" dirty="0">
                <a:ea typeface="Roboto Light"/>
              </a:rPr>
              <a:t>creating prayers and retreats based on the theme of creation.</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16066F38-4A21-24CF-6D2A-D21DF2F26375}"/>
              </a:ext>
            </a:extLst>
          </p:cNvPr>
          <p:cNvSpPr>
            <a:spLocks noGrp="1"/>
          </p:cNvSpPr>
          <p:nvPr>
            <p:ph type="title"/>
          </p:nvPr>
        </p:nvSpPr>
        <p:spPr/>
        <p:txBody>
          <a:bodyPr/>
          <a:lstStyle/>
          <a:p>
            <a:r>
              <a:rPr lang="en-GB" dirty="0">
                <a:latin typeface="Montserrat SemiBold" pitchFamily="2" charset="0"/>
              </a:rPr>
              <a:t>Goal 6: Ecological Spirituality</a:t>
            </a:r>
          </a:p>
        </p:txBody>
      </p:sp>
      <p:sp>
        <p:nvSpPr>
          <p:cNvPr id="17" name="Text Placeholder 1">
            <a:extLst>
              <a:ext uri="{FF2B5EF4-FFF2-40B4-BE49-F238E27FC236}">
                <a16:creationId xmlns:a16="http://schemas.microsoft.com/office/drawing/2014/main" id="{726A1CC6-4FA8-6F83-0526-83F1907BF71E}"/>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Montserrat" pitchFamily="2" charset="0"/>
              <a:ea typeface="+mn-ea"/>
            </a:endParaRPr>
          </a:p>
        </p:txBody>
      </p:sp>
      <p:sp>
        <p:nvSpPr>
          <p:cNvPr id="13" name="Round Diagonal Corner Rectangle 1" descr="A pair of hands holding dry soil">
            <a:extLst>
              <a:ext uri="{FF2B5EF4-FFF2-40B4-BE49-F238E27FC236}">
                <a16:creationId xmlns:a16="http://schemas.microsoft.com/office/drawing/2014/main" id="{2DFC5DCD-CFFB-0A15-ECC3-5C6907FB1098}"/>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pitchFamily="2" charset="0"/>
              <a:ea typeface="+mn-ea"/>
              <a:cs typeface="+mn-cs"/>
            </a:endParaRPr>
          </a:p>
        </p:txBody>
      </p:sp>
      <p:pic>
        <p:nvPicPr>
          <p:cNvPr id="4" name="Picture 3" descr="Logo, icon&#10;&#10;Description automatically generated">
            <a:extLst>
              <a:ext uri="{FF2B5EF4-FFF2-40B4-BE49-F238E27FC236}">
                <a16:creationId xmlns:a16="http://schemas.microsoft.com/office/drawing/2014/main" id="{6FAAC879-BC90-FB79-F1DD-B39BAA0ADE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6542" y="216233"/>
            <a:ext cx="871967" cy="871967"/>
          </a:xfrm>
          <a:prstGeom prst="rect">
            <a:avLst/>
          </a:prstGeom>
        </p:spPr>
      </p:pic>
      <p:pic>
        <p:nvPicPr>
          <p:cNvPr id="7" name="Picture 6" descr="“I would like to offer Christians a few suggestions for an ecological spirituality grounded in the convictions of our faith…the teachings of the Gospel have direct consequences for our way of thinking, feeling and living…I am interested in how such a spirituality can motivate us to a more passionate concern for the protection of our world.”&#10;Pope Francis, Laudato Si’ n216&#10;">
            <a:extLst>
              <a:ext uri="{FF2B5EF4-FFF2-40B4-BE49-F238E27FC236}">
                <a16:creationId xmlns:a16="http://schemas.microsoft.com/office/drawing/2014/main" id="{28F53148-1DF6-5A99-5040-97C34A80D104}"/>
              </a:ext>
            </a:extLst>
          </p:cNvPr>
          <p:cNvPicPr>
            <a:picLocks noChangeAspect="1"/>
          </p:cNvPicPr>
          <p:nvPr/>
        </p:nvPicPr>
        <p:blipFill>
          <a:blip r:embed="rId4"/>
          <a:stretch>
            <a:fillRect/>
          </a:stretch>
        </p:blipFill>
        <p:spPr>
          <a:xfrm>
            <a:off x="8116795" y="1642599"/>
            <a:ext cx="3859102" cy="3834716"/>
          </a:xfrm>
          <a:prstGeom prst="rect">
            <a:avLst/>
          </a:prstGeom>
        </p:spPr>
      </p:pic>
    </p:spTree>
    <p:extLst>
      <p:ext uri="{BB962C8B-B14F-4D97-AF65-F5344CB8AC3E}">
        <p14:creationId xmlns:p14="http://schemas.microsoft.com/office/powerpoint/2010/main" val="243728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8D4B-53CB-A654-DB11-9EC3AE12D6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DB4AEF-98EF-97E4-FAF4-C50C588615FF}"/>
              </a:ext>
            </a:extLst>
          </p:cNvPr>
          <p:cNvSpPr>
            <a:spLocks noGrp="1"/>
          </p:cNvSpPr>
          <p:nvPr>
            <p:ph type="title"/>
          </p:nvPr>
        </p:nvSpPr>
        <p:spPr>
          <a:xfrm>
            <a:off x="491678" y="852487"/>
            <a:ext cx="3289489" cy="3962399"/>
          </a:xfrm>
        </p:spPr>
        <p:txBody>
          <a:bodyPr/>
          <a:lstStyle/>
          <a:p>
            <a:pPr>
              <a:lnSpc>
                <a:spcPct val="110000"/>
              </a:lnSpc>
            </a:pPr>
            <a:r>
              <a:rPr lang="en-AU" sz="4000" dirty="0">
                <a:latin typeface="Montserrat SemiBold" pitchFamily="2" charset="0"/>
              </a:rPr>
              <a:t>Goal 7</a:t>
            </a:r>
            <a:br>
              <a:rPr lang="en-AU" sz="4000" dirty="0">
                <a:latin typeface="Montserrat SemiBold" pitchFamily="2" charset="0"/>
              </a:rPr>
            </a:br>
            <a:br>
              <a:rPr lang="en-AU" sz="4000" dirty="0"/>
            </a:br>
            <a:r>
              <a:rPr lang="en-AU" sz="3200" dirty="0">
                <a:ea typeface="Roboto Medium"/>
                <a:cs typeface="Roboto Medium"/>
              </a:rPr>
              <a:t>Community Resilience and Empowerment</a:t>
            </a:r>
            <a:br>
              <a:rPr lang="en-AU" sz="3200" dirty="0">
                <a:ea typeface="Roboto Medium"/>
                <a:cs typeface="Roboto Medium"/>
              </a:rPr>
            </a:br>
            <a:br>
              <a:rPr lang="en-AU" sz="4000" dirty="0"/>
            </a:br>
            <a:endParaRPr lang="en-AU" sz="4000" dirty="0"/>
          </a:p>
        </p:txBody>
      </p:sp>
      <p:pic>
        <p:nvPicPr>
          <p:cNvPr id="2" name="Picture Placeholder 7" descr="Icon of dove holding a branch in its beak">
            <a:extLst>
              <a:ext uri="{FF2B5EF4-FFF2-40B4-BE49-F238E27FC236}">
                <a16:creationId xmlns:a16="http://schemas.microsoft.com/office/drawing/2014/main" id="{3752063B-1A98-9B01-EC80-94A5C4AEDB8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139862" y="852487"/>
            <a:ext cx="4959787" cy="4889086"/>
          </a:xfrm>
          <a:prstGeom prst="rect">
            <a:avLst/>
          </a:prstGeom>
        </p:spPr>
      </p:pic>
    </p:spTree>
    <p:extLst>
      <p:ext uri="{BB962C8B-B14F-4D97-AF65-F5344CB8AC3E}">
        <p14:creationId xmlns:p14="http://schemas.microsoft.com/office/powerpoint/2010/main" val="37926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EFD9C-C62B-A6DF-2ABC-568BB41AEA20}"/>
            </a:ext>
          </a:extLst>
        </p:cNvPr>
        <p:cNvGrpSpPr/>
        <p:nvPr/>
      </p:nvGrpSpPr>
      <p:grpSpPr>
        <a:xfrm>
          <a:off x="0" y="0"/>
          <a:ext cx="0" cy="0"/>
          <a:chOff x="0" y="0"/>
          <a:chExt cx="0" cy="0"/>
        </a:xfrm>
      </p:grpSpPr>
      <p:sp>
        <p:nvSpPr>
          <p:cNvPr id="7" name="Round Diagonal Corner Rectangle 1" descr="Three women in bright green and red saris stand together, one holding a microphone and two with tambourines, with two men standing behind them.">
            <a:extLst>
              <a:ext uri="{FF2B5EF4-FFF2-40B4-BE49-F238E27FC236}">
                <a16:creationId xmlns:a16="http://schemas.microsoft.com/office/drawing/2014/main" id="{33110FA5-06D4-2D23-82C6-B3338121DF6C}"/>
              </a:ext>
            </a:extLst>
          </p:cNvPr>
          <p:cNvSpPr/>
          <p:nvPr/>
        </p:nvSpPr>
        <p:spPr>
          <a:xfrm>
            <a:off x="8116795" y="1459625"/>
            <a:ext cx="3671714" cy="3422746"/>
          </a:xfrm>
          <a:prstGeom prst="round2DiagRect">
            <a:avLst/>
          </a:prstGeom>
          <a:blipFill dpi="0" rotWithShape="1">
            <a:blip r:embed="rId3" cstate="print">
              <a:extLst>
                <a:ext uri="{28A0092B-C50C-407E-A947-70E740481C1C}">
                  <a14:useLocalDpi xmlns:a14="http://schemas.microsoft.com/office/drawing/2010/main"/>
                </a:ext>
              </a:extLst>
            </a:blip>
            <a:srcRect/>
            <a:stretch>
              <a:fillRect b="680"/>
            </a:stretch>
          </a:blipFill>
          <a:ln w="38100">
            <a:solidFill>
              <a:srgbClr val="63B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sp>
        <p:nvSpPr>
          <p:cNvPr id="3" name="Content Placeholder 2">
            <a:extLst>
              <a:ext uri="{FF2B5EF4-FFF2-40B4-BE49-F238E27FC236}">
                <a16:creationId xmlns:a16="http://schemas.microsoft.com/office/drawing/2014/main" id="{E2C1F1C6-4301-AB3A-F824-E6DBDB223A78}"/>
              </a:ext>
            </a:extLst>
          </p:cNvPr>
          <p:cNvSpPr>
            <a:spLocks noGrp="1"/>
          </p:cNvSpPr>
          <p:nvPr>
            <p:ph idx="1"/>
          </p:nvPr>
        </p:nvSpPr>
        <p:spPr>
          <a:xfrm>
            <a:off x="403491" y="1364963"/>
            <a:ext cx="6775785"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participate in society and share our gifts with others </a:t>
            </a:r>
          </a:p>
          <a:p>
            <a:pPr marL="0" indent="0">
              <a:lnSpc>
                <a:spcPct val="110000"/>
              </a:lnSpc>
              <a:spcBef>
                <a:spcPts val="0"/>
              </a:spcBef>
              <a:spcAft>
                <a:spcPts val="1200"/>
              </a:spcAft>
            </a:pPr>
            <a:r>
              <a:rPr lang="en-AU" sz="2400" dirty="0">
                <a:ea typeface="Roboto Light"/>
                <a:cs typeface="Roboto Light"/>
              </a:rPr>
              <a:t>This goal encourages communities to engage and participate, so that we can all play a part in making a positive difference in our world. </a:t>
            </a:r>
          </a:p>
          <a:p>
            <a:pPr marL="0" indent="0">
              <a:lnSpc>
                <a:spcPct val="110000"/>
              </a:lnSpc>
              <a:spcBef>
                <a:spcPts val="0"/>
              </a:spcBef>
              <a:spcAft>
                <a:spcPts val="1200"/>
              </a:spcAft>
            </a:pPr>
            <a:r>
              <a:rPr lang="en-GB" sz="2400" dirty="0">
                <a:ea typeface="Roboto Light"/>
                <a:cs typeface="Roboto Light"/>
              </a:rPr>
              <a:t> </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08F47951-2826-0C14-42B2-12B74FB1C37F}"/>
              </a:ext>
            </a:extLst>
          </p:cNvPr>
          <p:cNvSpPr>
            <a:spLocks noGrp="1"/>
          </p:cNvSpPr>
          <p:nvPr>
            <p:ph type="title"/>
          </p:nvPr>
        </p:nvSpPr>
        <p:spPr/>
        <p:txBody>
          <a:bodyPr>
            <a:normAutofit/>
          </a:bodyPr>
          <a:lstStyle/>
          <a:p>
            <a:r>
              <a:rPr lang="en-GB" dirty="0">
                <a:latin typeface="Montserrat SemiBold" pitchFamily="2" charset="0"/>
              </a:rPr>
              <a:t>Goal 7: Community Resilience and Empowerment</a:t>
            </a:r>
          </a:p>
        </p:txBody>
      </p:sp>
      <p:sp>
        <p:nvSpPr>
          <p:cNvPr id="17" name="Text Placeholder 1">
            <a:extLst>
              <a:ext uri="{FF2B5EF4-FFF2-40B4-BE49-F238E27FC236}">
                <a16:creationId xmlns:a16="http://schemas.microsoft.com/office/drawing/2014/main" id="{4F2C3370-E061-A121-F948-751331851D48}"/>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Montserrat" pitchFamily="2" charset="0"/>
              <a:ea typeface="+mn-ea"/>
            </a:endParaRPr>
          </a:p>
        </p:txBody>
      </p:sp>
      <p:pic>
        <p:nvPicPr>
          <p:cNvPr id="4" name="Picture 3" descr="Icon&#10;&#10;Description automatically generated">
            <a:extLst>
              <a:ext uri="{FF2B5EF4-FFF2-40B4-BE49-F238E27FC236}">
                <a16:creationId xmlns:a16="http://schemas.microsoft.com/office/drawing/2014/main" id="{DE5703B6-2F40-03B0-8E10-865421E7A58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41847" y="267048"/>
            <a:ext cx="804932" cy="770337"/>
          </a:xfrm>
          <a:prstGeom prst="rect">
            <a:avLst/>
          </a:prstGeom>
        </p:spPr>
      </p:pic>
      <p:sp>
        <p:nvSpPr>
          <p:cNvPr id="8" name="TextBox 7">
            <a:extLst>
              <a:ext uri="{FF2B5EF4-FFF2-40B4-BE49-F238E27FC236}">
                <a16:creationId xmlns:a16="http://schemas.microsoft.com/office/drawing/2014/main" id="{124ADC8D-C42C-21FE-0657-C867EEE51B29}"/>
              </a:ext>
            </a:extLst>
          </p:cNvPr>
          <p:cNvSpPr txBox="1"/>
          <p:nvPr/>
        </p:nvSpPr>
        <p:spPr>
          <a:xfrm>
            <a:off x="8116795" y="4923317"/>
            <a:ext cx="3671714" cy="553998"/>
          </a:xfrm>
          <a:prstGeom prst="rect">
            <a:avLst/>
          </a:prstGeom>
          <a:noFill/>
        </p:spPr>
        <p:txBody>
          <a:bodyPr wrap="square" lIns="91440" tIns="45720" rIns="91440" bIns="45720" anchor="t">
            <a:spAutoFit/>
          </a:bodyPr>
          <a:lstStyle/>
          <a:p>
            <a:r>
              <a:rPr lang="en-GB" sz="1000" dirty="0">
                <a:solidFill>
                  <a:srgbClr val="05243F"/>
                </a:solidFill>
                <a:latin typeface="Montserrat" pitchFamily="2" charset="0"/>
                <a:cs typeface="Arial"/>
              </a:rPr>
              <a:t>A community group in Bangladesh doing climate change activism through songs. Photo: Caritas Australia</a:t>
            </a:r>
            <a:endParaRPr lang="en-AU" sz="1000" dirty="0">
              <a:solidFill>
                <a:srgbClr val="0C244C"/>
              </a:solidFill>
              <a:latin typeface="Montserrat" pitchFamily="2" charset="0"/>
            </a:endParaRPr>
          </a:p>
        </p:txBody>
      </p:sp>
    </p:spTree>
    <p:extLst>
      <p:ext uri="{BB962C8B-B14F-4D97-AF65-F5344CB8AC3E}">
        <p14:creationId xmlns:p14="http://schemas.microsoft.com/office/powerpoint/2010/main" val="298644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9252D-1525-1CA1-0E45-A57E044A93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94FEB9-1956-5331-3AC1-E92675E5B841}"/>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latin typeface="Montserrat" pitchFamily="2" charset="0"/>
                <a:ea typeface="Roboto Medium"/>
                <a:cs typeface="Roboto Medium"/>
              </a:rPr>
              <a:t>To participate in society and share our gifts with others </a:t>
            </a:r>
          </a:p>
          <a:p>
            <a:pPr fontAlgn="base">
              <a:lnSpc>
                <a:spcPct val="110000"/>
              </a:lnSpc>
              <a:spcBef>
                <a:spcPts val="0"/>
              </a:spcBef>
              <a:spcAft>
                <a:spcPts val="1200"/>
              </a:spcAft>
            </a:pPr>
            <a:r>
              <a:rPr lang="en-AU" sz="2400" dirty="0">
                <a:ea typeface="Roboto Light"/>
                <a:cs typeface="Roboto Light"/>
              </a:rPr>
              <a:t>This includes:</a:t>
            </a:r>
          </a:p>
          <a:p>
            <a:pPr marL="342900" indent="-342900" fontAlgn="base">
              <a:lnSpc>
                <a:spcPct val="110000"/>
              </a:lnSpc>
              <a:spcBef>
                <a:spcPts val="0"/>
              </a:spcBef>
              <a:spcAft>
                <a:spcPts val="600"/>
              </a:spcAft>
              <a:buFont typeface="Arial" panose="020B0604020202020204" pitchFamily="34" charset="0"/>
              <a:buChar char="•"/>
            </a:pPr>
            <a:r>
              <a:rPr lang="en-AU" sz="2400" dirty="0">
                <a:ea typeface="Roboto Light"/>
                <a:cs typeface="Roboto Light"/>
              </a:rPr>
              <a:t>promoting advocacy and people’s campaigns</a:t>
            </a:r>
          </a:p>
          <a:p>
            <a:pPr marL="342900" indent="-342900" fontAlgn="base">
              <a:lnSpc>
                <a:spcPct val="110000"/>
              </a:lnSpc>
              <a:spcBef>
                <a:spcPts val="0"/>
              </a:spcBef>
              <a:spcAft>
                <a:spcPts val="1200"/>
              </a:spcAft>
              <a:buFont typeface="Arial" panose="020B0604020202020204" pitchFamily="34" charset="0"/>
              <a:buChar char="•"/>
            </a:pPr>
            <a:r>
              <a:rPr lang="en-AU" sz="2400" dirty="0">
                <a:ea typeface="Roboto Light"/>
                <a:cs typeface="Roboto Light"/>
              </a:rPr>
              <a:t>working together to empower communities and neighbourhoods.</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99A29055-409B-8092-D45F-87466DD0448C}"/>
              </a:ext>
            </a:extLst>
          </p:cNvPr>
          <p:cNvSpPr>
            <a:spLocks noGrp="1"/>
          </p:cNvSpPr>
          <p:nvPr>
            <p:ph type="title"/>
          </p:nvPr>
        </p:nvSpPr>
        <p:spPr/>
        <p:txBody>
          <a:bodyPr/>
          <a:lstStyle/>
          <a:p>
            <a:r>
              <a:rPr lang="en-GB" dirty="0">
                <a:latin typeface="Montserrat SemiBold" pitchFamily="2" charset="0"/>
              </a:rPr>
              <a:t>Goal 7: Community Resilience and Empowerment</a:t>
            </a:r>
          </a:p>
        </p:txBody>
      </p:sp>
      <p:sp>
        <p:nvSpPr>
          <p:cNvPr id="17" name="Text Placeholder 1">
            <a:extLst>
              <a:ext uri="{FF2B5EF4-FFF2-40B4-BE49-F238E27FC236}">
                <a16:creationId xmlns:a16="http://schemas.microsoft.com/office/drawing/2014/main" id="{BD4A6931-02F7-FB55-A2CF-40DE29169055}"/>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Montserrat" pitchFamily="2" charset="0"/>
              <a:ea typeface="+mn-ea"/>
            </a:endParaRPr>
          </a:p>
        </p:txBody>
      </p:sp>
      <p:sp>
        <p:nvSpPr>
          <p:cNvPr id="13" name="Round Diagonal Corner Rectangle 1" descr="A pair of hands holding dry soil">
            <a:extLst>
              <a:ext uri="{FF2B5EF4-FFF2-40B4-BE49-F238E27FC236}">
                <a16:creationId xmlns:a16="http://schemas.microsoft.com/office/drawing/2014/main" id="{F7C79E1F-FBE4-B43A-B544-070286C0916B}"/>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pitchFamily="2" charset="0"/>
              <a:ea typeface="+mn-ea"/>
              <a:cs typeface="+mn-cs"/>
            </a:endParaRPr>
          </a:p>
        </p:txBody>
      </p:sp>
      <p:pic>
        <p:nvPicPr>
          <p:cNvPr id="5" name="Picture 4" descr="Icon&#10;&#10;Description automatically generated">
            <a:extLst>
              <a:ext uri="{FF2B5EF4-FFF2-40B4-BE49-F238E27FC236}">
                <a16:creationId xmlns:a16="http://schemas.microsoft.com/office/drawing/2014/main" id="{EF21927D-0909-22DC-759D-59FD5B7AF9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41847" y="267048"/>
            <a:ext cx="804932" cy="770337"/>
          </a:xfrm>
          <a:prstGeom prst="rect">
            <a:avLst/>
          </a:prstGeom>
        </p:spPr>
      </p:pic>
      <p:pic>
        <p:nvPicPr>
          <p:cNvPr id="6" name="Picture 5" descr="“Love, overflowing with small gestures of mutual care, is also civic and political, and it makes itself felt in every action that seeks to build a better world.”  &#10;Pope Francis, Laudato Si’ n231&#10;">
            <a:extLst>
              <a:ext uri="{FF2B5EF4-FFF2-40B4-BE49-F238E27FC236}">
                <a16:creationId xmlns:a16="http://schemas.microsoft.com/office/drawing/2014/main" id="{8FD3E7F7-D81F-E72B-6FBA-E60B22BCC1AC}"/>
              </a:ext>
            </a:extLst>
          </p:cNvPr>
          <p:cNvPicPr>
            <a:picLocks noChangeAspect="1"/>
          </p:cNvPicPr>
          <p:nvPr/>
        </p:nvPicPr>
        <p:blipFill>
          <a:blip r:embed="rId4"/>
          <a:stretch>
            <a:fillRect/>
          </a:stretch>
        </p:blipFill>
        <p:spPr>
          <a:xfrm>
            <a:off x="8152112" y="2081667"/>
            <a:ext cx="3707031" cy="2694666"/>
          </a:xfrm>
          <a:prstGeom prst="rect">
            <a:avLst/>
          </a:prstGeom>
        </p:spPr>
      </p:pic>
    </p:spTree>
    <p:extLst>
      <p:ext uri="{BB962C8B-B14F-4D97-AF65-F5344CB8AC3E}">
        <p14:creationId xmlns:p14="http://schemas.microsoft.com/office/powerpoint/2010/main" val="56018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A47EF-AFA8-6E9A-EF92-0AC30BECD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A7FD8D-D062-36E1-0FCE-CEFF634E37FC}"/>
              </a:ext>
            </a:extLst>
          </p:cNvPr>
          <p:cNvSpPr>
            <a:spLocks noGrp="1"/>
          </p:cNvSpPr>
          <p:nvPr>
            <p:ph type="title"/>
          </p:nvPr>
        </p:nvSpPr>
        <p:spPr/>
        <p:txBody>
          <a:bodyPr/>
          <a:lstStyle/>
          <a:p>
            <a:r>
              <a:rPr lang="en-AU" dirty="0"/>
              <a:t>PRAY</a:t>
            </a:r>
          </a:p>
        </p:txBody>
      </p:sp>
      <p:sp>
        <p:nvSpPr>
          <p:cNvPr id="2" name="Text Placeholder 1">
            <a:extLst>
              <a:ext uri="{FF2B5EF4-FFF2-40B4-BE49-F238E27FC236}">
                <a16:creationId xmlns:a16="http://schemas.microsoft.com/office/drawing/2014/main" id="{D6DEBD7F-FAF0-15FA-6035-C32C4BE3E87A}"/>
              </a:ext>
            </a:extLst>
          </p:cNvPr>
          <p:cNvSpPr>
            <a:spLocks noGrp="1"/>
          </p:cNvSpPr>
          <p:nvPr>
            <p:ph idx="1"/>
          </p:nvPr>
        </p:nvSpPr>
        <p:spPr>
          <a:xfrm>
            <a:off x="4260811" y="591079"/>
            <a:ext cx="7439510" cy="5794690"/>
          </a:xfrm>
        </p:spPr>
        <p:txBody>
          <a:bodyPr lIns="91440" tIns="45720" rIns="91440" bIns="45720" anchor="t"/>
          <a:lstStyle/>
          <a:p>
            <a:pPr marL="0" indent="0">
              <a:lnSpc>
                <a:spcPct val="114000"/>
              </a:lnSpc>
              <a:spcBef>
                <a:spcPts val="0"/>
              </a:spcBef>
              <a:spcAft>
                <a:spcPts val="1200"/>
              </a:spcAft>
            </a:pPr>
            <a:r>
              <a:rPr lang="en-AU" sz="2400" dirty="0">
                <a:ea typeface="Roboto Light"/>
                <a:cs typeface="Roboto Light"/>
              </a:rPr>
              <a:t>Conclude this unit with prayer using our </a:t>
            </a:r>
            <a:r>
              <a:rPr lang="en-AU" sz="2400" dirty="0">
                <a:solidFill>
                  <a:srgbClr val="0070C0"/>
                </a:solidFill>
                <a:ea typeface="Roboto Light"/>
                <a:cs typeface="Roboto Light"/>
                <a:hlinkClick r:id="rId2"/>
              </a:rPr>
              <a:t>Laudato Si’ Action Goals Prayer</a:t>
            </a:r>
            <a:r>
              <a:rPr lang="en-AU" sz="2400" dirty="0">
                <a:solidFill>
                  <a:srgbClr val="0070C0"/>
                </a:solidFill>
                <a:ea typeface="Roboto Light"/>
                <a:cs typeface="Roboto Light"/>
              </a:rPr>
              <a:t> </a:t>
            </a:r>
            <a:r>
              <a:rPr lang="en-AU" sz="2400" dirty="0">
                <a:ea typeface="Roboto Light"/>
                <a:cs typeface="Roboto Light"/>
              </a:rPr>
              <a:t>resource. </a:t>
            </a:r>
            <a:endParaRPr lang="en-AU" sz="2400" dirty="0">
              <a:ea typeface="Roboto Light" panose="02000000000000000000" pitchFamily="2" charset="0"/>
              <a:cs typeface="Roboto Light" panose="02000000000000000000" pitchFamily="2" charset="0"/>
            </a:endParaRPr>
          </a:p>
          <a:p>
            <a:pPr marL="0" indent="0">
              <a:lnSpc>
                <a:spcPct val="114000"/>
              </a:lnSpc>
              <a:spcBef>
                <a:spcPts val="0"/>
              </a:spcBef>
              <a:spcAft>
                <a:spcPts val="1200"/>
              </a:spcAft>
            </a:pPr>
            <a:endParaRPr lang="en-AU" sz="2400" dirty="0">
              <a:ea typeface="Roboto Light"/>
              <a:cs typeface="Roboto Light"/>
            </a:endParaRPr>
          </a:p>
          <a:p>
            <a:pPr marL="0" indent="0">
              <a:lnSpc>
                <a:spcPct val="114000"/>
              </a:lnSpc>
              <a:spcBef>
                <a:spcPts val="0"/>
              </a:spcBef>
              <a:spcAft>
                <a:spcPts val="1200"/>
              </a:spcAft>
            </a:pPr>
            <a:r>
              <a:rPr lang="en-AU" sz="2400" dirty="0">
                <a:ea typeface="Roboto Light"/>
                <a:cs typeface="Roboto Light"/>
              </a:rPr>
              <a:t>You may want to create a sacred space in the classroom, placing in it objects that link to each, or some, of the goals.</a:t>
            </a:r>
          </a:p>
        </p:txBody>
      </p:sp>
    </p:spTree>
    <p:extLst>
      <p:ext uri="{BB962C8B-B14F-4D97-AF65-F5344CB8AC3E}">
        <p14:creationId xmlns:p14="http://schemas.microsoft.com/office/powerpoint/2010/main" val="112113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C7DE-0946-F630-3AFC-8577A8522FF4}"/>
              </a:ext>
            </a:extLst>
          </p:cNvPr>
          <p:cNvSpPr>
            <a:spLocks noGrp="1"/>
          </p:cNvSpPr>
          <p:nvPr>
            <p:ph type="title"/>
          </p:nvPr>
        </p:nvSpPr>
        <p:spPr>
          <a:xfrm>
            <a:off x="835025" y="1820902"/>
            <a:ext cx="10521950" cy="1482641"/>
          </a:xfrm>
        </p:spPr>
        <p:txBody>
          <a:bodyPr>
            <a:normAutofit fontScale="90000"/>
          </a:bodyPr>
          <a:lstStyle/>
          <a:p>
            <a:pPr>
              <a:lnSpc>
                <a:spcPct val="150000"/>
              </a:lnSpc>
            </a:pPr>
            <a:r>
              <a:rPr lang="en-AU" sz="4400" dirty="0"/>
              <a:t>The Laudato Si’ Goals</a:t>
            </a:r>
            <a:br>
              <a:rPr lang="en-AU" sz="4400" dirty="0"/>
            </a:br>
            <a:r>
              <a:rPr lang="en-AU" sz="3100" b="0" dirty="0"/>
              <a:t>Primary School Resource</a:t>
            </a:r>
            <a:endParaRPr lang="en-AU" dirty="0">
              <a:latin typeface="Montserrat" pitchFamily="2" charset="0"/>
            </a:endParaRPr>
          </a:p>
        </p:txBody>
      </p:sp>
      <p:pic>
        <p:nvPicPr>
          <p:cNvPr id="8" name="Picture 7">
            <a:extLst>
              <a:ext uri="{FF2B5EF4-FFF2-40B4-BE49-F238E27FC236}">
                <a16:creationId xmlns:a16="http://schemas.microsoft.com/office/drawing/2014/main" id="{7DD70BAD-8096-4EAE-87D4-B582DE630D89}"/>
              </a:ext>
            </a:extLst>
          </p:cNvPr>
          <p:cNvPicPr>
            <a:picLocks noChangeAspect="1"/>
          </p:cNvPicPr>
          <p:nvPr/>
        </p:nvPicPr>
        <p:blipFill>
          <a:blip r:embed="rId3"/>
          <a:stretch>
            <a:fillRect/>
          </a:stretch>
        </p:blipFill>
        <p:spPr>
          <a:xfrm>
            <a:off x="990183" y="3893800"/>
            <a:ext cx="2259644" cy="719438"/>
          </a:xfrm>
          <a:prstGeom prst="rect">
            <a:avLst/>
          </a:prstGeom>
        </p:spPr>
      </p:pic>
      <p:pic>
        <p:nvPicPr>
          <p:cNvPr id="10" name="Picture 9">
            <a:extLst>
              <a:ext uri="{FF2B5EF4-FFF2-40B4-BE49-F238E27FC236}">
                <a16:creationId xmlns:a16="http://schemas.microsoft.com/office/drawing/2014/main" id="{CB85430B-7835-4C0E-AA36-51581B02532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9760946" y="5266190"/>
            <a:ext cx="1282333" cy="1199602"/>
          </a:xfrm>
          <a:prstGeom prst="rect">
            <a:avLst/>
          </a:prstGeom>
        </p:spPr>
      </p:pic>
      <p:pic>
        <p:nvPicPr>
          <p:cNvPr id="12" name="Picture 11">
            <a:extLst>
              <a:ext uri="{FF2B5EF4-FFF2-40B4-BE49-F238E27FC236}">
                <a16:creationId xmlns:a16="http://schemas.microsoft.com/office/drawing/2014/main" id="{E7237727-DDB6-489E-B59F-354353B625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46346" y="3665622"/>
            <a:ext cx="1426702" cy="1262297"/>
          </a:xfrm>
          <a:prstGeom prst="rect">
            <a:avLst/>
          </a:prstGeom>
        </p:spPr>
      </p:pic>
      <p:pic>
        <p:nvPicPr>
          <p:cNvPr id="14" name="Picture 13">
            <a:extLst>
              <a:ext uri="{FF2B5EF4-FFF2-40B4-BE49-F238E27FC236}">
                <a16:creationId xmlns:a16="http://schemas.microsoft.com/office/drawing/2014/main" id="{0C5FDA5E-668D-4AEF-AF7A-EFD29CA6AF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70096" y="3665622"/>
            <a:ext cx="1262297" cy="1262297"/>
          </a:xfrm>
          <a:prstGeom prst="rect">
            <a:avLst/>
          </a:prstGeom>
        </p:spPr>
      </p:pic>
      <p:pic>
        <p:nvPicPr>
          <p:cNvPr id="16" name="Picture 15">
            <a:extLst>
              <a:ext uri="{FF2B5EF4-FFF2-40B4-BE49-F238E27FC236}">
                <a16:creationId xmlns:a16="http://schemas.microsoft.com/office/drawing/2014/main" id="{C78E3BF1-A0BE-4FCB-BEA6-D72173FD489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77853" y="5341814"/>
            <a:ext cx="1363689" cy="1123978"/>
          </a:xfrm>
          <a:prstGeom prst="rect">
            <a:avLst/>
          </a:prstGeom>
        </p:spPr>
      </p:pic>
      <p:pic>
        <p:nvPicPr>
          <p:cNvPr id="18" name="Picture 17">
            <a:extLst>
              <a:ext uri="{FF2B5EF4-FFF2-40B4-BE49-F238E27FC236}">
                <a16:creationId xmlns:a16="http://schemas.microsoft.com/office/drawing/2014/main" id="{7C2E4D3B-7455-4A8A-B39C-CF9A93A92190}"/>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6870096" y="5328885"/>
            <a:ext cx="1262297" cy="1136907"/>
          </a:xfrm>
          <a:prstGeom prst="rect">
            <a:avLst/>
          </a:prstGeom>
        </p:spPr>
      </p:pic>
      <p:pic>
        <p:nvPicPr>
          <p:cNvPr id="20" name="Picture 19">
            <a:extLst>
              <a:ext uri="{FF2B5EF4-FFF2-40B4-BE49-F238E27FC236}">
                <a16:creationId xmlns:a16="http://schemas.microsoft.com/office/drawing/2014/main" id="{3068D674-AB47-4C2E-94BC-0447BFCA677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957004" y="3665622"/>
            <a:ext cx="890215" cy="1262297"/>
          </a:xfrm>
          <a:prstGeom prst="rect">
            <a:avLst/>
          </a:prstGeom>
        </p:spPr>
      </p:pic>
      <p:pic>
        <p:nvPicPr>
          <p:cNvPr id="22" name="Picture 21">
            <a:extLst>
              <a:ext uri="{FF2B5EF4-FFF2-40B4-BE49-F238E27FC236}">
                <a16:creationId xmlns:a16="http://schemas.microsoft.com/office/drawing/2014/main" id="{3CE56599-CA62-498F-B690-6D6695CAF93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7002" y="5203495"/>
            <a:ext cx="1262297" cy="1262297"/>
          </a:xfrm>
          <a:prstGeom prst="rect">
            <a:avLst/>
          </a:prstGeom>
        </p:spPr>
      </p:pic>
    </p:spTree>
    <p:extLst>
      <p:ext uri="{BB962C8B-B14F-4D97-AF65-F5344CB8AC3E}">
        <p14:creationId xmlns:p14="http://schemas.microsoft.com/office/powerpoint/2010/main" val="357624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6D15C-4932-FEA9-8F44-D61DE7EF1273}"/>
              </a:ext>
            </a:extLst>
          </p:cNvPr>
          <p:cNvSpPr>
            <a:spLocks noGrp="1"/>
          </p:cNvSpPr>
          <p:nvPr>
            <p:ph idx="1"/>
          </p:nvPr>
        </p:nvSpPr>
        <p:spPr>
          <a:xfrm>
            <a:off x="403491" y="1364963"/>
            <a:ext cx="6059093" cy="5071348"/>
          </a:xfrm>
        </p:spPr>
        <p:txBody>
          <a:bodyPr lIns="91440" tIns="45720" rIns="91440" bIns="45720" anchor="t"/>
          <a:lstStyle/>
          <a:p>
            <a:pPr marL="0" indent="0">
              <a:lnSpc>
                <a:spcPct val="110000"/>
              </a:lnSpc>
              <a:spcBef>
                <a:spcPts val="0"/>
              </a:spcBef>
              <a:spcAft>
                <a:spcPts val="1200"/>
              </a:spcAft>
            </a:pPr>
            <a:r>
              <a:rPr lang="en-GB" sz="2400" i="1" dirty="0">
                <a:ea typeface="Roboto Light"/>
              </a:rPr>
              <a:t>Laudato Si’, </a:t>
            </a:r>
            <a:r>
              <a:rPr lang="en-GB" sz="2400" dirty="0">
                <a:ea typeface="Roboto Light"/>
              </a:rPr>
              <a:t>which means ‘praise be to you’, is a letter written by Pope Francis in May 2015 to the global Catholic community. </a:t>
            </a:r>
          </a:p>
          <a:p>
            <a:pPr marL="0" indent="0">
              <a:lnSpc>
                <a:spcPct val="110000"/>
              </a:lnSpc>
              <a:spcBef>
                <a:spcPts val="0"/>
              </a:spcBef>
              <a:spcAft>
                <a:spcPts val="1200"/>
              </a:spcAft>
            </a:pPr>
            <a:endParaRPr lang="en-GB" sz="2400" dirty="0">
              <a:ea typeface="Roboto Light"/>
            </a:endParaRPr>
          </a:p>
          <a:p>
            <a:pPr marL="0" indent="0">
              <a:lnSpc>
                <a:spcPct val="110000"/>
              </a:lnSpc>
              <a:spcBef>
                <a:spcPts val="0"/>
              </a:spcBef>
              <a:spcAft>
                <a:spcPts val="1200"/>
              </a:spcAft>
            </a:pPr>
            <a:r>
              <a:rPr lang="en-GB" sz="2400" dirty="0">
                <a:ea typeface="Roboto Light"/>
              </a:rPr>
              <a:t>The letter focuses on the Catholic Social Teaching, Care for Our Common Home.</a:t>
            </a:r>
          </a:p>
          <a:p>
            <a:pPr>
              <a:lnSpc>
                <a:spcPct val="110000"/>
              </a:lnSpc>
              <a:spcBef>
                <a:spcPts val="0"/>
              </a:spcBef>
              <a:spcAft>
                <a:spcPts val="1200"/>
              </a:spcAft>
            </a:pPr>
            <a:endParaRPr lang="en-AU" sz="2400" dirty="0">
              <a:ea typeface="Roboto Light"/>
              <a:cs typeface="Roboto"/>
            </a:endParaRPr>
          </a:p>
          <a:p>
            <a:pPr>
              <a:lnSpc>
                <a:spcPct val="110000"/>
              </a:lnSpc>
              <a:spcBef>
                <a:spcPts val="0"/>
              </a:spcBef>
              <a:spcAft>
                <a:spcPts val="1200"/>
              </a:spcAft>
            </a:pPr>
            <a:endParaRPr lang="en-AU" sz="2400" dirty="0">
              <a:ea typeface="Roboto Light"/>
              <a:cs typeface="Roboto"/>
            </a:endParaRPr>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What is Laudato Si’?</a:t>
            </a:r>
          </a:p>
        </p:txBody>
      </p:sp>
      <p:pic>
        <p:nvPicPr>
          <p:cNvPr id="13" name="Picture 13" descr="Photo looking up to the canopy of tall trees with blue sky behind.">
            <a:extLst>
              <a:ext uri="{FF2B5EF4-FFF2-40B4-BE49-F238E27FC236}">
                <a16:creationId xmlns:a16="http://schemas.microsoft.com/office/drawing/2014/main" id="{8473E258-FA88-7A3B-B9AD-B75D8F840A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3924" y="1691368"/>
            <a:ext cx="4273902" cy="2859370"/>
          </a:xfrm>
          <a:prstGeom prst="rect">
            <a:avLst/>
          </a:prstGeom>
        </p:spPr>
      </p:pic>
      <p:sp>
        <p:nvSpPr>
          <p:cNvPr id="5" name="TextBox 4">
            <a:extLst>
              <a:ext uri="{FF2B5EF4-FFF2-40B4-BE49-F238E27FC236}">
                <a16:creationId xmlns:a16="http://schemas.microsoft.com/office/drawing/2014/main" id="{C3B3DFB4-5000-B794-8017-C2D328380BD0}"/>
              </a:ext>
            </a:extLst>
          </p:cNvPr>
          <p:cNvSpPr txBox="1"/>
          <p:nvPr/>
        </p:nvSpPr>
        <p:spPr>
          <a:xfrm>
            <a:off x="7333924" y="4612617"/>
            <a:ext cx="3199770" cy="246221"/>
          </a:xfrm>
          <a:prstGeom prst="rect">
            <a:avLst/>
          </a:prstGeom>
          <a:noFill/>
        </p:spPr>
        <p:txBody>
          <a:bodyPr wrap="square" lIns="91440" tIns="45720" rIns="91440" bIns="45720" anchor="t">
            <a:spAutoFit/>
          </a:bodyPr>
          <a:lstStyle/>
          <a:p>
            <a:r>
              <a:rPr lang="en-AU" sz="1000" i="0" dirty="0">
                <a:solidFill>
                  <a:srgbClr val="0C244C"/>
                </a:solidFill>
                <a:effectLst/>
                <a:latin typeface="Montserrat" pitchFamily="2" charset="0"/>
                <a:ea typeface="Roboto Light"/>
                <a:cs typeface="Roboto Light"/>
              </a:rPr>
              <a:t>Photo: </a:t>
            </a:r>
            <a:r>
              <a:rPr lang="en-AU" sz="1000" dirty="0">
                <a:solidFill>
                  <a:srgbClr val="0C244C"/>
                </a:solidFill>
                <a:latin typeface="Montserrat" pitchFamily="2" charset="0"/>
                <a:ea typeface="Roboto Light"/>
                <a:cs typeface="Roboto Light"/>
              </a:rPr>
              <a:t>Shutterstock</a:t>
            </a:r>
          </a:p>
        </p:txBody>
      </p:sp>
    </p:spTree>
    <p:extLst>
      <p:ext uri="{BB962C8B-B14F-4D97-AF65-F5344CB8AC3E}">
        <p14:creationId xmlns:p14="http://schemas.microsoft.com/office/powerpoint/2010/main" val="204616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
            <a:extLst>
              <a:ext uri="{FF2B5EF4-FFF2-40B4-BE49-F238E27FC236}">
                <a16:creationId xmlns:a16="http://schemas.microsoft.com/office/drawing/2014/main" id="{6F371B22-6A52-4BC4-8A9F-73AF210B122A}"/>
              </a:ext>
            </a:extLst>
          </p:cNvPr>
          <p:cNvSpPr/>
          <p:nvPr/>
        </p:nvSpPr>
        <p:spPr>
          <a:xfrm rot="16200000">
            <a:off x="8150471" y="1910725"/>
            <a:ext cx="2837224" cy="4055945"/>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dirty="0">
              <a:latin typeface="Montserrat" pitchFamily="2" charset="0"/>
            </a:endParaRPr>
          </a:p>
        </p:txBody>
      </p:sp>
      <p:sp>
        <p:nvSpPr>
          <p:cNvPr id="2" name="Content Placeholder 1">
            <a:extLst>
              <a:ext uri="{FF2B5EF4-FFF2-40B4-BE49-F238E27FC236}">
                <a16:creationId xmlns:a16="http://schemas.microsoft.com/office/drawing/2014/main" id="{E17E44F4-6C85-7B3C-C9FA-9A315095A372}"/>
              </a:ext>
            </a:extLst>
          </p:cNvPr>
          <p:cNvSpPr>
            <a:spLocks noGrp="1"/>
          </p:cNvSpPr>
          <p:nvPr>
            <p:ph idx="1"/>
          </p:nvPr>
        </p:nvSpPr>
        <p:spPr>
          <a:xfrm>
            <a:off x="403490" y="1364963"/>
            <a:ext cx="11240823" cy="5071348"/>
          </a:xfrm>
        </p:spPr>
        <p:txBody>
          <a:bodyPr/>
          <a:lstStyle/>
          <a:p>
            <a:pPr marL="0" indent="0">
              <a:lnSpc>
                <a:spcPct val="110000"/>
              </a:lnSpc>
              <a:spcBef>
                <a:spcPts val="0"/>
              </a:spcBef>
              <a:spcAft>
                <a:spcPts val="1200"/>
              </a:spcAft>
            </a:pPr>
            <a:r>
              <a:rPr lang="en-GB" sz="2400" dirty="0">
                <a:ea typeface="Roboto Light"/>
              </a:rPr>
              <a:t>In </a:t>
            </a:r>
            <a:r>
              <a:rPr lang="en-GB" sz="2400" i="1" dirty="0">
                <a:ea typeface="Roboto Light"/>
              </a:rPr>
              <a:t>Laudato Si', </a:t>
            </a:r>
            <a:r>
              <a:rPr lang="en-GB" sz="2400" dirty="0">
                <a:ea typeface="Roboto Light"/>
              </a:rPr>
              <a:t>Pope Francis asks us to respond to the cry of the earth and the cry of the poor.</a:t>
            </a:r>
          </a:p>
          <a:p>
            <a:pPr>
              <a:lnSpc>
                <a:spcPct val="110000"/>
              </a:lnSpc>
              <a:spcBef>
                <a:spcPts val="0"/>
              </a:spcBef>
              <a:spcAft>
                <a:spcPts val="1200"/>
              </a:spcAft>
            </a:pPr>
            <a:endParaRPr lang="en-GB" sz="2400" dirty="0"/>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What is Laudato Si’?</a:t>
            </a:r>
            <a:endParaRPr lang="en-AU" dirty="0"/>
          </a:p>
        </p:txBody>
      </p:sp>
      <p:sp>
        <p:nvSpPr>
          <p:cNvPr id="15" name="TextBox 14">
            <a:extLst>
              <a:ext uri="{FF2B5EF4-FFF2-40B4-BE49-F238E27FC236}">
                <a16:creationId xmlns:a16="http://schemas.microsoft.com/office/drawing/2014/main" id="{A57CBF6C-92D8-42DD-8B21-F085AC0A1035}"/>
              </a:ext>
            </a:extLst>
          </p:cNvPr>
          <p:cNvSpPr txBox="1"/>
          <p:nvPr/>
        </p:nvSpPr>
        <p:spPr>
          <a:xfrm>
            <a:off x="7788536" y="2767280"/>
            <a:ext cx="338865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dirty="0">
                <a:latin typeface="Montserrat" pitchFamily="2" charset="0"/>
                <a:ea typeface="Roboto Light"/>
                <a:cs typeface="Roboto"/>
              </a:rPr>
              <a:t>Watch the above video (left) to learn more about Pope Francis’s encyclical </a:t>
            </a:r>
            <a:r>
              <a:rPr lang="en-AU" sz="2000" i="1" dirty="0">
                <a:latin typeface="Montserrat" pitchFamily="2" charset="0"/>
                <a:ea typeface="Roboto Light"/>
                <a:cs typeface="Roboto"/>
              </a:rPr>
              <a:t>Laudato Si’</a:t>
            </a:r>
            <a:r>
              <a:rPr lang="en-AU" sz="2000" dirty="0">
                <a:latin typeface="Montserrat" pitchFamily="2" charset="0"/>
                <a:ea typeface="Roboto Light"/>
                <a:cs typeface="Roboto"/>
              </a:rPr>
              <a:t>.</a:t>
            </a:r>
          </a:p>
          <a:p>
            <a:endParaRPr lang="en-AU" sz="1600" dirty="0">
              <a:latin typeface="Montserrat" pitchFamily="2" charset="0"/>
              <a:ea typeface="Roboto Light"/>
              <a:cs typeface="Roboto"/>
            </a:endParaRPr>
          </a:p>
          <a:p>
            <a:endParaRPr lang="en-AU" sz="1600" dirty="0">
              <a:latin typeface="Montserrat" pitchFamily="2" charset="0"/>
              <a:ea typeface="Roboto Light"/>
              <a:cs typeface="Roboto"/>
            </a:endParaRPr>
          </a:p>
          <a:p>
            <a:r>
              <a:rPr lang="en-AU" sz="1600" dirty="0">
                <a:latin typeface="Montserrat" pitchFamily="2" charset="0"/>
                <a:ea typeface="Roboto Light"/>
                <a:cs typeface="Roboto"/>
              </a:rPr>
              <a:t>Note: CAFOD is the Caritas member for England and Wales. </a:t>
            </a:r>
            <a:endParaRPr lang="en-US" sz="1600" dirty="0">
              <a:latin typeface="Montserrat" pitchFamily="2" charset="0"/>
              <a:cs typeface="Arial"/>
            </a:endParaRPr>
          </a:p>
        </p:txBody>
      </p:sp>
      <p:pic>
        <p:nvPicPr>
          <p:cNvPr id="5" name="Online Media 4" title="Laudato Si' animation for children | CAFOD">
            <a:hlinkClick r:id="" action="ppaction://media"/>
            <a:extLst>
              <a:ext uri="{FF2B5EF4-FFF2-40B4-BE49-F238E27FC236}">
                <a16:creationId xmlns:a16="http://schemas.microsoft.com/office/drawing/2014/main" id="{B396F677-829F-14CB-9C99-FE8BF3FD4EE7}"/>
              </a:ext>
            </a:extLst>
          </p:cNvPr>
          <p:cNvPicPr>
            <a:picLocks noRot="1" noChangeAspect="1"/>
          </p:cNvPicPr>
          <p:nvPr>
            <a:videoFile r:link="rId1"/>
          </p:nvPr>
        </p:nvPicPr>
        <p:blipFill>
          <a:blip r:embed="rId4"/>
          <a:stretch>
            <a:fillRect/>
          </a:stretch>
        </p:blipFill>
        <p:spPr>
          <a:xfrm>
            <a:off x="451206" y="2520088"/>
            <a:ext cx="6487700" cy="3665559"/>
          </a:xfrm>
          <a:prstGeom prst="rect">
            <a:avLst/>
          </a:prstGeom>
        </p:spPr>
      </p:pic>
    </p:spTree>
    <p:extLst>
      <p:ext uri="{BB962C8B-B14F-4D97-AF65-F5344CB8AC3E}">
        <p14:creationId xmlns:p14="http://schemas.microsoft.com/office/powerpoint/2010/main" val="405783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
            <a:extLst>
              <a:ext uri="{FF2B5EF4-FFF2-40B4-BE49-F238E27FC236}">
                <a16:creationId xmlns:a16="http://schemas.microsoft.com/office/drawing/2014/main" id="{542B7AB3-A339-4086-93CA-ED751B1D9EA0}"/>
              </a:ext>
            </a:extLst>
          </p:cNvPr>
          <p:cNvSpPr/>
          <p:nvPr/>
        </p:nvSpPr>
        <p:spPr>
          <a:xfrm rot="16200000">
            <a:off x="8660116" y="2762881"/>
            <a:ext cx="1388197" cy="4816205"/>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dirty="0">
              <a:latin typeface="Montserrat" pitchFamily="2" charset="0"/>
            </a:endParaRPr>
          </a:p>
        </p:txBody>
      </p:sp>
      <p:sp>
        <p:nvSpPr>
          <p:cNvPr id="2" name="Text Placeholder 1">
            <a:extLst>
              <a:ext uri="{FF2B5EF4-FFF2-40B4-BE49-F238E27FC236}">
                <a16:creationId xmlns:a16="http://schemas.microsoft.com/office/drawing/2014/main" id="{7746D15C-4932-FEA9-8F44-D61DE7EF1273}"/>
              </a:ext>
            </a:extLst>
          </p:cNvPr>
          <p:cNvSpPr>
            <a:spLocks noGrp="1"/>
          </p:cNvSpPr>
          <p:nvPr>
            <p:ph idx="1"/>
          </p:nvPr>
        </p:nvSpPr>
        <p:spPr>
          <a:xfrm>
            <a:off x="403491" y="1364963"/>
            <a:ext cx="6542621" cy="5071348"/>
          </a:xfrm>
        </p:spPr>
        <p:txBody>
          <a:bodyPr lIns="91440" tIns="45720" rIns="91440" bIns="45720" anchor="t"/>
          <a:lstStyle/>
          <a:p>
            <a:pPr marL="0" indent="0">
              <a:lnSpc>
                <a:spcPct val="110000"/>
              </a:lnSpc>
              <a:spcBef>
                <a:spcPts val="0"/>
              </a:spcBef>
              <a:spcAft>
                <a:spcPts val="600"/>
              </a:spcAft>
            </a:pPr>
            <a:r>
              <a:rPr lang="it-IT" sz="2400" dirty="0">
                <a:ea typeface="Roboto Light"/>
                <a:cs typeface="Roboto"/>
              </a:rPr>
              <a:t>The </a:t>
            </a:r>
            <a:r>
              <a:rPr lang="it-IT" sz="2400" dirty="0">
                <a:solidFill>
                  <a:srgbClr val="479EB5"/>
                </a:solidFill>
                <a:ea typeface="Roboto Light"/>
                <a:cs typeface="Roboto"/>
                <a:hlinkClick r:id="rId4">
                  <a:extLst>
                    <a:ext uri="{A12FA001-AC4F-418D-AE19-62706E023703}">
                      <ahyp:hlinkClr xmlns:ahyp="http://schemas.microsoft.com/office/drawing/2018/hyperlinkcolor" val="tx"/>
                    </a:ext>
                  </a:extLst>
                </a:hlinkClick>
              </a:rPr>
              <a:t>Laudato Si’ Action Platform</a:t>
            </a:r>
            <a:r>
              <a:rPr lang="en-AU" sz="2400" dirty="0">
                <a:solidFill>
                  <a:srgbClr val="040C1A"/>
                </a:solidFill>
                <a:ea typeface="Roboto Light"/>
                <a:cs typeface="Roboto"/>
              </a:rPr>
              <a:t> </a:t>
            </a:r>
            <a:r>
              <a:rPr lang="en-AU" sz="2400" dirty="0">
                <a:ea typeface="Roboto Light"/>
                <a:cs typeface="Roboto"/>
              </a:rPr>
              <a:t>was created to help the Church and all of its members to put the key messages of </a:t>
            </a:r>
            <a:r>
              <a:rPr lang="en-AU" sz="2400" i="1" dirty="0">
                <a:ea typeface="Roboto Light"/>
                <a:cs typeface="Roboto"/>
              </a:rPr>
              <a:t>Laudato Si’ </a:t>
            </a:r>
            <a:r>
              <a:rPr lang="en-AU" sz="2400" dirty="0">
                <a:ea typeface="Roboto Light"/>
                <a:cs typeface="Roboto"/>
              </a:rPr>
              <a:t>into action. </a:t>
            </a:r>
            <a:br>
              <a:rPr lang="en-AU" sz="2400" dirty="0">
                <a:ea typeface="Roboto Light"/>
                <a:cs typeface="Roboto"/>
              </a:rPr>
            </a:br>
            <a:r>
              <a:rPr lang="en-AU" sz="2400" dirty="0">
                <a:ea typeface="Roboto Light"/>
                <a:cs typeface="Roboto"/>
              </a:rPr>
              <a:t>It includes:</a:t>
            </a:r>
          </a:p>
          <a:p>
            <a:pPr marL="342900" indent="-342900">
              <a:lnSpc>
                <a:spcPct val="100000"/>
              </a:lnSpc>
              <a:spcBef>
                <a:spcPts val="0"/>
              </a:spcBef>
              <a:spcAft>
                <a:spcPts val="600"/>
              </a:spcAft>
              <a:buFont typeface="Arial" panose="020B0604020202020204" pitchFamily="34" charset="0"/>
              <a:buChar char="•"/>
            </a:pPr>
            <a:r>
              <a:rPr lang="en-AU" sz="2400" dirty="0">
                <a:ea typeface="Roboto Light"/>
                <a:cs typeface="Roboto"/>
              </a:rPr>
              <a:t>Families</a:t>
            </a:r>
          </a:p>
          <a:p>
            <a:pPr marL="342900" indent="-342900">
              <a:lnSpc>
                <a:spcPct val="100000"/>
              </a:lnSpc>
              <a:spcBef>
                <a:spcPts val="0"/>
              </a:spcBef>
              <a:spcAft>
                <a:spcPts val="600"/>
              </a:spcAft>
              <a:buFont typeface="Arial" panose="020B0604020202020204" pitchFamily="34" charset="0"/>
              <a:buChar char="•"/>
            </a:pPr>
            <a:r>
              <a:rPr lang="en-AU" sz="2400" dirty="0">
                <a:ea typeface="Roboto Light"/>
                <a:cs typeface="Roboto"/>
              </a:rPr>
              <a:t>Parishes and Diocese</a:t>
            </a:r>
          </a:p>
          <a:p>
            <a:pPr marL="342900" indent="-342900">
              <a:lnSpc>
                <a:spcPct val="100000"/>
              </a:lnSpc>
              <a:spcBef>
                <a:spcPts val="0"/>
              </a:spcBef>
              <a:spcAft>
                <a:spcPts val="600"/>
              </a:spcAft>
              <a:buFont typeface="Arial" panose="020B0604020202020204" pitchFamily="34" charset="0"/>
              <a:buChar char="•"/>
            </a:pPr>
            <a:r>
              <a:rPr lang="en-AU" sz="2400" dirty="0">
                <a:ea typeface="Roboto Light"/>
                <a:cs typeface="Roboto"/>
              </a:rPr>
              <a:t>Educational Institutions</a:t>
            </a:r>
          </a:p>
          <a:p>
            <a:pPr marL="342900" indent="-342900">
              <a:lnSpc>
                <a:spcPct val="100000"/>
              </a:lnSpc>
              <a:spcBef>
                <a:spcPts val="0"/>
              </a:spcBef>
              <a:spcAft>
                <a:spcPts val="600"/>
              </a:spcAft>
              <a:buFont typeface="Arial" panose="020B0604020202020204" pitchFamily="34" charset="0"/>
              <a:buChar char="•"/>
            </a:pPr>
            <a:r>
              <a:rPr lang="en-AU" sz="2400" dirty="0">
                <a:ea typeface="Roboto Light"/>
                <a:cs typeface="Roboto"/>
              </a:rPr>
              <a:t>Healthcare and Healing</a:t>
            </a:r>
          </a:p>
          <a:p>
            <a:pPr marL="342900" indent="-342900">
              <a:lnSpc>
                <a:spcPct val="100000"/>
              </a:lnSpc>
              <a:spcBef>
                <a:spcPts val="0"/>
              </a:spcBef>
              <a:spcAft>
                <a:spcPts val="600"/>
              </a:spcAft>
              <a:buFont typeface="Arial" panose="020B0604020202020204" pitchFamily="34" charset="0"/>
              <a:buChar char="•"/>
            </a:pPr>
            <a:r>
              <a:rPr lang="en-AU" sz="2400" dirty="0">
                <a:ea typeface="Roboto Light"/>
                <a:cs typeface="Roboto"/>
              </a:rPr>
              <a:t>Organisations and Groups</a:t>
            </a:r>
          </a:p>
          <a:p>
            <a:pPr marL="342900" indent="-342900">
              <a:lnSpc>
                <a:spcPct val="100000"/>
              </a:lnSpc>
              <a:spcBef>
                <a:spcPts val="0"/>
              </a:spcBef>
              <a:spcAft>
                <a:spcPts val="600"/>
              </a:spcAft>
              <a:buFont typeface="Arial" panose="020B0604020202020204" pitchFamily="34" charset="0"/>
              <a:buChar char="•"/>
            </a:pPr>
            <a:r>
              <a:rPr lang="en-AU" sz="2400" dirty="0">
                <a:ea typeface="Roboto Light"/>
                <a:cs typeface="Roboto"/>
              </a:rPr>
              <a:t>Economic Sector</a:t>
            </a:r>
          </a:p>
          <a:p>
            <a:pPr marL="342900" indent="-342900">
              <a:lnSpc>
                <a:spcPct val="100000"/>
              </a:lnSpc>
              <a:spcBef>
                <a:spcPts val="0"/>
              </a:spcBef>
              <a:spcAft>
                <a:spcPts val="600"/>
              </a:spcAft>
              <a:buFont typeface="Arial" panose="020B0604020202020204" pitchFamily="34" charset="0"/>
              <a:buChar char="•"/>
            </a:pPr>
            <a:r>
              <a:rPr lang="en-AU" sz="2400" dirty="0">
                <a:ea typeface="Roboto Light"/>
                <a:cs typeface="Roboto"/>
              </a:rPr>
              <a:t>Religious </a:t>
            </a:r>
          </a:p>
          <a:p>
            <a:pPr>
              <a:lnSpc>
                <a:spcPct val="110000"/>
              </a:lnSpc>
              <a:spcBef>
                <a:spcPts val="0"/>
              </a:spcBef>
              <a:spcAft>
                <a:spcPts val="1200"/>
              </a:spcAft>
            </a:pPr>
            <a:endParaRPr lang="en-AU" dirty="0"/>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The Laudato Si’ Action Platform</a:t>
            </a:r>
          </a:p>
        </p:txBody>
      </p:sp>
      <p:pic>
        <p:nvPicPr>
          <p:cNvPr id="6" name="Online Media 5" title="Pope Francis invites you to the Laudato Si' Action Platform">
            <a:hlinkClick r:id="" action="ppaction://media"/>
            <a:extLst>
              <a:ext uri="{FF2B5EF4-FFF2-40B4-BE49-F238E27FC236}">
                <a16:creationId xmlns:a16="http://schemas.microsoft.com/office/drawing/2014/main" id="{48BA02C7-1E71-A852-346D-75003D5673B1}"/>
              </a:ext>
            </a:extLst>
          </p:cNvPr>
          <p:cNvPicPr>
            <a:picLocks noRot="1" noChangeAspect="1"/>
          </p:cNvPicPr>
          <p:nvPr>
            <a:videoFile r:link="rId1"/>
          </p:nvPr>
        </p:nvPicPr>
        <p:blipFill>
          <a:blip r:embed="rId5"/>
          <a:stretch>
            <a:fillRect/>
          </a:stretch>
        </p:blipFill>
        <p:spPr>
          <a:xfrm>
            <a:off x="6946112" y="1486943"/>
            <a:ext cx="4842397" cy="2735954"/>
          </a:xfrm>
          <a:prstGeom prst="rect">
            <a:avLst/>
          </a:prstGeom>
        </p:spPr>
      </p:pic>
      <p:sp>
        <p:nvSpPr>
          <p:cNvPr id="13" name="TextBox 12">
            <a:extLst>
              <a:ext uri="{FF2B5EF4-FFF2-40B4-BE49-F238E27FC236}">
                <a16:creationId xmlns:a16="http://schemas.microsoft.com/office/drawing/2014/main" id="{A885B496-81AA-46A7-88FC-87FD080680B0}"/>
              </a:ext>
            </a:extLst>
          </p:cNvPr>
          <p:cNvSpPr txBox="1"/>
          <p:nvPr/>
        </p:nvSpPr>
        <p:spPr>
          <a:xfrm>
            <a:off x="8171645" y="4804684"/>
            <a:ext cx="37593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dirty="0">
                <a:latin typeface="Montserrat" pitchFamily="2" charset="0"/>
                <a:ea typeface="Roboto Light"/>
                <a:cs typeface="Roboto"/>
              </a:rPr>
              <a:t>Listen to Pope Francis’s invitation to participate.</a:t>
            </a:r>
            <a:endParaRPr lang="en-US" sz="2000" dirty="0">
              <a:latin typeface="Montserrat" pitchFamily="2" charset="0"/>
              <a:cs typeface="Arial"/>
            </a:endParaRPr>
          </a:p>
        </p:txBody>
      </p:sp>
      <p:grpSp>
        <p:nvGrpSpPr>
          <p:cNvPr id="5" name="Group 4">
            <a:extLst>
              <a:ext uri="{FF2B5EF4-FFF2-40B4-BE49-F238E27FC236}">
                <a16:creationId xmlns:a16="http://schemas.microsoft.com/office/drawing/2014/main" id="{E90540FF-70E9-F296-4669-4F8151C7AB96}"/>
              </a:ext>
            </a:extLst>
          </p:cNvPr>
          <p:cNvGrpSpPr/>
          <p:nvPr/>
        </p:nvGrpSpPr>
        <p:grpSpPr>
          <a:xfrm>
            <a:off x="7376017" y="4886778"/>
            <a:ext cx="573206" cy="543697"/>
            <a:chOff x="6938908" y="4806779"/>
            <a:chExt cx="573206" cy="543697"/>
          </a:xfrm>
        </p:grpSpPr>
        <p:sp>
          <p:nvSpPr>
            <p:cNvPr id="7" name="Rectangle: Rounded Corners 6">
              <a:extLst>
                <a:ext uri="{FF2B5EF4-FFF2-40B4-BE49-F238E27FC236}">
                  <a16:creationId xmlns:a16="http://schemas.microsoft.com/office/drawing/2014/main" id="{E4F4FCAC-78C1-AD17-F52B-C35517293446}"/>
                </a:ext>
              </a:extLst>
            </p:cNvPr>
            <p:cNvSpPr/>
            <p:nvPr/>
          </p:nvSpPr>
          <p:spPr>
            <a:xfrm>
              <a:off x="6938908" y="4806779"/>
              <a:ext cx="573206" cy="54369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ontserrat" pitchFamily="2" charset="0"/>
              </a:endParaRPr>
            </a:p>
          </p:txBody>
        </p:sp>
        <p:sp>
          <p:nvSpPr>
            <p:cNvPr id="8" name="Isosceles Triangle 7">
              <a:extLst>
                <a:ext uri="{FF2B5EF4-FFF2-40B4-BE49-F238E27FC236}">
                  <a16:creationId xmlns:a16="http://schemas.microsoft.com/office/drawing/2014/main" id="{F82D8593-20E2-2DDB-BEFD-42CD840F7A7A}"/>
                </a:ext>
              </a:extLst>
            </p:cNvPr>
            <p:cNvSpPr/>
            <p:nvPr/>
          </p:nvSpPr>
          <p:spPr>
            <a:xfrm rot="5400000">
              <a:off x="7074832" y="4950080"/>
              <a:ext cx="301357" cy="25709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ontserrat" pitchFamily="2" charset="0"/>
              </a:endParaRPr>
            </a:p>
          </p:txBody>
        </p:sp>
      </p:grpSp>
    </p:spTree>
    <p:extLst>
      <p:ext uri="{BB962C8B-B14F-4D97-AF65-F5344CB8AC3E}">
        <p14:creationId xmlns:p14="http://schemas.microsoft.com/office/powerpoint/2010/main" val="39210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6D15C-4932-FEA9-8F44-D61DE7EF1273}"/>
              </a:ext>
            </a:extLst>
          </p:cNvPr>
          <p:cNvSpPr>
            <a:spLocks noGrp="1"/>
          </p:cNvSpPr>
          <p:nvPr>
            <p:ph idx="1"/>
          </p:nvPr>
        </p:nvSpPr>
        <p:spPr>
          <a:xfrm>
            <a:off x="403491" y="1364963"/>
            <a:ext cx="11397212" cy="5071348"/>
          </a:xfrm>
        </p:spPr>
        <p:txBody>
          <a:bodyPr lIns="91440" tIns="45720" rIns="91440" bIns="45720" anchor="t"/>
          <a:lstStyle/>
          <a:p>
            <a:pPr marL="0" indent="0" fontAlgn="base">
              <a:lnSpc>
                <a:spcPct val="110000"/>
              </a:lnSpc>
              <a:spcBef>
                <a:spcPts val="0"/>
              </a:spcBef>
              <a:spcAft>
                <a:spcPts val="1200"/>
              </a:spcAft>
            </a:pPr>
            <a:r>
              <a:rPr lang="en-AU" sz="2400" b="0" i="0" u="sng" strike="noStrike" dirty="0">
                <a:solidFill>
                  <a:srgbClr val="0563C1"/>
                </a:solidFill>
                <a:effectLst/>
                <a:ea typeface="Roboto Light"/>
                <a:hlinkClick r:id="rId3"/>
              </a:rPr>
              <a:t>The Laudato Si’ Goals</a:t>
            </a:r>
            <a:r>
              <a:rPr lang="en-AU" sz="2400" b="0" i="0" dirty="0">
                <a:solidFill>
                  <a:srgbClr val="184A4E"/>
                </a:solidFill>
                <a:effectLst/>
                <a:ea typeface="Roboto Light"/>
              </a:rPr>
              <a:t> </a:t>
            </a:r>
            <a:r>
              <a:rPr lang="en-AU" sz="2400" b="0" i="0" dirty="0">
                <a:effectLst/>
                <a:ea typeface="Roboto Light"/>
              </a:rPr>
              <a:t>were created in response to the key messages within Pope Francis’s encyclical, </a:t>
            </a:r>
            <a:r>
              <a:rPr lang="en-AU" sz="2400" b="0" i="1" dirty="0">
                <a:effectLst/>
                <a:ea typeface="Roboto Light"/>
              </a:rPr>
              <a:t>Laudato Si’</a:t>
            </a:r>
            <a:r>
              <a:rPr lang="en-AU" sz="2400" dirty="0">
                <a:ea typeface="Roboto Light"/>
              </a:rPr>
              <a:t>. </a:t>
            </a:r>
            <a:endParaRPr lang="en-AU" sz="2400" dirty="0">
              <a:ea typeface="Roboto Light" panose="02000000000000000000" pitchFamily="2" charset="0"/>
            </a:endParaRPr>
          </a:p>
          <a:p>
            <a:pPr marL="0" indent="0" fontAlgn="base">
              <a:lnSpc>
                <a:spcPct val="110000"/>
              </a:lnSpc>
              <a:spcBef>
                <a:spcPts val="0"/>
              </a:spcBef>
              <a:spcAft>
                <a:spcPts val="1200"/>
              </a:spcAft>
            </a:pPr>
            <a:r>
              <a:rPr lang="en-AU" sz="2400" dirty="0">
                <a:ea typeface="Roboto Light"/>
              </a:rPr>
              <a:t>These goals were made to help guide each of us as we take steps towards caring for our common home. </a:t>
            </a:r>
          </a:p>
          <a:p>
            <a:pPr marL="0" indent="0" fontAlgn="base">
              <a:lnSpc>
                <a:spcPct val="110000"/>
              </a:lnSpc>
              <a:spcBef>
                <a:spcPts val="0"/>
              </a:spcBef>
              <a:spcAft>
                <a:spcPts val="1200"/>
              </a:spcAft>
            </a:pPr>
            <a:r>
              <a:rPr lang="en-AU" sz="2400" dirty="0">
                <a:ea typeface="Roboto Light"/>
              </a:rPr>
              <a:t>Through</a:t>
            </a:r>
            <a:r>
              <a:rPr lang="en-AU" sz="2400" dirty="0">
                <a:solidFill>
                  <a:srgbClr val="040C1A"/>
                </a:solidFill>
                <a:ea typeface="Roboto Light"/>
              </a:rPr>
              <a:t> </a:t>
            </a:r>
            <a:r>
              <a:rPr lang="en-AU" sz="2400" u="sng" dirty="0">
                <a:solidFill>
                  <a:srgbClr val="0563C1"/>
                </a:solidFill>
                <a:ea typeface="Roboto Light"/>
                <a:hlinkClick r:id="rId4"/>
              </a:rPr>
              <a:t>Integral Ecology</a:t>
            </a:r>
            <a:r>
              <a:rPr lang="en-AU" sz="2400" dirty="0">
                <a:ea typeface="Roboto Light"/>
              </a:rPr>
              <a:t>, Pope Francis teaches that ‘everything is connected’. When we take care of creation, we are also caring for the poorest and most vulnerable people in our world. </a:t>
            </a:r>
            <a:endParaRPr lang="en-AU" sz="2400" dirty="0">
              <a:ea typeface="Roboto Light" panose="02000000000000000000" pitchFamily="2" charset="0"/>
            </a:endParaRPr>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The Laudato Si’ Goals</a:t>
            </a:r>
          </a:p>
        </p:txBody>
      </p:sp>
    </p:spTree>
    <p:extLst>
      <p:ext uri="{BB962C8B-B14F-4D97-AF65-F5344CB8AC3E}">
        <p14:creationId xmlns:p14="http://schemas.microsoft.com/office/powerpoint/2010/main" val="110944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25F86-B3ED-4DA8-89BE-A181118C4D1D}"/>
              </a:ext>
            </a:extLst>
          </p:cNvPr>
          <p:cNvSpPr>
            <a:spLocks noGrp="1"/>
          </p:cNvSpPr>
          <p:nvPr>
            <p:ph type="title"/>
          </p:nvPr>
        </p:nvSpPr>
        <p:spPr/>
        <p:txBody>
          <a:bodyPr/>
          <a:lstStyle/>
          <a:p>
            <a:pPr>
              <a:lnSpc>
                <a:spcPct val="110000"/>
              </a:lnSpc>
            </a:pPr>
            <a:r>
              <a:rPr lang="en-AU" sz="4000" dirty="0">
                <a:latin typeface="Montserrat SemiBold" pitchFamily="2" charset="0"/>
              </a:rPr>
              <a:t>Goal 1</a:t>
            </a:r>
            <a:br>
              <a:rPr lang="en-AU" sz="4000" dirty="0">
                <a:latin typeface="Montserrat SemiBold" pitchFamily="2" charset="0"/>
              </a:rPr>
            </a:br>
            <a:br>
              <a:rPr lang="en-AU" sz="4000" dirty="0"/>
            </a:br>
            <a:r>
              <a:rPr lang="en-AU" sz="3200" dirty="0">
                <a:ea typeface="Roboto Medium"/>
                <a:cs typeface="Roboto Medium"/>
              </a:rPr>
              <a:t>Response to the Cry of the Earth</a:t>
            </a:r>
            <a:br>
              <a:rPr lang="en-AU" sz="4000" dirty="0"/>
            </a:br>
            <a:endParaRPr lang="en-AU" sz="4000" dirty="0"/>
          </a:p>
        </p:txBody>
      </p:sp>
      <p:pic>
        <p:nvPicPr>
          <p:cNvPr id="11" name="Picture Placeholder 10" descr="icon with globe in the middle, hears in 2 corners and two arrows around the globe in a circular clockwise direction">
            <a:extLst>
              <a:ext uri="{FF2B5EF4-FFF2-40B4-BE49-F238E27FC236}">
                <a16:creationId xmlns:a16="http://schemas.microsoft.com/office/drawing/2014/main" id="{BDB47947-78E6-489B-9E3D-34C68D1E5D7E}"/>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t="10477" b="10477"/>
          <a:stretch/>
        </p:blipFill>
        <p:spPr/>
      </p:pic>
    </p:spTree>
    <p:extLst>
      <p:ext uri="{BB962C8B-B14F-4D97-AF65-F5344CB8AC3E}">
        <p14:creationId xmlns:p14="http://schemas.microsoft.com/office/powerpoint/2010/main" val="317208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9E034D-4FDC-2349-E17F-81275AB9F8A8}"/>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AU" sz="2400" b="1" dirty="0">
                <a:solidFill>
                  <a:schemeClr val="accent3"/>
                </a:solidFill>
                <a:latin typeface="Montserrat" pitchFamily="2" charset="0"/>
                <a:ea typeface="Roboto Medium"/>
                <a:cs typeface="Roboto Medium"/>
              </a:rPr>
              <a:t>To regenerate the earth and care for God's creatures</a:t>
            </a:r>
          </a:p>
          <a:p>
            <a:pPr marL="0" indent="0">
              <a:lnSpc>
                <a:spcPct val="110000"/>
              </a:lnSpc>
              <a:spcBef>
                <a:spcPts val="0"/>
              </a:spcBef>
              <a:spcAft>
                <a:spcPts val="1200"/>
              </a:spcAft>
            </a:pPr>
            <a:r>
              <a:rPr lang="en-GB" sz="2400" dirty="0">
                <a:ea typeface="Roboto Light"/>
                <a:cs typeface="Roboto Light"/>
              </a:rPr>
              <a:t>The Response to the Cry of the Earth asks us to protect our common home for the good of everyone.</a:t>
            </a:r>
          </a:p>
          <a:p>
            <a:pPr marL="0" indent="0">
              <a:lnSpc>
                <a:spcPct val="110000"/>
              </a:lnSpc>
              <a:spcBef>
                <a:spcPts val="0"/>
              </a:spcBef>
              <a:spcAft>
                <a:spcPts val="1200"/>
              </a:spcAft>
            </a:pPr>
            <a:r>
              <a:rPr lang="en-GB" sz="2400" dirty="0">
                <a:ea typeface="Roboto Light"/>
                <a:cs typeface="Roboto Light"/>
              </a:rPr>
              <a:t>It reminds us that by caring for the environment, we are also caring for and protecting the livelihoods of our global human family.</a:t>
            </a:r>
          </a:p>
          <a:p>
            <a:pPr>
              <a:lnSpc>
                <a:spcPct val="110000"/>
              </a:lnSpc>
              <a:spcBef>
                <a:spcPts val="0"/>
              </a:spcBef>
              <a:spcAft>
                <a:spcPts val="1200"/>
              </a:spcAft>
            </a:pPr>
            <a:r>
              <a:rPr lang="en-AU" b="1" dirty="0">
                <a:solidFill>
                  <a:srgbClr val="D86075"/>
                </a:solidFill>
                <a:latin typeface="Montserrat" pitchFamily="2" charset="0"/>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0B8EA219-5432-19DB-9914-BBD3ACAC6DAD}"/>
              </a:ext>
            </a:extLst>
          </p:cNvPr>
          <p:cNvSpPr>
            <a:spLocks noGrp="1"/>
          </p:cNvSpPr>
          <p:nvPr>
            <p:ph type="title"/>
          </p:nvPr>
        </p:nvSpPr>
        <p:spPr/>
        <p:txBody>
          <a:bodyPr/>
          <a:lstStyle/>
          <a:p>
            <a:r>
              <a:rPr lang="en-GB" dirty="0">
                <a:latin typeface="Montserrat SemiBold" pitchFamily="2" charset="0"/>
              </a:rPr>
              <a:t>Goal 1: Response to the Cry of the Earth</a:t>
            </a:r>
          </a:p>
        </p:txBody>
      </p:sp>
      <p:sp>
        <p:nvSpPr>
          <p:cNvPr id="17" name="Text Placeholder 1">
            <a:extLst>
              <a:ext uri="{FF2B5EF4-FFF2-40B4-BE49-F238E27FC236}">
                <a16:creationId xmlns:a16="http://schemas.microsoft.com/office/drawing/2014/main" id="{F7855B92-6F9B-40FE-AED2-A395AF36259D}"/>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Montserrat" pitchFamily="2" charset="0"/>
            </a:endParaRPr>
          </a:p>
        </p:txBody>
      </p:sp>
      <p:sp>
        <p:nvSpPr>
          <p:cNvPr id="18" name="TextBox 17">
            <a:extLst>
              <a:ext uri="{FF2B5EF4-FFF2-40B4-BE49-F238E27FC236}">
                <a16:creationId xmlns:a16="http://schemas.microsoft.com/office/drawing/2014/main" id="{32845836-3716-4013-B599-33D645F278F2}"/>
              </a:ext>
            </a:extLst>
          </p:cNvPr>
          <p:cNvSpPr txBox="1"/>
          <p:nvPr/>
        </p:nvSpPr>
        <p:spPr>
          <a:xfrm>
            <a:off x="8116795" y="4923317"/>
            <a:ext cx="3671714" cy="707886"/>
          </a:xfrm>
          <a:prstGeom prst="rect">
            <a:avLst/>
          </a:prstGeom>
          <a:noFill/>
        </p:spPr>
        <p:txBody>
          <a:bodyPr wrap="square" lIns="91440" tIns="45720" rIns="91440" bIns="45720" anchor="t">
            <a:spAutoFit/>
          </a:bodyPr>
          <a:lstStyle/>
          <a:p>
            <a:r>
              <a:rPr lang="en-AU" sz="1000" b="0" i="0" dirty="0">
                <a:solidFill>
                  <a:srgbClr val="000000"/>
                </a:solidFill>
                <a:effectLst/>
                <a:latin typeface="Montserrat" pitchFamily="2" charset="0"/>
                <a:ea typeface="Roboto Light"/>
                <a:cs typeface="Arial" panose="020B0604020202020204" pitchFamily="34" charset="0"/>
              </a:rPr>
              <a:t>Priscilla holds dry soil from her drought-affected fields of millet next to her home in Hwange district, </a:t>
            </a:r>
            <a:r>
              <a:rPr lang="en-AU" sz="1000" dirty="0">
                <a:solidFill>
                  <a:srgbClr val="000000"/>
                </a:solidFill>
                <a:latin typeface="Montserrat" pitchFamily="2" charset="0"/>
                <a:ea typeface="Roboto Light"/>
                <a:cs typeface="Arial" panose="020B0604020202020204" pitchFamily="34" charset="0"/>
              </a:rPr>
              <a:t>north-western </a:t>
            </a:r>
            <a:r>
              <a:rPr lang="en-AU" sz="1000" b="0" i="0" dirty="0">
                <a:solidFill>
                  <a:srgbClr val="000000"/>
                </a:solidFill>
                <a:effectLst/>
                <a:latin typeface="Montserrat" pitchFamily="2" charset="0"/>
                <a:ea typeface="Roboto Light"/>
                <a:cs typeface="Arial" panose="020B0604020202020204" pitchFamily="34" charset="0"/>
              </a:rPr>
              <a:t>Zimbabwe.</a:t>
            </a:r>
            <a:r>
              <a:rPr lang="en-AU" sz="1000" dirty="0">
                <a:solidFill>
                  <a:srgbClr val="000000"/>
                </a:solidFill>
                <a:latin typeface="Montserrat" pitchFamily="2" charset="0"/>
                <a:ea typeface="Roboto Light"/>
                <a:cs typeface="Arial" panose="020B0604020202020204" pitchFamily="34" charset="0"/>
              </a:rPr>
              <a:t> </a:t>
            </a:r>
            <a:r>
              <a:rPr lang="en-AU" sz="1000" i="0" dirty="0">
                <a:solidFill>
                  <a:srgbClr val="000000"/>
                </a:solidFill>
                <a:effectLst/>
                <a:latin typeface="Montserrat" pitchFamily="2" charset="0"/>
                <a:ea typeface="Roboto Light"/>
                <a:cs typeface="Arial" panose="020B0604020202020204" pitchFamily="34" charset="0"/>
              </a:rPr>
              <a:t>Photo: Richard Wainwright/Caritas Australia </a:t>
            </a:r>
            <a:endParaRPr lang="en-AU" sz="1000" dirty="0">
              <a:latin typeface="Montserrat" pitchFamily="2" charset="0"/>
              <a:ea typeface="Roboto Light"/>
              <a:cs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99C6BF86-1395-40F8-8FE4-44DED7B930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80778" y="269216"/>
            <a:ext cx="985758" cy="786440"/>
          </a:xfrm>
          <a:prstGeom prst="rect">
            <a:avLst/>
          </a:prstGeom>
        </p:spPr>
      </p:pic>
      <p:sp>
        <p:nvSpPr>
          <p:cNvPr id="13" name="Round Diagonal Corner Rectangle 1" descr="A pair of hands holding dry soil">
            <a:extLst>
              <a:ext uri="{FF2B5EF4-FFF2-40B4-BE49-F238E27FC236}">
                <a16:creationId xmlns:a16="http://schemas.microsoft.com/office/drawing/2014/main" id="{5774D165-BD84-4E63-8453-860E69E40FDF}"/>
              </a:ext>
            </a:extLst>
          </p:cNvPr>
          <p:cNvSpPr/>
          <p:nvPr/>
        </p:nvSpPr>
        <p:spPr>
          <a:xfrm>
            <a:off x="8116795" y="1459625"/>
            <a:ext cx="3671714" cy="3422746"/>
          </a:xfrm>
          <a:prstGeom prst="round2DiagRect">
            <a:avLst>
              <a:gd name="adj1" fmla="val 0"/>
              <a:gd name="adj2" fmla="val 21654"/>
            </a:avLst>
          </a:prstGeom>
          <a:blipFill>
            <a:blip r:embed="rId4"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pitchFamily="2" charset="0"/>
            </a:endParaRPr>
          </a:p>
        </p:txBody>
      </p:sp>
    </p:spTree>
    <p:extLst>
      <p:ext uri="{BB962C8B-B14F-4D97-AF65-F5344CB8AC3E}">
        <p14:creationId xmlns:p14="http://schemas.microsoft.com/office/powerpoint/2010/main" val="1073160591"/>
      </p:ext>
    </p:extLst>
  </p:cSld>
  <p:clrMapOvr>
    <a:masterClrMapping/>
  </p:clrMapOvr>
</p:sld>
</file>

<file path=ppt/theme/theme1.xml><?xml version="1.0" encoding="utf-8"?>
<a:theme xmlns:a="http://schemas.openxmlformats.org/drawingml/2006/main" name="Office Theme">
  <a:themeElements>
    <a:clrScheme name="Earthcare">
      <a:dk1>
        <a:srgbClr val="000000"/>
      </a:dk1>
      <a:lt1>
        <a:srgbClr val="FFFFFF"/>
      </a:lt1>
      <a:dk2>
        <a:srgbClr val="18494E"/>
      </a:dk2>
      <a:lt2>
        <a:srgbClr val="FFF0EB"/>
      </a:lt2>
      <a:accent1>
        <a:srgbClr val="762000"/>
      </a:accent1>
      <a:accent2>
        <a:srgbClr val="6FBC6F"/>
      </a:accent2>
      <a:accent3>
        <a:srgbClr val="00954C"/>
      </a:accent3>
      <a:accent4>
        <a:srgbClr val="479EB5"/>
      </a:accent4>
      <a:accent5>
        <a:srgbClr val="E83051"/>
      </a:accent5>
      <a:accent6>
        <a:srgbClr val="FFCC47"/>
      </a:accent6>
      <a:hlink>
        <a:srgbClr val="479EB5"/>
      </a:hlink>
      <a:folHlink>
        <a:srgbClr val="479EB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3A86B72-6B51-BA44-B851-A3DBA8955FA1}" vid="{D6651789-D57B-D144-8225-7FC2FB0B8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MediaLengthInSeconds xmlns="a7938f78-b017-4dc0-8c82-d5b44b2641c5" xsi:nil="true"/>
    <lcf76f155ced4ddcb4097134ff3c332f xmlns="a7938f78-b017-4dc0-8c82-d5b44b2641c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9" ma:contentTypeDescription="Create a new document." ma:contentTypeScope="" ma:versionID="616cba8acb9e0cdda2726f1aa8357487">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8263444d65e89c1549783ac1a4911d42"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CE9FC7-F488-4CBC-BC57-3C13B4B4EA8E}">
  <ds:schemaRefs>
    <ds:schemaRef ds:uri="http://www.w3.org/XML/1998/namespace"/>
    <ds:schemaRef ds:uri="http://schemas.microsoft.com/office/2006/metadata/properties"/>
    <ds:schemaRef ds:uri="http://purl.org/dc/elements/1.1/"/>
    <ds:schemaRef ds:uri="http://purl.org/dc/terms/"/>
    <ds:schemaRef ds:uri="http://purl.org/dc/dcmitype/"/>
    <ds:schemaRef ds:uri="a74f41e8-2c9a-4a9a-8a86-1b2eca9cb15f"/>
    <ds:schemaRef ds:uri="http://schemas.microsoft.com/office/infopath/2007/PartnerControls"/>
    <ds:schemaRef ds:uri="http://schemas.microsoft.com/office/2006/documentManagement/types"/>
    <ds:schemaRef ds:uri="http://schemas.openxmlformats.org/package/2006/metadata/core-properties"/>
    <ds:schemaRef ds:uri="a7938f78-b017-4dc0-8c82-d5b44b2641c5"/>
  </ds:schemaRefs>
</ds:datastoreItem>
</file>

<file path=customXml/itemProps2.xml><?xml version="1.0" encoding="utf-8"?>
<ds:datastoreItem xmlns:ds="http://schemas.openxmlformats.org/officeDocument/2006/customXml" ds:itemID="{1CE5E917-81BF-4D9D-B284-8D706F5CF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10F89C-9F27-40E2-B07B-DA746ED61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TotalTime>
  <Words>3169</Words>
  <Application>Microsoft Office PowerPoint</Application>
  <PresentationFormat>Widescreen</PresentationFormat>
  <Paragraphs>238</Paragraphs>
  <Slides>30</Slides>
  <Notes>20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Aptos Display</vt:lpstr>
      <vt:lpstr>Arial</vt:lpstr>
      <vt:lpstr>Calibri</vt:lpstr>
      <vt:lpstr>Montserrat</vt:lpstr>
      <vt:lpstr>Montserrat Light</vt:lpstr>
      <vt:lpstr>Montserrat SemiBold</vt:lpstr>
      <vt:lpstr>Roboto Light</vt:lpstr>
      <vt:lpstr>Roboto Medium</vt:lpstr>
      <vt:lpstr>Segoe UI</vt:lpstr>
      <vt:lpstr>Office Theme</vt:lpstr>
      <vt:lpstr>Information for teachers</vt:lpstr>
      <vt:lpstr>Students</vt:lpstr>
      <vt:lpstr>The Laudato Si’ Goals Primary School Resource</vt:lpstr>
      <vt:lpstr>What is Laudato Si’?</vt:lpstr>
      <vt:lpstr>What is Laudato Si’?</vt:lpstr>
      <vt:lpstr>The Laudato Si’ Action Platform</vt:lpstr>
      <vt:lpstr>The Laudato Si’ Goals</vt:lpstr>
      <vt:lpstr>Goal 1  Response to the Cry of the Earth </vt:lpstr>
      <vt:lpstr>Goal 1: Response to the Cry of the Earth</vt:lpstr>
      <vt:lpstr>Goal 1: Response to the Cry of the Earth</vt:lpstr>
      <vt:lpstr>Goal 2  Response to the Cry of the Poor </vt:lpstr>
      <vt:lpstr>Goal 2: Response to the Cry of the Poor</vt:lpstr>
      <vt:lpstr>Goal 2: Response to the Cry of the Poor</vt:lpstr>
      <vt:lpstr>Goal 3   Ecological Economics </vt:lpstr>
      <vt:lpstr>Goal 3: Ecological Economics</vt:lpstr>
      <vt:lpstr>Goal 3: Ecological Economics</vt:lpstr>
      <vt:lpstr>Goal 4   Adoption of Sustainable Lifestyles  </vt:lpstr>
      <vt:lpstr>Goal 4: Adoption of Sustainable Lifestyles</vt:lpstr>
      <vt:lpstr>Goal 4: Adoption of Sustainable Lifestyles</vt:lpstr>
      <vt:lpstr>Goal 5  Ecological Education </vt:lpstr>
      <vt:lpstr>Goal 5: Ecological Education</vt:lpstr>
      <vt:lpstr>Goal 5: Ecological Education</vt:lpstr>
      <vt:lpstr>Goal 6  Ecological Spirituality </vt:lpstr>
      <vt:lpstr>Goal 6: Ecological Spirituality</vt:lpstr>
      <vt:lpstr>Goal 6: Ecological Spirituality</vt:lpstr>
      <vt:lpstr>Goal 7  Community Resilience and Empowerment  </vt:lpstr>
      <vt:lpstr>Goal 7: Community Resilience and Empowerment</vt:lpstr>
      <vt:lpstr>Goal 7: Community Resilience and Empowerment</vt:lpstr>
      <vt:lpstr>PRAY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Laudato Si' Goals - Primary</dc:title>
  <dc:creator>Marlin Communications</dc:creator>
  <cp:lastModifiedBy>Nicole Dobrohotoff</cp:lastModifiedBy>
  <cp:revision>11</cp:revision>
  <dcterms:created xsi:type="dcterms:W3CDTF">2014-11-30T23:21:17Z</dcterms:created>
  <dcterms:modified xsi:type="dcterms:W3CDTF">2026-04-18T01:59:40Z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MediaServiceImageTags">
    <vt:lpwstr/>
  </property>
  <property fmtid="{D5CDD505-2E9C-101B-9397-08002B2CF9AE}" pid="6" name="Topic">
    <vt:lpwstr/>
  </property>
  <property fmtid="{D5CDD505-2E9C-101B-9397-08002B2CF9AE}" pid="7" name="xd_ProgID">
    <vt:lpwstr/>
  </property>
  <property fmtid="{D5CDD505-2E9C-101B-9397-08002B2CF9AE}" pid="8" name="TemplateUrl">
    <vt:lpwstr/>
  </property>
  <property fmtid="{D5CDD505-2E9C-101B-9397-08002B2CF9AE}" pid="9" name="ComplianceAssetId">
    <vt:lpwstr/>
  </property>
  <property fmtid="{D5CDD505-2E9C-101B-9397-08002B2CF9AE}" pid="10" name="TriggerFlowInfo">
    <vt:lpwstr/>
  </property>
  <property fmtid="{D5CDD505-2E9C-101B-9397-08002B2CF9AE}" pid="11" name="xd_Signature">
    <vt:bool>false</vt:bool>
  </property>
  <property fmtid="{D5CDD505-2E9C-101B-9397-08002B2CF9AE}" pid="12" name="TaxKeyword">
    <vt:lpwstr/>
  </property>
  <property fmtid="{D5CDD505-2E9C-101B-9397-08002B2CF9AE}" pid="13" name="Res Type">
    <vt:lpwstr>;#Assembly;#</vt:lpwstr>
  </property>
  <property fmtid="{D5CDD505-2E9C-101B-9397-08002B2CF9AE}" pid="14" name="Resource Topic">
    <vt:lpwstr>;#About Caritas;#</vt:lpwstr>
  </property>
  <property fmtid="{D5CDD505-2E9C-101B-9397-08002B2CF9AE}" pid="15" name="Cross-Curriculum Priorities">
    <vt:lpwstr>;#Aboriginal and Torres Strait Islander Histories and Cultures;#</vt:lpwstr>
  </property>
  <property fmtid="{D5CDD505-2E9C-101B-9397-08002B2CF9AE}" pid="16" name="General Capabilities">
    <vt:lpwstr>;#Literacy;#</vt:lpwstr>
  </property>
  <property fmtid="{D5CDD505-2E9C-101B-9397-08002B2CF9AE}" pid="17" name="Curriculum">
    <vt:lpwstr>;#Civics and Citizenship;#</vt:lpwstr>
  </property>
</Properties>
</file>