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7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 userDrawn="1">
          <p15:clr>
            <a:srgbClr val="A4A3A4"/>
          </p15:clr>
        </p15:guide>
        <p15:guide id="2" orient="horz" pos="4020" userDrawn="1">
          <p15:clr>
            <a:srgbClr val="A4A3A4"/>
          </p15:clr>
        </p15:guide>
        <p15:guide id="3" pos="5352" userDrawn="1">
          <p15:clr>
            <a:srgbClr val="A4A3A4"/>
          </p15:clr>
        </p15:guide>
        <p15:guide id="4" pos="70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C21B81-68C7-CDC9-5D1E-2BF4DC3C010B}" name="Nicole Dobrohotoff" initials="ND" userId="S::nicoled@caritas.org.au::2dc4cf58-dc7e-422a-950b-38460c74cb76" providerId="AD"/>
  <p188:author id="{88DD36BE-2BF0-8C51-4147-0272E405388E}" name="Sally Murphy" initials="SM" userId="S::Sally.Murphy@caritas.org.au::dc8129e8-3764-4b90-858b-69271ffb6eb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2000"/>
    <a:srgbClr val="FFFFFF"/>
    <a:srgbClr val="E5DBCB"/>
    <a:srgbClr val="004851"/>
    <a:srgbClr val="5C867E"/>
    <a:srgbClr val="0C244C"/>
    <a:srgbClr val="D86075"/>
    <a:srgbClr val="DF918A"/>
    <a:srgbClr val="63B1A4"/>
    <a:srgbClr val="C3D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FC9A93-EC61-412F-9A8F-49BAE7ACBD86}" v="8" dt="2025-11-30T22:26:09.7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>
        <p:guide orient="horz" pos="2795"/>
        <p:guide orient="horz" pos="4020"/>
        <p:guide pos="5352"/>
        <p:guide pos="704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Murphy" userId="dc8129e8-3764-4b90-858b-69271ffb6ebe" providerId="ADAL" clId="{47FC9A93-EC61-412F-9A8F-49BAE7ACBD86}"/>
    <pc:docChg chg="undo redo custSel addSld delSld modSld sldOrd modMainMaster">
      <pc:chgData name="Sally Murphy" userId="dc8129e8-3764-4b90-858b-69271ffb6ebe" providerId="ADAL" clId="{47FC9A93-EC61-412F-9A8F-49BAE7ACBD86}" dt="2025-11-30T22:26:40.722" v="696" actId="12788"/>
      <pc:docMkLst>
        <pc:docMk/>
      </pc:docMkLst>
      <pc:sldChg chg="addSp delSp modSp new mod chgLayout">
        <pc:chgData name="Sally Murphy" userId="dc8129e8-3764-4b90-858b-69271ffb6ebe" providerId="ADAL" clId="{47FC9A93-EC61-412F-9A8F-49BAE7ACBD86}" dt="2025-11-30T22:26:40.722" v="696" actId="12788"/>
        <pc:sldMkLst>
          <pc:docMk/>
          <pc:sldMk cId="3663461013" sldId="256"/>
        </pc:sldMkLst>
        <pc:spChg chg="add mod ord topLvl">
          <ac:chgData name="Sally Murphy" userId="dc8129e8-3764-4b90-858b-69271ffb6ebe" providerId="ADAL" clId="{47FC9A93-EC61-412F-9A8F-49BAE7ACBD86}" dt="2025-11-23T23:54:11.295" v="660" actId="14100"/>
          <ac:spMkLst>
            <pc:docMk/>
            <pc:sldMk cId="3663461013" sldId="256"/>
            <ac:spMk id="7" creationId="{3C03C12B-1B96-96AC-E07A-361DF6BCFC3D}"/>
          </ac:spMkLst>
        </pc:spChg>
        <pc:spChg chg="add mod ord topLvl">
          <ac:chgData name="Sally Murphy" userId="dc8129e8-3764-4b90-858b-69271ffb6ebe" providerId="ADAL" clId="{47FC9A93-EC61-412F-9A8F-49BAE7ACBD86}" dt="2025-11-23T23:54:00.800" v="657" actId="21"/>
          <ac:spMkLst>
            <pc:docMk/>
            <pc:sldMk cId="3663461013" sldId="256"/>
            <ac:spMk id="8" creationId="{28AB99DE-22E2-9ADF-D7D6-D01F53DDBB36}"/>
          </ac:spMkLst>
        </pc:spChg>
        <pc:spChg chg="add del">
          <ac:chgData name="Sally Murphy" userId="dc8129e8-3764-4b90-858b-69271ffb6ebe" providerId="ADAL" clId="{47FC9A93-EC61-412F-9A8F-49BAE7ACBD86}" dt="2025-11-30T22:18:38.104" v="684" actId="22"/>
          <ac:spMkLst>
            <pc:docMk/>
            <pc:sldMk cId="3663461013" sldId="256"/>
            <ac:spMk id="11" creationId="{93576F3F-6A6C-DD18-678B-1FAD7E22AE07}"/>
          </ac:spMkLst>
        </pc:spChg>
        <pc:spChg chg="add mod">
          <ac:chgData name="Sally Murphy" userId="dc8129e8-3764-4b90-858b-69271ffb6ebe" providerId="ADAL" clId="{47FC9A93-EC61-412F-9A8F-49BAE7ACBD86}" dt="2025-11-23T23:45:32.008" v="552" actId="14100"/>
          <ac:spMkLst>
            <pc:docMk/>
            <pc:sldMk cId="3663461013" sldId="256"/>
            <ac:spMk id="14" creationId="{4C834C7F-F47C-6D54-3D20-63044E367B1F}"/>
          </ac:spMkLst>
        </pc:spChg>
        <pc:spChg chg="add mod">
          <ac:chgData name="Sally Murphy" userId="dc8129e8-3764-4b90-858b-69271ffb6ebe" providerId="ADAL" clId="{47FC9A93-EC61-412F-9A8F-49BAE7ACBD86}" dt="2025-11-23T23:45:28.293" v="551" actId="14100"/>
          <ac:spMkLst>
            <pc:docMk/>
            <pc:sldMk cId="3663461013" sldId="256"/>
            <ac:spMk id="15" creationId="{C21C666C-DCD1-CB41-A67F-9E97884C127C}"/>
          </ac:spMkLst>
        </pc:spChg>
        <pc:spChg chg="add del">
          <ac:chgData name="Sally Murphy" userId="dc8129e8-3764-4b90-858b-69271ffb6ebe" providerId="ADAL" clId="{47FC9A93-EC61-412F-9A8F-49BAE7ACBD86}" dt="2025-11-30T22:18:40.116" v="686" actId="478"/>
          <ac:spMkLst>
            <pc:docMk/>
            <pc:sldMk cId="3663461013" sldId="256"/>
            <ac:spMk id="17" creationId="{D63A1A3D-9A8E-9F89-92A1-E370E9A26294}"/>
          </ac:spMkLst>
        </pc:spChg>
        <pc:spChg chg="mod">
          <ac:chgData name="Sally Murphy" userId="dc8129e8-3764-4b90-858b-69271ffb6ebe" providerId="ADAL" clId="{47FC9A93-EC61-412F-9A8F-49BAE7ACBD86}" dt="2025-11-23T23:55:12.541" v="674" actId="14100"/>
          <ac:spMkLst>
            <pc:docMk/>
            <pc:sldMk cId="3663461013" sldId="256"/>
            <ac:spMk id="19" creationId="{216F7AA5-42A3-81B3-224F-7F3E1F0B6EAB}"/>
          </ac:spMkLst>
        </pc:spChg>
        <pc:spChg chg="mod">
          <ac:chgData name="Sally Murphy" userId="dc8129e8-3764-4b90-858b-69271ffb6ebe" providerId="ADAL" clId="{47FC9A93-EC61-412F-9A8F-49BAE7ACBD86}" dt="2025-11-23T23:56:15.580" v="678" actId="20577"/>
          <ac:spMkLst>
            <pc:docMk/>
            <pc:sldMk cId="3663461013" sldId="256"/>
            <ac:spMk id="20" creationId="{F5508D83-9442-5B98-A909-A5F8CE3ECBF9}"/>
          </ac:spMkLst>
        </pc:spChg>
        <pc:grpChg chg="add mod">
          <ac:chgData name="Sally Murphy" userId="dc8129e8-3764-4b90-858b-69271ffb6ebe" providerId="ADAL" clId="{47FC9A93-EC61-412F-9A8F-49BAE7ACBD86}" dt="2025-11-30T22:26:40.722" v="696" actId="12788"/>
          <ac:grpSpMkLst>
            <pc:docMk/>
            <pc:sldMk cId="3663461013" sldId="256"/>
            <ac:grpSpMk id="10" creationId="{22A608DD-08D1-08B0-F2E8-6122D736AEB2}"/>
          </ac:grpSpMkLst>
        </pc:grpChg>
        <pc:grpChg chg="add mod">
          <ac:chgData name="Sally Murphy" userId="dc8129e8-3764-4b90-858b-69271ffb6ebe" providerId="ADAL" clId="{47FC9A93-EC61-412F-9A8F-49BAE7ACBD86}" dt="2025-11-23T23:55:43.154" v="677" actId="12788"/>
          <ac:grpSpMkLst>
            <pc:docMk/>
            <pc:sldMk cId="3663461013" sldId="256"/>
            <ac:grpSpMk id="12" creationId="{D693F732-BD6C-E9F2-ED85-4DB7F06E759A}"/>
          </ac:grpSpMkLst>
        </pc:grpChg>
        <pc:grpChg chg="add mod">
          <ac:chgData name="Sally Murphy" userId="dc8129e8-3764-4b90-858b-69271ffb6ebe" providerId="ADAL" clId="{47FC9A93-EC61-412F-9A8F-49BAE7ACBD86}" dt="2025-11-23T23:55:43.154" v="677" actId="12788"/>
          <ac:grpSpMkLst>
            <pc:docMk/>
            <pc:sldMk cId="3663461013" sldId="256"/>
            <ac:grpSpMk id="18" creationId="{1BB9FBC9-9733-81A5-93C7-67A71F67AB7A}"/>
          </ac:grpSpMkLst>
        </pc:grpChg>
        <pc:picChg chg="add mod">
          <ac:chgData name="Sally Murphy" userId="dc8129e8-3764-4b90-858b-69271ffb6ebe" providerId="ADAL" clId="{47FC9A93-EC61-412F-9A8F-49BAE7ACBD86}" dt="2025-11-23T23:41:16.832" v="486" actId="1076"/>
          <ac:picMkLst>
            <pc:docMk/>
            <pc:sldMk cId="3663461013" sldId="256"/>
            <ac:picMk id="3" creationId="{24293E55-4FEC-93EA-AAE4-F3F675DF049E}"/>
          </ac:picMkLst>
        </pc:picChg>
        <pc:picChg chg="add mod">
          <ac:chgData name="Sally Murphy" userId="dc8129e8-3764-4b90-858b-69271ffb6ebe" providerId="ADAL" clId="{47FC9A93-EC61-412F-9A8F-49BAE7ACBD86}" dt="2025-11-23T23:44:37.284" v="544" actId="1038"/>
          <ac:picMkLst>
            <pc:docMk/>
            <pc:sldMk cId="3663461013" sldId="256"/>
            <ac:picMk id="4" creationId="{3EEC715D-1D33-B209-5AEA-7B86366C2888}"/>
          </ac:picMkLst>
        </pc:picChg>
        <pc:picChg chg="add mod">
          <ac:chgData name="Sally Murphy" userId="dc8129e8-3764-4b90-858b-69271ffb6ebe" providerId="ADAL" clId="{47FC9A93-EC61-412F-9A8F-49BAE7ACBD86}" dt="2025-11-23T23:41:46.793" v="494" actId="1076"/>
          <ac:picMkLst>
            <pc:docMk/>
            <pc:sldMk cId="3663461013" sldId="256"/>
            <ac:picMk id="5" creationId="{DB134E76-DED9-30A0-4B5B-D7C9BCD63D84}"/>
          </ac:picMkLst>
        </pc:picChg>
        <pc:picChg chg="add mod">
          <ac:chgData name="Sally Murphy" userId="dc8129e8-3764-4b90-858b-69271ffb6ebe" providerId="ADAL" clId="{47FC9A93-EC61-412F-9A8F-49BAE7ACBD86}" dt="2025-11-23T23:41:52.798" v="495" actId="1076"/>
          <ac:picMkLst>
            <pc:docMk/>
            <pc:sldMk cId="3663461013" sldId="256"/>
            <ac:picMk id="6" creationId="{F5825243-2D5E-8A7B-A7F2-C67C34CF17B2}"/>
          </ac:picMkLst>
        </pc:picChg>
        <pc:picChg chg="add mod ord">
          <ac:chgData name="Sally Murphy" userId="dc8129e8-3764-4b90-858b-69271ffb6ebe" providerId="ADAL" clId="{47FC9A93-EC61-412F-9A8F-49BAE7ACBD86}" dt="2025-11-23T23:43:01.099" v="509" actId="171"/>
          <ac:picMkLst>
            <pc:docMk/>
            <pc:sldMk cId="3663461013" sldId="256"/>
            <ac:picMk id="9" creationId="{E62577C9-89C7-BA68-180C-FCF72CD94E10}"/>
          </ac:picMkLst>
        </pc:picChg>
        <pc:picChg chg="add mod">
          <ac:chgData name="Sally Murphy" userId="dc8129e8-3764-4b90-858b-69271ffb6ebe" providerId="ADAL" clId="{47FC9A93-EC61-412F-9A8F-49BAE7ACBD86}" dt="2025-11-30T22:26:40.722" v="696" actId="12788"/>
          <ac:picMkLst>
            <pc:docMk/>
            <pc:sldMk cId="3663461013" sldId="256"/>
            <ac:picMk id="11" creationId="{C2108419-EA93-C701-D9B3-A95E4A1C23E0}"/>
          </ac:picMkLst>
        </pc:picChg>
        <pc:picChg chg="add del mod ord">
          <ac:chgData name="Sally Murphy" userId="dc8129e8-3764-4b90-858b-69271ffb6ebe" providerId="ADAL" clId="{47FC9A93-EC61-412F-9A8F-49BAE7ACBD86}" dt="2025-11-30T22:18:34.090" v="680" actId="478"/>
          <ac:picMkLst>
            <pc:docMk/>
            <pc:sldMk cId="3663461013" sldId="256"/>
            <ac:picMk id="16" creationId="{1DF4EE6D-4743-1397-D046-68D3A956F7AA}"/>
          </ac:picMkLst>
        </pc:picChg>
      </pc:sldChg>
      <pc:sldMasterChg chg="delSp mod delSldLayout modSldLayout">
        <pc:chgData name="Sally Murphy" userId="dc8129e8-3764-4b90-858b-69271ffb6ebe" providerId="ADAL" clId="{47FC9A93-EC61-412F-9A8F-49BAE7ACBD86}" dt="2025-11-20T23:18:50.494" v="5" actId="14100"/>
        <pc:sldMasterMkLst>
          <pc:docMk/>
          <pc:sldMasterMk cId="746531459" sldId="2147483757"/>
        </pc:sldMasterMkLst>
        <pc:sldLayoutChg chg="addSp modSp mod">
          <pc:chgData name="Sally Murphy" userId="dc8129e8-3764-4b90-858b-69271ffb6ebe" providerId="ADAL" clId="{47FC9A93-EC61-412F-9A8F-49BAE7ACBD86}" dt="2025-11-20T23:18:50.494" v="5" actId="14100"/>
          <pc:sldLayoutMkLst>
            <pc:docMk/>
            <pc:sldMasterMk cId="746531459" sldId="2147483757"/>
            <pc:sldLayoutMk cId="3982222411" sldId="2147483815"/>
          </pc:sldLayoutMkLst>
          <pc:spChg chg="add mod">
            <ac:chgData name="Sally Murphy" userId="dc8129e8-3764-4b90-858b-69271ffb6ebe" providerId="ADAL" clId="{47FC9A93-EC61-412F-9A8F-49BAE7ACBD86}" dt="2025-11-20T23:18:50.494" v="5" actId="14100"/>
            <ac:spMkLst>
              <pc:docMk/>
              <pc:sldMasterMk cId="746531459" sldId="2147483757"/>
              <pc:sldLayoutMk cId="3982222411" sldId="2147483815"/>
              <ac:spMk id="2" creationId="{41119070-956E-A377-697D-953D7CE1A6D6}"/>
            </ac:spMkLst>
          </pc:spChg>
        </pc:sldLayoutChg>
      </pc:sldMasterChg>
    </pc:docChg>
  </pc:docChgLst>
  <pc:docChgLst>
    <pc:chgData name="Nicole Dobrohotoff" userId="S::nicoled@caritas.org.au::2dc4cf58-dc7e-422a-950b-38460c74cb76" providerId="AD" clId="Web-{55D791CD-85E6-773F-4D0B-039BBAB90BEE}"/>
    <pc:docChg chg="mod">
      <pc:chgData name="Nicole Dobrohotoff" userId="S::nicoled@caritas.org.au::2dc4cf58-dc7e-422a-950b-38460c74cb76" providerId="AD" clId="Web-{55D791CD-85E6-773F-4D0B-039BBAB90BEE}" dt="2025-11-23T22:13:11.812" v="0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C48E9-2B28-5D4E-82F4-795B3652695B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809C2-3DA2-7445-A632-60F53831D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549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601E1-AFEE-AA40-B9D6-E7C3110FECAB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689D6-08F4-9246-8340-6E1C330F9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3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rgbClr val="FFFFFF">
              <a:alpha val="60000"/>
            </a:srgb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42EEBFC7-1BF6-4349-B248-522AAC0AE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1146"/>
            <a:ext cx="12192000" cy="405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95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8870" y="4149080"/>
            <a:ext cx="11164827" cy="1872208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08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8870" y="4139398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024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35944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8870" y="4148191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4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8">
            <a:extLst>
              <a:ext uri="{FF2B5EF4-FFF2-40B4-BE49-F238E27FC236}">
                <a16:creationId xmlns:a16="http://schemas.microsoft.com/office/drawing/2014/main" id="{12EFCC48-8CC8-4B59-B2A1-D9D5939A217A}"/>
              </a:ext>
            </a:extLst>
          </p:cNvPr>
          <p:cNvSpPr/>
          <p:nvPr userDrawn="1"/>
        </p:nvSpPr>
        <p:spPr>
          <a:xfrm rot="16200000">
            <a:off x="3739019" y="-1990883"/>
            <a:ext cx="4680520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74059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C8CC55-2CE4-BA42-B7E3-B85B1556D911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E1DA04A6-A94E-4982-9D86-43F28DC6E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424" y="1415000"/>
            <a:ext cx="10145037" cy="3742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61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8">
            <a:extLst>
              <a:ext uri="{FF2B5EF4-FFF2-40B4-BE49-F238E27FC236}">
                <a16:creationId xmlns:a16="http://schemas.microsoft.com/office/drawing/2014/main" id="{97575E76-F89F-4F13-BF7E-95E66D292128}"/>
              </a:ext>
            </a:extLst>
          </p:cNvPr>
          <p:cNvSpPr/>
          <p:nvPr userDrawn="1"/>
        </p:nvSpPr>
        <p:spPr>
          <a:xfrm rot="16200000">
            <a:off x="3724209" y="-1990883"/>
            <a:ext cx="4680520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2BC0069-C49C-4E18-A1FE-778E150FFE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77297" y="1412777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91C47728-BB3F-4B12-8FF1-7A1EEFB7F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74059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26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bg>
      <p:bgPr>
        <a:solidFill>
          <a:srgbClr val="E5DBCB">
            <a:alpha val="6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E94B0F26-9B7E-504C-8292-D79BA3B092BB}"/>
              </a:ext>
            </a:extLst>
          </p:cNvPr>
          <p:cNvSpPr/>
          <p:nvPr/>
        </p:nvSpPr>
        <p:spPr>
          <a:xfrm rot="16200000">
            <a:off x="3739016" y="-1918874"/>
            <a:ext cx="4680521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87743-3AD6-7E45-A11C-FE5AA9797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757" y="1484785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2CD4B24-B6F0-49C8-8CD2-EE67E8B61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74059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509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0" y="1925458"/>
            <a:ext cx="5328592" cy="0"/>
          </a:xfrm>
          <a:prstGeom prst="line">
            <a:avLst/>
          </a:prstGeom>
          <a:ln w="5715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51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0" y="1916832"/>
            <a:ext cx="5328592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D3ED194-6F2C-4445-AECD-B6F98931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0A3EA6F-48F9-F34A-BD42-0BF07B8832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6BA20C9-A7E8-DE4D-AFF9-A3E46DF6D0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D1FBB4C9-5310-124D-BF32-CE5F9DA0BA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2342B15A-0AE0-E646-BE62-B7541DC6B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574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>
            <a:cxnSpLocks/>
          </p:cNvCxnSpPr>
          <p:nvPr/>
        </p:nvCxnSpPr>
        <p:spPr>
          <a:xfrm>
            <a:off x="0" y="1916832"/>
            <a:ext cx="5663952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61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6B88284-AAD5-AE46-B5F7-D1554CD898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0D5AB6-41CD-CD43-BE0E-710510C462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0" y="1916832"/>
            <a:ext cx="5328592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964E8A9-F70A-4146-974B-8F61BF96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5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45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11EA5-29C5-E949-967E-D5A0CBE152AF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421455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5" y="0"/>
            <a:ext cx="1155582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34087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5" y="0"/>
            <a:ext cx="1156861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EA1537EA-C36C-4C48-9C17-DE22BD9EC2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A687291-0CBA-8646-91E4-32C02AB4A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5167438-FB8A-1D4B-BB24-9F2B40AFF3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564D09F-C382-5F46-A844-6305CD1B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E4B44F8-F3D8-7E40-8BC0-84AEE113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8E350C7-D56C-BB4A-923E-E08A439FDF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31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1568611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DC2E9A5-4FC2-DB40-89CB-67A9A1EC1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D71FB35-CDC5-B64B-9E71-A1098C4880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EFC1B93-E9EB-F044-9954-5927089FF3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06754A93-30EC-D149-8F70-4D6C61C51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29D6DF-68BB-6C4D-AAA4-B639652E83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15A68DEF-DF3E-0F48-A2EE-0609932A4F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2853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chemeClr val="tx1"/>
                </a:solidFill>
              </a:rPr>
              <a:t>Click to edit Master title style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E84819-4C54-574F-8060-6984CD25582B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580051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rgbClr val="0C244C"/>
                </a:solidFill>
              </a:rPr>
              <a:t>Click to edit Master title style</a:t>
            </a:r>
            <a:endParaRPr lang="en-US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141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0485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952" y="236710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193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b="0" cap="all">
                <a:solidFill>
                  <a:srgbClr val="00485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2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chemeClr val="tx2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0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6710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8166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43062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830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78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517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1644206" cy="90872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78" y="669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052736"/>
            <a:ext cx="11127797" cy="48965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67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0C244C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4500" b="1" cap="all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11EA5-29C5-E949-967E-D5A0CBE152AF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86916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6287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138687"/>
            <a:ext cx="11127797" cy="481059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chemeClr val="tx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1644206" cy="97155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3321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9558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494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4" y="0"/>
            <a:ext cx="11705553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43160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079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4CC5ADD0-5755-9341-A794-D9405AB1CE9B}"/>
              </a:ext>
            </a:extLst>
          </p:cNvPr>
          <p:cNvSpPr/>
          <p:nvPr/>
        </p:nvSpPr>
        <p:spPr>
          <a:xfrm flipH="1">
            <a:off x="-3" y="0"/>
            <a:ext cx="11705550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B631168-B793-ED49-B934-593139FB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42728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0183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78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871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727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7" y="350908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209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7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2736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8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123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1095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384" y="1233891"/>
            <a:ext cx="11055789" cy="43902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384" y="5624109"/>
            <a:ext cx="6087237" cy="53338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95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5E4D10-669F-B44A-829C-549EADDE5760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55870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2906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3" y="413792"/>
            <a:ext cx="7872875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0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39E716-9E10-714C-83A4-72BF32D9A06F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79905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32670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0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Round Diagonal Corner Rectangle 1">
            <a:extLst>
              <a:ext uri="{FF2B5EF4-FFF2-40B4-BE49-F238E27FC236}">
                <a16:creationId xmlns:a16="http://schemas.microsoft.com/office/drawing/2014/main" id="{84FC0CDD-8383-D347-AA8B-B45D50C06531}"/>
              </a:ext>
            </a:extLst>
          </p:cNvPr>
          <p:cNvSpPr/>
          <p:nvPr userDrawn="1"/>
        </p:nvSpPr>
        <p:spPr>
          <a:xfrm rot="16200000">
            <a:off x="939710" y="1346621"/>
            <a:ext cx="4071888" cy="4944532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1425" y="2348880"/>
            <a:ext cx="4128459" cy="30243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2000" b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630329-6122-484E-ADA4-5A38BAD4F037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7506293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BD5E7FF-3B06-CE47-BAE2-8A738E6E3752}"/>
              </a:ext>
            </a:extLst>
          </p:cNvPr>
          <p:cNvSpPr txBox="1"/>
          <p:nvPr/>
        </p:nvSpPr>
        <p:spPr>
          <a:xfrm>
            <a:off x="4378171" y="4218572"/>
            <a:ext cx="343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b="0" i="0" kern="1200" spc="225">
                <a:solidFill>
                  <a:schemeClr val="bg1"/>
                </a:solidFill>
                <a:latin typeface="Arial" panose="020B0604020202020204" pitchFamily="34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  <p:sp>
        <p:nvSpPr>
          <p:cNvPr id="10" name="Freeform: Shape 3">
            <a:extLst>
              <a:ext uri="{FF2B5EF4-FFF2-40B4-BE49-F238E27FC236}">
                <a16:creationId xmlns:a16="http://schemas.microsoft.com/office/drawing/2014/main" id="{F426E386-A88B-9643-8DBF-4D88CDF2CEDC}"/>
              </a:ext>
            </a:extLst>
          </p:cNvPr>
          <p:cNvSpPr/>
          <p:nvPr/>
        </p:nvSpPr>
        <p:spPr>
          <a:xfrm>
            <a:off x="4499638" y="2076410"/>
            <a:ext cx="276225" cy="276225"/>
          </a:xfrm>
          <a:custGeom>
            <a:avLst/>
            <a:gdLst>
              <a:gd name="connsiteX0" fmla="*/ 114872 w 276225"/>
              <a:gd name="connsiteY0" fmla="*/ 21336 h 276225"/>
              <a:gd name="connsiteX1" fmla="*/ 114872 w 276225"/>
              <a:gd name="connsiteY1" fmla="*/ 100679 h 276225"/>
              <a:gd name="connsiteX2" fmla="*/ 100679 w 276225"/>
              <a:gd name="connsiteY2" fmla="*/ 114872 h 276225"/>
              <a:gd name="connsiteX3" fmla="*/ 21336 w 276225"/>
              <a:gd name="connsiteY3" fmla="*/ 114872 h 276225"/>
              <a:gd name="connsiteX4" fmla="*/ 7144 w 276225"/>
              <a:gd name="connsiteY4" fmla="*/ 129064 h 276225"/>
              <a:gd name="connsiteX5" fmla="*/ 7144 w 276225"/>
              <a:gd name="connsiteY5" fmla="*/ 155258 h 276225"/>
              <a:gd name="connsiteX6" fmla="*/ 21336 w 276225"/>
              <a:gd name="connsiteY6" fmla="*/ 169450 h 276225"/>
              <a:gd name="connsiteX7" fmla="*/ 100679 w 276225"/>
              <a:gd name="connsiteY7" fmla="*/ 169450 h 276225"/>
              <a:gd name="connsiteX8" fmla="*/ 114872 w 276225"/>
              <a:gd name="connsiteY8" fmla="*/ 183642 h 276225"/>
              <a:gd name="connsiteX9" fmla="*/ 114872 w 276225"/>
              <a:gd name="connsiteY9" fmla="*/ 262985 h 276225"/>
              <a:gd name="connsiteX10" fmla="*/ 129064 w 276225"/>
              <a:gd name="connsiteY10" fmla="*/ 277178 h 276225"/>
              <a:gd name="connsiteX11" fmla="*/ 155258 w 276225"/>
              <a:gd name="connsiteY11" fmla="*/ 277178 h 276225"/>
              <a:gd name="connsiteX12" fmla="*/ 169450 w 276225"/>
              <a:gd name="connsiteY12" fmla="*/ 262985 h 276225"/>
              <a:gd name="connsiteX13" fmla="*/ 169450 w 276225"/>
              <a:gd name="connsiteY13" fmla="*/ 183642 h 276225"/>
              <a:gd name="connsiteX14" fmla="*/ 183642 w 276225"/>
              <a:gd name="connsiteY14" fmla="*/ 169450 h 276225"/>
              <a:gd name="connsiteX15" fmla="*/ 262985 w 276225"/>
              <a:gd name="connsiteY15" fmla="*/ 169450 h 276225"/>
              <a:gd name="connsiteX16" fmla="*/ 277178 w 276225"/>
              <a:gd name="connsiteY16" fmla="*/ 155258 h 276225"/>
              <a:gd name="connsiteX17" fmla="*/ 277178 w 276225"/>
              <a:gd name="connsiteY17" fmla="*/ 129064 h 276225"/>
              <a:gd name="connsiteX18" fmla="*/ 262985 w 276225"/>
              <a:gd name="connsiteY18" fmla="*/ 114872 h 276225"/>
              <a:gd name="connsiteX19" fmla="*/ 183642 w 276225"/>
              <a:gd name="connsiteY19" fmla="*/ 114872 h 276225"/>
              <a:gd name="connsiteX20" fmla="*/ 169450 w 276225"/>
              <a:gd name="connsiteY20" fmla="*/ 100679 h 276225"/>
              <a:gd name="connsiteX21" fmla="*/ 169450 w 276225"/>
              <a:gd name="connsiteY21" fmla="*/ 21336 h 276225"/>
              <a:gd name="connsiteX22" fmla="*/ 155258 w 276225"/>
              <a:gd name="connsiteY22" fmla="*/ 7144 h 276225"/>
              <a:gd name="connsiteX23" fmla="*/ 129064 w 276225"/>
              <a:gd name="connsiteY23" fmla="*/ 7144 h 276225"/>
              <a:gd name="connsiteX24" fmla="*/ 114872 w 276225"/>
              <a:gd name="connsiteY24" fmla="*/ 2133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6225" h="276225">
                <a:moveTo>
                  <a:pt x="114872" y="21336"/>
                </a:moveTo>
                <a:lnTo>
                  <a:pt x="114872" y="100679"/>
                </a:lnTo>
                <a:cubicBezTo>
                  <a:pt x="114872" y="108490"/>
                  <a:pt x="108490" y="114872"/>
                  <a:pt x="100679" y="114872"/>
                </a:cubicBezTo>
                <a:lnTo>
                  <a:pt x="21336" y="114872"/>
                </a:lnTo>
                <a:cubicBezTo>
                  <a:pt x="13526" y="114872"/>
                  <a:pt x="7144" y="121253"/>
                  <a:pt x="7144" y="129064"/>
                </a:cubicBezTo>
                <a:lnTo>
                  <a:pt x="7144" y="155258"/>
                </a:lnTo>
                <a:cubicBezTo>
                  <a:pt x="7144" y="163068"/>
                  <a:pt x="13526" y="169450"/>
                  <a:pt x="21336" y="169450"/>
                </a:cubicBezTo>
                <a:lnTo>
                  <a:pt x="100679" y="169450"/>
                </a:lnTo>
                <a:cubicBezTo>
                  <a:pt x="108490" y="169450"/>
                  <a:pt x="114872" y="175831"/>
                  <a:pt x="114872" y="183642"/>
                </a:cubicBezTo>
                <a:lnTo>
                  <a:pt x="114872" y="262985"/>
                </a:lnTo>
                <a:cubicBezTo>
                  <a:pt x="114872" y="270796"/>
                  <a:pt x="121253" y="277178"/>
                  <a:pt x="129064" y="277178"/>
                </a:cubicBezTo>
                <a:lnTo>
                  <a:pt x="155258" y="277178"/>
                </a:lnTo>
                <a:cubicBezTo>
                  <a:pt x="163068" y="277178"/>
                  <a:pt x="169450" y="270796"/>
                  <a:pt x="169450" y="262985"/>
                </a:cubicBezTo>
                <a:lnTo>
                  <a:pt x="169450" y="183642"/>
                </a:lnTo>
                <a:cubicBezTo>
                  <a:pt x="169450" y="175831"/>
                  <a:pt x="175831" y="169450"/>
                  <a:pt x="183642" y="169450"/>
                </a:cubicBezTo>
                <a:lnTo>
                  <a:pt x="262985" y="169450"/>
                </a:lnTo>
                <a:cubicBezTo>
                  <a:pt x="270796" y="169450"/>
                  <a:pt x="277178" y="163068"/>
                  <a:pt x="277178" y="155258"/>
                </a:cubicBezTo>
                <a:lnTo>
                  <a:pt x="277178" y="129064"/>
                </a:lnTo>
                <a:cubicBezTo>
                  <a:pt x="277178" y="121253"/>
                  <a:pt x="270796" y="114872"/>
                  <a:pt x="262985" y="114872"/>
                </a:cubicBezTo>
                <a:lnTo>
                  <a:pt x="183642" y="114872"/>
                </a:lnTo>
                <a:cubicBezTo>
                  <a:pt x="175831" y="114872"/>
                  <a:pt x="169450" y="108490"/>
                  <a:pt x="169450" y="100679"/>
                </a:cubicBezTo>
                <a:lnTo>
                  <a:pt x="169450" y="21336"/>
                </a:lnTo>
                <a:cubicBezTo>
                  <a:pt x="169450" y="13526"/>
                  <a:pt x="163068" y="7144"/>
                  <a:pt x="155258" y="7144"/>
                </a:cubicBezTo>
                <a:lnTo>
                  <a:pt x="129064" y="7144"/>
                </a:lnTo>
                <a:cubicBezTo>
                  <a:pt x="121253" y="7144"/>
                  <a:pt x="114872" y="13526"/>
                  <a:pt x="114872" y="213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391A73-72E7-9D48-BB43-16F1429F0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096" y="3153669"/>
            <a:ext cx="3053808" cy="83793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CEFDC1-E79D-41CA-855B-A71091D2BEB5}"/>
              </a:ext>
            </a:extLst>
          </p:cNvPr>
          <p:cNvSpPr/>
          <p:nvPr userDrawn="1"/>
        </p:nvSpPr>
        <p:spPr>
          <a:xfrm>
            <a:off x="4718507" y="2256674"/>
            <a:ext cx="27549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AU" sz="4000" b="1">
                <a:solidFill>
                  <a:schemeClr val="bg1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077675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41119070-956E-A377-697D-953D7CE1A6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22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73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AD61DED6-6F59-4313-9750-39CDEA464B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220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EAD4AF-BB97-A34D-BC26-D259E43EFC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1"/>
            <a:ext cx="9144000" cy="126442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944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4552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rgbClr val="FFFFFF">
              <a:alpha val="69804"/>
            </a:srgb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494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653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765" r:id="rId2"/>
    <p:sldLayoutId id="2147483818" r:id="rId3"/>
    <p:sldLayoutId id="2147483766" r:id="rId4"/>
    <p:sldLayoutId id="2147483761" r:id="rId5"/>
    <p:sldLayoutId id="2147483762" r:id="rId6"/>
    <p:sldLayoutId id="2147483767" r:id="rId7"/>
    <p:sldLayoutId id="2147483769" r:id="rId8"/>
    <p:sldLayoutId id="2147483770" r:id="rId9"/>
    <p:sldLayoutId id="2147483771" r:id="rId10"/>
    <p:sldLayoutId id="2147483773" r:id="rId11"/>
    <p:sldLayoutId id="2147483820" r:id="rId12"/>
    <p:sldLayoutId id="2147483775" r:id="rId13"/>
    <p:sldLayoutId id="2147483777" r:id="rId14"/>
    <p:sldLayoutId id="2147483821" r:id="rId15"/>
    <p:sldLayoutId id="2147483779" r:id="rId16"/>
    <p:sldLayoutId id="2147483780" r:id="rId17"/>
    <p:sldLayoutId id="2147483783" r:id="rId18"/>
    <p:sldLayoutId id="2147483832" r:id="rId19"/>
    <p:sldLayoutId id="2147483787" r:id="rId20"/>
    <p:sldLayoutId id="2147483789" r:id="rId21"/>
    <p:sldLayoutId id="2147483824" r:id="rId22"/>
    <p:sldLayoutId id="2147483791" r:id="rId23"/>
    <p:sldLayoutId id="2147483793" r:id="rId24"/>
    <p:sldLayoutId id="2147483795" r:id="rId25"/>
    <p:sldLayoutId id="2147483825" r:id="rId26"/>
    <p:sldLayoutId id="2147483796" r:id="rId27"/>
    <p:sldLayoutId id="2147483798" r:id="rId28"/>
    <p:sldLayoutId id="2147483833" r:id="rId29"/>
    <p:sldLayoutId id="2147483800" r:id="rId30"/>
    <p:sldLayoutId id="2147483826" r:id="rId31"/>
    <p:sldLayoutId id="2147483835" r:id="rId32"/>
    <p:sldLayoutId id="2147483801" r:id="rId33"/>
    <p:sldLayoutId id="2147483804" r:id="rId34"/>
    <p:sldLayoutId id="2147483805" r:id="rId35"/>
    <p:sldLayoutId id="2147483827" r:id="rId36"/>
    <p:sldLayoutId id="2147483806" r:id="rId37"/>
    <p:sldLayoutId id="2147483809" r:id="rId38"/>
    <p:sldLayoutId id="2147483828" r:id="rId39"/>
    <p:sldLayoutId id="2147483810" r:id="rId40"/>
    <p:sldLayoutId id="2147483812" r:id="rId41"/>
    <p:sldLayoutId id="2147483836" r:id="rId42"/>
    <p:sldLayoutId id="2147483815" r:id="rId4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person holding a box&#10;&#10;AI-generated content may be incorrect.">
            <a:extLst>
              <a:ext uri="{FF2B5EF4-FFF2-40B4-BE49-F238E27FC236}">
                <a16:creationId xmlns:a16="http://schemas.microsoft.com/office/drawing/2014/main" id="{3EEC715D-1D33-B209-5AEA-7B86366C28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809" b="7809"/>
          <a:stretch>
            <a:fillRect/>
          </a:stretch>
        </p:blipFill>
        <p:spPr>
          <a:xfrm>
            <a:off x="-1357" y="0"/>
            <a:ext cx="12192000" cy="6858000"/>
          </a:xfrm>
        </p:spPr>
      </p:pic>
      <p:pic>
        <p:nvPicPr>
          <p:cNvPr id="6" name="Picture 5" descr="A black and white logo&#10;&#10;AI-generated content may be incorrect.">
            <a:extLst>
              <a:ext uri="{FF2B5EF4-FFF2-40B4-BE49-F238E27FC236}">
                <a16:creationId xmlns:a16="http://schemas.microsoft.com/office/drawing/2014/main" id="{F5825243-2D5E-8A7B-A7F2-C67C34CF1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2" y="5895147"/>
            <a:ext cx="3018867" cy="80962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2A608DD-08D1-08B0-F2E8-6122D736AEB2}"/>
              </a:ext>
            </a:extLst>
          </p:cNvPr>
          <p:cNvGrpSpPr/>
          <p:nvPr/>
        </p:nvGrpSpPr>
        <p:grpSpPr>
          <a:xfrm>
            <a:off x="7213717" y="3312313"/>
            <a:ext cx="3687761" cy="847522"/>
            <a:chOff x="6891339" y="2685455"/>
            <a:chExt cx="3687761" cy="847522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4C834C7F-F47C-6D54-3D20-63044E367B1F}"/>
                </a:ext>
              </a:extLst>
            </p:cNvPr>
            <p:cNvSpPr/>
            <p:nvPr/>
          </p:nvSpPr>
          <p:spPr>
            <a:xfrm>
              <a:off x="6891339" y="2685455"/>
              <a:ext cx="3687761" cy="847522"/>
            </a:xfrm>
            <a:prstGeom prst="roundRect">
              <a:avLst/>
            </a:prstGeom>
            <a:solidFill>
              <a:srgbClr val="762000">
                <a:alpha val="80000"/>
              </a:srgbClr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21C666C-DCD1-CB41-A67F-9E97884C127C}"/>
                </a:ext>
              </a:extLst>
            </p:cNvPr>
            <p:cNvSpPr txBox="1"/>
            <p:nvPr/>
          </p:nvSpPr>
          <p:spPr>
            <a:xfrm>
              <a:off x="7010403" y="2793622"/>
              <a:ext cx="345439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3500" b="1" dirty="0">
                  <a:solidFill>
                    <a:schemeClr val="accent6"/>
                  </a:solidFill>
                </a:rPr>
                <a:t>DONATE NOW!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24293E55-4FEC-93EA-AAE4-F3F675DF04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482" y="9729"/>
            <a:ext cx="3504883" cy="111608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62577C9-89C7-BA68-180C-FCF72CD94E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88817" y="9252"/>
            <a:ext cx="3504883" cy="111608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B134E76-DED9-30A0-4B5B-D7C9BCD63D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8687117" y="5741920"/>
            <a:ext cx="3504883" cy="111608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693F732-BD6C-E9F2-ED85-4DB7F06E759A}"/>
              </a:ext>
            </a:extLst>
          </p:cNvPr>
          <p:cNvGrpSpPr/>
          <p:nvPr/>
        </p:nvGrpSpPr>
        <p:grpSpPr>
          <a:xfrm>
            <a:off x="6095322" y="710333"/>
            <a:ext cx="5924551" cy="847522"/>
            <a:chOff x="6096000" y="710333"/>
            <a:chExt cx="5924551" cy="847522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C03C12B-1B96-96AC-E07A-361DF6BCFC3D}"/>
                </a:ext>
              </a:extLst>
            </p:cNvPr>
            <p:cNvSpPr/>
            <p:nvPr/>
          </p:nvSpPr>
          <p:spPr>
            <a:xfrm>
              <a:off x="6096000" y="710333"/>
              <a:ext cx="5924551" cy="847522"/>
            </a:xfrm>
            <a:prstGeom prst="roundRect">
              <a:avLst/>
            </a:prstGeom>
            <a:solidFill>
              <a:srgbClr val="762000">
                <a:alpha val="80000"/>
              </a:srgbClr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8AB99DE-22E2-9ADF-D7D6-D01F53DDBB36}"/>
                </a:ext>
              </a:extLst>
            </p:cNvPr>
            <p:cNvSpPr txBox="1"/>
            <p:nvPr/>
          </p:nvSpPr>
          <p:spPr>
            <a:xfrm>
              <a:off x="6210300" y="815419"/>
              <a:ext cx="569595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3500" b="1" dirty="0">
                  <a:solidFill>
                    <a:schemeClr val="accent2"/>
                  </a:solidFill>
                </a:rPr>
                <a:t>Be a light this Christmas! 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BB9FBC9-9733-81A5-93C7-67A71F67AB7A}"/>
              </a:ext>
            </a:extLst>
          </p:cNvPr>
          <p:cNvGrpSpPr/>
          <p:nvPr/>
        </p:nvGrpSpPr>
        <p:grpSpPr>
          <a:xfrm>
            <a:off x="6095322" y="1800489"/>
            <a:ext cx="5924551" cy="1269190"/>
            <a:chOff x="6096000" y="710333"/>
            <a:chExt cx="5924551" cy="126919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216F7AA5-42A3-81B3-224F-7F3E1F0B6EAB}"/>
                </a:ext>
              </a:extLst>
            </p:cNvPr>
            <p:cNvSpPr/>
            <p:nvPr/>
          </p:nvSpPr>
          <p:spPr>
            <a:xfrm>
              <a:off x="6096000" y="710333"/>
              <a:ext cx="5924551" cy="1269190"/>
            </a:xfrm>
            <a:prstGeom prst="roundRect">
              <a:avLst/>
            </a:prstGeom>
            <a:solidFill>
              <a:srgbClr val="762000">
                <a:alpha val="80000"/>
              </a:srgbClr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5508D83-9442-5B98-A909-A5F8CE3ECBF9}"/>
                </a:ext>
              </a:extLst>
            </p:cNvPr>
            <p:cNvSpPr txBox="1"/>
            <p:nvPr/>
          </p:nvSpPr>
          <p:spPr>
            <a:xfrm>
              <a:off x="6211656" y="815419"/>
              <a:ext cx="58088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accent2"/>
                  </a:solidFill>
                </a:rPr>
                <a:t>Bring hope to war-affected mothers like </a:t>
              </a:r>
              <a:r>
                <a:rPr lang="en-US" sz="3000" b="1" dirty="0" err="1">
                  <a:solidFill>
                    <a:schemeClr val="accent2"/>
                  </a:solidFill>
                </a:rPr>
                <a:t>Liudmyla</a:t>
              </a:r>
              <a:r>
                <a:rPr lang="en-US" sz="3000" b="1" dirty="0">
                  <a:solidFill>
                    <a:schemeClr val="accent2"/>
                  </a:solidFill>
                </a:rPr>
                <a:t>.</a:t>
              </a:r>
            </a:p>
          </p:txBody>
        </p:sp>
      </p:grpSp>
      <p:pic>
        <p:nvPicPr>
          <p:cNvPr id="11" name="Picture 10" descr="A qr code with a few squares&#10;&#10;AI-generated content may be incorrect.">
            <a:extLst>
              <a:ext uri="{FF2B5EF4-FFF2-40B4-BE49-F238E27FC236}">
                <a16:creationId xmlns:a16="http://schemas.microsoft.com/office/drawing/2014/main" id="{C2108419-EA93-C701-D9B3-A95E4A1C23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3987" y="4410340"/>
            <a:ext cx="1887220" cy="188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61013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 PPT Template">
  <a:themeElements>
    <a:clrScheme name="Caritas Revised Colour Scheme">
      <a:dk1>
        <a:srgbClr val="2E294E"/>
      </a:dk1>
      <a:lt1>
        <a:srgbClr val="FFFFFF"/>
      </a:lt1>
      <a:dk2>
        <a:srgbClr val="2E294E"/>
      </a:dk2>
      <a:lt2>
        <a:srgbClr val="FFFFFF"/>
      </a:lt2>
      <a:accent1>
        <a:srgbClr val="762000"/>
      </a:accent1>
      <a:accent2>
        <a:srgbClr val="FFCF99"/>
      </a:accent2>
      <a:accent3>
        <a:srgbClr val="FFF0EB"/>
      </a:accent3>
      <a:accent4>
        <a:srgbClr val="E9E3E6"/>
      </a:accent4>
      <a:accent5>
        <a:srgbClr val="AFBE8F"/>
      </a:accent5>
      <a:accent6>
        <a:srgbClr val="F46036"/>
      </a:accent6>
      <a:hlink>
        <a:srgbClr val="3296EE"/>
      </a:hlink>
      <a:folHlink>
        <a:srgbClr val="80B7A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 PPT Template" id="{2F90A112-E7F6-BC42-8CD5-5C3B570A3003}" vid="{3B365C36-3C37-6946-9ED8-AF5DEA2842E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4f41e8-2c9a-4a9a-8a86-1b2eca9cb15f" xsi:nil="true"/>
    <MediaLengthInSeconds xmlns="da7cb477-d294-4cd8-a8fd-d6546272b885" xsi:nil="true"/>
    <lcf76f155ced4ddcb4097134ff3c332f xmlns="da7cb477-d294-4cd8-a8fd-d6546272b88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F170210F2CF24C9E2C6624D7A1AA41" ma:contentTypeVersion="13" ma:contentTypeDescription="Create a new document." ma:contentTypeScope="" ma:versionID="d20be44aff6f4f3818ea31aa8360ec92">
  <xsd:schema xmlns:xsd="http://www.w3.org/2001/XMLSchema" xmlns:xs="http://www.w3.org/2001/XMLSchema" xmlns:p="http://schemas.microsoft.com/office/2006/metadata/properties" xmlns:ns2="da7cb477-d294-4cd8-a8fd-d6546272b885" xmlns:ns3="a74f41e8-2c9a-4a9a-8a86-1b2eca9cb15f" targetNamespace="http://schemas.microsoft.com/office/2006/metadata/properties" ma:root="true" ma:fieldsID="c48766dc6dc43b1456bdb63f34b985f5" ns2:_="" ns3:_="">
    <xsd:import namespace="da7cb477-d294-4cd8-a8fd-d6546272b88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cb477-d294-4cd8-a8fd-d6546272b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CE9FC7-F488-4CBC-BC57-3C13B4B4EA8E}">
  <ds:schemaRefs>
    <ds:schemaRef ds:uri="http://purl.org/dc/elements/1.1/"/>
    <ds:schemaRef ds:uri="http://purl.org/dc/dcmitype/"/>
    <ds:schemaRef ds:uri="a74f41e8-2c9a-4a9a-8a86-1b2eca9cb15f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da7cb477-d294-4cd8-a8fd-d6546272b88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010F89C-9F27-40E2-B07B-DA746ED61B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DBD0BF-A0D0-4AB0-A3CA-E065AEEA38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7cb477-d294-4cd8-a8fd-d6546272b88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1633</TotalTime>
  <Words>17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Education PPT Template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Marlin Communications</dc:creator>
  <cp:lastModifiedBy>Sally Murphy</cp:lastModifiedBy>
  <cp:revision>4</cp:revision>
  <dcterms:created xsi:type="dcterms:W3CDTF">2014-11-30T23:21:17Z</dcterms:created>
  <dcterms:modified xsi:type="dcterms:W3CDTF">2025-11-30T22:26:43Z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0x01010043F170210F2CF24C9E2C6624D7A1AA41</vt:lpwstr>
  </property>
  <property fmtid="{D5CDD505-2E9C-101B-9397-08002B2CF9AE}" pid="3" name="_dlc_DocIdItemGuid">
    <vt:lpwstr>d7ee03d9-074b-4786-bb99-1c6adf13a550</vt:lpwstr>
  </property>
  <property fmtid="{D5CDD505-2E9C-101B-9397-08002B2CF9AE}" pid="4" name="_ExtendedDescription">
    <vt:lpwstr/>
  </property>
  <property fmtid="{D5CDD505-2E9C-101B-9397-08002B2CF9AE}" pid="5" name="MediaServiceImageTags">
    <vt:lpwstr/>
  </property>
  <property fmtid="{D5CDD505-2E9C-101B-9397-08002B2CF9AE}" pid="6" name="Topic">
    <vt:lpwstr/>
  </property>
  <property fmtid="{D5CDD505-2E9C-101B-9397-08002B2CF9AE}" pid="7" name="xd_ProgID">
    <vt:lpwstr/>
  </property>
  <property fmtid="{D5CDD505-2E9C-101B-9397-08002B2CF9AE}" pid="8" name="TemplateUrl">
    <vt:lpwstr/>
  </property>
  <property fmtid="{D5CDD505-2E9C-101B-9397-08002B2CF9AE}" pid="9" name="ComplianceAssetId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  <property fmtid="{D5CDD505-2E9C-101B-9397-08002B2CF9AE}" pid="12" name="TaxKeyword">
    <vt:lpwstr/>
  </property>
</Properties>
</file>