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0"/>
  </p:notesMasterIdLst>
  <p:sldIdLst>
    <p:sldId id="290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92" r:id="rId14"/>
    <p:sldId id="286" r:id="rId15"/>
    <p:sldId id="287" r:id="rId16"/>
    <p:sldId id="288" r:id="rId17"/>
    <p:sldId id="289" r:id="rId18"/>
    <p:sldId id="291" r:id="rId19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CFC6"/>
    <a:srgbClr val="762000"/>
    <a:srgbClr val="FFD27D"/>
    <a:srgbClr val="000000"/>
    <a:srgbClr val="9563AA"/>
    <a:srgbClr val="F0E9E5"/>
    <a:srgbClr val="BF9BCF"/>
    <a:srgbClr val="EDE2F1"/>
    <a:srgbClr val="44B5AC"/>
    <a:srgbClr val="EF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1EAEF4-6652-4B2A-9F58-06D93458982B}" v="5" dt="2025-11-01T05:05:11.84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509" y="8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anor Niland" userId="e474577c-69ca-4c95-8c71-742afc135a60" providerId="ADAL" clId="{4E103A99-C701-45AB-AA81-6F44581EB30E}"/>
    <pc:docChg chg="undo custSel addSld delSld modSld modMainMaster">
      <pc:chgData name="Eleanor Niland" userId="e474577c-69ca-4c95-8c71-742afc135a60" providerId="ADAL" clId="{4E103A99-C701-45AB-AA81-6F44581EB30E}" dt="2025-10-26T23:04:50.719" v="161" actId="962"/>
      <pc:docMkLst>
        <pc:docMk/>
      </pc:docMkLst>
      <pc:sldChg chg="modSp mod chgLayout">
        <pc:chgData name="Eleanor Niland" userId="e474577c-69ca-4c95-8c71-742afc135a60" providerId="ADAL" clId="{4E103A99-C701-45AB-AA81-6F44581EB30E}" dt="2025-10-13T21:44:33.279" v="6" actId="207"/>
        <pc:sldMkLst>
          <pc:docMk/>
          <pc:sldMk cId="2612972192" sldId="278"/>
        </pc:sldMkLst>
        <pc:spChg chg="mod ord">
          <ac:chgData name="Eleanor Niland" userId="e474577c-69ca-4c95-8c71-742afc135a60" providerId="ADAL" clId="{4E103A99-C701-45AB-AA81-6F44581EB30E}" dt="2025-10-13T21:44:26.837" v="5" actId="700"/>
          <ac:spMkLst>
            <pc:docMk/>
            <pc:sldMk cId="2612972192" sldId="278"/>
            <ac:spMk id="3" creationId="{14876052-6B9E-2258-232A-030D4B10BCBC}"/>
          </ac:spMkLst>
        </pc:spChg>
        <pc:spChg chg="mod ord">
          <ac:chgData name="Eleanor Niland" userId="e474577c-69ca-4c95-8c71-742afc135a60" providerId="ADAL" clId="{4E103A99-C701-45AB-AA81-6F44581EB30E}" dt="2025-10-13T21:44:33.279" v="6" actId="207"/>
          <ac:spMkLst>
            <pc:docMk/>
            <pc:sldMk cId="2612972192" sldId="278"/>
            <ac:spMk id="4" creationId="{B44808B1-C922-997B-EC65-0EBF54E4FBD3}"/>
          </ac:spMkLst>
        </pc:spChg>
        <pc:picChg chg="mod ord">
          <ac:chgData name="Eleanor Niland" userId="e474577c-69ca-4c95-8c71-742afc135a60" providerId="ADAL" clId="{4E103A99-C701-45AB-AA81-6F44581EB30E}" dt="2025-10-13T21:44:26.837" v="5" actId="700"/>
          <ac:picMkLst>
            <pc:docMk/>
            <pc:sldMk cId="2612972192" sldId="278"/>
            <ac:picMk id="23" creationId="{B70729F4-BC86-D4F6-BFA9-F2CD65F95C82}"/>
          </ac:picMkLst>
        </pc:picChg>
      </pc:sldChg>
      <pc:sldChg chg="modSp mod">
        <pc:chgData name="Eleanor Niland" userId="e474577c-69ca-4c95-8c71-742afc135a60" providerId="ADAL" clId="{4E103A99-C701-45AB-AA81-6F44581EB30E}" dt="2025-10-13T22:05:08.572" v="29" actId="962"/>
        <pc:sldMkLst>
          <pc:docMk/>
          <pc:sldMk cId="397815544" sldId="279"/>
        </pc:sldMkLst>
        <pc:spChg chg="mod">
          <ac:chgData name="Eleanor Niland" userId="e474577c-69ca-4c95-8c71-742afc135a60" providerId="ADAL" clId="{4E103A99-C701-45AB-AA81-6F44581EB30E}" dt="2025-10-13T21:44:37.974" v="7" actId="207"/>
          <ac:spMkLst>
            <pc:docMk/>
            <pc:sldMk cId="397815544" sldId="279"/>
            <ac:spMk id="4" creationId="{FA6A5D22-BBC7-0865-CE5C-A36336E8479C}"/>
          </ac:spMkLst>
        </pc:spChg>
        <pc:picChg chg="mod modCrop">
          <ac:chgData name="Eleanor Niland" userId="e474577c-69ca-4c95-8c71-742afc135a60" providerId="ADAL" clId="{4E103A99-C701-45AB-AA81-6F44581EB30E}" dt="2025-10-13T22:05:08.572" v="29" actId="962"/>
          <ac:picMkLst>
            <pc:docMk/>
            <pc:sldMk cId="397815544" sldId="279"/>
            <ac:picMk id="6" creationId="{56531F95-B809-5629-EA18-621415BCC08D}"/>
          </ac:picMkLst>
        </pc:picChg>
      </pc:sldChg>
      <pc:sldChg chg="modSp mod">
        <pc:chgData name="Eleanor Niland" userId="e474577c-69ca-4c95-8c71-742afc135a60" providerId="ADAL" clId="{4E103A99-C701-45AB-AA81-6F44581EB30E}" dt="2025-10-13T22:04:57.098" v="27" actId="962"/>
        <pc:sldMkLst>
          <pc:docMk/>
          <pc:sldMk cId="2259557054" sldId="280"/>
        </pc:sldMkLst>
        <pc:spChg chg="mod">
          <ac:chgData name="Eleanor Niland" userId="e474577c-69ca-4c95-8c71-742afc135a60" providerId="ADAL" clId="{4E103A99-C701-45AB-AA81-6F44581EB30E}" dt="2025-10-13T21:44:41.695" v="8" actId="207"/>
          <ac:spMkLst>
            <pc:docMk/>
            <pc:sldMk cId="2259557054" sldId="280"/>
            <ac:spMk id="4" creationId="{C5262389-12D1-929A-3D75-08EA994E5B55}"/>
          </ac:spMkLst>
        </pc:spChg>
        <pc:picChg chg="mod modCrop">
          <ac:chgData name="Eleanor Niland" userId="e474577c-69ca-4c95-8c71-742afc135a60" providerId="ADAL" clId="{4E103A99-C701-45AB-AA81-6F44581EB30E}" dt="2025-10-13T22:04:57.098" v="27" actId="962"/>
          <ac:picMkLst>
            <pc:docMk/>
            <pc:sldMk cId="2259557054" sldId="280"/>
            <ac:picMk id="6" creationId="{A9578189-816F-9764-AA9F-AA5AE1FDC51A}"/>
          </ac:picMkLst>
        </pc:picChg>
      </pc:sldChg>
      <pc:sldChg chg="modSp mod">
        <pc:chgData name="Eleanor Niland" userId="e474577c-69ca-4c95-8c71-742afc135a60" providerId="ADAL" clId="{4E103A99-C701-45AB-AA81-6F44581EB30E}" dt="2025-10-13T21:44:46.585" v="9" actId="207"/>
        <pc:sldMkLst>
          <pc:docMk/>
          <pc:sldMk cId="2866907408" sldId="281"/>
        </pc:sldMkLst>
        <pc:spChg chg="mod">
          <ac:chgData name="Eleanor Niland" userId="e474577c-69ca-4c95-8c71-742afc135a60" providerId="ADAL" clId="{4E103A99-C701-45AB-AA81-6F44581EB30E}" dt="2025-10-13T21:44:46.585" v="9" actId="207"/>
          <ac:spMkLst>
            <pc:docMk/>
            <pc:sldMk cId="2866907408" sldId="281"/>
            <ac:spMk id="4" creationId="{34676145-08D4-E8F2-C329-D67A817105BF}"/>
          </ac:spMkLst>
        </pc:spChg>
      </pc:sldChg>
      <pc:sldChg chg="modSp mod">
        <pc:chgData name="Eleanor Niland" userId="e474577c-69ca-4c95-8c71-742afc135a60" providerId="ADAL" clId="{4E103A99-C701-45AB-AA81-6F44581EB30E}" dt="2025-10-13T21:44:49.791" v="10" actId="207"/>
        <pc:sldMkLst>
          <pc:docMk/>
          <pc:sldMk cId="4157833356" sldId="282"/>
        </pc:sldMkLst>
        <pc:spChg chg="mod">
          <ac:chgData name="Eleanor Niland" userId="e474577c-69ca-4c95-8c71-742afc135a60" providerId="ADAL" clId="{4E103A99-C701-45AB-AA81-6F44581EB30E}" dt="2025-10-13T21:44:49.791" v="10" actId="207"/>
          <ac:spMkLst>
            <pc:docMk/>
            <pc:sldMk cId="4157833356" sldId="282"/>
            <ac:spMk id="4" creationId="{95984E60-A99F-6E8B-C985-F5F5D39E78F2}"/>
          </ac:spMkLst>
        </pc:spChg>
      </pc:sldChg>
      <pc:sldChg chg="addSp delSp modSp mod">
        <pc:chgData name="Eleanor Niland" userId="e474577c-69ca-4c95-8c71-742afc135a60" providerId="ADAL" clId="{4E103A99-C701-45AB-AA81-6F44581EB30E}" dt="2025-10-26T21:50:36.690" v="111" actId="732"/>
        <pc:sldMkLst>
          <pc:docMk/>
          <pc:sldMk cId="3966738260" sldId="283"/>
        </pc:sldMkLst>
        <pc:spChg chg="mod">
          <ac:chgData name="Eleanor Niland" userId="e474577c-69ca-4c95-8c71-742afc135a60" providerId="ADAL" clId="{4E103A99-C701-45AB-AA81-6F44581EB30E}" dt="2025-10-26T21:45:15.637" v="90" actId="27636"/>
          <ac:spMkLst>
            <pc:docMk/>
            <pc:sldMk cId="3966738260" sldId="283"/>
            <ac:spMk id="4" creationId="{7D462D4E-E960-011D-4C8C-0B1DD26EDB9E}"/>
          </ac:spMkLst>
        </pc:spChg>
        <pc:spChg chg="mod">
          <ac:chgData name="Eleanor Niland" userId="e474577c-69ca-4c95-8c71-742afc135a60" providerId="ADAL" clId="{4E103A99-C701-45AB-AA81-6F44581EB30E}" dt="2025-10-26T21:45:30.181" v="91" actId="14100"/>
          <ac:spMkLst>
            <pc:docMk/>
            <pc:sldMk cId="3966738260" sldId="283"/>
            <ac:spMk id="7" creationId="{D76B58B2-EA31-3AA6-85DC-BDF70D47EDA2}"/>
          </ac:spMkLst>
        </pc:spChg>
        <pc:picChg chg="add mod ord modCrop">
          <ac:chgData name="Eleanor Niland" userId="e474577c-69ca-4c95-8c71-742afc135a60" providerId="ADAL" clId="{4E103A99-C701-45AB-AA81-6F44581EB30E}" dt="2025-10-26T21:50:36.690" v="111" actId="732"/>
          <ac:picMkLst>
            <pc:docMk/>
            <pc:sldMk cId="3966738260" sldId="283"/>
            <ac:picMk id="27" creationId="{3A0E0CBD-7A17-854B-2B0D-DB58D731EC34}"/>
          </ac:picMkLst>
        </pc:picChg>
      </pc:sldChg>
      <pc:sldChg chg="modSp mod">
        <pc:chgData name="Eleanor Niland" userId="e474577c-69ca-4c95-8c71-742afc135a60" providerId="ADAL" clId="{4E103A99-C701-45AB-AA81-6F44581EB30E}" dt="2025-10-13T22:06:58.359" v="42" actId="962"/>
        <pc:sldMkLst>
          <pc:docMk/>
          <pc:sldMk cId="883618540" sldId="284"/>
        </pc:sldMkLst>
        <pc:spChg chg="mod">
          <ac:chgData name="Eleanor Niland" userId="e474577c-69ca-4c95-8c71-742afc135a60" providerId="ADAL" clId="{4E103A99-C701-45AB-AA81-6F44581EB30E}" dt="2025-10-13T22:06:33.993" v="37" actId="20577"/>
          <ac:spMkLst>
            <pc:docMk/>
            <pc:sldMk cId="883618540" sldId="284"/>
            <ac:spMk id="3" creationId="{CC1321BA-3905-0603-1431-20CEA97E117C}"/>
          </ac:spMkLst>
        </pc:spChg>
        <pc:spChg chg="mod">
          <ac:chgData name="Eleanor Niland" userId="e474577c-69ca-4c95-8c71-742afc135a60" providerId="ADAL" clId="{4E103A99-C701-45AB-AA81-6F44581EB30E}" dt="2025-10-13T21:44:57.716" v="12" actId="207"/>
          <ac:spMkLst>
            <pc:docMk/>
            <pc:sldMk cId="883618540" sldId="284"/>
            <ac:spMk id="4" creationId="{D231EA43-489C-54FB-48D7-F7B3E53B5EA7}"/>
          </ac:spMkLst>
        </pc:spChg>
        <pc:picChg chg="mod modCrop">
          <ac:chgData name="Eleanor Niland" userId="e474577c-69ca-4c95-8c71-742afc135a60" providerId="ADAL" clId="{4E103A99-C701-45AB-AA81-6F44581EB30E}" dt="2025-10-13T22:06:58.359" v="42" actId="962"/>
          <ac:picMkLst>
            <pc:docMk/>
            <pc:sldMk cId="883618540" sldId="284"/>
            <ac:picMk id="6" creationId="{8585D61C-3332-BAB7-5580-FF1891D104D7}"/>
          </ac:picMkLst>
        </pc:picChg>
      </pc:sldChg>
      <pc:sldChg chg="modSp mod">
        <pc:chgData name="Eleanor Niland" userId="e474577c-69ca-4c95-8c71-742afc135a60" providerId="ADAL" clId="{4E103A99-C701-45AB-AA81-6F44581EB30E}" dt="2025-10-13T22:06:50.324" v="40" actId="962"/>
        <pc:sldMkLst>
          <pc:docMk/>
          <pc:sldMk cId="3641222334" sldId="285"/>
        </pc:sldMkLst>
        <pc:spChg chg="mod">
          <ac:chgData name="Eleanor Niland" userId="e474577c-69ca-4c95-8c71-742afc135a60" providerId="ADAL" clId="{4E103A99-C701-45AB-AA81-6F44581EB30E}" dt="2025-10-13T22:06:36.813" v="38"/>
          <ac:spMkLst>
            <pc:docMk/>
            <pc:sldMk cId="3641222334" sldId="285"/>
            <ac:spMk id="3" creationId="{2B56AF7E-7025-09C9-1634-98AB8FA5AD0E}"/>
          </ac:spMkLst>
        </pc:spChg>
        <pc:spChg chg="mod">
          <ac:chgData name="Eleanor Niland" userId="e474577c-69ca-4c95-8c71-742afc135a60" providerId="ADAL" clId="{4E103A99-C701-45AB-AA81-6F44581EB30E}" dt="2025-10-13T21:45:01.579" v="13" actId="207"/>
          <ac:spMkLst>
            <pc:docMk/>
            <pc:sldMk cId="3641222334" sldId="285"/>
            <ac:spMk id="4" creationId="{03C4F6DE-C2FB-3037-203C-6186A3FE27D7}"/>
          </ac:spMkLst>
        </pc:spChg>
        <pc:picChg chg="mod modCrop">
          <ac:chgData name="Eleanor Niland" userId="e474577c-69ca-4c95-8c71-742afc135a60" providerId="ADAL" clId="{4E103A99-C701-45AB-AA81-6F44581EB30E}" dt="2025-10-13T22:06:50.324" v="40" actId="962"/>
          <ac:picMkLst>
            <pc:docMk/>
            <pc:sldMk cId="3641222334" sldId="285"/>
            <ac:picMk id="6" creationId="{555E1E08-627E-A1C2-35A8-276F99C10477}"/>
          </ac:picMkLst>
        </pc:picChg>
      </pc:sldChg>
      <pc:sldChg chg="modSp mod">
        <pc:chgData name="Eleanor Niland" userId="e474577c-69ca-4c95-8c71-742afc135a60" providerId="ADAL" clId="{4E103A99-C701-45AB-AA81-6F44581EB30E}" dt="2025-10-23T23:59:23.443" v="76" actId="962"/>
        <pc:sldMkLst>
          <pc:docMk/>
          <pc:sldMk cId="1678086413" sldId="286"/>
        </pc:sldMkLst>
        <pc:spChg chg="mod">
          <ac:chgData name="Eleanor Niland" userId="e474577c-69ca-4c95-8c71-742afc135a60" providerId="ADAL" clId="{4E103A99-C701-45AB-AA81-6F44581EB30E}" dt="2025-10-13T21:45:05.567" v="14" actId="207"/>
          <ac:spMkLst>
            <pc:docMk/>
            <pc:sldMk cId="1678086413" sldId="286"/>
            <ac:spMk id="4" creationId="{3E0CB969-BA27-1AD2-1BE9-81E5B20DF9DB}"/>
          </ac:spMkLst>
        </pc:spChg>
        <pc:spChg chg="mod">
          <ac:chgData name="Eleanor Niland" userId="e474577c-69ca-4c95-8c71-742afc135a60" providerId="ADAL" clId="{4E103A99-C701-45AB-AA81-6F44581EB30E}" dt="2025-10-13T22:07:56.492" v="48" actId="962"/>
          <ac:spMkLst>
            <pc:docMk/>
            <pc:sldMk cId="1678086413" sldId="286"/>
            <ac:spMk id="5" creationId="{BFD8F699-84A9-A1C4-37E9-1F7D496C7890}"/>
          </ac:spMkLst>
        </pc:spChg>
        <pc:picChg chg="mod modCrop">
          <ac:chgData name="Eleanor Niland" userId="e474577c-69ca-4c95-8c71-742afc135a60" providerId="ADAL" clId="{4E103A99-C701-45AB-AA81-6F44581EB30E}" dt="2025-10-23T23:59:23.443" v="76" actId="962"/>
          <ac:picMkLst>
            <pc:docMk/>
            <pc:sldMk cId="1678086413" sldId="286"/>
            <ac:picMk id="35" creationId="{914F9578-7AB1-B092-88B0-612D10596705}"/>
          </ac:picMkLst>
        </pc:picChg>
      </pc:sldChg>
      <pc:sldChg chg="modSp mod">
        <pc:chgData name="Eleanor Niland" userId="e474577c-69ca-4c95-8c71-742afc135a60" providerId="ADAL" clId="{4E103A99-C701-45AB-AA81-6F44581EB30E}" dt="2025-10-13T22:09:32.150" v="58" actId="962"/>
        <pc:sldMkLst>
          <pc:docMk/>
          <pc:sldMk cId="361973787" sldId="287"/>
        </pc:sldMkLst>
        <pc:spChg chg="mod">
          <ac:chgData name="Eleanor Niland" userId="e474577c-69ca-4c95-8c71-742afc135a60" providerId="ADAL" clId="{4E103A99-C701-45AB-AA81-6F44581EB30E}" dt="2025-10-13T21:45:08.643" v="15" actId="207"/>
          <ac:spMkLst>
            <pc:docMk/>
            <pc:sldMk cId="361973787" sldId="287"/>
            <ac:spMk id="4" creationId="{9E94415A-85EB-DD20-9954-D8E624471238}"/>
          </ac:spMkLst>
        </pc:spChg>
        <pc:picChg chg="mod modCrop">
          <ac:chgData name="Eleanor Niland" userId="e474577c-69ca-4c95-8c71-742afc135a60" providerId="ADAL" clId="{4E103A99-C701-45AB-AA81-6F44581EB30E}" dt="2025-10-13T22:09:32.150" v="58" actId="962"/>
          <ac:picMkLst>
            <pc:docMk/>
            <pc:sldMk cId="361973787" sldId="287"/>
            <ac:picMk id="23" creationId="{86CE629A-19AB-61A9-AD73-5A21B15182F8}"/>
          </ac:picMkLst>
        </pc:picChg>
      </pc:sldChg>
      <pc:sldChg chg="modSp mod">
        <pc:chgData name="Eleanor Niland" userId="e474577c-69ca-4c95-8c71-742afc135a60" providerId="ADAL" clId="{4E103A99-C701-45AB-AA81-6F44581EB30E}" dt="2025-10-13T21:45:13.480" v="16" actId="207"/>
        <pc:sldMkLst>
          <pc:docMk/>
          <pc:sldMk cId="2461486484" sldId="288"/>
        </pc:sldMkLst>
        <pc:spChg chg="mod">
          <ac:chgData name="Eleanor Niland" userId="e474577c-69ca-4c95-8c71-742afc135a60" providerId="ADAL" clId="{4E103A99-C701-45AB-AA81-6F44581EB30E}" dt="2025-10-13T21:45:13.480" v="16" actId="207"/>
          <ac:spMkLst>
            <pc:docMk/>
            <pc:sldMk cId="2461486484" sldId="288"/>
            <ac:spMk id="4" creationId="{90713D6B-2095-E15A-14A7-9D90526CFE77}"/>
          </ac:spMkLst>
        </pc:spChg>
      </pc:sldChg>
      <pc:sldChg chg="modSp mod">
        <pc:chgData name="Eleanor Niland" userId="e474577c-69ca-4c95-8c71-742afc135a60" providerId="ADAL" clId="{4E103A99-C701-45AB-AA81-6F44581EB30E}" dt="2025-10-13T21:45:16.236" v="17" actId="207"/>
        <pc:sldMkLst>
          <pc:docMk/>
          <pc:sldMk cId="1827281913" sldId="289"/>
        </pc:sldMkLst>
        <pc:spChg chg="mod">
          <ac:chgData name="Eleanor Niland" userId="e474577c-69ca-4c95-8c71-742afc135a60" providerId="ADAL" clId="{4E103A99-C701-45AB-AA81-6F44581EB30E}" dt="2025-10-13T21:45:16.236" v="17" actId="207"/>
          <ac:spMkLst>
            <pc:docMk/>
            <pc:sldMk cId="1827281913" sldId="289"/>
            <ac:spMk id="4" creationId="{31395D40-E623-36F3-5EB8-1039D5BB54E3}"/>
          </ac:spMkLst>
        </pc:spChg>
      </pc:sldChg>
      <pc:sldChg chg="modSp mod">
        <pc:chgData name="Eleanor Niland" userId="e474577c-69ca-4c95-8c71-742afc135a60" providerId="ADAL" clId="{4E103A99-C701-45AB-AA81-6F44581EB30E}" dt="2025-10-23T23:44:08.353" v="74" actId="20577"/>
        <pc:sldMkLst>
          <pc:docMk/>
          <pc:sldMk cId="3982220493" sldId="290"/>
        </pc:sldMkLst>
        <pc:spChg chg="mod">
          <ac:chgData name="Eleanor Niland" userId="e474577c-69ca-4c95-8c71-742afc135a60" providerId="ADAL" clId="{4E103A99-C701-45AB-AA81-6F44581EB30E}" dt="2025-10-23T23:44:08.353" v="74" actId="20577"/>
          <ac:spMkLst>
            <pc:docMk/>
            <pc:sldMk cId="3982220493" sldId="290"/>
            <ac:spMk id="3" creationId="{1B5DBB72-9435-38DF-5DA0-C8D29EB9A72C}"/>
          </ac:spMkLst>
        </pc:spChg>
      </pc:sldChg>
      <pc:sldChg chg="modSp new del mod">
        <pc:chgData name="Eleanor Niland" userId="e474577c-69ca-4c95-8c71-742afc135a60" providerId="ADAL" clId="{4E103A99-C701-45AB-AA81-6F44581EB30E}" dt="2025-10-26T22:25:26.233" v="128" actId="2696"/>
        <pc:sldMkLst>
          <pc:docMk/>
          <pc:sldMk cId="504624822" sldId="291"/>
        </pc:sldMkLst>
      </pc:sldChg>
      <pc:sldChg chg="addSp delSp modSp add mod">
        <pc:chgData name="Eleanor Niland" userId="e474577c-69ca-4c95-8c71-742afc135a60" providerId="ADAL" clId="{4E103A99-C701-45AB-AA81-6F44581EB30E}" dt="2025-10-26T23:04:50.719" v="161" actId="962"/>
        <pc:sldMkLst>
          <pc:docMk/>
          <pc:sldMk cId="2678338489" sldId="292"/>
        </pc:sldMkLst>
        <pc:spChg chg="mod">
          <ac:chgData name="Eleanor Niland" userId="e474577c-69ca-4c95-8c71-742afc135a60" providerId="ADAL" clId="{4E103A99-C701-45AB-AA81-6F44581EB30E}" dt="2025-10-26T23:04:36.954" v="159" actId="14100"/>
          <ac:spMkLst>
            <pc:docMk/>
            <pc:sldMk cId="2678338489" sldId="292"/>
            <ac:spMk id="3" creationId="{AF5D932F-F412-CD08-2E64-535A66DE1733}"/>
          </ac:spMkLst>
        </pc:spChg>
        <pc:spChg chg="mod">
          <ac:chgData name="Eleanor Niland" userId="e474577c-69ca-4c95-8c71-742afc135a60" providerId="ADAL" clId="{4E103A99-C701-45AB-AA81-6F44581EB30E}" dt="2025-10-26T22:25:35.506" v="142" actId="14100"/>
          <ac:spMkLst>
            <pc:docMk/>
            <pc:sldMk cId="2678338489" sldId="292"/>
            <ac:spMk id="4" creationId="{4044F59C-3DFD-5E1B-B693-7F4BB6F0ADDD}"/>
          </ac:spMkLst>
        </pc:spChg>
        <pc:spChg chg="mod">
          <ac:chgData name="Eleanor Niland" userId="e474577c-69ca-4c95-8c71-742afc135a60" providerId="ADAL" clId="{4E103A99-C701-45AB-AA81-6F44581EB30E}" dt="2025-10-26T22:25:38.433" v="143" actId="14100"/>
          <ac:spMkLst>
            <pc:docMk/>
            <pc:sldMk cId="2678338489" sldId="292"/>
            <ac:spMk id="7" creationId="{DE5B3C18-E214-6721-C1DC-758E69634EB6}"/>
          </ac:spMkLst>
        </pc:spChg>
        <pc:picChg chg="add mod ord modCrop">
          <ac:chgData name="Eleanor Niland" userId="e474577c-69ca-4c95-8c71-742afc135a60" providerId="ADAL" clId="{4E103A99-C701-45AB-AA81-6F44581EB30E}" dt="2025-10-26T23:04:50.719" v="161" actId="962"/>
          <ac:picMkLst>
            <pc:docMk/>
            <pc:sldMk cId="2678338489" sldId="292"/>
            <ac:picMk id="27" creationId="{48A57495-4589-482B-AEB9-553A10304D7E}"/>
          </ac:picMkLst>
        </pc:picChg>
      </pc:sldChg>
      <pc:sldMasterChg chg="modSldLayout">
        <pc:chgData name="Eleanor Niland" userId="e474577c-69ca-4c95-8c71-742afc135a60" providerId="ADAL" clId="{4E103A99-C701-45AB-AA81-6F44581EB30E}" dt="2025-10-13T21:43:30.906" v="3" actId="207"/>
        <pc:sldMasterMkLst>
          <pc:docMk/>
          <pc:sldMasterMk cId="0" sldId="2147483648"/>
        </pc:sldMasterMkLst>
        <pc:sldLayoutChg chg="modSp">
          <pc:chgData name="Eleanor Niland" userId="e474577c-69ca-4c95-8c71-742afc135a60" providerId="ADAL" clId="{4E103A99-C701-45AB-AA81-6F44581EB30E}" dt="2025-10-13T21:43:30.906" v="3" actId="207"/>
          <pc:sldLayoutMkLst>
            <pc:docMk/>
            <pc:sldMasterMk cId="0" sldId="2147483648"/>
            <pc:sldLayoutMk cId="3274533460" sldId="2147483688"/>
          </pc:sldLayoutMkLst>
          <pc:spChg chg="mod">
            <ac:chgData name="Eleanor Niland" userId="e474577c-69ca-4c95-8c71-742afc135a60" providerId="ADAL" clId="{4E103A99-C701-45AB-AA81-6F44581EB30E}" dt="2025-10-13T21:43:30.906" v="3" actId="207"/>
            <ac:spMkLst>
              <pc:docMk/>
              <pc:sldMasterMk cId="0" sldId="2147483648"/>
              <pc:sldLayoutMk cId="3274533460" sldId="2147483688"/>
              <ac:spMk id="2" creationId="{9F58BBFF-F4E8-5FF8-603E-9B429C3AAFB4}"/>
            </ac:spMkLst>
          </pc:spChg>
        </pc:sldLayoutChg>
      </pc:sldMasterChg>
    </pc:docChg>
  </pc:docChgLst>
  <pc:docChgLst>
    <pc:chgData name="Nicole Dobrohotoff" userId="2dc4cf58-dc7e-422a-950b-38460c74cb76" providerId="ADAL" clId="{A61EAEF4-6652-4B2A-9F58-06D93458982B}"/>
    <pc:docChg chg="addSld delSld modSld">
      <pc:chgData name="Nicole Dobrohotoff" userId="2dc4cf58-dc7e-422a-950b-38460c74cb76" providerId="ADAL" clId="{A61EAEF4-6652-4B2A-9F58-06D93458982B}" dt="2025-11-01T05:03:50.173" v="28"/>
      <pc:docMkLst>
        <pc:docMk/>
      </pc:docMkLst>
      <pc:sldChg chg="del">
        <pc:chgData name="Nicole Dobrohotoff" userId="2dc4cf58-dc7e-422a-950b-38460c74cb76" providerId="ADAL" clId="{A61EAEF4-6652-4B2A-9F58-06D93458982B}" dt="2025-11-01T05:02:22.685" v="27" actId="47"/>
        <pc:sldMkLst>
          <pc:docMk/>
          <pc:sldMk cId="3825376423" sldId="267"/>
        </pc:sldMkLst>
      </pc:sldChg>
      <pc:sldChg chg="modSp mod">
        <pc:chgData name="Nicole Dobrohotoff" userId="2dc4cf58-dc7e-422a-950b-38460c74cb76" providerId="ADAL" clId="{A61EAEF4-6652-4B2A-9F58-06D93458982B}" dt="2025-11-01T05:00:45.618" v="0" actId="14100"/>
        <pc:sldMkLst>
          <pc:docMk/>
          <pc:sldMk cId="2612972192" sldId="278"/>
        </pc:sldMkLst>
        <pc:spChg chg="mod">
          <ac:chgData name="Nicole Dobrohotoff" userId="2dc4cf58-dc7e-422a-950b-38460c74cb76" providerId="ADAL" clId="{A61EAEF4-6652-4B2A-9F58-06D93458982B}" dt="2025-11-01T05:00:45.618" v="0" actId="14100"/>
          <ac:spMkLst>
            <pc:docMk/>
            <pc:sldMk cId="2612972192" sldId="278"/>
            <ac:spMk id="3" creationId="{14876052-6B9E-2258-232A-030D4B10BCBC}"/>
          </ac:spMkLst>
        </pc:spChg>
      </pc:sldChg>
      <pc:sldChg chg="modSp mod">
        <pc:chgData name="Nicole Dobrohotoff" userId="2dc4cf58-dc7e-422a-950b-38460c74cb76" providerId="ADAL" clId="{A61EAEF4-6652-4B2A-9F58-06D93458982B}" dt="2025-11-01T05:00:56.796" v="1" actId="14100"/>
        <pc:sldMkLst>
          <pc:docMk/>
          <pc:sldMk cId="2259557054" sldId="280"/>
        </pc:sldMkLst>
        <pc:spChg chg="mod">
          <ac:chgData name="Nicole Dobrohotoff" userId="2dc4cf58-dc7e-422a-950b-38460c74cb76" providerId="ADAL" clId="{A61EAEF4-6652-4B2A-9F58-06D93458982B}" dt="2025-11-01T05:00:56.796" v="1" actId="14100"/>
          <ac:spMkLst>
            <pc:docMk/>
            <pc:sldMk cId="2259557054" sldId="280"/>
            <ac:spMk id="3" creationId="{27A89163-5D64-C608-4BCF-DA84C1EF1E69}"/>
          </ac:spMkLst>
        </pc:spChg>
      </pc:sldChg>
      <pc:sldChg chg="modSp mod">
        <pc:chgData name="Nicole Dobrohotoff" userId="2dc4cf58-dc7e-422a-950b-38460c74cb76" providerId="ADAL" clId="{A61EAEF4-6652-4B2A-9F58-06D93458982B}" dt="2025-11-01T05:01:01.860" v="2" actId="14100"/>
        <pc:sldMkLst>
          <pc:docMk/>
          <pc:sldMk cId="2866907408" sldId="281"/>
        </pc:sldMkLst>
        <pc:spChg chg="mod">
          <ac:chgData name="Nicole Dobrohotoff" userId="2dc4cf58-dc7e-422a-950b-38460c74cb76" providerId="ADAL" clId="{A61EAEF4-6652-4B2A-9F58-06D93458982B}" dt="2025-11-01T05:01:01.860" v="2" actId="14100"/>
          <ac:spMkLst>
            <pc:docMk/>
            <pc:sldMk cId="2866907408" sldId="281"/>
            <ac:spMk id="3" creationId="{235F7CFC-4309-CFC5-F790-244F22F4BD9D}"/>
          </ac:spMkLst>
        </pc:spChg>
      </pc:sldChg>
      <pc:sldChg chg="modSp mod">
        <pc:chgData name="Nicole Dobrohotoff" userId="2dc4cf58-dc7e-422a-950b-38460c74cb76" providerId="ADAL" clId="{A61EAEF4-6652-4B2A-9F58-06D93458982B}" dt="2025-11-01T05:01:10.334" v="3" actId="14100"/>
        <pc:sldMkLst>
          <pc:docMk/>
          <pc:sldMk cId="4157833356" sldId="282"/>
        </pc:sldMkLst>
        <pc:spChg chg="mod">
          <ac:chgData name="Nicole Dobrohotoff" userId="2dc4cf58-dc7e-422a-950b-38460c74cb76" providerId="ADAL" clId="{A61EAEF4-6652-4B2A-9F58-06D93458982B}" dt="2025-11-01T05:01:10.334" v="3" actId="14100"/>
          <ac:spMkLst>
            <pc:docMk/>
            <pc:sldMk cId="4157833356" sldId="282"/>
            <ac:spMk id="3" creationId="{4CC5172F-993E-293B-6D8F-277F1B497DCC}"/>
          </ac:spMkLst>
        </pc:spChg>
      </pc:sldChg>
      <pc:sldChg chg="modSp mod">
        <pc:chgData name="Nicole Dobrohotoff" userId="2dc4cf58-dc7e-422a-950b-38460c74cb76" providerId="ADAL" clId="{A61EAEF4-6652-4B2A-9F58-06D93458982B}" dt="2025-11-01T05:01:18.071" v="4" actId="14100"/>
        <pc:sldMkLst>
          <pc:docMk/>
          <pc:sldMk cId="3966738260" sldId="283"/>
        </pc:sldMkLst>
        <pc:spChg chg="mod">
          <ac:chgData name="Nicole Dobrohotoff" userId="2dc4cf58-dc7e-422a-950b-38460c74cb76" providerId="ADAL" clId="{A61EAEF4-6652-4B2A-9F58-06D93458982B}" dt="2025-11-01T05:01:18.071" v="4" actId="14100"/>
          <ac:spMkLst>
            <pc:docMk/>
            <pc:sldMk cId="3966738260" sldId="283"/>
            <ac:spMk id="3" creationId="{6897CA3B-B51C-4231-02E6-BA468CF72B0A}"/>
          </ac:spMkLst>
        </pc:spChg>
      </pc:sldChg>
      <pc:sldChg chg="modSp mod">
        <pc:chgData name="Nicole Dobrohotoff" userId="2dc4cf58-dc7e-422a-950b-38460c74cb76" providerId="ADAL" clId="{A61EAEF4-6652-4B2A-9F58-06D93458982B}" dt="2025-11-01T05:01:23.314" v="5" actId="14100"/>
        <pc:sldMkLst>
          <pc:docMk/>
          <pc:sldMk cId="883618540" sldId="284"/>
        </pc:sldMkLst>
        <pc:spChg chg="mod">
          <ac:chgData name="Nicole Dobrohotoff" userId="2dc4cf58-dc7e-422a-950b-38460c74cb76" providerId="ADAL" clId="{A61EAEF4-6652-4B2A-9F58-06D93458982B}" dt="2025-11-01T05:01:23.314" v="5" actId="14100"/>
          <ac:spMkLst>
            <pc:docMk/>
            <pc:sldMk cId="883618540" sldId="284"/>
            <ac:spMk id="3" creationId="{CC1321BA-3905-0603-1431-20CEA97E117C}"/>
          </ac:spMkLst>
        </pc:spChg>
      </pc:sldChg>
      <pc:sldChg chg="modSp mod">
        <pc:chgData name="Nicole Dobrohotoff" userId="2dc4cf58-dc7e-422a-950b-38460c74cb76" providerId="ADAL" clId="{A61EAEF4-6652-4B2A-9F58-06D93458982B}" dt="2025-11-01T05:01:30.629" v="6" actId="14100"/>
        <pc:sldMkLst>
          <pc:docMk/>
          <pc:sldMk cId="3641222334" sldId="285"/>
        </pc:sldMkLst>
        <pc:spChg chg="mod">
          <ac:chgData name="Nicole Dobrohotoff" userId="2dc4cf58-dc7e-422a-950b-38460c74cb76" providerId="ADAL" clId="{A61EAEF4-6652-4B2A-9F58-06D93458982B}" dt="2025-11-01T05:01:30.629" v="6" actId="14100"/>
          <ac:spMkLst>
            <pc:docMk/>
            <pc:sldMk cId="3641222334" sldId="285"/>
            <ac:spMk id="3" creationId="{2B56AF7E-7025-09C9-1634-98AB8FA5AD0E}"/>
          </ac:spMkLst>
        </pc:spChg>
      </pc:sldChg>
      <pc:sldChg chg="modSp mod">
        <pc:chgData name="Nicole Dobrohotoff" userId="2dc4cf58-dc7e-422a-950b-38460c74cb76" providerId="ADAL" clId="{A61EAEF4-6652-4B2A-9F58-06D93458982B}" dt="2025-11-01T05:01:41.608" v="7" actId="14100"/>
        <pc:sldMkLst>
          <pc:docMk/>
          <pc:sldMk cId="1678086413" sldId="286"/>
        </pc:sldMkLst>
        <pc:spChg chg="mod">
          <ac:chgData name="Nicole Dobrohotoff" userId="2dc4cf58-dc7e-422a-950b-38460c74cb76" providerId="ADAL" clId="{A61EAEF4-6652-4B2A-9F58-06D93458982B}" dt="2025-11-01T05:01:41.608" v="7" actId="14100"/>
          <ac:spMkLst>
            <pc:docMk/>
            <pc:sldMk cId="1678086413" sldId="286"/>
            <ac:spMk id="5" creationId="{BFD8F699-84A9-A1C4-37E9-1F7D496C7890}"/>
          </ac:spMkLst>
        </pc:spChg>
      </pc:sldChg>
      <pc:sldChg chg="modSp mod">
        <pc:chgData name="Nicole Dobrohotoff" userId="2dc4cf58-dc7e-422a-950b-38460c74cb76" providerId="ADAL" clId="{A61EAEF4-6652-4B2A-9F58-06D93458982B}" dt="2025-11-01T05:01:47.310" v="8" actId="14100"/>
        <pc:sldMkLst>
          <pc:docMk/>
          <pc:sldMk cId="361973787" sldId="287"/>
        </pc:sldMkLst>
        <pc:spChg chg="mod">
          <ac:chgData name="Nicole Dobrohotoff" userId="2dc4cf58-dc7e-422a-950b-38460c74cb76" providerId="ADAL" clId="{A61EAEF4-6652-4B2A-9F58-06D93458982B}" dt="2025-11-01T05:01:47.310" v="8" actId="14100"/>
          <ac:spMkLst>
            <pc:docMk/>
            <pc:sldMk cId="361973787" sldId="287"/>
            <ac:spMk id="3" creationId="{B3E77CF3-3B7D-A789-2A88-BD92606A018F}"/>
          </ac:spMkLst>
        </pc:spChg>
      </pc:sldChg>
      <pc:sldChg chg="modSp mod">
        <pc:chgData name="Nicole Dobrohotoff" userId="2dc4cf58-dc7e-422a-950b-38460c74cb76" providerId="ADAL" clId="{A61EAEF4-6652-4B2A-9F58-06D93458982B}" dt="2025-11-01T05:01:53.309" v="9" actId="14100"/>
        <pc:sldMkLst>
          <pc:docMk/>
          <pc:sldMk cId="2461486484" sldId="288"/>
        </pc:sldMkLst>
        <pc:spChg chg="mod">
          <ac:chgData name="Nicole Dobrohotoff" userId="2dc4cf58-dc7e-422a-950b-38460c74cb76" providerId="ADAL" clId="{A61EAEF4-6652-4B2A-9F58-06D93458982B}" dt="2025-11-01T05:01:53.309" v="9" actId="14100"/>
          <ac:spMkLst>
            <pc:docMk/>
            <pc:sldMk cId="2461486484" sldId="288"/>
            <ac:spMk id="3" creationId="{A126FCDE-4F0C-E373-1572-60BEA389DCC8}"/>
          </ac:spMkLst>
        </pc:spChg>
      </pc:sldChg>
      <pc:sldChg chg="modSp mod">
        <pc:chgData name="Nicole Dobrohotoff" userId="2dc4cf58-dc7e-422a-950b-38460c74cb76" providerId="ADAL" clId="{A61EAEF4-6652-4B2A-9F58-06D93458982B}" dt="2025-11-01T05:02:13.443" v="26" actId="14100"/>
        <pc:sldMkLst>
          <pc:docMk/>
          <pc:sldMk cId="1827281913" sldId="289"/>
        </pc:sldMkLst>
        <pc:spChg chg="mod">
          <ac:chgData name="Nicole Dobrohotoff" userId="2dc4cf58-dc7e-422a-950b-38460c74cb76" providerId="ADAL" clId="{A61EAEF4-6652-4B2A-9F58-06D93458982B}" dt="2025-11-01T05:02:13.443" v="26" actId="14100"/>
          <ac:spMkLst>
            <pc:docMk/>
            <pc:sldMk cId="1827281913" sldId="289"/>
            <ac:spMk id="3" creationId="{F8BA58AA-2E14-498D-554E-B348C8D333B3}"/>
          </ac:spMkLst>
        </pc:spChg>
      </pc:sldChg>
      <pc:sldChg chg="add">
        <pc:chgData name="Nicole Dobrohotoff" userId="2dc4cf58-dc7e-422a-950b-38460c74cb76" providerId="ADAL" clId="{A61EAEF4-6652-4B2A-9F58-06D93458982B}" dt="2025-11-01T05:03:50.173" v="28"/>
        <pc:sldMkLst>
          <pc:docMk/>
          <pc:sldMk cId="3360333075" sldId="291"/>
        </pc:sldMkLst>
      </pc:sldChg>
      <pc:sldMasterChg chg="delSldLayout">
        <pc:chgData name="Nicole Dobrohotoff" userId="2dc4cf58-dc7e-422a-950b-38460c74cb76" providerId="ADAL" clId="{A61EAEF4-6652-4B2A-9F58-06D93458982B}" dt="2025-11-01T05:02:22.685" v="27" actId="47"/>
        <pc:sldMasterMkLst>
          <pc:docMk/>
          <pc:sldMasterMk cId="0" sldId="2147483648"/>
        </pc:sldMasterMkLst>
        <pc:sldLayoutChg chg="del">
          <pc:chgData name="Nicole Dobrohotoff" userId="2dc4cf58-dc7e-422a-950b-38460c74cb76" providerId="ADAL" clId="{A61EAEF4-6652-4B2A-9F58-06D93458982B}" dt="2025-11-01T05:02:22.685" v="27" actId="47"/>
          <pc:sldLayoutMkLst>
            <pc:docMk/>
            <pc:sldMasterMk cId="0" sldId="2147483648"/>
            <pc:sldLayoutMk cId="4098202748" sldId="214748369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DA1382-9AC3-4E3D-A51C-2AB1CE2EB7C7}" type="datetimeFigureOut">
              <a:rPr lang="en-AU" smtClean="0"/>
              <a:t>1/11/2025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CBF79-2773-474D-AD95-FB4593C768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5218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153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CBF79-2773-474D-AD95-FB4593C76807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03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CE6BF64-2C1F-0865-5268-4C1FCDB478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" y="0"/>
            <a:ext cx="20159947" cy="11309350"/>
          </a:xfrm>
          <a:prstGeom prst="rect">
            <a:avLst/>
          </a:prstGeom>
        </p:spPr>
      </p:pic>
      <p:sp>
        <p:nvSpPr>
          <p:cNvPr id="22" name="Rectangle 21" descr="A smiling girl in school uniform with a backpack on, stands in the doorway of a mud-thatched dwelling.">
            <a:extLst>
              <a:ext uri="{FF2B5EF4-FFF2-40B4-BE49-F238E27FC236}">
                <a16:creationId xmlns:a16="http://schemas.microsoft.com/office/drawing/2014/main" id="{0D6A55AF-27FA-9B5C-23AC-312A1C92636A}"/>
              </a:ext>
            </a:extLst>
          </p:cNvPr>
          <p:cNvSpPr/>
          <p:nvPr userDrawn="1"/>
        </p:nvSpPr>
        <p:spPr>
          <a:xfrm>
            <a:off x="-2831" y="13183"/>
            <a:ext cx="4870822" cy="1130935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3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B67FF590-EB68-C419-A5DB-4510B28F9E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54" y="763025"/>
            <a:ext cx="2828036" cy="843007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id="{15BDB304-3FA4-71C9-CD3A-0C84248A9581}"/>
              </a:ext>
            </a:extLst>
          </p:cNvPr>
          <p:cNvSpPr/>
          <p:nvPr userDrawn="1"/>
        </p:nvSpPr>
        <p:spPr>
          <a:xfrm flipH="1">
            <a:off x="12711643" y="3939915"/>
            <a:ext cx="7451138" cy="7382618"/>
          </a:xfrm>
          <a:custGeom>
            <a:avLst/>
            <a:gdLst>
              <a:gd name="connsiteX0" fmla="*/ 1922559 w 8942137"/>
              <a:gd name="connsiteY0" fmla="*/ 0 h 11831055"/>
              <a:gd name="connsiteX1" fmla="*/ 0 w 8942137"/>
              <a:gd name="connsiteY1" fmla="*/ 1590234 h 11831055"/>
              <a:gd name="connsiteX2" fmla="*/ 0 w 8942137"/>
              <a:gd name="connsiteY2" fmla="*/ 9675098 h 11831055"/>
              <a:gd name="connsiteX3" fmla="*/ 886724 w 8942137"/>
              <a:gd name="connsiteY3" fmla="*/ 11831055 h 11831055"/>
              <a:gd name="connsiteX4" fmla="*/ 8942136 w 8942137"/>
              <a:gd name="connsiteY4" fmla="*/ 5385291 h 11831055"/>
              <a:gd name="connsiteX5" fmla="*/ 1922559 w 8942137"/>
              <a:gd name="connsiteY5" fmla="*/ 0 h 11831055"/>
              <a:gd name="connsiteX0" fmla="*/ 1922559 w 8942137"/>
              <a:gd name="connsiteY0" fmla="*/ 0 h 11831055"/>
              <a:gd name="connsiteX1" fmla="*/ 0 w 8942137"/>
              <a:gd name="connsiteY1" fmla="*/ 1590234 h 11831055"/>
              <a:gd name="connsiteX2" fmla="*/ 891726 w 8942137"/>
              <a:gd name="connsiteY2" fmla="*/ 7666809 h 11831055"/>
              <a:gd name="connsiteX3" fmla="*/ 886724 w 8942137"/>
              <a:gd name="connsiteY3" fmla="*/ 11831055 h 11831055"/>
              <a:gd name="connsiteX4" fmla="*/ 8942136 w 8942137"/>
              <a:gd name="connsiteY4" fmla="*/ 5385291 h 11831055"/>
              <a:gd name="connsiteX5" fmla="*/ 1922559 w 8942137"/>
              <a:gd name="connsiteY5" fmla="*/ 0 h 11831055"/>
              <a:gd name="connsiteX0" fmla="*/ 1035835 w 8055413"/>
              <a:gd name="connsiteY0" fmla="*/ 0 h 11831055"/>
              <a:gd name="connsiteX1" fmla="*/ 5002 w 8055413"/>
              <a:gd name="connsiteY1" fmla="*/ 822359 h 11831055"/>
              <a:gd name="connsiteX2" fmla="*/ 5002 w 8055413"/>
              <a:gd name="connsiteY2" fmla="*/ 7666809 h 11831055"/>
              <a:gd name="connsiteX3" fmla="*/ 0 w 8055413"/>
              <a:gd name="connsiteY3" fmla="*/ 11831055 h 11831055"/>
              <a:gd name="connsiteX4" fmla="*/ 8055412 w 8055413"/>
              <a:gd name="connsiteY4" fmla="*/ 5385291 h 11831055"/>
              <a:gd name="connsiteX5" fmla="*/ 1035835 w 8055413"/>
              <a:gd name="connsiteY5" fmla="*/ 0 h 11831055"/>
              <a:gd name="connsiteX0" fmla="*/ 1101351 w 8120929"/>
              <a:gd name="connsiteY0" fmla="*/ 0 h 11831055"/>
              <a:gd name="connsiteX1" fmla="*/ 0 w 8120929"/>
              <a:gd name="connsiteY1" fmla="*/ 908770 h 11831055"/>
              <a:gd name="connsiteX2" fmla="*/ 70518 w 8120929"/>
              <a:gd name="connsiteY2" fmla="*/ 7666809 h 11831055"/>
              <a:gd name="connsiteX3" fmla="*/ 65516 w 8120929"/>
              <a:gd name="connsiteY3" fmla="*/ 11831055 h 11831055"/>
              <a:gd name="connsiteX4" fmla="*/ 8120928 w 8120929"/>
              <a:gd name="connsiteY4" fmla="*/ 5385291 h 11831055"/>
              <a:gd name="connsiteX5" fmla="*/ 1101351 w 8120929"/>
              <a:gd name="connsiteY5" fmla="*/ 0 h 1183105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75519 w 8125930"/>
              <a:gd name="connsiteY2" fmla="*/ 7666809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22631 w 8125930"/>
              <a:gd name="connsiteY2" fmla="*/ 7645207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06352 w 8125930"/>
              <a:gd name="connsiteY0" fmla="*/ 0 h 11895865"/>
              <a:gd name="connsiteX1" fmla="*/ 5001 w 8125930"/>
              <a:gd name="connsiteY1" fmla="*/ 908770 h 11895865"/>
              <a:gd name="connsiteX2" fmla="*/ 22631 w 8125930"/>
              <a:gd name="connsiteY2" fmla="*/ 7645207 h 11895865"/>
              <a:gd name="connsiteX3" fmla="*/ 0 w 8125930"/>
              <a:gd name="connsiteY3" fmla="*/ 11895865 h 11895865"/>
              <a:gd name="connsiteX4" fmla="*/ 8125929 w 8125930"/>
              <a:gd name="connsiteY4" fmla="*/ 5385291 h 11895865"/>
              <a:gd name="connsiteX5" fmla="*/ 1106352 w 8125930"/>
              <a:gd name="connsiteY5" fmla="*/ 0 h 11895865"/>
              <a:gd name="connsiteX0" fmla="*/ 1122670 w 8142247"/>
              <a:gd name="connsiteY0" fmla="*/ 0 h 11895865"/>
              <a:gd name="connsiteX1" fmla="*/ 21319 w 8142247"/>
              <a:gd name="connsiteY1" fmla="*/ 908770 h 11895865"/>
              <a:gd name="connsiteX2" fmla="*/ 7001 w 8142247"/>
              <a:gd name="connsiteY2" fmla="*/ 7602001 h 11895865"/>
              <a:gd name="connsiteX3" fmla="*/ 16318 w 8142247"/>
              <a:gd name="connsiteY3" fmla="*/ 11895865 h 11895865"/>
              <a:gd name="connsiteX4" fmla="*/ 8142247 w 8142247"/>
              <a:gd name="connsiteY4" fmla="*/ 5385291 h 11895865"/>
              <a:gd name="connsiteX5" fmla="*/ 1122670 w 8142247"/>
              <a:gd name="connsiteY5" fmla="*/ 0 h 11895865"/>
              <a:gd name="connsiteX0" fmla="*/ 1749563 w 8769140"/>
              <a:gd name="connsiteY0" fmla="*/ 0 h 11895865"/>
              <a:gd name="connsiteX1" fmla="*/ 648212 w 8769140"/>
              <a:gd name="connsiteY1" fmla="*/ 908770 h 11895865"/>
              <a:gd name="connsiteX2" fmla="*/ 643211 w 8769140"/>
              <a:gd name="connsiteY2" fmla="*/ 11895865 h 11895865"/>
              <a:gd name="connsiteX3" fmla="*/ 8769140 w 8769140"/>
              <a:gd name="connsiteY3" fmla="*/ 5385291 h 11895865"/>
              <a:gd name="connsiteX4" fmla="*/ 1749563 w 8769140"/>
              <a:gd name="connsiteY4" fmla="*/ 0 h 11895865"/>
              <a:gd name="connsiteX0" fmla="*/ 1684314 w 8703891"/>
              <a:gd name="connsiteY0" fmla="*/ 0 h 11961634"/>
              <a:gd name="connsiteX1" fmla="*/ 582963 w 8703891"/>
              <a:gd name="connsiteY1" fmla="*/ 908770 h 11961634"/>
              <a:gd name="connsiteX2" fmla="*/ 577962 w 8703891"/>
              <a:gd name="connsiteY2" fmla="*/ 11895865 h 11961634"/>
              <a:gd name="connsiteX3" fmla="*/ 8703891 w 8703891"/>
              <a:gd name="connsiteY3" fmla="*/ 5385291 h 11961634"/>
              <a:gd name="connsiteX4" fmla="*/ 1684314 w 8703891"/>
              <a:gd name="connsiteY4" fmla="*/ 0 h 11961634"/>
              <a:gd name="connsiteX0" fmla="*/ 1184052 w 8203629"/>
              <a:gd name="connsiteY0" fmla="*/ 0 h 11895865"/>
              <a:gd name="connsiteX1" fmla="*/ 82701 w 8203629"/>
              <a:gd name="connsiteY1" fmla="*/ 908770 h 11895865"/>
              <a:gd name="connsiteX2" fmla="*/ 77700 w 8203629"/>
              <a:gd name="connsiteY2" fmla="*/ 11895865 h 11895865"/>
              <a:gd name="connsiteX3" fmla="*/ 8203629 w 8203629"/>
              <a:gd name="connsiteY3" fmla="*/ 5385291 h 11895865"/>
              <a:gd name="connsiteX4" fmla="*/ 1184052 w 8203629"/>
              <a:gd name="connsiteY4" fmla="*/ 0 h 11895865"/>
              <a:gd name="connsiteX0" fmla="*/ 1208323 w 8227900"/>
              <a:gd name="connsiteY0" fmla="*/ 0 h 11895865"/>
              <a:gd name="connsiteX1" fmla="*/ 75025 w 8227900"/>
              <a:gd name="connsiteY1" fmla="*/ 951976 h 11895865"/>
              <a:gd name="connsiteX2" fmla="*/ 101971 w 8227900"/>
              <a:gd name="connsiteY2" fmla="*/ 11895865 h 11895865"/>
              <a:gd name="connsiteX3" fmla="*/ 8227900 w 8227900"/>
              <a:gd name="connsiteY3" fmla="*/ 5385291 h 11895865"/>
              <a:gd name="connsiteX4" fmla="*/ 1208323 w 8227900"/>
              <a:gd name="connsiteY4" fmla="*/ 0 h 11895865"/>
              <a:gd name="connsiteX0" fmla="*/ 1134585 w 8154162"/>
              <a:gd name="connsiteY0" fmla="*/ 0 h 11895865"/>
              <a:gd name="connsiteX1" fmla="*/ 1287 w 8154162"/>
              <a:gd name="connsiteY1" fmla="*/ 951976 h 11895865"/>
              <a:gd name="connsiteX2" fmla="*/ 28233 w 8154162"/>
              <a:gd name="connsiteY2" fmla="*/ 11895865 h 11895865"/>
              <a:gd name="connsiteX3" fmla="*/ 8154162 w 8154162"/>
              <a:gd name="connsiteY3" fmla="*/ 5385291 h 11895865"/>
              <a:gd name="connsiteX4" fmla="*/ 1134585 w 8154162"/>
              <a:gd name="connsiteY4" fmla="*/ 0 h 11895865"/>
              <a:gd name="connsiteX0" fmla="*/ 1133298 w 8152875"/>
              <a:gd name="connsiteY0" fmla="*/ 0 h 11895865"/>
              <a:gd name="connsiteX1" fmla="*/ 0 w 8152875"/>
              <a:gd name="connsiteY1" fmla="*/ 951976 h 11895865"/>
              <a:gd name="connsiteX2" fmla="*/ 26946 w 8152875"/>
              <a:gd name="connsiteY2" fmla="*/ 11895865 h 11895865"/>
              <a:gd name="connsiteX3" fmla="*/ 8152875 w 8152875"/>
              <a:gd name="connsiteY3" fmla="*/ 5385291 h 11895865"/>
              <a:gd name="connsiteX4" fmla="*/ 1133298 w 8152875"/>
              <a:gd name="connsiteY4" fmla="*/ 0 h 11895865"/>
              <a:gd name="connsiteX0" fmla="*/ 1165248 w 8184825"/>
              <a:gd name="connsiteY0" fmla="*/ 0 h 11895865"/>
              <a:gd name="connsiteX1" fmla="*/ 0 w 8184825"/>
              <a:gd name="connsiteY1" fmla="*/ 1038390 h 11895865"/>
              <a:gd name="connsiteX2" fmla="*/ 58896 w 8184825"/>
              <a:gd name="connsiteY2" fmla="*/ 11895865 h 11895865"/>
              <a:gd name="connsiteX3" fmla="*/ 8184825 w 8184825"/>
              <a:gd name="connsiteY3" fmla="*/ 5385291 h 11895865"/>
              <a:gd name="connsiteX4" fmla="*/ 1165248 w 8184825"/>
              <a:gd name="connsiteY4" fmla="*/ 0 h 11895865"/>
              <a:gd name="connsiteX0" fmla="*/ 1168023 w 8187600"/>
              <a:gd name="connsiteY0" fmla="*/ 0 h 11895865"/>
              <a:gd name="connsiteX1" fmla="*/ 2775 w 8187600"/>
              <a:gd name="connsiteY1" fmla="*/ 1038390 h 11895865"/>
              <a:gd name="connsiteX2" fmla="*/ 61671 w 8187600"/>
              <a:gd name="connsiteY2" fmla="*/ 11895865 h 11895865"/>
              <a:gd name="connsiteX3" fmla="*/ 8187600 w 8187600"/>
              <a:gd name="connsiteY3" fmla="*/ 5385291 h 11895865"/>
              <a:gd name="connsiteX4" fmla="*/ 1168023 w 8187600"/>
              <a:gd name="connsiteY4" fmla="*/ 0 h 11895865"/>
              <a:gd name="connsiteX0" fmla="*/ 1439592 w 8187602"/>
              <a:gd name="connsiteY0" fmla="*/ 0 h 13148858"/>
              <a:gd name="connsiteX1" fmla="*/ 2777 w 8187602"/>
              <a:gd name="connsiteY1" fmla="*/ 2291383 h 13148858"/>
              <a:gd name="connsiteX2" fmla="*/ 61673 w 8187602"/>
              <a:gd name="connsiteY2" fmla="*/ 13148858 h 13148858"/>
              <a:gd name="connsiteX3" fmla="*/ 8187602 w 8187602"/>
              <a:gd name="connsiteY3" fmla="*/ 6638284 h 13148858"/>
              <a:gd name="connsiteX4" fmla="*/ 1439592 w 8187602"/>
              <a:gd name="connsiteY4" fmla="*/ 0 h 13148858"/>
              <a:gd name="connsiteX0" fmla="*/ 1375694 w 8187602"/>
              <a:gd name="connsiteY0" fmla="*/ 0 h 13084048"/>
              <a:gd name="connsiteX1" fmla="*/ 2777 w 8187602"/>
              <a:gd name="connsiteY1" fmla="*/ 2226573 h 13084048"/>
              <a:gd name="connsiteX2" fmla="*/ 61673 w 8187602"/>
              <a:gd name="connsiteY2" fmla="*/ 13084048 h 13084048"/>
              <a:gd name="connsiteX3" fmla="*/ 8187602 w 8187602"/>
              <a:gd name="connsiteY3" fmla="*/ 6573474 h 13084048"/>
              <a:gd name="connsiteX4" fmla="*/ 1375694 w 8187602"/>
              <a:gd name="connsiteY4" fmla="*/ 0 h 13084048"/>
              <a:gd name="connsiteX0" fmla="*/ 1375694 w 7932012"/>
              <a:gd name="connsiteY0" fmla="*/ 0 h 13084048"/>
              <a:gd name="connsiteX1" fmla="*/ 2777 w 7932012"/>
              <a:gd name="connsiteY1" fmla="*/ 2226573 h 13084048"/>
              <a:gd name="connsiteX2" fmla="*/ 61673 w 7932012"/>
              <a:gd name="connsiteY2" fmla="*/ 13084048 h 13084048"/>
              <a:gd name="connsiteX3" fmla="*/ 7932012 w 7932012"/>
              <a:gd name="connsiteY3" fmla="*/ 5450101 h 13084048"/>
              <a:gd name="connsiteX4" fmla="*/ 1375694 w 7932012"/>
              <a:gd name="connsiteY4" fmla="*/ 0 h 13084048"/>
              <a:gd name="connsiteX0" fmla="*/ 1345215 w 7901533"/>
              <a:gd name="connsiteY0" fmla="*/ 0 h 13084048"/>
              <a:gd name="connsiteX1" fmla="*/ 4248 w 7901533"/>
              <a:gd name="connsiteY1" fmla="*/ 930374 h 13084048"/>
              <a:gd name="connsiteX2" fmla="*/ 31194 w 7901533"/>
              <a:gd name="connsiteY2" fmla="*/ 13084048 h 13084048"/>
              <a:gd name="connsiteX3" fmla="*/ 7901533 w 7901533"/>
              <a:gd name="connsiteY3" fmla="*/ 5450101 h 13084048"/>
              <a:gd name="connsiteX4" fmla="*/ 1345215 w 7901533"/>
              <a:gd name="connsiteY4" fmla="*/ 0 h 13084048"/>
              <a:gd name="connsiteX0" fmla="*/ 1345215 w 7901533"/>
              <a:gd name="connsiteY0" fmla="*/ 0 h 13084048"/>
              <a:gd name="connsiteX1" fmla="*/ 4247 w 7901533"/>
              <a:gd name="connsiteY1" fmla="*/ 1384044 h 13084048"/>
              <a:gd name="connsiteX2" fmla="*/ 31194 w 7901533"/>
              <a:gd name="connsiteY2" fmla="*/ 13084048 h 13084048"/>
              <a:gd name="connsiteX3" fmla="*/ 7901533 w 7901533"/>
              <a:gd name="connsiteY3" fmla="*/ 5450101 h 13084048"/>
              <a:gd name="connsiteX4" fmla="*/ 1345215 w 7901533"/>
              <a:gd name="connsiteY4" fmla="*/ 0 h 13084048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7901533 w 7901533"/>
              <a:gd name="connsiteY3" fmla="*/ 5666135 h 13300082"/>
              <a:gd name="connsiteX4" fmla="*/ 1536119 w 7901533"/>
              <a:gd name="connsiteY4" fmla="*/ 0 h 13300082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1527228 w 7901533"/>
              <a:gd name="connsiteY3" fmla="*/ 11831061 h 13300082"/>
              <a:gd name="connsiteX4" fmla="*/ 7901533 w 7901533"/>
              <a:gd name="connsiteY4" fmla="*/ 5666135 h 13300082"/>
              <a:gd name="connsiteX5" fmla="*/ 1536119 w 7901533"/>
              <a:gd name="connsiteY5" fmla="*/ 0 h 13300082"/>
              <a:gd name="connsiteX0" fmla="*/ 1536119 w 7901533"/>
              <a:gd name="connsiteY0" fmla="*/ 0 h 13300082"/>
              <a:gd name="connsiteX1" fmla="*/ 4247 w 7901533"/>
              <a:gd name="connsiteY1" fmla="*/ 1600078 h 13300082"/>
              <a:gd name="connsiteX2" fmla="*/ 31194 w 7901533"/>
              <a:gd name="connsiteY2" fmla="*/ 13300082 h 13300082"/>
              <a:gd name="connsiteX3" fmla="*/ 1924944 w 7901533"/>
              <a:gd name="connsiteY3" fmla="*/ 11485407 h 13300082"/>
              <a:gd name="connsiteX4" fmla="*/ 7901533 w 7901533"/>
              <a:gd name="connsiteY4" fmla="*/ 5666135 h 13300082"/>
              <a:gd name="connsiteX5" fmla="*/ 1536119 w 7901533"/>
              <a:gd name="connsiteY5" fmla="*/ 0 h 13300082"/>
              <a:gd name="connsiteX0" fmla="*/ 1536119 w 7901533"/>
              <a:gd name="connsiteY0" fmla="*/ 0 h 11507008"/>
              <a:gd name="connsiteX1" fmla="*/ 4247 w 7901533"/>
              <a:gd name="connsiteY1" fmla="*/ 1600078 h 11507008"/>
              <a:gd name="connsiteX2" fmla="*/ 31195 w 7901533"/>
              <a:gd name="connsiteY2" fmla="*/ 11507008 h 11507008"/>
              <a:gd name="connsiteX3" fmla="*/ 1924944 w 7901533"/>
              <a:gd name="connsiteY3" fmla="*/ 11485407 h 11507008"/>
              <a:gd name="connsiteX4" fmla="*/ 7901533 w 7901533"/>
              <a:gd name="connsiteY4" fmla="*/ 5666135 h 11507008"/>
              <a:gd name="connsiteX5" fmla="*/ 1536119 w 7901533"/>
              <a:gd name="connsiteY5" fmla="*/ 0 h 11507008"/>
              <a:gd name="connsiteX0" fmla="*/ 1537643 w 7903057"/>
              <a:gd name="connsiteY0" fmla="*/ 0 h 11528610"/>
              <a:gd name="connsiteX1" fmla="*/ 5771 w 7903057"/>
              <a:gd name="connsiteY1" fmla="*/ 1600078 h 11528610"/>
              <a:gd name="connsiteX2" fmla="*/ 16809 w 7903057"/>
              <a:gd name="connsiteY2" fmla="*/ 11528610 h 11528610"/>
              <a:gd name="connsiteX3" fmla="*/ 1926468 w 7903057"/>
              <a:gd name="connsiteY3" fmla="*/ 11485407 h 11528610"/>
              <a:gd name="connsiteX4" fmla="*/ 7903057 w 7903057"/>
              <a:gd name="connsiteY4" fmla="*/ 5666135 h 11528610"/>
              <a:gd name="connsiteX5" fmla="*/ 1537643 w 7903057"/>
              <a:gd name="connsiteY5" fmla="*/ 0 h 11528610"/>
              <a:gd name="connsiteX0" fmla="*/ 1537643 w 7520648"/>
              <a:gd name="connsiteY0" fmla="*/ 0 h 11528610"/>
              <a:gd name="connsiteX1" fmla="*/ 5771 w 7520648"/>
              <a:gd name="connsiteY1" fmla="*/ 1600078 h 11528610"/>
              <a:gd name="connsiteX2" fmla="*/ 16809 w 7520648"/>
              <a:gd name="connsiteY2" fmla="*/ 11528610 h 11528610"/>
              <a:gd name="connsiteX3" fmla="*/ 1926468 w 7520648"/>
              <a:gd name="connsiteY3" fmla="*/ 11485407 h 11528610"/>
              <a:gd name="connsiteX4" fmla="*/ 7520648 w 7520648"/>
              <a:gd name="connsiteY4" fmla="*/ 6493078 h 11528610"/>
              <a:gd name="connsiteX5" fmla="*/ 1537643 w 7520648"/>
              <a:gd name="connsiteY5" fmla="*/ 0 h 11528610"/>
              <a:gd name="connsiteX0" fmla="*/ 1537643 w 7520648"/>
              <a:gd name="connsiteY0" fmla="*/ 0 h 11528610"/>
              <a:gd name="connsiteX1" fmla="*/ 5771 w 7520648"/>
              <a:gd name="connsiteY1" fmla="*/ 1600078 h 11528610"/>
              <a:gd name="connsiteX2" fmla="*/ 16809 w 7520648"/>
              <a:gd name="connsiteY2" fmla="*/ 11528610 h 11528610"/>
              <a:gd name="connsiteX3" fmla="*/ 2825131 w 7520648"/>
              <a:gd name="connsiteY3" fmla="*/ 11514941 h 11528610"/>
              <a:gd name="connsiteX4" fmla="*/ 7520648 w 7520648"/>
              <a:gd name="connsiteY4" fmla="*/ 6493078 h 11528610"/>
              <a:gd name="connsiteX5" fmla="*/ 1537643 w 7520648"/>
              <a:gd name="connsiteY5" fmla="*/ 0 h 11528610"/>
              <a:gd name="connsiteX0" fmla="*/ 1537643 w 7520648"/>
              <a:gd name="connsiteY0" fmla="*/ 0 h 11544476"/>
              <a:gd name="connsiteX1" fmla="*/ 5771 w 7520648"/>
              <a:gd name="connsiteY1" fmla="*/ 1600078 h 11544476"/>
              <a:gd name="connsiteX2" fmla="*/ 16809 w 7520648"/>
              <a:gd name="connsiteY2" fmla="*/ 11528610 h 11544476"/>
              <a:gd name="connsiteX3" fmla="*/ 3417866 w 7520648"/>
              <a:gd name="connsiteY3" fmla="*/ 11544476 h 11544476"/>
              <a:gd name="connsiteX4" fmla="*/ 7520648 w 7520648"/>
              <a:gd name="connsiteY4" fmla="*/ 6493078 h 11544476"/>
              <a:gd name="connsiteX5" fmla="*/ 1537643 w 7520648"/>
              <a:gd name="connsiteY5" fmla="*/ 0 h 11544476"/>
              <a:gd name="connsiteX0" fmla="*/ 1422920 w 7520648"/>
              <a:gd name="connsiteY0" fmla="*/ 0 h 11574010"/>
              <a:gd name="connsiteX1" fmla="*/ 5771 w 7520648"/>
              <a:gd name="connsiteY1" fmla="*/ 1629612 h 11574010"/>
              <a:gd name="connsiteX2" fmla="*/ 16809 w 7520648"/>
              <a:gd name="connsiteY2" fmla="*/ 11558144 h 11574010"/>
              <a:gd name="connsiteX3" fmla="*/ 3417866 w 7520648"/>
              <a:gd name="connsiteY3" fmla="*/ 11574010 h 11574010"/>
              <a:gd name="connsiteX4" fmla="*/ 7520648 w 7520648"/>
              <a:gd name="connsiteY4" fmla="*/ 6522612 h 11574010"/>
              <a:gd name="connsiteX5" fmla="*/ 1422920 w 7520648"/>
              <a:gd name="connsiteY5" fmla="*/ 0 h 11574010"/>
              <a:gd name="connsiteX0" fmla="*/ 1408182 w 7505910"/>
              <a:gd name="connsiteY0" fmla="*/ 0 h 11574010"/>
              <a:gd name="connsiteX1" fmla="*/ 10153 w 7505910"/>
              <a:gd name="connsiteY1" fmla="*/ 1806814 h 11574010"/>
              <a:gd name="connsiteX2" fmla="*/ 2071 w 7505910"/>
              <a:gd name="connsiteY2" fmla="*/ 11558144 h 11574010"/>
              <a:gd name="connsiteX3" fmla="*/ 3403128 w 7505910"/>
              <a:gd name="connsiteY3" fmla="*/ 11574010 h 11574010"/>
              <a:gd name="connsiteX4" fmla="*/ 7505910 w 7505910"/>
              <a:gd name="connsiteY4" fmla="*/ 6522612 h 11574010"/>
              <a:gd name="connsiteX5" fmla="*/ 1408182 w 7505910"/>
              <a:gd name="connsiteY5" fmla="*/ 0 h 11574010"/>
              <a:gd name="connsiteX0" fmla="*/ 1408182 w 7741743"/>
              <a:gd name="connsiteY0" fmla="*/ 0 h 11574010"/>
              <a:gd name="connsiteX1" fmla="*/ 10153 w 7741743"/>
              <a:gd name="connsiteY1" fmla="*/ 1806814 h 11574010"/>
              <a:gd name="connsiteX2" fmla="*/ 2071 w 7741743"/>
              <a:gd name="connsiteY2" fmla="*/ 11558144 h 11574010"/>
              <a:gd name="connsiteX3" fmla="*/ 3403128 w 7741743"/>
              <a:gd name="connsiteY3" fmla="*/ 11574010 h 11574010"/>
              <a:gd name="connsiteX4" fmla="*/ 7741743 w 7741743"/>
              <a:gd name="connsiteY4" fmla="*/ 5434114 h 11574010"/>
              <a:gd name="connsiteX5" fmla="*/ 1408182 w 7741743"/>
              <a:gd name="connsiteY5" fmla="*/ 0 h 11574010"/>
              <a:gd name="connsiteX0" fmla="*/ 1323955 w 7741743"/>
              <a:gd name="connsiteY0" fmla="*/ 0 h 12308746"/>
              <a:gd name="connsiteX1" fmla="*/ 10153 w 7741743"/>
              <a:gd name="connsiteY1" fmla="*/ 2541550 h 12308746"/>
              <a:gd name="connsiteX2" fmla="*/ 2071 w 7741743"/>
              <a:gd name="connsiteY2" fmla="*/ 12292880 h 12308746"/>
              <a:gd name="connsiteX3" fmla="*/ 3403128 w 7741743"/>
              <a:gd name="connsiteY3" fmla="*/ 12308746 h 12308746"/>
              <a:gd name="connsiteX4" fmla="*/ 7741743 w 7741743"/>
              <a:gd name="connsiteY4" fmla="*/ 6168850 h 12308746"/>
              <a:gd name="connsiteX5" fmla="*/ 1323955 w 7741743"/>
              <a:gd name="connsiteY5" fmla="*/ 0 h 12308746"/>
              <a:gd name="connsiteX0" fmla="*/ 1323955 w 7741743"/>
              <a:gd name="connsiteY0" fmla="*/ 0 h 12390381"/>
              <a:gd name="connsiteX1" fmla="*/ 10153 w 7741743"/>
              <a:gd name="connsiteY1" fmla="*/ 2623185 h 12390381"/>
              <a:gd name="connsiteX2" fmla="*/ 2071 w 7741743"/>
              <a:gd name="connsiteY2" fmla="*/ 12374515 h 12390381"/>
              <a:gd name="connsiteX3" fmla="*/ 3403128 w 7741743"/>
              <a:gd name="connsiteY3" fmla="*/ 12390381 h 12390381"/>
              <a:gd name="connsiteX4" fmla="*/ 7741743 w 7741743"/>
              <a:gd name="connsiteY4" fmla="*/ 6250485 h 12390381"/>
              <a:gd name="connsiteX5" fmla="*/ 1323955 w 7741743"/>
              <a:gd name="connsiteY5" fmla="*/ 0 h 12390381"/>
              <a:gd name="connsiteX0" fmla="*/ 1321884 w 7739672"/>
              <a:gd name="connsiteY0" fmla="*/ 0 h 12390381"/>
              <a:gd name="connsiteX1" fmla="*/ 41773 w 7739672"/>
              <a:gd name="connsiteY1" fmla="*/ 1888448 h 12390381"/>
              <a:gd name="connsiteX2" fmla="*/ 0 w 7739672"/>
              <a:gd name="connsiteY2" fmla="*/ 12374515 h 12390381"/>
              <a:gd name="connsiteX3" fmla="*/ 3401057 w 7739672"/>
              <a:gd name="connsiteY3" fmla="*/ 12390381 h 12390381"/>
              <a:gd name="connsiteX4" fmla="*/ 7739672 w 7739672"/>
              <a:gd name="connsiteY4" fmla="*/ 6250485 h 12390381"/>
              <a:gd name="connsiteX5" fmla="*/ 1321884 w 7739672"/>
              <a:gd name="connsiteY5" fmla="*/ 0 h 12390381"/>
              <a:gd name="connsiteX0" fmla="*/ 1323954 w 7741742"/>
              <a:gd name="connsiteY0" fmla="*/ 0 h 12390381"/>
              <a:gd name="connsiteX1" fmla="*/ 10153 w 7741742"/>
              <a:gd name="connsiteY1" fmla="*/ 1643534 h 12390381"/>
              <a:gd name="connsiteX2" fmla="*/ 2070 w 7741742"/>
              <a:gd name="connsiteY2" fmla="*/ 12374515 h 12390381"/>
              <a:gd name="connsiteX3" fmla="*/ 3403127 w 7741742"/>
              <a:gd name="connsiteY3" fmla="*/ 12390381 h 12390381"/>
              <a:gd name="connsiteX4" fmla="*/ 7741742 w 7741742"/>
              <a:gd name="connsiteY4" fmla="*/ 6250485 h 12390381"/>
              <a:gd name="connsiteX5" fmla="*/ 1323954 w 7741742"/>
              <a:gd name="connsiteY5" fmla="*/ 0 h 1239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1742" h="12390381">
                <a:moveTo>
                  <a:pt x="1323954" y="0"/>
                </a:moveTo>
                <a:lnTo>
                  <a:pt x="10153" y="1643534"/>
                </a:lnTo>
                <a:cubicBezTo>
                  <a:pt x="-8322" y="2254735"/>
                  <a:pt x="4570" y="6880967"/>
                  <a:pt x="2070" y="12374515"/>
                </a:cubicBezTo>
                <a:lnTo>
                  <a:pt x="3403127" y="12390381"/>
                </a:lnTo>
                <a:lnTo>
                  <a:pt x="7741742" y="6250485"/>
                </a:lnTo>
                <a:lnTo>
                  <a:pt x="1323954" y="0"/>
                </a:lnTo>
                <a:close/>
              </a:path>
            </a:pathLst>
          </a:custGeom>
          <a:solidFill>
            <a:srgbClr val="A470BB">
              <a:alpha val="90000"/>
            </a:srgbClr>
          </a:solidFill>
        </p:spPr>
        <p:txBody>
          <a:bodyPr wrap="square" lIns="0" tIns="0" rIns="0" bIns="0" rtlCol="0"/>
          <a:lstStyle/>
          <a:p>
            <a:r>
              <a:rPr lang="en-AU"/>
              <a:t>A</a:t>
            </a:r>
            <a:endParaRPr/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6E83E46B-EB3B-1AD2-CD5B-C41F38D159D7}"/>
              </a:ext>
            </a:extLst>
          </p:cNvPr>
          <p:cNvSpPr/>
          <p:nvPr userDrawn="1"/>
        </p:nvSpPr>
        <p:spPr>
          <a:xfrm>
            <a:off x="12501443" y="3693763"/>
            <a:ext cx="6535364" cy="4148246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B919F6C-1888-A31F-6476-C7945F554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71558" y="4414926"/>
            <a:ext cx="5200363" cy="272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77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298450" y="320675"/>
            <a:ext cx="1095474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F58BBFF-F4E8-5FF8-603E-9B429C3AAF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424" y="690009"/>
            <a:ext cx="10210800" cy="1164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Heading goes here</a:t>
            </a:r>
            <a:endParaRPr lang="en-AU" dirty="0"/>
          </a:p>
        </p:txBody>
      </p:sp>
      <p:grpSp>
        <p:nvGrpSpPr>
          <p:cNvPr id="4" name="object 9">
            <a:extLst>
              <a:ext uri="{FF2B5EF4-FFF2-40B4-BE49-F238E27FC236}">
                <a16:creationId xmlns:a16="http://schemas.microsoft.com/office/drawing/2014/main" id="{3785CC48-E31F-FB03-1782-A0070C50C449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5" name="object 10">
              <a:extLst>
                <a:ext uri="{FF2B5EF4-FFF2-40B4-BE49-F238E27FC236}">
                  <a16:creationId xmlns:a16="http://schemas.microsoft.com/office/drawing/2014/main" id="{384B6EBC-D01C-B499-BA27-57B8ECBFC327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8" name="object 11">
              <a:extLst>
                <a:ext uri="{FF2B5EF4-FFF2-40B4-BE49-F238E27FC236}">
                  <a16:creationId xmlns:a16="http://schemas.microsoft.com/office/drawing/2014/main" id="{0D307864-357B-732F-A2A6-B6B308C1A0D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2">
              <a:extLst>
                <a:ext uri="{FF2B5EF4-FFF2-40B4-BE49-F238E27FC236}">
                  <a16:creationId xmlns:a16="http://schemas.microsoft.com/office/drawing/2014/main" id="{68AD6404-A113-9566-EEA5-7396B6A5639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id="{1F7FE1F2-8FB8-87D5-4292-442E75A1BD6E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1" name="object 14">
              <a:extLst>
                <a:ext uri="{FF2B5EF4-FFF2-40B4-BE49-F238E27FC236}">
                  <a16:creationId xmlns:a16="http://schemas.microsoft.com/office/drawing/2014/main" id="{D2AC7D39-382C-C6E1-5B64-F983C229556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2" name="object 15">
              <a:extLst>
                <a:ext uri="{FF2B5EF4-FFF2-40B4-BE49-F238E27FC236}">
                  <a16:creationId xmlns:a16="http://schemas.microsoft.com/office/drawing/2014/main" id="{35B707DB-EB7E-A405-A8A8-50A898E06BF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6">
              <a:extLst>
                <a:ext uri="{FF2B5EF4-FFF2-40B4-BE49-F238E27FC236}">
                  <a16:creationId xmlns:a16="http://schemas.microsoft.com/office/drawing/2014/main" id="{7883527F-95C6-C1BE-A9B8-57EEA8AB158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7E570045-0A77-EEDF-0C5E-FDD81508008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FC594E2-529D-D3C7-AEAC-125FF97BC200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259A0B8A-98C7-DD8E-CC51-C9804DD40EB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553A88D-DE95-12D2-E789-D6AF4D3AA385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91E05E4-D7C5-43CD-8601-B78EFD147BE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BAF401FB-6467-1D2C-D2CA-4E41ABE84BE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74533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0654423-5440-6B6A-E447-E3C56F236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78" y="9761275"/>
            <a:ext cx="3425503" cy="10211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CB7FFA-C5B5-4020-6EB0-C5C988BAE0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3887" y="3181513"/>
            <a:ext cx="8276326" cy="433552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22A6A42-375F-A7C4-31F3-ABB578331660}"/>
              </a:ext>
            </a:extLst>
          </p:cNvPr>
          <p:cNvGrpSpPr/>
          <p:nvPr userDrawn="1"/>
        </p:nvGrpSpPr>
        <p:grpSpPr>
          <a:xfrm>
            <a:off x="7523487" y="10192738"/>
            <a:ext cx="3377461" cy="558301"/>
            <a:chOff x="2960149" y="6180881"/>
            <a:chExt cx="2048239" cy="33855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6345CF4-02D0-F82A-3069-8CE5A30EC1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60149" y="6180881"/>
              <a:ext cx="338554" cy="33855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EBEE4B-C28E-065B-9883-2E1A4F472FF7}"/>
                </a:ext>
              </a:extLst>
            </p:cNvPr>
            <p:cNvSpPr txBox="1"/>
            <p:nvPr userDrawn="1"/>
          </p:nvSpPr>
          <p:spPr>
            <a:xfrm>
              <a:off x="3253425" y="6193314"/>
              <a:ext cx="1754963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1800</a:t>
              </a:r>
              <a:r>
                <a:rPr lang="en-AU" sz="2638" spc="-74" dirty="0">
                  <a:solidFill>
                    <a:schemeClr val="accent1"/>
                  </a:solidFill>
                  <a:latin typeface="Arial"/>
                  <a:cs typeface="Arial"/>
                </a:rPr>
                <a:t> </a:t>
              </a: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024</a:t>
              </a:r>
              <a:r>
                <a:rPr lang="en-AU" sz="2638" spc="-49" dirty="0">
                  <a:solidFill>
                    <a:schemeClr val="accent1"/>
                  </a:solidFill>
                  <a:latin typeface="Arial"/>
                  <a:cs typeface="Arial"/>
                </a:rPr>
                <a:t> </a:t>
              </a:r>
              <a:r>
                <a:rPr lang="en-AU" sz="2638" spc="-41" dirty="0">
                  <a:solidFill>
                    <a:schemeClr val="accent1"/>
                  </a:solidFill>
                  <a:latin typeface="Arial"/>
                  <a:cs typeface="Arial"/>
                </a:rPr>
                <a:t>413</a:t>
              </a:r>
              <a:endParaRPr lang="en-AU" sz="2638" dirty="0">
                <a:solidFill>
                  <a:schemeClr val="accent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DF06A23-BA04-ED27-5F76-C13560F6F06C}"/>
              </a:ext>
            </a:extLst>
          </p:cNvPr>
          <p:cNvGrpSpPr/>
          <p:nvPr userDrawn="1"/>
        </p:nvGrpSpPr>
        <p:grpSpPr>
          <a:xfrm>
            <a:off x="10621817" y="10192738"/>
            <a:ext cx="4360890" cy="558301"/>
            <a:chOff x="5029267" y="6180881"/>
            <a:chExt cx="2644633" cy="33855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3AD756-EAB7-BAC1-EE4C-165F1C6DF5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29267" y="6180881"/>
              <a:ext cx="338554" cy="33855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C4D71D-F117-B056-6F98-5B6DDA95A495}"/>
                </a:ext>
              </a:extLst>
            </p:cNvPr>
            <p:cNvSpPr txBox="1"/>
            <p:nvPr userDrawn="1"/>
          </p:nvSpPr>
          <p:spPr>
            <a:xfrm>
              <a:off x="5367821" y="6193314"/>
              <a:ext cx="2306079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>
                  <a:solidFill>
                    <a:schemeClr val="accent1"/>
                  </a:solidFill>
                  <a:latin typeface="Arial"/>
                  <a:cs typeface="Arial"/>
                </a:rPr>
                <a:t>#projectcompassion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4E30A0-AD68-7DAB-B22F-61F75471D01F}"/>
              </a:ext>
            </a:extLst>
          </p:cNvPr>
          <p:cNvGrpSpPr/>
          <p:nvPr userDrawn="1"/>
        </p:nvGrpSpPr>
        <p:grpSpPr>
          <a:xfrm>
            <a:off x="14730221" y="10192738"/>
            <a:ext cx="6264818" cy="558301"/>
            <a:chOff x="7682828" y="6180881"/>
            <a:chExt cx="3799258" cy="33855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F58571-CCD4-6A96-0689-EA422B18F8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82828" y="6180881"/>
              <a:ext cx="338554" cy="33855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AC865E0-2C6B-8B1E-DA70-FA5EA62138B7}"/>
                </a:ext>
              </a:extLst>
            </p:cNvPr>
            <p:cNvSpPr txBox="1"/>
            <p:nvPr userDrawn="1"/>
          </p:nvSpPr>
          <p:spPr>
            <a:xfrm>
              <a:off x="8038142" y="6193314"/>
              <a:ext cx="3443944" cy="302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5078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AU" sz="2638" dirty="0" err="1">
                  <a:solidFill>
                    <a:schemeClr val="accent1"/>
                  </a:solidFill>
                  <a:latin typeface="Arial"/>
                  <a:cs typeface="Arial"/>
                </a:rPr>
                <a:t>projectcompassion.org.au</a:t>
              </a:r>
              <a:endParaRPr lang="en-AU" sz="2638" dirty="0">
                <a:solidFill>
                  <a:schemeClr val="accent1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273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F017B84-F1BF-4C20-0716-5DA0AB3A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05" y="777875"/>
            <a:ext cx="17338675" cy="1164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8" r:id="rId2"/>
    <p:sldLayoutId id="2147483691" r:id="rId3"/>
  </p:sldLayoutIdLst>
  <p:txStyles>
    <p:titleStyle>
      <a:lvl1pPr>
        <a:defRPr sz="5900" b="1">
          <a:solidFill>
            <a:srgbClr val="762000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21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Diagonal Corners Rounded 1">
            <a:extLst>
              <a:ext uri="{FF2B5EF4-FFF2-40B4-BE49-F238E27FC236}">
                <a16:creationId xmlns:a16="http://schemas.microsoft.com/office/drawing/2014/main" id="{03086826-4597-709E-CF5E-FFABF18AE56F}"/>
              </a:ext>
            </a:extLst>
          </p:cNvPr>
          <p:cNvSpPr/>
          <p:nvPr/>
        </p:nvSpPr>
        <p:spPr>
          <a:xfrm>
            <a:off x="1060450" y="8931275"/>
            <a:ext cx="6934200" cy="1752600"/>
          </a:xfrm>
          <a:prstGeom prst="round2DiagRect">
            <a:avLst/>
          </a:prstGeom>
          <a:solidFill>
            <a:srgbClr val="FFD2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1B5DBB72-9435-38DF-5DA0-C8D29EB9A72C}"/>
              </a:ext>
            </a:extLst>
          </p:cNvPr>
          <p:cNvSpPr txBox="1">
            <a:spLocks/>
          </p:cNvSpPr>
          <p:nvPr/>
        </p:nvSpPr>
        <p:spPr>
          <a:xfrm>
            <a:off x="1060450" y="9271079"/>
            <a:ext cx="6934201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rgbClr val="762000"/>
                </a:solidFill>
                <a:cs typeface="Arial"/>
              </a:rPr>
              <a:t>Ash Wednesday Liturgy</a:t>
            </a:r>
          </a:p>
          <a:p>
            <a:pPr algn="ctr"/>
            <a:r>
              <a:rPr lang="en-US" sz="3600">
                <a:solidFill>
                  <a:srgbClr val="762000"/>
                </a:solidFill>
              </a:rPr>
              <a:t>For Secondary Schools</a:t>
            </a:r>
            <a:endParaRPr lang="en-AU" sz="3600" dirty="0">
              <a:solidFill>
                <a:srgbClr val="762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20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DB804-BF48-8C0F-626F-B16F324A0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 descr="Two women stand together, holding hands, outside their timber home. ">
            <a:extLst>
              <a:ext uri="{FF2B5EF4-FFF2-40B4-BE49-F238E27FC236}">
                <a16:creationId xmlns:a16="http://schemas.microsoft.com/office/drawing/2014/main" id="{48A57495-4589-482B-AEB9-553A10304D7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D932F-F412-CD08-2E64-535A66DE173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78424"/>
            <a:ext cx="10259878" cy="21682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AU" dirty="0"/>
              <a:t> Anita with her daughter Sushmita outside their home in southwest Bangladesh</a:t>
            </a:r>
            <a:r>
              <a:rPr lang="en-US" dirty="0"/>
              <a:t>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E5B3C18-E214-6721-C1DC-758E69634EB6}"/>
              </a:ext>
            </a:extLst>
          </p:cNvPr>
          <p:cNvSpPr/>
          <p:nvPr/>
        </p:nvSpPr>
        <p:spPr>
          <a:xfrm>
            <a:off x="298450" y="320675"/>
            <a:ext cx="590087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044F59C-3DFD-5E1B-B693-7F4BB6F0A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90009"/>
            <a:ext cx="5280925" cy="1164025"/>
          </a:xfrm>
        </p:spPr>
        <p:txBody>
          <a:bodyPr/>
          <a:lstStyle/>
          <a:p>
            <a:r>
              <a:rPr lang="en-US" dirty="0"/>
              <a:t>Sign of Peace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577F292-ED8F-B815-2FCC-6EE0EAF840D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497AF125-86F6-2BBF-2364-4AE8D2D7CC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7151F6A-A83F-C379-9B53-12A717EB2AF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BBF410E-F399-0D70-D1AC-99AFE5FF45E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9D24CE9C-8CA7-981A-7179-DB3F9F39F03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5590DD02-524E-F753-4B1F-F7D519A9407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B0216CF-12BE-7898-87DE-10411C40423E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3C89B951-BA97-9129-999A-14985B29823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E2777BF8-C30F-35D0-1D3F-00E4806597A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0AA80CE-E95E-6C8D-3996-0A6486AD8CAD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F3B2EBBF-634C-060D-1415-93763D775ED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A0DFD61-9A5B-0028-51C3-9D7EBAC97930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4F6299-6597-DE1F-F18B-61ACC1BD4001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95B3192-96AA-18C7-5E72-E6448C1A934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78338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 descr="A smiling girl stands inside her classroom with a few wooden school desks visible in the background. ">
            <a:extLst>
              <a:ext uri="{FF2B5EF4-FFF2-40B4-BE49-F238E27FC236}">
                <a16:creationId xmlns:a16="http://schemas.microsoft.com/office/drawing/2014/main" id="{914F9578-7AB1-B092-88B0-612D1059670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5" name="Content Placeholder 4" descr="A smiling girl stands inside her classroom with a few wooden school desks visible in the background. ">
            <a:extLst>
              <a:ext uri="{FF2B5EF4-FFF2-40B4-BE49-F238E27FC236}">
                <a16:creationId xmlns:a16="http://schemas.microsoft.com/office/drawing/2014/main" id="{BFD8F699-84A9-A1C4-37E9-1F7D496C78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38305"/>
            <a:ext cx="7597422" cy="29281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AU" dirty="0"/>
              <a:t>Sisilia in a classroom in her school in rural Tanzania. Photo: Caritas Australia  ​</a:t>
            </a:r>
            <a:endParaRPr lang="en-AU" dirty="0">
              <a:latin typeface="+mj-lt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6D6B3944-F09A-48D0-3C31-80F35B7E703F}"/>
              </a:ext>
            </a:extLst>
          </p:cNvPr>
          <p:cNvSpPr/>
          <p:nvPr/>
        </p:nvSpPr>
        <p:spPr>
          <a:xfrm>
            <a:off x="298450" y="298450"/>
            <a:ext cx="1021080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0CB969-BA27-1AD2-1BE9-81E5B20D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67784"/>
            <a:ext cx="10210800" cy="1164025"/>
          </a:xfrm>
        </p:spPr>
        <p:txBody>
          <a:bodyPr/>
          <a:lstStyle/>
          <a:p>
            <a:r>
              <a:rPr lang="en-US" dirty="0"/>
              <a:t>Project Compassion 2026</a:t>
            </a:r>
            <a:endParaRPr lang="en-AU" dirty="0"/>
          </a:p>
        </p:txBody>
      </p:sp>
      <p:grpSp>
        <p:nvGrpSpPr>
          <p:cNvPr id="10" name="object 9">
            <a:extLst>
              <a:ext uri="{FF2B5EF4-FFF2-40B4-BE49-F238E27FC236}">
                <a16:creationId xmlns:a16="http://schemas.microsoft.com/office/drawing/2014/main" id="{EDB48987-DD13-5458-9D7D-4C1E2BF44FCF}"/>
              </a:ext>
            </a:extLst>
          </p:cNvPr>
          <p:cNvGrpSpPr/>
          <p:nvPr/>
        </p:nvGrpSpPr>
        <p:grpSpPr>
          <a:xfrm>
            <a:off x="15266570" y="10155501"/>
            <a:ext cx="3786504" cy="508000"/>
            <a:chOff x="15266570" y="10177726"/>
            <a:chExt cx="3786504" cy="508000"/>
          </a:xfrm>
        </p:grpSpPr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BB26F2DC-470E-12DD-056C-817A6E03BE5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79ECA8C1-1486-9932-05B8-67604D5A40E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9BB6D56C-1D4C-3E1C-6DF3-4356EB218657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D5E0AB5E-2548-878F-FFA0-580F50276F8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5" name="object 14">
              <a:extLst>
                <a:ext uri="{FF2B5EF4-FFF2-40B4-BE49-F238E27FC236}">
                  <a16:creationId xmlns:a16="http://schemas.microsoft.com/office/drawing/2014/main" id="{1E244272-8DBB-4BE1-3967-5A6010350ED4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AC722495-BD5F-1057-D0E0-21CDF17D4E9D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A81A8CC8-EDCE-0C16-0E66-CB969A496ECE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8" name="object 17">
              <a:extLst>
                <a:ext uri="{FF2B5EF4-FFF2-40B4-BE49-F238E27FC236}">
                  <a16:creationId xmlns:a16="http://schemas.microsoft.com/office/drawing/2014/main" id="{5F02B923-F32F-62EE-14E5-B20CD193882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D6FF036-FC1C-EE92-1717-71A42257991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0ABED85A-B7E3-6820-141F-745E94265C2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1" name="object 20">
              <a:extLst>
                <a:ext uri="{FF2B5EF4-FFF2-40B4-BE49-F238E27FC236}">
                  <a16:creationId xmlns:a16="http://schemas.microsoft.com/office/drawing/2014/main" id="{452F2417-8189-0400-B89F-C63CB5C43A2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8D891036-334A-B681-EE74-301226D9D9F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BD6C3C1-4A90-B6B4-CED9-BBF1BEA0A14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8086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family stand together smiling outside their home in Fiji.">
            <a:extLst>
              <a:ext uri="{FF2B5EF4-FFF2-40B4-BE49-F238E27FC236}">
                <a16:creationId xmlns:a16="http://schemas.microsoft.com/office/drawing/2014/main" id="{86CE629A-19AB-61A9-AD73-5A21B15182F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7CF3-3B7D-A789-2A88-BD92606A018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52740"/>
            <a:ext cx="8760178" cy="242504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err="1"/>
              <a:t>Manaini</a:t>
            </a:r>
            <a:r>
              <a:rPr lang="en-US"/>
              <a:t> stands together with her family outside their home in Fiji.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3FA99D-0818-6068-1232-C497CEC1E2D2}"/>
              </a:ext>
            </a:extLst>
          </p:cNvPr>
          <p:cNvSpPr/>
          <p:nvPr/>
        </p:nvSpPr>
        <p:spPr>
          <a:xfrm>
            <a:off x="298451" y="320675"/>
            <a:ext cx="6324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94415A-85EB-DD20-9954-D8E62447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Prayer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3C28957C-6A07-F024-9D95-2774D03DDAC9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A353B504-A6FD-D6F6-7FAA-6CAF914BACA2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AC75331A-E739-BDB8-EA9A-7C535778695E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38713771-02AD-8B7E-CD7D-D6501E560E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E35361F0-B9EC-5CDE-DE74-D3EAC4BD014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587A341-AD3E-3B4E-96C4-6AB019D9FDA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6AD1225D-8999-8A96-81F2-8BEBFD7EF9B3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B32E5FC-E3D9-F388-4BCE-0B902213940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DE6A4A1D-06CA-6A9E-629C-939B1B8849D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8007868-2891-FFD2-7B74-DA4FD24A719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D9F2797-0C61-122D-EC31-173CE51C6B2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6FEAFF9-7A7B-E5FB-FAC4-D088CEC1FFB7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2245FC86-AB2A-D8AA-346A-9AC12E5B1665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C5AE613-356E-5412-D041-9C1A232455B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1973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A group of people sitting and watching others standing at the front with microphones and instruments.">
            <a:extLst>
              <a:ext uri="{FF2B5EF4-FFF2-40B4-BE49-F238E27FC236}">
                <a16:creationId xmlns:a16="http://schemas.microsoft.com/office/drawing/2014/main" id="{2AEF10E6-3848-41F1-3430-29BDC18E82B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FCDE-4F0C-E373-1572-60BEA389DCC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68691"/>
            <a:ext cx="7823200" cy="312065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Members of </a:t>
            </a:r>
            <a:r>
              <a:rPr lang="en-US" err="1"/>
              <a:t>Monoranjon’s</a:t>
            </a:r>
            <a:r>
              <a:rPr lang="en-US"/>
              <a:t> community gather </a:t>
            </a:r>
            <a:r>
              <a:rPr lang="en-US" err="1"/>
              <a:t>togather</a:t>
            </a:r>
            <a:r>
              <a:rPr lang="en-US"/>
              <a:t>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14CE1FC-4698-C2A0-E4BB-445A89FE368B}"/>
              </a:ext>
            </a:extLst>
          </p:cNvPr>
          <p:cNvSpPr/>
          <p:nvPr/>
        </p:nvSpPr>
        <p:spPr>
          <a:xfrm>
            <a:off x="298450" y="320675"/>
            <a:ext cx="609599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713D6B-2095-E15A-14A7-9D90526C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Sending Forth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D9E5BBC3-3C9C-3722-7095-DBC4C63D56C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01CC906-B38D-ED33-D255-63576D4AD67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06F4238-153C-5ABC-2785-FB3306C5170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5AC4D629-C260-F33C-B2CB-0C4E7B4EFCA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846DDA7-EE4F-12E1-F624-E5095E9FF5D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FE5F97D-1200-6AB9-16B8-A735BFBFF8F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D7D5CCB-B1C8-2641-77DC-7D7BA26C089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92616BB3-E13E-B4D1-AF99-63FA0B5A1C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984FB129-2271-77C6-4403-C837FE83EDC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83648296-6D3D-6A8F-9A40-ACDD202B87B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B0CDCD-9F05-C4EB-AAA6-BDD309467CBE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6A3C5E2E-754E-1097-457B-07228ED086D9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5B99971-BD5D-B7B9-BF53-0C49048D8303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896BE16-C5C0-C52A-7A56-E47AA638A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61486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7" descr="A group of children holding up their hands beside a water tap.">
            <a:extLst>
              <a:ext uri="{FF2B5EF4-FFF2-40B4-BE49-F238E27FC236}">
                <a16:creationId xmlns:a16="http://schemas.microsoft.com/office/drawing/2014/main" id="{CFC05E6A-57F8-8795-C547-5BA3BBEA254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A58AA-2E14-498D-554E-B348C8D333B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136757"/>
            <a:ext cx="11774310" cy="49244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AU" dirty="0"/>
              <a:t>Sisilia and her classmates showing off their clean hands after using their new water taps at school.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FBFA409-9003-29D0-199C-C1B860F047DA}"/>
              </a:ext>
            </a:extLst>
          </p:cNvPr>
          <p:cNvSpPr/>
          <p:nvPr/>
        </p:nvSpPr>
        <p:spPr>
          <a:xfrm>
            <a:off x="298451" y="320675"/>
            <a:ext cx="7543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395D40-E623-36F3-5EB8-1039D5BB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Recessional Song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493ADA52-A996-8C24-0DAA-342F83AAEF91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F228C62-31BE-42CD-B795-BD2AF149A5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623CFFD-B836-159D-77F3-DA700319C57D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1BA7CCA-386A-7AE7-BB76-002E5DFFB0B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AA6EDEA1-4CB3-BB3A-6E9C-7B4B1893D1B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BCE15E6-8378-A6A6-CF4B-8B9D22383F99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704EDD59-FCE3-3FBF-1B3D-2F55CDF1F81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A7727B6B-89CD-807E-9509-98C5A6AD6BA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1AC8A19-5754-A1EA-E7FD-8D9FFFBBC51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7CCCB31-18F7-7E47-0BD5-23DA64762DA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CDBCCB8-EF84-1D0B-E557-C45110B33B8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5AA9F2F7-F142-09F9-817A-08C2C1E8846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4BD8ECED-8DF5-B4F3-A115-D6B10895DFA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31E25D09-5D1D-0ABF-BC3E-4C8DC79FD42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27281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333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person smiling at the camera">
            <a:extLst>
              <a:ext uri="{FF2B5EF4-FFF2-40B4-BE49-F238E27FC236}">
                <a16:creationId xmlns:a16="http://schemas.microsoft.com/office/drawing/2014/main" id="{B70729F4-BC86-D4F6-BFA9-F2CD65F95C8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76052-6B9E-2258-232A-030D4B10BCB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11678"/>
            <a:ext cx="8715021" cy="30353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err="1"/>
              <a:t>Monoranjon</a:t>
            </a:r>
            <a:r>
              <a:rPr lang="en-US"/>
              <a:t> smiles at the camera near his home in Bangladesh.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37A37EF-E67D-4FDD-53EC-AEC0FB7B1DBF}"/>
              </a:ext>
            </a:extLst>
          </p:cNvPr>
          <p:cNvSpPr/>
          <p:nvPr/>
        </p:nvSpPr>
        <p:spPr>
          <a:xfrm>
            <a:off x="298451" y="320675"/>
            <a:ext cx="5638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96932ED-73B8-31B4-C296-0AB08478E8C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50EB86D2-BD60-3C69-8391-3F2E79741ED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C6560BC-6FC2-C268-95F3-F8DDE23BFC0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AD2A9F3C-C1B8-6BB1-2560-777718EE534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931A3A5-D257-A488-00DA-07434F5462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68D1384-2C71-06A3-C62B-6C554D28706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91580A1-FB19-FA4C-D185-DF102614378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814CD40B-C195-0786-36E8-F53DAE7C5D7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16965D34-7344-8E28-5E7F-9B8B9C3A1BC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64527B7-3F20-304F-981F-676682824123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E609289-F6F0-20E2-5361-401A7FC3D51C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333C5BC7-D690-411D-6AC6-BED3308EBF5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1C21F12F-9958-CF8B-979F-65D7DCAC51D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0B753744-EDB8-7B19-E26B-EB57834F4E1A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44808B1-C922-997B-EC65-0EBF54E4F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12972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students in a classroom dance together.">
            <a:extLst>
              <a:ext uri="{FF2B5EF4-FFF2-40B4-BE49-F238E27FC236}">
                <a16:creationId xmlns:a16="http://schemas.microsoft.com/office/drawing/2014/main" id="{56531F95-B809-5629-EA18-621415BCC08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305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965DB-842B-65C6-71B3-C3F92B4357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00963"/>
            <a:ext cx="13100050" cy="246221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Sisilia, a Tanzanian primary school student, dances with her friends in a classroom inside her school.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A3F8EE7-66F2-DB3B-AFB3-B04FA675BB2C}"/>
              </a:ext>
            </a:extLst>
          </p:cNvPr>
          <p:cNvSpPr/>
          <p:nvPr/>
        </p:nvSpPr>
        <p:spPr>
          <a:xfrm>
            <a:off x="298451" y="320675"/>
            <a:ext cx="6781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6A5D22-BBC7-0865-CE5C-A36336E84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90009"/>
            <a:ext cx="8377323" cy="1164025"/>
          </a:xfrm>
        </p:spPr>
        <p:txBody>
          <a:bodyPr/>
          <a:lstStyle/>
          <a:p>
            <a:r>
              <a:rPr lang="en-US" dirty="0"/>
              <a:t>Gathering Song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FFF2C3B-9185-3335-DFA2-15868C19D1C6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B12E57E0-CEC0-7DDA-3996-736127A4D079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F279D71-812E-E490-99BC-6450F870FB14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BE99291-BE2A-8DEC-C47F-123B4F20A2E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CB4E53C-F439-B23C-2DB3-AD12102AD8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A12A0D8-99AC-365F-77B4-7C9BB741570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21DC63F-67F9-B21B-AAB4-B61A0B65DE46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29635A3-68CF-6EE3-4C2C-04CC9FCE7F7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3CFEEA7-DACB-BA92-9BFD-F2C49D900E75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994CD02-49FD-CF17-BFB0-69C6CA3018A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0A1F410B-0326-6F8A-E028-975F1500971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A8F9472C-0A5F-B0BE-B8D0-15E4D98F95D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AA9CCF06-947A-19BC-ED8A-30FBEFADE632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4AFD03F-B15E-7237-7EA9-8F4186508749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7815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Three women sit on the floor of a veranda, weaving a mat.">
            <a:extLst>
              <a:ext uri="{FF2B5EF4-FFF2-40B4-BE49-F238E27FC236}">
                <a16:creationId xmlns:a16="http://schemas.microsoft.com/office/drawing/2014/main" id="{A9578189-816F-9764-AA9F-AA5AE1FDC51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89163-5D64-C608-4BCF-DA84C1EF1E6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373256"/>
            <a:ext cx="7789333" cy="200660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err="1"/>
              <a:t>Manaini</a:t>
            </a:r>
            <a:r>
              <a:rPr lang="en-US"/>
              <a:t> sits with some friends, weaving mats together.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5C04C9E-D557-1A8B-1A80-CFDFF9600A2D}"/>
              </a:ext>
            </a:extLst>
          </p:cNvPr>
          <p:cNvSpPr/>
          <p:nvPr/>
        </p:nvSpPr>
        <p:spPr>
          <a:xfrm>
            <a:off x="298451" y="320675"/>
            <a:ext cx="6629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262389-12D1-929A-3D75-08EA994E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Prayer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99FC8E5D-1663-FBBD-1553-FF6607F40EA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4FD6CF6-ADF7-5EA1-A403-A001C7C7649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1637B38D-5FE4-CA63-44FA-7CB24455745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D7C2A313-E6E5-AF00-85D9-B8806F3542D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E829948-ED2E-DF21-D26A-6452BD095BA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8CFB60AB-0BC2-9A70-07C3-4AADDEED4D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A03D35C-413C-1DF8-A480-92762F4F9CE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A167BB3-FA4E-8732-A892-A471A272560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891C354-9E3D-E50E-F79B-9A8CE743AF8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1DC9522-EC69-E4A5-F10D-D1F1201E528A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90EE1CD1-C83D-363D-5E86-E1845979997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DD1337D1-A826-39ED-57C3-ECD481144104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033DA2D4-AB94-12B5-69EF-234BC8F3D926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ADECC140-02ED-A94B-C9E5-FCA6EFDAE23E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595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irl sits on a bench outside her mud-thatched home, writing in a notebook.">
            <a:extLst>
              <a:ext uri="{FF2B5EF4-FFF2-40B4-BE49-F238E27FC236}">
                <a16:creationId xmlns:a16="http://schemas.microsoft.com/office/drawing/2014/main" id="{E8AFAD06-A500-AF01-2AB0-17BC45F4C62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F7CFC-4309-CFC5-F790-244F22F4BD9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435431"/>
            <a:ext cx="8410221" cy="245326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Sisilia works on her homework outside her home in Tanzania.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FE10088-2F38-FDFD-ABAE-5B44F5F4DFF6}"/>
              </a:ext>
            </a:extLst>
          </p:cNvPr>
          <p:cNvSpPr/>
          <p:nvPr/>
        </p:nvSpPr>
        <p:spPr>
          <a:xfrm>
            <a:off x="298451" y="320675"/>
            <a:ext cx="6705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676145-08D4-E8F2-C329-D67A8171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Gospel Reading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D5B073F-2C56-D38C-CF3E-CD7BDD8EBC58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2321DDC3-A178-7F66-C78E-8CFBDE8E513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BC2FFD2-7275-6A86-625F-7D9C0CC6C3F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D4F3B03-DB46-AF19-1D4D-3A32468EC373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1BA04CD-A488-38AC-34C7-3BDF846F88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E281148-1DDD-82CF-E88B-045B12C18105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993813E4-4E88-4005-D84B-7D804F5DE11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42D9FAF5-50DA-C03E-F531-F9A20E1184D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57396F61-6ACE-2678-7370-83E1C6D2036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3951F89-CBD7-F4C2-1698-6578507BB58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D3E2F694-62DD-7A27-5661-459C4CA80EA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978FA76A-D185-DEF7-23B9-213F8AE54FE3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63666E9-4770-A96E-E882-C68CA71B9C91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F328D2A-43B9-AB31-0C21-F0C5A4F6E330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6690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person's hands planting a plant">
            <a:extLst>
              <a:ext uri="{FF2B5EF4-FFF2-40B4-BE49-F238E27FC236}">
                <a16:creationId xmlns:a16="http://schemas.microsoft.com/office/drawing/2014/main" id="{8D11FD71-2613-2E6B-2E78-1EB672D704C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Content Placeholder 2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4CC5172F-993E-293B-6D8F-277F1B497DC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4" y="10300964"/>
            <a:ext cx="8142813" cy="303530"/>
          </a:xfrm>
        </p:spPr>
        <p:txBody>
          <a:bodyPr/>
          <a:lstStyle/>
          <a:p>
            <a:r>
              <a:rPr lang="en-US" dirty="0" err="1"/>
              <a:t>Manaini</a:t>
            </a:r>
            <a:r>
              <a:rPr lang="en-US" dirty="0"/>
              <a:t> plants a seedling in her garden outside her home in Fiji.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8CCEBB1-4906-1FED-0507-1EC78754A0B4}"/>
              </a:ext>
            </a:extLst>
          </p:cNvPr>
          <p:cNvSpPr/>
          <p:nvPr/>
        </p:nvSpPr>
        <p:spPr>
          <a:xfrm>
            <a:off x="298451" y="320675"/>
            <a:ext cx="7315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984E60-A99F-6E8B-C985-F5F5D39E7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Gospel Reflection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77750767-FE1B-7A59-90D3-0DE112860AD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D5A6F270-7DF0-CE6B-73EB-33A9AB7602D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47897EC-FC57-2E6E-9883-1A34E55FA292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3189E45-6B09-FBAA-14EA-571B7AD53A8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DF029DB8-ACC7-DAA8-3DD7-4063D0396300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2873192-E463-F8E8-32A3-761E4028FA2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EF65547-1734-3870-02F4-CD511D08C5E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7042A46-6FB3-BEEA-409F-B6012A72532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FA365AB-7A06-0860-4EE9-242E2AC83A67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F767197E-1B1C-7B13-94BC-B720545B068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5F291EE8-6E4C-FF77-AA42-0D01103F0C6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B87C0DEB-1671-56D0-6399-840FB68482E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87989C69-AB00-7834-65C6-1A9CBB33790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FED6D1D-097E-E456-A73D-4F619556247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783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 descr="A group of women sitting on the ground together with various dishes of food in front of them.">
            <a:extLst>
              <a:ext uri="{FF2B5EF4-FFF2-40B4-BE49-F238E27FC236}">
                <a16:creationId xmlns:a16="http://schemas.microsoft.com/office/drawing/2014/main" id="{3A0E0CBD-7A17-854B-2B0D-DB58D731EC3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498"/>
            <a:ext cx="20104100" cy="11293852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CA3B-B51C-4231-02E6-BA468CF72B0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207627"/>
            <a:ext cx="8681156" cy="21644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 err="1"/>
              <a:t>Manaini</a:t>
            </a:r>
            <a:r>
              <a:rPr lang="en-US"/>
              <a:t> and other women from her community cooking together.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6B58B2-EA31-3AA6-85DC-BDF70D47EDA2}"/>
              </a:ext>
            </a:extLst>
          </p:cNvPr>
          <p:cNvSpPr/>
          <p:nvPr/>
        </p:nvSpPr>
        <p:spPr>
          <a:xfrm>
            <a:off x="298450" y="320675"/>
            <a:ext cx="1239466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462D4E-E960-011D-4C8C-0B1DD26ED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90009"/>
            <a:ext cx="16286584" cy="1164025"/>
          </a:xfrm>
        </p:spPr>
        <p:txBody>
          <a:bodyPr>
            <a:normAutofit/>
          </a:bodyPr>
          <a:lstStyle/>
          <a:p>
            <a:r>
              <a:rPr lang="en-US" dirty="0"/>
              <a:t>Blessing &amp; Distribution of Ashes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9FFC065-A851-2DD0-A795-73F816A5E6CF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C5153022-0767-1264-C779-32357BCCDFB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29E1384A-19C5-7D99-4D97-2534D9DEFD2B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445C2EA-2740-C1EF-2CF4-3425D874D085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19AFEE44-9E1B-B5D4-BCC0-CEC5F68E7423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2E2B275E-C6F1-20AA-6A1D-A498D92BC9D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3752762-B78C-F7A0-5C9B-8D62B1992EF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B3B742E-63DB-9874-64D6-EFC0312E68C0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4C124207-1CCA-5422-A197-6D6423DE143F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D180E6C-0838-0505-7251-189C078047C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D8C5E0-5735-8F3F-84E6-123EF9A0B99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90843BA-72E5-960F-6EE0-6F7670409964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A97C16-7DA1-467E-2F9D-D3175265A8B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0299E19-D3E5-6641-7EA8-5FE6B8276E4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6738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School students sit at desks in their classroom with a focus on two sitting close to the camera and smiling.">
            <a:extLst>
              <a:ext uri="{FF2B5EF4-FFF2-40B4-BE49-F238E27FC236}">
                <a16:creationId xmlns:a16="http://schemas.microsoft.com/office/drawing/2014/main" id="{8585D61C-3332-BAB7-5580-FF1891D104D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21BA-3905-0603-1431-20CEA97E117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72132"/>
            <a:ext cx="8455378" cy="31132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/>
              <a:t>Sisilia sits with her classmates in their classroom in Tanzania.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E0245B7-3C17-23FE-AE3D-E2B77A0D8E07}"/>
              </a:ext>
            </a:extLst>
          </p:cNvPr>
          <p:cNvSpPr/>
          <p:nvPr/>
        </p:nvSpPr>
        <p:spPr>
          <a:xfrm>
            <a:off x="298451" y="320675"/>
            <a:ext cx="8839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1EA43-489C-54FB-48D7-F7B3E53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Prayer of Intercession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1F447B0-D91D-A899-8BBC-544E7B2D5B3A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39283B2-E127-0479-7458-805AFEE6840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F7A59A8-D382-89D4-48EA-DB2B96543B66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1AEE1C69-B648-D65E-5E82-BE3C0332306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849D031D-F5B3-4EC0-CEB0-F97DE1BBD5F6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D42DA59A-ECDB-126F-1C3F-591B58D6010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532ADB8-1A16-5E39-D420-ED89A264937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948CC91-3E95-2D0F-4501-EAE722EE938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E62A137-A8B5-C242-BAFF-0C48F60ED22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76919E3-5570-C140-118C-7A99EB65B65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4727CC8-F2AB-690F-76C0-D38CA2AA19D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30E8670-3562-8E8B-A456-B84F2D16287A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EE71A998-7F2C-12BB-CE5E-F233E4D3FBA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854763B4-69B8-573E-DE37-1200D647A71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361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man sits with his arm around a young child, both smiling. ">
            <a:extLst>
              <a:ext uri="{FF2B5EF4-FFF2-40B4-BE49-F238E27FC236}">
                <a16:creationId xmlns:a16="http://schemas.microsoft.com/office/drawing/2014/main" id="{555E1E08-627E-A1C2-35A8-276F99C104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6AF7E-7025-09C9-1634-98AB8FA5AD0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78423"/>
            <a:ext cx="7292622" cy="340918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 dirty="0" err="1"/>
              <a:t>Monoranjon</a:t>
            </a:r>
            <a:r>
              <a:rPr lang="en-US" dirty="0"/>
              <a:t> sits with his son outside their home. Photo: Caritas Australia.</a:t>
            </a:r>
            <a:endParaRPr lang="en-AU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87EF7A-D504-6A9D-2AA0-8D61117394AA}"/>
              </a:ext>
            </a:extLst>
          </p:cNvPr>
          <p:cNvSpPr/>
          <p:nvPr/>
        </p:nvSpPr>
        <p:spPr>
          <a:xfrm>
            <a:off x="298451" y="320675"/>
            <a:ext cx="5105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C4F6DE-C2FB-3037-203C-6186A3FE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Father</a:t>
            </a:r>
            <a:endParaRPr lang="en-AU" dirty="0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A9FEDBA-B2C8-EC6B-2E90-F7323B4A6B5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E0F6050D-0274-0A1D-06F0-76F2E909C5F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F7D6543-5A14-4370-4257-33077D660E9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DDDBFE0-A67E-4BE9-1E7E-50208E165FB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71E14847-7ACE-1A8D-F25D-566B02457E2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98CD5991-E622-7B2D-1400-B42A22DD08E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5BE58E3-CCCE-91DF-9712-5F7AE6AC883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B920E084-537E-5ACA-C117-B58D3E72437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F87F1F29-A524-5FC1-CF0F-9A477E083AF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636AE1F4-F285-4875-ACB7-F1BAED1CD0B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37B67C0-DAB2-89F8-6379-3A35D2BFCFCD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1B922B05-65E9-60DC-FD77-65FF07D5AB7E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1695B1A-9A59-1C65-2FB0-BB095B26274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5984896E-D835-CA49-69CA-B77119114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4122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DFF5F3"/>
      </a:dk1>
      <a:lt1>
        <a:srgbClr val="FFFFFF"/>
      </a:lt1>
      <a:dk2>
        <a:srgbClr val="A470BB"/>
      </a:dk2>
      <a:lt2>
        <a:srgbClr val="EDE2F1"/>
      </a:lt2>
      <a:accent1>
        <a:srgbClr val="762000"/>
      </a:accent1>
      <a:accent2>
        <a:srgbClr val="9563AA"/>
      </a:accent2>
      <a:accent3>
        <a:srgbClr val="44B5AC"/>
      </a:accent3>
      <a:accent4>
        <a:srgbClr val="FFD27D"/>
      </a:accent4>
      <a:accent5>
        <a:srgbClr val="93274D"/>
      </a:accent5>
      <a:accent6>
        <a:srgbClr val="A370BB"/>
      </a:accent6>
      <a:hlink>
        <a:srgbClr val="467886"/>
      </a:hlink>
      <a:folHlink>
        <a:srgbClr val="5DCFC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0" tIns="11430" rIns="0" bIns="0" rtlCol="0">
        <a:spAutoFit/>
      </a:bodyPr>
      <a:lstStyle>
        <a:defPPr marL="12700" algn="ctr">
          <a:lnSpc>
            <a:spcPct val="100000"/>
          </a:lnSpc>
          <a:spcBef>
            <a:spcPts val="90"/>
          </a:spcBef>
          <a:defRPr sz="4400" spc="-10" dirty="0">
            <a:solidFill>
              <a:srgbClr val="FFFFFF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_ip_UnifiedCompliancePolicyUIAction xmlns="http://schemas.microsoft.com/sharepoint/v3" xsi:nil="true"/>
    <TaxCatchAll xmlns="a74f41e8-2c9a-4a9a-8a86-1b2eca9cb15f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8" ma:contentTypeDescription="Create a new document." ma:contentTypeScope="" ma:versionID="c16760714db7deed7f8e7a61d502dabb">
  <xsd:schema xmlns:xsd="http://www.w3.org/2001/XMLSchema" xmlns:xs="http://www.w3.org/2001/XMLSchema" xmlns:p="http://schemas.microsoft.com/office/2006/metadata/properties" xmlns:ns1="http://schemas.microsoft.com/sharepoint/v3" xmlns:ns2="a1240345-a333-43d4-bb17-215edb4655ec" xmlns:ns3="a74f41e8-2c9a-4a9a-8a86-1b2eca9cb15f" targetNamespace="http://schemas.microsoft.com/office/2006/metadata/properties" ma:root="true" ma:fieldsID="fe70259704f4a112cc03ace4ead93ba9" ns1:_="" ns2:_="" ns3:_="">
    <xsd:import namespace="http://schemas.microsoft.com/sharepoint/v3"/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D8A4141-33A2-4A43-B128-CC5BB6787E79}">
  <ds:schemaRefs>
    <ds:schemaRef ds:uri="http://www.w3.org/XML/1998/namespace"/>
    <ds:schemaRef ds:uri="http://schemas.microsoft.com/office/2006/documentManagement/types"/>
    <ds:schemaRef ds:uri="a1240345-a333-43d4-bb17-215edb4655ec"/>
    <ds:schemaRef ds:uri="a74f41e8-2c9a-4a9a-8a86-1b2eca9cb15f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sharepoint/v3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1B3BDA3-736F-405B-BDF3-9B79606015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1240345-a333-43d4-bb17-215edb4655ec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A7E17B-D2A0-44A2-BDA7-5776BB3191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259</Words>
  <Application>Microsoft Office PowerPoint</Application>
  <PresentationFormat>Custom</PresentationFormat>
  <Paragraphs>30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Introduction</vt:lpstr>
      <vt:lpstr>Gathering Song</vt:lpstr>
      <vt:lpstr>Opening Prayer</vt:lpstr>
      <vt:lpstr>Gospel Reading</vt:lpstr>
      <vt:lpstr>Gospel Reflection</vt:lpstr>
      <vt:lpstr>Blessing &amp; Distribution of Ashes</vt:lpstr>
      <vt:lpstr>Prayer of Intercession</vt:lpstr>
      <vt:lpstr>Our Father</vt:lpstr>
      <vt:lpstr>Sign of Peace</vt:lpstr>
      <vt:lpstr>Project Compassion 2026</vt:lpstr>
      <vt:lpstr>Closing Prayer</vt:lpstr>
      <vt:lpstr>Sending Forth</vt:lpstr>
      <vt:lpstr>Recessional Song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PC26 Ash Wednesday Liturgy (Secondary)</dc:title>
  <dc:creator>Nicole Dobrohotoff</dc:creator>
  <cp:keywords/>
  <cp:lastModifiedBy>Nicole Dobrohotoff</cp:lastModifiedBy>
  <cp:revision>1</cp:revision>
  <dcterms:created xsi:type="dcterms:W3CDTF">2024-10-09T06:12:42Z</dcterms:created>
  <dcterms:modified xsi:type="dcterms:W3CDTF">2025-11-01T05:05:30Z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2024-10-09T00:00:00Z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2024-10-09T00:00:00Z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0x010100DFB2EFBF7EC79C4FB7EE1E2A7754B606</vt:lpwstr>
  </property>
  <property fmtid="{D5CDD505-2E9C-101B-9397-08002B2CF9AE}" pid="7" name="MediaServiceImageTags">
    <vt:lpwstr/>
  </property>
</Properties>
</file>