
<file path=[Content_Types].xml><?xml version="1.0" encoding="utf-8"?>
<Types xmlns="http://schemas.openxmlformats.org/package/2006/content-types">
  <Default Extension="emf" ContentType="image/x-emf"/>
  <Default Extension="jpeg" ContentType="image/jpeg"/>
  <Default Extension="jpg" ContentType="image/jpeg"/>
  <Default Extension="NEF"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126"/>
  </p:notesMasterIdLst>
  <p:handoutMasterIdLst>
    <p:handoutMasterId r:id="rId127"/>
  </p:handoutMasterIdLst>
  <p:sldIdLst>
    <p:sldId id="273" r:id="rId5"/>
    <p:sldId id="372" r:id="rId6"/>
    <p:sldId id="274" r:id="rId7"/>
    <p:sldId id="492" r:id="rId8"/>
    <p:sldId id="493" r:id="rId9"/>
    <p:sldId id="494" r:id="rId10"/>
    <p:sldId id="495" r:id="rId11"/>
    <p:sldId id="496" r:id="rId12"/>
    <p:sldId id="497" r:id="rId13"/>
    <p:sldId id="498" r:id="rId14"/>
    <p:sldId id="329" r:id="rId15"/>
    <p:sldId id="500" r:id="rId16"/>
    <p:sldId id="501" r:id="rId17"/>
    <p:sldId id="502" r:id="rId18"/>
    <p:sldId id="503" r:id="rId19"/>
    <p:sldId id="504" r:id="rId20"/>
    <p:sldId id="505" r:id="rId21"/>
    <p:sldId id="506" r:id="rId22"/>
    <p:sldId id="507" r:id="rId23"/>
    <p:sldId id="508" r:id="rId24"/>
    <p:sldId id="509" r:id="rId25"/>
    <p:sldId id="510" r:id="rId26"/>
    <p:sldId id="511" r:id="rId27"/>
    <p:sldId id="512" r:id="rId28"/>
    <p:sldId id="348" r:id="rId29"/>
    <p:sldId id="513" r:id="rId30"/>
    <p:sldId id="514" r:id="rId31"/>
    <p:sldId id="515" r:id="rId32"/>
    <p:sldId id="516" r:id="rId33"/>
    <p:sldId id="517" r:id="rId34"/>
    <p:sldId id="518" r:id="rId35"/>
    <p:sldId id="519" r:id="rId36"/>
    <p:sldId id="520" r:id="rId37"/>
    <p:sldId id="521" r:id="rId38"/>
    <p:sldId id="522" r:id="rId39"/>
    <p:sldId id="523" r:id="rId40"/>
    <p:sldId id="524" r:id="rId41"/>
    <p:sldId id="525" r:id="rId42"/>
    <p:sldId id="526" r:id="rId43"/>
    <p:sldId id="527" r:id="rId44"/>
    <p:sldId id="333" r:id="rId45"/>
    <p:sldId id="528" r:id="rId46"/>
    <p:sldId id="529" r:id="rId47"/>
    <p:sldId id="530" r:id="rId48"/>
    <p:sldId id="531" r:id="rId49"/>
    <p:sldId id="532" r:id="rId50"/>
    <p:sldId id="533" r:id="rId51"/>
    <p:sldId id="534" r:id="rId52"/>
    <p:sldId id="535" r:id="rId53"/>
    <p:sldId id="536" r:id="rId54"/>
    <p:sldId id="537" r:id="rId55"/>
    <p:sldId id="538" r:id="rId56"/>
    <p:sldId id="356" r:id="rId57"/>
    <p:sldId id="540" r:id="rId58"/>
    <p:sldId id="541" r:id="rId59"/>
    <p:sldId id="542" r:id="rId60"/>
    <p:sldId id="544" r:id="rId61"/>
    <p:sldId id="545" r:id="rId62"/>
    <p:sldId id="546" r:id="rId63"/>
    <p:sldId id="360" r:id="rId64"/>
    <p:sldId id="547" r:id="rId65"/>
    <p:sldId id="548" r:id="rId66"/>
    <p:sldId id="549" r:id="rId67"/>
    <p:sldId id="550" r:id="rId68"/>
    <p:sldId id="551" r:id="rId69"/>
    <p:sldId id="552" r:id="rId70"/>
    <p:sldId id="553" r:id="rId71"/>
    <p:sldId id="554" r:id="rId72"/>
    <p:sldId id="555" r:id="rId73"/>
    <p:sldId id="556" r:id="rId74"/>
    <p:sldId id="557" r:id="rId75"/>
    <p:sldId id="332" r:id="rId76"/>
    <p:sldId id="558" r:id="rId77"/>
    <p:sldId id="559" r:id="rId78"/>
    <p:sldId id="560" r:id="rId79"/>
    <p:sldId id="561" r:id="rId80"/>
    <p:sldId id="562" r:id="rId81"/>
    <p:sldId id="563" r:id="rId82"/>
    <p:sldId id="564" r:id="rId83"/>
    <p:sldId id="565" r:id="rId84"/>
    <p:sldId id="566" r:id="rId85"/>
    <p:sldId id="567" r:id="rId86"/>
    <p:sldId id="568" r:id="rId87"/>
    <p:sldId id="569" r:id="rId88"/>
    <p:sldId id="570" r:id="rId89"/>
    <p:sldId id="571" r:id="rId90"/>
    <p:sldId id="572" r:id="rId91"/>
    <p:sldId id="573" r:id="rId92"/>
    <p:sldId id="574" r:id="rId93"/>
    <p:sldId id="490" r:id="rId94"/>
    <p:sldId id="575" r:id="rId95"/>
    <p:sldId id="576" r:id="rId96"/>
    <p:sldId id="577" r:id="rId97"/>
    <p:sldId id="578" r:id="rId98"/>
    <p:sldId id="579" r:id="rId99"/>
    <p:sldId id="580" r:id="rId100"/>
    <p:sldId id="330" r:id="rId101"/>
    <p:sldId id="581" r:id="rId102"/>
    <p:sldId id="582" r:id="rId103"/>
    <p:sldId id="583" r:id="rId104"/>
    <p:sldId id="584" r:id="rId105"/>
    <p:sldId id="585" r:id="rId106"/>
    <p:sldId id="586" r:id="rId107"/>
    <p:sldId id="587" r:id="rId108"/>
    <p:sldId id="588" r:id="rId109"/>
    <p:sldId id="589" r:id="rId110"/>
    <p:sldId id="341" r:id="rId111"/>
    <p:sldId id="342" r:id="rId112"/>
    <p:sldId id="343" r:id="rId113"/>
    <p:sldId id="344" r:id="rId114"/>
    <p:sldId id="346" r:id="rId115"/>
    <p:sldId id="425" r:id="rId116"/>
    <p:sldId id="349" r:id="rId117"/>
    <p:sldId id="590" r:id="rId118"/>
    <p:sldId id="256" r:id="rId119"/>
    <p:sldId id="592" r:id="rId120"/>
    <p:sldId id="593" r:id="rId121"/>
    <p:sldId id="275" r:id="rId122"/>
    <p:sldId id="276" r:id="rId123"/>
    <p:sldId id="277" r:id="rId124"/>
    <p:sldId id="594" r:id="rId1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3A33AF-F035-F8C5-6A22-39F5F1DB9E7C}" name="Eleanor Niland" initials="EN" userId="S::Eleanor.Niland@caritas.org.au::e474577c-69ca-4c95-8c71-742afc135a60"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000"/>
    <a:srgbClr val="AFBE8F"/>
    <a:srgbClr val="FFCF99"/>
    <a:srgbClr val="0C244C"/>
    <a:srgbClr val="D86075"/>
    <a:srgbClr val="FBC858"/>
    <a:srgbClr val="63B1A4"/>
    <a:srgbClr val="DF918A"/>
    <a:srgbClr val="C3DDD7"/>
    <a:srgbClr val="CD594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256D95-CF05-43B4-8BB7-8AD20AD3B8A3}" v="138" dt="2026-04-15T03:38:16.7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85744" autoAdjust="0"/>
  </p:normalViewPr>
  <p:slideViewPr>
    <p:cSldViewPr snapToObjects="1" showGuides="1">
      <p:cViewPr varScale="1">
        <p:scale>
          <a:sx n="91" d="100"/>
          <a:sy n="91" d="100"/>
        </p:scale>
        <p:origin x="1098" y="84"/>
      </p:cViewPr>
      <p:guideLst>
        <p:guide orient="horz" pos="2795"/>
        <p:guide orient="horz" pos="4020"/>
        <p:guide pos="5352"/>
        <p:guide pos="704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0588"/>
    </p:cViewPr>
  </p:sorterViewPr>
  <p:notesViewPr>
    <p:cSldViewPr snapToGrid="0" snapToObjects="1" showGuides="1">
      <p:cViewPr varScale="1">
        <p:scale>
          <a:sx n="81" d="100"/>
          <a:sy n="81" d="100"/>
        </p:scale>
        <p:origin x="259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microsoft.com/office/2018/10/relationships/authors" Targe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microsoft.com/office/2016/11/relationships/changesInfo" Target="changesInfos/changesInfo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eanor Niland" userId="e474577c-69ca-4c95-8c71-742afc135a60" providerId="ADAL" clId="{4E103A99-C701-45AB-AA81-6F44581EB30E}"/>
    <pc:docChg chg="undo redo custSel addSld modSld modMainMaster">
      <pc:chgData name="Eleanor Niland" userId="e474577c-69ca-4c95-8c71-742afc135a60" providerId="ADAL" clId="{4E103A99-C701-45AB-AA81-6F44581EB30E}" dt="2026-04-15T01:13:04.855" v="1331" actId="948"/>
      <pc:docMkLst>
        <pc:docMk/>
      </pc:docMkLst>
      <pc:sldChg chg="modSp mod">
        <pc:chgData name="Eleanor Niland" userId="e474577c-69ca-4c95-8c71-742afc135a60" providerId="ADAL" clId="{4E103A99-C701-45AB-AA81-6F44581EB30E}" dt="2026-03-30T23:46:16.767" v="994" actId="207"/>
        <pc:sldMkLst>
          <pc:docMk/>
          <pc:sldMk cId="3107686197" sldId="256"/>
        </pc:sldMkLst>
        <pc:spChg chg="mod">
          <ac:chgData name="Eleanor Niland" userId="e474577c-69ca-4c95-8c71-742afc135a60" providerId="ADAL" clId="{4E103A99-C701-45AB-AA81-6F44581EB30E}" dt="2026-03-30T23:46:16.767" v="994" actId="207"/>
          <ac:spMkLst>
            <pc:docMk/>
            <pc:sldMk cId="3107686197" sldId="256"/>
            <ac:spMk id="5" creationId="{CD687F3D-9B56-9446-8D11-B39A30A41CC0}"/>
          </ac:spMkLst>
        </pc:spChg>
      </pc:sldChg>
      <pc:sldChg chg="addSp modSp mod">
        <pc:chgData name="Eleanor Niland" userId="e474577c-69ca-4c95-8c71-742afc135a60" providerId="ADAL" clId="{4E103A99-C701-45AB-AA81-6F44581EB30E}" dt="2026-03-30T21:34:27.324" v="11" actId="20577"/>
        <pc:sldMkLst>
          <pc:docMk/>
          <pc:sldMk cId="2443818600" sldId="273"/>
        </pc:sldMkLst>
        <pc:spChg chg="add mod">
          <ac:chgData name="Eleanor Niland" userId="e474577c-69ca-4c95-8c71-742afc135a60" providerId="ADAL" clId="{4E103A99-C701-45AB-AA81-6F44581EB30E}" dt="2026-03-30T21:34:27.324" v="11" actId="20577"/>
          <ac:spMkLst>
            <pc:docMk/>
            <pc:sldMk cId="2443818600" sldId="273"/>
            <ac:spMk id="2" creationId="{449E5109-D7AB-22F9-5E62-EC18BF118786}"/>
          </ac:spMkLst>
        </pc:spChg>
      </pc:sldChg>
      <pc:sldChg chg="modSp mod">
        <pc:chgData name="Eleanor Niland" userId="e474577c-69ca-4c95-8c71-742afc135a60" providerId="ADAL" clId="{4E103A99-C701-45AB-AA81-6F44581EB30E}" dt="2026-03-30T23:57:47.637" v="1129" actId="20577"/>
        <pc:sldMkLst>
          <pc:docMk/>
          <pc:sldMk cId="2232455499" sldId="275"/>
        </pc:sldMkLst>
        <pc:spChg chg="mod">
          <ac:chgData name="Eleanor Niland" userId="e474577c-69ca-4c95-8c71-742afc135a60" providerId="ADAL" clId="{4E103A99-C701-45AB-AA81-6F44581EB30E}" dt="2026-03-30T21:40:51.458" v="35" actId="207"/>
          <ac:spMkLst>
            <pc:docMk/>
            <pc:sldMk cId="2232455499" sldId="275"/>
            <ac:spMk id="4" creationId="{3220B37A-B25A-4B7F-9A35-45AB388CD9D6}"/>
          </ac:spMkLst>
        </pc:spChg>
        <pc:spChg chg="mod">
          <ac:chgData name="Eleanor Niland" userId="e474577c-69ca-4c95-8c71-742afc135a60" providerId="ADAL" clId="{4E103A99-C701-45AB-AA81-6F44581EB30E}" dt="2026-03-30T23:57:47.637" v="1129" actId="20577"/>
          <ac:spMkLst>
            <pc:docMk/>
            <pc:sldMk cId="2232455499" sldId="275"/>
            <ac:spMk id="6" creationId="{BBF34152-D299-452B-B5C8-A03A9F784989}"/>
          </ac:spMkLst>
        </pc:spChg>
        <pc:picChg chg="mod modCrop">
          <ac:chgData name="Eleanor Niland" userId="e474577c-69ca-4c95-8c71-742afc135a60" providerId="ADAL" clId="{4E103A99-C701-45AB-AA81-6F44581EB30E}" dt="2026-03-30T23:57:29.773" v="1108" actId="732"/>
          <ac:picMkLst>
            <pc:docMk/>
            <pc:sldMk cId="2232455499" sldId="275"/>
            <ac:picMk id="5" creationId="{120EE6B1-A126-4C1F-8FDC-2BED3D5C36D5}"/>
          </ac:picMkLst>
        </pc:picChg>
      </pc:sldChg>
      <pc:sldChg chg="modSp mod">
        <pc:chgData name="Eleanor Niland" userId="e474577c-69ca-4c95-8c71-742afc135a60" providerId="ADAL" clId="{4E103A99-C701-45AB-AA81-6F44581EB30E}" dt="2026-03-30T23:53:34.263" v="1081" actId="20577"/>
        <pc:sldMkLst>
          <pc:docMk/>
          <pc:sldMk cId="765874877" sldId="276"/>
        </pc:sldMkLst>
        <pc:spChg chg="mod">
          <ac:chgData name="Eleanor Niland" userId="e474577c-69ca-4c95-8c71-742afc135a60" providerId="ADAL" clId="{4E103A99-C701-45AB-AA81-6F44581EB30E}" dt="2026-03-30T21:40:48.025" v="34" actId="207"/>
          <ac:spMkLst>
            <pc:docMk/>
            <pc:sldMk cId="765874877" sldId="276"/>
            <ac:spMk id="4" creationId="{3220B37A-B25A-4B7F-9A35-45AB388CD9D6}"/>
          </ac:spMkLst>
        </pc:spChg>
        <pc:spChg chg="mod">
          <ac:chgData name="Eleanor Niland" userId="e474577c-69ca-4c95-8c71-742afc135a60" providerId="ADAL" clId="{4E103A99-C701-45AB-AA81-6F44581EB30E}" dt="2026-03-30T23:53:34.263" v="1081" actId="20577"/>
          <ac:spMkLst>
            <pc:docMk/>
            <pc:sldMk cId="765874877" sldId="276"/>
            <ac:spMk id="5" creationId="{9FB3D00B-7BE0-423D-8A11-3F9F34631711}"/>
          </ac:spMkLst>
        </pc:spChg>
        <pc:picChg chg="mod modCrop">
          <ac:chgData name="Eleanor Niland" userId="e474577c-69ca-4c95-8c71-742afc135a60" providerId="ADAL" clId="{4E103A99-C701-45AB-AA81-6F44581EB30E}" dt="2026-03-30T23:51:26.509" v="1069" actId="732"/>
          <ac:picMkLst>
            <pc:docMk/>
            <pc:sldMk cId="765874877" sldId="276"/>
            <ac:picMk id="3" creationId="{E452E7A2-4857-4673-B587-4E0D7D2E8915}"/>
          </ac:picMkLst>
        </pc:picChg>
      </pc:sldChg>
      <pc:sldChg chg="modSp mod">
        <pc:chgData name="Eleanor Niland" userId="e474577c-69ca-4c95-8c71-742afc135a60" providerId="ADAL" clId="{4E103A99-C701-45AB-AA81-6F44581EB30E}" dt="2026-03-30T23:53:58.154" v="1084" actId="20577"/>
        <pc:sldMkLst>
          <pc:docMk/>
          <pc:sldMk cId="1517704072" sldId="277"/>
        </pc:sldMkLst>
        <pc:spChg chg="mod">
          <ac:chgData name="Eleanor Niland" userId="e474577c-69ca-4c95-8c71-742afc135a60" providerId="ADAL" clId="{4E103A99-C701-45AB-AA81-6F44581EB30E}" dt="2026-03-30T21:40:44.972" v="33" actId="207"/>
          <ac:spMkLst>
            <pc:docMk/>
            <pc:sldMk cId="1517704072" sldId="277"/>
            <ac:spMk id="4" creationId="{3220B37A-B25A-4B7F-9A35-45AB388CD9D6}"/>
          </ac:spMkLst>
        </pc:spChg>
        <pc:spChg chg="mod">
          <ac:chgData name="Eleanor Niland" userId="e474577c-69ca-4c95-8c71-742afc135a60" providerId="ADAL" clId="{4E103A99-C701-45AB-AA81-6F44581EB30E}" dt="2026-03-30T23:53:58.154" v="1084" actId="20577"/>
          <ac:spMkLst>
            <pc:docMk/>
            <pc:sldMk cId="1517704072" sldId="277"/>
            <ac:spMk id="5" creationId="{2FA98C70-48BA-4B18-B01D-FA840FEBC6D4}"/>
          </ac:spMkLst>
        </pc:spChg>
        <pc:picChg chg="mod modCrop">
          <ac:chgData name="Eleanor Niland" userId="e474577c-69ca-4c95-8c71-742afc135a60" providerId="ADAL" clId="{4E103A99-C701-45AB-AA81-6F44581EB30E}" dt="2026-03-30T23:47:48.759" v="998" actId="732"/>
          <ac:picMkLst>
            <pc:docMk/>
            <pc:sldMk cId="1517704072" sldId="277"/>
            <ac:picMk id="3" creationId="{54DC1561-E683-4EA9-AA6A-4BD7DDC9CD01}"/>
          </ac:picMkLst>
        </pc:picChg>
      </pc:sldChg>
      <pc:sldChg chg="modSp mod modNotesTx">
        <pc:chgData name="Eleanor Niland" userId="e474577c-69ca-4c95-8c71-742afc135a60" providerId="ADAL" clId="{4E103A99-C701-45AB-AA81-6F44581EB30E}" dt="2026-03-30T21:53:56.752" v="115" actId="20577"/>
        <pc:sldMkLst>
          <pc:docMk/>
          <pc:sldMk cId="806651696" sldId="329"/>
        </pc:sldMkLst>
        <pc:spChg chg="mod">
          <ac:chgData name="Eleanor Niland" userId="e474577c-69ca-4c95-8c71-742afc135a60" providerId="ADAL" clId="{4E103A99-C701-45AB-AA81-6F44581EB30E}" dt="2026-03-30T21:53:24.037" v="88" actId="20577"/>
          <ac:spMkLst>
            <pc:docMk/>
            <pc:sldMk cId="806651696" sldId="329"/>
            <ac:spMk id="35844" creationId="{00000000-0000-0000-0000-000000000000}"/>
          </ac:spMkLst>
        </pc:spChg>
        <pc:picChg chg="mod modCrop">
          <ac:chgData name="Eleanor Niland" userId="e474577c-69ca-4c95-8c71-742afc135a60" providerId="ADAL" clId="{4E103A99-C701-45AB-AA81-6F44581EB30E}" dt="2026-03-30T21:53:14.358" v="64" actId="14100"/>
          <ac:picMkLst>
            <pc:docMk/>
            <pc:sldMk cId="806651696" sldId="329"/>
            <ac:picMk id="4" creationId="{00000000-0000-0000-0000-000000000000}"/>
          </ac:picMkLst>
        </pc:picChg>
      </pc:sldChg>
      <pc:sldChg chg="modSp mod modNotesTx">
        <pc:chgData name="Eleanor Niland" userId="e474577c-69ca-4c95-8c71-742afc135a60" providerId="ADAL" clId="{4E103A99-C701-45AB-AA81-6F44581EB30E}" dt="2026-03-30T22:48:48.887" v="492" actId="14100"/>
        <pc:sldMkLst>
          <pc:docMk/>
          <pc:sldMk cId="2437339073" sldId="330"/>
        </pc:sldMkLst>
        <pc:spChg chg="mod">
          <ac:chgData name="Eleanor Niland" userId="e474577c-69ca-4c95-8c71-742afc135a60" providerId="ADAL" clId="{4E103A99-C701-45AB-AA81-6F44581EB30E}" dt="2026-03-30T22:48:48.887" v="492" actId="14100"/>
          <ac:spMkLst>
            <pc:docMk/>
            <pc:sldMk cId="2437339073" sldId="330"/>
            <ac:spMk id="35844" creationId="{00000000-0000-0000-0000-000000000000}"/>
          </ac:spMkLst>
        </pc:spChg>
        <pc:picChg chg="mod">
          <ac:chgData name="Eleanor Niland" userId="e474577c-69ca-4c95-8c71-742afc135a60" providerId="ADAL" clId="{4E103A99-C701-45AB-AA81-6F44581EB30E}" dt="2026-03-30T22:47:44.102" v="403" actId="14826"/>
          <ac:picMkLst>
            <pc:docMk/>
            <pc:sldMk cId="2437339073" sldId="330"/>
            <ac:picMk id="4" creationId="{00000000-0000-0000-0000-000000000000}"/>
          </ac:picMkLst>
        </pc:picChg>
      </pc:sldChg>
      <pc:sldChg chg="modSp mod modNotesTx">
        <pc:chgData name="Eleanor Niland" userId="e474577c-69ca-4c95-8c71-742afc135a60" providerId="ADAL" clId="{4E103A99-C701-45AB-AA81-6F44581EB30E}" dt="2026-03-30T22:40:21.896" v="396" actId="20577"/>
        <pc:sldMkLst>
          <pc:docMk/>
          <pc:sldMk cId="2941183840" sldId="332"/>
        </pc:sldMkLst>
        <pc:picChg chg="mod modCrop">
          <ac:chgData name="Eleanor Niland" userId="e474577c-69ca-4c95-8c71-742afc135a60" providerId="ADAL" clId="{4E103A99-C701-45AB-AA81-6F44581EB30E}" dt="2026-03-30T22:39:35.808" v="387" actId="18654"/>
          <ac:picMkLst>
            <pc:docMk/>
            <pc:sldMk cId="2941183840" sldId="332"/>
            <ac:picMk id="4" creationId="{00000000-0000-0000-0000-000000000000}"/>
          </ac:picMkLst>
        </pc:picChg>
      </pc:sldChg>
      <pc:sldChg chg="modSp mod modNotesTx">
        <pc:chgData name="Eleanor Niland" userId="e474577c-69ca-4c95-8c71-742afc135a60" providerId="ADAL" clId="{4E103A99-C701-45AB-AA81-6F44581EB30E}" dt="2026-03-30T22:21:18.061" v="312" actId="20577"/>
        <pc:sldMkLst>
          <pc:docMk/>
          <pc:sldMk cId="1636509312" sldId="333"/>
        </pc:sldMkLst>
        <pc:spChg chg="mod">
          <ac:chgData name="Eleanor Niland" userId="e474577c-69ca-4c95-8c71-742afc135a60" providerId="ADAL" clId="{4E103A99-C701-45AB-AA81-6F44581EB30E}" dt="2026-03-30T22:21:18.061" v="312" actId="20577"/>
          <ac:spMkLst>
            <pc:docMk/>
            <pc:sldMk cId="1636509312" sldId="333"/>
            <ac:spMk id="35844" creationId="{00000000-0000-0000-0000-000000000000}"/>
          </ac:spMkLst>
        </pc:spChg>
        <pc:picChg chg="mod">
          <ac:chgData name="Eleanor Niland" userId="e474577c-69ca-4c95-8c71-742afc135a60" providerId="ADAL" clId="{4E103A99-C701-45AB-AA81-6F44581EB30E}" dt="2026-03-30T22:20:31.183" v="266" actId="14826"/>
          <ac:picMkLst>
            <pc:docMk/>
            <pc:sldMk cId="1636509312" sldId="333"/>
            <ac:picMk id="4" creationId="{00000000-0000-0000-0000-000000000000}"/>
          </ac:picMkLst>
        </pc:picChg>
      </pc:sldChg>
      <pc:sldChg chg="modSp mod modNotesTx">
        <pc:chgData name="Eleanor Niland" userId="e474577c-69ca-4c95-8c71-742afc135a60" providerId="ADAL" clId="{4E103A99-C701-45AB-AA81-6F44581EB30E}" dt="2026-03-30T23:35:21.344" v="811" actId="20577"/>
        <pc:sldMkLst>
          <pc:docMk/>
          <pc:sldMk cId="3489379783" sldId="341"/>
        </pc:sldMkLst>
        <pc:spChg chg="mod">
          <ac:chgData name="Eleanor Niland" userId="e474577c-69ca-4c95-8c71-742afc135a60" providerId="ADAL" clId="{4E103A99-C701-45AB-AA81-6F44581EB30E}" dt="2026-03-30T21:38:38.094" v="17" actId="207"/>
          <ac:spMkLst>
            <pc:docMk/>
            <pc:sldMk cId="3489379783" sldId="341"/>
            <ac:spMk id="9" creationId="{7CC30031-B1DF-4129-BB2B-E23A34DFEF6D}"/>
          </ac:spMkLst>
        </pc:spChg>
        <pc:spChg chg="mod">
          <ac:chgData name="Eleanor Niland" userId="e474577c-69ca-4c95-8c71-742afc135a60" providerId="ADAL" clId="{4E103A99-C701-45AB-AA81-6F44581EB30E}" dt="2026-03-30T23:35:10.191" v="784" actId="20577"/>
          <ac:spMkLst>
            <pc:docMk/>
            <pc:sldMk cId="3489379783" sldId="341"/>
            <ac:spMk id="36868" creationId="{00000000-0000-0000-0000-000000000000}"/>
          </ac:spMkLst>
        </pc:spChg>
        <pc:picChg chg="mod">
          <ac:chgData name="Eleanor Niland" userId="e474577c-69ca-4c95-8c71-742afc135a60" providerId="ADAL" clId="{4E103A99-C701-45AB-AA81-6F44581EB30E}" dt="2026-03-30T23:34:18.961" v="767" actId="18654"/>
          <ac:picMkLst>
            <pc:docMk/>
            <pc:sldMk cId="3489379783" sldId="341"/>
            <ac:picMk id="4" creationId="{00000000-0000-0000-0000-000000000000}"/>
          </ac:picMkLst>
        </pc:picChg>
      </pc:sldChg>
      <pc:sldChg chg="modSp mod modNotesTx">
        <pc:chgData name="Eleanor Niland" userId="e474577c-69ca-4c95-8c71-742afc135a60" providerId="ADAL" clId="{4E103A99-C701-45AB-AA81-6F44581EB30E}" dt="2026-03-30T23:37:52.349" v="830" actId="20577"/>
        <pc:sldMkLst>
          <pc:docMk/>
          <pc:sldMk cId="1453269842" sldId="342"/>
        </pc:sldMkLst>
        <pc:spChg chg="mod">
          <ac:chgData name="Eleanor Niland" userId="e474577c-69ca-4c95-8c71-742afc135a60" providerId="ADAL" clId="{4E103A99-C701-45AB-AA81-6F44581EB30E}" dt="2026-03-30T21:41:14.966" v="37" actId="207"/>
          <ac:spMkLst>
            <pc:docMk/>
            <pc:sldMk cId="1453269842" sldId="342"/>
            <ac:spMk id="7" creationId="{F8A7E023-B07C-4460-97A1-EEBE60B0D3FA}"/>
          </ac:spMkLst>
        </pc:spChg>
        <pc:spChg chg="mod">
          <ac:chgData name="Eleanor Niland" userId="e474577c-69ca-4c95-8c71-742afc135a60" providerId="ADAL" clId="{4E103A99-C701-45AB-AA81-6F44581EB30E}" dt="2026-03-30T23:37:43.453" v="815"/>
          <ac:spMkLst>
            <pc:docMk/>
            <pc:sldMk cId="1453269842" sldId="342"/>
            <ac:spMk id="36868" creationId="{00000000-0000-0000-0000-000000000000}"/>
          </ac:spMkLst>
        </pc:spChg>
        <pc:picChg chg="mod modCrop">
          <ac:chgData name="Eleanor Niland" userId="e474577c-69ca-4c95-8c71-742afc135a60" providerId="ADAL" clId="{4E103A99-C701-45AB-AA81-6F44581EB30E}" dt="2026-03-30T23:36:55.583" v="814" actId="18131"/>
          <ac:picMkLst>
            <pc:docMk/>
            <pc:sldMk cId="1453269842" sldId="342"/>
            <ac:picMk id="4" creationId="{00000000-0000-0000-0000-000000000000}"/>
          </ac:picMkLst>
        </pc:picChg>
      </pc:sldChg>
      <pc:sldChg chg="modSp mod">
        <pc:chgData name="Eleanor Niland" userId="e474577c-69ca-4c95-8c71-742afc135a60" providerId="ADAL" clId="{4E103A99-C701-45AB-AA81-6F44581EB30E}" dt="2026-03-30T23:40:24.970" v="834" actId="207"/>
        <pc:sldMkLst>
          <pc:docMk/>
          <pc:sldMk cId="1328140973" sldId="343"/>
        </pc:sldMkLst>
        <pc:spChg chg="mod">
          <ac:chgData name="Eleanor Niland" userId="e474577c-69ca-4c95-8c71-742afc135a60" providerId="ADAL" clId="{4E103A99-C701-45AB-AA81-6F44581EB30E}" dt="2026-03-30T21:41:18.689" v="38" actId="207"/>
          <ac:spMkLst>
            <pc:docMk/>
            <pc:sldMk cId="1328140973" sldId="343"/>
            <ac:spMk id="7" creationId="{06E4EDB1-DE7E-4F22-8D97-1897DC555FC6}"/>
          </ac:spMkLst>
        </pc:spChg>
        <pc:spChg chg="mod">
          <ac:chgData name="Eleanor Niland" userId="e474577c-69ca-4c95-8c71-742afc135a60" providerId="ADAL" clId="{4E103A99-C701-45AB-AA81-6F44581EB30E}" dt="2026-03-30T23:40:24.970" v="834" actId="207"/>
          <ac:spMkLst>
            <pc:docMk/>
            <pc:sldMk cId="1328140973" sldId="343"/>
            <ac:spMk id="36868" creationId="{00000000-0000-0000-0000-000000000000}"/>
          </ac:spMkLst>
        </pc:spChg>
        <pc:picChg chg="mod">
          <ac:chgData name="Eleanor Niland" userId="e474577c-69ca-4c95-8c71-742afc135a60" providerId="ADAL" clId="{4E103A99-C701-45AB-AA81-6F44581EB30E}" dt="2026-03-30T23:38:58.536" v="832" actId="18654"/>
          <ac:picMkLst>
            <pc:docMk/>
            <pc:sldMk cId="1328140973" sldId="343"/>
            <ac:picMk id="3" creationId="{00000000-0000-0000-0000-000000000000}"/>
          </ac:picMkLst>
        </pc:picChg>
      </pc:sldChg>
      <pc:sldChg chg="modSp mod modNotesTx">
        <pc:chgData name="Eleanor Niland" userId="e474577c-69ca-4c95-8c71-742afc135a60" providerId="ADAL" clId="{4E103A99-C701-45AB-AA81-6F44581EB30E}" dt="2026-04-06T23:41:32.038" v="1260" actId="18131"/>
        <pc:sldMkLst>
          <pc:docMk/>
          <pc:sldMk cId="3027117815" sldId="344"/>
        </pc:sldMkLst>
        <pc:spChg chg="mod">
          <ac:chgData name="Eleanor Niland" userId="e474577c-69ca-4c95-8c71-742afc135a60" providerId="ADAL" clId="{4E103A99-C701-45AB-AA81-6F44581EB30E}" dt="2026-03-30T21:41:21.881" v="39" actId="207"/>
          <ac:spMkLst>
            <pc:docMk/>
            <pc:sldMk cId="3027117815" sldId="344"/>
            <ac:spMk id="7" creationId="{24E9116F-B507-4D4F-98D5-03410762FFCF}"/>
          </ac:spMkLst>
        </pc:spChg>
        <pc:spChg chg="mod">
          <ac:chgData name="Eleanor Niland" userId="e474577c-69ca-4c95-8c71-742afc135a60" providerId="ADAL" clId="{4E103A99-C701-45AB-AA81-6F44581EB30E}" dt="2026-03-30T23:41:17.137" v="849" actId="20577"/>
          <ac:spMkLst>
            <pc:docMk/>
            <pc:sldMk cId="3027117815" sldId="344"/>
            <ac:spMk id="36868" creationId="{00000000-0000-0000-0000-000000000000}"/>
          </ac:spMkLst>
        </pc:spChg>
        <pc:picChg chg="mod modCrop">
          <ac:chgData name="Eleanor Niland" userId="e474577c-69ca-4c95-8c71-742afc135a60" providerId="ADAL" clId="{4E103A99-C701-45AB-AA81-6F44581EB30E}" dt="2026-04-06T23:41:32.038" v="1260" actId="18131"/>
          <ac:picMkLst>
            <pc:docMk/>
            <pc:sldMk cId="3027117815" sldId="344"/>
            <ac:picMk id="3" creationId="{00000000-0000-0000-0000-000000000000}"/>
          </ac:picMkLst>
        </pc:picChg>
      </pc:sldChg>
      <pc:sldChg chg="modSp mod modNotesTx">
        <pc:chgData name="Eleanor Niland" userId="e474577c-69ca-4c95-8c71-742afc135a60" providerId="ADAL" clId="{4E103A99-C701-45AB-AA81-6F44581EB30E}" dt="2026-04-06T23:41:15.574" v="1257" actId="18654"/>
        <pc:sldMkLst>
          <pc:docMk/>
          <pc:sldMk cId="2864796924" sldId="346"/>
        </pc:sldMkLst>
        <pc:spChg chg="mod">
          <ac:chgData name="Eleanor Niland" userId="e474577c-69ca-4c95-8c71-742afc135a60" providerId="ADAL" clId="{4E103A99-C701-45AB-AA81-6F44581EB30E}" dt="2026-03-30T21:41:26.802" v="40" actId="207"/>
          <ac:spMkLst>
            <pc:docMk/>
            <pc:sldMk cId="2864796924" sldId="346"/>
            <ac:spMk id="7" creationId="{97F656DA-3C01-466A-BC71-7CA075AC53F7}"/>
          </ac:spMkLst>
        </pc:spChg>
        <pc:spChg chg="mod">
          <ac:chgData name="Eleanor Niland" userId="e474577c-69ca-4c95-8c71-742afc135a60" providerId="ADAL" clId="{4E103A99-C701-45AB-AA81-6F44581EB30E}" dt="2026-03-30T23:42:02.178" v="901" actId="20577"/>
          <ac:spMkLst>
            <pc:docMk/>
            <pc:sldMk cId="2864796924" sldId="346"/>
            <ac:spMk id="36868" creationId="{00000000-0000-0000-0000-000000000000}"/>
          </ac:spMkLst>
        </pc:spChg>
        <pc:picChg chg="mod">
          <ac:chgData name="Eleanor Niland" userId="e474577c-69ca-4c95-8c71-742afc135a60" providerId="ADAL" clId="{4E103A99-C701-45AB-AA81-6F44581EB30E}" dt="2026-04-06T23:41:15.574" v="1257" actId="18654"/>
          <ac:picMkLst>
            <pc:docMk/>
            <pc:sldMk cId="2864796924" sldId="346"/>
            <ac:picMk id="3" creationId="{00000000-0000-0000-0000-000000000000}"/>
          </ac:picMkLst>
        </pc:picChg>
      </pc:sldChg>
      <pc:sldChg chg="addSp delSp modSp mod modNotesTx">
        <pc:chgData name="Eleanor Niland" userId="e474577c-69ca-4c95-8c71-742afc135a60" providerId="ADAL" clId="{4E103A99-C701-45AB-AA81-6F44581EB30E}" dt="2026-04-06T23:30:42.621" v="1240" actId="14826"/>
        <pc:sldMkLst>
          <pc:docMk/>
          <pc:sldMk cId="2207471088" sldId="348"/>
        </pc:sldMkLst>
        <pc:spChg chg="mod">
          <ac:chgData name="Eleanor Niland" userId="e474577c-69ca-4c95-8c71-742afc135a60" providerId="ADAL" clId="{4E103A99-C701-45AB-AA81-6F44581EB30E}" dt="2026-03-30T21:57:07.369" v="134" actId="20577"/>
          <ac:spMkLst>
            <pc:docMk/>
            <pc:sldMk cId="2207471088" sldId="348"/>
            <ac:spMk id="36868" creationId="{00000000-0000-0000-0000-000000000000}"/>
          </ac:spMkLst>
        </pc:spChg>
        <pc:picChg chg="add del mod">
          <ac:chgData name="Eleanor Niland" userId="e474577c-69ca-4c95-8c71-742afc135a60" providerId="ADAL" clId="{4E103A99-C701-45AB-AA81-6F44581EB30E}" dt="2026-04-06T23:30:42.621" v="1240" actId="14826"/>
          <ac:picMkLst>
            <pc:docMk/>
            <pc:sldMk cId="2207471088" sldId="348"/>
            <ac:picMk id="3" creationId="{00000000-0000-0000-0000-000000000000}"/>
          </ac:picMkLst>
        </pc:picChg>
      </pc:sldChg>
      <pc:sldChg chg="modSp mod modNotesTx">
        <pc:chgData name="Eleanor Niland" userId="e474577c-69ca-4c95-8c71-742afc135a60" providerId="ADAL" clId="{4E103A99-C701-45AB-AA81-6F44581EB30E}" dt="2026-04-06T23:41:47.152" v="1262" actId="18654"/>
        <pc:sldMkLst>
          <pc:docMk/>
          <pc:sldMk cId="2219301740" sldId="349"/>
        </pc:sldMkLst>
        <pc:spChg chg="mod">
          <ac:chgData name="Eleanor Niland" userId="e474577c-69ca-4c95-8c71-742afc135a60" providerId="ADAL" clId="{4E103A99-C701-45AB-AA81-6F44581EB30E}" dt="2026-03-30T21:41:32.657" v="42" actId="207"/>
          <ac:spMkLst>
            <pc:docMk/>
            <pc:sldMk cId="2219301740" sldId="349"/>
            <ac:spMk id="7" creationId="{6F30308F-9525-4D18-8461-9B6924E1B1FE}"/>
          </ac:spMkLst>
        </pc:spChg>
        <pc:spChg chg="mod">
          <ac:chgData name="Eleanor Niland" userId="e474577c-69ca-4c95-8c71-742afc135a60" providerId="ADAL" clId="{4E103A99-C701-45AB-AA81-6F44581EB30E}" dt="2026-03-30T23:45:46.253" v="960" actId="20577"/>
          <ac:spMkLst>
            <pc:docMk/>
            <pc:sldMk cId="2219301740" sldId="349"/>
            <ac:spMk id="36868" creationId="{00000000-0000-0000-0000-000000000000}"/>
          </ac:spMkLst>
        </pc:spChg>
        <pc:picChg chg="mod">
          <ac:chgData name="Eleanor Niland" userId="e474577c-69ca-4c95-8c71-742afc135a60" providerId="ADAL" clId="{4E103A99-C701-45AB-AA81-6F44581EB30E}" dt="2026-04-06T23:41:47.152" v="1262" actId="18654"/>
          <ac:picMkLst>
            <pc:docMk/>
            <pc:sldMk cId="2219301740" sldId="349"/>
            <ac:picMk id="3" creationId="{00000000-0000-0000-0000-000000000000}"/>
          </ac:picMkLst>
        </pc:picChg>
      </pc:sldChg>
      <pc:sldChg chg="modSp mod">
        <pc:chgData name="Eleanor Niland" userId="e474577c-69ca-4c95-8c71-742afc135a60" providerId="ADAL" clId="{4E103A99-C701-45AB-AA81-6F44581EB30E}" dt="2026-03-30T22:25:53.430" v="338" actId="207"/>
        <pc:sldMkLst>
          <pc:docMk/>
          <pc:sldMk cId="1040485869" sldId="356"/>
        </pc:sldMkLst>
        <pc:spChg chg="mod">
          <ac:chgData name="Eleanor Niland" userId="e474577c-69ca-4c95-8c71-742afc135a60" providerId="ADAL" clId="{4E103A99-C701-45AB-AA81-6F44581EB30E}" dt="2026-03-30T22:25:53.430" v="338" actId="207"/>
          <ac:spMkLst>
            <pc:docMk/>
            <pc:sldMk cId="1040485869" sldId="356"/>
            <ac:spMk id="35844" creationId="{00000000-0000-0000-0000-000000000000}"/>
          </ac:spMkLst>
        </pc:spChg>
        <pc:picChg chg="mod modCrop">
          <ac:chgData name="Eleanor Niland" userId="e474577c-69ca-4c95-8c71-742afc135a60" providerId="ADAL" clId="{4E103A99-C701-45AB-AA81-6F44581EB30E}" dt="2026-03-30T22:24:13.970" v="336" actId="18131"/>
          <ac:picMkLst>
            <pc:docMk/>
            <pc:sldMk cId="1040485869" sldId="356"/>
            <ac:picMk id="4" creationId="{00000000-0000-0000-0000-000000000000}"/>
          </ac:picMkLst>
        </pc:picChg>
      </pc:sldChg>
      <pc:sldChg chg="modSp mod modNotesTx">
        <pc:chgData name="Eleanor Niland" userId="e474577c-69ca-4c95-8c71-742afc135a60" providerId="ADAL" clId="{4E103A99-C701-45AB-AA81-6F44581EB30E}" dt="2026-03-30T22:30:52.345" v="378" actId="207"/>
        <pc:sldMkLst>
          <pc:docMk/>
          <pc:sldMk cId="2219514601" sldId="360"/>
        </pc:sldMkLst>
        <pc:spChg chg="mod">
          <ac:chgData name="Eleanor Niland" userId="e474577c-69ca-4c95-8c71-742afc135a60" providerId="ADAL" clId="{4E103A99-C701-45AB-AA81-6F44581EB30E}" dt="2026-03-30T22:30:52.345" v="378" actId="207"/>
          <ac:spMkLst>
            <pc:docMk/>
            <pc:sldMk cId="2219514601" sldId="360"/>
            <ac:spMk id="35844" creationId="{00000000-0000-0000-0000-000000000000}"/>
          </ac:spMkLst>
        </pc:spChg>
        <pc:picChg chg="mod modCrop">
          <ac:chgData name="Eleanor Niland" userId="e474577c-69ca-4c95-8c71-742afc135a60" providerId="ADAL" clId="{4E103A99-C701-45AB-AA81-6F44581EB30E}" dt="2026-03-30T22:30:08.255" v="343" actId="732"/>
          <ac:picMkLst>
            <pc:docMk/>
            <pc:sldMk cId="2219514601" sldId="360"/>
            <ac:picMk id="4" creationId="{00000000-0000-0000-0000-000000000000}"/>
          </ac:picMkLst>
        </pc:picChg>
      </pc:sldChg>
      <pc:sldChg chg="addSp delSp modSp add mod setBg modClrScheme chgLayout">
        <pc:chgData name="Eleanor Niland" userId="e474577c-69ca-4c95-8c71-742afc135a60" providerId="ADAL" clId="{4E103A99-C701-45AB-AA81-6F44581EB30E}" dt="2026-04-15T01:13:04.855" v="1331" actId="948"/>
        <pc:sldMkLst>
          <pc:docMk/>
          <pc:sldMk cId="1342504829" sldId="372"/>
        </pc:sldMkLst>
        <pc:spChg chg="del mod">
          <ac:chgData name="Eleanor Niland" userId="e474577c-69ca-4c95-8c71-742afc135a60" providerId="ADAL" clId="{4E103A99-C701-45AB-AA81-6F44581EB30E}" dt="2026-04-15T00:08:33.780" v="1267" actId="478"/>
          <ac:spMkLst>
            <pc:docMk/>
            <pc:sldMk cId="1342504829" sldId="372"/>
            <ac:spMk id="2" creationId="{AC19940A-C8E0-32E1-8537-C586DA46BD2F}"/>
          </ac:spMkLst>
        </pc:spChg>
        <pc:spChg chg="del">
          <ac:chgData name="Eleanor Niland" userId="e474577c-69ca-4c95-8c71-742afc135a60" providerId="ADAL" clId="{4E103A99-C701-45AB-AA81-6F44581EB30E}" dt="2026-04-15T00:08:33.780" v="1267" actId="478"/>
          <ac:spMkLst>
            <pc:docMk/>
            <pc:sldMk cId="1342504829" sldId="372"/>
            <ac:spMk id="3" creationId="{837BEABF-B320-E303-0DDC-A21DCBC62471}"/>
          </ac:spMkLst>
        </pc:spChg>
        <pc:spChg chg="del mod">
          <ac:chgData name="Eleanor Niland" userId="e474577c-69ca-4c95-8c71-742afc135a60" providerId="ADAL" clId="{4E103A99-C701-45AB-AA81-6F44581EB30E}" dt="2026-04-15T00:08:52.294" v="1270" actId="478"/>
          <ac:spMkLst>
            <pc:docMk/>
            <pc:sldMk cId="1342504829" sldId="372"/>
            <ac:spMk id="4" creationId="{1DA7CC57-0EF1-8242-DCB9-BE6F5885E8BF}"/>
          </ac:spMkLst>
        </pc:spChg>
        <pc:spChg chg="del">
          <ac:chgData name="Eleanor Niland" userId="e474577c-69ca-4c95-8c71-742afc135a60" providerId="ADAL" clId="{4E103A99-C701-45AB-AA81-6F44581EB30E}" dt="2026-04-15T00:09:47.024" v="1275" actId="478"/>
          <ac:spMkLst>
            <pc:docMk/>
            <pc:sldMk cId="1342504829" sldId="372"/>
            <ac:spMk id="5" creationId="{C0EC674C-4071-7E22-001A-06FEFD61B456}"/>
          </ac:spMkLst>
        </pc:spChg>
        <pc:spChg chg="add del mod">
          <ac:chgData name="Eleanor Niland" userId="e474577c-69ca-4c95-8c71-742afc135a60" providerId="ADAL" clId="{4E103A99-C701-45AB-AA81-6F44581EB30E}" dt="2026-04-15T00:08:43.335" v="1268" actId="478"/>
          <ac:spMkLst>
            <pc:docMk/>
            <pc:sldMk cId="1342504829" sldId="372"/>
            <ac:spMk id="7" creationId="{44D1C315-8E49-EC6B-1256-83EB7C4A3FCA}"/>
          </ac:spMkLst>
        </pc:spChg>
        <pc:spChg chg="add mod ord">
          <ac:chgData name="Eleanor Niland" userId="e474577c-69ca-4c95-8c71-742afc135a60" providerId="ADAL" clId="{4E103A99-C701-45AB-AA81-6F44581EB30E}" dt="2026-04-15T00:09:23.828" v="1271" actId="700"/>
          <ac:spMkLst>
            <pc:docMk/>
            <pc:sldMk cId="1342504829" sldId="372"/>
            <ac:spMk id="9" creationId="{B11D1BFA-9793-22E3-8A38-89A421F599C7}"/>
          </ac:spMkLst>
        </pc:spChg>
        <pc:spChg chg="add mod ord">
          <ac:chgData name="Eleanor Niland" userId="e474577c-69ca-4c95-8c71-742afc135a60" providerId="ADAL" clId="{4E103A99-C701-45AB-AA81-6F44581EB30E}" dt="2026-04-15T01:13:04.855" v="1331" actId="948"/>
          <ac:spMkLst>
            <pc:docMk/>
            <pc:sldMk cId="1342504829" sldId="372"/>
            <ac:spMk id="10" creationId="{A4072079-A2FA-B1A0-885E-78A2C08D30E7}"/>
          </ac:spMkLst>
        </pc:spChg>
      </pc:sldChg>
      <pc:sldChg chg="modSp mod modNotesTx">
        <pc:chgData name="Eleanor Niland" userId="e474577c-69ca-4c95-8c71-742afc135a60" providerId="ADAL" clId="{4E103A99-C701-45AB-AA81-6F44581EB30E}" dt="2026-04-06T23:41:39.350" v="1261" actId="18654"/>
        <pc:sldMkLst>
          <pc:docMk/>
          <pc:sldMk cId="3374823407" sldId="425"/>
        </pc:sldMkLst>
        <pc:spChg chg="mod">
          <ac:chgData name="Eleanor Niland" userId="e474577c-69ca-4c95-8c71-742afc135a60" providerId="ADAL" clId="{4E103A99-C701-45AB-AA81-6F44581EB30E}" dt="2026-03-30T21:41:29.817" v="41" actId="207"/>
          <ac:spMkLst>
            <pc:docMk/>
            <pc:sldMk cId="3374823407" sldId="425"/>
            <ac:spMk id="7" creationId="{8FDA3571-1B17-424B-9E77-A8BA3A167B22}"/>
          </ac:spMkLst>
        </pc:spChg>
        <pc:spChg chg="mod">
          <ac:chgData name="Eleanor Niland" userId="e474577c-69ca-4c95-8c71-742afc135a60" providerId="ADAL" clId="{4E103A99-C701-45AB-AA81-6F44581EB30E}" dt="2026-03-30T23:44:03.960" v="922"/>
          <ac:spMkLst>
            <pc:docMk/>
            <pc:sldMk cId="3374823407" sldId="425"/>
            <ac:spMk id="36868" creationId="{00000000-0000-0000-0000-000000000000}"/>
          </ac:spMkLst>
        </pc:spChg>
        <pc:picChg chg="mod">
          <ac:chgData name="Eleanor Niland" userId="e474577c-69ca-4c95-8c71-742afc135a60" providerId="ADAL" clId="{4E103A99-C701-45AB-AA81-6F44581EB30E}" dt="2026-04-06T23:41:39.350" v="1261" actId="18654"/>
          <ac:picMkLst>
            <pc:docMk/>
            <pc:sldMk cId="3374823407" sldId="425"/>
            <ac:picMk id="3" creationId="{00000000-0000-0000-0000-000000000000}"/>
          </ac:picMkLst>
        </pc:picChg>
      </pc:sldChg>
      <pc:sldChg chg="addSp delSp modSp mod modNotesTx">
        <pc:chgData name="Eleanor Niland" userId="e474577c-69ca-4c95-8c71-742afc135a60" providerId="ADAL" clId="{4E103A99-C701-45AB-AA81-6F44581EB30E}" dt="2026-04-06T23:40:15.203" v="1256" actId="478"/>
        <pc:sldMkLst>
          <pc:docMk/>
          <pc:sldMk cId="1807387948" sldId="490"/>
        </pc:sldMkLst>
        <pc:picChg chg="mod">
          <ac:chgData name="Eleanor Niland" userId="e474577c-69ca-4c95-8c71-742afc135a60" providerId="ADAL" clId="{4E103A99-C701-45AB-AA81-6F44581EB30E}" dt="2026-04-06T23:39:22.798" v="1243" actId="14826"/>
          <ac:picMkLst>
            <pc:docMk/>
            <pc:sldMk cId="1807387948" sldId="490"/>
            <ac:picMk id="4" creationId="{00000000-0000-0000-0000-000000000000}"/>
          </ac:picMkLst>
        </pc:picChg>
      </pc:sldChg>
      <pc:sldChg chg="addSp delSp modSp mod modNotesTx">
        <pc:chgData name="Eleanor Niland" userId="e474577c-69ca-4c95-8c71-742afc135a60" providerId="ADAL" clId="{4E103A99-C701-45AB-AA81-6F44581EB30E}" dt="2026-03-30T23:10:19.415" v="619" actId="207"/>
        <pc:sldMkLst>
          <pc:docMk/>
          <pc:sldMk cId="1657575615" sldId="583"/>
        </pc:sldMkLst>
        <pc:spChg chg="mod">
          <ac:chgData name="Eleanor Niland" userId="e474577c-69ca-4c95-8c71-742afc135a60" providerId="ADAL" clId="{4E103A99-C701-45AB-AA81-6F44581EB30E}" dt="2026-03-30T23:10:19.415" v="619" actId="207"/>
          <ac:spMkLst>
            <pc:docMk/>
            <pc:sldMk cId="1657575615" sldId="583"/>
            <ac:spMk id="3" creationId="{6E7F6527-6504-47A4-BBBD-24DBD280A16A}"/>
          </ac:spMkLst>
        </pc:spChg>
        <pc:spChg chg="mod">
          <ac:chgData name="Eleanor Niland" userId="e474577c-69ca-4c95-8c71-742afc135a60" providerId="ADAL" clId="{4E103A99-C701-45AB-AA81-6F44581EB30E}" dt="2026-03-30T22:57:37.277" v="521" actId="20577"/>
          <ac:spMkLst>
            <pc:docMk/>
            <pc:sldMk cId="1657575615" sldId="583"/>
            <ac:spMk id="10" creationId="{73DBF53D-017F-40CD-B19D-2ACCF1E0D062}"/>
          </ac:spMkLst>
        </pc:spChg>
        <pc:spChg chg="mod">
          <ac:chgData name="Eleanor Niland" userId="e474577c-69ca-4c95-8c71-742afc135a60" providerId="ADAL" clId="{4E103A99-C701-45AB-AA81-6F44581EB30E}" dt="2026-03-30T23:04:18.672" v="541" actId="20577"/>
          <ac:spMkLst>
            <pc:docMk/>
            <pc:sldMk cId="1657575615" sldId="583"/>
            <ac:spMk id="11" creationId="{9B1C627F-F748-4D56-8FD4-550FB302ECDE}"/>
          </ac:spMkLst>
        </pc:spChg>
        <pc:picChg chg="add mod modCrop">
          <ac:chgData name="Eleanor Niland" userId="e474577c-69ca-4c95-8c71-742afc135a60" providerId="ADAL" clId="{4E103A99-C701-45AB-AA81-6F44581EB30E}" dt="2026-03-30T22:57:21.717" v="502" actId="1076"/>
          <ac:picMkLst>
            <pc:docMk/>
            <pc:sldMk cId="1657575615" sldId="583"/>
            <ac:picMk id="6" creationId="{193B3383-9AFA-CF2B-F26D-37B780C41C14}"/>
          </ac:picMkLst>
        </pc:picChg>
      </pc:sldChg>
      <pc:sldChg chg="addSp delSp modSp mod modNotesTx">
        <pc:chgData name="Eleanor Niland" userId="e474577c-69ca-4c95-8c71-742afc135a60" providerId="ADAL" clId="{4E103A99-C701-45AB-AA81-6F44581EB30E}" dt="2026-03-30T23:22:36.558" v="716" actId="20577"/>
        <pc:sldMkLst>
          <pc:docMk/>
          <pc:sldMk cId="550525556" sldId="584"/>
        </pc:sldMkLst>
        <pc:spChg chg="mod">
          <ac:chgData name="Eleanor Niland" userId="e474577c-69ca-4c95-8c71-742afc135a60" providerId="ADAL" clId="{4E103A99-C701-45AB-AA81-6F44581EB30E}" dt="2026-03-30T23:22:36.558" v="716" actId="20577"/>
          <ac:spMkLst>
            <pc:docMk/>
            <pc:sldMk cId="550525556" sldId="584"/>
            <ac:spMk id="3" creationId="{6E7F6527-6504-47A4-BBBD-24DBD280A16A}"/>
          </ac:spMkLst>
        </pc:spChg>
        <pc:spChg chg="mod">
          <ac:chgData name="Eleanor Niland" userId="e474577c-69ca-4c95-8c71-742afc135a60" providerId="ADAL" clId="{4E103A99-C701-45AB-AA81-6F44581EB30E}" dt="2026-03-30T23:14:49.663" v="635" actId="1076"/>
          <ac:spMkLst>
            <pc:docMk/>
            <pc:sldMk cId="550525556" sldId="584"/>
            <ac:spMk id="10" creationId="{73DBF53D-017F-40CD-B19D-2ACCF1E0D062}"/>
          </ac:spMkLst>
        </pc:spChg>
        <pc:spChg chg="mod">
          <ac:chgData name="Eleanor Niland" userId="e474577c-69ca-4c95-8c71-742afc135a60" providerId="ADAL" clId="{4E103A99-C701-45AB-AA81-6F44581EB30E}" dt="2026-03-30T23:17:17.335" v="640"/>
          <ac:spMkLst>
            <pc:docMk/>
            <pc:sldMk cId="550525556" sldId="584"/>
            <ac:spMk id="11" creationId="{9B1C627F-F748-4D56-8FD4-550FB302ECDE}"/>
          </ac:spMkLst>
        </pc:spChg>
        <pc:picChg chg="add mod modCrop">
          <ac:chgData name="Eleanor Niland" userId="e474577c-69ca-4c95-8c71-742afc135a60" providerId="ADAL" clId="{4E103A99-C701-45AB-AA81-6F44581EB30E}" dt="2026-03-30T23:14:46.265" v="634" actId="1076"/>
          <ac:picMkLst>
            <pc:docMk/>
            <pc:sldMk cId="550525556" sldId="584"/>
            <ac:picMk id="4" creationId="{B13B34B4-8EEF-0002-09B0-16A4F04908BC}"/>
          </ac:picMkLst>
        </pc:picChg>
      </pc:sldChg>
      <pc:sldChg chg="addSp delSp modSp mod modNotesTx">
        <pc:chgData name="Eleanor Niland" userId="e474577c-69ca-4c95-8c71-742afc135a60" providerId="ADAL" clId="{4E103A99-C701-45AB-AA81-6F44581EB30E}" dt="2026-03-30T23:32:57.182" v="764" actId="1076"/>
        <pc:sldMkLst>
          <pc:docMk/>
          <pc:sldMk cId="501377234" sldId="585"/>
        </pc:sldMkLst>
        <pc:spChg chg="mod">
          <ac:chgData name="Eleanor Niland" userId="e474577c-69ca-4c95-8c71-742afc135a60" providerId="ADAL" clId="{4E103A99-C701-45AB-AA81-6F44581EB30E}" dt="2026-03-30T23:23:46.973" v="735" actId="20577"/>
          <ac:spMkLst>
            <pc:docMk/>
            <pc:sldMk cId="501377234" sldId="585"/>
            <ac:spMk id="3" creationId="{6E7F6527-6504-47A4-BBBD-24DBD280A16A}"/>
          </ac:spMkLst>
        </pc:spChg>
        <pc:spChg chg="mod">
          <ac:chgData name="Eleanor Niland" userId="e474577c-69ca-4c95-8c71-742afc135a60" providerId="ADAL" clId="{4E103A99-C701-45AB-AA81-6F44581EB30E}" dt="2026-03-30T23:32:57.182" v="764" actId="1076"/>
          <ac:spMkLst>
            <pc:docMk/>
            <pc:sldMk cId="501377234" sldId="585"/>
            <ac:spMk id="10" creationId="{73DBF53D-017F-40CD-B19D-2ACCF1E0D062}"/>
          </ac:spMkLst>
        </pc:spChg>
        <pc:spChg chg="mod">
          <ac:chgData name="Eleanor Niland" userId="e474577c-69ca-4c95-8c71-742afc135a60" providerId="ADAL" clId="{4E103A99-C701-45AB-AA81-6F44581EB30E}" dt="2026-03-30T23:23:14.816" v="717"/>
          <ac:spMkLst>
            <pc:docMk/>
            <pc:sldMk cId="501377234" sldId="585"/>
            <ac:spMk id="11" creationId="{9B1C627F-F748-4D56-8FD4-550FB302ECDE}"/>
          </ac:spMkLst>
        </pc:spChg>
        <pc:picChg chg="add mod modCrop">
          <ac:chgData name="Eleanor Niland" userId="e474577c-69ca-4c95-8c71-742afc135a60" providerId="ADAL" clId="{4E103A99-C701-45AB-AA81-6F44581EB30E}" dt="2026-03-30T23:31:13.935" v="754" actId="1076"/>
          <ac:picMkLst>
            <pc:docMk/>
            <pc:sldMk cId="501377234" sldId="585"/>
            <ac:picMk id="4" creationId="{9D6A552E-36CC-114D-18D5-66D77442F594}"/>
          </ac:picMkLst>
        </pc:picChg>
      </pc:sldChg>
      <pc:sldChg chg="addSp delSp modSp mod modNotesTx">
        <pc:chgData name="Eleanor Niland" userId="e474577c-69ca-4c95-8c71-742afc135a60" providerId="ADAL" clId="{4E103A99-C701-45AB-AA81-6F44581EB30E}" dt="2026-03-30T23:32:46.627" v="763"/>
        <pc:sldMkLst>
          <pc:docMk/>
          <pc:sldMk cId="1019694240" sldId="586"/>
        </pc:sldMkLst>
        <pc:spChg chg="mod">
          <ac:chgData name="Eleanor Niland" userId="e474577c-69ca-4c95-8c71-742afc135a60" providerId="ADAL" clId="{4E103A99-C701-45AB-AA81-6F44581EB30E}" dt="2026-03-30T23:26:33.807" v="741" actId="20577"/>
          <ac:spMkLst>
            <pc:docMk/>
            <pc:sldMk cId="1019694240" sldId="586"/>
            <ac:spMk id="3" creationId="{6E7F6527-6504-47A4-BBBD-24DBD280A16A}"/>
          </ac:spMkLst>
        </pc:spChg>
        <pc:spChg chg="mod">
          <ac:chgData name="Eleanor Niland" userId="e474577c-69ca-4c95-8c71-742afc135a60" providerId="ADAL" clId="{4E103A99-C701-45AB-AA81-6F44581EB30E}" dt="2026-03-30T23:32:46.627" v="763"/>
          <ac:spMkLst>
            <pc:docMk/>
            <pc:sldMk cId="1019694240" sldId="586"/>
            <ac:spMk id="10" creationId="{73DBF53D-017F-40CD-B19D-2ACCF1E0D062}"/>
          </ac:spMkLst>
        </pc:spChg>
        <pc:spChg chg="mod">
          <ac:chgData name="Eleanor Niland" userId="e474577c-69ca-4c95-8c71-742afc135a60" providerId="ADAL" clId="{4E103A99-C701-45AB-AA81-6F44581EB30E}" dt="2026-03-30T23:26:48.506" v="742"/>
          <ac:spMkLst>
            <pc:docMk/>
            <pc:sldMk cId="1019694240" sldId="586"/>
            <ac:spMk id="11" creationId="{9B1C627F-F748-4D56-8FD4-550FB302ECDE}"/>
          </ac:spMkLst>
        </pc:spChg>
        <pc:picChg chg="add mod modCrop">
          <ac:chgData name="Eleanor Niland" userId="e474577c-69ca-4c95-8c71-742afc135a60" providerId="ADAL" clId="{4E103A99-C701-45AB-AA81-6F44581EB30E}" dt="2026-03-30T23:32:24.055" v="760" actId="1076"/>
          <ac:picMkLst>
            <pc:docMk/>
            <pc:sldMk cId="1019694240" sldId="586"/>
            <ac:picMk id="4" creationId="{113934EF-51F8-4A12-6CCC-D6C1A3A1DDB9}"/>
          </ac:picMkLst>
        </pc:picChg>
      </pc:sldChg>
      <pc:sldChg chg="modSp mod setBg">
        <pc:chgData name="Eleanor Niland" userId="e474577c-69ca-4c95-8c71-742afc135a60" providerId="ADAL" clId="{4E103A99-C701-45AB-AA81-6F44581EB30E}" dt="2026-03-30T21:37:58.839" v="15" actId="207"/>
        <pc:sldMkLst>
          <pc:docMk/>
          <pc:sldMk cId="2396468563" sldId="587"/>
        </pc:sldMkLst>
        <pc:spChg chg="mod">
          <ac:chgData name="Eleanor Niland" userId="e474577c-69ca-4c95-8c71-742afc135a60" providerId="ADAL" clId="{4E103A99-C701-45AB-AA81-6F44581EB30E}" dt="2026-03-30T21:37:58.839" v="15" actId="207"/>
          <ac:spMkLst>
            <pc:docMk/>
            <pc:sldMk cId="2396468563" sldId="587"/>
            <ac:spMk id="3" creationId="{218572E4-B586-4F7B-84F3-AEE5D54E2F37}"/>
          </ac:spMkLst>
        </pc:spChg>
      </pc:sldChg>
      <pc:sldChg chg="modSp mod setBg">
        <pc:chgData name="Eleanor Niland" userId="e474577c-69ca-4c95-8c71-742afc135a60" providerId="ADAL" clId="{4E103A99-C701-45AB-AA81-6F44581EB30E}" dt="2026-03-30T21:41:39.489" v="43"/>
        <pc:sldMkLst>
          <pc:docMk/>
          <pc:sldMk cId="2812450631" sldId="590"/>
        </pc:sldMkLst>
        <pc:spChg chg="mod">
          <ac:chgData name="Eleanor Niland" userId="e474577c-69ca-4c95-8c71-742afc135a60" providerId="ADAL" clId="{4E103A99-C701-45AB-AA81-6F44581EB30E}" dt="2026-03-30T21:39:14.668" v="24" actId="207"/>
          <ac:spMkLst>
            <pc:docMk/>
            <pc:sldMk cId="2812450631" sldId="590"/>
            <ac:spMk id="3" creationId="{218572E4-B586-4F7B-84F3-AEE5D54E2F37}"/>
          </ac:spMkLst>
        </pc:spChg>
      </pc:sldChg>
      <pc:sldChg chg="modSp mod">
        <pc:chgData name="Eleanor Niland" userId="e474577c-69ca-4c95-8c71-742afc135a60" providerId="ADAL" clId="{4E103A99-C701-45AB-AA81-6F44581EB30E}" dt="2026-03-30T23:56:19.287" v="1102" actId="20577"/>
        <pc:sldMkLst>
          <pc:docMk/>
          <pc:sldMk cId="4186609919" sldId="592"/>
        </pc:sldMkLst>
        <pc:spChg chg="mod">
          <ac:chgData name="Eleanor Niland" userId="e474577c-69ca-4c95-8c71-742afc135a60" providerId="ADAL" clId="{4E103A99-C701-45AB-AA81-6F44581EB30E}" dt="2026-03-30T21:40:01.708" v="26" actId="207"/>
          <ac:spMkLst>
            <pc:docMk/>
            <pc:sldMk cId="4186609919" sldId="592"/>
            <ac:spMk id="4" creationId="{3220B37A-B25A-4B7F-9A35-45AB388CD9D6}"/>
          </ac:spMkLst>
        </pc:spChg>
        <pc:spChg chg="mod">
          <ac:chgData name="Eleanor Niland" userId="e474577c-69ca-4c95-8c71-742afc135a60" providerId="ADAL" clId="{4E103A99-C701-45AB-AA81-6F44581EB30E}" dt="2026-03-30T23:56:19.287" v="1102" actId="20577"/>
          <ac:spMkLst>
            <pc:docMk/>
            <pc:sldMk cId="4186609919" sldId="592"/>
            <ac:spMk id="6" creationId="{DEB5B7C8-A543-44EE-9331-77B1E696F9B6}"/>
          </ac:spMkLst>
        </pc:spChg>
        <pc:picChg chg="mod modCrop">
          <ac:chgData name="Eleanor Niland" userId="e474577c-69ca-4c95-8c71-742afc135a60" providerId="ADAL" clId="{4E103A99-C701-45AB-AA81-6F44581EB30E}" dt="2026-03-30T23:55:34.525" v="1091" actId="732"/>
          <ac:picMkLst>
            <pc:docMk/>
            <pc:sldMk cId="4186609919" sldId="592"/>
            <ac:picMk id="3" creationId="{A37BD11E-9F3E-4C09-9A8C-5CABADC455B4}"/>
          </ac:picMkLst>
        </pc:picChg>
      </pc:sldChg>
      <pc:sldChg chg="modSp mod">
        <pc:chgData name="Eleanor Niland" userId="e474577c-69ca-4c95-8c71-742afc135a60" providerId="ADAL" clId="{4E103A99-C701-45AB-AA81-6F44581EB30E}" dt="2026-03-31T00:00:36.324" v="1157"/>
        <pc:sldMkLst>
          <pc:docMk/>
          <pc:sldMk cId="3667014123" sldId="593"/>
        </pc:sldMkLst>
        <pc:spChg chg="mod">
          <ac:chgData name="Eleanor Niland" userId="e474577c-69ca-4c95-8c71-742afc135a60" providerId="ADAL" clId="{4E103A99-C701-45AB-AA81-6F44581EB30E}" dt="2026-03-30T21:40:55.266" v="36" actId="207"/>
          <ac:spMkLst>
            <pc:docMk/>
            <pc:sldMk cId="3667014123" sldId="593"/>
            <ac:spMk id="4" creationId="{3220B37A-B25A-4B7F-9A35-45AB388CD9D6}"/>
          </ac:spMkLst>
        </pc:spChg>
        <pc:spChg chg="mod">
          <ac:chgData name="Eleanor Niland" userId="e474577c-69ca-4c95-8c71-742afc135a60" providerId="ADAL" clId="{4E103A99-C701-45AB-AA81-6F44581EB30E}" dt="2026-03-31T00:00:36.324" v="1157"/>
          <ac:spMkLst>
            <pc:docMk/>
            <pc:sldMk cId="3667014123" sldId="593"/>
            <ac:spMk id="6" creationId="{77896447-F49C-47BD-B3BC-DD482AF064DA}"/>
          </ac:spMkLst>
        </pc:spChg>
        <pc:picChg chg="mod modCrop">
          <ac:chgData name="Eleanor Niland" userId="e474577c-69ca-4c95-8c71-742afc135a60" providerId="ADAL" clId="{4E103A99-C701-45AB-AA81-6F44581EB30E}" dt="2026-03-31T00:00:08.850" v="1151" actId="732"/>
          <ac:picMkLst>
            <pc:docMk/>
            <pc:sldMk cId="3667014123" sldId="593"/>
            <ac:picMk id="5" creationId="{3FA15993-A5A2-4137-8D96-3085D43D3D5A}"/>
          </ac:picMkLst>
        </pc:picChg>
      </pc:sldChg>
      <pc:sldChg chg="setBg">
        <pc:chgData name="Eleanor Niland" userId="e474577c-69ca-4c95-8c71-742afc135a60" providerId="ADAL" clId="{4E103A99-C701-45AB-AA81-6F44581EB30E}" dt="2026-03-30T21:40:38.821" v="32"/>
        <pc:sldMkLst>
          <pc:docMk/>
          <pc:sldMk cId="4107197776" sldId="594"/>
        </pc:sldMkLst>
      </pc:sldChg>
      <pc:sldMasterChg chg="modSldLayout">
        <pc:chgData name="Eleanor Niland" userId="e474577c-69ca-4c95-8c71-742afc135a60" providerId="ADAL" clId="{4E103A99-C701-45AB-AA81-6F44581EB30E}" dt="2026-03-30T21:36:43.987" v="13" actId="207"/>
        <pc:sldMasterMkLst>
          <pc:docMk/>
          <pc:sldMasterMk cId="746531459" sldId="2147483757"/>
        </pc:sldMasterMkLst>
        <pc:sldLayoutChg chg="modSp mod">
          <pc:chgData name="Eleanor Niland" userId="e474577c-69ca-4c95-8c71-742afc135a60" providerId="ADAL" clId="{4E103A99-C701-45AB-AA81-6F44581EB30E}" dt="2026-03-30T21:35:17.393" v="12" actId="207"/>
          <pc:sldLayoutMkLst>
            <pc:docMk/>
            <pc:sldMasterMk cId="746531459" sldId="2147483757"/>
            <pc:sldLayoutMk cId="581473441" sldId="2147483761"/>
          </pc:sldLayoutMkLst>
          <pc:spChg chg="mod">
            <ac:chgData name="Eleanor Niland" userId="e474577c-69ca-4c95-8c71-742afc135a60" providerId="ADAL" clId="{4E103A99-C701-45AB-AA81-6F44581EB30E}" dt="2026-03-30T21:35:17.393" v="12" actId="207"/>
            <ac:spMkLst>
              <pc:docMk/>
              <pc:sldMasterMk cId="746531459" sldId="2147483757"/>
              <pc:sldLayoutMk cId="581473441" sldId="2147483761"/>
              <ac:spMk id="15" creationId="{9A8C6982-F74D-C344-BCD9-9DE59C7B3250}"/>
            </ac:spMkLst>
          </pc:spChg>
        </pc:sldLayoutChg>
        <pc:sldLayoutChg chg="modSp mod">
          <pc:chgData name="Eleanor Niland" userId="e474577c-69ca-4c95-8c71-742afc135a60" providerId="ADAL" clId="{4E103A99-C701-45AB-AA81-6F44581EB30E}" dt="2026-03-30T21:36:43.987" v="13" actId="207"/>
          <pc:sldLayoutMkLst>
            <pc:docMk/>
            <pc:sldMasterMk cId="746531459" sldId="2147483757"/>
            <pc:sldLayoutMk cId="192075178" sldId="2147483779"/>
          </pc:sldLayoutMkLst>
          <pc:spChg chg="mod">
            <ac:chgData name="Eleanor Niland" userId="e474577c-69ca-4c95-8c71-742afc135a60" providerId="ADAL" clId="{4E103A99-C701-45AB-AA81-6F44581EB30E}" dt="2026-03-30T21:36:43.987" v="13" actId="207"/>
            <ac:spMkLst>
              <pc:docMk/>
              <pc:sldMasterMk cId="746531459" sldId="2147483757"/>
              <pc:sldLayoutMk cId="192075178" sldId="2147483779"/>
              <ac:spMk id="11" creationId="{A1C99DE8-695A-E94E-AB18-FA5994D734C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4/15/2026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4/15/2026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2.vatican.va/content/francesco/en/messages/migration/documents/papa-francesco_20140903_world-migrants-day-2015.html"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blogs.worldbank.org/dev4peace/2019-update-how-long-do-refugees-stay-exile-find-out-beware-averages"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Ahmad sits in the rubble of a destroyed building in Gaza. </a:t>
            </a:r>
            <a:r>
              <a:rPr lang="en-AU" dirty="0"/>
              <a:t>Photo credit: Caritas Jerusalem.</a:t>
            </a:r>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11</a:t>
            </a:fld>
            <a:endParaRPr lang="en-AU"/>
          </a:p>
        </p:txBody>
      </p:sp>
    </p:spTree>
    <p:extLst>
      <p:ext uri="{BB962C8B-B14F-4D97-AF65-F5344CB8AC3E}">
        <p14:creationId xmlns:p14="http://schemas.microsoft.com/office/powerpoint/2010/main" val="3328919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https://www.unhcr.org/global-trends-report-2024</a:t>
            </a:r>
          </a:p>
          <a:p>
            <a:r>
              <a:rPr lang="en-AU" dirty="0"/>
              <a:t>Photo credit:</a:t>
            </a:r>
            <a:r>
              <a:rPr lang="en-AU" baseline="0" dirty="0"/>
              <a:t> </a:t>
            </a:r>
            <a:r>
              <a:rPr lang="en-AU" sz="1200" b="0" i="0" kern="1200" dirty="0">
                <a:solidFill>
                  <a:schemeClr val="tx1"/>
                </a:solidFill>
                <a:effectLst/>
                <a:latin typeface="+mn-lt"/>
                <a:ea typeface="+mn-ea"/>
                <a:cs typeface="+mn-cs"/>
              </a:rPr>
              <a:t>George Wambugu/CAFOD</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101</a:t>
            </a:fld>
            <a:endParaRPr lang="en-US"/>
          </a:p>
        </p:txBody>
      </p:sp>
    </p:spTree>
    <p:extLst>
      <p:ext uri="{BB962C8B-B14F-4D97-AF65-F5344CB8AC3E}">
        <p14:creationId xmlns:p14="http://schemas.microsoft.com/office/powerpoint/2010/main" val="915808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https://www.unhcr.org/global-trends-report-2024</a:t>
            </a:r>
          </a:p>
          <a:p>
            <a:r>
              <a:rPr lang="en-AU" dirty="0"/>
              <a:t>Photo credit:</a:t>
            </a:r>
            <a:r>
              <a:rPr lang="en-AU" baseline="0" dirty="0"/>
              <a:t> Caritas Internationalis</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102</a:t>
            </a:fld>
            <a:endParaRPr lang="en-US"/>
          </a:p>
        </p:txBody>
      </p:sp>
    </p:spTree>
    <p:extLst>
      <p:ext uri="{BB962C8B-B14F-4D97-AF65-F5344CB8AC3E}">
        <p14:creationId xmlns:p14="http://schemas.microsoft.com/office/powerpoint/2010/main" val="2647293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https://www.unhcr.org/global-trends-report-2024</a:t>
            </a:r>
          </a:p>
          <a:p>
            <a:r>
              <a:rPr lang="en-AU" dirty="0"/>
              <a:t>Photo credit:</a:t>
            </a:r>
            <a:r>
              <a:rPr lang="en-AU" baseline="0" dirty="0"/>
              <a:t> </a:t>
            </a:r>
            <a:r>
              <a:rPr lang="en-AU" sz="1200" b="0" i="0" kern="1200" dirty="0">
                <a:solidFill>
                  <a:schemeClr val="tx1"/>
                </a:solidFill>
                <a:effectLst/>
                <a:latin typeface="+mn-lt"/>
                <a:ea typeface="+mn-ea"/>
                <a:cs typeface="+mn-cs"/>
              </a:rPr>
              <a:t>Svitlana Dmytrenko/Caritas Australia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103</a:t>
            </a:fld>
            <a:endParaRPr lang="en-US"/>
          </a:p>
        </p:txBody>
      </p:sp>
    </p:spTree>
    <p:extLst>
      <p:ext uri="{BB962C8B-B14F-4D97-AF65-F5344CB8AC3E}">
        <p14:creationId xmlns:p14="http://schemas.microsoft.com/office/powerpoint/2010/main" val="296043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Message of his holiness Pope Francis</a:t>
            </a:r>
          </a:p>
          <a:p>
            <a:r>
              <a:rPr lang="en-AU" sz="1200" i="1" kern="1200" dirty="0">
                <a:solidFill>
                  <a:schemeClr val="tx1"/>
                </a:solidFill>
                <a:effectLst/>
                <a:latin typeface="+mn-lt"/>
                <a:ea typeface="+mn-ea"/>
                <a:cs typeface="+mn-cs"/>
              </a:rPr>
              <a:t>For the 101st World day of migrants and refugees (2015), </a:t>
            </a:r>
            <a:r>
              <a:rPr lang="en-AU" sz="1200" i="0" kern="1200" dirty="0">
                <a:solidFill>
                  <a:schemeClr val="tx1"/>
                </a:solidFill>
                <a:effectLst/>
                <a:latin typeface="+mn-lt"/>
                <a:ea typeface="+mn-ea"/>
                <a:cs typeface="+mn-cs"/>
              </a:rPr>
              <a:t>2014</a:t>
            </a:r>
          </a:p>
          <a:p>
            <a:pPr marL="0" marR="0" indent="0" algn="l" defTabSz="914400" rtl="0" eaLnBrk="1" fontAlgn="auto" latinLnBrk="0" hangingPunct="1">
              <a:lnSpc>
                <a:spcPct val="100000"/>
              </a:lnSpc>
              <a:spcBef>
                <a:spcPts val="0"/>
              </a:spcBef>
              <a:spcAft>
                <a:spcPts val="0"/>
              </a:spcAft>
              <a:buClrTx/>
              <a:buSzTx/>
              <a:buFontTx/>
              <a:buNone/>
              <a:tabLst/>
              <a:defRPr/>
            </a:pPr>
            <a:r>
              <a:rPr lang="en-AU" sz="1200" u="sng" kern="1200" dirty="0">
                <a:solidFill>
                  <a:schemeClr val="tx1"/>
                </a:solidFill>
                <a:effectLst/>
                <a:latin typeface="+mn-lt"/>
                <a:ea typeface="+mn-ea"/>
                <a:cs typeface="+mn-cs"/>
                <a:hlinkClick r:id="rId3"/>
              </a:rPr>
              <a:t>https://w2.vatican.va/content/francesco/en/messages/migration/documents/papa-francesco_20140903_world-migrants-day-2015.html</a:t>
            </a:r>
            <a:r>
              <a:rPr lang="en-AU" sz="1200" kern="1200" dirty="0">
                <a:solidFill>
                  <a:schemeClr val="tx1"/>
                </a:solidFill>
                <a:effectLst/>
                <a:latin typeface="+mn-lt"/>
                <a:ea typeface="+mn-ea"/>
                <a:cs typeface="+mn-cs"/>
              </a:rPr>
              <a:t> </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104</a:t>
            </a:fld>
            <a:endParaRPr lang="en-US"/>
          </a:p>
        </p:txBody>
      </p:sp>
    </p:spTree>
    <p:extLst>
      <p:ext uri="{BB962C8B-B14F-4D97-AF65-F5344CB8AC3E}">
        <p14:creationId xmlns:p14="http://schemas.microsoft.com/office/powerpoint/2010/main" val="218418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Samoa</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a:t>
            </a:r>
            <a:r>
              <a:rPr lang="en-AU" baseline="0" dirty="0"/>
              <a:t> credit: Caritas Australia</a:t>
            </a:r>
            <a:endParaRPr lang="en-AU" dirty="0"/>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107</a:t>
            </a:fld>
            <a:endParaRPr lang="en-AU"/>
          </a:p>
        </p:txBody>
      </p:sp>
    </p:spTree>
    <p:extLst>
      <p:ext uri="{BB962C8B-B14F-4D97-AF65-F5344CB8AC3E}">
        <p14:creationId xmlns:p14="http://schemas.microsoft.com/office/powerpoint/2010/main" val="3140518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Bangladesh</a:t>
            </a:r>
          </a:p>
          <a:p>
            <a:r>
              <a:rPr lang="en-AU" dirty="0"/>
              <a:t>Photo credit: </a:t>
            </a:r>
            <a:r>
              <a:rPr lang="en-AU" sz="1200" b="0" i="0" kern="1200" dirty="0">
                <a:solidFill>
                  <a:schemeClr val="tx1"/>
                </a:solidFill>
                <a:effectLst/>
                <a:latin typeface="+mn-lt"/>
                <a:ea typeface="+mn-ea"/>
                <a:cs typeface="+mn-cs"/>
              </a:rPr>
              <a:t>Sumon </a:t>
            </a:r>
            <a:r>
              <a:rPr lang="en-AU" sz="1200" b="0" i="0" kern="1200" dirty="0" err="1">
                <a:solidFill>
                  <a:schemeClr val="tx1"/>
                </a:solidFill>
                <a:effectLst/>
                <a:latin typeface="+mn-lt"/>
                <a:ea typeface="+mn-ea"/>
                <a:cs typeface="+mn-cs"/>
              </a:rPr>
              <a:t>Corraya</a:t>
            </a:r>
            <a:r>
              <a:rPr lang="en-AU" sz="1200" b="0" i="0" kern="1200" dirty="0">
                <a:solidFill>
                  <a:schemeClr val="tx1"/>
                </a:solidFill>
                <a:effectLst/>
                <a:latin typeface="+mn-lt"/>
                <a:ea typeface="+mn-ea"/>
                <a:cs typeface="+mn-cs"/>
              </a:rPr>
              <a:t>/Caritas Bangladesh</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108</a:t>
            </a:fld>
            <a:endParaRPr lang="en-AU"/>
          </a:p>
        </p:txBody>
      </p:sp>
    </p:spTree>
    <p:extLst>
      <p:ext uri="{BB962C8B-B14F-4D97-AF65-F5344CB8AC3E}">
        <p14:creationId xmlns:p14="http://schemas.microsoft.com/office/powerpoint/2010/main" val="129604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Sudan</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a:t>
            </a:r>
            <a:r>
              <a:rPr lang="en-AU" baseline="0" dirty="0"/>
              <a:t> credit: </a:t>
            </a:r>
            <a:r>
              <a:rPr lang="en-AU" sz="1200" b="0" i="0" kern="1200" dirty="0">
                <a:solidFill>
                  <a:schemeClr val="tx1"/>
                </a:solidFill>
                <a:effectLst/>
                <a:latin typeface="+mn-lt"/>
                <a:ea typeface="+mn-ea"/>
                <a:cs typeface="+mn-cs"/>
              </a:rPr>
              <a:t>Svitlana Dmytrenko/Caritas Australia</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109</a:t>
            </a:fld>
            <a:endParaRPr lang="en-AU"/>
          </a:p>
        </p:txBody>
      </p:sp>
    </p:spTree>
    <p:extLst>
      <p:ext uri="{BB962C8B-B14F-4D97-AF65-F5344CB8AC3E}">
        <p14:creationId xmlns:p14="http://schemas.microsoft.com/office/powerpoint/2010/main" val="4174322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Bangladesh</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a:t>
            </a:r>
            <a:r>
              <a:rPr lang="en-AU" baseline="0" dirty="0"/>
              <a:t> credit: Caritas Australia</a:t>
            </a:r>
            <a:endParaRPr lang="en-AU" dirty="0"/>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110</a:t>
            </a:fld>
            <a:endParaRPr lang="en-AU"/>
          </a:p>
        </p:txBody>
      </p:sp>
    </p:spTree>
    <p:extLst>
      <p:ext uri="{BB962C8B-B14F-4D97-AF65-F5344CB8AC3E}">
        <p14:creationId xmlns:p14="http://schemas.microsoft.com/office/powerpoint/2010/main" val="3722747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Fiji</a:t>
            </a:r>
          </a:p>
          <a:p>
            <a:r>
              <a:rPr lang="en-AU" dirty="0"/>
              <a:t>Photo</a:t>
            </a:r>
            <a:r>
              <a:rPr lang="en-AU" baseline="0" dirty="0"/>
              <a:t> credit: </a:t>
            </a:r>
            <a:r>
              <a:rPr lang="en-AU" dirty="0">
                <a:solidFill>
                  <a:schemeClr val="bg1"/>
                </a:solidFill>
              </a:rPr>
              <a:t>Caritas Australia</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111</a:t>
            </a:fld>
            <a:endParaRPr lang="en-AU"/>
          </a:p>
        </p:txBody>
      </p:sp>
    </p:spTree>
    <p:extLst>
      <p:ext uri="{BB962C8B-B14F-4D97-AF65-F5344CB8AC3E}">
        <p14:creationId xmlns:p14="http://schemas.microsoft.com/office/powerpoint/2010/main" val="332202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Philippines</a:t>
            </a:r>
          </a:p>
          <a:p>
            <a:r>
              <a:rPr lang="en-AU" dirty="0"/>
              <a:t>Photo credit:</a:t>
            </a:r>
            <a:r>
              <a:rPr lang="en-AU" baseline="0" dirty="0"/>
              <a:t> </a:t>
            </a:r>
            <a:r>
              <a:rPr lang="en-AU" sz="1200" b="0" i="0" kern="1200" dirty="0">
                <a:solidFill>
                  <a:schemeClr val="tx1"/>
                </a:solidFill>
                <a:effectLst/>
                <a:latin typeface="+mn-lt"/>
                <a:ea typeface="+mn-ea"/>
                <a:cs typeface="+mn-cs"/>
              </a:rPr>
              <a:t>Richard Wainwright/Caritas Australia</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112</a:t>
            </a:fld>
            <a:endParaRPr lang="en-AU"/>
          </a:p>
        </p:txBody>
      </p:sp>
    </p:spTree>
    <p:extLst>
      <p:ext uri="{BB962C8B-B14F-4D97-AF65-F5344CB8AC3E}">
        <p14:creationId xmlns:p14="http://schemas.microsoft.com/office/powerpoint/2010/main" val="1758957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b="0" i="0" kern="1200" dirty="0">
                <a:solidFill>
                  <a:schemeClr val="tx1"/>
                </a:solidFill>
                <a:effectLst/>
                <a:latin typeface="+mn-lt"/>
                <a:ea typeface="+mn-ea"/>
                <a:cs typeface="+mn-cs"/>
              </a:rPr>
              <a:t>Kids pose for photos with Caritas in Khan Younis Refugee Camp. Photo: Caritas Jerusalem.</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25</a:t>
            </a:fld>
            <a:endParaRPr lang="en-AU"/>
          </a:p>
        </p:txBody>
      </p:sp>
    </p:spTree>
    <p:extLst>
      <p:ext uri="{BB962C8B-B14F-4D97-AF65-F5344CB8AC3E}">
        <p14:creationId xmlns:p14="http://schemas.microsoft.com/office/powerpoint/2010/main" val="3444452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Gaza</a:t>
            </a:r>
          </a:p>
          <a:p>
            <a:r>
              <a:rPr lang="en-AU" dirty="0"/>
              <a:t>Photo credit: Catholic Relief Services</a:t>
            </a:r>
          </a:p>
        </p:txBody>
      </p:sp>
      <p:sp>
        <p:nvSpPr>
          <p:cNvPr id="4" name="Slide Number Placeholder 3"/>
          <p:cNvSpPr>
            <a:spLocks noGrp="1"/>
          </p:cNvSpPr>
          <p:nvPr>
            <p:ph type="sldNum" sz="quarter" idx="10"/>
          </p:nvPr>
        </p:nvSpPr>
        <p:spPr/>
        <p:txBody>
          <a:bodyPr/>
          <a:lstStyle/>
          <a:p>
            <a:fld id="{6AC8CBAB-B2DD-4CC5-8FC4-B224F292A014}" type="slidenum">
              <a:rPr lang="en-AU" smtClean="0"/>
              <a:t>113</a:t>
            </a:fld>
            <a:endParaRPr lang="en-AU"/>
          </a:p>
        </p:txBody>
      </p:sp>
    </p:spTree>
    <p:extLst>
      <p:ext uri="{BB962C8B-B14F-4D97-AF65-F5344CB8AC3E}">
        <p14:creationId xmlns:p14="http://schemas.microsoft.com/office/powerpoint/2010/main" val="2702083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114</a:t>
            </a:fld>
            <a:endParaRPr lang="en-US"/>
          </a:p>
        </p:txBody>
      </p:sp>
    </p:spTree>
    <p:extLst>
      <p:ext uri="{BB962C8B-B14F-4D97-AF65-F5344CB8AC3E}">
        <p14:creationId xmlns:p14="http://schemas.microsoft.com/office/powerpoint/2010/main" val="1309713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120</a:t>
            </a:fld>
            <a:endParaRPr lang="en-US"/>
          </a:p>
        </p:txBody>
      </p:sp>
    </p:spTree>
    <p:extLst>
      <p:ext uri="{BB962C8B-B14F-4D97-AF65-F5344CB8AC3E}">
        <p14:creationId xmlns:p14="http://schemas.microsoft.com/office/powerpoint/2010/main" val="416647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Buildings and homes that have been completely destroyed by airstrikes in Gaza. Photo: Caritas Jerusalem </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41</a:t>
            </a:fld>
            <a:endParaRPr lang="en-AU"/>
          </a:p>
        </p:txBody>
      </p:sp>
    </p:spTree>
    <p:extLst>
      <p:ext uri="{BB962C8B-B14F-4D97-AF65-F5344CB8AC3E}">
        <p14:creationId xmlns:p14="http://schemas.microsoft.com/office/powerpoint/2010/main" val="35946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A family in Ukraine who has been displaced by the war. Photo: Svitlana Dmytrenko/Caritas Australia</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53</a:t>
            </a:fld>
            <a:endParaRPr lang="en-AU"/>
          </a:p>
        </p:txBody>
      </p:sp>
    </p:spTree>
    <p:extLst>
      <p:ext uri="{BB962C8B-B14F-4D97-AF65-F5344CB8AC3E}">
        <p14:creationId xmlns:p14="http://schemas.microsoft.com/office/powerpoint/2010/main" val="2437771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Photo credit: Benny Manser/ Caritas Australia</a:t>
            </a:r>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60</a:t>
            </a:fld>
            <a:endParaRPr lang="en-AU"/>
          </a:p>
        </p:txBody>
      </p:sp>
    </p:spTree>
    <p:extLst>
      <p:ext uri="{BB962C8B-B14F-4D97-AF65-F5344CB8AC3E}">
        <p14:creationId xmlns:p14="http://schemas.microsoft.com/office/powerpoint/2010/main" val="3416416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Gaza</a:t>
            </a:r>
          </a:p>
          <a:p>
            <a:r>
              <a:rPr lang="en-AU" dirty="0"/>
              <a:t>Photo</a:t>
            </a:r>
            <a:r>
              <a:rPr lang="en-AU" baseline="0" dirty="0"/>
              <a:t> credit: Catholic Relief Services</a:t>
            </a:r>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72</a:t>
            </a:fld>
            <a:endParaRPr lang="en-AU"/>
          </a:p>
        </p:txBody>
      </p:sp>
    </p:spTree>
    <p:extLst>
      <p:ext uri="{BB962C8B-B14F-4D97-AF65-F5344CB8AC3E}">
        <p14:creationId xmlns:p14="http://schemas.microsoft.com/office/powerpoint/2010/main" val="2378144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Stock Image</a:t>
            </a:r>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90</a:t>
            </a:fld>
            <a:endParaRPr lang="en-AU"/>
          </a:p>
        </p:txBody>
      </p:sp>
    </p:spTree>
    <p:extLst>
      <p:ext uri="{BB962C8B-B14F-4D97-AF65-F5344CB8AC3E}">
        <p14:creationId xmlns:p14="http://schemas.microsoft.com/office/powerpoint/2010/main" val="3571877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A camp for displaced people in Gaza. Photo credit: Catholic Relief Services</a:t>
            </a:r>
          </a:p>
          <a:p>
            <a:endParaRPr lang="en-AU" dirty="0"/>
          </a:p>
        </p:txBody>
      </p:sp>
      <p:sp>
        <p:nvSpPr>
          <p:cNvPr id="4" name="Slide Number Placeholder 3"/>
          <p:cNvSpPr>
            <a:spLocks noGrp="1"/>
          </p:cNvSpPr>
          <p:nvPr>
            <p:ph type="sldNum" sz="quarter" idx="10"/>
          </p:nvPr>
        </p:nvSpPr>
        <p:spPr/>
        <p:txBody>
          <a:bodyPr/>
          <a:lstStyle/>
          <a:p>
            <a:fld id="{6AC8CBAB-B2DD-4CC5-8FC4-B224F292A014}" type="slidenum">
              <a:rPr lang="en-AU" smtClean="0"/>
              <a:t>97</a:t>
            </a:fld>
            <a:endParaRPr lang="en-AU"/>
          </a:p>
        </p:txBody>
      </p:sp>
    </p:spTree>
    <p:extLst>
      <p:ext uri="{BB962C8B-B14F-4D97-AF65-F5344CB8AC3E}">
        <p14:creationId xmlns:p14="http://schemas.microsoft.com/office/powerpoint/2010/main" val="2065301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Data around displacement varies and there has been much discussion around these figures.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Source:  </a:t>
            </a:r>
            <a:r>
              <a:rPr lang="en-AU" dirty="0">
                <a:hlinkClick r:id="rId3"/>
              </a:rPr>
              <a:t>https://blogs.worldbank.org/dev4peace/2019-update-how-long-do-refugees-stay-exile-find-out-beware-averages</a:t>
            </a:r>
            <a:endParaRPr lang="en-AU" dirty="0"/>
          </a:p>
          <a:p>
            <a:r>
              <a:rPr lang="en-AU" dirty="0"/>
              <a:t>Photo</a:t>
            </a:r>
            <a:r>
              <a:rPr lang="en-AU" baseline="0" dirty="0"/>
              <a:t> credit: Caritas Jerusalem</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100</a:t>
            </a:fld>
            <a:endParaRPr lang="en-US"/>
          </a:p>
        </p:txBody>
      </p:sp>
    </p:spTree>
    <p:extLst>
      <p:ext uri="{BB962C8B-B14F-4D97-AF65-F5344CB8AC3E}">
        <p14:creationId xmlns:p14="http://schemas.microsoft.com/office/powerpoint/2010/main" val="4187260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C3DDD7"/>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20"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0161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91948"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7386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Round Diagonal Corner Rectangle 8">
            <a:extLst>
              <a:ext uri="{FF2B5EF4-FFF2-40B4-BE49-F238E27FC236}">
                <a16:creationId xmlns:a16="http://schemas.microsoft.com/office/drawing/2014/main" id="{B95DA3EC-004A-4445-AD27-45ABC57A49A9}"/>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89626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08590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dirty="0"/>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92075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21575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4167217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DF918A"/>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385685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49156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69122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67557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24786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chemeClr val="bg1">
                    <a:lumMod val="95000"/>
                  </a:schemeClr>
                </a:solidFill>
                <a:latin typeface="Arial"/>
                <a:cs typeface="Arial"/>
              </a:defRPr>
            </a:lvl1pPr>
            <a:lvl2pPr marL="0" indent="0">
              <a:spcBef>
                <a:spcPts val="188"/>
              </a:spcBef>
              <a:buFontTx/>
              <a:buNone/>
              <a:defRPr sz="1800" cap="all">
                <a:solidFill>
                  <a:schemeClr val="bg1">
                    <a:lumMod val="95000"/>
                  </a:schemeClr>
                </a:solidFill>
                <a:latin typeface="Arial"/>
                <a:cs typeface="Arial"/>
              </a:defRPr>
            </a:lvl2pPr>
            <a:lvl3pPr marL="0" indent="-135000">
              <a:spcBef>
                <a:spcPts val="188"/>
              </a:spcBef>
              <a:buFont typeface="Arial"/>
              <a:buChar char="•"/>
              <a:defRPr sz="1800">
                <a:solidFill>
                  <a:schemeClr val="bg1">
                    <a:lumMod val="95000"/>
                  </a:schemeClr>
                </a:solidFill>
                <a:latin typeface="Arial"/>
                <a:cs typeface="Arial"/>
              </a:defRPr>
            </a:lvl3pPr>
            <a:lvl4pPr marL="324000" indent="-171450">
              <a:spcBef>
                <a:spcPts val="188"/>
              </a:spcBef>
              <a:buFont typeface="Arial"/>
              <a:buChar char="•"/>
              <a:defRPr sz="1800">
                <a:solidFill>
                  <a:schemeClr val="bg1">
                    <a:lumMod val="95000"/>
                  </a:schemeClr>
                </a:solidFill>
                <a:latin typeface="Arial"/>
                <a:cs typeface="Arial"/>
              </a:defRPr>
            </a:lvl4pPr>
            <a:lvl5pPr marL="445500" indent="-135000">
              <a:spcBef>
                <a:spcPts val="188"/>
              </a:spcBef>
              <a:buFont typeface="Arial"/>
              <a:buChar char="•"/>
              <a:defRPr sz="1800">
                <a:solidFill>
                  <a:schemeClr val="bg1">
                    <a:lumMod val="95000"/>
                  </a:schemeClr>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174168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D86075"/>
                </a:solidFill>
              </a:rPr>
              <a:t>Click to edit Master title style</a:t>
            </a:r>
            <a:endParaRPr lang="en-US" dirty="0">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1758005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10574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63B1A4"/>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576719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46583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dirty="0"/>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652231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187517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835827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379628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416507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523961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199186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1407018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485187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07142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316538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92743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8282736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dirty="0"/>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57990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18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221840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251736" y="1336494"/>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18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2750629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18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image with highlight box">
    <p:spTree>
      <p:nvGrpSpPr>
        <p:cNvPr id="1" name=""/>
        <p:cNvGrpSpPr/>
        <p:nvPr/>
      </p:nvGrpSpPr>
      <p:grpSpPr>
        <a:xfrm>
          <a:off x="0" y="0"/>
          <a:ext cx="0" cy="0"/>
          <a:chOff x="0" y="0"/>
          <a:chExt cx="0" cy="0"/>
        </a:xfrm>
      </p:grpSpPr>
      <p:pic>
        <p:nvPicPr>
          <p:cNvPr id="9" name="Picture 4" descr="increase indent button.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9074151" y="1125538"/>
            <a:ext cx="54186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increase indent button.png"/>
          <p:cNvPicPr>
            <a:picLocks noChangeAspect="1"/>
          </p:cNvPicPr>
          <p:nvPr userDrawn="1"/>
        </p:nvPicPr>
        <p:blipFill>
          <a:blip r:embed="rId3" cstate="screen">
            <a:extLst>
              <a:ext uri="{28A0092B-C50C-407E-A947-70E740481C1C}">
                <a14:useLocalDpi xmlns:a14="http://schemas.microsoft.com/office/drawing/2010/main"/>
              </a:ext>
            </a:extLst>
          </a:blip>
          <a:srcRect l="-98"/>
          <a:stretch>
            <a:fillRect/>
          </a:stretch>
        </p:blipFill>
        <p:spPr bwMode="auto">
          <a:xfrm>
            <a:off x="-9745134" y="1125538"/>
            <a:ext cx="54186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icture Placeholder 3"/>
          <p:cNvSpPr>
            <a:spLocks noGrp="1"/>
          </p:cNvSpPr>
          <p:nvPr>
            <p:ph type="pic" sz="quarter" idx="10"/>
          </p:nvPr>
        </p:nvSpPr>
        <p:spPr>
          <a:xfrm>
            <a:off x="0" y="0"/>
            <a:ext cx="12192000" cy="6858000"/>
          </a:xfrm>
          <a:prstGeom prst="rect">
            <a:avLst/>
          </a:prstGeom>
          <a:solidFill>
            <a:schemeClr val="bg1">
              <a:lumMod val="85000"/>
            </a:schemeClr>
          </a:solidFill>
        </p:spPr>
        <p:txBody>
          <a:bodyPr/>
          <a:lstStyle>
            <a:lvl1pPr marL="0" indent="0">
              <a:buNone/>
              <a:defRPr sz="1050">
                <a:latin typeface="Arial"/>
                <a:cs typeface="Arial"/>
              </a:defRPr>
            </a:lvl1pPr>
          </a:lstStyle>
          <a:p>
            <a:pPr lvl="0"/>
            <a:endParaRPr lang="en-US" noProof="0"/>
          </a:p>
        </p:txBody>
      </p:sp>
      <p:sp>
        <p:nvSpPr>
          <p:cNvPr id="11" name="Text Placeholder 15"/>
          <p:cNvSpPr>
            <a:spLocks noGrp="1"/>
          </p:cNvSpPr>
          <p:nvPr>
            <p:ph type="body" sz="quarter" idx="11"/>
          </p:nvPr>
        </p:nvSpPr>
        <p:spPr>
          <a:xfrm>
            <a:off x="6768075" y="6558556"/>
            <a:ext cx="521084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150454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1196751"/>
          </a:xfrm>
          <a:prstGeom prst="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1029403" y="-337599"/>
            <a:ext cx="1534531" cy="1534352"/>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solidFill>
            <a:schemeClr val="bg1">
              <a:lumMod val="85000"/>
            </a:schemeClr>
          </a:solidFill>
        </p:spPr>
        <p:txBody>
          <a:bodyPr/>
          <a:lstStyle>
            <a:lvl1pPr marL="0" indent="0">
              <a:buNone/>
              <a:defRPr sz="1050">
                <a:latin typeface="Arial"/>
                <a:cs typeface="Arial"/>
              </a:defRPr>
            </a:lvl1pPr>
          </a:lstStyle>
          <a:p>
            <a:pPr lvl="0"/>
            <a:endParaRPr lang="en-US" noProof="0"/>
          </a:p>
        </p:txBody>
      </p:sp>
      <p:sp>
        <p:nvSpPr>
          <p:cNvPr id="11" name="Text Placeholder 15"/>
          <p:cNvSpPr>
            <a:spLocks noGrp="1"/>
          </p:cNvSpPr>
          <p:nvPr>
            <p:ph type="body" sz="quarter" idx="11"/>
          </p:nvPr>
        </p:nvSpPr>
        <p:spPr>
          <a:xfrm>
            <a:off x="6768075" y="6558556"/>
            <a:ext cx="521084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3329306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BB325-863C-C1DB-1E68-28429D5992E4}"/>
              </a:ext>
            </a:extLst>
          </p:cNvPr>
          <p:cNvSpPr>
            <a:spLocks noGrp="1"/>
          </p:cNvSpPr>
          <p:nvPr>
            <p:ph type="title" hasCustomPrompt="1"/>
          </p:nvPr>
        </p:nvSpPr>
        <p:spPr>
          <a:xfrm>
            <a:off x="831850" y="1119803"/>
            <a:ext cx="10515600" cy="2852737"/>
          </a:xfrm>
        </p:spPr>
        <p:txBody>
          <a:bodyPr lIns="0" bIns="0" anchor="b">
            <a:normAutofit/>
          </a:bodyPr>
          <a:lstStyle>
            <a:lvl1pPr>
              <a:defRPr sz="5400" b="1" i="0">
                <a:solidFill>
                  <a:schemeClr val="accent1"/>
                </a:solidFill>
                <a:latin typeface="Arial" panose="020B0604020202020204" pitchFamily="34" charset="0"/>
              </a:defRPr>
            </a:lvl1pPr>
          </a:lstStyle>
          <a:p>
            <a:r>
              <a:rPr lang="en-GB"/>
              <a:t>Title Here</a:t>
            </a:r>
            <a:endParaRPr lang="en-US"/>
          </a:p>
        </p:txBody>
      </p:sp>
      <p:sp>
        <p:nvSpPr>
          <p:cNvPr id="3" name="Text Placeholder 2">
            <a:extLst>
              <a:ext uri="{FF2B5EF4-FFF2-40B4-BE49-F238E27FC236}">
                <a16:creationId xmlns:a16="http://schemas.microsoft.com/office/drawing/2014/main" id="{43AB1012-20ED-8FC8-1FE2-83F4138A70D0}"/>
              </a:ext>
            </a:extLst>
          </p:cNvPr>
          <p:cNvSpPr>
            <a:spLocks noGrp="1"/>
          </p:cNvSpPr>
          <p:nvPr>
            <p:ph type="body" idx="1"/>
          </p:nvPr>
        </p:nvSpPr>
        <p:spPr>
          <a:xfrm>
            <a:off x="831850" y="4238010"/>
            <a:ext cx="10515600" cy="1500187"/>
          </a:xfrm>
        </p:spPr>
        <p:txBody>
          <a:bodyPr lIns="0" tIns="0" rIns="36000" bIns="0"/>
          <a:lstStyle>
            <a:lvl1pPr marL="0" indent="0">
              <a:lnSpc>
                <a:spcPct val="110000"/>
              </a:lnSpc>
              <a:spcBef>
                <a:spcPts val="0"/>
              </a:spcBef>
              <a:spcAft>
                <a:spcPts val="1800"/>
              </a:spcAft>
              <a:buNone/>
              <a:defRPr sz="2400" b="1" i="0">
                <a:solidFill>
                  <a:srgbClr val="212121"/>
                </a:solidFill>
                <a:latin typeface="Arial" panose="020B0604020202020204" pitchFamily="34" charset="0"/>
                <a:cs typeface="Arial" panose="020B060402020202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1EA9D34B-C6A8-7E44-D4F6-E741FA16735F}"/>
              </a:ext>
            </a:extLst>
          </p:cNvPr>
          <p:cNvPicPr>
            <a:picLocks noChangeAspect="1"/>
          </p:cNvPicPr>
          <p:nvPr userDrawn="1"/>
        </p:nvPicPr>
        <p:blipFill>
          <a:blip r:embed="rId2"/>
          <a:srcRect/>
          <a:stretch/>
        </p:blipFill>
        <p:spPr>
          <a:xfrm>
            <a:off x="9024376" y="393192"/>
            <a:ext cx="2803065" cy="415269"/>
          </a:xfrm>
          <a:prstGeom prst="rect">
            <a:avLst/>
          </a:prstGeom>
        </p:spPr>
      </p:pic>
    </p:spTree>
    <p:extLst>
      <p:ext uri="{BB962C8B-B14F-4D97-AF65-F5344CB8AC3E}">
        <p14:creationId xmlns:p14="http://schemas.microsoft.com/office/powerpoint/2010/main" val="313051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1110220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b"/>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1.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image" Target="../media/image2.emf"/><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63"/>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64"/>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759"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 id="2147483806" r:id="rId49"/>
    <p:sldLayoutId id="2147483807" r:id="rId50"/>
    <p:sldLayoutId id="2147483808" r:id="rId51"/>
    <p:sldLayoutId id="2147483809" r:id="rId52"/>
    <p:sldLayoutId id="2147483810" r:id="rId53"/>
    <p:sldLayoutId id="2147483811" r:id="rId54"/>
    <p:sldLayoutId id="2147483812" r:id="rId55"/>
    <p:sldLayoutId id="2147483813" r:id="rId56"/>
    <p:sldLayoutId id="2147483814" r:id="rId57"/>
    <p:sldLayoutId id="2147483815" r:id="rId58"/>
    <p:sldLayoutId id="2147483817" r:id="rId59"/>
    <p:sldLayoutId id="2147483819" r:id="rId60"/>
    <p:sldLayoutId id="2147483820" r:id="rId6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0.xml.rels><?xml version="1.0" encoding="UTF-8" standalone="yes"?>
<Relationships xmlns="http://schemas.openxmlformats.org/package/2006/relationships"><Relationship Id="rId3" Type="http://schemas.openxmlformats.org/officeDocument/2006/relationships/hyperlink" Target="https://blogs.worldbank.org/dev4peace/2019-update-how-long-do-refugees-stay-exile-find-out-beware-averages" TargetMode="External"/><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15.jpeg"/></Relationships>
</file>

<file path=ppt/slides/_rels/slide101.xml.rels><?xml version="1.0" encoding="UTF-8" standalone="yes"?>
<Relationships xmlns="http://schemas.openxmlformats.org/package/2006/relationships"><Relationship Id="rId3" Type="http://schemas.openxmlformats.org/officeDocument/2006/relationships/hyperlink" Target="https://www.unhcr.org/global-trends-report-2024" TargetMode="External"/><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16.jpeg"/></Relationships>
</file>

<file path=ppt/slides/_rels/slide102.xml.rels><?xml version="1.0" encoding="UTF-8" standalone="yes"?>
<Relationships xmlns="http://schemas.openxmlformats.org/package/2006/relationships"><Relationship Id="rId3" Type="http://schemas.openxmlformats.org/officeDocument/2006/relationships/hyperlink" Target="https://www.unhcr.org/global-trends-report-2024" TargetMode="External"/><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17.jpeg"/></Relationships>
</file>

<file path=ppt/slides/_rels/slide103.xml.rels><?xml version="1.0" encoding="UTF-8" standalone="yes"?>
<Relationships xmlns="http://schemas.openxmlformats.org/package/2006/relationships"><Relationship Id="rId3" Type="http://schemas.openxmlformats.org/officeDocument/2006/relationships/hyperlink" Target="https://www.unhcr.org/global-trends-report-2024" TargetMode="External"/><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18.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60.xml"/></Relationships>
</file>

<file path=ppt/slides/_rels/slide10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0.xml"/></Relationships>
</file>

<file path=ppt/slides/_rels/slide10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1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60.xml"/></Relationships>
</file>

<file path=ppt/slides/_rels/slide1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60.xml"/></Relationships>
</file>

<file path=ppt/slides/_rels/slide1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1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8.xml"/></Relationships>
</file>

<file path=ppt/slides/_rels/slide117.xml.rels><?xml version="1.0" encoding="UTF-8" standalone="yes"?>
<Relationships xmlns="http://schemas.openxmlformats.org/package/2006/relationships"><Relationship Id="rId2" Type="http://schemas.openxmlformats.org/officeDocument/2006/relationships/image" Target="../media/image27.NEF"/><Relationship Id="rId1" Type="http://schemas.openxmlformats.org/officeDocument/2006/relationships/slideLayout" Target="../slideLayouts/slideLayout58.xml"/></Relationships>
</file>

<file path=ppt/slides/_rels/slide1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8.xml"/></Relationships>
</file>

<file path=ppt/slides/_rels/slide1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58.xml"/></Relationships>
</file>

<file path=ppt/slides/_rels/slide121.xml.rels><?xml version="1.0" encoding="UTF-8" standalone="yes"?>
<Relationships xmlns="http://schemas.openxmlformats.org/package/2006/relationships"><Relationship Id="rId3" Type="http://schemas.openxmlformats.org/officeDocument/2006/relationships/hyperlink" Target="https://www.caritas.org.au/resources/school-resources?resourceTopics=Refugees+and+Forced+Migration" TargetMode="External"/><Relationship Id="rId2" Type="http://schemas.openxmlformats.org/officeDocument/2006/relationships/hyperlink" Target="https://www.caritas.org.au/copyright-policy/" TargetMode="Externa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3" Type="http://schemas.openxmlformats.org/officeDocument/2006/relationships/hyperlink" Target="https://www.caritas.org.au/resources/school-resources/?resourceTopics=Refugees+and+Forced+Migration" TargetMode="External"/><Relationship Id="rId2" Type="http://schemas.openxmlformats.org/officeDocument/2006/relationships/hyperlink" Target="https://www.caritas.org.au/copyright-policy/"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FBE8F"/>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226D65-78FD-468F-9D17-C8B5E87E8F31}"/>
              </a:ext>
            </a:extLst>
          </p:cNvPr>
          <p:cNvSpPr>
            <a:spLocks noGrp="1"/>
          </p:cNvSpPr>
          <p:nvPr>
            <p:ph type="ctrTitle"/>
          </p:nvPr>
        </p:nvSpPr>
        <p:spPr/>
        <p:txBody>
          <a:bodyPr/>
          <a:lstStyle/>
          <a:p>
            <a:r>
              <a:rPr lang="en-AU" dirty="0"/>
              <a:t>Refugee crisis simulation</a:t>
            </a:r>
          </a:p>
        </p:txBody>
      </p:sp>
      <p:sp>
        <p:nvSpPr>
          <p:cNvPr id="2" name="TextBox 1">
            <a:extLst>
              <a:ext uri="{FF2B5EF4-FFF2-40B4-BE49-F238E27FC236}">
                <a16:creationId xmlns:a16="http://schemas.microsoft.com/office/drawing/2014/main" id="{449E5109-D7AB-22F9-5E62-EC18BF118786}"/>
              </a:ext>
            </a:extLst>
          </p:cNvPr>
          <p:cNvSpPr txBox="1"/>
          <p:nvPr/>
        </p:nvSpPr>
        <p:spPr>
          <a:xfrm>
            <a:off x="119336" y="6453336"/>
            <a:ext cx="3657600" cy="307777"/>
          </a:xfrm>
          <a:prstGeom prst="rect">
            <a:avLst/>
          </a:prstGeom>
          <a:noFill/>
        </p:spPr>
        <p:txBody>
          <a:bodyPr wrap="square" rtlCol="0">
            <a:spAutoFit/>
          </a:bodyPr>
          <a:lstStyle/>
          <a:p>
            <a:r>
              <a:rPr lang="en-AU" sz="1400" dirty="0">
                <a:solidFill>
                  <a:srgbClr val="E4DBCA"/>
                </a:solidFill>
                <a:latin typeface="Arial" panose="020B0604020202020204" pitchFamily="34" charset="0"/>
                <a:ea typeface="Roboto" pitchFamily="2" charset="0"/>
              </a:rPr>
              <a:t>Last updated: April 2026</a:t>
            </a:r>
          </a:p>
        </p:txBody>
      </p:sp>
    </p:spTree>
    <p:extLst>
      <p:ext uri="{BB962C8B-B14F-4D97-AF65-F5344CB8AC3E}">
        <p14:creationId xmlns:p14="http://schemas.microsoft.com/office/powerpoint/2010/main" val="2443818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War has broken out in your country.</a:t>
            </a:r>
          </a:p>
        </p:txBody>
      </p:sp>
    </p:spTree>
    <p:extLst>
      <p:ext uri="{BB962C8B-B14F-4D97-AF65-F5344CB8AC3E}">
        <p14:creationId xmlns:p14="http://schemas.microsoft.com/office/powerpoint/2010/main" val="206426744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479379" y="1111052"/>
            <a:ext cx="5184574" cy="3771800"/>
          </a:xfrm>
        </p:spPr>
        <p:txBody>
          <a:bodyPr/>
          <a:lstStyle/>
          <a:p>
            <a:pPr>
              <a:lnSpc>
                <a:spcPct val="150000"/>
              </a:lnSpc>
            </a:pPr>
            <a:r>
              <a:rPr lang="en-AU" sz="2800" dirty="0">
                <a:solidFill>
                  <a:schemeClr val="tx1"/>
                </a:solidFill>
              </a:rPr>
              <a:t>The median duration that a person uprooted by conflict remains displaced is 4 years whilst the mean is 10.3 years.</a:t>
            </a:r>
          </a:p>
          <a:p>
            <a:pPr>
              <a:lnSpc>
                <a:spcPct val="150000"/>
              </a:lnSpc>
            </a:pPr>
            <a:r>
              <a:rPr lang="en-AU" sz="2800" dirty="0">
                <a:solidFill>
                  <a:schemeClr val="tx1"/>
                </a:solidFill>
              </a:rPr>
              <a:t>This is dependent on the nature and duration of the conflict they are fleeing.</a:t>
            </a:r>
          </a:p>
        </p:txBody>
      </p:sp>
      <p:sp>
        <p:nvSpPr>
          <p:cNvPr id="10" name="TextBox 9">
            <a:extLst>
              <a:ext uri="{FF2B5EF4-FFF2-40B4-BE49-F238E27FC236}">
                <a16:creationId xmlns:a16="http://schemas.microsoft.com/office/drawing/2014/main" id="{73DBF53D-017F-40CD-B19D-2ACCF1E0D062}"/>
              </a:ext>
            </a:extLst>
          </p:cNvPr>
          <p:cNvSpPr txBox="1"/>
          <p:nvPr/>
        </p:nvSpPr>
        <p:spPr>
          <a:xfrm>
            <a:off x="8315390" y="5322113"/>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Caritas Jerusalem</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1354858" cy="246221"/>
          </a:xfrm>
          <a:prstGeom prst="rect">
            <a:avLst/>
          </a:prstGeom>
        </p:spPr>
        <p:txBody>
          <a:bodyPr wrap="none">
            <a:spAutoFit/>
          </a:bodyPr>
          <a:lstStyle/>
          <a:p>
            <a:pPr defTabSz="914400">
              <a:defRPr/>
            </a:pPr>
            <a:r>
              <a:rPr lang="en-AU" sz="1000" dirty="0"/>
              <a:t>Source: </a:t>
            </a:r>
            <a:r>
              <a:rPr lang="en-AU" sz="1000" dirty="0">
                <a:hlinkClick r:id="rId3">
                  <a:extLst>
                    <a:ext uri="{A12FA001-AC4F-418D-AE19-62706E023703}">
                      <ahyp:hlinkClr xmlns:ahyp="http://schemas.microsoft.com/office/drawing/2018/hyperlinkcolor" val="tx"/>
                    </a:ext>
                  </a:extLst>
                </a:hlinkClick>
              </a:rPr>
              <a:t>World Bank</a:t>
            </a:r>
            <a:r>
              <a:rPr lang="en-AU" sz="1000" dirty="0"/>
              <a:t> </a:t>
            </a:r>
          </a:p>
        </p:txBody>
      </p:sp>
      <p:pic>
        <p:nvPicPr>
          <p:cNvPr id="6" name="Picture 5">
            <a:extLst>
              <a:ext uri="{FF2B5EF4-FFF2-40B4-BE49-F238E27FC236}">
                <a16:creationId xmlns:a16="http://schemas.microsoft.com/office/drawing/2014/main" id="{193B3383-9AFA-CF2B-F26D-37B780C41C1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941808" y="1289666"/>
            <a:ext cx="4752525" cy="3664410"/>
          </a:xfrm>
          <a:prstGeom prst="rect">
            <a:avLst/>
          </a:prstGeom>
        </p:spPr>
      </p:pic>
    </p:spTree>
    <p:extLst>
      <p:ext uri="{BB962C8B-B14F-4D97-AF65-F5344CB8AC3E}">
        <p14:creationId xmlns:p14="http://schemas.microsoft.com/office/powerpoint/2010/main" val="165757561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479379" y="1111052"/>
            <a:ext cx="5184574" cy="3771800"/>
          </a:xfrm>
        </p:spPr>
        <p:txBody>
          <a:bodyPr/>
          <a:lstStyle/>
          <a:p>
            <a:pPr>
              <a:lnSpc>
                <a:spcPct val="150000"/>
              </a:lnSpc>
            </a:pPr>
            <a:r>
              <a:rPr lang="en-AU" sz="2800" dirty="0">
                <a:solidFill>
                  <a:schemeClr val="tx1"/>
                </a:solidFill>
                <a:latin typeface="Arial" panose="020B0604020202020204" pitchFamily="34" charset="0"/>
                <a:ea typeface="Roboto Medium" panose="02000000000000000000" pitchFamily="2" charset="0"/>
                <a:cs typeface="Arial" panose="020B0604020202020204" pitchFamily="34" charset="0"/>
              </a:rPr>
              <a:t>There are 123.2 million people forcibly displaced around the world.  36.9 million of these are refugees. Children account for 40% of all forcibly displaced people.</a:t>
            </a:r>
          </a:p>
        </p:txBody>
      </p:sp>
      <p:sp>
        <p:nvSpPr>
          <p:cNvPr id="10" name="TextBox 9">
            <a:extLst>
              <a:ext uri="{FF2B5EF4-FFF2-40B4-BE49-F238E27FC236}">
                <a16:creationId xmlns:a16="http://schemas.microsoft.com/office/drawing/2014/main" id="{73DBF53D-017F-40CD-B19D-2ACCF1E0D062}"/>
              </a:ext>
            </a:extLst>
          </p:cNvPr>
          <p:cNvSpPr txBox="1"/>
          <p:nvPr/>
        </p:nvSpPr>
        <p:spPr>
          <a:xfrm>
            <a:off x="8266520" y="5085184"/>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George Wambugu/CAFOD</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751074" cy="246221"/>
          </a:xfrm>
          <a:prstGeom prst="rect">
            <a:avLst/>
          </a:prstGeom>
        </p:spPr>
        <p:txBody>
          <a:bodyPr wrap="none">
            <a:spAutoFit/>
          </a:bodyPr>
          <a:lstStyle/>
          <a:p>
            <a:r>
              <a:rPr lang="en-AU" sz="1000" dirty="0"/>
              <a:t>Source:  </a:t>
            </a:r>
            <a:r>
              <a:rPr lang="en-AU" sz="1000" dirty="0">
                <a:hlinkClick r:id="rId3"/>
              </a:rPr>
              <a:t>Global Trends report 2024 | UNHCR</a:t>
            </a:r>
            <a:endParaRPr lang="en-AU" sz="1000" dirty="0">
              <a:solidFill>
                <a:schemeClr val="bg1"/>
              </a:solidFill>
            </a:endParaRPr>
          </a:p>
        </p:txBody>
      </p:sp>
      <p:pic>
        <p:nvPicPr>
          <p:cNvPr id="4" name="Picture 3">
            <a:extLst>
              <a:ext uri="{FF2B5EF4-FFF2-40B4-BE49-F238E27FC236}">
                <a16:creationId xmlns:a16="http://schemas.microsoft.com/office/drawing/2014/main" id="{B13B34B4-8EEF-0002-09B0-16A4F04908B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600056" y="1934126"/>
            <a:ext cx="5322031" cy="2989748"/>
          </a:xfrm>
          <a:prstGeom prst="rect">
            <a:avLst/>
          </a:prstGeom>
        </p:spPr>
      </p:pic>
    </p:spTree>
    <p:extLst>
      <p:ext uri="{BB962C8B-B14F-4D97-AF65-F5344CB8AC3E}">
        <p14:creationId xmlns:p14="http://schemas.microsoft.com/office/powerpoint/2010/main" val="5505255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479379" y="1543100"/>
            <a:ext cx="5184574" cy="3771800"/>
          </a:xfrm>
        </p:spPr>
        <p:txBody>
          <a:bodyPr/>
          <a:lstStyle/>
          <a:p>
            <a:pPr>
              <a:lnSpc>
                <a:spcPct val="150000"/>
              </a:lnSpc>
            </a:pPr>
            <a:r>
              <a:rPr lang="en-AU" altLang="en-US" sz="2800" dirty="0">
                <a:solidFill>
                  <a:schemeClr val="tx1"/>
                </a:solidFill>
                <a:latin typeface="Arial" panose="020B0604020202020204" pitchFamily="34" charset="0"/>
                <a:ea typeface="Roboto Medium" panose="02000000000000000000" pitchFamily="2" charset="0"/>
                <a:cs typeface="Arial" panose="020B0604020202020204" pitchFamily="34" charset="0"/>
              </a:rPr>
              <a:t>It is estimated that there are 73.5 million internally displaced people in the world.</a:t>
            </a:r>
          </a:p>
        </p:txBody>
      </p:sp>
      <p:sp>
        <p:nvSpPr>
          <p:cNvPr id="10" name="TextBox 9">
            <a:extLst>
              <a:ext uri="{FF2B5EF4-FFF2-40B4-BE49-F238E27FC236}">
                <a16:creationId xmlns:a16="http://schemas.microsoft.com/office/drawing/2014/main" id="{73DBF53D-017F-40CD-B19D-2ACCF1E0D062}"/>
              </a:ext>
            </a:extLst>
          </p:cNvPr>
          <p:cNvSpPr txBox="1"/>
          <p:nvPr/>
        </p:nvSpPr>
        <p:spPr>
          <a:xfrm>
            <a:off x="7904998" y="4941168"/>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Caritas Jerusalem</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680542" cy="246221"/>
          </a:xfrm>
          <a:prstGeom prst="rect">
            <a:avLst/>
          </a:prstGeom>
        </p:spPr>
        <p:txBody>
          <a:bodyPr wrap="none">
            <a:spAutoFit/>
          </a:bodyPr>
          <a:lstStyle/>
          <a:p>
            <a:r>
              <a:rPr lang="en-AU" sz="1000" dirty="0" err="1"/>
              <a:t>Source:</a:t>
            </a:r>
            <a:r>
              <a:rPr lang="en-AU" sz="1000" dirty="0" err="1">
                <a:hlinkClick r:id="rId3"/>
              </a:rPr>
              <a:t>Global</a:t>
            </a:r>
            <a:r>
              <a:rPr lang="en-AU" sz="1000" dirty="0">
                <a:hlinkClick r:id="rId3"/>
              </a:rPr>
              <a:t> Trends report 2024 | UNHCR</a:t>
            </a:r>
            <a:endParaRPr lang="en-AU" sz="1000" dirty="0">
              <a:solidFill>
                <a:schemeClr val="bg1"/>
              </a:solidFill>
            </a:endParaRPr>
          </a:p>
        </p:txBody>
      </p:sp>
      <p:pic>
        <p:nvPicPr>
          <p:cNvPr id="4" name="Picture 3">
            <a:extLst>
              <a:ext uri="{FF2B5EF4-FFF2-40B4-BE49-F238E27FC236}">
                <a16:creationId xmlns:a16="http://schemas.microsoft.com/office/drawing/2014/main" id="{9D6A552E-36CC-114D-18D5-66D77442F59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933326" y="1844824"/>
            <a:ext cx="4608511" cy="2917832"/>
          </a:xfrm>
          <a:prstGeom prst="rect">
            <a:avLst/>
          </a:prstGeom>
        </p:spPr>
      </p:pic>
    </p:spTree>
    <p:extLst>
      <p:ext uri="{BB962C8B-B14F-4D97-AF65-F5344CB8AC3E}">
        <p14:creationId xmlns:p14="http://schemas.microsoft.com/office/powerpoint/2010/main" val="5013772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F6527-6504-47A4-BBBD-24DBD280A16A}"/>
              </a:ext>
            </a:extLst>
          </p:cNvPr>
          <p:cNvSpPr>
            <a:spLocks noGrp="1"/>
          </p:cNvSpPr>
          <p:nvPr>
            <p:ph type="body" sz="quarter" idx="10"/>
          </p:nvPr>
        </p:nvSpPr>
        <p:spPr>
          <a:xfrm>
            <a:off x="263352" y="851615"/>
            <a:ext cx="5184574" cy="3771800"/>
          </a:xfrm>
        </p:spPr>
        <p:txBody>
          <a:bodyPr/>
          <a:lstStyle/>
          <a:p>
            <a:pPr>
              <a:lnSpc>
                <a:spcPct val="150000"/>
              </a:lnSpc>
            </a:pPr>
            <a:r>
              <a:rPr lang="en-AU" altLang="en-US" sz="2800" dirty="0">
                <a:solidFill>
                  <a:schemeClr val="tx1"/>
                </a:solidFill>
                <a:latin typeface="Arial" panose="020B0604020202020204" pitchFamily="34" charset="0"/>
                <a:ea typeface="Roboto Medium" panose="02000000000000000000" pitchFamily="2" charset="0"/>
                <a:cs typeface="Arial" panose="020B0604020202020204" pitchFamily="34" charset="0"/>
              </a:rPr>
              <a:t>The UN has data on 4.4 million people who are considered ‘stateless’: that is, they have no country that recognises them as citizens, however it is believed there are millions more. </a:t>
            </a:r>
          </a:p>
        </p:txBody>
      </p:sp>
      <p:sp>
        <p:nvSpPr>
          <p:cNvPr id="10" name="TextBox 9">
            <a:extLst>
              <a:ext uri="{FF2B5EF4-FFF2-40B4-BE49-F238E27FC236}">
                <a16:creationId xmlns:a16="http://schemas.microsoft.com/office/drawing/2014/main" id="{73DBF53D-017F-40CD-B19D-2ACCF1E0D062}"/>
              </a:ext>
            </a:extLst>
          </p:cNvPr>
          <p:cNvSpPr txBox="1"/>
          <p:nvPr/>
        </p:nvSpPr>
        <p:spPr>
          <a:xfrm>
            <a:off x="7896200" y="5314900"/>
            <a:ext cx="3636839" cy="246221"/>
          </a:xfrm>
          <a:prstGeom prst="rect">
            <a:avLst/>
          </a:prstGeom>
          <a:noFill/>
        </p:spPr>
        <p:txBody>
          <a:bodyPr wrap="square" rtlCol="0">
            <a:spAutoFit/>
          </a:bodyPr>
          <a:lstStyle/>
          <a:p>
            <a:pPr algn="r"/>
            <a:r>
              <a:rPr lang="en-AU" sz="1000" dirty="0">
                <a:latin typeface="Arial" panose="020B0604020202020204" pitchFamily="34" charset="0"/>
                <a:cs typeface="Arial" panose="020B0604020202020204" pitchFamily="34" charset="0"/>
              </a:rPr>
              <a:t>Photo credit: Svitlana Dmytrenko/Caritas Australia</a:t>
            </a:r>
          </a:p>
        </p:txBody>
      </p:sp>
      <p:sp>
        <p:nvSpPr>
          <p:cNvPr id="11" name="Rectangle 10">
            <a:extLst>
              <a:ext uri="{FF2B5EF4-FFF2-40B4-BE49-F238E27FC236}">
                <a16:creationId xmlns:a16="http://schemas.microsoft.com/office/drawing/2014/main" id="{9B1C627F-F748-4D56-8FD4-550FB302ECDE}"/>
              </a:ext>
            </a:extLst>
          </p:cNvPr>
          <p:cNvSpPr/>
          <p:nvPr/>
        </p:nvSpPr>
        <p:spPr>
          <a:xfrm>
            <a:off x="263352" y="5760164"/>
            <a:ext cx="2715808" cy="246221"/>
          </a:xfrm>
          <a:prstGeom prst="rect">
            <a:avLst/>
          </a:prstGeom>
        </p:spPr>
        <p:txBody>
          <a:bodyPr wrap="none">
            <a:spAutoFit/>
          </a:bodyPr>
          <a:lstStyle/>
          <a:p>
            <a:r>
              <a:rPr lang="en-AU" sz="1000" dirty="0"/>
              <a:t>Source: </a:t>
            </a:r>
            <a:r>
              <a:rPr lang="en-AU" sz="1000" dirty="0">
                <a:hlinkClick r:id="rId3"/>
              </a:rPr>
              <a:t>Global Trends report 2024 | UNHCR</a:t>
            </a:r>
            <a:endParaRPr lang="en-AU" sz="1000" dirty="0">
              <a:solidFill>
                <a:schemeClr val="bg1"/>
              </a:solidFill>
            </a:endParaRPr>
          </a:p>
        </p:txBody>
      </p:sp>
      <p:pic>
        <p:nvPicPr>
          <p:cNvPr id="4" name="Picture 3">
            <a:extLst>
              <a:ext uri="{FF2B5EF4-FFF2-40B4-BE49-F238E27FC236}">
                <a16:creationId xmlns:a16="http://schemas.microsoft.com/office/drawing/2014/main" id="{113934EF-51F8-4A12-6CCC-D6C1A3A1DDB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037615" y="1536765"/>
            <a:ext cx="4495424" cy="3547489"/>
          </a:xfrm>
          <a:prstGeom prst="rect">
            <a:avLst/>
          </a:prstGeom>
        </p:spPr>
      </p:pic>
    </p:spTree>
    <p:extLst>
      <p:ext uri="{BB962C8B-B14F-4D97-AF65-F5344CB8AC3E}">
        <p14:creationId xmlns:p14="http://schemas.microsoft.com/office/powerpoint/2010/main" val="101969424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AFBE8F"/>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8572E4-B586-4F7B-84F3-AEE5D54E2F37}"/>
              </a:ext>
            </a:extLst>
          </p:cNvPr>
          <p:cNvSpPr>
            <a:spLocks noGrp="1"/>
          </p:cNvSpPr>
          <p:nvPr>
            <p:ph type="body" sz="quarter" idx="10"/>
          </p:nvPr>
        </p:nvSpPr>
        <p:spPr>
          <a:xfrm>
            <a:off x="1006759" y="1772816"/>
            <a:ext cx="10145037" cy="4248472"/>
          </a:xfrm>
        </p:spPr>
        <p:txBody>
          <a:bodyPr/>
          <a:lstStyle/>
          <a:p>
            <a:pPr algn="ctr">
              <a:spcBef>
                <a:spcPts val="120"/>
              </a:spcBef>
              <a:spcAft>
                <a:spcPts val="120"/>
              </a:spcAft>
            </a:pPr>
            <a:r>
              <a:rPr lang="en-AU" sz="4000" i="1" dirty="0">
                <a:solidFill>
                  <a:srgbClr val="762000"/>
                </a:solidFill>
              </a:rPr>
              <a:t>“We ourselves need to see, and then to enable others to see, that migrants and refugees do not only represent a problem to be solved, but are brothers and sisters to be welcomed, respected and loved.”</a:t>
            </a:r>
          </a:p>
          <a:p>
            <a:pPr algn="ctr"/>
            <a:r>
              <a:rPr lang="en-AU" sz="2000" dirty="0">
                <a:solidFill>
                  <a:srgbClr val="762000"/>
                </a:solidFill>
              </a:rPr>
              <a:t>Pope Francis 2014</a:t>
            </a:r>
          </a:p>
        </p:txBody>
      </p:sp>
    </p:spTree>
    <p:extLst>
      <p:ext uri="{BB962C8B-B14F-4D97-AF65-F5344CB8AC3E}">
        <p14:creationId xmlns:p14="http://schemas.microsoft.com/office/powerpoint/2010/main" val="239646856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923330"/>
          </a:xfrm>
          <a:prstGeom prst="rect">
            <a:avLst/>
          </a:prstGeom>
          <a:noFill/>
        </p:spPr>
        <p:txBody>
          <a:bodyPr wrap="square" rtlCol="0">
            <a:spAutoFit/>
          </a:bodyPr>
          <a:lstStyle/>
          <a:p>
            <a:pPr algn="ctr"/>
            <a:r>
              <a:rPr lang="en-AU" sz="5400" dirty="0">
                <a:solidFill>
                  <a:schemeClr val="bg1"/>
                </a:solidFill>
              </a:rPr>
              <a:t>Imagine if it were YOU.</a:t>
            </a:r>
          </a:p>
        </p:txBody>
      </p:sp>
    </p:spTree>
    <p:extLst>
      <p:ext uri="{BB962C8B-B14F-4D97-AF65-F5344CB8AC3E}">
        <p14:creationId xmlns:p14="http://schemas.microsoft.com/office/powerpoint/2010/main" val="296412900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911424" y="-459432"/>
            <a:ext cx="9144000" cy="1440160"/>
          </a:xfrm>
        </p:spPr>
        <p:txBody>
          <a:bodyPr/>
          <a:lstStyle/>
          <a:p>
            <a:r>
              <a:rPr lang="en-AU" dirty="0"/>
              <a:t>Caritas Australia’s response</a:t>
            </a:r>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38738" y="1290216"/>
            <a:ext cx="11521190" cy="2520280"/>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endParaRPr lang="en-AU" sz="2400" dirty="0">
              <a:latin typeface="+mj-lt"/>
            </a:endParaRPr>
          </a:p>
          <a:p>
            <a:pPr marL="0" indent="0">
              <a:lnSpc>
                <a:spcPct val="150000"/>
              </a:lnSpc>
              <a:buNone/>
            </a:pPr>
            <a:r>
              <a:rPr lang="en-AU" altLang="en-US" sz="2400" dirty="0">
                <a:latin typeface="+mj-lt"/>
                <a:ea typeface="Roboto Medium" panose="02000000000000000000" pitchFamily="2" charset="0"/>
                <a:cs typeface="Arial" panose="020B0604020202020204" pitchFamily="34" charset="0"/>
              </a:rPr>
              <a:t>Caritas Australia is the Catholic agency for international aid and development. </a:t>
            </a:r>
          </a:p>
          <a:p>
            <a:pPr marL="0" indent="0">
              <a:lnSpc>
                <a:spcPct val="150000"/>
              </a:lnSpc>
              <a:buNone/>
            </a:pPr>
            <a:r>
              <a:rPr lang="en-AU" altLang="en-US" sz="2400" dirty="0">
                <a:latin typeface="+mj-lt"/>
                <a:ea typeface="Roboto Medium" panose="02000000000000000000" pitchFamily="2" charset="0"/>
                <a:cs typeface="Arial" panose="020B0604020202020204" pitchFamily="34" charset="0"/>
              </a:rPr>
              <a:t>With your support we are able to work with refugees and internally displaced people, helping people rebuild their lives and future through programs addressing various needs</a:t>
            </a:r>
            <a:r>
              <a:rPr lang="en-AU" altLang="en-US" sz="2800" dirty="0">
                <a:latin typeface="Arial" panose="020B0604020202020204" pitchFamily="34" charset="0"/>
                <a:ea typeface="Roboto Medium" panose="02000000000000000000" pitchFamily="2" charset="0"/>
                <a:cs typeface="Arial" panose="020B0604020202020204" pitchFamily="34" charset="0"/>
              </a:rPr>
              <a:t>.</a:t>
            </a:r>
            <a:endParaRPr lang="en-US" altLang="en-US" sz="2800" dirty="0">
              <a:latin typeface="Arial" pitchFamily="34" charset="0"/>
              <a:cs typeface="Arial" pitchFamily="34" charset="0"/>
            </a:endParaRPr>
          </a:p>
        </p:txBody>
      </p:sp>
    </p:spTree>
    <p:extLst>
      <p:ext uri="{BB962C8B-B14F-4D97-AF65-F5344CB8AC3E}">
        <p14:creationId xmlns:p14="http://schemas.microsoft.com/office/powerpoint/2010/main" val="384579646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0" y="-64293"/>
            <a:ext cx="12192000" cy="6922293"/>
          </a:xfrm>
        </p:spPr>
      </p:pic>
      <p:sp>
        <p:nvSpPr>
          <p:cNvPr id="36868" name="Text Placeholder 2"/>
          <p:cNvSpPr>
            <a:spLocks noGrp="1"/>
          </p:cNvSpPr>
          <p:nvPr>
            <p:ph type="body" sz="quarter" idx="11"/>
          </p:nvPr>
        </p:nvSpPr>
        <p:spPr bwMode="auto">
          <a:xfrm>
            <a:off x="8040216"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Australia</a:t>
            </a:r>
          </a:p>
          <a:p>
            <a:pPr eaLnBrk="1" hangingPunct="1"/>
            <a:endParaRPr lang="en-US" altLang="en-US" dirty="0">
              <a:latin typeface="Arial" pitchFamily="34" charset="0"/>
            </a:endParaRPr>
          </a:p>
        </p:txBody>
      </p:sp>
      <p:sp>
        <p:nvSpPr>
          <p:cNvPr id="9" name="Round Diagonal Corner Rectangle 1">
            <a:extLst>
              <a:ext uri="{FF2B5EF4-FFF2-40B4-BE49-F238E27FC236}">
                <a16:creationId xmlns:a16="http://schemas.microsoft.com/office/drawing/2014/main" id="{7CC30031-B1DF-4129-BB2B-E23A34DFEF6D}"/>
              </a:ext>
            </a:extLst>
          </p:cNvPr>
          <p:cNvSpPr/>
          <p:nvPr/>
        </p:nvSpPr>
        <p:spPr>
          <a:xfrm>
            <a:off x="551384" y="4072386"/>
            <a:ext cx="3317706"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Water and sanitation </a:t>
            </a:r>
          </a:p>
          <a:p>
            <a:pPr algn="ctr"/>
            <a:r>
              <a:rPr lang="en-US" sz="3200" b="1" dirty="0">
                <a:solidFill>
                  <a:srgbClr val="762000"/>
                </a:solidFill>
              </a:rPr>
              <a:t>programs</a:t>
            </a:r>
          </a:p>
        </p:txBody>
      </p:sp>
    </p:spTree>
    <p:extLst>
      <p:ext uri="{BB962C8B-B14F-4D97-AF65-F5344CB8AC3E}">
        <p14:creationId xmlns:p14="http://schemas.microsoft.com/office/powerpoint/2010/main" val="348937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r="-416"/>
          <a:stretch>
            <a:fillRect/>
          </a:stretch>
        </p:blipFill>
        <p:spPr>
          <a:xfrm>
            <a:off x="-15103" y="-889100"/>
            <a:ext cx="12257903" cy="7747100"/>
          </a:xfrm>
        </p:spPr>
      </p:pic>
      <p:sp>
        <p:nvSpPr>
          <p:cNvPr id="36868" name="Text Placeholder 2"/>
          <p:cNvSpPr>
            <a:spLocks noGrp="1"/>
          </p:cNvSpPr>
          <p:nvPr>
            <p:ph type="body" sz="quarter" idx="11"/>
          </p:nvPr>
        </p:nvSpPr>
        <p:spPr bwMode="auto">
          <a:xfrm>
            <a:off x="8044974" y="6357637"/>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Sumon </a:t>
            </a:r>
            <a:r>
              <a:rPr lang="en-AU" dirty="0" err="1">
                <a:solidFill>
                  <a:schemeClr val="bg1"/>
                </a:solidFill>
              </a:rPr>
              <a:t>Corraya</a:t>
            </a:r>
            <a:r>
              <a:rPr lang="en-AU" dirty="0">
                <a:solidFill>
                  <a:schemeClr val="bg1"/>
                </a:solidFill>
              </a:rPr>
              <a:t>/Caritas Bangladesh</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F8A7E023-B07C-4460-97A1-EEBE60B0D3FA}"/>
              </a:ext>
            </a:extLst>
          </p:cNvPr>
          <p:cNvSpPr/>
          <p:nvPr/>
        </p:nvSpPr>
        <p:spPr>
          <a:xfrm>
            <a:off x="8634106" y="2837609"/>
            <a:ext cx="3317706"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Health</a:t>
            </a:r>
          </a:p>
          <a:p>
            <a:pPr algn="ctr"/>
            <a:r>
              <a:rPr lang="en-US" sz="3200" b="1" dirty="0">
                <a:solidFill>
                  <a:srgbClr val="762000"/>
                </a:solidFill>
              </a:rPr>
              <a:t>programs</a:t>
            </a:r>
          </a:p>
        </p:txBody>
      </p:sp>
    </p:spTree>
    <p:extLst>
      <p:ext uri="{BB962C8B-B14F-4D97-AF65-F5344CB8AC3E}">
        <p14:creationId xmlns:p14="http://schemas.microsoft.com/office/powerpoint/2010/main" val="145326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744" y="-531440"/>
            <a:ext cx="12192000" cy="7389440"/>
          </a:xfrm>
        </p:spPr>
      </p:pic>
      <p:sp>
        <p:nvSpPr>
          <p:cNvPr id="36868" name="Text Placeholder 2"/>
          <p:cNvSpPr>
            <a:spLocks noGrp="1"/>
          </p:cNvSpPr>
          <p:nvPr>
            <p:ph type="body" sz="quarter" idx="11"/>
          </p:nvPr>
        </p:nvSpPr>
        <p:spPr bwMode="auto">
          <a:xfrm>
            <a:off x="7913331"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AU" dirty="0">
                <a:solidFill>
                  <a:schemeClr val="bg1"/>
                </a:solidFill>
              </a:rPr>
              <a:t>Photo credit: Svitlana Dmytrenko/Caritas Australia</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06E4EDB1-DE7E-4F22-8D97-1897DC555FC6}"/>
              </a:ext>
            </a:extLst>
          </p:cNvPr>
          <p:cNvSpPr/>
          <p:nvPr/>
        </p:nvSpPr>
        <p:spPr>
          <a:xfrm>
            <a:off x="407368" y="4063754"/>
            <a:ext cx="3317706"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Psychosocial support</a:t>
            </a:r>
          </a:p>
        </p:txBody>
      </p:sp>
    </p:spTree>
    <p:extLst>
      <p:ext uri="{BB962C8B-B14F-4D97-AF65-F5344CB8AC3E}">
        <p14:creationId xmlns:p14="http://schemas.microsoft.com/office/powerpoint/2010/main" val="132814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76" r="-110"/>
          <a:stretch>
            <a:fillRect/>
          </a:stretch>
        </p:blipFill>
        <p:spPr>
          <a:xfrm>
            <a:off x="0" y="-74961"/>
            <a:ext cx="12215789" cy="6932961"/>
          </a:xfrm>
        </p:spPr>
      </p:pic>
      <p:sp>
        <p:nvSpPr>
          <p:cNvPr id="35844" name="Text Placeholder 3"/>
          <p:cNvSpPr>
            <a:spLocks noGrp="1"/>
          </p:cNvSpPr>
          <p:nvPr>
            <p:ph type="body" sz="quarter" idx="11"/>
          </p:nvPr>
        </p:nvSpPr>
        <p:spPr bwMode="auto">
          <a:xfrm>
            <a:off x="8040216" y="6512494"/>
            <a:ext cx="3906838" cy="471487"/>
          </a:xfr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Jerusalem</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80665169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p:spPr>
      </p:pic>
      <p:sp>
        <p:nvSpPr>
          <p:cNvPr id="36868" name="Text Placeholder 2"/>
          <p:cNvSpPr>
            <a:spLocks noGrp="1"/>
          </p:cNvSpPr>
          <p:nvPr>
            <p:ph type="body" sz="quarter" idx="11"/>
          </p:nvPr>
        </p:nvSpPr>
        <p:spPr bwMode="auto">
          <a:xfrm>
            <a:off x="8285162"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Australia</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24E9116F-B507-4D4F-98D5-03410762FFCF}"/>
              </a:ext>
            </a:extLst>
          </p:cNvPr>
          <p:cNvSpPr/>
          <p:nvPr/>
        </p:nvSpPr>
        <p:spPr>
          <a:xfrm>
            <a:off x="407368" y="4063754"/>
            <a:ext cx="3317706"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Agriculture programs</a:t>
            </a:r>
          </a:p>
        </p:txBody>
      </p:sp>
    </p:spTree>
    <p:extLst>
      <p:ext uri="{BB962C8B-B14F-4D97-AF65-F5344CB8AC3E}">
        <p14:creationId xmlns:p14="http://schemas.microsoft.com/office/powerpoint/2010/main" val="302711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0" y="-28546"/>
            <a:ext cx="12216680" cy="6886546"/>
          </a:xfrm>
        </p:spPr>
      </p:pic>
      <p:sp>
        <p:nvSpPr>
          <p:cNvPr id="36868" name="Text Placeholder 2"/>
          <p:cNvSpPr>
            <a:spLocks noGrp="1"/>
          </p:cNvSpPr>
          <p:nvPr>
            <p:ph type="body" sz="quarter" idx="11"/>
          </p:nvPr>
        </p:nvSpPr>
        <p:spPr bwMode="auto">
          <a:xfrm>
            <a:off x="8040216"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Australia</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97F656DA-3C01-466A-BC71-7CA075AC53F7}"/>
              </a:ext>
            </a:extLst>
          </p:cNvPr>
          <p:cNvSpPr/>
          <p:nvPr/>
        </p:nvSpPr>
        <p:spPr>
          <a:xfrm>
            <a:off x="407368" y="4063754"/>
            <a:ext cx="3317706"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Livelihood support</a:t>
            </a:r>
          </a:p>
        </p:txBody>
      </p:sp>
    </p:spTree>
    <p:extLst>
      <p:ext uri="{BB962C8B-B14F-4D97-AF65-F5344CB8AC3E}">
        <p14:creationId xmlns:p14="http://schemas.microsoft.com/office/powerpoint/2010/main" val="286479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98597" y="-1026279"/>
            <a:ext cx="12389194" cy="7884279"/>
          </a:xfrm>
        </p:spPr>
      </p:pic>
      <p:sp>
        <p:nvSpPr>
          <p:cNvPr id="36868" name="Text Placeholder 2"/>
          <p:cNvSpPr>
            <a:spLocks noGrp="1"/>
          </p:cNvSpPr>
          <p:nvPr>
            <p:ph type="body" sz="quarter" idx="11"/>
          </p:nvPr>
        </p:nvSpPr>
        <p:spPr bwMode="auto">
          <a:xfrm>
            <a:off x="8285162" y="6500815"/>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US" altLang="en-US" dirty="0">
                <a:solidFill>
                  <a:schemeClr val="bg1"/>
                </a:solidFill>
                <a:latin typeface="Arial" pitchFamily="34" charset="0"/>
              </a:rPr>
              <a:t>Photo credit: Richard Wainwright/Caritas Australia</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8FDA3571-1B17-424B-9E77-A8BA3A167B22}"/>
              </a:ext>
            </a:extLst>
          </p:cNvPr>
          <p:cNvSpPr/>
          <p:nvPr/>
        </p:nvSpPr>
        <p:spPr>
          <a:xfrm>
            <a:off x="405880" y="4090394"/>
            <a:ext cx="2665784"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Education programs</a:t>
            </a:r>
          </a:p>
        </p:txBody>
      </p:sp>
    </p:spTree>
    <p:extLst>
      <p:ext uri="{BB962C8B-B14F-4D97-AF65-F5344CB8AC3E}">
        <p14:creationId xmlns:p14="http://schemas.microsoft.com/office/powerpoint/2010/main" val="337482340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a:fillRect/>
          </a:stretch>
        </p:blipFill>
        <p:spPr>
          <a:xfrm>
            <a:off x="-11832" y="0"/>
            <a:ext cx="12192000" cy="6858000"/>
          </a:xfrm>
        </p:spPr>
      </p:pic>
      <p:sp>
        <p:nvSpPr>
          <p:cNvPr id="36868" name="Text Placeholder 2"/>
          <p:cNvSpPr>
            <a:spLocks noGrp="1"/>
          </p:cNvSpPr>
          <p:nvPr>
            <p:ph type="body" sz="quarter" idx="11"/>
          </p:nvPr>
        </p:nvSpPr>
        <p:spPr bwMode="auto">
          <a:xfrm>
            <a:off x="8241530"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Catholic Relief Services</a:t>
            </a:r>
          </a:p>
          <a:p>
            <a:pPr eaLnBrk="1" hangingPunct="1"/>
            <a:endParaRPr lang="en-US" altLang="en-US" dirty="0">
              <a:latin typeface="Arial" pitchFamily="34" charset="0"/>
            </a:endParaRPr>
          </a:p>
        </p:txBody>
      </p:sp>
      <p:sp>
        <p:nvSpPr>
          <p:cNvPr id="7" name="Round Diagonal Corner Rectangle 1">
            <a:extLst>
              <a:ext uri="{FF2B5EF4-FFF2-40B4-BE49-F238E27FC236}">
                <a16:creationId xmlns:a16="http://schemas.microsoft.com/office/drawing/2014/main" id="{6F30308F-9525-4D18-8461-9B6924E1B1FE}"/>
              </a:ext>
            </a:extLst>
          </p:cNvPr>
          <p:cNvSpPr/>
          <p:nvPr/>
        </p:nvSpPr>
        <p:spPr>
          <a:xfrm>
            <a:off x="9048328" y="2855617"/>
            <a:ext cx="2665784" cy="2469554"/>
          </a:xfrm>
          <a:prstGeom prst="round2DiagRect">
            <a:avLst/>
          </a:prstGeom>
          <a:solidFill>
            <a:srgbClr val="AFB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762000"/>
                </a:solidFill>
              </a:rPr>
              <a:t>Food programs</a:t>
            </a:r>
          </a:p>
        </p:txBody>
      </p:sp>
    </p:spTree>
    <p:extLst>
      <p:ext uri="{BB962C8B-B14F-4D97-AF65-F5344CB8AC3E}">
        <p14:creationId xmlns:p14="http://schemas.microsoft.com/office/powerpoint/2010/main" val="221930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AFBE8F"/>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8572E4-B586-4F7B-84F3-AEE5D54E2F37}"/>
              </a:ext>
            </a:extLst>
          </p:cNvPr>
          <p:cNvSpPr>
            <a:spLocks noGrp="1"/>
          </p:cNvSpPr>
          <p:nvPr>
            <p:ph type="body" sz="quarter" idx="10"/>
          </p:nvPr>
        </p:nvSpPr>
        <p:spPr>
          <a:xfrm>
            <a:off x="1006759" y="1772816"/>
            <a:ext cx="10145037" cy="4248472"/>
          </a:xfrm>
        </p:spPr>
        <p:txBody>
          <a:bodyPr/>
          <a:lstStyle/>
          <a:p>
            <a:pPr algn="ctr"/>
            <a:r>
              <a:rPr lang="en-AU" sz="4400" i="1" dirty="0">
                <a:solidFill>
                  <a:srgbClr val="762000"/>
                </a:solidFill>
              </a:rPr>
              <a:t>Every stranger who knocks at our door is an opportunity for an encounter with Jesus Christ, who identifies with the welcomed and rejected strangers of every age</a:t>
            </a:r>
            <a:r>
              <a:rPr lang="en-AU" sz="3600" i="1" dirty="0">
                <a:solidFill>
                  <a:srgbClr val="762000"/>
                </a:solidFill>
              </a:rPr>
              <a:t>.</a:t>
            </a:r>
          </a:p>
          <a:p>
            <a:pPr algn="ctr"/>
            <a:r>
              <a:rPr lang="en-AU" sz="2000" dirty="0">
                <a:solidFill>
                  <a:srgbClr val="762000"/>
                </a:solidFill>
              </a:rPr>
              <a:t>Matthew 25:35-43</a:t>
            </a:r>
          </a:p>
        </p:txBody>
      </p:sp>
    </p:spTree>
    <p:extLst>
      <p:ext uri="{BB962C8B-B14F-4D97-AF65-F5344CB8AC3E}">
        <p14:creationId xmlns:p14="http://schemas.microsoft.com/office/powerpoint/2010/main" val="281245063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FFCF99"/>
        </a:solidFill>
        <a:effectLst/>
      </p:bgPr>
    </p:bg>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CD687F3D-9B56-9446-8D11-B39A30A41CC0}"/>
              </a:ext>
            </a:extLst>
          </p:cNvPr>
          <p:cNvSpPr>
            <a:spLocks noGrp="1"/>
          </p:cNvSpPr>
          <p:nvPr>
            <p:ph type="subTitle" idx="1"/>
          </p:nvPr>
        </p:nvSpPr>
        <p:spPr>
          <a:xfrm>
            <a:off x="1524000" y="3602038"/>
            <a:ext cx="9756576" cy="1655762"/>
          </a:xfrm>
        </p:spPr>
        <p:txBody>
          <a:bodyPr lIns="91440" tIns="45720" rIns="91440" bIns="45720" anchor="t"/>
          <a:lstStyle/>
          <a:p>
            <a:r>
              <a:rPr lang="en-US" sz="2800" dirty="0">
                <a:solidFill>
                  <a:schemeClr val="tx1"/>
                </a:solidFill>
                <a:latin typeface="Roboto"/>
                <a:ea typeface="Roboto" pitchFamily="2" charset="0"/>
              </a:rPr>
              <a:t>Adapted from Pope Francis’ message for the </a:t>
            </a:r>
            <a:endParaRPr lang="en-US" dirty="0">
              <a:solidFill>
                <a:schemeClr val="tx1"/>
              </a:solidFill>
              <a:latin typeface="Roboto"/>
            </a:endParaRPr>
          </a:p>
          <a:p>
            <a:r>
              <a:rPr lang="en-US" sz="2800" dirty="0">
                <a:solidFill>
                  <a:schemeClr val="tx1"/>
                </a:solidFill>
                <a:latin typeface="Roboto"/>
                <a:ea typeface="Roboto" pitchFamily="2" charset="0"/>
              </a:rPr>
              <a:t>World Day of Migrants and Refugees, 2014</a:t>
            </a:r>
            <a:endParaRPr lang="en-US" dirty="0">
              <a:solidFill>
                <a:schemeClr val="tx1"/>
              </a:solidFill>
              <a:latin typeface="Roboto"/>
            </a:endParaRPr>
          </a:p>
        </p:txBody>
      </p:sp>
      <p:sp>
        <p:nvSpPr>
          <p:cNvPr id="4" name="Title 3">
            <a:extLst>
              <a:ext uri="{FF2B5EF4-FFF2-40B4-BE49-F238E27FC236}">
                <a16:creationId xmlns:a16="http://schemas.microsoft.com/office/drawing/2014/main" id="{7702B456-E552-B044-8935-7245250B66F3}"/>
              </a:ext>
            </a:extLst>
          </p:cNvPr>
          <p:cNvSpPr>
            <a:spLocks noGrp="1"/>
          </p:cNvSpPr>
          <p:nvPr>
            <p:ph type="ctrTitle"/>
          </p:nvPr>
        </p:nvSpPr>
        <p:spPr/>
        <p:txBody>
          <a:bodyPr/>
          <a:lstStyle/>
          <a:p>
            <a:r>
              <a:rPr lang="en-US" sz="6600" dirty="0">
                <a:latin typeface="Roboto" pitchFamily="2" charset="0"/>
                <a:ea typeface="Roboto" pitchFamily="2" charset="0"/>
              </a:rPr>
              <a:t>Prayer for refugees</a:t>
            </a:r>
          </a:p>
        </p:txBody>
      </p:sp>
    </p:spTree>
    <p:extLst>
      <p:ext uri="{BB962C8B-B14F-4D97-AF65-F5344CB8AC3E}">
        <p14:creationId xmlns:p14="http://schemas.microsoft.com/office/powerpoint/2010/main" val="31076861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7BD11E-9F3E-4C09-9A8C-5CABADC455B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1634" y="-15264"/>
            <a:ext cx="12203634" cy="6252576"/>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62000"/>
                </a:solidFill>
                <a:latin typeface="+mj-lt"/>
                <a:ea typeface="Roboto" pitchFamily="2" charset="0"/>
              </a:rPr>
              <a:t>God of Hope,</a:t>
            </a:r>
          </a:p>
          <a:p>
            <a:pPr algn="ctr"/>
            <a:r>
              <a:rPr lang="en-US" sz="3200" dirty="0">
                <a:solidFill>
                  <a:srgbClr val="762000"/>
                </a:solidFill>
                <a:latin typeface="+mj-lt"/>
                <a:ea typeface="Roboto" pitchFamily="2" charset="0"/>
              </a:rPr>
              <a:t>We pray that refugees never lose hope of a better future</a:t>
            </a:r>
            <a:r>
              <a:rPr lang="en-US" dirty="0">
                <a:solidFill>
                  <a:srgbClr val="762000"/>
                </a:solidFill>
                <a:latin typeface="+mj-lt"/>
              </a:rPr>
              <a:t>.</a:t>
            </a:r>
            <a:endParaRPr lang="en-US" sz="1800" dirty="0">
              <a:solidFill>
                <a:srgbClr val="762000"/>
              </a:solidFill>
              <a:latin typeface="+mj-lt"/>
            </a:endParaRPr>
          </a:p>
        </p:txBody>
      </p:sp>
      <p:sp>
        <p:nvSpPr>
          <p:cNvPr id="6" name="TextBox 5">
            <a:extLst>
              <a:ext uri="{FF2B5EF4-FFF2-40B4-BE49-F238E27FC236}">
                <a16:creationId xmlns:a16="http://schemas.microsoft.com/office/drawing/2014/main" id="{DEB5B7C8-A543-44EE-9331-77B1E696F9B6}"/>
              </a:ext>
            </a:extLst>
          </p:cNvPr>
          <p:cNvSpPr txBox="1"/>
          <p:nvPr/>
        </p:nvSpPr>
        <p:spPr>
          <a:xfrm>
            <a:off x="8384" y="6381328"/>
            <a:ext cx="8784976" cy="400110"/>
          </a:xfrm>
          <a:prstGeom prst="rect">
            <a:avLst/>
          </a:prstGeom>
          <a:noFill/>
        </p:spPr>
        <p:txBody>
          <a:bodyPr wrap="square" lIns="91440" tIns="45720" rIns="91440" bIns="45720" rtlCol="0" anchor="t">
            <a:spAutoFit/>
          </a:bodyPr>
          <a:lstStyle/>
          <a:p>
            <a:r>
              <a:rPr lang="en-AU" sz="1000" dirty="0">
                <a:solidFill>
                  <a:schemeClr val="bg1"/>
                </a:solidFill>
                <a:latin typeface="+mj-lt"/>
                <a:ea typeface="Roboto" pitchFamily="2" charset="0"/>
              </a:rPr>
              <a:t>Gaza</a:t>
            </a:r>
            <a:endParaRPr lang="en-US" dirty="0">
              <a:solidFill>
                <a:schemeClr val="bg1"/>
              </a:solidFill>
              <a:latin typeface="+mj-lt"/>
            </a:endParaRPr>
          </a:p>
          <a:p>
            <a:r>
              <a:rPr lang="en-AU" sz="1000" dirty="0">
                <a:solidFill>
                  <a:schemeClr val="bg1"/>
                </a:solidFill>
                <a:latin typeface="+mj-lt"/>
                <a:ea typeface="Roboto" pitchFamily="2" charset="0"/>
              </a:rPr>
              <a:t>Photo credit:</a:t>
            </a:r>
            <a:r>
              <a:rPr lang="pt-BR" sz="1000" dirty="0">
                <a:solidFill>
                  <a:schemeClr val="bg1"/>
                </a:solidFill>
                <a:latin typeface="+mj-lt"/>
                <a:ea typeface="Roboto" pitchFamily="2" charset="0"/>
                <a:cs typeface="Arial" panose="020B0604020202020204" pitchFamily="34" charset="0"/>
              </a:rPr>
              <a:t> Caritas Jerusalem</a:t>
            </a:r>
            <a:endParaRPr lang="en-AU" sz="1000" dirty="0">
              <a:solidFill>
                <a:schemeClr val="bg1"/>
              </a:solidFill>
              <a:latin typeface="+mj-lt"/>
              <a:ea typeface="Roboto" pitchFamily="2" charset="0"/>
            </a:endParaRPr>
          </a:p>
        </p:txBody>
      </p:sp>
    </p:spTree>
    <p:extLst>
      <p:ext uri="{BB962C8B-B14F-4D97-AF65-F5344CB8AC3E}">
        <p14:creationId xmlns:p14="http://schemas.microsoft.com/office/powerpoint/2010/main" val="41866099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A15993-A5A2-4137-8D96-3085D43D3D5A}"/>
              </a:ext>
            </a:extLst>
          </p:cNvPr>
          <p:cNvPicPr>
            <a:picLocks noChangeAspect="1"/>
          </p:cNvPicPr>
          <p:nvPr/>
        </p:nvPicPr>
        <p:blipFill>
          <a:blip r:embed="rId2" cstate="screen">
            <a:extLst>
              <a:ext uri="{28A0092B-C50C-407E-A947-70E740481C1C}">
                <a14:useLocalDpi xmlns:a14="http://schemas.microsoft.com/office/drawing/2010/main"/>
              </a:ext>
            </a:extLst>
          </a:blip>
          <a:srcRect l="4793" t="7282" b="19534"/>
          <a:stretch>
            <a:fillRect/>
          </a:stretch>
        </p:blipFill>
        <p:spPr>
          <a:xfrm flipH="1">
            <a:off x="-5" y="0"/>
            <a:ext cx="12183617" cy="6237311"/>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62000"/>
                </a:solidFill>
                <a:latin typeface="+mj-lt"/>
                <a:ea typeface="Roboto" pitchFamily="2" charset="0"/>
              </a:rPr>
              <a:t>We pray that refugees will be welcomed.</a:t>
            </a:r>
            <a:endParaRPr lang="en-US" sz="1800" dirty="0">
              <a:solidFill>
                <a:srgbClr val="762000"/>
              </a:solidFill>
              <a:latin typeface="+mj-lt"/>
            </a:endParaRPr>
          </a:p>
        </p:txBody>
      </p:sp>
      <p:sp>
        <p:nvSpPr>
          <p:cNvPr id="6" name="TextBox 5">
            <a:extLst>
              <a:ext uri="{FF2B5EF4-FFF2-40B4-BE49-F238E27FC236}">
                <a16:creationId xmlns:a16="http://schemas.microsoft.com/office/drawing/2014/main" id="{77896447-F49C-47BD-B3BC-DD482AF064DA}"/>
              </a:ext>
            </a:extLst>
          </p:cNvPr>
          <p:cNvSpPr txBox="1"/>
          <p:nvPr/>
        </p:nvSpPr>
        <p:spPr>
          <a:xfrm>
            <a:off x="8384" y="6381328"/>
            <a:ext cx="8784976" cy="400110"/>
          </a:xfrm>
          <a:prstGeom prst="rect">
            <a:avLst/>
          </a:prstGeom>
          <a:noFill/>
        </p:spPr>
        <p:txBody>
          <a:bodyPr wrap="square" rtlCol="0">
            <a:spAutoFit/>
          </a:bodyPr>
          <a:lstStyle/>
          <a:p>
            <a:r>
              <a:rPr lang="en-AU" sz="1000" dirty="0">
                <a:solidFill>
                  <a:schemeClr val="bg1"/>
                </a:solidFill>
                <a:latin typeface="+mj-lt"/>
                <a:ea typeface="Roboto" pitchFamily="2" charset="0"/>
              </a:rPr>
              <a:t>Sudan</a:t>
            </a:r>
          </a:p>
          <a:p>
            <a:r>
              <a:rPr lang="en-AU" sz="1000" dirty="0">
                <a:solidFill>
                  <a:schemeClr val="bg1"/>
                </a:solidFill>
                <a:latin typeface="+mj-lt"/>
                <a:ea typeface="Roboto" pitchFamily="2" charset="0"/>
              </a:rPr>
              <a:t>Photo credit: George Wambugu/CAFOD</a:t>
            </a:r>
            <a:endParaRPr lang="en-AU" dirty="0">
              <a:latin typeface="+mj-lt"/>
            </a:endParaRPr>
          </a:p>
        </p:txBody>
      </p:sp>
    </p:spTree>
    <p:extLst>
      <p:ext uri="{BB962C8B-B14F-4D97-AF65-F5344CB8AC3E}">
        <p14:creationId xmlns:p14="http://schemas.microsoft.com/office/powerpoint/2010/main" val="366701412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20EE6B1-A126-4C1F-8FDC-2BED3D5C36D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237312"/>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8256240" y="1772816"/>
            <a:ext cx="3672408" cy="4176464"/>
          </a:xfrm>
          <a:prstGeom prst="round2Diag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62000"/>
                </a:solidFill>
                <a:latin typeface="+mj-lt"/>
                <a:ea typeface="Roboto" pitchFamily="2" charset="0"/>
              </a:rPr>
              <a:t>We pray for those devoting their lives to helping refugees, that they will find strength in your love.</a:t>
            </a:r>
            <a:endParaRPr lang="en-US" sz="3200" dirty="0">
              <a:solidFill>
                <a:srgbClr val="762000"/>
              </a:solidFill>
              <a:latin typeface="+mj-lt"/>
            </a:endParaRPr>
          </a:p>
        </p:txBody>
      </p:sp>
      <p:sp>
        <p:nvSpPr>
          <p:cNvPr id="6" name="TextBox 5">
            <a:extLst>
              <a:ext uri="{FF2B5EF4-FFF2-40B4-BE49-F238E27FC236}">
                <a16:creationId xmlns:a16="http://schemas.microsoft.com/office/drawing/2014/main" id="{BBF34152-D299-452B-B5C8-A03A9F784989}"/>
              </a:ext>
            </a:extLst>
          </p:cNvPr>
          <p:cNvSpPr txBox="1"/>
          <p:nvPr/>
        </p:nvSpPr>
        <p:spPr>
          <a:xfrm>
            <a:off x="8384" y="6381328"/>
            <a:ext cx="8784976" cy="677108"/>
          </a:xfrm>
          <a:prstGeom prst="rect">
            <a:avLst/>
          </a:prstGeom>
          <a:noFill/>
        </p:spPr>
        <p:txBody>
          <a:bodyPr wrap="square" rtlCol="0">
            <a:spAutoFit/>
          </a:bodyPr>
          <a:lstStyle/>
          <a:p>
            <a:r>
              <a:rPr lang="en-AU" sz="1000" dirty="0">
                <a:solidFill>
                  <a:schemeClr val="bg1"/>
                </a:solidFill>
                <a:latin typeface="+mj-lt"/>
                <a:ea typeface="Roboto" pitchFamily="2" charset="0"/>
              </a:rPr>
              <a:t>Gaza</a:t>
            </a:r>
          </a:p>
          <a:p>
            <a:r>
              <a:rPr lang="en-AU" sz="1000" dirty="0">
                <a:solidFill>
                  <a:schemeClr val="bg1"/>
                </a:solidFill>
                <a:latin typeface="+mj-lt"/>
                <a:ea typeface="Roboto" pitchFamily="2" charset="0"/>
              </a:rPr>
              <a:t>Photo credit: Caritas Jerusalem</a:t>
            </a:r>
          </a:p>
          <a:p>
            <a:endParaRPr lang="en-AU" dirty="0">
              <a:latin typeface="+mj-lt"/>
            </a:endParaRPr>
          </a:p>
        </p:txBody>
      </p:sp>
    </p:spTree>
    <p:extLst>
      <p:ext uri="{BB962C8B-B14F-4D97-AF65-F5344CB8AC3E}">
        <p14:creationId xmlns:p14="http://schemas.microsoft.com/office/powerpoint/2010/main" val="22324554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52E7A2-4857-4673-B587-4E0D7D2E891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237312"/>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62000"/>
                </a:solidFill>
                <a:ea typeface="Roboto" pitchFamily="2" charset="0"/>
              </a:rPr>
              <a:t>We pray for ourselves, that we will think of Jesus when we think about or meet refugees. </a:t>
            </a:r>
            <a:endParaRPr lang="en-US" sz="1800" dirty="0">
              <a:solidFill>
                <a:srgbClr val="762000"/>
              </a:solidFill>
            </a:endParaRPr>
          </a:p>
        </p:txBody>
      </p:sp>
      <p:sp>
        <p:nvSpPr>
          <p:cNvPr id="5" name="Rectangle 4">
            <a:extLst>
              <a:ext uri="{FF2B5EF4-FFF2-40B4-BE49-F238E27FC236}">
                <a16:creationId xmlns:a16="http://schemas.microsoft.com/office/drawing/2014/main" id="{9FB3D00B-7BE0-423D-8A11-3F9F34631711}"/>
              </a:ext>
            </a:extLst>
          </p:cNvPr>
          <p:cNvSpPr/>
          <p:nvPr/>
        </p:nvSpPr>
        <p:spPr>
          <a:xfrm>
            <a:off x="27902" y="6381328"/>
            <a:ext cx="6788177" cy="400110"/>
          </a:xfrm>
          <a:prstGeom prst="rect">
            <a:avLst/>
          </a:prstGeom>
        </p:spPr>
        <p:txBody>
          <a:bodyPr wrap="square">
            <a:spAutoFit/>
          </a:bodyPr>
          <a:lstStyle/>
          <a:p>
            <a:r>
              <a:rPr lang="pt-BR" sz="1000" dirty="0">
                <a:solidFill>
                  <a:schemeClr val="bg1"/>
                </a:solidFill>
                <a:latin typeface="+mj-lt"/>
                <a:ea typeface="Roboto" pitchFamily="2" charset="0"/>
                <a:cs typeface="Arial" panose="020B0604020202020204" pitchFamily="34" charset="0"/>
              </a:rPr>
              <a:t>Ukraine</a:t>
            </a:r>
          </a:p>
          <a:p>
            <a:r>
              <a:rPr lang="pt-BR" sz="1000" dirty="0">
                <a:solidFill>
                  <a:schemeClr val="bg1"/>
                </a:solidFill>
                <a:latin typeface="+mj-lt"/>
                <a:ea typeface="Roboto" pitchFamily="2" charset="0"/>
                <a:cs typeface="Arial" panose="020B0604020202020204" pitchFamily="34" charset="0"/>
              </a:rPr>
              <a:t>Photo credit: Svitlana Dmytrenko/Caritas Australia</a:t>
            </a:r>
            <a:endParaRPr lang="en-AU" sz="1000" dirty="0">
              <a:solidFill>
                <a:schemeClr val="bg1"/>
              </a:solidFill>
              <a:latin typeface="+mj-lt"/>
              <a:ea typeface="Roboto" pitchFamily="2" charset="0"/>
              <a:cs typeface="Arial" panose="020B0604020202020204" pitchFamily="34" charset="0"/>
            </a:endParaRPr>
          </a:p>
        </p:txBody>
      </p:sp>
    </p:spTree>
    <p:extLst>
      <p:ext uri="{BB962C8B-B14F-4D97-AF65-F5344CB8AC3E}">
        <p14:creationId xmlns:p14="http://schemas.microsoft.com/office/powerpoint/2010/main" val="765874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923330"/>
          </a:xfrm>
          <a:prstGeom prst="rect">
            <a:avLst/>
          </a:prstGeom>
          <a:noFill/>
        </p:spPr>
        <p:txBody>
          <a:bodyPr wrap="square" rtlCol="0">
            <a:spAutoFit/>
          </a:bodyPr>
          <a:lstStyle/>
          <a:p>
            <a:pPr algn="ctr"/>
            <a:r>
              <a:rPr lang="en-AU" sz="5400" dirty="0">
                <a:solidFill>
                  <a:schemeClr val="bg1"/>
                </a:solidFill>
              </a:rPr>
              <a:t>You can hear gunfire.</a:t>
            </a:r>
          </a:p>
        </p:txBody>
      </p:sp>
    </p:spTree>
    <p:extLst>
      <p:ext uri="{BB962C8B-B14F-4D97-AF65-F5344CB8AC3E}">
        <p14:creationId xmlns:p14="http://schemas.microsoft.com/office/powerpoint/2010/main" val="11012054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DC1561-E683-4EA9-AA6A-4BD7DDC9CD0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03" y="-1"/>
            <a:ext cx="12178123" cy="6237313"/>
          </a:xfrm>
          <a:prstGeom prst="rect">
            <a:avLst/>
          </a:prstGeom>
        </p:spPr>
      </p:pic>
      <p:sp>
        <p:nvSpPr>
          <p:cNvPr id="4" name="Round Diagonal Corner Rectangle 1">
            <a:extLst>
              <a:ext uri="{FF2B5EF4-FFF2-40B4-BE49-F238E27FC236}">
                <a16:creationId xmlns:a16="http://schemas.microsoft.com/office/drawing/2014/main" id="{3220B37A-B25A-4B7F-9A35-45AB388CD9D6}"/>
              </a:ext>
            </a:extLst>
          </p:cNvPr>
          <p:cNvSpPr/>
          <p:nvPr/>
        </p:nvSpPr>
        <p:spPr>
          <a:xfrm>
            <a:off x="263352" y="836712"/>
            <a:ext cx="3427652" cy="3816424"/>
          </a:xfrm>
          <a:prstGeom prst="round2Diag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62000"/>
                </a:solidFill>
                <a:latin typeface="+mj-lt"/>
                <a:ea typeface="Roboto" pitchFamily="2" charset="0"/>
              </a:rPr>
              <a:t>We pray for justice and peace in our world. </a:t>
            </a:r>
          </a:p>
          <a:p>
            <a:pPr algn="ctr"/>
            <a:endParaRPr lang="en-US" sz="3200" dirty="0">
              <a:solidFill>
                <a:srgbClr val="762000"/>
              </a:solidFill>
              <a:latin typeface="+mj-lt"/>
              <a:ea typeface="Roboto" pitchFamily="2" charset="0"/>
            </a:endParaRPr>
          </a:p>
          <a:p>
            <a:pPr algn="ctr"/>
            <a:r>
              <a:rPr lang="en-US" sz="3200" dirty="0">
                <a:solidFill>
                  <a:srgbClr val="762000"/>
                </a:solidFill>
                <a:latin typeface="+mj-lt"/>
                <a:ea typeface="Roboto" pitchFamily="2" charset="0"/>
              </a:rPr>
              <a:t>Amen.</a:t>
            </a:r>
            <a:endParaRPr lang="en-US" sz="1800" dirty="0">
              <a:solidFill>
                <a:srgbClr val="762000"/>
              </a:solidFill>
              <a:latin typeface="+mj-lt"/>
            </a:endParaRPr>
          </a:p>
        </p:txBody>
      </p:sp>
      <p:sp>
        <p:nvSpPr>
          <p:cNvPr id="5" name="Rectangle 4">
            <a:extLst>
              <a:ext uri="{FF2B5EF4-FFF2-40B4-BE49-F238E27FC236}">
                <a16:creationId xmlns:a16="http://schemas.microsoft.com/office/drawing/2014/main" id="{2FA98C70-48BA-4B18-B01D-FA840FEBC6D4}"/>
              </a:ext>
            </a:extLst>
          </p:cNvPr>
          <p:cNvSpPr/>
          <p:nvPr/>
        </p:nvSpPr>
        <p:spPr>
          <a:xfrm>
            <a:off x="5473" y="6381328"/>
            <a:ext cx="6096000" cy="400110"/>
          </a:xfrm>
          <a:prstGeom prst="rect">
            <a:avLst/>
          </a:prstGeom>
        </p:spPr>
        <p:txBody>
          <a:bodyPr lIns="91440" tIns="45720" rIns="91440" bIns="45720" anchor="t">
            <a:spAutoFit/>
          </a:bodyPr>
          <a:lstStyle/>
          <a:p>
            <a:r>
              <a:rPr lang="en-AU" sz="1000" dirty="0">
                <a:solidFill>
                  <a:schemeClr val="bg1"/>
                </a:solidFill>
                <a:latin typeface="Arial"/>
                <a:cs typeface="Arial"/>
              </a:rPr>
              <a:t>Gaza</a:t>
            </a:r>
            <a:endParaRPr lang="pt-BR" sz="1000" dirty="0">
              <a:solidFill>
                <a:schemeClr val="bg1"/>
              </a:solidFill>
              <a:latin typeface="Arial" panose="020B0604020202020204" pitchFamily="34" charset="0"/>
              <a:cs typeface="Arial" panose="020B0604020202020204" pitchFamily="34" charset="0"/>
            </a:endParaRPr>
          </a:p>
          <a:p>
            <a:r>
              <a:rPr lang="pt-BR" sz="1000" dirty="0">
                <a:solidFill>
                  <a:schemeClr val="bg1"/>
                </a:solidFill>
                <a:latin typeface="Arial"/>
                <a:cs typeface="Arial"/>
              </a:rPr>
              <a:t>Photo credit: Catholic Relief Services</a:t>
            </a:r>
            <a:endParaRPr lang="en-AU" sz="1000" dirty="0">
              <a:solidFill>
                <a:schemeClr val="bg1"/>
              </a:solidFill>
              <a:latin typeface="Arial"/>
              <a:cs typeface="Arial"/>
            </a:endParaRPr>
          </a:p>
        </p:txBody>
      </p:sp>
    </p:spTree>
    <p:extLst>
      <p:ext uri="{BB962C8B-B14F-4D97-AF65-F5344CB8AC3E}">
        <p14:creationId xmlns:p14="http://schemas.microsoft.com/office/powerpoint/2010/main" val="15177040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rgbClr val="AFBE8F"/>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533A97-96FA-DB42-B88B-2247555B7E98}"/>
              </a:ext>
            </a:extLst>
          </p:cNvPr>
          <p:cNvSpPr>
            <a:spLocks noGrp="1"/>
          </p:cNvSpPr>
          <p:nvPr>
            <p:ph type="body" sz="quarter" idx="11"/>
          </p:nvPr>
        </p:nvSpPr>
        <p:spPr/>
        <p:txBody>
          <a:bodyPr lIns="91440" tIns="45720" rIns="91440" bIns="45720" anchor="t">
            <a:noAutofit/>
          </a:bodyPr>
          <a:lstStyle/>
          <a:p>
            <a:r>
              <a:rPr lang="en-US" dirty="0"/>
              <a:t>Thank You</a:t>
            </a:r>
          </a:p>
        </p:txBody>
      </p:sp>
      <p:sp>
        <p:nvSpPr>
          <p:cNvPr id="2" name="TextBox 1">
            <a:extLst>
              <a:ext uri="{FF2B5EF4-FFF2-40B4-BE49-F238E27FC236}">
                <a16:creationId xmlns:a16="http://schemas.microsoft.com/office/drawing/2014/main" id="{FF2B973B-8FD5-4E21-87CA-3A975AFA2EC4}"/>
              </a:ext>
            </a:extLst>
          </p:cNvPr>
          <p:cNvSpPr txBox="1"/>
          <p:nvPr/>
        </p:nvSpPr>
        <p:spPr>
          <a:xfrm>
            <a:off x="162427" y="5065295"/>
            <a:ext cx="11867146" cy="10618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1050" b="1" spc="-5" dirty="0">
                <a:solidFill>
                  <a:srgbClr val="414042"/>
                </a:solidFill>
                <a:latin typeface="Roboto"/>
                <a:cs typeface="Arial"/>
              </a:rPr>
              <a:t>Note: </a:t>
            </a:r>
            <a:r>
              <a:rPr lang="en-AU" sz="1050" dirty="0">
                <a:solidFill>
                  <a:srgbClr val="414042"/>
                </a:solidFill>
                <a:latin typeface="Roboto"/>
                <a:cs typeface="Arial"/>
              </a:rPr>
              <a:t>Many </a:t>
            </a:r>
            <a:r>
              <a:rPr lang="en-AU" sz="1050" spc="-5" dirty="0">
                <a:solidFill>
                  <a:srgbClr val="414042"/>
                </a:solidFill>
                <a:latin typeface="Roboto"/>
                <a:cs typeface="Arial"/>
              </a:rPr>
              <a:t>of </a:t>
            </a:r>
            <a:r>
              <a:rPr lang="en-AU" sz="1050" dirty="0">
                <a:solidFill>
                  <a:srgbClr val="414042"/>
                </a:solidFill>
                <a:latin typeface="Roboto"/>
                <a:cs typeface="Arial"/>
              </a:rPr>
              <a:t>the PowerPoints </a:t>
            </a:r>
            <a:r>
              <a:rPr lang="en-AU" sz="1050" spc="-5" dirty="0">
                <a:solidFill>
                  <a:srgbClr val="414042"/>
                </a:solidFill>
                <a:latin typeface="Roboto"/>
                <a:cs typeface="Arial"/>
              </a:rPr>
              <a:t>are editable </a:t>
            </a:r>
            <a:r>
              <a:rPr lang="en-AU" sz="1050" dirty="0">
                <a:solidFill>
                  <a:srgbClr val="414042"/>
                </a:solidFill>
                <a:latin typeface="Roboto"/>
                <a:cs typeface="Arial"/>
              </a:rPr>
              <a:t>so you can </a:t>
            </a:r>
            <a:r>
              <a:rPr lang="en-AU" sz="1050" spc="-5" dirty="0">
                <a:solidFill>
                  <a:srgbClr val="414042"/>
                </a:solidFill>
                <a:latin typeface="Roboto"/>
                <a:cs typeface="Arial"/>
              </a:rPr>
              <a:t>adapt </a:t>
            </a:r>
            <a:r>
              <a:rPr lang="en-AU" sz="1050" dirty="0">
                <a:solidFill>
                  <a:srgbClr val="414042"/>
                </a:solidFill>
                <a:latin typeface="Roboto"/>
                <a:cs typeface="Arial"/>
              </a:rPr>
              <a:t>them to your </a:t>
            </a:r>
            <a:r>
              <a:rPr lang="en-AU" sz="1050" spc="-5" dirty="0">
                <a:solidFill>
                  <a:srgbClr val="414042"/>
                </a:solidFill>
                <a:latin typeface="Roboto"/>
                <a:cs typeface="Arial"/>
              </a:rPr>
              <a:t>needs. </a:t>
            </a:r>
            <a:r>
              <a:rPr lang="en-AU" sz="1050" dirty="0">
                <a:solidFill>
                  <a:srgbClr val="414042"/>
                </a:solidFill>
                <a:latin typeface="Roboto"/>
                <a:cs typeface="Arial"/>
              </a:rPr>
              <a:t>If you </a:t>
            </a:r>
            <a:r>
              <a:rPr lang="en-AU" sz="1050" spc="-5" dirty="0">
                <a:solidFill>
                  <a:srgbClr val="414042"/>
                </a:solidFill>
                <a:latin typeface="Roboto"/>
                <a:cs typeface="Arial"/>
              </a:rPr>
              <a:t>do edit </a:t>
            </a:r>
            <a:r>
              <a:rPr lang="en-AU" sz="1050" dirty="0">
                <a:solidFill>
                  <a:srgbClr val="414042"/>
                </a:solidFill>
                <a:latin typeface="Roboto"/>
                <a:cs typeface="Arial"/>
              </a:rPr>
              <a:t>these resources </a:t>
            </a:r>
            <a:r>
              <a:rPr lang="en-AU" sz="1050" spc="-5" dirty="0">
                <a:solidFill>
                  <a:srgbClr val="414042"/>
                </a:solidFill>
                <a:latin typeface="Roboto"/>
                <a:cs typeface="Arial"/>
              </a:rPr>
              <a:t>please ensure </a:t>
            </a:r>
            <a:r>
              <a:rPr lang="en-AU" sz="1050" dirty="0">
                <a:solidFill>
                  <a:srgbClr val="414042"/>
                </a:solidFill>
                <a:latin typeface="Roboto"/>
                <a:cs typeface="Arial"/>
              </a:rPr>
              <a:t>content </a:t>
            </a:r>
            <a:r>
              <a:rPr lang="en-AU" sz="1050" spc="-5" dirty="0">
                <a:solidFill>
                  <a:srgbClr val="414042"/>
                </a:solidFill>
                <a:latin typeface="Roboto"/>
                <a:cs typeface="Arial"/>
              </a:rPr>
              <a:t>and photos </a:t>
            </a:r>
            <a:r>
              <a:rPr lang="en-AU" sz="1050" dirty="0">
                <a:solidFill>
                  <a:srgbClr val="414042"/>
                </a:solidFill>
                <a:latin typeface="Roboto"/>
                <a:cs typeface="Arial"/>
              </a:rPr>
              <a:t>remain </a:t>
            </a:r>
            <a:r>
              <a:rPr lang="en-AU" sz="1050" spc="-5" dirty="0">
                <a:solidFill>
                  <a:srgbClr val="414042"/>
                </a:solidFill>
                <a:latin typeface="Roboto"/>
                <a:cs typeface="Arial"/>
              </a:rPr>
              <a:t>with </a:t>
            </a:r>
            <a:r>
              <a:rPr lang="en-AU" sz="1050" dirty="0">
                <a:solidFill>
                  <a:srgbClr val="414042"/>
                </a:solidFill>
                <a:latin typeface="Roboto"/>
                <a:cs typeface="Arial"/>
              </a:rPr>
              <a:t>the </a:t>
            </a:r>
            <a:r>
              <a:rPr lang="en-AU" sz="1050" spc="-5" dirty="0">
                <a:solidFill>
                  <a:srgbClr val="414042"/>
                </a:solidFill>
                <a:latin typeface="Roboto"/>
                <a:cs typeface="Arial"/>
              </a:rPr>
              <a:t>appropriate </a:t>
            </a:r>
            <a:r>
              <a:rPr lang="en-AU" sz="1050" dirty="0">
                <a:solidFill>
                  <a:srgbClr val="414042"/>
                </a:solidFill>
                <a:latin typeface="Roboto"/>
                <a:cs typeface="Arial"/>
              </a:rPr>
              <a:t>credit to </a:t>
            </a:r>
            <a:r>
              <a:rPr lang="en-AU" sz="1050" spc="-5" dirty="0">
                <a:solidFill>
                  <a:srgbClr val="414042"/>
                </a:solidFill>
                <a:latin typeface="Roboto"/>
                <a:cs typeface="Arial"/>
              </a:rPr>
              <a:t>Caritas </a:t>
            </a:r>
            <a:r>
              <a:rPr lang="en-AU" sz="1050" dirty="0">
                <a:solidFill>
                  <a:srgbClr val="414042"/>
                </a:solidFill>
                <a:latin typeface="Roboto"/>
                <a:cs typeface="Arial"/>
              </a:rPr>
              <a:t>Australia </a:t>
            </a:r>
            <a:r>
              <a:rPr lang="en-AU" sz="1050" spc="-5" dirty="0">
                <a:solidFill>
                  <a:srgbClr val="414042"/>
                </a:solidFill>
                <a:latin typeface="Roboto"/>
                <a:cs typeface="Arial"/>
              </a:rPr>
              <a:t>and </a:t>
            </a:r>
            <a:r>
              <a:rPr lang="en-AU" sz="1050" dirty="0">
                <a:solidFill>
                  <a:srgbClr val="414042"/>
                </a:solidFill>
                <a:latin typeface="Roboto"/>
                <a:cs typeface="Arial"/>
              </a:rPr>
              <a:t>the</a:t>
            </a:r>
            <a:r>
              <a:rPr lang="en-AU" sz="1050" spc="-94" dirty="0">
                <a:solidFill>
                  <a:srgbClr val="414042"/>
                </a:solidFill>
                <a:latin typeface="Roboto"/>
                <a:cs typeface="Arial"/>
              </a:rPr>
              <a:t> </a:t>
            </a:r>
            <a:r>
              <a:rPr lang="en-AU" sz="1050" spc="-5" dirty="0">
                <a:solidFill>
                  <a:srgbClr val="414042"/>
                </a:solidFill>
                <a:latin typeface="Roboto"/>
                <a:cs typeface="Arial"/>
              </a:rPr>
              <a:t>photographers.</a:t>
            </a:r>
          </a:p>
          <a:p>
            <a:endParaRPr lang="en-AU" sz="1050" spc="-5" dirty="0">
              <a:solidFill>
                <a:srgbClr val="414042"/>
              </a:solidFill>
              <a:latin typeface="Roboto"/>
              <a:cs typeface="Arial"/>
            </a:endParaRPr>
          </a:p>
          <a:p>
            <a:r>
              <a:rPr lang="en-AU" sz="1050" b="1" spc="-5" dirty="0">
                <a:solidFill>
                  <a:srgbClr val="414042"/>
                </a:solidFill>
                <a:latin typeface="Roboto"/>
                <a:cs typeface="Arial"/>
              </a:rPr>
              <a:t>Copyright </a:t>
            </a:r>
            <a:r>
              <a:rPr lang="en-AU" sz="1050" b="1" dirty="0">
                <a:solidFill>
                  <a:srgbClr val="414042"/>
                </a:solidFill>
                <a:latin typeface="Roboto"/>
                <a:cs typeface="Arial"/>
              </a:rPr>
              <a:t>Policy: </a:t>
            </a:r>
            <a:r>
              <a:rPr lang="en-AU" sz="1050" dirty="0">
                <a:solidFill>
                  <a:srgbClr val="414042"/>
                </a:solidFill>
                <a:latin typeface="Roboto"/>
                <a:cs typeface="Arial"/>
              </a:rPr>
              <a:t>Material </a:t>
            </a:r>
            <a:r>
              <a:rPr lang="en-AU" sz="1050" spc="-5" dirty="0">
                <a:solidFill>
                  <a:srgbClr val="414042"/>
                </a:solidFill>
                <a:latin typeface="Roboto"/>
                <a:cs typeface="Arial"/>
              </a:rPr>
              <a:t>within </a:t>
            </a:r>
            <a:r>
              <a:rPr lang="en-AU" sz="1050" dirty="0">
                <a:solidFill>
                  <a:srgbClr val="414042"/>
                </a:solidFill>
                <a:latin typeface="Roboto"/>
                <a:cs typeface="Arial"/>
              </a:rPr>
              <a:t>the resources </a:t>
            </a:r>
            <a:r>
              <a:rPr lang="en-AU" sz="1050" spc="-5" dirty="0">
                <a:solidFill>
                  <a:srgbClr val="414042"/>
                </a:solidFill>
                <a:latin typeface="Roboto"/>
                <a:cs typeface="Arial"/>
              </a:rPr>
              <a:t>listed </a:t>
            </a:r>
            <a:r>
              <a:rPr lang="en-AU" sz="1050" dirty="0">
                <a:solidFill>
                  <a:srgbClr val="414042"/>
                </a:solidFill>
                <a:latin typeface="Roboto"/>
                <a:cs typeface="Arial"/>
              </a:rPr>
              <a:t>comes from a variety </a:t>
            </a:r>
            <a:r>
              <a:rPr lang="en-AU" sz="1050" spc="-5" dirty="0">
                <a:solidFill>
                  <a:srgbClr val="414042"/>
                </a:solidFill>
                <a:latin typeface="Roboto"/>
                <a:cs typeface="Arial"/>
              </a:rPr>
              <a:t>of </a:t>
            </a:r>
            <a:r>
              <a:rPr lang="en-AU" sz="1050" dirty="0">
                <a:solidFill>
                  <a:srgbClr val="414042"/>
                </a:solidFill>
                <a:latin typeface="Roboto"/>
                <a:cs typeface="Arial"/>
              </a:rPr>
              <a:t>sources </a:t>
            </a:r>
            <a:r>
              <a:rPr lang="en-AU" sz="1050" spc="-5" dirty="0">
                <a:solidFill>
                  <a:srgbClr val="414042"/>
                </a:solidFill>
                <a:latin typeface="Roboto"/>
                <a:cs typeface="Arial"/>
              </a:rPr>
              <a:t>and authors, including Caritas staff </a:t>
            </a:r>
            <a:r>
              <a:rPr lang="en-AU" sz="1050" dirty="0">
                <a:solidFill>
                  <a:srgbClr val="414042"/>
                </a:solidFill>
                <a:latin typeface="Roboto"/>
                <a:cs typeface="Arial"/>
              </a:rPr>
              <a:t>volunteers, </a:t>
            </a:r>
            <a:r>
              <a:rPr lang="en-AU" sz="1050" spc="-5" dirty="0">
                <a:solidFill>
                  <a:srgbClr val="414042"/>
                </a:solidFill>
                <a:latin typeface="Roboto"/>
                <a:cs typeface="Arial"/>
              </a:rPr>
              <a:t>overseas partners and news organisations. </a:t>
            </a:r>
            <a:r>
              <a:rPr lang="en-AU" sz="1050" dirty="0">
                <a:solidFill>
                  <a:srgbClr val="414042"/>
                </a:solidFill>
                <a:latin typeface="Roboto"/>
                <a:cs typeface="Arial"/>
              </a:rPr>
              <a:t>These resources </a:t>
            </a:r>
            <a:r>
              <a:rPr lang="en-AU" sz="1050" spc="-5" dirty="0">
                <a:solidFill>
                  <a:srgbClr val="414042"/>
                </a:solidFill>
                <a:latin typeface="Roboto"/>
                <a:cs typeface="Arial"/>
              </a:rPr>
              <a:t>and </a:t>
            </a:r>
            <a:r>
              <a:rPr lang="en-AU" sz="1050" dirty="0">
                <a:solidFill>
                  <a:srgbClr val="414042"/>
                </a:solidFill>
                <a:latin typeface="Roboto"/>
                <a:cs typeface="Arial"/>
              </a:rPr>
              <a:t>the </a:t>
            </a:r>
            <a:r>
              <a:rPr lang="en-AU" sz="1050" spc="-5" dirty="0">
                <a:solidFill>
                  <a:srgbClr val="414042"/>
                </a:solidFill>
                <a:latin typeface="Roboto"/>
                <a:cs typeface="Arial"/>
              </a:rPr>
              <a:t>information, names, images, pictures, logos are provided </a:t>
            </a:r>
            <a:r>
              <a:rPr lang="en-AU" sz="1050" dirty="0">
                <a:solidFill>
                  <a:srgbClr val="414042"/>
                </a:solidFill>
                <a:latin typeface="Roboto"/>
                <a:cs typeface="Arial"/>
              </a:rPr>
              <a:t>“as </a:t>
            </a:r>
            <a:r>
              <a:rPr lang="en-AU" sz="1050" spc="-5" dirty="0">
                <a:solidFill>
                  <a:srgbClr val="414042"/>
                </a:solidFill>
                <a:latin typeface="Roboto"/>
                <a:cs typeface="Arial"/>
              </a:rPr>
              <a:t>is”, without </a:t>
            </a:r>
            <a:r>
              <a:rPr lang="en-AU" sz="1050" spc="-14" dirty="0">
                <a:solidFill>
                  <a:srgbClr val="414042"/>
                </a:solidFill>
                <a:latin typeface="Roboto"/>
                <a:cs typeface="Arial"/>
              </a:rPr>
              <a:t>warranty. </a:t>
            </a:r>
            <a:r>
              <a:rPr lang="en-AU" sz="1050" dirty="0">
                <a:solidFill>
                  <a:srgbClr val="414042"/>
                </a:solidFill>
                <a:latin typeface="Roboto"/>
                <a:cs typeface="Arial"/>
              </a:rPr>
              <a:t>Any mistakes </a:t>
            </a:r>
            <a:r>
              <a:rPr lang="en-AU" sz="1050" spc="-5" dirty="0">
                <a:solidFill>
                  <a:srgbClr val="414042"/>
                </a:solidFill>
                <a:latin typeface="Roboto"/>
                <a:cs typeface="Arial"/>
              </a:rPr>
              <a:t>brought </a:t>
            </a:r>
            <a:r>
              <a:rPr lang="en-AU" sz="1050" dirty="0">
                <a:solidFill>
                  <a:srgbClr val="414042"/>
                </a:solidFill>
                <a:latin typeface="Roboto"/>
                <a:cs typeface="Arial"/>
              </a:rPr>
              <a:t>to the </a:t>
            </a:r>
            <a:r>
              <a:rPr lang="en-AU" sz="1050" spc="-5" dirty="0">
                <a:solidFill>
                  <a:srgbClr val="414042"/>
                </a:solidFill>
                <a:latin typeface="Roboto"/>
                <a:cs typeface="Arial"/>
              </a:rPr>
              <a:t>attention of Caritas </a:t>
            </a:r>
            <a:r>
              <a:rPr lang="en-AU" sz="1050" dirty="0">
                <a:solidFill>
                  <a:srgbClr val="414042"/>
                </a:solidFill>
                <a:latin typeface="Roboto"/>
                <a:cs typeface="Arial"/>
              </a:rPr>
              <a:t>Australia</a:t>
            </a:r>
            <a:r>
              <a:rPr lang="en-AU" sz="1050" spc="-85" dirty="0">
                <a:solidFill>
                  <a:srgbClr val="414042"/>
                </a:solidFill>
                <a:latin typeface="Roboto"/>
                <a:cs typeface="Arial"/>
              </a:rPr>
              <a:t> </a:t>
            </a:r>
            <a:r>
              <a:rPr lang="en-AU" sz="1050" spc="-5" dirty="0">
                <a:solidFill>
                  <a:srgbClr val="414042"/>
                </a:solidFill>
                <a:latin typeface="Roboto"/>
                <a:cs typeface="Arial"/>
              </a:rPr>
              <a:t>will</a:t>
            </a:r>
            <a:r>
              <a:rPr lang="en-AU" sz="1050" dirty="0">
                <a:latin typeface="Roboto"/>
                <a:cs typeface="Arial"/>
              </a:rPr>
              <a:t> </a:t>
            </a:r>
            <a:r>
              <a:rPr lang="en-AU" sz="1050" spc="-5" dirty="0">
                <a:solidFill>
                  <a:srgbClr val="414042"/>
                </a:solidFill>
                <a:latin typeface="Roboto"/>
                <a:cs typeface="Arial"/>
              </a:rPr>
              <a:t>be </a:t>
            </a:r>
            <a:r>
              <a:rPr lang="en-AU" sz="1050" dirty="0">
                <a:solidFill>
                  <a:srgbClr val="414042"/>
                </a:solidFill>
                <a:latin typeface="Roboto"/>
                <a:cs typeface="Arial"/>
              </a:rPr>
              <a:t>corrected </a:t>
            </a:r>
            <a:r>
              <a:rPr lang="en-AU" sz="1050" spc="-5" dirty="0">
                <a:solidFill>
                  <a:srgbClr val="414042"/>
                </a:solidFill>
                <a:latin typeface="Roboto"/>
                <a:cs typeface="Arial"/>
              </a:rPr>
              <a:t>as </a:t>
            </a:r>
            <a:r>
              <a:rPr lang="en-AU" sz="1050" dirty="0">
                <a:solidFill>
                  <a:srgbClr val="414042"/>
                </a:solidFill>
                <a:latin typeface="Roboto"/>
                <a:cs typeface="Arial"/>
              </a:rPr>
              <a:t>soon </a:t>
            </a:r>
            <a:r>
              <a:rPr lang="en-AU" sz="1050" spc="-5" dirty="0">
                <a:solidFill>
                  <a:srgbClr val="414042"/>
                </a:solidFill>
                <a:latin typeface="Roboto"/>
                <a:cs typeface="Arial"/>
              </a:rPr>
              <a:t>as possible. </a:t>
            </a:r>
            <a:r>
              <a:rPr lang="en-AU" sz="1050" spc="-47" dirty="0">
                <a:solidFill>
                  <a:srgbClr val="414042"/>
                </a:solidFill>
                <a:latin typeface="Roboto"/>
                <a:cs typeface="Arial"/>
              </a:rPr>
              <a:t>To </a:t>
            </a:r>
            <a:r>
              <a:rPr lang="en-AU" sz="1050" dirty="0">
                <a:solidFill>
                  <a:srgbClr val="414042"/>
                </a:solidFill>
                <a:latin typeface="Roboto"/>
                <a:cs typeface="Arial"/>
              </a:rPr>
              <a:t>review the full </a:t>
            </a:r>
            <a:r>
              <a:rPr lang="en-AU" sz="1050" spc="-5" dirty="0">
                <a:solidFill>
                  <a:srgbClr val="414042"/>
                </a:solidFill>
                <a:latin typeface="Roboto"/>
                <a:cs typeface="Arial"/>
              </a:rPr>
              <a:t>Caritas Copyright </a:t>
            </a:r>
            <a:r>
              <a:rPr lang="en-AU" sz="1050" spc="-9" dirty="0">
                <a:solidFill>
                  <a:srgbClr val="414042"/>
                </a:solidFill>
                <a:latin typeface="Roboto"/>
                <a:cs typeface="Arial"/>
              </a:rPr>
              <a:t>Policy, </a:t>
            </a:r>
            <a:r>
              <a:rPr lang="en-AU" sz="1050" spc="-5" dirty="0">
                <a:solidFill>
                  <a:srgbClr val="414042"/>
                </a:solidFill>
                <a:latin typeface="Roboto"/>
                <a:cs typeface="Arial"/>
              </a:rPr>
              <a:t>please </a:t>
            </a:r>
            <a:r>
              <a:rPr lang="en-AU" sz="1050" dirty="0">
                <a:solidFill>
                  <a:srgbClr val="414042"/>
                </a:solidFill>
                <a:latin typeface="Roboto"/>
                <a:cs typeface="Arial"/>
              </a:rPr>
              <a:t>visit: </a:t>
            </a:r>
            <a:r>
              <a:rPr lang="en-AU" sz="1050" u="sng" dirty="0">
                <a:solidFill>
                  <a:srgbClr val="004751"/>
                </a:solidFill>
                <a:latin typeface="Roboto"/>
                <a:hlinkClick r:id="rId2"/>
              </a:rPr>
              <a:t>Caritas Australia</a:t>
            </a:r>
            <a:r>
              <a:rPr lang="en-AU" sz="1050" dirty="0">
                <a:solidFill>
                  <a:srgbClr val="004751"/>
                </a:solidFill>
                <a:latin typeface="Roboto"/>
              </a:rPr>
              <a:t>​</a:t>
            </a:r>
          </a:p>
        </p:txBody>
      </p:sp>
      <p:sp>
        <p:nvSpPr>
          <p:cNvPr id="4" name="TextBox 3">
            <a:extLst>
              <a:ext uri="{FF2B5EF4-FFF2-40B4-BE49-F238E27FC236}">
                <a16:creationId xmlns:a16="http://schemas.microsoft.com/office/drawing/2014/main" id="{DA9EB538-3163-4E35-B2F2-487333DAB986}"/>
              </a:ext>
            </a:extLst>
          </p:cNvPr>
          <p:cNvSpPr txBox="1"/>
          <p:nvPr/>
        </p:nvSpPr>
        <p:spPr>
          <a:xfrm>
            <a:off x="1127448" y="692696"/>
            <a:ext cx="9721080" cy="1077218"/>
          </a:xfrm>
          <a:prstGeom prst="rect">
            <a:avLst/>
          </a:prstGeom>
          <a:noFill/>
        </p:spPr>
        <p:txBody>
          <a:bodyPr wrap="square" rtlCol="0">
            <a:spAutoFit/>
          </a:bodyPr>
          <a:lstStyle/>
          <a:p>
            <a:pPr algn="ctr"/>
            <a:r>
              <a:rPr lang="en-AU" sz="3200" dirty="0">
                <a:solidFill>
                  <a:schemeClr val="bg1"/>
                </a:solidFill>
              </a:rPr>
              <a:t>For more resources on topic of refugees, </a:t>
            </a:r>
          </a:p>
          <a:p>
            <a:pPr algn="ctr"/>
            <a:r>
              <a:rPr lang="en-AU" sz="3200" dirty="0">
                <a:solidFill>
                  <a:schemeClr val="bg1"/>
                </a:solidFill>
              </a:rPr>
              <a:t>please visit </a:t>
            </a:r>
            <a:r>
              <a:rPr lang="en-AU" sz="3200" dirty="0">
                <a:solidFill>
                  <a:schemeClr val="bg1"/>
                </a:solidFill>
                <a:hlinkClick r:id="rId3">
                  <a:extLst>
                    <a:ext uri="{A12FA001-AC4F-418D-AE19-62706E023703}">
                      <ahyp:hlinkClr xmlns:ahyp="http://schemas.microsoft.com/office/drawing/2018/hyperlinkcolor" val="tx"/>
                    </a:ext>
                  </a:extLst>
                </a:hlinkClick>
              </a:rPr>
              <a:t>our website</a:t>
            </a:r>
            <a:r>
              <a:rPr lang="en-AU" dirty="0">
                <a:solidFill>
                  <a:schemeClr val="bg1"/>
                </a:solidFill>
                <a:hlinkClick r:id="rId3">
                  <a:extLst>
                    <a:ext uri="{A12FA001-AC4F-418D-AE19-62706E023703}">
                      <ahyp:hlinkClr xmlns:ahyp="http://schemas.microsoft.com/office/drawing/2018/hyperlinkcolor" val="tx"/>
                    </a:ext>
                  </a:extLst>
                </a:hlinkClick>
              </a:rPr>
              <a:t>.</a:t>
            </a:r>
            <a:endParaRPr lang="en-AU" dirty="0">
              <a:solidFill>
                <a:schemeClr val="bg1"/>
              </a:solidFill>
            </a:endParaRPr>
          </a:p>
        </p:txBody>
      </p:sp>
    </p:spTree>
    <p:extLst>
      <p:ext uri="{BB962C8B-B14F-4D97-AF65-F5344CB8AC3E}">
        <p14:creationId xmlns:p14="http://schemas.microsoft.com/office/powerpoint/2010/main" val="4107197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 fighting is nearby.</a:t>
            </a:r>
          </a:p>
        </p:txBody>
      </p:sp>
    </p:spTree>
    <p:extLst>
      <p:ext uri="{BB962C8B-B14F-4D97-AF65-F5344CB8AC3E}">
        <p14:creationId xmlns:p14="http://schemas.microsoft.com/office/powerpoint/2010/main" val="2422112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You must leave quickly.</a:t>
            </a:r>
          </a:p>
        </p:txBody>
      </p:sp>
    </p:spTree>
    <p:extLst>
      <p:ext uri="{BB962C8B-B14F-4D97-AF65-F5344CB8AC3E}">
        <p14:creationId xmlns:p14="http://schemas.microsoft.com/office/powerpoint/2010/main" val="3191945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Trucks are coming to take your family to the coast.</a:t>
            </a:r>
          </a:p>
        </p:txBody>
      </p:sp>
    </p:spTree>
    <p:extLst>
      <p:ext uri="{BB962C8B-B14F-4D97-AF65-F5344CB8AC3E}">
        <p14:creationId xmlns:p14="http://schemas.microsoft.com/office/powerpoint/2010/main" val="42509751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will then look for a boat to take you to safety.</a:t>
            </a:r>
          </a:p>
        </p:txBody>
      </p:sp>
    </p:spTree>
    <p:extLst>
      <p:ext uri="{BB962C8B-B14F-4D97-AF65-F5344CB8AC3E}">
        <p14:creationId xmlns:p14="http://schemas.microsoft.com/office/powerpoint/2010/main" val="2961631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There is no time to waste.</a:t>
            </a:r>
          </a:p>
        </p:txBody>
      </p:sp>
    </p:spTree>
    <p:extLst>
      <p:ext uri="{BB962C8B-B14F-4D97-AF65-F5344CB8AC3E}">
        <p14:creationId xmlns:p14="http://schemas.microsoft.com/office/powerpoint/2010/main" val="3516215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You must move quickly.</a:t>
            </a:r>
          </a:p>
        </p:txBody>
      </p:sp>
    </p:spTree>
    <p:extLst>
      <p:ext uri="{BB962C8B-B14F-4D97-AF65-F5344CB8AC3E}">
        <p14:creationId xmlns:p14="http://schemas.microsoft.com/office/powerpoint/2010/main" val="1767643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one</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07368" y="1853952"/>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r>
              <a:rPr lang="en-AU" sz="3200" dirty="0">
                <a:latin typeface="ar"/>
              </a:rPr>
              <a:t>The first thing each of you must do is pack a bag for your journey.</a:t>
            </a:r>
            <a:br>
              <a:rPr lang="en-AU" sz="3200" dirty="0">
                <a:latin typeface="ar"/>
              </a:rPr>
            </a:b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2852936"/>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In your bag you may carry no more than six items.</a:t>
            </a:r>
          </a:p>
          <a:p>
            <a:pPr marL="285750" indent="-285750">
              <a:lnSpc>
                <a:spcPct val="150000"/>
              </a:lnSpc>
            </a:pPr>
            <a:r>
              <a:rPr lang="en-AU" sz="1800" dirty="0">
                <a:latin typeface="+mj-lt"/>
              </a:rPr>
              <a:t>Look at the belongings list and choose your items. </a:t>
            </a:r>
          </a:p>
          <a:p>
            <a:pPr marL="285750" indent="-285750">
              <a:lnSpc>
                <a:spcPct val="150000"/>
              </a:lnSpc>
            </a:pPr>
            <a:r>
              <a:rPr lang="en-AU" sz="1800" dirty="0">
                <a:latin typeface="+mj-lt"/>
              </a:rPr>
              <a:t>Think carefully about what you really need to take.</a:t>
            </a:r>
          </a:p>
          <a:p>
            <a:pPr marL="285750" indent="-285750">
              <a:lnSpc>
                <a:spcPct val="150000"/>
              </a:lnSpc>
            </a:pPr>
            <a:r>
              <a:rPr lang="en-AU" sz="1800" dirty="0">
                <a:latin typeface="+mj-lt"/>
              </a:rPr>
              <a:t>Discuss this with the rest of your family. </a:t>
            </a:r>
          </a:p>
          <a:p>
            <a:pPr marL="285750" indent="-285750">
              <a:lnSpc>
                <a:spcPct val="150000"/>
              </a:lnSpc>
            </a:pPr>
            <a:r>
              <a:rPr lang="en-AU" sz="1800" b="1" dirty="0">
                <a:latin typeface="+mj-lt"/>
              </a:rPr>
              <a:t>Don’t forget: </a:t>
            </a:r>
            <a:r>
              <a:rPr lang="en-AU" sz="1800" dirty="0">
                <a:latin typeface="+mj-lt"/>
              </a:rPr>
              <a:t>Your items might be heavy to carry or difficult to look after.</a:t>
            </a:r>
          </a:p>
          <a:p>
            <a:pPr marL="285750" indent="-285750">
              <a:lnSpc>
                <a:spcPct val="150000"/>
              </a:lnSpc>
            </a:pPr>
            <a:r>
              <a:rPr lang="en-AU" sz="1800" dirty="0">
                <a:latin typeface="+mj-lt"/>
              </a:rPr>
              <a:t>You have </a:t>
            </a:r>
            <a:r>
              <a:rPr lang="en-AU" sz="1800" b="1" dirty="0">
                <a:latin typeface="+mj-lt"/>
              </a:rPr>
              <a:t>10 minutes </a:t>
            </a:r>
            <a:r>
              <a:rPr lang="en-AU" sz="1800" dirty="0">
                <a:latin typeface="+mj-lt"/>
              </a:rPr>
              <a:t>to draw the six things that you want to take, on your cards.</a:t>
            </a: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599367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FBE8F"/>
        </a:solidFill>
        <a:effectLst/>
      </p:bgPr>
    </p:bg>
    <p:spTree>
      <p:nvGrpSpPr>
        <p:cNvPr id="1" name=""/>
        <p:cNvGrpSpPr/>
        <p:nvPr/>
      </p:nvGrpSpPr>
      <p:grpSpPr>
        <a:xfrm>
          <a:off x="0" y="0"/>
          <a:ext cx="0" cy="0"/>
          <a:chOff x="0" y="0"/>
          <a:chExt cx="0" cy="0"/>
        </a:xfrm>
      </p:grpSpPr>
      <p:sp>
        <p:nvSpPr>
          <p:cNvPr id="10" name="Subtitle 9">
            <a:extLst>
              <a:ext uri="{FF2B5EF4-FFF2-40B4-BE49-F238E27FC236}">
                <a16:creationId xmlns:a16="http://schemas.microsoft.com/office/drawing/2014/main" id="{A4072079-A2FA-B1A0-885E-78A2C08D30E7}"/>
              </a:ext>
            </a:extLst>
          </p:cNvPr>
          <p:cNvSpPr>
            <a:spLocks noGrp="1"/>
          </p:cNvSpPr>
          <p:nvPr>
            <p:ph type="subTitle" idx="1"/>
          </p:nvPr>
        </p:nvSpPr>
        <p:spPr/>
        <p:txBody>
          <a:bodyPr/>
          <a:lstStyle/>
          <a:p>
            <a:pPr>
              <a:lnSpc>
                <a:spcPct val="110000"/>
              </a:lnSpc>
              <a:spcBef>
                <a:spcPts val="0"/>
              </a:spcBef>
              <a:spcAft>
                <a:spcPts val="600"/>
              </a:spcAft>
            </a:pPr>
            <a:r>
              <a:rPr lang="en-AU" sz="2400" dirty="0">
                <a:solidFill>
                  <a:schemeClr val="tx1"/>
                </a:solidFill>
              </a:rPr>
              <a:t>The following simulation includes real images and information about the experiences of refugees. Some viewers may find this content distressing. Please take care while engaging and speak to a teacher or trusted adult if you need support.</a:t>
            </a:r>
            <a:endParaRPr lang="en-AU" dirty="0"/>
          </a:p>
        </p:txBody>
      </p:sp>
      <p:sp>
        <p:nvSpPr>
          <p:cNvPr id="9" name="Title 8">
            <a:extLst>
              <a:ext uri="{FF2B5EF4-FFF2-40B4-BE49-F238E27FC236}">
                <a16:creationId xmlns:a16="http://schemas.microsoft.com/office/drawing/2014/main" id="{B11D1BFA-9793-22E3-8A38-89A421F599C7}"/>
              </a:ext>
            </a:extLst>
          </p:cNvPr>
          <p:cNvSpPr>
            <a:spLocks noGrp="1"/>
          </p:cNvSpPr>
          <p:nvPr>
            <p:ph type="ctrTitle"/>
          </p:nvPr>
        </p:nvSpPr>
        <p:spPr/>
        <p:txBody>
          <a:bodyPr/>
          <a:lstStyle/>
          <a:p>
            <a:r>
              <a:rPr lang="en-AU" dirty="0">
                <a:solidFill>
                  <a:srgbClr val="762000"/>
                </a:solidFill>
              </a:rPr>
              <a:t>Content Warning</a:t>
            </a:r>
            <a:br>
              <a:rPr lang="en-AU" dirty="0">
                <a:solidFill>
                  <a:srgbClr val="762000"/>
                </a:solidFill>
              </a:rPr>
            </a:br>
            <a:endParaRPr lang="en-AU" dirty="0"/>
          </a:p>
        </p:txBody>
      </p:sp>
    </p:spTree>
    <p:extLst>
      <p:ext uri="{BB962C8B-B14F-4D97-AF65-F5344CB8AC3E}">
        <p14:creationId xmlns:p14="http://schemas.microsoft.com/office/powerpoint/2010/main" val="13425048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rgbClr val="FBC858"/>
                </a:solidFill>
              </a:rPr>
              <a:t>Fleeing</a:t>
            </a:r>
          </a:p>
        </p:txBody>
      </p:sp>
    </p:spTree>
    <p:extLst>
      <p:ext uri="{BB962C8B-B14F-4D97-AF65-F5344CB8AC3E}">
        <p14:creationId xmlns:p14="http://schemas.microsoft.com/office/powerpoint/2010/main" val="562311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 truck has arrived.</a:t>
            </a:r>
          </a:p>
        </p:txBody>
      </p:sp>
    </p:spTree>
    <p:extLst>
      <p:ext uri="{BB962C8B-B14F-4D97-AF65-F5344CB8AC3E}">
        <p14:creationId xmlns:p14="http://schemas.microsoft.com/office/powerpoint/2010/main" val="4257883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have packed only what you can carry.</a:t>
            </a:r>
          </a:p>
        </p:txBody>
      </p:sp>
    </p:spTree>
    <p:extLst>
      <p:ext uri="{BB962C8B-B14F-4D97-AF65-F5344CB8AC3E}">
        <p14:creationId xmlns:p14="http://schemas.microsoft.com/office/powerpoint/2010/main" val="26718037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Take one last look at your home.</a:t>
            </a:r>
          </a:p>
        </p:txBody>
      </p:sp>
    </p:spTree>
    <p:extLst>
      <p:ext uri="{BB962C8B-B14F-4D97-AF65-F5344CB8AC3E}">
        <p14:creationId xmlns:p14="http://schemas.microsoft.com/office/powerpoint/2010/main" val="1561638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are leaving friends behind.</a:t>
            </a:r>
          </a:p>
        </p:txBody>
      </p:sp>
    </p:spTree>
    <p:extLst>
      <p:ext uri="{BB962C8B-B14F-4D97-AF65-F5344CB8AC3E}">
        <p14:creationId xmlns:p14="http://schemas.microsoft.com/office/powerpoint/2010/main" val="1823410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730481"/>
            <a:ext cx="12192000" cy="7588482"/>
          </a:xfrm>
        </p:spPr>
      </p:pic>
      <p:sp>
        <p:nvSpPr>
          <p:cNvPr id="36868" name="Text Placeholder 2"/>
          <p:cNvSpPr>
            <a:spLocks noGrp="1"/>
          </p:cNvSpPr>
          <p:nvPr>
            <p:ph type="body" sz="quarter" idx="11"/>
          </p:nvPr>
        </p:nvSpPr>
        <p:spPr bwMode="auto">
          <a:xfrm>
            <a:off x="6600825"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US" altLang="en-US" dirty="0">
                <a:solidFill>
                  <a:schemeClr val="bg1"/>
                </a:solidFill>
                <a:latin typeface="Arial" pitchFamily="34" charset="0"/>
              </a:rPr>
              <a:t>Photo credit: Caritas Jerusalem</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220747108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There is nothing you can do.</a:t>
            </a:r>
          </a:p>
        </p:txBody>
      </p:sp>
    </p:spTree>
    <p:extLst>
      <p:ext uri="{BB962C8B-B14F-4D97-AF65-F5344CB8AC3E}">
        <p14:creationId xmlns:p14="http://schemas.microsoft.com/office/powerpoint/2010/main" val="23194307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You pray they will be safe.</a:t>
            </a:r>
          </a:p>
        </p:txBody>
      </p:sp>
    </p:spTree>
    <p:extLst>
      <p:ext uri="{BB962C8B-B14F-4D97-AF65-F5344CB8AC3E}">
        <p14:creationId xmlns:p14="http://schemas.microsoft.com/office/powerpoint/2010/main" val="942663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You cannot get comfortable in the truck.</a:t>
            </a:r>
          </a:p>
        </p:txBody>
      </p:sp>
    </p:spTree>
    <p:extLst>
      <p:ext uri="{BB962C8B-B14F-4D97-AF65-F5344CB8AC3E}">
        <p14:creationId xmlns:p14="http://schemas.microsoft.com/office/powerpoint/2010/main" val="36830186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The driver is in a hurry to get you to safety.</a:t>
            </a:r>
          </a:p>
        </p:txBody>
      </p:sp>
    </p:spTree>
    <p:extLst>
      <p:ext uri="{BB962C8B-B14F-4D97-AF65-F5344CB8AC3E}">
        <p14:creationId xmlns:p14="http://schemas.microsoft.com/office/powerpoint/2010/main" val="3388416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Presenter information</a:t>
            </a:r>
          </a:p>
        </p:txBody>
      </p:sp>
      <p:sp>
        <p:nvSpPr>
          <p:cNvPr id="4" name="Rectangle 3">
            <a:extLst>
              <a:ext uri="{FF2B5EF4-FFF2-40B4-BE49-F238E27FC236}">
                <a16:creationId xmlns:a16="http://schemas.microsoft.com/office/drawing/2014/main" id="{FA273B8F-9AAD-4E76-A80F-7B3181DE6B3E}"/>
              </a:ext>
            </a:extLst>
          </p:cNvPr>
          <p:cNvSpPr/>
          <p:nvPr/>
        </p:nvSpPr>
        <p:spPr>
          <a:xfrm>
            <a:off x="263352" y="1340768"/>
            <a:ext cx="11521280" cy="4909036"/>
          </a:xfrm>
          <a:prstGeom prst="rect">
            <a:avLst/>
          </a:prstGeom>
        </p:spPr>
        <p:txBody>
          <a:bodyPr wrap="square">
            <a:spAutoFit/>
          </a:bodyPr>
          <a:lstStyle/>
          <a:p>
            <a:pPr>
              <a:spcBef>
                <a:spcPts val="600"/>
              </a:spcBef>
            </a:pPr>
            <a:r>
              <a:rPr lang="en-AU" dirty="0">
                <a:latin typeface="Arial" panose="020B0604020202020204" pitchFamily="34" charset="0"/>
                <a:ea typeface="Roboto Medium" panose="02000000000000000000" pitchFamily="2" charset="0"/>
                <a:cs typeface="Arial" panose="020B0604020202020204" pitchFamily="34" charset="0"/>
              </a:rPr>
              <a:t>This resource is intended as a flexible teaching and learning tool for both teacher and student use. It may be used with a whole class or for independent student learning. It contains information and suggestions for learning and discussion tasks in </a:t>
            </a:r>
            <a:r>
              <a:rPr lang="en-AU" dirty="0">
                <a:latin typeface="Arial" panose="020B0604020202020204" pitchFamily="34" charset="0"/>
                <a:ea typeface="Roboto" pitchFamily="2" charset="0"/>
                <a:cs typeface="Arial" panose="020B0604020202020204" pitchFamily="34" charset="0"/>
              </a:rPr>
              <a:t>the ‘Notes’ section of each slide. </a:t>
            </a:r>
          </a:p>
          <a:p>
            <a:pPr>
              <a:spcBef>
                <a:spcPts val="600"/>
              </a:spcBef>
            </a:pPr>
            <a:r>
              <a:rPr lang="en-AU" dirty="0">
                <a:latin typeface="Arial" panose="020B0604020202020204" pitchFamily="34" charset="0"/>
                <a:ea typeface="Roboto" pitchFamily="2" charset="0"/>
                <a:cs typeface="Arial" panose="020B0604020202020204" pitchFamily="34" charset="0"/>
              </a:rPr>
              <a:t>It is our hope that you will use these slides in a way that best suits your purposes. As such, the slides are editable so that the content is flexible for you to adapt to your needs. If you do edit this presentation, please ensure content and photos from this resource remain with the appropriate credit to Caritas Australia and the photographers. </a:t>
            </a:r>
          </a:p>
          <a:p>
            <a:pPr>
              <a:spcBef>
                <a:spcPts val="600"/>
              </a:spcBef>
            </a:pPr>
            <a:endParaRPr lang="en-AU" b="1" dirty="0">
              <a:latin typeface="Arial" panose="020B0604020202020204" pitchFamily="34" charset="0"/>
              <a:ea typeface="Roboto" pitchFamily="2" charset="0"/>
              <a:cs typeface="Arial" panose="020B0604020202020204" pitchFamily="34" charset="0"/>
            </a:endParaRPr>
          </a:p>
          <a:p>
            <a:pPr>
              <a:spcBef>
                <a:spcPts val="600"/>
              </a:spcBef>
            </a:pPr>
            <a:r>
              <a:rPr lang="en-AU" b="1" dirty="0">
                <a:latin typeface="Arial" panose="020B0604020202020204" pitchFamily="34" charset="0"/>
                <a:ea typeface="Roboto" pitchFamily="2" charset="0"/>
                <a:cs typeface="Arial" panose="020B0604020202020204" pitchFamily="34" charset="0"/>
              </a:rPr>
              <a:t>Copyright Policy</a:t>
            </a:r>
          </a:p>
          <a:p>
            <a:pPr>
              <a:spcBef>
                <a:spcPts val="600"/>
              </a:spcBef>
            </a:pPr>
            <a:r>
              <a:rPr lang="en-AU" dirty="0"/>
              <a:t>Material within this resource comes from a variety of sources and authors, including Caritas staff volunteers, overseas partners and news organisations. This resource and the information, names, images, pictures, logos are provided "as is", without warranty. Any mistakes brought to the attention of Caritas Australia will be corrected as soon as possible.</a:t>
            </a:r>
          </a:p>
          <a:p>
            <a:pPr>
              <a:spcBef>
                <a:spcPts val="600"/>
              </a:spcBef>
            </a:pPr>
            <a:r>
              <a:rPr lang="en-AU" dirty="0">
                <a:latin typeface="Arial" panose="020B0604020202020204" pitchFamily="34" charset="0"/>
                <a:ea typeface="Roboto" pitchFamily="2" charset="0"/>
                <a:cs typeface="Arial" panose="020B0604020202020204" pitchFamily="34" charset="0"/>
              </a:rPr>
              <a:t>To review the full Caritas Copyright Policy, please visit: </a:t>
            </a:r>
            <a:r>
              <a:rPr lang="en-AU" dirty="0">
                <a:latin typeface="Arial" panose="020B0604020202020204" pitchFamily="34" charset="0"/>
                <a:ea typeface="Roboto" pitchFamily="2" charset="0"/>
                <a:cs typeface="Arial" panose="020B0604020202020204" pitchFamily="34" charset="0"/>
                <a:hlinkClick r:id="rId2"/>
              </a:rPr>
              <a:t>Caritas Australia</a:t>
            </a:r>
            <a:endParaRPr lang="en-AU" dirty="0">
              <a:latin typeface="Arial" panose="020B0604020202020204" pitchFamily="34" charset="0"/>
              <a:ea typeface="Roboto" pitchFamily="2" charset="0"/>
              <a:cs typeface="Arial" panose="020B0604020202020204" pitchFamily="34" charset="0"/>
            </a:endParaRPr>
          </a:p>
          <a:p>
            <a:endParaRPr lang="en-AU" b="1" dirty="0"/>
          </a:p>
          <a:p>
            <a:r>
              <a:rPr lang="en-AU" b="1" dirty="0"/>
              <a:t>Additional resources on the topic of refugees can be found on </a:t>
            </a:r>
            <a:r>
              <a:rPr lang="en-AU" b="1" dirty="0">
                <a:hlinkClick r:id="rId3"/>
              </a:rPr>
              <a:t>our website. </a:t>
            </a:r>
            <a:endParaRPr lang="en-AU" b="1" dirty="0"/>
          </a:p>
        </p:txBody>
      </p:sp>
    </p:spTree>
    <p:extLst>
      <p:ext uri="{BB962C8B-B14F-4D97-AF65-F5344CB8AC3E}">
        <p14:creationId xmlns:p14="http://schemas.microsoft.com/office/powerpoint/2010/main" val="2761090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They speed along.</a:t>
            </a:r>
          </a:p>
        </p:txBody>
      </p:sp>
    </p:spTree>
    <p:extLst>
      <p:ext uri="{BB962C8B-B14F-4D97-AF65-F5344CB8AC3E}">
        <p14:creationId xmlns:p14="http://schemas.microsoft.com/office/powerpoint/2010/main" val="1948891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1754326"/>
          </a:xfrm>
          <a:prstGeom prst="rect">
            <a:avLst/>
          </a:prstGeom>
          <a:noFill/>
        </p:spPr>
        <p:txBody>
          <a:bodyPr wrap="square" rtlCol="0">
            <a:spAutoFit/>
          </a:bodyPr>
          <a:lstStyle/>
          <a:p>
            <a:pPr algn="ctr"/>
            <a:r>
              <a:rPr lang="en-AU" sz="5400" dirty="0">
                <a:solidFill>
                  <a:schemeClr val="bg1"/>
                </a:solidFill>
              </a:rPr>
              <a:t>They almost lose control going around the corner.</a:t>
            </a:r>
          </a:p>
        </p:txBody>
      </p:sp>
    </p:spTree>
    <p:extLst>
      <p:ext uri="{BB962C8B-B14F-4D97-AF65-F5344CB8AC3E}">
        <p14:creationId xmlns:p14="http://schemas.microsoft.com/office/powerpoint/2010/main" val="31845701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68946" y="2348880"/>
            <a:ext cx="9505056" cy="923330"/>
          </a:xfrm>
          <a:prstGeom prst="rect">
            <a:avLst/>
          </a:prstGeom>
          <a:noFill/>
        </p:spPr>
        <p:txBody>
          <a:bodyPr wrap="square" rtlCol="0">
            <a:spAutoFit/>
          </a:bodyPr>
          <a:lstStyle/>
          <a:p>
            <a:pPr algn="ctr"/>
            <a:r>
              <a:rPr lang="en-AU" sz="5400" dirty="0">
                <a:solidFill>
                  <a:schemeClr val="bg1"/>
                </a:solidFill>
              </a:rPr>
              <a:t>The breaks screech.</a:t>
            </a:r>
          </a:p>
        </p:txBody>
      </p:sp>
    </p:spTree>
    <p:extLst>
      <p:ext uri="{BB962C8B-B14F-4D97-AF65-F5344CB8AC3E}">
        <p14:creationId xmlns:p14="http://schemas.microsoft.com/office/powerpoint/2010/main" val="2354890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1754326"/>
          </a:xfrm>
          <a:prstGeom prst="rect">
            <a:avLst/>
          </a:prstGeom>
          <a:noFill/>
        </p:spPr>
        <p:txBody>
          <a:bodyPr wrap="square" rtlCol="0">
            <a:spAutoFit/>
          </a:bodyPr>
          <a:lstStyle/>
          <a:p>
            <a:pPr algn="ctr"/>
            <a:r>
              <a:rPr lang="en-AU" sz="5400" dirty="0">
                <a:solidFill>
                  <a:schemeClr val="bg1"/>
                </a:solidFill>
              </a:rPr>
              <a:t>A bag that belongs to a family member flies out of the truck.</a:t>
            </a:r>
          </a:p>
        </p:txBody>
      </p:sp>
    </p:spTree>
    <p:extLst>
      <p:ext uri="{BB962C8B-B14F-4D97-AF65-F5344CB8AC3E}">
        <p14:creationId xmlns:p14="http://schemas.microsoft.com/office/powerpoint/2010/main" val="2745845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1754326"/>
          </a:xfrm>
          <a:prstGeom prst="rect">
            <a:avLst/>
          </a:prstGeom>
          <a:noFill/>
        </p:spPr>
        <p:txBody>
          <a:bodyPr wrap="square" rtlCol="0">
            <a:spAutoFit/>
          </a:bodyPr>
          <a:lstStyle/>
          <a:p>
            <a:pPr algn="ctr"/>
            <a:r>
              <a:rPr lang="en-AU" sz="5400" dirty="0">
                <a:solidFill>
                  <a:schemeClr val="bg1"/>
                </a:solidFill>
              </a:rPr>
              <a:t>The driver cannot hear you shouting to stop.</a:t>
            </a:r>
          </a:p>
        </p:txBody>
      </p:sp>
    </p:spTree>
    <p:extLst>
      <p:ext uri="{BB962C8B-B14F-4D97-AF65-F5344CB8AC3E}">
        <p14:creationId xmlns:p14="http://schemas.microsoft.com/office/powerpoint/2010/main" val="804094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923330"/>
          </a:xfrm>
          <a:prstGeom prst="rect">
            <a:avLst/>
          </a:prstGeom>
          <a:noFill/>
        </p:spPr>
        <p:txBody>
          <a:bodyPr wrap="square" rtlCol="0">
            <a:spAutoFit/>
          </a:bodyPr>
          <a:lstStyle/>
          <a:p>
            <a:pPr algn="ctr"/>
            <a:r>
              <a:rPr lang="en-AU" sz="5400" dirty="0">
                <a:solidFill>
                  <a:schemeClr val="bg1"/>
                </a:solidFill>
              </a:rPr>
              <a:t>The bag is left far behind.</a:t>
            </a:r>
          </a:p>
        </p:txBody>
      </p:sp>
    </p:spTree>
    <p:extLst>
      <p:ext uri="{BB962C8B-B14F-4D97-AF65-F5344CB8AC3E}">
        <p14:creationId xmlns:p14="http://schemas.microsoft.com/office/powerpoint/2010/main" val="12837055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Two</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42144" y="22860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r>
              <a:rPr lang="en-AU" altLang="en-US" sz="3200" dirty="0">
                <a:latin typeface="ar"/>
              </a:rPr>
              <a:t>Your family member, ______________, lost everything. </a:t>
            </a:r>
            <a:br>
              <a:rPr lang="en-AU" altLang="en-US" sz="3200" dirty="0">
                <a:latin typeface="ar"/>
              </a:rPr>
            </a:br>
            <a:r>
              <a:rPr lang="en-AU" altLang="en-US" sz="3200" dirty="0">
                <a:latin typeface="ar"/>
              </a:rPr>
              <a:t>Help them make up for their loss by giving them something from your bag.</a:t>
            </a:r>
            <a:br>
              <a:rPr lang="en-AU" sz="3200" dirty="0">
                <a:latin typeface="ar"/>
              </a:rPr>
            </a:b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They can take one thing from each family member</a:t>
            </a:r>
          </a:p>
          <a:p>
            <a:pPr marL="285750" indent="-285750">
              <a:lnSpc>
                <a:spcPct val="150000"/>
              </a:lnSpc>
            </a:pPr>
            <a:r>
              <a:rPr lang="en-AU" sz="1800" dirty="0">
                <a:latin typeface="+mj-lt"/>
              </a:rPr>
              <a:t>Discuss this with the rest of your family. </a:t>
            </a:r>
          </a:p>
          <a:p>
            <a:pPr marL="285750" indent="-285750">
              <a:lnSpc>
                <a:spcPct val="150000"/>
              </a:lnSpc>
            </a:pPr>
            <a:r>
              <a:rPr lang="en-AU" sz="1800" dirty="0">
                <a:latin typeface="+mj-lt"/>
              </a:rPr>
              <a:t>You have </a:t>
            </a:r>
            <a:r>
              <a:rPr lang="en-AU" sz="1800" b="1" dirty="0">
                <a:latin typeface="+mj-lt"/>
              </a:rPr>
              <a:t>2 minutes</a:t>
            </a:r>
            <a:r>
              <a:rPr lang="en-AU" sz="1800" dirty="0">
                <a:latin typeface="+mj-lt"/>
              </a:rPr>
              <a:t> to do this.</a:t>
            </a:r>
          </a:p>
          <a:p>
            <a:pPr marL="285750" indent="-285750">
              <a:lnSpc>
                <a:spcPct val="150000"/>
              </a:lnSpc>
            </a:pPr>
            <a:r>
              <a:rPr lang="en-AU" sz="1800" dirty="0">
                <a:latin typeface="+mj-lt"/>
              </a:rPr>
              <a:t>What do you have left?</a:t>
            </a: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3190924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923330"/>
          </a:xfrm>
          <a:prstGeom prst="rect">
            <a:avLst/>
          </a:prstGeom>
          <a:noFill/>
        </p:spPr>
        <p:txBody>
          <a:bodyPr wrap="square" rtlCol="0">
            <a:spAutoFit/>
          </a:bodyPr>
          <a:lstStyle/>
          <a:p>
            <a:pPr algn="ctr"/>
            <a:r>
              <a:rPr lang="en-AU" sz="5400" dirty="0">
                <a:solidFill>
                  <a:srgbClr val="FBC858"/>
                </a:solidFill>
              </a:rPr>
              <a:t>Tough mountain ranges</a:t>
            </a:r>
          </a:p>
        </p:txBody>
      </p:sp>
    </p:spTree>
    <p:extLst>
      <p:ext uri="{BB962C8B-B14F-4D97-AF65-F5344CB8AC3E}">
        <p14:creationId xmlns:p14="http://schemas.microsoft.com/office/powerpoint/2010/main" val="6008096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348880"/>
            <a:ext cx="9505056" cy="1754326"/>
          </a:xfrm>
          <a:prstGeom prst="rect">
            <a:avLst/>
          </a:prstGeom>
          <a:noFill/>
        </p:spPr>
        <p:txBody>
          <a:bodyPr wrap="square" rtlCol="0">
            <a:spAutoFit/>
          </a:bodyPr>
          <a:lstStyle/>
          <a:p>
            <a:pPr algn="ctr"/>
            <a:r>
              <a:rPr lang="en-AU" sz="5400" dirty="0">
                <a:solidFill>
                  <a:schemeClr val="bg1"/>
                </a:solidFill>
              </a:rPr>
              <a:t>The truck has to climb a steep mountain.</a:t>
            </a:r>
          </a:p>
        </p:txBody>
      </p:sp>
    </p:spTree>
    <p:extLst>
      <p:ext uri="{BB962C8B-B14F-4D97-AF65-F5344CB8AC3E}">
        <p14:creationId xmlns:p14="http://schemas.microsoft.com/office/powerpoint/2010/main" val="3666132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2585323"/>
          </a:xfrm>
          <a:prstGeom prst="rect">
            <a:avLst/>
          </a:prstGeom>
          <a:noFill/>
        </p:spPr>
        <p:txBody>
          <a:bodyPr wrap="square" rtlCol="0">
            <a:spAutoFit/>
          </a:bodyPr>
          <a:lstStyle/>
          <a:p>
            <a:pPr algn="ctr"/>
            <a:r>
              <a:rPr lang="en-AU" sz="5400" dirty="0">
                <a:solidFill>
                  <a:schemeClr val="bg1"/>
                </a:solidFill>
              </a:rPr>
              <a:t>It gets slower and slower and a strange choking noise comes from the engine. </a:t>
            </a:r>
          </a:p>
        </p:txBody>
      </p:sp>
    </p:spTree>
    <p:extLst>
      <p:ext uri="{BB962C8B-B14F-4D97-AF65-F5344CB8AC3E}">
        <p14:creationId xmlns:p14="http://schemas.microsoft.com/office/powerpoint/2010/main" val="2580438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2711624" y="2420888"/>
            <a:ext cx="6624736" cy="923330"/>
          </a:xfrm>
          <a:prstGeom prst="rect">
            <a:avLst/>
          </a:prstGeom>
          <a:noFill/>
        </p:spPr>
        <p:txBody>
          <a:bodyPr wrap="square" rtlCol="0">
            <a:spAutoFit/>
          </a:bodyPr>
          <a:lstStyle/>
          <a:p>
            <a:pPr algn="ctr"/>
            <a:r>
              <a:rPr lang="en-AU" sz="5400" dirty="0">
                <a:solidFill>
                  <a:srgbClr val="FBC858"/>
                </a:solidFill>
              </a:rPr>
              <a:t>Home</a:t>
            </a:r>
          </a:p>
        </p:txBody>
      </p:sp>
    </p:spTree>
    <p:extLst>
      <p:ext uri="{BB962C8B-B14F-4D97-AF65-F5344CB8AC3E}">
        <p14:creationId xmlns:p14="http://schemas.microsoft.com/office/powerpoint/2010/main" val="2276567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wonder if this truck will ever get you to the coast. </a:t>
            </a:r>
          </a:p>
        </p:txBody>
      </p:sp>
    </p:spTree>
    <p:extLst>
      <p:ext uri="{BB962C8B-B14F-4D97-AF65-F5344CB8AC3E}">
        <p14:creationId xmlns:p14="http://schemas.microsoft.com/office/powerpoint/2010/main" val="34063137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7144"/>
            <a:ext cx="12192000" cy="7260918"/>
          </a:xfrm>
        </p:spPr>
      </p:pic>
      <p:sp>
        <p:nvSpPr>
          <p:cNvPr id="35844" name="Text Placeholder 3"/>
          <p:cNvSpPr>
            <a:spLocks noGrp="1"/>
          </p:cNvSpPr>
          <p:nvPr>
            <p:ph type="body" sz="quarter" idx="11"/>
          </p:nvPr>
        </p:nvSpPr>
        <p:spPr bwMode="auto">
          <a:xfrm>
            <a:off x="7968208"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Caritas Jerusalem</a:t>
            </a:r>
            <a:endParaRPr lang="en-US" altLang="en-US" dirty="0">
              <a:latin typeface="Arial" pitchFamily="34" charset="0"/>
            </a:endParaRPr>
          </a:p>
        </p:txBody>
      </p:sp>
    </p:spTree>
    <p:extLst>
      <p:ext uri="{BB962C8B-B14F-4D97-AF65-F5344CB8AC3E}">
        <p14:creationId xmlns:p14="http://schemas.microsoft.com/office/powerpoint/2010/main" val="163650931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hear a mighty bang. </a:t>
            </a:r>
          </a:p>
        </p:txBody>
      </p:sp>
    </p:spTree>
    <p:extLst>
      <p:ext uri="{BB962C8B-B14F-4D97-AF65-F5344CB8AC3E}">
        <p14:creationId xmlns:p14="http://schemas.microsoft.com/office/powerpoint/2010/main" val="31459614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The truck grinds to a halt.</a:t>
            </a:r>
          </a:p>
        </p:txBody>
      </p:sp>
    </p:spTree>
    <p:extLst>
      <p:ext uri="{BB962C8B-B14F-4D97-AF65-F5344CB8AC3E}">
        <p14:creationId xmlns:p14="http://schemas.microsoft.com/office/powerpoint/2010/main" val="370825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 truck’s engine is broken and cannot be fixed.</a:t>
            </a:r>
          </a:p>
        </p:txBody>
      </p:sp>
    </p:spTree>
    <p:extLst>
      <p:ext uri="{BB962C8B-B14F-4D97-AF65-F5344CB8AC3E}">
        <p14:creationId xmlns:p14="http://schemas.microsoft.com/office/powerpoint/2010/main" val="10136628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must continue the journey on foot.</a:t>
            </a:r>
          </a:p>
        </p:txBody>
      </p:sp>
    </p:spTree>
    <p:extLst>
      <p:ext uri="{BB962C8B-B14F-4D97-AF65-F5344CB8AC3E}">
        <p14:creationId xmlns:p14="http://schemas.microsoft.com/office/powerpoint/2010/main" val="7122175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find that your bag is too heavy to carry.</a:t>
            </a:r>
          </a:p>
        </p:txBody>
      </p:sp>
    </p:spTree>
    <p:extLst>
      <p:ext uri="{BB962C8B-B14F-4D97-AF65-F5344CB8AC3E}">
        <p14:creationId xmlns:p14="http://schemas.microsoft.com/office/powerpoint/2010/main" val="34987160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THREE</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42144" y="22860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br>
              <a:rPr lang="en-AU" altLang="en-US" sz="3200" dirty="0">
                <a:latin typeface="ar"/>
              </a:rPr>
            </a:br>
            <a:r>
              <a:rPr lang="en-AU" altLang="en-US" sz="3200" dirty="0">
                <a:latin typeface="ar"/>
              </a:rPr>
              <a:t>Your bag is too heavy to carry. </a:t>
            </a:r>
            <a:br>
              <a:rPr lang="en-AU" altLang="en-US" sz="3200" dirty="0">
                <a:latin typeface="ar"/>
              </a:rPr>
            </a:br>
            <a:br>
              <a:rPr lang="en-AU" altLang="en-US" sz="3200" dirty="0">
                <a:latin typeface="ar"/>
              </a:rPr>
            </a:br>
            <a:r>
              <a:rPr lang="en-AU" altLang="en-US" sz="3200" dirty="0">
                <a:latin typeface="ar"/>
              </a:rPr>
              <a:t>Make it lighter by taking out the heaviest item.</a:t>
            </a:r>
            <a:br>
              <a:rPr lang="en-AU" sz="3200" dirty="0">
                <a:latin typeface="ar"/>
              </a:rPr>
            </a:b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You have </a:t>
            </a:r>
            <a:r>
              <a:rPr lang="en-AU" sz="1800" b="1" dirty="0">
                <a:latin typeface="+mj-lt"/>
              </a:rPr>
              <a:t>2 minutes </a:t>
            </a:r>
            <a:r>
              <a:rPr lang="en-AU" sz="1800" dirty="0">
                <a:latin typeface="+mj-lt"/>
              </a:rPr>
              <a:t>to decide which item and to leave it behind.</a:t>
            </a:r>
          </a:p>
          <a:p>
            <a:pPr marL="285750" indent="-285750">
              <a:lnSpc>
                <a:spcPct val="150000"/>
              </a:lnSpc>
            </a:pPr>
            <a:r>
              <a:rPr lang="en-AU" sz="1800" dirty="0">
                <a:latin typeface="+mj-lt"/>
              </a:rPr>
              <a:t>What do you have left?</a:t>
            </a:r>
          </a:p>
          <a:p>
            <a:pPr marL="0" indent="0">
              <a:lnSpc>
                <a:spcPct val="150000"/>
              </a:lnSpc>
              <a:buNone/>
            </a:pPr>
            <a:endParaRPr lang="en-AU" sz="1800" dirty="0">
              <a:latin typeface="+mj-lt"/>
            </a:endParaRP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35049288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rgbClr val="FBC858"/>
                </a:solidFill>
              </a:rPr>
              <a:t>Journey on foot</a:t>
            </a:r>
          </a:p>
        </p:txBody>
      </p:sp>
    </p:spTree>
    <p:extLst>
      <p:ext uri="{BB962C8B-B14F-4D97-AF65-F5344CB8AC3E}">
        <p14:creationId xmlns:p14="http://schemas.microsoft.com/office/powerpoint/2010/main" val="32419832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struggle on but find it harder to keep going.</a:t>
            </a:r>
          </a:p>
        </p:txBody>
      </p:sp>
    </p:spTree>
    <p:extLst>
      <p:ext uri="{BB962C8B-B14F-4D97-AF65-F5344CB8AC3E}">
        <p14:creationId xmlns:p14="http://schemas.microsoft.com/office/powerpoint/2010/main" val="3378815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2711624" y="2420888"/>
            <a:ext cx="6624736" cy="923330"/>
          </a:xfrm>
          <a:prstGeom prst="rect">
            <a:avLst/>
          </a:prstGeom>
          <a:noFill/>
        </p:spPr>
        <p:txBody>
          <a:bodyPr wrap="square" rtlCol="0">
            <a:spAutoFit/>
          </a:bodyPr>
          <a:lstStyle/>
          <a:p>
            <a:pPr algn="ctr"/>
            <a:r>
              <a:rPr lang="en-AU" sz="5400" dirty="0">
                <a:solidFill>
                  <a:schemeClr val="bg1"/>
                </a:solidFill>
              </a:rPr>
              <a:t>It is night</a:t>
            </a:r>
          </a:p>
        </p:txBody>
      </p:sp>
    </p:spTree>
    <p:extLst>
      <p:ext uri="{BB962C8B-B14F-4D97-AF65-F5344CB8AC3E}">
        <p14:creationId xmlns:p14="http://schemas.microsoft.com/office/powerpoint/2010/main" val="26848648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It is a hot day and the sun is beating down.</a:t>
            </a:r>
          </a:p>
        </p:txBody>
      </p:sp>
    </p:spTree>
    <p:extLst>
      <p:ext uri="{BB962C8B-B14F-4D97-AF65-F5344CB8AC3E}">
        <p14:creationId xmlns:p14="http://schemas.microsoft.com/office/powerpoint/2010/main" val="28558721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There has been no rain for more than a year.</a:t>
            </a:r>
          </a:p>
        </p:txBody>
      </p:sp>
    </p:spTree>
    <p:extLst>
      <p:ext uri="{BB962C8B-B14F-4D97-AF65-F5344CB8AC3E}">
        <p14:creationId xmlns:p14="http://schemas.microsoft.com/office/powerpoint/2010/main" val="18096010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One member of your family falls and hurts their leg.</a:t>
            </a:r>
          </a:p>
        </p:txBody>
      </p:sp>
    </p:spTree>
    <p:extLst>
      <p:ext uri="{BB962C8B-B14F-4D97-AF65-F5344CB8AC3E}">
        <p14:creationId xmlns:p14="http://schemas.microsoft.com/office/powerpoint/2010/main" val="8697534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p:spPr>
      </p:pic>
      <p:sp>
        <p:nvSpPr>
          <p:cNvPr id="35844" name="Text Placeholder 3"/>
          <p:cNvSpPr>
            <a:spLocks noGrp="1"/>
          </p:cNvSpPr>
          <p:nvPr>
            <p:ph type="body" sz="quarter" idx="11"/>
          </p:nvPr>
        </p:nvSpPr>
        <p:spPr bwMode="auto">
          <a:xfrm>
            <a:off x="8040216"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AU" dirty="0">
                <a:solidFill>
                  <a:schemeClr val="bg1"/>
                </a:solidFill>
              </a:rPr>
              <a:t>Photo credit: Svitlana Dmytrenko/Caritas Australia</a:t>
            </a:r>
            <a:endParaRPr lang="en-US" altLang="en-US" dirty="0">
              <a:solidFill>
                <a:schemeClr val="bg1"/>
              </a:solidFill>
              <a:latin typeface="Arial" pitchFamily="34" charset="0"/>
            </a:endParaRPr>
          </a:p>
        </p:txBody>
      </p:sp>
    </p:spTree>
    <p:extLst>
      <p:ext uri="{BB962C8B-B14F-4D97-AF65-F5344CB8AC3E}">
        <p14:creationId xmlns:p14="http://schemas.microsoft.com/office/powerpoint/2010/main" val="104048586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They cannot go on without help. </a:t>
            </a:r>
          </a:p>
        </p:txBody>
      </p:sp>
    </p:spTree>
    <p:extLst>
      <p:ext uri="{BB962C8B-B14F-4D97-AF65-F5344CB8AC3E}">
        <p14:creationId xmlns:p14="http://schemas.microsoft.com/office/powerpoint/2010/main" val="29851331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Two of you will have to carry them.</a:t>
            </a:r>
          </a:p>
        </p:txBody>
      </p:sp>
    </p:spTree>
    <p:extLst>
      <p:ext uri="{BB962C8B-B14F-4D97-AF65-F5344CB8AC3E}">
        <p14:creationId xmlns:p14="http://schemas.microsoft.com/office/powerpoint/2010/main" val="28532962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FOUR</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7145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br>
              <a:rPr lang="en-AU" altLang="en-US" sz="3200" dirty="0">
                <a:latin typeface="ar"/>
              </a:rPr>
            </a:br>
            <a:r>
              <a:rPr lang="en-AU" altLang="en-US" sz="3200" dirty="0">
                <a:latin typeface="ar"/>
              </a:rPr>
              <a:t>These three people can no longer carry their bags. </a:t>
            </a:r>
            <a:br>
              <a:rPr lang="en-AU" altLang="en-US" sz="3200" dirty="0">
                <a:latin typeface="ar"/>
              </a:rPr>
            </a:br>
            <a:r>
              <a:rPr lang="en-AU" altLang="en-US" sz="3200" dirty="0">
                <a:latin typeface="ar"/>
              </a:rPr>
              <a:t>The rest of the family will have to help carry their belongings.</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Remember that no one may carry more than six items</a:t>
            </a:r>
          </a:p>
          <a:p>
            <a:pPr marL="285750" indent="-285750">
              <a:lnSpc>
                <a:spcPct val="150000"/>
              </a:lnSpc>
            </a:pPr>
            <a:r>
              <a:rPr lang="en-AU" sz="1800" dirty="0">
                <a:latin typeface="+mj-lt"/>
              </a:rPr>
              <a:t>Some things will have to be left behind.</a:t>
            </a:r>
          </a:p>
          <a:p>
            <a:pPr marL="285750" indent="-285750">
              <a:lnSpc>
                <a:spcPct val="150000"/>
              </a:lnSpc>
            </a:pPr>
            <a:r>
              <a:rPr lang="en-AU" sz="1800" dirty="0">
                <a:latin typeface="+mj-lt"/>
              </a:rPr>
              <a:t>You have </a:t>
            </a:r>
            <a:r>
              <a:rPr lang="en-AU" sz="1800" b="1" dirty="0">
                <a:latin typeface="+mj-lt"/>
              </a:rPr>
              <a:t>3 minutes </a:t>
            </a:r>
            <a:r>
              <a:rPr lang="en-AU" sz="1800" dirty="0">
                <a:latin typeface="+mj-lt"/>
              </a:rPr>
              <a:t>to do this. </a:t>
            </a:r>
          </a:p>
          <a:p>
            <a:pPr marL="285750" indent="-285750">
              <a:lnSpc>
                <a:spcPct val="150000"/>
              </a:lnSpc>
            </a:pPr>
            <a:r>
              <a:rPr lang="en-AU" sz="1800" dirty="0">
                <a:latin typeface="+mj-lt"/>
              </a:rPr>
              <a:t>Discuss with your family. </a:t>
            </a:r>
          </a:p>
          <a:p>
            <a:pPr marL="285750" indent="-285750">
              <a:lnSpc>
                <a:spcPct val="150000"/>
              </a:lnSpc>
            </a:pPr>
            <a:r>
              <a:rPr lang="en-AU" sz="1800" dirty="0">
                <a:latin typeface="+mj-lt"/>
              </a:rPr>
              <a:t>What do you have left? </a:t>
            </a:r>
          </a:p>
          <a:p>
            <a:pPr marL="0" indent="0">
              <a:lnSpc>
                <a:spcPct val="150000"/>
              </a:lnSpc>
              <a:buNone/>
            </a:pPr>
            <a:endParaRPr lang="en-AU" sz="1800" dirty="0">
              <a:latin typeface="+mj-lt"/>
            </a:endParaRPr>
          </a:p>
          <a:p>
            <a:pPr marL="571500" indent="-571500"/>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812339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rgbClr val="FBC858"/>
                </a:solidFill>
              </a:rPr>
              <a:t>From the forest to the sea</a:t>
            </a:r>
          </a:p>
        </p:txBody>
      </p:sp>
    </p:spTree>
    <p:extLst>
      <p:ext uri="{BB962C8B-B14F-4D97-AF65-F5344CB8AC3E}">
        <p14:creationId xmlns:p14="http://schemas.microsoft.com/office/powerpoint/2010/main" val="31474749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continue to enter a thick green forest.</a:t>
            </a:r>
          </a:p>
        </p:txBody>
      </p:sp>
    </p:spTree>
    <p:extLst>
      <p:ext uri="{BB962C8B-B14F-4D97-AF65-F5344CB8AC3E}">
        <p14:creationId xmlns:p14="http://schemas.microsoft.com/office/powerpoint/2010/main" val="35504813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2585323"/>
          </a:xfrm>
          <a:prstGeom prst="rect">
            <a:avLst/>
          </a:prstGeom>
          <a:noFill/>
        </p:spPr>
        <p:txBody>
          <a:bodyPr wrap="square" rtlCol="0">
            <a:spAutoFit/>
          </a:bodyPr>
          <a:lstStyle/>
          <a:p>
            <a:pPr algn="ctr"/>
            <a:r>
              <a:rPr lang="en-AU" sz="5400" dirty="0">
                <a:solidFill>
                  <a:schemeClr val="bg1"/>
                </a:solidFill>
              </a:rPr>
              <a:t>You are all very tired, especially the oldest people in your family.</a:t>
            </a:r>
          </a:p>
        </p:txBody>
      </p:sp>
    </p:spTree>
    <p:extLst>
      <p:ext uri="{BB962C8B-B14F-4D97-AF65-F5344CB8AC3E}">
        <p14:creationId xmlns:p14="http://schemas.microsoft.com/office/powerpoint/2010/main" val="661256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You are about to go on an adventure to the unknown.</a:t>
            </a:r>
          </a:p>
        </p:txBody>
      </p:sp>
    </p:spTree>
    <p:extLst>
      <p:ext uri="{BB962C8B-B14F-4D97-AF65-F5344CB8AC3E}">
        <p14:creationId xmlns:p14="http://schemas.microsoft.com/office/powerpoint/2010/main" val="35375764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27608" y="0"/>
            <a:ext cx="12219608" cy="6858000"/>
          </a:xfrm>
        </p:spPr>
      </p:pic>
      <p:sp>
        <p:nvSpPr>
          <p:cNvPr id="35844" name="Text Placeholder 3"/>
          <p:cNvSpPr>
            <a:spLocks noGrp="1"/>
          </p:cNvSpPr>
          <p:nvPr>
            <p:ph type="body" sz="quarter" idx="11"/>
          </p:nvPr>
        </p:nvSpPr>
        <p:spPr bwMode="auto">
          <a:xfrm>
            <a:off x="7896200" y="630158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AU" dirty="0">
                <a:solidFill>
                  <a:schemeClr val="bg1"/>
                </a:solidFill>
              </a:rPr>
              <a:t>Photo credit: Benny Manser/ Caritas Australia</a:t>
            </a:r>
          </a:p>
          <a:p>
            <a:pPr eaLnBrk="1" hangingPunct="1"/>
            <a:endParaRPr lang="en-AU" dirty="0">
              <a:solidFill>
                <a:schemeClr val="bg1"/>
              </a:solidFill>
            </a:endParaRPr>
          </a:p>
          <a:p>
            <a:pPr eaLnBrk="1" hangingPunct="1"/>
            <a:endParaRPr lang="en-US" altLang="en-US" dirty="0">
              <a:latin typeface="Arial" pitchFamily="34" charset="0"/>
            </a:endParaRPr>
          </a:p>
        </p:txBody>
      </p:sp>
    </p:spTree>
    <p:extLst>
      <p:ext uri="{BB962C8B-B14F-4D97-AF65-F5344CB8AC3E}">
        <p14:creationId xmlns:p14="http://schemas.microsoft.com/office/powerpoint/2010/main" val="221951460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have to keep on going.</a:t>
            </a:r>
          </a:p>
        </p:txBody>
      </p:sp>
    </p:spTree>
    <p:extLst>
      <p:ext uri="{BB962C8B-B14F-4D97-AF65-F5344CB8AC3E}">
        <p14:creationId xmlns:p14="http://schemas.microsoft.com/office/powerpoint/2010/main" val="42166940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need to splash and cut your way through the trees.</a:t>
            </a:r>
          </a:p>
        </p:txBody>
      </p:sp>
    </p:spTree>
    <p:extLst>
      <p:ext uri="{BB962C8B-B14F-4D97-AF65-F5344CB8AC3E}">
        <p14:creationId xmlns:p14="http://schemas.microsoft.com/office/powerpoint/2010/main" val="33693806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What will you use to do this?</a:t>
            </a:r>
          </a:p>
        </p:txBody>
      </p:sp>
    </p:spTree>
    <p:extLst>
      <p:ext uri="{BB962C8B-B14F-4D97-AF65-F5344CB8AC3E}">
        <p14:creationId xmlns:p14="http://schemas.microsoft.com/office/powerpoint/2010/main" val="17263741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At last you can see the sea.</a:t>
            </a:r>
          </a:p>
        </p:txBody>
      </p:sp>
    </p:spTree>
    <p:extLst>
      <p:ext uri="{BB962C8B-B14F-4D97-AF65-F5344CB8AC3E}">
        <p14:creationId xmlns:p14="http://schemas.microsoft.com/office/powerpoint/2010/main" val="10779261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have reached the coast.</a:t>
            </a:r>
          </a:p>
        </p:txBody>
      </p:sp>
    </p:spTree>
    <p:extLst>
      <p:ext uri="{BB962C8B-B14F-4D97-AF65-F5344CB8AC3E}">
        <p14:creationId xmlns:p14="http://schemas.microsoft.com/office/powerpoint/2010/main" val="36414276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FIVE</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7145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The injured person and helpers can now carry their remaining belongings.</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Return the belongings to your family members. </a:t>
            </a:r>
          </a:p>
          <a:p>
            <a:pPr marL="285750" indent="-285750">
              <a:lnSpc>
                <a:spcPct val="150000"/>
              </a:lnSpc>
            </a:pPr>
            <a:r>
              <a:rPr lang="en-AU" sz="1800" dirty="0">
                <a:latin typeface="+mj-lt"/>
              </a:rPr>
              <a:t>You have </a:t>
            </a:r>
            <a:r>
              <a:rPr lang="en-AU" sz="1800" b="1" dirty="0">
                <a:latin typeface="+mj-lt"/>
              </a:rPr>
              <a:t>two minutes </a:t>
            </a:r>
            <a:r>
              <a:rPr lang="en-AU" sz="1800" dirty="0">
                <a:latin typeface="+mj-lt"/>
              </a:rPr>
              <a:t>to do this. </a:t>
            </a:r>
          </a:p>
          <a:p>
            <a:pPr marL="285750" indent="-285750">
              <a:lnSpc>
                <a:spcPct val="150000"/>
              </a:lnSpc>
            </a:pPr>
            <a:r>
              <a:rPr lang="en-AU" sz="1800" dirty="0">
                <a:latin typeface="+mj-lt"/>
              </a:rPr>
              <a:t>What do you have left? </a:t>
            </a:r>
          </a:p>
          <a:p>
            <a:pPr marL="0" indent="0">
              <a:lnSpc>
                <a:spcPct val="150000"/>
              </a:lnSpc>
              <a:buNone/>
            </a:pPr>
            <a:endParaRPr lang="en-AU" sz="1800" dirty="0">
              <a:latin typeface="+mj-lt"/>
            </a:endParaRP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0321506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505670"/>
            <a:ext cx="9505056" cy="923330"/>
          </a:xfrm>
          <a:prstGeom prst="rect">
            <a:avLst/>
          </a:prstGeom>
          <a:noFill/>
        </p:spPr>
        <p:txBody>
          <a:bodyPr wrap="square" rtlCol="0">
            <a:spAutoFit/>
          </a:bodyPr>
          <a:lstStyle/>
          <a:p>
            <a:pPr algn="ctr"/>
            <a:r>
              <a:rPr lang="en-AU" sz="5400" dirty="0">
                <a:solidFill>
                  <a:srgbClr val="FBC858"/>
                </a:solidFill>
              </a:rPr>
              <a:t>Splitting up</a:t>
            </a:r>
          </a:p>
        </p:txBody>
      </p:sp>
    </p:spTree>
    <p:extLst>
      <p:ext uri="{BB962C8B-B14F-4D97-AF65-F5344CB8AC3E}">
        <p14:creationId xmlns:p14="http://schemas.microsoft.com/office/powerpoint/2010/main" val="28954981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The fishing boats are waiting in the bay.</a:t>
            </a:r>
          </a:p>
        </p:txBody>
      </p:sp>
    </p:spTree>
    <p:extLst>
      <p:ext uri="{BB962C8B-B14F-4D97-AF65-F5344CB8AC3E}">
        <p14:creationId xmlns:p14="http://schemas.microsoft.com/office/powerpoint/2010/main" val="9695445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Unfortunately the boats are very small.</a:t>
            </a:r>
          </a:p>
        </p:txBody>
      </p:sp>
    </p:spTree>
    <p:extLst>
      <p:ext uri="{BB962C8B-B14F-4D97-AF65-F5344CB8AC3E}">
        <p14:creationId xmlns:p14="http://schemas.microsoft.com/office/powerpoint/2010/main" val="3729558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You don’t know what the future will hold.</a:t>
            </a:r>
          </a:p>
        </p:txBody>
      </p:sp>
    </p:spTree>
    <p:extLst>
      <p:ext uri="{BB962C8B-B14F-4D97-AF65-F5344CB8AC3E}">
        <p14:creationId xmlns:p14="http://schemas.microsoft.com/office/powerpoint/2010/main" val="22173595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None can take more than four people.</a:t>
            </a:r>
          </a:p>
        </p:txBody>
      </p:sp>
    </p:spTree>
    <p:extLst>
      <p:ext uri="{BB962C8B-B14F-4D97-AF65-F5344CB8AC3E}">
        <p14:creationId xmlns:p14="http://schemas.microsoft.com/office/powerpoint/2010/main" val="22651243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Your family must split up.</a:t>
            </a:r>
          </a:p>
        </p:txBody>
      </p:sp>
    </p:spTree>
    <p:extLst>
      <p:ext uri="{BB962C8B-B14F-4D97-AF65-F5344CB8AC3E}">
        <p14:creationId xmlns:p14="http://schemas.microsoft.com/office/powerpoint/2010/main" val="35630215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24680" y="0"/>
            <a:ext cx="12192000" cy="6858000"/>
          </a:xfrm>
        </p:spPr>
      </p:pic>
      <p:sp>
        <p:nvSpPr>
          <p:cNvPr id="35844" name="Text Placeholder 3"/>
          <p:cNvSpPr>
            <a:spLocks noGrp="1"/>
          </p:cNvSpPr>
          <p:nvPr>
            <p:ph type="body" sz="quarter" idx="11"/>
          </p:nvPr>
        </p:nvSpPr>
        <p:spPr bwMode="auto">
          <a:xfrm>
            <a:off x="8253362" y="6557964"/>
            <a:ext cx="39068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eaLnBrk="1" hangingPunct="1"/>
            <a:r>
              <a:rPr lang="en-AU" dirty="0">
                <a:solidFill>
                  <a:schemeClr val="bg1"/>
                </a:solidFill>
              </a:rPr>
              <a:t>Photo credit: Catholic Relief Services</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294118384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This is very hard.</a:t>
            </a:r>
          </a:p>
        </p:txBody>
      </p:sp>
    </p:spTree>
    <p:extLst>
      <p:ext uri="{BB962C8B-B14F-4D97-AF65-F5344CB8AC3E}">
        <p14:creationId xmlns:p14="http://schemas.microsoft.com/office/powerpoint/2010/main" val="40244030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become very upset.</a:t>
            </a:r>
          </a:p>
        </p:txBody>
      </p:sp>
    </p:spTree>
    <p:extLst>
      <p:ext uri="{BB962C8B-B14F-4D97-AF65-F5344CB8AC3E}">
        <p14:creationId xmlns:p14="http://schemas.microsoft.com/office/powerpoint/2010/main" val="11197274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want to stay together.</a:t>
            </a:r>
          </a:p>
        </p:txBody>
      </p:sp>
    </p:spTree>
    <p:extLst>
      <p:ext uri="{BB962C8B-B14F-4D97-AF65-F5344CB8AC3E}">
        <p14:creationId xmlns:p14="http://schemas.microsoft.com/office/powerpoint/2010/main" val="27908374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1754326"/>
          </a:xfrm>
          <a:prstGeom prst="rect">
            <a:avLst/>
          </a:prstGeom>
          <a:noFill/>
        </p:spPr>
        <p:txBody>
          <a:bodyPr wrap="square" rtlCol="0">
            <a:spAutoFit/>
          </a:bodyPr>
          <a:lstStyle/>
          <a:p>
            <a:pPr algn="ctr"/>
            <a:r>
              <a:rPr lang="en-AU" sz="5400" dirty="0">
                <a:solidFill>
                  <a:schemeClr val="bg1"/>
                </a:solidFill>
              </a:rPr>
              <a:t>You are frightened of what might happen.</a:t>
            </a:r>
          </a:p>
        </p:txBody>
      </p:sp>
    </p:spTree>
    <p:extLst>
      <p:ext uri="{BB962C8B-B14F-4D97-AF65-F5344CB8AC3E}">
        <p14:creationId xmlns:p14="http://schemas.microsoft.com/office/powerpoint/2010/main" val="17246476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chemeClr val="bg1"/>
                </a:solidFill>
              </a:rPr>
              <a:t>You have no choice.</a:t>
            </a:r>
          </a:p>
        </p:txBody>
      </p:sp>
    </p:spTree>
    <p:extLst>
      <p:ext uri="{BB962C8B-B14F-4D97-AF65-F5344CB8AC3E}">
        <p14:creationId xmlns:p14="http://schemas.microsoft.com/office/powerpoint/2010/main" val="2737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SIX</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143000"/>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Your family must split up into groups of four</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80282" y="3237384"/>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Who will you go with?</a:t>
            </a:r>
          </a:p>
          <a:p>
            <a:pPr marL="285750" indent="-285750">
              <a:lnSpc>
                <a:spcPct val="150000"/>
              </a:lnSpc>
            </a:pPr>
            <a:r>
              <a:rPr lang="en-AU" sz="1800" dirty="0">
                <a:latin typeface="+mj-lt"/>
              </a:rPr>
              <a:t>You have </a:t>
            </a:r>
            <a:r>
              <a:rPr lang="en-AU" sz="1800" b="1" dirty="0">
                <a:latin typeface="+mj-lt"/>
              </a:rPr>
              <a:t>2 minutes</a:t>
            </a:r>
            <a:r>
              <a:rPr lang="en-AU" sz="1800" dirty="0">
                <a:latin typeface="+mj-lt"/>
              </a:rPr>
              <a:t> to sort out your groups</a:t>
            </a:r>
            <a:r>
              <a:rPr lang="en-AU" sz="1800" dirty="0">
                <a:latin typeface="ar"/>
              </a:rPr>
              <a:t>.</a:t>
            </a:r>
          </a:p>
          <a:p>
            <a:pPr marL="0" indent="0">
              <a:lnSpc>
                <a:spcPct val="150000"/>
              </a:lnSpc>
              <a:buNone/>
            </a:pPr>
            <a:endParaRPr lang="en-AU" sz="1800" dirty="0">
              <a:latin typeface="+mj-lt"/>
            </a:endParaRP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26654197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6338"/>
            <a:ext cx="9505056" cy="923330"/>
          </a:xfrm>
          <a:prstGeom prst="rect">
            <a:avLst/>
          </a:prstGeom>
          <a:noFill/>
        </p:spPr>
        <p:txBody>
          <a:bodyPr wrap="square" rtlCol="0">
            <a:spAutoFit/>
          </a:bodyPr>
          <a:lstStyle/>
          <a:p>
            <a:pPr algn="ctr"/>
            <a:r>
              <a:rPr lang="en-AU" sz="5400" dirty="0">
                <a:solidFill>
                  <a:srgbClr val="FBC858"/>
                </a:solidFill>
              </a:rPr>
              <a:t>The fishing boat</a:t>
            </a:r>
            <a:endParaRPr lang="en-AU" sz="5400" dirty="0">
              <a:solidFill>
                <a:schemeClr val="bg1"/>
              </a:solidFill>
            </a:endParaRPr>
          </a:p>
        </p:txBody>
      </p:sp>
    </p:spTree>
    <p:extLst>
      <p:ext uri="{BB962C8B-B14F-4D97-AF65-F5344CB8AC3E}">
        <p14:creationId xmlns:p14="http://schemas.microsoft.com/office/powerpoint/2010/main" val="1354727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923330"/>
          </a:xfrm>
          <a:prstGeom prst="rect">
            <a:avLst/>
          </a:prstGeom>
          <a:noFill/>
        </p:spPr>
        <p:txBody>
          <a:bodyPr wrap="square" rtlCol="0">
            <a:spAutoFit/>
          </a:bodyPr>
          <a:lstStyle/>
          <a:p>
            <a:pPr algn="ctr"/>
            <a:r>
              <a:rPr lang="en-AU" sz="5400" dirty="0">
                <a:solidFill>
                  <a:schemeClr val="bg1"/>
                </a:solidFill>
              </a:rPr>
              <a:t>You have to leave your home.</a:t>
            </a:r>
          </a:p>
        </p:txBody>
      </p:sp>
    </p:spTree>
    <p:extLst>
      <p:ext uri="{BB962C8B-B14F-4D97-AF65-F5344CB8AC3E}">
        <p14:creationId xmlns:p14="http://schemas.microsoft.com/office/powerpoint/2010/main" val="27937061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They demand payment.</a:t>
            </a:r>
          </a:p>
        </p:txBody>
      </p:sp>
    </p:spTree>
    <p:extLst>
      <p:ext uri="{BB962C8B-B14F-4D97-AF65-F5344CB8AC3E}">
        <p14:creationId xmlns:p14="http://schemas.microsoft.com/office/powerpoint/2010/main" val="10499966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You have no money.</a:t>
            </a:r>
          </a:p>
        </p:txBody>
      </p:sp>
    </p:spTree>
    <p:extLst>
      <p:ext uri="{BB962C8B-B14F-4D97-AF65-F5344CB8AC3E}">
        <p14:creationId xmlns:p14="http://schemas.microsoft.com/office/powerpoint/2010/main" val="13722680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They agree to let you on board…</a:t>
            </a:r>
          </a:p>
        </p:txBody>
      </p:sp>
    </p:spTree>
    <p:extLst>
      <p:ext uri="{BB962C8B-B14F-4D97-AF65-F5344CB8AC3E}">
        <p14:creationId xmlns:p14="http://schemas.microsoft.com/office/powerpoint/2010/main" val="33294319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in exchange for the most valuable thing in your bag.</a:t>
            </a:r>
          </a:p>
        </p:txBody>
      </p:sp>
    </p:spTree>
    <p:extLst>
      <p:ext uri="{BB962C8B-B14F-4D97-AF65-F5344CB8AC3E}">
        <p14:creationId xmlns:p14="http://schemas.microsoft.com/office/powerpoint/2010/main" val="2926421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The boat is leaving in 4 minutes.</a:t>
            </a:r>
          </a:p>
        </p:txBody>
      </p:sp>
    </p:spTree>
    <p:extLst>
      <p:ext uri="{BB962C8B-B14F-4D97-AF65-F5344CB8AC3E}">
        <p14:creationId xmlns:p14="http://schemas.microsoft.com/office/powerpoint/2010/main" val="27637745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You must decide what you will give them.</a:t>
            </a:r>
          </a:p>
        </p:txBody>
      </p:sp>
    </p:spTree>
    <p:extLst>
      <p:ext uri="{BB962C8B-B14F-4D97-AF65-F5344CB8AC3E}">
        <p14:creationId xmlns:p14="http://schemas.microsoft.com/office/powerpoint/2010/main" val="8037434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Seven</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422672" y="1340768"/>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The boat is very small and they now say that you have too much luggage</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70810" y="2879881"/>
            <a:ext cx="11521190" cy="2988703"/>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50000"/>
              </a:lnSpc>
            </a:pPr>
            <a:r>
              <a:rPr lang="en-AU" sz="1800" dirty="0">
                <a:latin typeface="+mj-lt"/>
              </a:rPr>
              <a:t>No one may carry more than </a:t>
            </a:r>
            <a:r>
              <a:rPr lang="en-AU" sz="1800" b="1" dirty="0">
                <a:latin typeface="+mj-lt"/>
              </a:rPr>
              <a:t>two things</a:t>
            </a:r>
            <a:r>
              <a:rPr lang="en-AU" sz="1800" dirty="0">
                <a:latin typeface="+mj-lt"/>
              </a:rPr>
              <a:t>. </a:t>
            </a:r>
          </a:p>
          <a:p>
            <a:pPr marL="285750" indent="-285750">
              <a:lnSpc>
                <a:spcPct val="150000"/>
              </a:lnSpc>
            </a:pPr>
            <a:r>
              <a:rPr lang="en-AU" sz="1800" dirty="0">
                <a:latin typeface="+mj-lt"/>
              </a:rPr>
              <a:t>Talk with the others in your family and decide what can be shared and what must be left behind.</a:t>
            </a:r>
          </a:p>
          <a:p>
            <a:pPr marL="285750" indent="-285750">
              <a:lnSpc>
                <a:spcPct val="150000"/>
              </a:lnSpc>
            </a:pPr>
            <a:r>
              <a:rPr lang="en-AU" sz="1800" dirty="0">
                <a:latin typeface="+mj-lt"/>
              </a:rPr>
              <a:t>You have </a:t>
            </a:r>
            <a:r>
              <a:rPr lang="en-AU" sz="1800" b="1" dirty="0">
                <a:latin typeface="+mj-lt"/>
              </a:rPr>
              <a:t>4 minutes.</a:t>
            </a:r>
          </a:p>
          <a:p>
            <a:pPr marL="285750" indent="-285750">
              <a:lnSpc>
                <a:spcPct val="150000"/>
              </a:lnSpc>
            </a:pPr>
            <a:r>
              <a:rPr lang="en-AU" sz="1800" dirty="0">
                <a:latin typeface="+mj-lt"/>
              </a:rPr>
              <a:t>What do you have left? </a:t>
            </a: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0802640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The boat sets sail.</a:t>
            </a:r>
          </a:p>
        </p:txBody>
      </p:sp>
    </p:spTree>
    <p:extLst>
      <p:ext uri="{BB962C8B-B14F-4D97-AF65-F5344CB8AC3E}">
        <p14:creationId xmlns:p14="http://schemas.microsoft.com/office/powerpoint/2010/main" val="14479351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The sea is rough and stormy.</a:t>
            </a:r>
          </a:p>
        </p:txBody>
      </p:sp>
    </p:spTree>
    <p:extLst>
      <p:ext uri="{BB962C8B-B14F-4D97-AF65-F5344CB8AC3E}">
        <p14:creationId xmlns:p14="http://schemas.microsoft.com/office/powerpoint/2010/main" val="10249885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1754326"/>
          </a:xfrm>
          <a:prstGeom prst="rect">
            <a:avLst/>
          </a:prstGeom>
          <a:noFill/>
        </p:spPr>
        <p:txBody>
          <a:bodyPr wrap="square" rtlCol="0">
            <a:spAutoFit/>
          </a:bodyPr>
          <a:lstStyle/>
          <a:p>
            <a:pPr algn="ctr"/>
            <a:r>
              <a:rPr lang="en-AU" sz="5400" dirty="0">
                <a:solidFill>
                  <a:schemeClr val="bg1"/>
                </a:solidFill>
              </a:rPr>
              <a:t>The boat starts to leak and sea water floods in.</a:t>
            </a:r>
          </a:p>
        </p:txBody>
      </p:sp>
    </p:spTree>
    <p:extLst>
      <p:ext uri="{BB962C8B-B14F-4D97-AF65-F5344CB8AC3E}">
        <p14:creationId xmlns:p14="http://schemas.microsoft.com/office/powerpoint/2010/main" val="2359952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343472" y="2132856"/>
            <a:ext cx="9505056" cy="1754326"/>
          </a:xfrm>
          <a:prstGeom prst="rect">
            <a:avLst/>
          </a:prstGeom>
          <a:noFill/>
        </p:spPr>
        <p:txBody>
          <a:bodyPr wrap="square" rtlCol="0">
            <a:spAutoFit/>
          </a:bodyPr>
          <a:lstStyle/>
          <a:p>
            <a:pPr algn="ctr"/>
            <a:r>
              <a:rPr lang="en-AU" sz="5400" dirty="0">
                <a:solidFill>
                  <a:schemeClr val="bg1"/>
                </a:solidFill>
              </a:rPr>
              <a:t>You know you may never be able to return.</a:t>
            </a:r>
          </a:p>
        </p:txBody>
      </p:sp>
    </p:spTree>
    <p:extLst>
      <p:ext uri="{BB962C8B-B14F-4D97-AF65-F5344CB8AC3E}">
        <p14:creationId xmlns:p14="http://schemas.microsoft.com/office/powerpoint/2010/main" val="185874757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erial view of roiling sea"/>
          <p:cNvPicPr>
            <a:picLocks noGrp="1" noChangeAspect="1"/>
          </p:cNvPicPr>
          <p:nvPr>
            <p:ph type="pic" sz="quarter" idx="10"/>
          </p:nvPr>
        </p:nvPicPr>
        <p:blipFill>
          <a:blip r:embed="rId3"/>
          <a:srcRect/>
          <a:stretch/>
        </p:blipFill>
        <p:spPr>
          <a:xfrm>
            <a:off x="0" y="-626384"/>
            <a:ext cx="12192000" cy="7484384"/>
          </a:xfrm>
        </p:spPr>
      </p:pic>
    </p:spTree>
    <p:extLst>
      <p:ext uri="{BB962C8B-B14F-4D97-AF65-F5344CB8AC3E}">
        <p14:creationId xmlns:p14="http://schemas.microsoft.com/office/powerpoint/2010/main" val="180738794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263352" y="-459432"/>
            <a:ext cx="9144000" cy="1440160"/>
          </a:xfrm>
        </p:spPr>
        <p:txBody>
          <a:bodyPr/>
          <a:lstStyle/>
          <a:p>
            <a:r>
              <a:rPr lang="en-AU" dirty="0"/>
              <a:t>Task EIGHT</a:t>
            </a:r>
          </a:p>
        </p:txBody>
      </p:sp>
      <p:sp>
        <p:nvSpPr>
          <p:cNvPr id="5" name="Title 1">
            <a:extLst>
              <a:ext uri="{FF2B5EF4-FFF2-40B4-BE49-F238E27FC236}">
                <a16:creationId xmlns:a16="http://schemas.microsoft.com/office/drawing/2014/main" id="{B1B99422-9243-4677-A5DD-B863ED8D953D}"/>
              </a:ext>
            </a:extLst>
          </p:cNvPr>
          <p:cNvSpPr txBox="1">
            <a:spLocks/>
          </p:cNvSpPr>
          <p:nvPr/>
        </p:nvSpPr>
        <p:spPr>
          <a:xfrm>
            <a:off x="665874" y="1912268"/>
            <a:ext cx="10608997" cy="1143000"/>
          </a:xfrm>
          <a:prstGeom prst="rect">
            <a:avLst/>
          </a:prstGeom>
        </p:spPr>
        <p:txBody>
          <a:bodyPr anchor="b"/>
          <a:lstStyle>
            <a:lvl1pPr algn="l" defTabSz="685800" rtl="0" eaLnBrk="1" latinLnBrk="0" hangingPunct="1">
              <a:lnSpc>
                <a:spcPct val="90000"/>
              </a:lnSpc>
              <a:spcBef>
                <a:spcPct val="0"/>
              </a:spcBef>
              <a:buNone/>
              <a:defRPr sz="4000" b="1" kern="1200" cap="all" baseline="0">
                <a:solidFill>
                  <a:srgbClr val="0C244C"/>
                </a:solidFill>
                <a:latin typeface="+mj-lt"/>
                <a:ea typeface="+mj-ea"/>
                <a:cs typeface="+mj-cs"/>
              </a:defRPr>
            </a:lvl1pPr>
          </a:lstStyle>
          <a:p>
            <a:r>
              <a:rPr lang="en-AU" altLang="en-US" sz="3200" dirty="0">
                <a:latin typeface="ar"/>
              </a:rPr>
              <a:t>You manage to save your bag, but it is soaking wet and anything that could be damaged by water is ruined.</a:t>
            </a:r>
            <a:endParaRPr lang="en-AU" sz="3200" dirty="0"/>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34050" y="3429001"/>
            <a:ext cx="11521190" cy="2520280"/>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r>
              <a:rPr lang="en-AU" sz="1800" dirty="0">
                <a:latin typeface="ar"/>
              </a:rPr>
              <a:t>You have </a:t>
            </a:r>
            <a:r>
              <a:rPr lang="en-AU" sz="1800" b="1" dirty="0">
                <a:latin typeface="ar"/>
              </a:rPr>
              <a:t>2 minutes </a:t>
            </a:r>
            <a:r>
              <a:rPr lang="en-AU" sz="1800" dirty="0">
                <a:latin typeface="ar"/>
              </a:rPr>
              <a:t>to check the belongings in your bag and throw away anything that is spoiled.</a:t>
            </a:r>
          </a:p>
          <a:p>
            <a:endParaRPr lang="en-AU" sz="1800" dirty="0">
              <a:latin typeface="ar"/>
            </a:endParaRPr>
          </a:p>
          <a:p>
            <a:pPr marL="285750" indent="-285750"/>
            <a:r>
              <a:rPr lang="en-AU" sz="1800" dirty="0">
                <a:latin typeface="ar"/>
              </a:rPr>
              <a:t>What do you have left? </a:t>
            </a:r>
          </a:p>
          <a:p>
            <a:pPr marL="571500" indent="-571500">
              <a:lnSpc>
                <a:spcPct val="150000"/>
              </a:lnSpc>
            </a:pPr>
            <a:endParaRPr lang="en-AU" sz="1800" dirty="0">
              <a:latin typeface="+mj-lt"/>
            </a:endParaRPr>
          </a:p>
          <a:p>
            <a:endParaRPr lang="en-AU" sz="1800" dirty="0">
              <a:latin typeface="+mj-lt"/>
            </a:endParaRPr>
          </a:p>
        </p:txBody>
      </p:sp>
    </p:spTree>
    <p:extLst>
      <p:ext uri="{BB962C8B-B14F-4D97-AF65-F5344CB8AC3E}">
        <p14:creationId xmlns:p14="http://schemas.microsoft.com/office/powerpoint/2010/main" val="16467125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At last you can see the land.</a:t>
            </a:r>
          </a:p>
        </p:txBody>
      </p:sp>
    </p:spTree>
    <p:extLst>
      <p:ext uri="{BB962C8B-B14F-4D97-AF65-F5344CB8AC3E}">
        <p14:creationId xmlns:p14="http://schemas.microsoft.com/office/powerpoint/2010/main" val="321038288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199456" y="2505670"/>
            <a:ext cx="9505056" cy="923330"/>
          </a:xfrm>
          <a:prstGeom prst="rect">
            <a:avLst/>
          </a:prstGeom>
          <a:noFill/>
        </p:spPr>
        <p:txBody>
          <a:bodyPr wrap="square" rtlCol="0">
            <a:spAutoFit/>
          </a:bodyPr>
          <a:lstStyle/>
          <a:p>
            <a:pPr algn="ctr"/>
            <a:r>
              <a:rPr lang="en-AU" sz="5400" dirty="0">
                <a:solidFill>
                  <a:schemeClr val="bg1"/>
                </a:solidFill>
              </a:rPr>
              <a:t>It has been a terrible journey!</a:t>
            </a:r>
          </a:p>
        </p:txBody>
      </p:sp>
    </p:spTree>
    <p:extLst>
      <p:ext uri="{BB962C8B-B14F-4D97-AF65-F5344CB8AC3E}">
        <p14:creationId xmlns:p14="http://schemas.microsoft.com/office/powerpoint/2010/main" val="357765861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2585323"/>
          </a:xfrm>
          <a:prstGeom prst="rect">
            <a:avLst/>
          </a:prstGeom>
          <a:noFill/>
        </p:spPr>
        <p:txBody>
          <a:bodyPr wrap="square" rtlCol="0">
            <a:spAutoFit/>
          </a:bodyPr>
          <a:lstStyle/>
          <a:p>
            <a:pPr algn="ctr"/>
            <a:r>
              <a:rPr lang="en-AU" sz="5400" dirty="0">
                <a:solidFill>
                  <a:schemeClr val="bg1"/>
                </a:solidFill>
              </a:rPr>
              <a:t>You are anxious to find out what has happened to the others in your family.</a:t>
            </a:r>
          </a:p>
        </p:txBody>
      </p:sp>
    </p:spTree>
    <p:extLst>
      <p:ext uri="{BB962C8B-B14F-4D97-AF65-F5344CB8AC3E}">
        <p14:creationId xmlns:p14="http://schemas.microsoft.com/office/powerpoint/2010/main" val="160950681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1754326"/>
          </a:xfrm>
          <a:prstGeom prst="rect">
            <a:avLst/>
          </a:prstGeom>
          <a:noFill/>
        </p:spPr>
        <p:txBody>
          <a:bodyPr wrap="square" rtlCol="0">
            <a:spAutoFit/>
          </a:bodyPr>
          <a:lstStyle/>
          <a:p>
            <a:pPr algn="ctr"/>
            <a:r>
              <a:rPr lang="en-AU" sz="5400" dirty="0">
                <a:solidFill>
                  <a:schemeClr val="bg1"/>
                </a:solidFill>
              </a:rPr>
              <a:t>You hoped they have arrived safely too.</a:t>
            </a:r>
          </a:p>
        </p:txBody>
      </p:sp>
    </p:spTree>
    <p:extLst>
      <p:ext uri="{BB962C8B-B14F-4D97-AF65-F5344CB8AC3E}">
        <p14:creationId xmlns:p14="http://schemas.microsoft.com/office/powerpoint/2010/main" val="98862235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923330"/>
          </a:xfrm>
          <a:prstGeom prst="rect">
            <a:avLst/>
          </a:prstGeom>
          <a:noFill/>
        </p:spPr>
        <p:txBody>
          <a:bodyPr wrap="square" rtlCol="0">
            <a:spAutoFit/>
          </a:bodyPr>
          <a:lstStyle/>
          <a:p>
            <a:pPr algn="ctr"/>
            <a:r>
              <a:rPr lang="en-AU" sz="5400" dirty="0">
                <a:solidFill>
                  <a:schemeClr val="bg1"/>
                </a:solidFill>
              </a:rPr>
              <a:t>What will happen now?</a:t>
            </a:r>
          </a:p>
        </p:txBody>
      </p:sp>
    </p:spTree>
    <p:extLst>
      <p:ext uri="{BB962C8B-B14F-4D97-AF65-F5344CB8AC3E}">
        <p14:creationId xmlns:p14="http://schemas.microsoft.com/office/powerpoint/2010/main" val="32895401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srcRect/>
          <a:stretch/>
        </p:blipFill>
        <p:spPr>
          <a:xfrm>
            <a:off x="7168" y="-19842"/>
            <a:ext cx="12192000" cy="6858000"/>
          </a:xfrm>
        </p:spPr>
      </p:pic>
      <p:sp>
        <p:nvSpPr>
          <p:cNvPr id="35844" name="Text Placeholder 3"/>
          <p:cNvSpPr>
            <a:spLocks noGrp="1"/>
          </p:cNvSpPr>
          <p:nvPr>
            <p:ph type="body" sz="quarter" idx="11"/>
          </p:nvPr>
        </p:nvSpPr>
        <p:spPr bwMode="auto">
          <a:xfrm>
            <a:off x="7896200" y="6602415"/>
            <a:ext cx="3906838" cy="3549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AU" dirty="0">
                <a:solidFill>
                  <a:schemeClr val="bg1"/>
                </a:solidFill>
              </a:rPr>
              <a:t>Photo credit: Catholic Relief Services</a:t>
            </a:r>
          </a:p>
          <a:p>
            <a:pPr eaLnBrk="1" hangingPunct="1"/>
            <a:endParaRPr lang="en-US" altLang="en-US" dirty="0">
              <a:latin typeface="Arial" pitchFamily="34" charset="0"/>
            </a:endParaRPr>
          </a:p>
        </p:txBody>
      </p:sp>
    </p:spTree>
    <p:extLst>
      <p:ext uri="{BB962C8B-B14F-4D97-AF65-F5344CB8AC3E}">
        <p14:creationId xmlns:p14="http://schemas.microsoft.com/office/powerpoint/2010/main" val="2437339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6E5D2E-FD05-4F4D-B7E9-6637976D5592}"/>
              </a:ext>
            </a:extLst>
          </p:cNvPr>
          <p:cNvSpPr txBox="1"/>
          <p:nvPr/>
        </p:nvSpPr>
        <p:spPr>
          <a:xfrm>
            <a:off x="1235968" y="2136338"/>
            <a:ext cx="9505056" cy="1754326"/>
          </a:xfrm>
          <a:prstGeom prst="rect">
            <a:avLst/>
          </a:prstGeom>
          <a:noFill/>
        </p:spPr>
        <p:txBody>
          <a:bodyPr wrap="square" rtlCol="0">
            <a:spAutoFit/>
          </a:bodyPr>
          <a:lstStyle/>
          <a:p>
            <a:pPr algn="ctr"/>
            <a:r>
              <a:rPr lang="en-AU" sz="5400" dirty="0">
                <a:solidFill>
                  <a:schemeClr val="bg1"/>
                </a:solidFill>
              </a:rPr>
              <a:t>You don’t know but you hope for peace and safety.</a:t>
            </a:r>
          </a:p>
        </p:txBody>
      </p:sp>
    </p:spTree>
    <p:extLst>
      <p:ext uri="{BB962C8B-B14F-4D97-AF65-F5344CB8AC3E}">
        <p14:creationId xmlns:p14="http://schemas.microsoft.com/office/powerpoint/2010/main" val="391666450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36E4-8480-49B4-BFCF-D42DBC89AE3F}"/>
              </a:ext>
            </a:extLst>
          </p:cNvPr>
          <p:cNvSpPr>
            <a:spLocks noGrp="1"/>
          </p:cNvSpPr>
          <p:nvPr>
            <p:ph type="ctrTitle"/>
          </p:nvPr>
        </p:nvSpPr>
        <p:spPr>
          <a:xfrm>
            <a:off x="911424" y="-459432"/>
            <a:ext cx="9144000" cy="1440160"/>
          </a:xfrm>
        </p:spPr>
        <p:txBody>
          <a:bodyPr/>
          <a:lstStyle/>
          <a:p>
            <a:r>
              <a:rPr lang="en-AU" dirty="0"/>
              <a:t>FACTS</a:t>
            </a:r>
          </a:p>
        </p:txBody>
      </p:sp>
      <p:sp>
        <p:nvSpPr>
          <p:cNvPr id="6" name="Rectangle 3">
            <a:extLst>
              <a:ext uri="{FF2B5EF4-FFF2-40B4-BE49-F238E27FC236}">
                <a16:creationId xmlns:a16="http://schemas.microsoft.com/office/drawing/2014/main" id="{B8B3EA2F-EEB4-45BC-9B22-5533ACBAD360}"/>
              </a:ext>
            </a:extLst>
          </p:cNvPr>
          <p:cNvSpPr txBox="1">
            <a:spLocks noChangeArrowheads="1"/>
          </p:cNvSpPr>
          <p:nvPr/>
        </p:nvSpPr>
        <p:spPr bwMode="auto">
          <a:xfrm>
            <a:off x="638738" y="1290216"/>
            <a:ext cx="11521190" cy="2520280"/>
          </a:xfrm>
          <a:prstGeom prst="rect">
            <a:avLst/>
          </a:prstGeom>
          <a:solidFill>
            <a:schemeClr val="bg1"/>
          </a:solidFill>
        </p:spPr>
        <p:txBody>
          <a:bodyPr vert="horz" wrap="square" lIns="91440" tIns="45720" rIns="91440" bIns="45720" numCol="1" spcCol="180000" anchor="t" anchorCtr="0" compatLnSpc="1">
            <a:prstTxWarp prst="textNoShape">
              <a:avLst/>
            </a:prstTxWarp>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endParaRPr lang="en-AU" sz="1800" dirty="0">
              <a:latin typeface="+mj-lt"/>
            </a:endParaRPr>
          </a:p>
          <a:p>
            <a:pPr marL="0" indent="0">
              <a:buNone/>
            </a:pPr>
            <a:r>
              <a:rPr lang="en-AU" sz="2800" dirty="0">
                <a:latin typeface="+mj-lt"/>
              </a:rPr>
              <a:t>There are many reasons people are forced to flee their homes:</a:t>
            </a:r>
          </a:p>
          <a:p>
            <a:pPr marL="0" indent="0">
              <a:buNone/>
            </a:pPr>
            <a:endParaRPr lang="en-AU" sz="2800" dirty="0">
              <a:latin typeface="+mj-lt"/>
            </a:endParaRPr>
          </a:p>
          <a:p>
            <a:r>
              <a:rPr lang="en-AU" sz="2800" dirty="0">
                <a:latin typeface="+mj-lt"/>
              </a:rPr>
              <a:t>War</a:t>
            </a:r>
          </a:p>
          <a:p>
            <a:r>
              <a:rPr lang="en-AU" sz="2800" dirty="0">
                <a:latin typeface="+mj-lt"/>
              </a:rPr>
              <a:t>Persecution</a:t>
            </a:r>
          </a:p>
          <a:p>
            <a:r>
              <a:rPr lang="en-AU" sz="2800" dirty="0">
                <a:latin typeface="+mj-lt"/>
              </a:rPr>
              <a:t>Famine</a:t>
            </a:r>
          </a:p>
          <a:p>
            <a:r>
              <a:rPr lang="en-AU" sz="2800" dirty="0">
                <a:latin typeface="+mj-lt"/>
              </a:rPr>
              <a:t>Violence</a:t>
            </a:r>
          </a:p>
          <a:p>
            <a:r>
              <a:rPr lang="en-AU" sz="2800" dirty="0">
                <a:latin typeface="+mj-lt"/>
              </a:rPr>
              <a:t>Natural disasters</a:t>
            </a:r>
          </a:p>
          <a:p>
            <a:r>
              <a:rPr lang="en-AU" sz="2800" dirty="0">
                <a:latin typeface="+mj-lt"/>
              </a:rPr>
              <a:t>Fear</a:t>
            </a:r>
          </a:p>
        </p:txBody>
      </p:sp>
    </p:spTree>
    <p:extLst>
      <p:ext uri="{BB962C8B-B14F-4D97-AF65-F5344CB8AC3E}">
        <p14:creationId xmlns:p14="http://schemas.microsoft.com/office/powerpoint/2010/main" val="1197717177"/>
      </p:ext>
    </p:extLst>
  </p:cSld>
  <p:clrMapOvr>
    <a:masterClrMapping/>
  </p:clrMapOvr>
</p:sld>
</file>

<file path=ppt/theme/theme1.xml><?xml version="1.0" encoding="utf-8"?>
<a:theme xmlns:a="http://schemas.openxmlformats.org/drawingml/2006/main" name="Education PPT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lcf76f155ced4ddcb4097134ff3c332f xmlns="a7938f78-b017-4dc0-8c82-d5b44b2641c5">
      <Terms xmlns="http://schemas.microsoft.com/office/infopath/2007/PartnerControls"/>
    </lcf76f155ced4ddcb4097134ff3c332f>
    <MediaLengthInSeconds xmlns="a7938f78-b017-4dc0-8c82-d5b44b2641c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616cba8acb9e0cdda2726f1aa8357487">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263444d65e89c1549783ac1a4911d42"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CE9FC7-F488-4CBC-BC57-3C13B4B4EA8E}">
  <ds:schemaRefs>
    <ds:schemaRef ds:uri="http://schemas.microsoft.com/office/2006/metadata/properties"/>
    <ds:schemaRef ds:uri="http://schemas.microsoft.com/office/infopath/2007/PartnerControls"/>
    <ds:schemaRef ds:uri="a74f41e8-2c9a-4a9a-8a86-1b2eca9cb15f"/>
    <ds:schemaRef ds:uri="a7938f78-b017-4dc0-8c82-d5b44b2641c5"/>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9C0C3611-E313-4CC1-9A43-25EFBB0AE0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938f78-b017-4dc0-8c82-d5b44b2641c5"/>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11973</TotalTime>
  <Words>2299</Words>
  <Application>Microsoft Office PowerPoint</Application>
  <PresentationFormat>Widescreen</PresentationFormat>
  <Paragraphs>280</Paragraphs>
  <Slides>121</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121</vt:i4>
      </vt:variant>
    </vt:vector>
  </HeadingPairs>
  <TitlesOfParts>
    <vt:vector size="126" baseType="lpstr">
      <vt:lpstr>ar</vt:lpstr>
      <vt:lpstr>Arial</vt:lpstr>
      <vt:lpstr>Calibri</vt:lpstr>
      <vt:lpstr>Roboto</vt:lpstr>
      <vt:lpstr>Education PPT Template</vt:lpstr>
      <vt:lpstr>Refugee crisis simulation</vt:lpstr>
      <vt:lpstr>Content Warning </vt:lpstr>
      <vt:lpstr>Presenter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Two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THREE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FOUR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FIVE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SIX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Task Seven</vt:lpstr>
      <vt:lpstr>PowerPoint Presentation</vt:lpstr>
      <vt:lpstr>PowerPoint Presentation</vt:lpstr>
      <vt:lpstr>PowerPoint Presentation</vt:lpstr>
      <vt:lpstr>PowerPoint Presentation</vt:lpstr>
      <vt:lpstr>Task EIGHT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FACTS</vt:lpstr>
      <vt:lpstr>PowerPoint Presentation</vt:lpstr>
      <vt:lpstr>PowerPoint Presentation</vt:lpstr>
      <vt:lpstr>PowerPoint Presentation</vt:lpstr>
      <vt:lpstr>PowerPoint Presentation</vt:lpstr>
      <vt:lpstr>PowerPoint Presentation</vt:lpstr>
      <vt:lpstr>PowerPoint Presentation</vt:lpstr>
      <vt:lpstr>Caritas Australia’s response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Prayer for refugees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Refugee Simulation Accompanying slides</dc:title>
  <dc:creator>Sarah Latif</dc:creator>
  <cp:lastModifiedBy>Eleanor Niland</cp:lastModifiedBy>
  <cp:revision>161</cp:revision>
  <dcterms:created xsi:type="dcterms:W3CDTF">2014-11-30T23:21:17Z</dcterms:created>
  <dcterms:modified xsi:type="dcterms:W3CDTF">2026-04-15T03:38:20Z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4a764af8-f1ea-4763-8aec-3803133c9971</vt:lpwstr>
  </property>
  <property fmtid="{D5CDD505-2E9C-101B-9397-08002B2CF9AE}" pid="4" name="Topic">
    <vt:lpwstr>37;#</vt:lpwstr>
  </property>
  <property fmtid="{D5CDD505-2E9C-101B-9397-08002B2CF9AE}" pid="5" name="Calendar Year">
    <vt:lpwstr>4</vt:lpwstr>
  </property>
  <property fmtid="{D5CDD505-2E9C-101B-9397-08002B2CF9AE}" pid="6" name="_ExtendedDescription">
    <vt:lpwstr>A refugee simulation activity inviting young people to follow a family on a journey to safety, including both PowerPoint and handbook.
</vt:lpwstr>
  </property>
  <property fmtid="{D5CDD505-2E9C-101B-9397-08002B2CF9AE}" pid="7" name="Document Status">
    <vt:lpwstr>1</vt:lpwstr>
  </property>
  <property fmtid="{D5CDD505-2E9C-101B-9397-08002B2CF9AE}" pid="8" name="TaxKeyword">
    <vt:lpwstr/>
  </property>
  <property fmtid="{D5CDD505-2E9C-101B-9397-08002B2CF9AE}" pid="9" name="Order">
    <vt:lpwstr>1661200.00000000</vt:lpwstr>
  </property>
  <property fmtid="{D5CDD505-2E9C-101B-9397-08002B2CF9AE}" pid="10" name="xd_ProgID">
    <vt:lpwstr/>
  </property>
  <property fmtid="{D5CDD505-2E9C-101B-9397-08002B2CF9AE}" pid="11" name="MediaServiceImageTags">
    <vt:lpwstr/>
  </property>
  <property fmtid="{D5CDD505-2E9C-101B-9397-08002B2CF9AE}" pid="12" name="ComplianceAssetId">
    <vt:lpwstr/>
  </property>
  <property fmtid="{D5CDD505-2E9C-101B-9397-08002B2CF9AE}" pid="13" name="TemplateUrl">
    <vt:lpwstr/>
  </property>
  <property fmtid="{D5CDD505-2E9C-101B-9397-08002B2CF9AE}" pid="14" name="TriggerFlowInfo">
    <vt:lpwstr/>
  </property>
  <property fmtid="{D5CDD505-2E9C-101B-9397-08002B2CF9AE}" pid="15" name="xd_Signature">
    <vt:lpwstr/>
  </property>
  <property fmtid="{D5CDD505-2E9C-101B-9397-08002B2CF9AE}" pid="16" name="Audience">
    <vt:lpwstr>;#Lower Primary (F-2);#</vt:lpwstr>
  </property>
  <property fmtid="{D5CDD505-2E9C-101B-9397-08002B2CF9AE}" pid="17" name="Res Type">
    <vt:lpwstr>;#Assembly;#</vt:lpwstr>
  </property>
  <property fmtid="{D5CDD505-2E9C-101B-9397-08002B2CF9AE}" pid="18" name="Resource Topic">
    <vt:lpwstr>;#About Caritas;#</vt:lpwstr>
  </property>
  <property fmtid="{D5CDD505-2E9C-101B-9397-08002B2CF9AE}" pid="19" name="Cross-Curriculum Priorities">
    <vt:lpwstr>;#Aboriginal and Torres Strait Islander Histories and Cultures;#</vt:lpwstr>
  </property>
  <property fmtid="{D5CDD505-2E9C-101B-9397-08002B2CF9AE}" pid="20" name="General Capabilities">
    <vt:lpwstr>;#Literacy;#</vt:lpwstr>
  </property>
  <property fmtid="{D5CDD505-2E9C-101B-9397-08002B2CF9AE}" pid="21" name="Curriculum">
    <vt:lpwstr>;#Civics and Citizenship;#</vt:lpwstr>
  </property>
</Properties>
</file>