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9906000" cy="6858000" type="A4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2" userDrawn="1">
          <p15:clr>
            <a:srgbClr val="A4A3A4"/>
          </p15:clr>
        </p15:guide>
        <p15:guide id="2" pos="20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B1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560" y="102"/>
      </p:cViewPr>
      <p:guideLst>
        <p:guide orient="horz" pos="2612"/>
        <p:guide pos="20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4E12A21D-3F4A-421A-9CC2-DB6048C09AA0}"/>
    <pc:docChg chg="custSel modSld modMainMaster">
      <pc:chgData name="Sally Murphy" userId="dc8129e8-3764-4b90-858b-69271ffb6ebe" providerId="ADAL" clId="{4E12A21D-3F4A-421A-9CC2-DB6048C09AA0}" dt="2025-05-06T05:36:51.522" v="26" actId="1035"/>
      <pc:docMkLst>
        <pc:docMk/>
      </pc:docMkLst>
      <pc:sldChg chg="delSp modSp mod">
        <pc:chgData name="Sally Murphy" userId="dc8129e8-3764-4b90-858b-69271ffb6ebe" providerId="ADAL" clId="{4E12A21D-3F4A-421A-9CC2-DB6048C09AA0}" dt="2025-05-06T05:36:29.576" v="15" actId="1076"/>
        <pc:sldMkLst>
          <pc:docMk/>
          <pc:sldMk cId="0" sldId="256"/>
        </pc:sldMkLst>
        <pc:spChg chg="mod">
          <ac:chgData name="Sally Murphy" userId="dc8129e8-3764-4b90-858b-69271ffb6ebe" providerId="ADAL" clId="{4E12A21D-3F4A-421A-9CC2-DB6048C09AA0}" dt="2025-05-06T05:35:14.188" v="7" actId="1076"/>
          <ac:spMkLst>
            <pc:docMk/>
            <pc:sldMk cId="0" sldId="256"/>
            <ac:spMk id="2" creationId="{00000000-0000-0000-0000-000000000000}"/>
          </ac:spMkLst>
        </pc:spChg>
        <pc:spChg chg="del">
          <ac:chgData name="Sally Murphy" userId="dc8129e8-3764-4b90-858b-69271ffb6ebe" providerId="ADAL" clId="{4E12A21D-3F4A-421A-9CC2-DB6048C09AA0}" dt="2025-05-06T05:34:35.955" v="0" actId="478"/>
          <ac:spMkLst>
            <pc:docMk/>
            <pc:sldMk cId="0" sldId="256"/>
            <ac:spMk id="4" creationId="{CD4F1332-4E03-4C5E-83D8-6ACCE116E417}"/>
          </ac:spMkLst>
        </pc:spChg>
        <pc:spChg chg="mod">
          <ac:chgData name="Sally Murphy" userId="dc8129e8-3764-4b90-858b-69271ffb6ebe" providerId="ADAL" clId="{4E12A21D-3F4A-421A-9CC2-DB6048C09AA0}" dt="2025-05-06T05:35:04.511" v="6" actId="207"/>
          <ac:spMkLst>
            <pc:docMk/>
            <pc:sldMk cId="0" sldId="256"/>
            <ac:spMk id="7" creationId="{8AAA67B7-EA80-41EB-8EAF-D2F2BDC70487}"/>
          </ac:spMkLst>
        </pc:spChg>
        <pc:spChg chg="mod">
          <ac:chgData name="Sally Murphy" userId="dc8129e8-3764-4b90-858b-69271ffb6ebe" providerId="ADAL" clId="{4E12A21D-3F4A-421A-9CC2-DB6048C09AA0}" dt="2025-05-06T05:36:26.866" v="14" actId="1076"/>
          <ac:spMkLst>
            <pc:docMk/>
            <pc:sldMk cId="0" sldId="256"/>
            <ac:spMk id="12" creationId="{202D49C7-75B2-42B2-81ED-E95B830DB2DD}"/>
          </ac:spMkLst>
        </pc:spChg>
        <pc:picChg chg="mod">
          <ac:chgData name="Sally Murphy" userId="dc8129e8-3764-4b90-858b-69271ffb6ebe" providerId="ADAL" clId="{4E12A21D-3F4A-421A-9CC2-DB6048C09AA0}" dt="2025-05-06T05:36:26.866" v="14" actId="1076"/>
          <ac:picMkLst>
            <pc:docMk/>
            <pc:sldMk cId="0" sldId="256"/>
            <ac:picMk id="3" creationId="{00000000-0000-0000-0000-000000000000}"/>
          </ac:picMkLst>
        </pc:picChg>
        <pc:picChg chg="mod">
          <ac:chgData name="Sally Murphy" userId="dc8129e8-3764-4b90-858b-69271ffb6ebe" providerId="ADAL" clId="{4E12A21D-3F4A-421A-9CC2-DB6048C09AA0}" dt="2025-05-06T05:36:29.576" v="15" actId="1076"/>
          <ac:picMkLst>
            <pc:docMk/>
            <pc:sldMk cId="0" sldId="256"/>
            <ac:picMk id="11" creationId="{67ADB075-C162-40B3-9FEF-3DE71CA0EE78}"/>
          </ac:picMkLst>
        </pc:picChg>
      </pc:sldChg>
      <pc:sldMasterChg chg="delSp modSp mod modSldLayout">
        <pc:chgData name="Sally Murphy" userId="dc8129e8-3764-4b90-858b-69271ffb6ebe" providerId="ADAL" clId="{4E12A21D-3F4A-421A-9CC2-DB6048C09AA0}" dt="2025-05-06T05:36:51.522" v="26" actId="1035"/>
        <pc:sldMasterMkLst>
          <pc:docMk/>
          <pc:sldMasterMk cId="0" sldId="2147483648"/>
        </pc:sldMasterMkLst>
        <pc:spChg chg="del">
          <ac:chgData name="Sally Murphy" userId="dc8129e8-3764-4b90-858b-69271ffb6ebe" providerId="ADAL" clId="{4E12A21D-3F4A-421A-9CC2-DB6048C09AA0}" dt="2025-05-06T05:35:37.598" v="9" actId="478"/>
          <ac:spMkLst>
            <pc:docMk/>
            <pc:sldMasterMk cId="0" sldId="2147483648"/>
            <ac:spMk id="3" creationId="{00000000-0000-0000-0000-000000000000}"/>
          </ac:spMkLst>
        </pc:spChg>
        <pc:spChg chg="del">
          <ac:chgData name="Sally Murphy" userId="dc8129e8-3764-4b90-858b-69271ffb6ebe" providerId="ADAL" clId="{4E12A21D-3F4A-421A-9CC2-DB6048C09AA0}" dt="2025-05-06T05:35:55.790" v="11" actId="478"/>
          <ac:spMkLst>
            <pc:docMk/>
            <pc:sldMasterMk cId="0" sldId="2147483648"/>
            <ac:spMk id="17" creationId="{00000000-0000-0000-0000-000000000000}"/>
          </ac:spMkLst>
        </pc:spChg>
        <pc:spChg chg="mod ord">
          <ac:chgData name="Sally Murphy" userId="dc8129e8-3764-4b90-858b-69271ffb6ebe" providerId="ADAL" clId="{4E12A21D-3F4A-421A-9CC2-DB6048C09AA0}" dt="2025-05-06T05:36:51.522" v="26" actId="1035"/>
          <ac:spMkLst>
            <pc:docMk/>
            <pc:sldMasterMk cId="0" sldId="2147483648"/>
            <ac:spMk id="18" creationId="{00000000-0000-0000-0000-000000000000}"/>
          </ac:spMkLst>
        </pc:spChg>
        <pc:sldLayoutChg chg="modSp mod">
          <pc:chgData name="Sally Murphy" userId="dc8129e8-3764-4b90-858b-69271ffb6ebe" providerId="ADAL" clId="{4E12A21D-3F4A-421A-9CC2-DB6048C09AA0}" dt="2025-05-06T05:35:31.395" v="8" actId="1076"/>
          <pc:sldLayoutMkLst>
            <pc:docMk/>
            <pc:sldMasterMk cId="0" sldId="2147483648"/>
            <pc:sldLayoutMk cId="0" sldId="2147483664"/>
          </pc:sldLayoutMkLst>
          <pc:spChg chg="mod">
            <ac:chgData name="Sally Murphy" userId="dc8129e8-3764-4b90-858b-69271ffb6ebe" providerId="ADAL" clId="{4E12A21D-3F4A-421A-9CC2-DB6048C09AA0}" dt="2025-05-06T05:35:31.395" v="8" actId="1076"/>
            <ac:spMkLst>
              <pc:docMk/>
              <pc:sldMasterMk cId="0" sldId="2147483648"/>
              <pc:sldLayoutMk cId="0" sldId="2147483664"/>
              <ac:spMk id="2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79"/>
            <a:ext cx="84201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95" b="1" i="0">
                <a:solidFill>
                  <a:srgbClr val="FF91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300" y="1577340"/>
            <a:ext cx="8915400" cy="452628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95" b="1" i="0">
                <a:solidFill>
                  <a:srgbClr val="FF91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3909" y="990600"/>
            <a:ext cx="9418182" cy="327065"/>
          </a:xfrm>
        </p:spPr>
        <p:txBody>
          <a:bodyPr lIns="0" tIns="0" rIns="0" bIns="0"/>
          <a:lstStyle>
            <a:lvl1pPr>
              <a:defRPr sz="1995" b="1" i="0">
                <a:solidFill>
                  <a:srgbClr val="FF9191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g object 18"/>
          <p:cNvSpPr/>
          <p:nvPr/>
        </p:nvSpPr>
        <p:spPr>
          <a:xfrm>
            <a:off x="460131" y="1676400"/>
            <a:ext cx="5747715" cy="4254724"/>
          </a:xfrm>
          <a:custGeom>
            <a:avLst/>
            <a:gdLst/>
            <a:ahLst/>
            <a:cxnLst/>
            <a:rect l="l" t="t" r="r" b="b"/>
            <a:pathLst>
              <a:path w="6204585" h="4692015">
                <a:moveTo>
                  <a:pt x="312000" y="0"/>
                </a:moveTo>
                <a:lnTo>
                  <a:pt x="265895" y="3382"/>
                </a:lnTo>
                <a:lnTo>
                  <a:pt x="221890" y="13209"/>
                </a:lnTo>
                <a:lnTo>
                  <a:pt x="180469" y="28998"/>
                </a:lnTo>
                <a:lnTo>
                  <a:pt x="142113" y="50265"/>
                </a:lnTo>
                <a:lnTo>
                  <a:pt x="107305" y="76528"/>
                </a:lnTo>
                <a:lnTo>
                  <a:pt x="76528" y="107305"/>
                </a:lnTo>
                <a:lnTo>
                  <a:pt x="50265" y="142113"/>
                </a:lnTo>
                <a:lnTo>
                  <a:pt x="28998" y="180469"/>
                </a:lnTo>
                <a:lnTo>
                  <a:pt x="13209" y="221890"/>
                </a:lnTo>
                <a:lnTo>
                  <a:pt x="3382" y="265895"/>
                </a:lnTo>
                <a:lnTo>
                  <a:pt x="0" y="312000"/>
                </a:lnTo>
                <a:lnTo>
                  <a:pt x="0" y="4380001"/>
                </a:lnTo>
                <a:lnTo>
                  <a:pt x="3382" y="4426106"/>
                </a:lnTo>
                <a:lnTo>
                  <a:pt x="13209" y="4470111"/>
                </a:lnTo>
                <a:lnTo>
                  <a:pt x="28998" y="4511533"/>
                </a:lnTo>
                <a:lnTo>
                  <a:pt x="50265" y="4549889"/>
                </a:lnTo>
                <a:lnTo>
                  <a:pt x="76528" y="4584697"/>
                </a:lnTo>
                <a:lnTo>
                  <a:pt x="107305" y="4615473"/>
                </a:lnTo>
                <a:lnTo>
                  <a:pt x="142113" y="4641737"/>
                </a:lnTo>
                <a:lnTo>
                  <a:pt x="180469" y="4663004"/>
                </a:lnTo>
                <a:lnTo>
                  <a:pt x="221890" y="4678792"/>
                </a:lnTo>
                <a:lnTo>
                  <a:pt x="265895" y="4688619"/>
                </a:lnTo>
                <a:lnTo>
                  <a:pt x="312000" y="4692002"/>
                </a:lnTo>
                <a:lnTo>
                  <a:pt x="5891999" y="4692002"/>
                </a:lnTo>
                <a:lnTo>
                  <a:pt x="5938105" y="4688619"/>
                </a:lnTo>
                <a:lnTo>
                  <a:pt x="5982109" y="4678792"/>
                </a:lnTo>
                <a:lnTo>
                  <a:pt x="6023531" y="4663004"/>
                </a:lnTo>
                <a:lnTo>
                  <a:pt x="6061887" y="4641737"/>
                </a:lnTo>
                <a:lnTo>
                  <a:pt x="6096695" y="4615473"/>
                </a:lnTo>
                <a:lnTo>
                  <a:pt x="6127472" y="4584697"/>
                </a:lnTo>
                <a:lnTo>
                  <a:pt x="6153735" y="4549889"/>
                </a:lnTo>
                <a:lnTo>
                  <a:pt x="6175002" y="4511533"/>
                </a:lnTo>
                <a:lnTo>
                  <a:pt x="6190791" y="4470111"/>
                </a:lnTo>
                <a:lnTo>
                  <a:pt x="6200617" y="4426106"/>
                </a:lnTo>
                <a:lnTo>
                  <a:pt x="6204000" y="4380001"/>
                </a:lnTo>
                <a:lnTo>
                  <a:pt x="6204000" y="312000"/>
                </a:lnTo>
                <a:lnTo>
                  <a:pt x="6200617" y="265895"/>
                </a:lnTo>
                <a:lnTo>
                  <a:pt x="6190791" y="221890"/>
                </a:lnTo>
                <a:lnTo>
                  <a:pt x="6175002" y="180469"/>
                </a:lnTo>
                <a:lnTo>
                  <a:pt x="6153735" y="142113"/>
                </a:lnTo>
                <a:lnTo>
                  <a:pt x="6127472" y="107305"/>
                </a:lnTo>
                <a:lnTo>
                  <a:pt x="6096695" y="76528"/>
                </a:lnTo>
                <a:lnTo>
                  <a:pt x="6061887" y="50265"/>
                </a:lnTo>
                <a:lnTo>
                  <a:pt x="6023531" y="28998"/>
                </a:lnTo>
                <a:lnTo>
                  <a:pt x="5982109" y="13209"/>
                </a:lnTo>
                <a:lnTo>
                  <a:pt x="5938105" y="3382"/>
                </a:lnTo>
                <a:lnTo>
                  <a:pt x="5891999" y="0"/>
                </a:lnTo>
                <a:lnTo>
                  <a:pt x="312000" y="0"/>
                </a:lnTo>
                <a:close/>
              </a:path>
            </a:pathLst>
          </a:custGeom>
          <a:ln w="12700">
            <a:solidFill>
              <a:srgbClr val="000001"/>
            </a:solidFill>
          </a:ln>
        </p:spPr>
        <p:txBody>
          <a:bodyPr wrap="square" lIns="0" tIns="0" rIns="0" bIns="0" rtlCol="0"/>
          <a:lstStyle/>
          <a:p>
            <a:endParaRPr sz="1632"/>
          </a:p>
        </p:txBody>
      </p:sp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756385" y="2779826"/>
            <a:ext cx="8148320" cy="407559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3909" y="1720234"/>
            <a:ext cx="9418182" cy="327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FF919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39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39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39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2009" y="1182925"/>
            <a:ext cx="8844574" cy="265993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>
            <a:defPPr>
              <a:defRPr lang="en-US"/>
            </a:defPPr>
            <a:lvl1pPr marL="0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9801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39602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9403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9204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99005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8806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38607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58408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16">
              <a:lnSpc>
                <a:spcPct val="100000"/>
              </a:lnSpc>
              <a:spcBef>
                <a:spcPts val="91"/>
              </a:spcBef>
            </a:pP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How</a:t>
            </a:r>
            <a:r>
              <a:rPr b="0" spc="-14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can</a:t>
            </a:r>
            <a:r>
              <a:rPr b="0" spc="-9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</a:t>
            </a:r>
            <a:r>
              <a:rPr b="0" spc="-9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listen,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kind</a:t>
            </a:r>
            <a:r>
              <a:rPr b="0" spc="-9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</a:t>
            </a:r>
            <a:r>
              <a:rPr b="0" spc="-9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b="0" spc="-14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good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global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neighbour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this</a:t>
            </a:r>
            <a:r>
              <a:rPr b="0" spc="-5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week?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3495" y="6316064"/>
            <a:ext cx="744422" cy="362997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8AAA67B7-EA80-41EB-8EAF-D2F2BDC70487}"/>
              </a:ext>
            </a:extLst>
          </p:cNvPr>
          <p:cNvSpPr txBox="1">
            <a:spLocks/>
          </p:cNvSpPr>
          <p:nvPr/>
        </p:nvSpPr>
        <p:spPr>
          <a:xfrm>
            <a:off x="412009" y="350552"/>
            <a:ext cx="8446083" cy="698416"/>
          </a:xfrm>
          <a:prstGeom prst="rect">
            <a:avLst/>
          </a:prstGeom>
        </p:spPr>
        <p:txBody>
          <a:bodyPr vert="horz" lIns="89828" tIns="44914" rIns="89828" bIns="44914" rtlCol="0" anchor="t" anchorCtr="0">
            <a:noAutofit/>
          </a:bodyPr>
          <a:lstStyle>
            <a:defPPr>
              <a:defRPr lang="en-US"/>
            </a:defPPr>
            <a:lvl1pPr marL="0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9801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39602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9403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9204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99005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8806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38607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58408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950" dirty="0">
                <a:solidFill>
                  <a:srgbClr val="63B1A4"/>
                </a:solidFill>
                <a:latin typeface="Roboto Bold"/>
                <a:ea typeface="Roboto Bold"/>
              </a:rPr>
              <a:t>FRATELLI TUTTI PLEDGE</a:t>
            </a:r>
            <a:endParaRPr lang="en-US" sz="3950" dirty="0">
              <a:solidFill>
                <a:srgbClr val="63B1A4"/>
              </a:solidFill>
              <a:latin typeface="Roboto Bold" pitchFamily="2" charset="0"/>
              <a:ea typeface="Roboto Bold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ADB075-C162-40B3-9FEF-3DE71CA0EE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787" y="0"/>
            <a:ext cx="1854609" cy="7999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02D49C7-75B2-42B2-81ED-E95B830DB2DD}"/>
              </a:ext>
            </a:extLst>
          </p:cNvPr>
          <p:cNvSpPr txBox="1"/>
          <p:nvPr/>
        </p:nvSpPr>
        <p:spPr>
          <a:xfrm>
            <a:off x="76200" y="6096000"/>
            <a:ext cx="1174670" cy="20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9801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39602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9403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9204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99005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8806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38607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58408" algn="l" defTabSz="839602" rtl="0" eaLnBrk="1" latinLnBrk="0" hangingPunct="1">
              <a:defRPr sz="1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725" dirty="0">
                <a:latin typeface="Arial" panose="020B0604020202020204" pitchFamily="34" charset="0"/>
                <a:cs typeface="Arial" panose="020B0604020202020204" pitchFamily="34" charset="0"/>
              </a:rPr>
              <a:t>Resource adapted from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lcf76f155ced4ddcb4097134ff3c332f xmlns="a7938f78-b017-4dc0-8c82-d5b44b2641c5">
      <Terms xmlns="http://schemas.microsoft.com/office/infopath/2007/PartnerControls"/>
    </lcf76f155ced4ddcb4097134ff3c332f>
    <MediaLengthInSeconds xmlns="a7938f78-b017-4dc0-8c82-d5b44b2641c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9" ma:contentTypeDescription="Create a new document." ma:contentTypeScope="" ma:versionID="a6a591684b976a20af7de169db79aac4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8fa807cb6cad3986b298ba522118979f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1E243E-275E-4484-B418-8C41FAB85821}">
  <ds:schemaRefs>
    <ds:schemaRef ds:uri="57ab8201-97d7-4e7d-9689-eee67b030130"/>
    <ds:schemaRef ds:uri="http://schemas.microsoft.com/office/2006/documentManagement/types"/>
    <ds:schemaRef ds:uri="http://schemas.microsoft.com/office/2006/metadata/properties"/>
    <ds:schemaRef ds:uri="e427249e-4eb8-46cf-a9e2-31bdaee9d15d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a74f41e8-2c9a-4a9a-8a86-1b2eca9cb15f"/>
    <ds:schemaRef ds:uri="a7938f78-b017-4dc0-8c82-d5b44b2641c5"/>
  </ds:schemaRefs>
</ds:datastoreItem>
</file>

<file path=customXml/itemProps2.xml><?xml version="1.0" encoding="utf-8"?>
<ds:datastoreItem xmlns:ds="http://schemas.openxmlformats.org/officeDocument/2006/customXml" ds:itemID="{43F61E3D-96CB-492B-B741-4B97BA82B7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731690-CC28-44DC-A11D-BD5916C776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938f78-b017-4dc0-8c82-d5b44b2641c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22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Roboto</vt:lpstr>
      <vt:lpstr>Roboto Bold</vt:lpstr>
      <vt:lpstr>Office Theme</vt:lpstr>
      <vt:lpstr>How can you listen, be kind and be a good global neighbour this week?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can you listen, be kind and be a good global neighbour this week?</dc:title>
  <cp:lastModifiedBy>Sally Murphy</cp:lastModifiedBy>
  <cp:revision>8</cp:revision>
  <dcterms:created xsi:type="dcterms:W3CDTF">2021-06-21T23:55:06Z</dcterms:created>
  <dcterms:modified xsi:type="dcterms:W3CDTF">2025-05-06T05:36:53Z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2021-06-08T00:00:00Z</vt:filetime>
  </property>
  <property fmtid="{D5CDD505-2E9C-101B-9397-08002B2CF9AE}" pid="3" name="Creator">
    <vt:lpwstr>Adobe InDesign 16.2 (Macintosh)</vt:lpwstr>
  </property>
  <property fmtid="{D5CDD505-2E9C-101B-9397-08002B2CF9AE}" pid="4" name="LastSaved">
    <vt:filetime>2021-06-21T00:00:00Z</vt:filetime>
  </property>
  <property fmtid="{D5CDD505-2E9C-101B-9397-08002B2CF9AE}" pid="5" name="ContentTypeId">
    <vt:lpwstr>0x01010009DB4FC32371B3489519A984A7B27919</vt:lpwstr>
  </property>
  <property fmtid="{D5CDD505-2E9C-101B-9397-08002B2CF9AE}" pid="6" name="_ExtendedDescription">
    <vt:lpwstr/>
  </property>
  <property fmtid="{D5CDD505-2E9C-101B-9397-08002B2CF9AE}" pid="7" name="TaxKeyword">
    <vt:lpwstr/>
  </property>
  <property fmtid="{D5CDD505-2E9C-101B-9397-08002B2CF9AE}" pid="8" name="Topic">
    <vt:lpwstr/>
  </property>
  <property fmtid="{D5CDD505-2E9C-101B-9397-08002B2CF9AE}" pid="9" name="xd_ProgID">
    <vt:lpwstr/>
  </property>
  <property fmtid="{D5CDD505-2E9C-101B-9397-08002B2CF9AE}" pid="10" name="MediaServiceImageTags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TriggerFlowInfo">
    <vt:lpwstr/>
  </property>
  <property fmtid="{D5CDD505-2E9C-101B-9397-08002B2CF9AE}" pid="14" name="xd_Signature">
    <vt:bool>false</vt:bool>
  </property>
  <property fmtid="{D5CDD505-2E9C-101B-9397-08002B2CF9AE}" pid="15" name="Audience">
    <vt:lpwstr>;#Lower Primary (F-2);#</vt:lpwstr>
  </property>
  <property fmtid="{D5CDD505-2E9C-101B-9397-08002B2CF9AE}" pid="16" name="Res Type">
    <vt:lpwstr>;#Assembly;#</vt:lpwstr>
  </property>
  <property fmtid="{D5CDD505-2E9C-101B-9397-08002B2CF9AE}" pid="17" name="Resource Topic">
    <vt:lpwstr>;#About Caritas;#</vt:lpwstr>
  </property>
  <property fmtid="{D5CDD505-2E9C-101B-9397-08002B2CF9AE}" pid="18" name="Curriculum">
    <vt:lpwstr>;#Civics and Citizenship;#</vt:lpwstr>
  </property>
</Properties>
</file>