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12192000" cy="6858000"/>
  <p:notesSz cx="6858000" cy="9144000"/>
  <p:embeddedFontLst>
    <p:embeddedFont>
      <p:font typeface="Roboto" pitchFamily="2" charset="0"/>
      <p:regular r:id="rId17"/>
      <p:bold r:id="rId18"/>
      <p:italic r:id="rId19"/>
      <p:boldItalic r:id="rId20"/>
    </p:embeddedFont>
    <p:embeddedFont>
      <p:font typeface="Roboto Medium" pitchFamily="2"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795">
          <p15:clr>
            <a:srgbClr val="A4A3A4"/>
          </p15:clr>
        </p15:guide>
        <p15:guide id="2" orient="horz" pos="4020">
          <p15:clr>
            <a:srgbClr val="A4A3A4"/>
          </p15:clr>
        </p15:guide>
        <p15:guide id="3" pos="5353">
          <p15:clr>
            <a:srgbClr val="A4A3A4"/>
          </p15:clr>
        </p15:guide>
        <p15:guide id="4" pos="704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jaf/55rGnFe1mpoHborvlyO7NA9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CEF453-132A-450E-9159-C0C9A762D465}" v="2" dt="2025-04-25T03:25:09.7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2" d="100"/>
          <a:sy n="112" d="100"/>
        </p:scale>
        <p:origin x="758" y="120"/>
      </p:cViewPr>
      <p:guideLst>
        <p:guide orient="horz" pos="2795"/>
        <p:guide orient="horz" pos="4020"/>
        <p:guide pos="5353"/>
        <p:guide pos="7045"/>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customschemas.google.com/relationships/presentationmetadata" Target="metadata"/><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3.fntdata"/><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Dobrohotoff" userId="2dc4cf58-dc7e-422a-950b-38460c74cb76" providerId="ADAL" clId="{C3CEF453-132A-450E-9159-C0C9A762D465}"/>
    <pc:docChg chg="custSel addSld delSld modSld">
      <pc:chgData name="Nicole Dobrohotoff" userId="2dc4cf58-dc7e-422a-950b-38460c74cb76" providerId="ADAL" clId="{C3CEF453-132A-450E-9159-C0C9A762D465}" dt="2025-04-25T03:25:12.665" v="4" actId="47"/>
      <pc:docMkLst>
        <pc:docMk/>
      </pc:docMkLst>
      <pc:sldChg chg="addSp delSp modSp mod delAnim modAnim">
        <pc:chgData name="Nicole Dobrohotoff" userId="2dc4cf58-dc7e-422a-950b-38460c74cb76" providerId="ADAL" clId="{C3CEF453-132A-450E-9159-C0C9A762D465}" dt="2025-04-25T03:25:09.776" v="3"/>
        <pc:sldMkLst>
          <pc:docMk/>
          <pc:sldMk cId="0" sldId="259"/>
        </pc:sldMkLst>
        <pc:picChg chg="add mod">
          <ac:chgData name="Nicole Dobrohotoff" userId="2dc4cf58-dc7e-422a-950b-38460c74cb76" providerId="ADAL" clId="{C3CEF453-132A-450E-9159-C0C9A762D465}" dt="2025-04-25T03:25:09.776" v="3"/>
          <ac:picMkLst>
            <pc:docMk/>
            <pc:sldMk cId="0" sldId="259"/>
            <ac:picMk id="5" creationId="{15A67C08-3889-8FCE-5C43-5A1C41399D98}"/>
          </ac:picMkLst>
        </pc:picChg>
        <pc:picChg chg="del">
          <ac:chgData name="Nicole Dobrohotoff" userId="2dc4cf58-dc7e-422a-950b-38460c74cb76" providerId="ADAL" clId="{C3CEF453-132A-450E-9159-C0C9A762D465}" dt="2025-04-25T03:25:08.892" v="2" actId="478"/>
          <ac:picMkLst>
            <pc:docMk/>
            <pc:sldMk cId="0" sldId="259"/>
            <ac:picMk id="83" creationId="{00000000-0000-0000-0000-000000000000}"/>
          </ac:picMkLst>
        </pc:picChg>
      </pc:sldChg>
      <pc:sldChg chg="delSp add del mod setBg delAnim">
        <pc:chgData name="Nicole Dobrohotoff" userId="2dc4cf58-dc7e-422a-950b-38460c74cb76" providerId="ADAL" clId="{C3CEF453-132A-450E-9159-C0C9A762D465}" dt="2025-04-25T03:25:12.665" v="4" actId="47"/>
        <pc:sldMkLst>
          <pc:docMk/>
          <pc:sldMk cId="975039385" sldId="473"/>
        </pc:sldMkLst>
        <pc:picChg chg="del">
          <ac:chgData name="Nicole Dobrohotoff" userId="2dc4cf58-dc7e-422a-950b-38460c74cb76" providerId="ADAL" clId="{C3CEF453-132A-450E-9159-C0C9A762D465}" dt="2025-04-25T03:25:06.425" v="1" actId="21"/>
          <ac:picMkLst>
            <pc:docMk/>
            <pc:sldMk cId="975039385" sldId="473"/>
            <ac:picMk id="5" creationId="{15A67C08-3889-8FCE-5C43-5A1C41399D9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Roboto"/>
                <a:ea typeface="Roboto"/>
                <a:cs typeface="Roboto"/>
                <a:sym typeface="Roboto"/>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Roboto"/>
                <a:ea typeface="Roboto"/>
                <a:cs typeface="Roboto"/>
                <a:sym typeface="Roboto"/>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Roboto"/>
                <a:ea typeface="Roboto"/>
                <a:cs typeface="Roboto"/>
                <a:sym typeface="Roboto"/>
              </a:defRPr>
            </a:lvl1pPr>
            <a:lvl2pPr marL="914400" marR="0" lvl="1" indent="-228600" algn="l" rtl="0">
              <a:spcBef>
                <a:spcPts val="0"/>
              </a:spcBef>
              <a:spcAft>
                <a:spcPts val="0"/>
              </a:spcAft>
              <a:buSzPts val="1400"/>
              <a:buNone/>
              <a:defRPr sz="1200" b="0" i="0" u="none" strike="noStrike" cap="none">
                <a:solidFill>
                  <a:schemeClr val="dk1"/>
                </a:solidFill>
                <a:latin typeface="Roboto"/>
                <a:ea typeface="Roboto"/>
                <a:cs typeface="Roboto"/>
                <a:sym typeface="Roboto"/>
              </a:defRPr>
            </a:lvl2pPr>
            <a:lvl3pPr marL="1371600" marR="0" lvl="2" indent="-228600" algn="l" rtl="0">
              <a:spcBef>
                <a:spcPts val="0"/>
              </a:spcBef>
              <a:spcAft>
                <a:spcPts val="0"/>
              </a:spcAft>
              <a:buSzPts val="1400"/>
              <a:buNone/>
              <a:defRPr sz="1200" b="0" i="0" u="none" strike="noStrike" cap="none">
                <a:solidFill>
                  <a:schemeClr val="dk1"/>
                </a:solidFill>
                <a:latin typeface="Roboto"/>
                <a:ea typeface="Roboto"/>
                <a:cs typeface="Roboto"/>
                <a:sym typeface="Roboto"/>
              </a:defRPr>
            </a:lvl3pPr>
            <a:lvl4pPr marL="1828800" marR="0" lvl="3" indent="-228600" algn="l" rtl="0">
              <a:spcBef>
                <a:spcPts val="0"/>
              </a:spcBef>
              <a:spcAft>
                <a:spcPts val="0"/>
              </a:spcAft>
              <a:buSzPts val="1400"/>
              <a:buNone/>
              <a:defRPr sz="1200" b="0" i="0" u="none" strike="noStrike" cap="none">
                <a:solidFill>
                  <a:schemeClr val="dk1"/>
                </a:solidFill>
                <a:latin typeface="Roboto"/>
                <a:ea typeface="Roboto"/>
                <a:cs typeface="Roboto"/>
                <a:sym typeface="Roboto"/>
              </a:defRPr>
            </a:lvl4pPr>
            <a:lvl5pPr marL="2286000" marR="0" lvl="4" indent="-228600" algn="l" rtl="0">
              <a:spcBef>
                <a:spcPts val="0"/>
              </a:spcBef>
              <a:spcAft>
                <a:spcPts val="0"/>
              </a:spcAft>
              <a:buSzPts val="1400"/>
              <a:buNone/>
              <a:defRPr sz="1200" b="0" i="0" u="none" strike="noStrike" cap="none">
                <a:solidFill>
                  <a:schemeClr val="dk1"/>
                </a:solidFill>
                <a:latin typeface="Roboto"/>
                <a:ea typeface="Roboto"/>
                <a:cs typeface="Roboto"/>
                <a:sym typeface="Roboto"/>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Roboto"/>
                <a:ea typeface="Roboto"/>
                <a:cs typeface="Roboto"/>
                <a:sym typeface="Roboto"/>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Roboto"/>
                <a:ea typeface="Roboto"/>
                <a:cs typeface="Roboto"/>
                <a:sym typeface="Roboto"/>
              </a:rPr>
              <a:t>‹#›</a:t>
            </a:fld>
            <a:endParaRPr sz="1200" b="0" i="0" u="none" strike="noStrike" cap="none">
              <a:solidFill>
                <a:schemeClr val="dk1"/>
              </a:solidFill>
              <a:latin typeface="Roboto"/>
              <a:ea typeface="Roboto"/>
              <a:cs typeface="Roboto"/>
              <a:sym typeface="Roboto"/>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9" name="Google Shape;12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 name="Google Shape;13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 name="Google Shape;55;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 name="Google Shape;7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 name="Google Shape;8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 name="Google Shape;9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 name="Google Shape;12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www.caritas.org.au/debt" TargetMode="External"/><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accent2">
            <a:alpha val="49803"/>
          </a:schemeClr>
        </a:solidFill>
        <a:effectLst/>
      </p:bgPr>
    </p:bg>
    <p:spTree>
      <p:nvGrpSpPr>
        <p:cNvPr id="1" name="Shape 15"/>
        <p:cNvGrpSpPr/>
        <p:nvPr/>
      </p:nvGrpSpPr>
      <p:grpSpPr>
        <a:xfrm>
          <a:off x="0" y="0"/>
          <a:ext cx="0" cy="0"/>
          <a:chOff x="0" y="0"/>
          <a:chExt cx="0" cy="0"/>
        </a:xfrm>
      </p:grpSpPr>
      <p:pic>
        <p:nvPicPr>
          <p:cNvPr id="16" name="Google Shape;16;p13" descr="A colorful lines in a black background&#10;&#10;AI-generated content may be incorrect."/>
          <p:cNvPicPr preferRelativeResize="0"/>
          <p:nvPr/>
        </p:nvPicPr>
        <p:blipFill rotWithShape="1">
          <a:blip r:embed="rId2">
            <a:alphaModFix/>
          </a:blip>
          <a:srcRect/>
          <a:stretch/>
        </p:blipFill>
        <p:spPr>
          <a:xfrm rot="1239096">
            <a:off x="-1285258" y="193730"/>
            <a:ext cx="15000724" cy="2512100"/>
          </a:xfrm>
          <a:prstGeom prst="rect">
            <a:avLst/>
          </a:prstGeom>
          <a:noFill/>
          <a:ln>
            <a:noFill/>
          </a:ln>
        </p:spPr>
      </p:pic>
      <p:pic>
        <p:nvPicPr>
          <p:cNvPr id="17" name="Google Shape;17;p13"/>
          <p:cNvPicPr preferRelativeResize="0"/>
          <p:nvPr/>
        </p:nvPicPr>
        <p:blipFill rotWithShape="1">
          <a:blip r:embed="rId3">
            <a:alphaModFix/>
          </a:blip>
          <a:srcRect l="-11538" r="-11538"/>
          <a:stretch/>
        </p:blipFill>
        <p:spPr>
          <a:xfrm>
            <a:off x="1060921" y="5805449"/>
            <a:ext cx="4311116" cy="890538"/>
          </a:xfrm>
          <a:prstGeom prst="rect">
            <a:avLst/>
          </a:prstGeom>
          <a:noFill/>
          <a:ln>
            <a:noFill/>
          </a:ln>
        </p:spPr>
      </p:pic>
      <p:pic>
        <p:nvPicPr>
          <p:cNvPr id="18" name="Google Shape;18;p13" descr="A white circle with black text&#10;&#10;AI-generated content may be incorrect."/>
          <p:cNvPicPr preferRelativeResize="0"/>
          <p:nvPr/>
        </p:nvPicPr>
        <p:blipFill rotWithShape="1">
          <a:blip r:embed="rId4">
            <a:alphaModFix/>
          </a:blip>
          <a:srcRect/>
          <a:stretch/>
        </p:blipFill>
        <p:spPr>
          <a:xfrm>
            <a:off x="9521638" y="1953755"/>
            <a:ext cx="2160000" cy="2160000"/>
          </a:xfrm>
          <a:prstGeom prst="rect">
            <a:avLst/>
          </a:prstGeom>
          <a:noFill/>
          <a:ln>
            <a:noFill/>
          </a:ln>
        </p:spPr>
      </p:pic>
      <p:pic>
        <p:nvPicPr>
          <p:cNvPr id="19" name="Google Shape;19;p13"/>
          <p:cNvPicPr preferRelativeResize="0"/>
          <p:nvPr/>
        </p:nvPicPr>
        <p:blipFill rotWithShape="1">
          <a:blip r:embed="rId5">
            <a:alphaModFix/>
          </a:blip>
          <a:srcRect l="-11538" r="-11538"/>
          <a:stretch/>
        </p:blipFill>
        <p:spPr>
          <a:xfrm>
            <a:off x="5279733" y="5869960"/>
            <a:ext cx="5602030" cy="754572"/>
          </a:xfrm>
          <a:prstGeom prst="rect">
            <a:avLst/>
          </a:prstGeom>
          <a:noFill/>
          <a:ln>
            <a:noFill/>
          </a:ln>
        </p:spPr>
      </p:pic>
      <p:sp>
        <p:nvSpPr>
          <p:cNvPr id="20" name="Google Shape;20;p13"/>
          <p:cNvSpPr txBox="1"/>
          <p:nvPr/>
        </p:nvSpPr>
        <p:spPr>
          <a:xfrm>
            <a:off x="570242" y="2741855"/>
            <a:ext cx="8370546" cy="21852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000" b="1" i="0" u="none" strike="noStrike" cap="none">
                <a:solidFill>
                  <a:schemeClr val="dk1"/>
                </a:solidFill>
                <a:latin typeface="Arial"/>
                <a:ea typeface="Arial"/>
                <a:cs typeface="Arial"/>
                <a:sym typeface="Arial"/>
              </a:rPr>
              <a:t>Laudato Si’ Week </a:t>
            </a:r>
            <a:endParaRPr/>
          </a:p>
          <a:p>
            <a:pPr marL="0" marR="0" lvl="0" indent="0" algn="l" rtl="0">
              <a:spcBef>
                <a:spcPts val="0"/>
              </a:spcBef>
              <a:spcAft>
                <a:spcPts val="0"/>
              </a:spcAft>
              <a:buNone/>
            </a:pPr>
            <a:r>
              <a:rPr lang="en-US" sz="5000" b="0">
                <a:solidFill>
                  <a:schemeClr val="dk1"/>
                </a:solidFill>
                <a:latin typeface="Arial"/>
                <a:ea typeface="Arial"/>
                <a:cs typeface="Arial"/>
                <a:sym typeface="Arial"/>
              </a:rPr>
              <a:t>17–24 May 2025</a:t>
            </a:r>
            <a:endParaRPr/>
          </a:p>
          <a:p>
            <a:pPr marL="0" marR="0" lvl="0" indent="0" algn="l" rtl="0">
              <a:spcBef>
                <a:spcPts val="0"/>
              </a:spcBef>
              <a:spcAft>
                <a:spcPts val="0"/>
              </a:spcAft>
              <a:buNone/>
            </a:pPr>
            <a:endParaRPr sz="3600">
              <a:solidFill>
                <a:schemeClr val="dk1"/>
              </a:solidFill>
              <a:latin typeface="Arial"/>
              <a:ea typeface="Arial"/>
              <a:cs typeface="Arial"/>
              <a:sym typeface="Arial"/>
            </a:endParaRPr>
          </a:p>
        </p:txBody>
      </p:sp>
      <p:grpSp>
        <p:nvGrpSpPr>
          <p:cNvPr id="21" name="Google Shape;21;p13"/>
          <p:cNvGrpSpPr/>
          <p:nvPr/>
        </p:nvGrpSpPr>
        <p:grpSpPr>
          <a:xfrm>
            <a:off x="7948248" y="46788"/>
            <a:ext cx="2160000" cy="2160000"/>
            <a:chOff x="5241032" y="238200"/>
            <a:chExt cx="2880000" cy="2880000"/>
          </a:xfrm>
        </p:grpSpPr>
        <p:sp>
          <p:nvSpPr>
            <p:cNvPr id="22" name="Google Shape;22;p13"/>
            <p:cNvSpPr/>
            <p:nvPr/>
          </p:nvSpPr>
          <p:spPr>
            <a:xfrm>
              <a:off x="5241032" y="238200"/>
              <a:ext cx="2880000" cy="2880000"/>
            </a:xfrm>
            <a:prstGeom prst="ellipse">
              <a:avLst/>
            </a:prstGeom>
            <a:solidFill>
              <a:schemeClr val="lt1"/>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3" name="Google Shape;23;p13" descr="A logo of a group of people&#10;&#10;AI-generated content may be incorrect."/>
            <p:cNvPicPr preferRelativeResize="0"/>
            <p:nvPr/>
          </p:nvPicPr>
          <p:blipFill rotWithShape="1">
            <a:blip r:embed="rId6">
              <a:alphaModFix/>
            </a:blip>
            <a:srcRect/>
            <a:stretch/>
          </p:blipFill>
          <p:spPr>
            <a:xfrm>
              <a:off x="5442048" y="439216"/>
              <a:ext cx="2477967" cy="2477967"/>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
        <p:cNvGrpSpPr/>
        <p:nvPr/>
      </p:nvGrpSpPr>
      <p:grpSpPr>
        <a:xfrm>
          <a:off x="0" y="0"/>
          <a:ext cx="0" cy="0"/>
          <a:chOff x="0" y="0"/>
          <a:chExt cx="0" cy="0"/>
        </a:xfrm>
      </p:grpSpPr>
      <p:sp>
        <p:nvSpPr>
          <p:cNvPr id="25" name="Google Shape;25;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Blank">
  <p:cSld name="1_Blank">
    <p:bg>
      <p:bgPr>
        <a:solidFill>
          <a:schemeClr val="accent2">
            <a:alpha val="49803"/>
          </a:schemeClr>
        </a:solidFill>
        <a:effectLst/>
      </p:bgPr>
    </p:bg>
    <p:spTree>
      <p:nvGrpSpPr>
        <p:cNvPr id="1" name="Shape 28"/>
        <p:cNvGrpSpPr/>
        <p:nvPr/>
      </p:nvGrpSpPr>
      <p:grpSpPr>
        <a:xfrm>
          <a:off x="0" y="0"/>
          <a:ext cx="0" cy="0"/>
          <a:chOff x="0" y="0"/>
          <a:chExt cx="0" cy="0"/>
        </a:xfrm>
      </p:grpSpPr>
      <p:pic>
        <p:nvPicPr>
          <p:cNvPr id="29" name="Google Shape;29;p15" descr="A colorful lines in a black background&#10;&#10;AI-generated content may be incorrect."/>
          <p:cNvPicPr preferRelativeResize="0"/>
          <p:nvPr/>
        </p:nvPicPr>
        <p:blipFill rotWithShape="1">
          <a:blip r:embed="rId2">
            <a:alphaModFix/>
          </a:blip>
          <a:srcRect l="41849" t="1086" r="2291" b="-1085"/>
          <a:stretch/>
        </p:blipFill>
        <p:spPr>
          <a:xfrm rot="-1337207">
            <a:off x="-536540" y="-579028"/>
            <a:ext cx="6740502" cy="230145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5_Custom Layout">
  <p:cSld name="5_Custom Layout">
    <p:spTree>
      <p:nvGrpSpPr>
        <p:cNvPr id="1" name="Shape 30"/>
        <p:cNvGrpSpPr/>
        <p:nvPr/>
      </p:nvGrpSpPr>
      <p:grpSpPr>
        <a:xfrm>
          <a:off x="0" y="0"/>
          <a:ext cx="0" cy="0"/>
          <a:chOff x="0" y="0"/>
          <a:chExt cx="0" cy="0"/>
        </a:xfrm>
      </p:grpSpPr>
      <p:sp>
        <p:nvSpPr>
          <p:cNvPr id="31" name="Google Shape;31;p16"/>
          <p:cNvSpPr txBox="1">
            <a:spLocks noGrp="1"/>
          </p:cNvSpPr>
          <p:nvPr>
            <p:ph type="body" idx="1"/>
          </p:nvPr>
        </p:nvSpPr>
        <p:spPr>
          <a:xfrm>
            <a:off x="4282427" y="305431"/>
            <a:ext cx="7746167" cy="399604"/>
          </a:xfrm>
          <a:prstGeom prst="rect">
            <a:avLst/>
          </a:prstGeom>
          <a:noFill/>
          <a:ln>
            <a:noFill/>
          </a:ln>
        </p:spPr>
        <p:txBody>
          <a:bodyPr spcFirstLastPara="1" wrap="square" lIns="0" tIns="45700" rIns="91425" bIns="45700" anchor="t" anchorCtr="0">
            <a:normAutofit/>
          </a:bodyPr>
          <a:lstStyle>
            <a:lvl1pPr marL="457200" lvl="0" indent="-228600" algn="l">
              <a:lnSpc>
                <a:spcPct val="90000"/>
              </a:lnSpc>
              <a:spcBef>
                <a:spcPts val="1000"/>
              </a:spcBef>
              <a:spcAft>
                <a:spcPts val="0"/>
              </a:spcAft>
              <a:buClr>
                <a:schemeClr val="dk1"/>
              </a:buClr>
              <a:buSzPts val="3200"/>
              <a:buNone/>
              <a:defRPr sz="3200" b="0" i="0">
                <a:solidFill>
                  <a:schemeClr val="dk1"/>
                </a:solidFill>
                <a:latin typeface="Roboto Medium"/>
                <a:ea typeface="Roboto Medium"/>
                <a:cs typeface="Roboto Medium"/>
                <a:sym typeface="Roboto Medium"/>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6"/>
          <p:cNvSpPr txBox="1">
            <a:spLocks noGrp="1"/>
          </p:cNvSpPr>
          <p:nvPr>
            <p:ph type="body" idx="2"/>
          </p:nvPr>
        </p:nvSpPr>
        <p:spPr>
          <a:xfrm>
            <a:off x="4282425" y="980731"/>
            <a:ext cx="7678402" cy="3862127"/>
          </a:xfrm>
          <a:prstGeom prst="rect">
            <a:avLst/>
          </a:prstGeom>
          <a:noFill/>
          <a:ln>
            <a:noFill/>
          </a:ln>
        </p:spPr>
        <p:txBody>
          <a:bodyPr spcFirstLastPara="1" wrap="square" lIns="91425" tIns="45700" rIns="0" bIns="45700" anchor="t" anchorCtr="0">
            <a:normAutofit/>
          </a:bodyPr>
          <a:lstStyle>
            <a:lvl1pPr marL="457200" lvl="0" indent="-228600" algn="l">
              <a:lnSpc>
                <a:spcPct val="90000"/>
              </a:lnSpc>
              <a:spcBef>
                <a:spcPts val="1000"/>
              </a:spcBef>
              <a:spcAft>
                <a:spcPts val="0"/>
              </a:spcAft>
              <a:buClr>
                <a:schemeClr val="dk1"/>
              </a:buClr>
              <a:buSzPts val="1200"/>
              <a:buNone/>
              <a:defRPr sz="1200" b="0" i="0">
                <a:solidFill>
                  <a:schemeClr val="dk1"/>
                </a:solidFill>
                <a:latin typeface="Roboto"/>
                <a:ea typeface="Roboto"/>
                <a:cs typeface="Roboto"/>
                <a:sym typeface="Roboto"/>
              </a:defRPr>
            </a:lvl1pPr>
            <a:lvl2pPr marL="914400" lvl="1" indent="-228600" algn="l">
              <a:lnSpc>
                <a:spcPct val="90000"/>
              </a:lnSpc>
              <a:spcBef>
                <a:spcPts val="500"/>
              </a:spcBef>
              <a:spcAft>
                <a:spcPts val="0"/>
              </a:spcAft>
              <a:buClr>
                <a:schemeClr val="dk1"/>
              </a:buClr>
              <a:buSzPts val="726"/>
              <a:buNone/>
              <a:defRPr sz="726"/>
            </a:lvl2pPr>
            <a:lvl3pPr marL="1371600" lvl="2" indent="-228600" algn="l">
              <a:lnSpc>
                <a:spcPct val="90000"/>
              </a:lnSpc>
              <a:spcBef>
                <a:spcPts val="500"/>
              </a:spcBef>
              <a:spcAft>
                <a:spcPts val="0"/>
              </a:spcAft>
              <a:buClr>
                <a:schemeClr val="dk1"/>
              </a:buClr>
              <a:buSzPts val="622"/>
              <a:buNone/>
              <a:defRPr sz="622"/>
            </a:lvl3pPr>
            <a:lvl4pPr marL="1828800" lvl="3" indent="-228600" algn="l">
              <a:lnSpc>
                <a:spcPct val="90000"/>
              </a:lnSpc>
              <a:spcBef>
                <a:spcPts val="500"/>
              </a:spcBef>
              <a:spcAft>
                <a:spcPts val="0"/>
              </a:spcAft>
              <a:buClr>
                <a:schemeClr val="dk1"/>
              </a:buClr>
              <a:buSzPts val="518"/>
              <a:buNone/>
              <a:defRPr sz="518"/>
            </a:lvl4pPr>
            <a:lvl5pPr marL="2286000" lvl="4" indent="-228600" algn="l">
              <a:lnSpc>
                <a:spcPct val="90000"/>
              </a:lnSpc>
              <a:spcBef>
                <a:spcPts val="500"/>
              </a:spcBef>
              <a:spcAft>
                <a:spcPts val="0"/>
              </a:spcAft>
              <a:buClr>
                <a:schemeClr val="dk1"/>
              </a:buClr>
              <a:buSzPts val="518"/>
              <a:buNone/>
              <a:defRPr sz="518"/>
            </a:lvl5pPr>
            <a:lvl6pPr marL="2743200" lvl="5" indent="-228600" algn="l">
              <a:lnSpc>
                <a:spcPct val="90000"/>
              </a:lnSpc>
              <a:spcBef>
                <a:spcPts val="500"/>
              </a:spcBef>
              <a:spcAft>
                <a:spcPts val="0"/>
              </a:spcAft>
              <a:buClr>
                <a:schemeClr val="dk1"/>
              </a:buClr>
              <a:buSzPts val="518"/>
              <a:buNone/>
              <a:defRPr sz="518"/>
            </a:lvl6pPr>
            <a:lvl7pPr marL="3200400" lvl="6" indent="-228600" algn="l">
              <a:lnSpc>
                <a:spcPct val="90000"/>
              </a:lnSpc>
              <a:spcBef>
                <a:spcPts val="500"/>
              </a:spcBef>
              <a:spcAft>
                <a:spcPts val="0"/>
              </a:spcAft>
              <a:buClr>
                <a:schemeClr val="dk1"/>
              </a:buClr>
              <a:buSzPts val="518"/>
              <a:buNone/>
              <a:defRPr sz="518"/>
            </a:lvl7pPr>
            <a:lvl8pPr marL="3657600" lvl="7" indent="-228600" algn="l">
              <a:lnSpc>
                <a:spcPct val="90000"/>
              </a:lnSpc>
              <a:spcBef>
                <a:spcPts val="500"/>
              </a:spcBef>
              <a:spcAft>
                <a:spcPts val="0"/>
              </a:spcAft>
              <a:buClr>
                <a:schemeClr val="dk1"/>
              </a:buClr>
              <a:buSzPts val="518"/>
              <a:buNone/>
              <a:defRPr sz="518"/>
            </a:lvl8pPr>
            <a:lvl9pPr marL="4114800" lvl="8" indent="-228600" algn="l">
              <a:lnSpc>
                <a:spcPct val="90000"/>
              </a:lnSpc>
              <a:spcBef>
                <a:spcPts val="500"/>
              </a:spcBef>
              <a:spcAft>
                <a:spcPts val="0"/>
              </a:spcAft>
              <a:buClr>
                <a:schemeClr val="dk1"/>
              </a:buClr>
              <a:buSzPts val="518"/>
              <a:buNone/>
              <a:defRPr sz="518"/>
            </a:lvl9pPr>
          </a:lstStyle>
          <a:p>
            <a:endParaRPr/>
          </a:p>
        </p:txBody>
      </p:sp>
      <p:pic>
        <p:nvPicPr>
          <p:cNvPr id="33" name="Google Shape;33;p16" descr="A blue and white logo&#10;&#10;AI-generated content may be incorrect."/>
          <p:cNvPicPr preferRelativeResize="0"/>
          <p:nvPr/>
        </p:nvPicPr>
        <p:blipFill rotWithShape="1">
          <a:blip r:embed="rId2">
            <a:alphaModFix/>
          </a:blip>
          <a:srcRect/>
          <a:stretch/>
        </p:blipFill>
        <p:spPr>
          <a:xfrm>
            <a:off x="8581507" y="6207436"/>
            <a:ext cx="1817856" cy="454464"/>
          </a:xfrm>
          <a:prstGeom prst="rect">
            <a:avLst/>
          </a:prstGeom>
          <a:noFill/>
          <a:ln>
            <a:noFill/>
          </a:ln>
        </p:spPr>
      </p:pic>
      <p:pic>
        <p:nvPicPr>
          <p:cNvPr id="34" name="Google Shape;34;p16" descr="A black background with a black square&#10;&#10;AI-generated content may be incorrect."/>
          <p:cNvPicPr preferRelativeResize="0"/>
          <p:nvPr/>
        </p:nvPicPr>
        <p:blipFill rotWithShape="1">
          <a:blip r:embed="rId3">
            <a:alphaModFix/>
          </a:blip>
          <a:srcRect/>
          <a:stretch/>
        </p:blipFill>
        <p:spPr>
          <a:xfrm>
            <a:off x="10632454" y="6259909"/>
            <a:ext cx="1172609" cy="349518"/>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Blank">
  <p:cSld name="2_Blank">
    <p:bg>
      <p:bgPr>
        <a:solidFill>
          <a:schemeClr val="accent2">
            <a:alpha val="49803"/>
          </a:schemeClr>
        </a:solidFill>
        <a:effectLst/>
      </p:bgPr>
    </p:bg>
    <p:spTree>
      <p:nvGrpSpPr>
        <p:cNvPr id="1" name="Shape 35"/>
        <p:cNvGrpSpPr/>
        <p:nvPr/>
      </p:nvGrpSpPr>
      <p:grpSpPr>
        <a:xfrm>
          <a:off x="0" y="0"/>
          <a:ext cx="0" cy="0"/>
          <a:chOff x="0" y="0"/>
          <a:chExt cx="0" cy="0"/>
        </a:xfrm>
      </p:grpSpPr>
      <p:pic>
        <p:nvPicPr>
          <p:cNvPr id="36" name="Google Shape;36;p17" descr="A colorful lines in a black background&#10;&#10;AI-generated content may be incorrect."/>
          <p:cNvPicPr preferRelativeResize="0"/>
          <p:nvPr/>
        </p:nvPicPr>
        <p:blipFill rotWithShape="1">
          <a:blip r:embed="rId2">
            <a:alphaModFix/>
          </a:blip>
          <a:srcRect l="41849" t="1086" r="2291" b="-1085"/>
          <a:stretch/>
        </p:blipFill>
        <p:spPr>
          <a:xfrm rot="-1337207">
            <a:off x="-536540" y="-579028"/>
            <a:ext cx="6740502" cy="2301458"/>
          </a:xfrm>
          <a:prstGeom prst="rect">
            <a:avLst/>
          </a:prstGeom>
          <a:noFill/>
          <a:ln>
            <a:noFill/>
          </a:ln>
        </p:spPr>
      </p:pic>
      <p:sp>
        <p:nvSpPr>
          <p:cNvPr id="37" name="Google Shape;37;p17"/>
          <p:cNvSpPr/>
          <p:nvPr/>
        </p:nvSpPr>
        <p:spPr>
          <a:xfrm>
            <a:off x="0" y="6064623"/>
            <a:ext cx="12192000" cy="793377"/>
          </a:xfrm>
          <a:prstGeom prst="rect">
            <a:avLst/>
          </a:prstGeom>
          <a:solidFill>
            <a:srgbClr val="3E77C5"/>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8" name="Google Shape;38;p17"/>
          <p:cNvSpPr/>
          <p:nvPr/>
        </p:nvSpPr>
        <p:spPr>
          <a:xfrm>
            <a:off x="2232212" y="793377"/>
            <a:ext cx="9103659" cy="5056094"/>
          </a:xfrm>
          <a:prstGeom prst="round1Rect">
            <a:avLst>
              <a:gd name="adj" fmla="val 16667"/>
            </a:avLst>
          </a:prstGeom>
          <a:solidFill>
            <a:srgbClr val="FFFFFF"/>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9" name="Google Shape;39;p17"/>
          <p:cNvSpPr/>
          <p:nvPr/>
        </p:nvSpPr>
        <p:spPr>
          <a:xfrm>
            <a:off x="9959788" y="4366946"/>
            <a:ext cx="2088000" cy="2088000"/>
          </a:xfrm>
          <a:prstGeom prst="ellipse">
            <a:avLst/>
          </a:prstGeom>
          <a:solidFill>
            <a:schemeClr val="accent1"/>
          </a:solidFill>
          <a:ln w="19050" cap="flat" cmpd="sng">
            <a:solidFill>
              <a:srgbClr val="310D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0" name="Google Shape;40;p17" descr="A blue and white logo&#10;&#10;AI-generated content may be incorrect."/>
          <p:cNvPicPr preferRelativeResize="0"/>
          <p:nvPr/>
        </p:nvPicPr>
        <p:blipFill rotWithShape="1">
          <a:blip r:embed="rId3">
            <a:alphaModFix/>
          </a:blip>
          <a:srcRect/>
          <a:stretch/>
        </p:blipFill>
        <p:spPr>
          <a:xfrm>
            <a:off x="2371646" y="6252775"/>
            <a:ext cx="1538732" cy="384683"/>
          </a:xfrm>
          <a:prstGeom prst="rect">
            <a:avLst/>
          </a:prstGeom>
          <a:noFill/>
          <a:ln w="28575" cap="flat" cmpd="sng">
            <a:solidFill>
              <a:schemeClr val="lt1"/>
            </a:solidFill>
            <a:prstDash val="solid"/>
            <a:round/>
            <a:headEnd type="none" w="sm" len="sm"/>
            <a:tailEnd type="none" w="sm" len="sm"/>
          </a:ln>
        </p:spPr>
      </p:pic>
      <p:pic>
        <p:nvPicPr>
          <p:cNvPr id="41" name="Google Shape;41;p17"/>
          <p:cNvPicPr preferRelativeResize="0"/>
          <p:nvPr/>
        </p:nvPicPr>
        <p:blipFill rotWithShape="1">
          <a:blip r:embed="rId4">
            <a:alphaModFix/>
          </a:blip>
          <a:srcRect/>
          <a:stretch/>
        </p:blipFill>
        <p:spPr>
          <a:xfrm>
            <a:off x="474037" y="6237425"/>
            <a:ext cx="1290590" cy="384683"/>
          </a:xfrm>
          <a:prstGeom prst="rect">
            <a:avLst/>
          </a:prstGeom>
          <a:noFill/>
          <a:ln>
            <a:noFill/>
          </a:ln>
        </p:spPr>
      </p:pic>
      <p:sp>
        <p:nvSpPr>
          <p:cNvPr id="42" name="Google Shape;42;p17"/>
          <p:cNvSpPr txBox="1"/>
          <p:nvPr/>
        </p:nvSpPr>
        <p:spPr>
          <a:xfrm>
            <a:off x="4953678" y="6268126"/>
            <a:ext cx="780602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lt1"/>
                </a:solidFill>
                <a:latin typeface="Arial"/>
                <a:ea typeface="Arial"/>
                <a:cs typeface="Arial"/>
                <a:sym typeface="Arial"/>
                <a:hlinkClick r:id="rId5">
                  <a:extLst>
                    <a:ext uri="{A12FA001-AC4F-418D-AE19-62706E023703}">
                      <ahyp:hlinkClr xmlns:ahyp="http://schemas.microsoft.com/office/drawing/2018/hyperlinkcolor" val="tx"/>
                    </a:ext>
                  </a:extLst>
                </a:hlinkClick>
              </a:rPr>
              <a:t>www.caritas.org.au/debt</a:t>
            </a:r>
            <a:r>
              <a:rPr lang="en-US" sz="1800">
                <a:solidFill>
                  <a:schemeClr val="lt1"/>
                </a:solidFill>
                <a:latin typeface="Arial"/>
                <a:ea typeface="Arial"/>
                <a:cs typeface="Arial"/>
                <a:sym typeface="Arial"/>
              </a:rPr>
              <a:t>   |   #LaudatoSiWeek   </a:t>
            </a:r>
            <a:endParaRPr/>
          </a:p>
        </p:txBody>
      </p:sp>
      <p:pic>
        <p:nvPicPr>
          <p:cNvPr id="43" name="Google Shape;43;p17" descr="A white circle with black text&#10;&#10;AI-generated content may be incorrect."/>
          <p:cNvPicPr preferRelativeResize="0"/>
          <p:nvPr/>
        </p:nvPicPr>
        <p:blipFill rotWithShape="1">
          <a:blip r:embed="rId6">
            <a:alphaModFix/>
          </a:blip>
          <a:srcRect/>
          <a:stretch/>
        </p:blipFill>
        <p:spPr>
          <a:xfrm>
            <a:off x="9959788" y="4364469"/>
            <a:ext cx="2097742" cy="209774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44"/>
        <p:cNvGrpSpPr/>
        <p:nvPr/>
      </p:nvGrpSpPr>
      <p:grpSpPr>
        <a:xfrm>
          <a:off x="0" y="0"/>
          <a:ext cx="0" cy="0"/>
          <a:chOff x="0" y="0"/>
          <a:chExt cx="0" cy="0"/>
        </a:xfrm>
      </p:grpSpPr>
      <p:sp>
        <p:nvSpPr>
          <p:cNvPr id="45" name="Google Shape;45;p18"/>
          <p:cNvSpPr txBox="1">
            <a:spLocks noGrp="1"/>
          </p:cNvSpPr>
          <p:nvPr>
            <p:ph type="body" idx="1"/>
          </p:nvPr>
        </p:nvSpPr>
        <p:spPr>
          <a:xfrm>
            <a:off x="164125" y="284166"/>
            <a:ext cx="7326923" cy="50323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800"/>
              <a:buNone/>
              <a:defRPr>
                <a:latin typeface="Roboto Medium"/>
                <a:ea typeface="Roboto Medium"/>
                <a:cs typeface="Roboto Medium"/>
                <a:sym typeface="Roboto Medium"/>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8"/>
          <p:cNvSpPr>
            <a:spLocks noGrp="1"/>
          </p:cNvSpPr>
          <p:nvPr>
            <p:ph type="pic" idx="2"/>
          </p:nvPr>
        </p:nvSpPr>
        <p:spPr>
          <a:xfrm>
            <a:off x="7691254" y="3"/>
            <a:ext cx="4519887" cy="6857999"/>
          </a:xfrm>
          <a:prstGeom prst="rect">
            <a:avLst/>
          </a:prstGeom>
          <a:noFill/>
          <a:ln>
            <a:noFill/>
          </a:ln>
        </p:spPr>
      </p:sp>
      <p:sp>
        <p:nvSpPr>
          <p:cNvPr id="47" name="Google Shape;47;p18"/>
          <p:cNvSpPr txBox="1">
            <a:spLocks noGrp="1"/>
          </p:cNvSpPr>
          <p:nvPr>
            <p:ph type="body" idx="3"/>
          </p:nvPr>
        </p:nvSpPr>
        <p:spPr>
          <a:xfrm>
            <a:off x="311517" y="1083698"/>
            <a:ext cx="7178644" cy="54907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200"/>
              <a:buNone/>
              <a:defRPr sz="1200">
                <a:solidFill>
                  <a:schemeClr val="dk1"/>
                </a:solidFill>
              </a:defRPr>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8" name="Google Shape;48;p18"/>
          <p:cNvSpPr/>
          <p:nvPr/>
        </p:nvSpPr>
        <p:spPr>
          <a:xfrm rot="10800000" flipH="1">
            <a:off x="2165" y="908723"/>
            <a:ext cx="3278633" cy="53889"/>
          </a:xfrm>
          <a:prstGeom prst="rect">
            <a:avLst/>
          </a:prstGeom>
          <a:solidFill>
            <a:srgbClr val="762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77">
              <a:solidFill>
                <a:srgbClr val="B3C8CB"/>
              </a:solidFill>
              <a:latin typeface="Roboto"/>
              <a:ea typeface="Roboto"/>
              <a:cs typeface="Roboto"/>
              <a:sym typeface="Roboto"/>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757880"/>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757880"/>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57880"/>
                </a:solidFill>
                <a:latin typeface="Arial"/>
                <a:ea typeface="Arial"/>
                <a:cs typeface="Arial"/>
                <a:sym typeface="Arial"/>
              </a:defRPr>
            </a:lvl1pPr>
            <a:lvl2pPr marL="0" marR="0" lvl="1" indent="0" algn="r" rtl="0">
              <a:spcBef>
                <a:spcPts val="0"/>
              </a:spcBef>
              <a:buNone/>
              <a:defRPr sz="1200" b="0" i="0" u="none" strike="noStrike" cap="none">
                <a:solidFill>
                  <a:srgbClr val="757880"/>
                </a:solidFill>
                <a:latin typeface="Arial"/>
                <a:ea typeface="Arial"/>
                <a:cs typeface="Arial"/>
                <a:sym typeface="Arial"/>
              </a:defRPr>
            </a:lvl2pPr>
            <a:lvl3pPr marL="0" marR="0" lvl="2" indent="0" algn="r" rtl="0">
              <a:spcBef>
                <a:spcPts val="0"/>
              </a:spcBef>
              <a:buNone/>
              <a:defRPr sz="1200" b="0" i="0" u="none" strike="noStrike" cap="none">
                <a:solidFill>
                  <a:srgbClr val="757880"/>
                </a:solidFill>
                <a:latin typeface="Arial"/>
                <a:ea typeface="Arial"/>
                <a:cs typeface="Arial"/>
                <a:sym typeface="Arial"/>
              </a:defRPr>
            </a:lvl3pPr>
            <a:lvl4pPr marL="0" marR="0" lvl="3" indent="0" algn="r" rtl="0">
              <a:spcBef>
                <a:spcPts val="0"/>
              </a:spcBef>
              <a:buNone/>
              <a:defRPr sz="1200" b="0" i="0" u="none" strike="noStrike" cap="none">
                <a:solidFill>
                  <a:srgbClr val="757880"/>
                </a:solidFill>
                <a:latin typeface="Arial"/>
                <a:ea typeface="Arial"/>
                <a:cs typeface="Arial"/>
                <a:sym typeface="Arial"/>
              </a:defRPr>
            </a:lvl4pPr>
            <a:lvl5pPr marL="0" marR="0" lvl="4" indent="0" algn="r" rtl="0">
              <a:spcBef>
                <a:spcPts val="0"/>
              </a:spcBef>
              <a:buNone/>
              <a:defRPr sz="1200" b="0" i="0" u="none" strike="noStrike" cap="none">
                <a:solidFill>
                  <a:srgbClr val="757880"/>
                </a:solidFill>
                <a:latin typeface="Arial"/>
                <a:ea typeface="Arial"/>
                <a:cs typeface="Arial"/>
                <a:sym typeface="Arial"/>
              </a:defRPr>
            </a:lvl5pPr>
            <a:lvl6pPr marL="0" marR="0" lvl="5" indent="0" algn="r" rtl="0">
              <a:spcBef>
                <a:spcPts val="0"/>
              </a:spcBef>
              <a:buNone/>
              <a:defRPr sz="1200" b="0" i="0" u="none" strike="noStrike" cap="none">
                <a:solidFill>
                  <a:srgbClr val="757880"/>
                </a:solidFill>
                <a:latin typeface="Arial"/>
                <a:ea typeface="Arial"/>
                <a:cs typeface="Arial"/>
                <a:sym typeface="Arial"/>
              </a:defRPr>
            </a:lvl6pPr>
            <a:lvl7pPr marL="0" marR="0" lvl="6" indent="0" algn="r" rtl="0">
              <a:spcBef>
                <a:spcPts val="0"/>
              </a:spcBef>
              <a:buNone/>
              <a:defRPr sz="1200" b="0" i="0" u="none" strike="noStrike" cap="none">
                <a:solidFill>
                  <a:srgbClr val="757880"/>
                </a:solidFill>
                <a:latin typeface="Arial"/>
                <a:ea typeface="Arial"/>
                <a:cs typeface="Arial"/>
                <a:sym typeface="Arial"/>
              </a:defRPr>
            </a:lvl7pPr>
            <a:lvl8pPr marL="0" marR="0" lvl="7" indent="0" algn="r" rtl="0">
              <a:spcBef>
                <a:spcPts val="0"/>
              </a:spcBef>
              <a:buNone/>
              <a:defRPr sz="1200" b="0" i="0" u="none" strike="noStrike" cap="none">
                <a:solidFill>
                  <a:srgbClr val="757880"/>
                </a:solidFill>
                <a:latin typeface="Arial"/>
                <a:ea typeface="Arial"/>
                <a:cs typeface="Arial"/>
                <a:sym typeface="Arial"/>
              </a:defRPr>
            </a:lvl8pPr>
            <a:lvl9pPr marL="0" marR="0" lvl="8" indent="0" algn="r" rtl="0">
              <a:spcBef>
                <a:spcPts val="0"/>
              </a:spcBef>
              <a:buNone/>
              <a:defRPr sz="1200" b="0" i="0" u="none" strike="noStrike" cap="none">
                <a:solidFill>
                  <a:srgbClr val="757880"/>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video" Target="https://www.youtube.com/embed/PnykOZApw6k?feature=oembed" TargetMode="External"/><Relationship Id="rId6" Type="http://schemas.openxmlformats.org/officeDocument/2006/relationships/image" Target="../media/image12.jpeg"/><Relationship Id="rId5" Type="http://schemas.openxmlformats.org/officeDocument/2006/relationships/image" Target="../media/image7.pn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caritas.org.au/debt"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alpha val="49803"/>
          </a:schemeClr>
        </a:solidFill>
        <a:effectLst/>
      </p:bgPr>
    </p:bg>
    <p:spTree>
      <p:nvGrpSpPr>
        <p:cNvPr id="1" name="Shape 130"/>
        <p:cNvGrpSpPr/>
        <p:nvPr/>
      </p:nvGrpSpPr>
      <p:grpSpPr>
        <a:xfrm>
          <a:off x="0" y="0"/>
          <a:ext cx="0" cy="0"/>
          <a:chOff x="0" y="0"/>
          <a:chExt cx="0" cy="0"/>
        </a:xfrm>
      </p:grpSpPr>
      <p:sp>
        <p:nvSpPr>
          <p:cNvPr id="131" name="Google Shape;131;p10"/>
          <p:cNvSpPr txBox="1">
            <a:spLocks noGrp="1"/>
          </p:cNvSpPr>
          <p:nvPr>
            <p:ph type="body" idx="4294967295"/>
          </p:nvPr>
        </p:nvSpPr>
        <p:spPr>
          <a:xfrm>
            <a:off x="2634619" y="1210236"/>
            <a:ext cx="8324734" cy="4356846"/>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5000"/>
              </a:lnSpc>
              <a:spcBef>
                <a:spcPts val="0"/>
              </a:spcBef>
              <a:spcAft>
                <a:spcPts val="0"/>
              </a:spcAft>
              <a:buClr>
                <a:schemeClr val="dk1"/>
              </a:buClr>
              <a:buSzPts val="3200"/>
              <a:buNone/>
            </a:pPr>
            <a:r>
              <a:rPr lang="en-US" sz="3200" dirty="0"/>
              <a:t>In this Year of Jubilee,</a:t>
            </a:r>
            <a:br>
              <a:rPr lang="en-US" sz="3200" dirty="0"/>
            </a:br>
            <a:r>
              <a:rPr lang="en-US" sz="3200" dirty="0"/>
              <a:t>when we are called to be pilgrims of hope,</a:t>
            </a:r>
            <a:br>
              <a:rPr lang="en-US" sz="3200" dirty="0"/>
            </a:br>
            <a:r>
              <a:rPr lang="en-US" sz="3200" dirty="0"/>
              <a:t>we pray for greater justice.</a:t>
            </a:r>
            <a:endParaRPr sz="3200" dirty="0"/>
          </a:p>
          <a:p>
            <a:pPr marL="0" lvl="0" indent="0" algn="l" rtl="0">
              <a:lnSpc>
                <a:spcPct val="105000"/>
              </a:lnSpc>
              <a:spcBef>
                <a:spcPts val="0"/>
              </a:spcBef>
              <a:spcAft>
                <a:spcPts val="0"/>
              </a:spcAft>
              <a:buClr>
                <a:schemeClr val="dk1"/>
              </a:buClr>
              <a:buSzPts val="3200"/>
              <a:buNone/>
            </a:pPr>
            <a:endParaRPr sz="3200" dirty="0"/>
          </a:p>
          <a:p>
            <a:pPr marL="0" lvl="0" indent="0" algn="l" rtl="0">
              <a:lnSpc>
                <a:spcPct val="115000"/>
              </a:lnSpc>
              <a:spcBef>
                <a:spcPts val="0"/>
              </a:spcBef>
              <a:spcAft>
                <a:spcPts val="0"/>
              </a:spcAft>
              <a:buClr>
                <a:schemeClr val="dk1"/>
              </a:buClr>
              <a:buSzPts val="3200"/>
              <a:buNone/>
            </a:pPr>
            <a:r>
              <a:rPr lang="en-US" sz="3200" dirty="0"/>
              <a:t>We pray that we might do our part </a:t>
            </a:r>
            <a:br>
              <a:rPr lang="en-US" sz="3200" dirty="0"/>
            </a:br>
            <a:r>
              <a:rPr lang="en-US" sz="3200" dirty="0"/>
              <a:t>to challenge unjust situations that </a:t>
            </a:r>
            <a:br>
              <a:rPr lang="en-US" sz="3200" dirty="0"/>
            </a:br>
            <a:r>
              <a:rPr lang="en-US" sz="3200" dirty="0"/>
              <a:t>cause harm to so many of your people around the world.</a:t>
            </a:r>
            <a:endParaRPr sz="3200" dirty="0"/>
          </a:p>
          <a:p>
            <a:pPr marL="0" lvl="0" indent="0" algn="l" rtl="0">
              <a:lnSpc>
                <a:spcPct val="105000"/>
              </a:lnSpc>
              <a:spcBef>
                <a:spcPts val="0"/>
              </a:spcBef>
              <a:spcAft>
                <a:spcPts val="0"/>
              </a:spcAft>
              <a:buClr>
                <a:schemeClr val="dk1"/>
              </a:buClr>
              <a:buSzPts val="3200"/>
              <a:buNone/>
            </a:pPr>
            <a:r>
              <a:rPr lang="en-US" sz="3200" dirty="0"/>
              <a:t> </a:t>
            </a:r>
            <a:endParaRPr sz="3200" dirty="0"/>
          </a:p>
        </p:txBody>
      </p:sp>
      <p:pic>
        <p:nvPicPr>
          <p:cNvPr id="132" name="Google Shape;132;p10" descr="A blue and white logo&#10;&#10;AI-generated content may be incorrect."/>
          <p:cNvPicPr preferRelativeResize="0"/>
          <p:nvPr/>
        </p:nvPicPr>
        <p:blipFill rotWithShape="1">
          <a:blip r:embed="rId3">
            <a:alphaModFix/>
          </a:blip>
          <a:srcRect/>
          <a:stretch/>
        </p:blipFill>
        <p:spPr>
          <a:xfrm>
            <a:off x="2371646" y="6252775"/>
            <a:ext cx="1538732" cy="384683"/>
          </a:xfrm>
          <a:prstGeom prst="rect">
            <a:avLst/>
          </a:prstGeom>
          <a:noFill/>
          <a:ln w="28575" cap="flat" cmpd="sng">
            <a:solidFill>
              <a:schemeClr val="lt1"/>
            </a:solidFill>
            <a:prstDash val="solid"/>
            <a:round/>
            <a:headEnd type="none" w="sm" len="sm"/>
            <a:tailEnd type="none" w="sm" len="sm"/>
          </a:ln>
        </p:spPr>
      </p:pic>
      <p:pic>
        <p:nvPicPr>
          <p:cNvPr id="133" name="Google Shape;133;p10"/>
          <p:cNvPicPr preferRelativeResize="0"/>
          <p:nvPr/>
        </p:nvPicPr>
        <p:blipFill rotWithShape="1">
          <a:blip r:embed="rId4">
            <a:alphaModFix/>
          </a:blip>
          <a:srcRect/>
          <a:stretch/>
        </p:blipFill>
        <p:spPr>
          <a:xfrm>
            <a:off x="474037" y="6237425"/>
            <a:ext cx="1290590" cy="38468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alpha val="49803"/>
          </a:schemeClr>
        </a:solidFill>
        <a:effectLst/>
      </p:bgPr>
    </p:bg>
    <p:spTree>
      <p:nvGrpSpPr>
        <p:cNvPr id="1" name="Shape 137"/>
        <p:cNvGrpSpPr/>
        <p:nvPr/>
      </p:nvGrpSpPr>
      <p:grpSpPr>
        <a:xfrm>
          <a:off x="0" y="0"/>
          <a:ext cx="0" cy="0"/>
          <a:chOff x="0" y="0"/>
          <a:chExt cx="0" cy="0"/>
        </a:xfrm>
      </p:grpSpPr>
      <p:sp>
        <p:nvSpPr>
          <p:cNvPr id="138" name="Google Shape;138;p11"/>
          <p:cNvSpPr txBox="1">
            <a:spLocks noGrp="1"/>
          </p:cNvSpPr>
          <p:nvPr>
            <p:ph type="body" idx="4294967295"/>
          </p:nvPr>
        </p:nvSpPr>
        <p:spPr>
          <a:xfrm>
            <a:off x="2634619" y="1210236"/>
            <a:ext cx="8324734" cy="5742362"/>
          </a:xfrm>
          <a:prstGeom prst="rect">
            <a:avLst/>
          </a:prstGeom>
          <a:noFill/>
          <a:ln>
            <a:noFill/>
          </a:ln>
        </p:spPr>
        <p:txBody>
          <a:bodyPr spcFirstLastPara="1" wrap="square" lIns="91425" tIns="45700" rIns="91425" bIns="45700" anchor="t" anchorCtr="0">
            <a:normAutofit/>
          </a:bodyPr>
          <a:lstStyle/>
          <a:p>
            <a:pPr marL="0" lvl="0" indent="0" algn="l" rtl="0">
              <a:lnSpc>
                <a:spcPct val="105000"/>
              </a:lnSpc>
              <a:spcBef>
                <a:spcPts val="0"/>
              </a:spcBef>
              <a:spcAft>
                <a:spcPts val="0"/>
              </a:spcAft>
              <a:buClr>
                <a:schemeClr val="dk1"/>
              </a:buClr>
              <a:buSzPts val="3200"/>
              <a:buNone/>
            </a:pPr>
            <a:r>
              <a:rPr lang="en-US" sz="3200" dirty="0"/>
              <a:t>May we work to ensure that earth is truly a common home for everyone,</a:t>
            </a:r>
            <a:br>
              <a:rPr lang="en-US" sz="3200" dirty="0"/>
            </a:br>
            <a:r>
              <a:rPr lang="en-US" sz="3200" dirty="0"/>
              <a:t>shared by all and enjoyed in security.</a:t>
            </a:r>
            <a:endParaRPr dirty="0"/>
          </a:p>
          <a:p>
            <a:pPr marL="0" lvl="0" indent="0" algn="l" rtl="0">
              <a:lnSpc>
                <a:spcPct val="105000"/>
              </a:lnSpc>
              <a:spcBef>
                <a:spcPts val="3600"/>
              </a:spcBef>
              <a:spcAft>
                <a:spcPts val="0"/>
              </a:spcAft>
              <a:buClr>
                <a:schemeClr val="dk1"/>
              </a:buClr>
              <a:buSzPts val="3200"/>
              <a:buNone/>
            </a:pPr>
            <a:r>
              <a:rPr lang="en-US" sz="3200" dirty="0"/>
              <a:t>May we be instruments of your peace</a:t>
            </a:r>
            <a:br>
              <a:rPr lang="en-US" sz="3200" dirty="0"/>
            </a:br>
            <a:r>
              <a:rPr lang="en-US" sz="3200" dirty="0"/>
              <a:t>and builders of the kingdom </a:t>
            </a:r>
            <a:br>
              <a:rPr lang="en-US" sz="3200" dirty="0"/>
            </a:br>
            <a:r>
              <a:rPr lang="en-US" sz="3200" dirty="0"/>
              <a:t>of which Jesus spoke in your name.</a:t>
            </a:r>
            <a:endParaRPr dirty="0"/>
          </a:p>
          <a:p>
            <a:pPr marL="0" lvl="0" indent="0" algn="l" rtl="0">
              <a:lnSpc>
                <a:spcPct val="105000"/>
              </a:lnSpc>
              <a:spcBef>
                <a:spcPts val="3600"/>
              </a:spcBef>
              <a:spcAft>
                <a:spcPts val="0"/>
              </a:spcAft>
              <a:buClr>
                <a:schemeClr val="dk1"/>
              </a:buClr>
              <a:buSzPts val="3200"/>
              <a:buNone/>
            </a:pPr>
            <a:r>
              <a:rPr lang="en-US" sz="3200" dirty="0"/>
              <a:t>Amen</a:t>
            </a:r>
            <a:endParaRPr dirty="0"/>
          </a:p>
          <a:p>
            <a:pPr marL="0" lvl="0" indent="0" algn="l" rtl="0">
              <a:lnSpc>
                <a:spcPct val="105000"/>
              </a:lnSpc>
              <a:spcBef>
                <a:spcPts val="3600"/>
              </a:spcBef>
              <a:spcAft>
                <a:spcPts val="0"/>
              </a:spcAft>
              <a:buClr>
                <a:schemeClr val="dk1"/>
              </a:buClr>
              <a:buSzPts val="3200"/>
              <a:buNone/>
            </a:pPr>
            <a:r>
              <a:rPr lang="en-US" sz="3200" dirty="0"/>
              <a:t> </a:t>
            </a:r>
            <a:endParaRPr sz="3200" dirty="0"/>
          </a:p>
        </p:txBody>
      </p:sp>
      <p:pic>
        <p:nvPicPr>
          <p:cNvPr id="139" name="Google Shape;139;p11" descr="A blue and white logo&#10;&#10;AI-generated content may be incorrect."/>
          <p:cNvPicPr preferRelativeResize="0"/>
          <p:nvPr/>
        </p:nvPicPr>
        <p:blipFill rotWithShape="1">
          <a:blip r:embed="rId3">
            <a:alphaModFix/>
          </a:blip>
          <a:srcRect/>
          <a:stretch/>
        </p:blipFill>
        <p:spPr>
          <a:xfrm>
            <a:off x="2371646" y="6252775"/>
            <a:ext cx="1538732" cy="384683"/>
          </a:xfrm>
          <a:prstGeom prst="rect">
            <a:avLst/>
          </a:prstGeom>
          <a:noFill/>
          <a:ln w="28575" cap="flat" cmpd="sng">
            <a:solidFill>
              <a:schemeClr val="lt1"/>
            </a:solidFill>
            <a:prstDash val="solid"/>
            <a:round/>
            <a:headEnd type="none" w="sm" len="sm"/>
            <a:tailEnd type="none" w="sm" len="sm"/>
          </a:ln>
        </p:spPr>
      </p:pic>
      <p:pic>
        <p:nvPicPr>
          <p:cNvPr id="140" name="Google Shape;140;p11"/>
          <p:cNvPicPr preferRelativeResize="0"/>
          <p:nvPr/>
        </p:nvPicPr>
        <p:blipFill rotWithShape="1">
          <a:blip r:embed="rId4">
            <a:alphaModFix/>
          </a:blip>
          <a:srcRect/>
          <a:stretch/>
        </p:blipFill>
        <p:spPr>
          <a:xfrm>
            <a:off x="474037" y="6237425"/>
            <a:ext cx="1290590" cy="38468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2"/>
          <p:cNvSpPr txBox="1">
            <a:spLocks noGrp="1"/>
          </p:cNvSpPr>
          <p:nvPr>
            <p:ph type="body" idx="4294967295"/>
          </p:nvPr>
        </p:nvSpPr>
        <p:spPr>
          <a:xfrm>
            <a:off x="1517714" y="1480298"/>
            <a:ext cx="9995309" cy="131947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3200"/>
              <a:buNone/>
            </a:pPr>
            <a:r>
              <a:rPr lang="en-US" sz="3200"/>
              <a:t>Laudato Si’ Week is a celebration held annually in May to mark the anniversary of Pope Francis’s letter on caring for creation. </a:t>
            </a:r>
            <a:endParaRPr/>
          </a:p>
        </p:txBody>
      </p:sp>
      <p:sp>
        <p:nvSpPr>
          <p:cNvPr id="59" name="Google Shape;59;p2"/>
          <p:cNvSpPr txBox="1">
            <a:spLocks noGrp="1"/>
          </p:cNvSpPr>
          <p:nvPr>
            <p:ph type="body" idx="4294967295"/>
          </p:nvPr>
        </p:nvSpPr>
        <p:spPr>
          <a:xfrm>
            <a:off x="672352" y="352098"/>
            <a:ext cx="11519647" cy="58689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000"/>
              <a:buNone/>
            </a:pPr>
            <a:r>
              <a:rPr lang="en-US" sz="4000" b="1"/>
              <a:t>Laudato Si’ Week 17-24 May</a:t>
            </a:r>
            <a:endParaRPr/>
          </a:p>
        </p:txBody>
      </p:sp>
      <p:grpSp>
        <p:nvGrpSpPr>
          <p:cNvPr id="60" name="Google Shape;60;p2"/>
          <p:cNvGrpSpPr/>
          <p:nvPr/>
        </p:nvGrpSpPr>
        <p:grpSpPr>
          <a:xfrm>
            <a:off x="10275216" y="4813320"/>
            <a:ext cx="1799022" cy="1799022"/>
            <a:chOff x="5241032" y="238200"/>
            <a:chExt cx="2880000" cy="2880000"/>
          </a:xfrm>
        </p:grpSpPr>
        <p:sp>
          <p:nvSpPr>
            <p:cNvPr id="61" name="Google Shape;61;p2"/>
            <p:cNvSpPr/>
            <p:nvPr/>
          </p:nvSpPr>
          <p:spPr>
            <a:xfrm>
              <a:off x="5241032" y="238200"/>
              <a:ext cx="2880000" cy="2880000"/>
            </a:xfrm>
            <a:prstGeom prst="ellipse">
              <a:avLst/>
            </a:prstGeom>
            <a:solidFill>
              <a:schemeClr val="lt1"/>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2" name="Google Shape;62;p2" descr="A logo of a group of people&#10;&#10;AI-generated content may be incorrect."/>
            <p:cNvPicPr preferRelativeResize="0"/>
            <p:nvPr/>
          </p:nvPicPr>
          <p:blipFill rotWithShape="1">
            <a:blip r:embed="rId3">
              <a:alphaModFix/>
            </a:blip>
            <a:srcRect/>
            <a:stretch/>
          </p:blipFill>
          <p:spPr>
            <a:xfrm>
              <a:off x="5442048" y="439216"/>
              <a:ext cx="2477967" cy="2477967"/>
            </a:xfrm>
            <a:prstGeom prst="rect">
              <a:avLst/>
            </a:prstGeom>
            <a:noFill/>
            <a:ln>
              <a:noFill/>
            </a:ln>
          </p:spPr>
        </p:pic>
      </p:grpSp>
      <p:pic>
        <p:nvPicPr>
          <p:cNvPr id="63" name="Google Shape;63;p2" descr="Daily calendar with solid fill"/>
          <p:cNvPicPr preferRelativeResize="0"/>
          <p:nvPr/>
        </p:nvPicPr>
        <p:blipFill rotWithShape="1">
          <a:blip r:embed="rId4">
            <a:alphaModFix/>
          </a:blip>
          <a:srcRect/>
          <a:stretch/>
        </p:blipFill>
        <p:spPr>
          <a:xfrm>
            <a:off x="477746" y="1480298"/>
            <a:ext cx="914400" cy="914400"/>
          </a:xfrm>
          <a:prstGeom prst="rect">
            <a:avLst/>
          </a:prstGeom>
          <a:noFill/>
          <a:ln>
            <a:noFill/>
          </a:ln>
        </p:spPr>
      </p:pic>
      <p:pic>
        <p:nvPicPr>
          <p:cNvPr id="64" name="Google Shape;64;p2" descr="Present with solid fill"/>
          <p:cNvPicPr preferRelativeResize="0"/>
          <p:nvPr/>
        </p:nvPicPr>
        <p:blipFill rotWithShape="1">
          <a:blip r:embed="rId5">
            <a:alphaModFix/>
          </a:blip>
          <a:srcRect/>
          <a:stretch/>
        </p:blipFill>
        <p:spPr>
          <a:xfrm>
            <a:off x="477746" y="3049562"/>
            <a:ext cx="914400" cy="914400"/>
          </a:xfrm>
          <a:prstGeom prst="rect">
            <a:avLst/>
          </a:prstGeom>
          <a:noFill/>
          <a:ln>
            <a:noFill/>
          </a:ln>
        </p:spPr>
      </p:pic>
      <p:pic>
        <p:nvPicPr>
          <p:cNvPr id="65" name="Google Shape;65;p2" descr="Loan with solid fill"/>
          <p:cNvPicPr preferRelativeResize="0"/>
          <p:nvPr/>
        </p:nvPicPr>
        <p:blipFill rotWithShape="1">
          <a:blip r:embed="rId6">
            <a:alphaModFix/>
          </a:blip>
          <a:srcRect/>
          <a:stretch/>
        </p:blipFill>
        <p:spPr>
          <a:xfrm>
            <a:off x="477746" y="4341043"/>
            <a:ext cx="914400" cy="914400"/>
          </a:xfrm>
          <a:prstGeom prst="rect">
            <a:avLst/>
          </a:prstGeom>
          <a:noFill/>
          <a:ln>
            <a:noFill/>
          </a:ln>
        </p:spPr>
      </p:pic>
      <p:sp>
        <p:nvSpPr>
          <p:cNvPr id="66" name="Google Shape;66;p2"/>
          <p:cNvSpPr txBox="1"/>
          <p:nvPr/>
        </p:nvSpPr>
        <p:spPr>
          <a:xfrm>
            <a:off x="1517712" y="3245152"/>
            <a:ext cx="1055652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3200"/>
              <a:buFont typeface="Arial"/>
              <a:buNone/>
            </a:pPr>
            <a:r>
              <a:rPr lang="en-US" sz="3200" dirty="0">
                <a:solidFill>
                  <a:schemeClr val="dk1"/>
                </a:solidFill>
                <a:latin typeface="Arial"/>
                <a:ea typeface="Arial"/>
                <a:cs typeface="Arial"/>
                <a:sym typeface="Arial"/>
              </a:rPr>
              <a:t>This year celebrates the 10</a:t>
            </a:r>
            <a:r>
              <a:rPr lang="en-US" sz="3200" baseline="30000" dirty="0">
                <a:solidFill>
                  <a:schemeClr val="dk1"/>
                </a:solidFill>
                <a:latin typeface="Arial"/>
                <a:ea typeface="Arial"/>
                <a:cs typeface="Arial"/>
                <a:sym typeface="Arial"/>
              </a:rPr>
              <a:t>th</a:t>
            </a:r>
            <a:r>
              <a:rPr lang="en-US" sz="3200" dirty="0">
                <a:solidFill>
                  <a:schemeClr val="dk1"/>
                </a:solidFill>
                <a:latin typeface="Arial"/>
                <a:ea typeface="Arial"/>
                <a:cs typeface="Arial"/>
                <a:sym typeface="Arial"/>
              </a:rPr>
              <a:t> Anniversary of </a:t>
            </a:r>
            <a:r>
              <a:rPr lang="en-US" sz="3200" i="1" dirty="0" err="1">
                <a:solidFill>
                  <a:schemeClr val="dk1"/>
                </a:solidFill>
                <a:latin typeface="Arial"/>
                <a:ea typeface="Arial"/>
                <a:cs typeface="Arial"/>
                <a:sym typeface="Arial"/>
              </a:rPr>
              <a:t>Laudato</a:t>
            </a:r>
            <a:r>
              <a:rPr lang="en-US" sz="3200" i="1" dirty="0">
                <a:solidFill>
                  <a:schemeClr val="dk1"/>
                </a:solidFill>
                <a:latin typeface="Arial"/>
                <a:ea typeface="Arial"/>
                <a:cs typeface="Arial"/>
                <a:sym typeface="Arial"/>
              </a:rPr>
              <a:t> Si’.</a:t>
            </a:r>
            <a:endParaRPr dirty="0"/>
          </a:p>
        </p:txBody>
      </p:sp>
      <p:sp>
        <p:nvSpPr>
          <p:cNvPr id="67" name="Google Shape;67;p2"/>
          <p:cNvSpPr txBox="1"/>
          <p:nvPr/>
        </p:nvSpPr>
        <p:spPr>
          <a:xfrm>
            <a:off x="1517713" y="4311698"/>
            <a:ext cx="9040307"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3200"/>
              <a:buFont typeface="Arial"/>
              <a:buNone/>
            </a:pPr>
            <a:r>
              <a:rPr lang="en-US" sz="3200">
                <a:solidFill>
                  <a:schemeClr val="dk1"/>
                </a:solidFill>
                <a:latin typeface="Arial"/>
                <a:ea typeface="Arial"/>
                <a:cs typeface="Arial"/>
                <a:sym typeface="Arial"/>
              </a:rPr>
              <a:t>In this Year of Jubilee, our focus is debt, and the impact debt has on earth and each other. </a:t>
            </a:r>
            <a:endParaRPr/>
          </a:p>
        </p:txBody>
      </p:sp>
      <p:cxnSp>
        <p:nvCxnSpPr>
          <p:cNvPr id="68" name="Google Shape;68;p2"/>
          <p:cNvCxnSpPr/>
          <p:nvPr/>
        </p:nvCxnSpPr>
        <p:spPr>
          <a:xfrm>
            <a:off x="0" y="1085641"/>
            <a:ext cx="8314441" cy="0"/>
          </a:xfrm>
          <a:prstGeom prst="straightConnector1">
            <a:avLst/>
          </a:prstGeom>
          <a:noFill/>
          <a:ln w="57150" cap="flat" cmpd="sng">
            <a:solidFill>
              <a:schemeClr val="accent1"/>
            </a:solidFill>
            <a:prstDash val="solid"/>
            <a:miter lim="800000"/>
            <a:headEnd type="none" w="sm" len="sm"/>
            <a:tailEnd type="none" w="sm" len="sm"/>
          </a:ln>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3"/>
          <p:cNvSpPr txBox="1">
            <a:spLocks noGrp="1"/>
          </p:cNvSpPr>
          <p:nvPr>
            <p:ph type="body" idx="4294967295"/>
          </p:nvPr>
        </p:nvSpPr>
        <p:spPr>
          <a:xfrm>
            <a:off x="645458" y="1480298"/>
            <a:ext cx="9755325" cy="131947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3200"/>
              <a:buNone/>
            </a:pPr>
            <a:r>
              <a:rPr lang="en-US" sz="3200"/>
              <a:t>When governments are forced to spend more on debt repayments than necessities like healthcare, education or responding to the climate crisis, poverty deepens, inequality widens, and hope fades.  </a:t>
            </a:r>
            <a:endParaRPr/>
          </a:p>
        </p:txBody>
      </p:sp>
      <p:sp>
        <p:nvSpPr>
          <p:cNvPr id="74" name="Google Shape;74;p3"/>
          <p:cNvSpPr txBox="1">
            <a:spLocks noGrp="1"/>
          </p:cNvSpPr>
          <p:nvPr>
            <p:ph type="body" idx="4294967295"/>
          </p:nvPr>
        </p:nvSpPr>
        <p:spPr>
          <a:xfrm>
            <a:off x="645458" y="352098"/>
            <a:ext cx="11546541" cy="58689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000"/>
              <a:buNone/>
            </a:pPr>
            <a:r>
              <a:rPr lang="en-US" sz="4000" b="1"/>
              <a:t>Unjust Debt</a:t>
            </a:r>
            <a:endParaRPr/>
          </a:p>
        </p:txBody>
      </p:sp>
      <p:grpSp>
        <p:nvGrpSpPr>
          <p:cNvPr id="75" name="Google Shape;75;p3"/>
          <p:cNvGrpSpPr/>
          <p:nvPr/>
        </p:nvGrpSpPr>
        <p:grpSpPr>
          <a:xfrm>
            <a:off x="10275216" y="4813320"/>
            <a:ext cx="1799022" cy="1799022"/>
            <a:chOff x="5241032" y="238200"/>
            <a:chExt cx="2880000" cy="2880000"/>
          </a:xfrm>
        </p:grpSpPr>
        <p:sp>
          <p:nvSpPr>
            <p:cNvPr id="76" name="Google Shape;76;p3"/>
            <p:cNvSpPr/>
            <p:nvPr/>
          </p:nvSpPr>
          <p:spPr>
            <a:xfrm>
              <a:off x="5241032" y="238200"/>
              <a:ext cx="2880000" cy="2880000"/>
            </a:xfrm>
            <a:prstGeom prst="ellipse">
              <a:avLst/>
            </a:prstGeom>
            <a:solidFill>
              <a:schemeClr val="lt1"/>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77" name="Google Shape;77;p3" descr="A logo of a group of people&#10;&#10;AI-generated content may be incorrect."/>
            <p:cNvPicPr preferRelativeResize="0"/>
            <p:nvPr/>
          </p:nvPicPr>
          <p:blipFill rotWithShape="1">
            <a:blip r:embed="rId3">
              <a:alphaModFix/>
            </a:blip>
            <a:srcRect/>
            <a:stretch/>
          </p:blipFill>
          <p:spPr>
            <a:xfrm>
              <a:off x="5442048" y="439216"/>
              <a:ext cx="2477967" cy="2477967"/>
            </a:xfrm>
            <a:prstGeom prst="rect">
              <a:avLst/>
            </a:prstGeom>
            <a:noFill/>
            <a:ln>
              <a:noFill/>
            </a:ln>
          </p:spPr>
        </p:pic>
      </p:grpSp>
      <p:cxnSp>
        <p:nvCxnSpPr>
          <p:cNvPr id="78" name="Google Shape;78;p3"/>
          <p:cNvCxnSpPr/>
          <p:nvPr/>
        </p:nvCxnSpPr>
        <p:spPr>
          <a:xfrm>
            <a:off x="0" y="1085641"/>
            <a:ext cx="4303059" cy="0"/>
          </a:xfrm>
          <a:prstGeom prst="straightConnector1">
            <a:avLst/>
          </a:prstGeom>
          <a:noFill/>
          <a:ln w="57150" cap="flat" cmpd="sng">
            <a:solidFill>
              <a:schemeClr val="accent1"/>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alpha val="49803"/>
          </a:schemeClr>
        </a:solidFill>
        <a:effectLst/>
      </p:bgPr>
    </p:bg>
    <p:spTree>
      <p:nvGrpSpPr>
        <p:cNvPr id="1" name="Shape 82"/>
        <p:cNvGrpSpPr/>
        <p:nvPr/>
      </p:nvGrpSpPr>
      <p:grpSpPr>
        <a:xfrm>
          <a:off x="0" y="0"/>
          <a:ext cx="0" cy="0"/>
          <a:chOff x="0" y="0"/>
          <a:chExt cx="0" cy="0"/>
        </a:xfrm>
      </p:grpSpPr>
      <p:pic>
        <p:nvPicPr>
          <p:cNvPr id="84" name="Google Shape;84;p4" descr="A blue and white logo&#10;&#10;AI-generated content may be incorrect."/>
          <p:cNvPicPr preferRelativeResize="0"/>
          <p:nvPr/>
        </p:nvPicPr>
        <p:blipFill rotWithShape="1">
          <a:blip r:embed="rId4">
            <a:alphaModFix/>
          </a:blip>
          <a:srcRect/>
          <a:stretch/>
        </p:blipFill>
        <p:spPr>
          <a:xfrm>
            <a:off x="8581507" y="6207436"/>
            <a:ext cx="1817856" cy="454464"/>
          </a:xfrm>
          <a:prstGeom prst="rect">
            <a:avLst/>
          </a:prstGeom>
          <a:noFill/>
          <a:ln>
            <a:noFill/>
          </a:ln>
        </p:spPr>
      </p:pic>
      <p:pic>
        <p:nvPicPr>
          <p:cNvPr id="85" name="Google Shape;85;p4" descr="A black background with a black square&#10;&#10;AI-generated content may be incorrect."/>
          <p:cNvPicPr preferRelativeResize="0"/>
          <p:nvPr/>
        </p:nvPicPr>
        <p:blipFill rotWithShape="1">
          <a:blip r:embed="rId5">
            <a:alphaModFix/>
          </a:blip>
          <a:srcRect/>
          <a:stretch/>
        </p:blipFill>
        <p:spPr>
          <a:xfrm>
            <a:off x="10632454" y="6259909"/>
            <a:ext cx="1172609" cy="349518"/>
          </a:xfrm>
          <a:prstGeom prst="rect">
            <a:avLst/>
          </a:prstGeom>
          <a:noFill/>
          <a:ln>
            <a:noFill/>
          </a:ln>
        </p:spPr>
      </p:pic>
      <p:pic>
        <p:nvPicPr>
          <p:cNvPr id="5" name="Online Media 4" descr="Turn Debt Into Hope video by Caritas Oceania.">
            <a:hlinkClick r:id="" action="ppaction://media"/>
            <a:extLst>
              <a:ext uri="{FF2B5EF4-FFF2-40B4-BE49-F238E27FC236}">
                <a16:creationId xmlns:a16="http://schemas.microsoft.com/office/drawing/2014/main" id="{15A67C08-3889-8FCE-5C43-5A1C41399D98}"/>
              </a:ext>
            </a:extLst>
          </p:cNvPr>
          <p:cNvPicPr>
            <a:picLocks noRot="1" noChangeAspect="1"/>
          </p:cNvPicPr>
          <p:nvPr>
            <a:videoFile r:link="rId1"/>
          </p:nvPr>
        </p:nvPicPr>
        <p:blipFill>
          <a:blip r:embed="rId6"/>
          <a:stretch>
            <a:fillRect/>
          </a:stretch>
        </p:blipFill>
        <p:spPr>
          <a:xfrm>
            <a:off x="1571140" y="874339"/>
            <a:ext cx="9049719" cy="5109321"/>
          </a:xfrm>
          <a:prstGeom prst="rect">
            <a:avLst/>
          </a:prstGeom>
          <a:ln w="57150">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alpha val="49803"/>
          </a:schemeClr>
        </a:solidFill>
        <a:effectLst/>
      </p:bgPr>
    </p:bg>
    <p:spTree>
      <p:nvGrpSpPr>
        <p:cNvPr id="1" name="Shape 90"/>
        <p:cNvGrpSpPr/>
        <p:nvPr/>
      </p:nvGrpSpPr>
      <p:grpSpPr>
        <a:xfrm>
          <a:off x="0" y="0"/>
          <a:ext cx="0" cy="0"/>
          <a:chOff x="0" y="0"/>
          <a:chExt cx="0" cy="0"/>
        </a:xfrm>
      </p:grpSpPr>
      <p:sp>
        <p:nvSpPr>
          <p:cNvPr id="91" name="Google Shape;91;p5"/>
          <p:cNvSpPr/>
          <p:nvPr/>
        </p:nvSpPr>
        <p:spPr>
          <a:xfrm>
            <a:off x="1257300" y="946150"/>
            <a:ext cx="9677400" cy="4965700"/>
          </a:xfrm>
          <a:prstGeom prst="round2DiagRect">
            <a:avLst>
              <a:gd name="adj1" fmla="val 16667"/>
              <a:gd name="adj2" fmla="val 0"/>
            </a:avLst>
          </a:prstGeom>
          <a:solidFill>
            <a:srgbClr val="FFFFFF"/>
          </a:solidFill>
          <a:ln w="19050" cap="flat" cmpd="sng">
            <a:solidFill>
              <a:srgbClr val="310D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2" name="Google Shape;92;p5"/>
          <p:cNvSpPr txBox="1"/>
          <p:nvPr/>
        </p:nvSpPr>
        <p:spPr>
          <a:xfrm>
            <a:off x="2020355" y="1320598"/>
            <a:ext cx="8379008" cy="10741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40F23"/>
              </a:buClr>
              <a:buSzPts val="3200"/>
              <a:buFont typeface="Arial"/>
              <a:buNone/>
            </a:pPr>
            <a:r>
              <a:rPr lang="en-US" sz="3200" b="0" i="0">
                <a:solidFill>
                  <a:srgbClr val="040F23"/>
                </a:solidFill>
                <a:latin typeface="Roboto Medium"/>
                <a:ea typeface="Roboto Medium"/>
                <a:cs typeface="Roboto Medium"/>
                <a:sym typeface="Roboto Medium"/>
              </a:rPr>
              <a:t>“In the spirit of this Jubilee Year, I urge the international community to work towards forgiving foreign debt in recognition of the ecological debt existing between the North and the South of this world. This is an appeal for solidarity, but above all for justice.”</a:t>
            </a:r>
            <a:endParaRPr/>
          </a:p>
          <a:p>
            <a:pPr marL="0" marR="0" lvl="0" indent="0" algn="l" rtl="0">
              <a:lnSpc>
                <a:spcPct val="100000"/>
              </a:lnSpc>
              <a:spcBef>
                <a:spcPts val="1800"/>
              </a:spcBef>
              <a:spcAft>
                <a:spcPts val="0"/>
              </a:spcAft>
              <a:buClr>
                <a:srgbClr val="040F23"/>
              </a:buClr>
              <a:buSzPts val="2400"/>
              <a:buFont typeface="Arial"/>
              <a:buNone/>
            </a:pPr>
            <a:r>
              <a:rPr lang="en-US" sz="2400" b="0" i="0">
                <a:solidFill>
                  <a:srgbClr val="040F23"/>
                </a:solidFill>
                <a:latin typeface="Arial"/>
                <a:ea typeface="Arial"/>
                <a:cs typeface="Arial"/>
                <a:sym typeface="Arial"/>
              </a:rPr>
              <a:t>Pope Francis</a:t>
            </a:r>
            <a:br>
              <a:rPr lang="en-US" sz="2400" b="0" i="0">
                <a:solidFill>
                  <a:srgbClr val="040F23"/>
                </a:solidFill>
                <a:latin typeface="Arial"/>
                <a:ea typeface="Arial"/>
                <a:cs typeface="Arial"/>
                <a:sym typeface="Arial"/>
              </a:rPr>
            </a:br>
            <a:r>
              <a:rPr lang="en-US" sz="2400" b="0" i="0">
                <a:solidFill>
                  <a:srgbClr val="040F23"/>
                </a:solidFill>
                <a:latin typeface="Arial"/>
                <a:ea typeface="Arial"/>
                <a:cs typeface="Arial"/>
                <a:sym typeface="Arial"/>
              </a:rPr>
              <a:t>World Day of Peace Message 2025</a:t>
            </a:r>
            <a:endParaRPr/>
          </a:p>
          <a:p>
            <a:pPr marL="0" marR="0" lvl="0" indent="0" algn="l" rtl="0">
              <a:lnSpc>
                <a:spcPct val="100000"/>
              </a:lnSpc>
              <a:spcBef>
                <a:spcPts val="1600"/>
              </a:spcBef>
              <a:spcAft>
                <a:spcPts val="0"/>
              </a:spcAft>
              <a:buClr>
                <a:schemeClr val="dk1"/>
              </a:buClr>
              <a:buSzPts val="2400"/>
              <a:buFont typeface="Arial"/>
              <a:buNone/>
            </a:pPr>
            <a:endParaRPr sz="2400" b="0" i="0">
              <a:solidFill>
                <a:srgbClr val="040F23"/>
              </a:solidFill>
              <a:latin typeface="Avenir"/>
              <a:ea typeface="Avenir"/>
              <a:cs typeface="Avenir"/>
              <a:sym typeface="Avenir"/>
            </a:endParaRPr>
          </a:p>
        </p:txBody>
      </p:sp>
      <p:pic>
        <p:nvPicPr>
          <p:cNvPr id="93" name="Google Shape;93;p5" descr="A blue and white logo&#10;&#10;AI-generated content may be incorrect."/>
          <p:cNvPicPr preferRelativeResize="0"/>
          <p:nvPr/>
        </p:nvPicPr>
        <p:blipFill rotWithShape="1">
          <a:blip r:embed="rId3">
            <a:alphaModFix/>
          </a:blip>
          <a:srcRect/>
          <a:stretch/>
        </p:blipFill>
        <p:spPr>
          <a:xfrm>
            <a:off x="8581507" y="6207436"/>
            <a:ext cx="1817856" cy="454464"/>
          </a:xfrm>
          <a:prstGeom prst="rect">
            <a:avLst/>
          </a:prstGeom>
          <a:noFill/>
          <a:ln>
            <a:noFill/>
          </a:ln>
        </p:spPr>
      </p:pic>
      <p:pic>
        <p:nvPicPr>
          <p:cNvPr id="94" name="Google Shape;94;p5" descr="A black background with a black square&#10;&#10;AI-generated content may be incorrect."/>
          <p:cNvPicPr preferRelativeResize="0"/>
          <p:nvPr/>
        </p:nvPicPr>
        <p:blipFill rotWithShape="1">
          <a:blip r:embed="rId4">
            <a:alphaModFix/>
          </a:blip>
          <a:srcRect/>
          <a:stretch/>
        </p:blipFill>
        <p:spPr>
          <a:xfrm>
            <a:off x="10632454" y="6259909"/>
            <a:ext cx="1172609" cy="34951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6"/>
          <p:cNvSpPr txBox="1">
            <a:spLocks noGrp="1"/>
          </p:cNvSpPr>
          <p:nvPr>
            <p:ph type="body" idx="4294967295"/>
          </p:nvPr>
        </p:nvSpPr>
        <p:spPr>
          <a:xfrm>
            <a:off x="645458" y="1480298"/>
            <a:ext cx="10300447" cy="131947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3200"/>
              <a:buNone/>
            </a:pPr>
            <a:r>
              <a:rPr lang="en-US" sz="3200"/>
              <a:t>In partnership with Caritas Internationalis, we are calling on world leaders to:</a:t>
            </a:r>
            <a:endParaRPr/>
          </a:p>
          <a:p>
            <a:pPr marL="806450" lvl="0" indent="-442913" algn="l" rtl="0">
              <a:lnSpc>
                <a:spcPct val="100000"/>
              </a:lnSpc>
              <a:spcBef>
                <a:spcPts val="1800"/>
              </a:spcBef>
              <a:spcAft>
                <a:spcPts val="0"/>
              </a:spcAft>
              <a:buClr>
                <a:schemeClr val="dk1"/>
              </a:buClr>
              <a:buSzPts val="3200"/>
              <a:buChar char="•"/>
            </a:pPr>
            <a:r>
              <a:rPr lang="en-US" sz="3200"/>
              <a:t>Stop the debt crisis now by cancelling unjust debts</a:t>
            </a:r>
            <a:endParaRPr/>
          </a:p>
          <a:p>
            <a:pPr marL="806450" lvl="0" indent="-442913" algn="l" rtl="0">
              <a:lnSpc>
                <a:spcPct val="100000"/>
              </a:lnSpc>
              <a:spcBef>
                <a:spcPts val="1800"/>
              </a:spcBef>
              <a:spcAft>
                <a:spcPts val="0"/>
              </a:spcAft>
              <a:buClr>
                <a:schemeClr val="dk1"/>
              </a:buClr>
              <a:buSzPts val="3200"/>
              <a:buChar char="•"/>
            </a:pPr>
            <a:r>
              <a:rPr lang="en-US" sz="3200"/>
              <a:t>Prevent future debt crises by reforming the global financial system to prioritise people and the planet</a:t>
            </a:r>
            <a:endParaRPr/>
          </a:p>
          <a:p>
            <a:pPr marL="806450" lvl="0" indent="-442913" algn="l" rtl="0">
              <a:lnSpc>
                <a:spcPct val="100000"/>
              </a:lnSpc>
              <a:spcBef>
                <a:spcPts val="1800"/>
              </a:spcBef>
              <a:spcAft>
                <a:spcPts val="0"/>
              </a:spcAft>
              <a:buClr>
                <a:schemeClr val="dk1"/>
              </a:buClr>
              <a:buSzPts val="3200"/>
              <a:buChar char="•"/>
            </a:pPr>
            <a:r>
              <a:rPr lang="en-US" sz="3200"/>
              <a:t>Establish a binding debt framework within the United Nations.</a:t>
            </a:r>
            <a:endParaRPr/>
          </a:p>
        </p:txBody>
      </p:sp>
      <p:grpSp>
        <p:nvGrpSpPr>
          <p:cNvPr id="100" name="Google Shape;100;p6"/>
          <p:cNvGrpSpPr/>
          <p:nvPr/>
        </p:nvGrpSpPr>
        <p:grpSpPr>
          <a:xfrm>
            <a:off x="10275216" y="4813320"/>
            <a:ext cx="1799022" cy="1799022"/>
            <a:chOff x="5241032" y="238200"/>
            <a:chExt cx="2880000" cy="2880000"/>
          </a:xfrm>
        </p:grpSpPr>
        <p:sp>
          <p:nvSpPr>
            <p:cNvPr id="101" name="Google Shape;101;p6"/>
            <p:cNvSpPr/>
            <p:nvPr/>
          </p:nvSpPr>
          <p:spPr>
            <a:xfrm>
              <a:off x="5241032" y="238200"/>
              <a:ext cx="2880000" cy="2880000"/>
            </a:xfrm>
            <a:prstGeom prst="ellipse">
              <a:avLst/>
            </a:prstGeom>
            <a:solidFill>
              <a:schemeClr val="lt1"/>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02" name="Google Shape;102;p6" descr="A logo of a group of people&#10;&#10;AI-generated content may be incorrect."/>
            <p:cNvPicPr preferRelativeResize="0"/>
            <p:nvPr/>
          </p:nvPicPr>
          <p:blipFill rotWithShape="1">
            <a:blip r:embed="rId3">
              <a:alphaModFix/>
            </a:blip>
            <a:srcRect/>
            <a:stretch/>
          </p:blipFill>
          <p:spPr>
            <a:xfrm>
              <a:off x="5442048" y="439216"/>
              <a:ext cx="2477967" cy="2477967"/>
            </a:xfrm>
            <a:prstGeom prst="rect">
              <a:avLst/>
            </a:prstGeom>
            <a:noFill/>
            <a:ln>
              <a:noFill/>
            </a:ln>
          </p:spPr>
        </p:pic>
      </p:grpSp>
      <p:sp>
        <p:nvSpPr>
          <p:cNvPr id="103" name="Google Shape;103;p6"/>
          <p:cNvSpPr txBox="1"/>
          <p:nvPr/>
        </p:nvSpPr>
        <p:spPr>
          <a:xfrm>
            <a:off x="645458" y="352098"/>
            <a:ext cx="11546541" cy="586898"/>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040F23"/>
              </a:buClr>
              <a:buSzPts val="4000"/>
              <a:buFont typeface="Arial"/>
              <a:buNone/>
            </a:pPr>
            <a:r>
              <a:rPr lang="en-US" sz="4000" b="1">
                <a:solidFill>
                  <a:srgbClr val="040F23"/>
                </a:solidFill>
                <a:latin typeface="Arial"/>
                <a:ea typeface="Arial"/>
                <a:cs typeface="Arial"/>
                <a:sym typeface="Arial"/>
              </a:rPr>
              <a:t>How can we Turn Debt into Hope?</a:t>
            </a:r>
            <a:endParaRPr sz="4000" b="1">
              <a:solidFill>
                <a:srgbClr val="040F23"/>
              </a:solidFill>
              <a:latin typeface="Arial"/>
              <a:ea typeface="Arial"/>
              <a:cs typeface="Arial"/>
              <a:sym typeface="Arial"/>
            </a:endParaRPr>
          </a:p>
        </p:txBody>
      </p:sp>
      <p:cxnSp>
        <p:nvCxnSpPr>
          <p:cNvPr id="104" name="Google Shape;104;p6"/>
          <p:cNvCxnSpPr/>
          <p:nvPr/>
        </p:nvCxnSpPr>
        <p:spPr>
          <a:xfrm>
            <a:off x="0" y="1085641"/>
            <a:ext cx="9251576" cy="0"/>
          </a:xfrm>
          <a:prstGeom prst="straightConnector1">
            <a:avLst/>
          </a:prstGeom>
          <a:noFill/>
          <a:ln w="57150" cap="flat" cmpd="sng">
            <a:solidFill>
              <a:schemeClr val="accent1"/>
            </a:solidFill>
            <a:prstDash val="solid"/>
            <a:miter lim="800000"/>
            <a:headEnd type="none" w="sm" len="sm"/>
            <a:tailEnd type="none" w="sm" len="sm"/>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7"/>
          <p:cNvSpPr/>
          <p:nvPr/>
        </p:nvSpPr>
        <p:spPr>
          <a:xfrm>
            <a:off x="645458" y="1468705"/>
            <a:ext cx="7348472" cy="3262391"/>
          </a:xfrm>
          <a:prstGeom prst="rect">
            <a:avLst/>
          </a:prstGeom>
          <a:noFill/>
          <a:ln>
            <a:noFill/>
          </a:ln>
        </p:spPr>
        <p:txBody>
          <a:bodyPr spcFirstLastPara="1" wrap="square" lIns="91425" tIns="45700" rIns="91425" bIns="45700" anchor="t" anchorCtr="0">
            <a:spAutoFit/>
          </a:bodyPr>
          <a:lstStyle/>
          <a:p>
            <a:pPr marL="0" marR="0" lvl="0" indent="0" algn="l" rtl="0">
              <a:lnSpc>
                <a:spcPct val="110000"/>
              </a:lnSpc>
              <a:spcBef>
                <a:spcPts val="0"/>
              </a:spcBef>
              <a:spcAft>
                <a:spcPts val="0"/>
              </a:spcAft>
              <a:buNone/>
            </a:pPr>
            <a:r>
              <a:rPr lang="en-US" sz="3200" dirty="0">
                <a:solidFill>
                  <a:schemeClr val="dk1"/>
                </a:solidFill>
                <a:latin typeface="Arial"/>
                <a:ea typeface="Arial"/>
                <a:cs typeface="Arial"/>
                <a:sym typeface="Arial"/>
              </a:rPr>
              <a:t>Together, we can </a:t>
            </a:r>
            <a:r>
              <a:rPr lang="en-US" sz="3200" i="1" dirty="0">
                <a:solidFill>
                  <a:schemeClr val="dk1"/>
                </a:solidFill>
                <a:latin typeface="Arial"/>
                <a:ea typeface="Arial"/>
                <a:cs typeface="Arial"/>
                <a:sym typeface="Arial"/>
              </a:rPr>
              <a:t>Turn Debt into Hope</a:t>
            </a:r>
            <a:r>
              <a:rPr lang="en-US" sz="3200" dirty="0">
                <a:solidFill>
                  <a:schemeClr val="dk1"/>
                </a:solidFill>
                <a:latin typeface="Arial"/>
                <a:ea typeface="Arial"/>
                <a:cs typeface="Arial"/>
                <a:sym typeface="Arial"/>
              </a:rPr>
              <a:t> and build a more just world.</a:t>
            </a:r>
            <a:endParaRPr dirty="0"/>
          </a:p>
          <a:p>
            <a:pPr marL="0" marR="0" lvl="0" indent="0" algn="l" rtl="0">
              <a:lnSpc>
                <a:spcPct val="110000"/>
              </a:lnSpc>
              <a:spcBef>
                <a:spcPts val="1200"/>
              </a:spcBef>
              <a:spcAft>
                <a:spcPts val="0"/>
              </a:spcAft>
              <a:buNone/>
            </a:pPr>
            <a:endParaRPr sz="3200" dirty="0">
              <a:solidFill>
                <a:schemeClr val="dk1"/>
              </a:solidFill>
              <a:latin typeface="Arial"/>
              <a:ea typeface="Arial"/>
              <a:cs typeface="Arial"/>
              <a:sym typeface="Arial"/>
            </a:endParaRPr>
          </a:p>
          <a:p>
            <a:pPr marL="0" marR="0" lvl="0" indent="0" algn="l" rtl="0">
              <a:lnSpc>
                <a:spcPct val="110000"/>
              </a:lnSpc>
              <a:spcBef>
                <a:spcPts val="1200"/>
              </a:spcBef>
              <a:spcAft>
                <a:spcPts val="0"/>
              </a:spcAft>
              <a:buNone/>
            </a:pPr>
            <a:r>
              <a:rPr lang="en-US" sz="3200" dirty="0">
                <a:solidFill>
                  <a:schemeClr val="dk1"/>
                </a:solidFill>
                <a:latin typeface="Arial"/>
                <a:ea typeface="Arial"/>
                <a:cs typeface="Arial"/>
                <a:sym typeface="Arial"/>
              </a:rPr>
              <a:t>Sign the petition and learn more at:</a:t>
            </a:r>
            <a:endParaRPr dirty="0"/>
          </a:p>
          <a:p>
            <a:pPr marL="0" marR="0" lvl="0" indent="0" algn="l" rtl="0">
              <a:lnSpc>
                <a:spcPct val="110000"/>
              </a:lnSpc>
              <a:spcBef>
                <a:spcPts val="1200"/>
              </a:spcBef>
              <a:spcAft>
                <a:spcPts val="0"/>
              </a:spcAft>
              <a:buNone/>
            </a:pPr>
            <a:r>
              <a:rPr lang="en-US" sz="3200" b="1" u="sng"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www.caritas.org.au/debt</a:t>
            </a:r>
            <a:r>
              <a:rPr lang="en-US" sz="3200" b="1" dirty="0">
                <a:solidFill>
                  <a:schemeClr val="dk1"/>
                </a:solidFill>
                <a:latin typeface="Arial"/>
                <a:ea typeface="Arial"/>
                <a:cs typeface="Arial"/>
                <a:sym typeface="Arial"/>
              </a:rPr>
              <a:t> </a:t>
            </a:r>
            <a:endParaRPr b="1" dirty="0"/>
          </a:p>
        </p:txBody>
      </p:sp>
      <p:pic>
        <p:nvPicPr>
          <p:cNvPr id="110" name="Google Shape;110;p7" descr="A qr code with black squares&#10;&#10;AI-generated content may be incorrect."/>
          <p:cNvPicPr preferRelativeResize="0"/>
          <p:nvPr/>
        </p:nvPicPr>
        <p:blipFill rotWithShape="1">
          <a:blip r:embed="rId4">
            <a:alphaModFix/>
          </a:blip>
          <a:srcRect/>
          <a:stretch/>
        </p:blipFill>
        <p:spPr>
          <a:xfrm>
            <a:off x="8686983" y="1936376"/>
            <a:ext cx="2985247" cy="2985247"/>
          </a:xfrm>
          <a:prstGeom prst="rect">
            <a:avLst/>
          </a:prstGeom>
          <a:noFill/>
          <a:ln w="9525" cap="flat" cmpd="sng">
            <a:solidFill>
              <a:schemeClr val="dk1"/>
            </a:solidFill>
            <a:prstDash val="solid"/>
            <a:round/>
            <a:headEnd type="none" w="sm" len="sm"/>
            <a:tailEnd type="none" w="sm" len="sm"/>
          </a:ln>
        </p:spPr>
      </p:pic>
      <p:sp>
        <p:nvSpPr>
          <p:cNvPr id="111" name="Google Shape;111;p7"/>
          <p:cNvSpPr txBox="1"/>
          <p:nvPr/>
        </p:nvSpPr>
        <p:spPr>
          <a:xfrm>
            <a:off x="645458" y="352098"/>
            <a:ext cx="11546541" cy="586898"/>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040F23"/>
              </a:buClr>
              <a:buSzPts val="4000"/>
              <a:buFont typeface="Arial"/>
              <a:buNone/>
            </a:pPr>
            <a:r>
              <a:rPr lang="en-US" sz="4000" b="1">
                <a:solidFill>
                  <a:srgbClr val="040F23"/>
                </a:solidFill>
                <a:latin typeface="Arial"/>
                <a:ea typeface="Arial"/>
                <a:cs typeface="Arial"/>
                <a:sym typeface="Arial"/>
              </a:rPr>
              <a:t>Stand with us this Laudato Si’ Week</a:t>
            </a:r>
            <a:endParaRPr/>
          </a:p>
        </p:txBody>
      </p:sp>
      <p:cxnSp>
        <p:nvCxnSpPr>
          <p:cNvPr id="112" name="Google Shape;112;p7"/>
          <p:cNvCxnSpPr/>
          <p:nvPr/>
        </p:nvCxnSpPr>
        <p:spPr>
          <a:xfrm>
            <a:off x="0" y="1085641"/>
            <a:ext cx="9668435" cy="0"/>
          </a:xfrm>
          <a:prstGeom prst="straightConnector1">
            <a:avLst/>
          </a:prstGeom>
          <a:noFill/>
          <a:ln w="57150" cap="flat" cmpd="sng">
            <a:solidFill>
              <a:schemeClr val="accent1"/>
            </a:solidFill>
            <a:prstDash val="solid"/>
            <a:miter lim="800000"/>
            <a:headEnd type="none" w="sm" len="sm"/>
            <a:tailEnd type="none" w="sm" len="sm"/>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alpha val="49803"/>
          </a:schemeClr>
        </a:solidFill>
        <a:effectLst/>
      </p:bgPr>
    </p:bg>
    <p:spTree>
      <p:nvGrpSpPr>
        <p:cNvPr id="1" name="Shape 116"/>
        <p:cNvGrpSpPr/>
        <p:nvPr/>
      </p:nvGrpSpPr>
      <p:grpSpPr>
        <a:xfrm>
          <a:off x="0" y="0"/>
          <a:ext cx="0" cy="0"/>
          <a:chOff x="0" y="0"/>
          <a:chExt cx="0" cy="0"/>
        </a:xfrm>
      </p:grpSpPr>
      <p:sp>
        <p:nvSpPr>
          <p:cNvPr id="117" name="Google Shape;117;p8"/>
          <p:cNvSpPr txBox="1">
            <a:spLocks noGrp="1"/>
          </p:cNvSpPr>
          <p:nvPr>
            <p:ph type="body" idx="4294967295"/>
          </p:nvPr>
        </p:nvSpPr>
        <p:spPr>
          <a:xfrm>
            <a:off x="2639735" y="1101781"/>
            <a:ext cx="6958013" cy="5032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000"/>
              <a:buNone/>
            </a:pPr>
            <a:r>
              <a:rPr lang="en-US" sz="4000" b="1"/>
              <a:t>Prayer</a:t>
            </a:r>
            <a:endParaRPr/>
          </a:p>
        </p:txBody>
      </p:sp>
      <p:sp>
        <p:nvSpPr>
          <p:cNvPr id="118" name="Google Shape;118;p8"/>
          <p:cNvSpPr txBox="1">
            <a:spLocks noGrp="1"/>
          </p:cNvSpPr>
          <p:nvPr>
            <p:ph type="body" idx="4294967295"/>
          </p:nvPr>
        </p:nvSpPr>
        <p:spPr>
          <a:xfrm>
            <a:off x="2621172" y="1945528"/>
            <a:ext cx="8701252" cy="5491163"/>
          </a:xfrm>
          <a:prstGeom prst="rect">
            <a:avLst/>
          </a:prstGeom>
          <a:noFill/>
          <a:ln>
            <a:noFill/>
          </a:ln>
        </p:spPr>
        <p:txBody>
          <a:bodyPr spcFirstLastPara="1" wrap="square" lIns="91425" tIns="45700" rIns="91425" bIns="45700" anchor="t" anchorCtr="0">
            <a:normAutofit/>
          </a:bodyPr>
          <a:lstStyle/>
          <a:p>
            <a:pPr marL="0" lvl="0" indent="0" algn="l" rtl="0">
              <a:lnSpc>
                <a:spcPct val="105000"/>
              </a:lnSpc>
              <a:spcBef>
                <a:spcPts val="0"/>
              </a:spcBef>
              <a:spcAft>
                <a:spcPts val="0"/>
              </a:spcAft>
              <a:buClr>
                <a:schemeClr val="dk1"/>
              </a:buClr>
              <a:buSzPts val="3200"/>
              <a:buNone/>
            </a:pPr>
            <a:r>
              <a:rPr lang="en-US" sz="3200" dirty="0"/>
              <a:t>Loving God,</a:t>
            </a:r>
            <a:endParaRPr sz="3200" dirty="0"/>
          </a:p>
          <a:p>
            <a:pPr marL="0" lvl="0" indent="0" algn="l" rtl="0">
              <a:lnSpc>
                <a:spcPct val="105000"/>
              </a:lnSpc>
              <a:spcBef>
                <a:spcPts val="300"/>
              </a:spcBef>
              <a:spcAft>
                <a:spcPts val="0"/>
              </a:spcAft>
              <a:buClr>
                <a:schemeClr val="dk1"/>
              </a:buClr>
              <a:buSzPts val="3200"/>
              <a:buNone/>
            </a:pPr>
            <a:r>
              <a:rPr lang="en-US" sz="3200" dirty="0"/>
              <a:t>You created all people to be equal.</a:t>
            </a:r>
            <a:endParaRPr sz="3200" dirty="0"/>
          </a:p>
          <a:p>
            <a:pPr marL="0" lvl="0" indent="0" algn="l" rtl="0">
              <a:lnSpc>
                <a:spcPct val="105000"/>
              </a:lnSpc>
              <a:spcBef>
                <a:spcPts val="300"/>
              </a:spcBef>
              <a:spcAft>
                <a:spcPts val="0"/>
              </a:spcAft>
              <a:buClr>
                <a:schemeClr val="dk1"/>
              </a:buClr>
              <a:buSzPts val="3200"/>
              <a:buNone/>
            </a:pPr>
            <a:r>
              <a:rPr lang="en-US" sz="3200" dirty="0"/>
              <a:t>Yet, throughout the world many are struggling to find even the most basic things they need:</a:t>
            </a:r>
            <a:endParaRPr sz="3200" dirty="0"/>
          </a:p>
          <a:p>
            <a:pPr marL="0" lvl="0" indent="0" algn="l" rtl="0">
              <a:lnSpc>
                <a:spcPct val="105000"/>
              </a:lnSpc>
              <a:spcBef>
                <a:spcPts val="300"/>
              </a:spcBef>
              <a:spcAft>
                <a:spcPts val="0"/>
              </a:spcAft>
              <a:buClr>
                <a:schemeClr val="dk1"/>
              </a:buClr>
              <a:buSzPts val="3200"/>
              <a:buNone/>
            </a:pPr>
            <a:r>
              <a:rPr lang="en-US" sz="3200" dirty="0"/>
              <a:t>food, water, safety and education.</a:t>
            </a:r>
            <a:endParaRPr sz="3200" dirty="0"/>
          </a:p>
          <a:p>
            <a:pPr marL="0" lvl="0" indent="0" algn="l" rtl="0">
              <a:lnSpc>
                <a:spcPct val="105000"/>
              </a:lnSpc>
              <a:spcBef>
                <a:spcPts val="1200"/>
              </a:spcBef>
              <a:spcAft>
                <a:spcPts val="0"/>
              </a:spcAft>
              <a:buClr>
                <a:schemeClr val="dk1"/>
              </a:buClr>
              <a:buSzPts val="3200"/>
              <a:buNone/>
            </a:pPr>
            <a:r>
              <a:rPr lang="en-US" sz="3200" dirty="0"/>
              <a:t> </a:t>
            </a:r>
            <a:endParaRPr sz="3200" dirty="0"/>
          </a:p>
        </p:txBody>
      </p:sp>
      <p:cxnSp>
        <p:nvCxnSpPr>
          <p:cNvPr id="119" name="Google Shape;119;p8"/>
          <p:cNvCxnSpPr/>
          <p:nvPr/>
        </p:nvCxnSpPr>
        <p:spPr>
          <a:xfrm>
            <a:off x="2232212" y="1761565"/>
            <a:ext cx="2339788" cy="0"/>
          </a:xfrm>
          <a:prstGeom prst="straightConnector1">
            <a:avLst/>
          </a:prstGeom>
          <a:noFill/>
          <a:ln w="57150" cap="flat" cmpd="sng">
            <a:solidFill>
              <a:schemeClr val="accent1"/>
            </a:solidFill>
            <a:prstDash val="solid"/>
            <a:miter lim="800000"/>
            <a:headEnd type="none" w="sm" len="sm"/>
            <a:tailEnd type="none" w="sm" len="sm"/>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alpha val="49803"/>
          </a:schemeClr>
        </a:solidFill>
        <a:effectLst/>
      </p:bgPr>
    </p:bg>
    <p:spTree>
      <p:nvGrpSpPr>
        <p:cNvPr id="1" name="Shape 123"/>
        <p:cNvGrpSpPr/>
        <p:nvPr/>
      </p:nvGrpSpPr>
      <p:grpSpPr>
        <a:xfrm>
          <a:off x="0" y="0"/>
          <a:ext cx="0" cy="0"/>
          <a:chOff x="0" y="0"/>
          <a:chExt cx="0" cy="0"/>
        </a:xfrm>
      </p:grpSpPr>
      <p:sp>
        <p:nvSpPr>
          <p:cNvPr id="124" name="Google Shape;124;p9"/>
          <p:cNvSpPr txBox="1">
            <a:spLocks noGrp="1"/>
          </p:cNvSpPr>
          <p:nvPr>
            <p:ph type="body" idx="4294967295"/>
          </p:nvPr>
        </p:nvSpPr>
        <p:spPr>
          <a:xfrm>
            <a:off x="2634619" y="1461434"/>
            <a:ext cx="7975110" cy="5491163"/>
          </a:xfrm>
          <a:prstGeom prst="rect">
            <a:avLst/>
          </a:prstGeom>
          <a:noFill/>
          <a:ln>
            <a:noFill/>
          </a:ln>
          <a:effectLst>
            <a:reflection dist="38100" dir="5400000" fadeDir="5400012" sy="-100000" algn="bl" rotWithShape="0"/>
          </a:effectLst>
        </p:spPr>
        <p:txBody>
          <a:bodyPr spcFirstLastPara="1" wrap="square" lIns="91425" tIns="45700" rIns="91425" bIns="45700" anchor="t" anchorCtr="0">
            <a:normAutofit/>
          </a:bodyPr>
          <a:lstStyle/>
          <a:p>
            <a:pPr marL="0" lvl="0" indent="0" algn="l" rtl="0">
              <a:lnSpc>
                <a:spcPct val="105000"/>
              </a:lnSpc>
              <a:spcBef>
                <a:spcPts val="0"/>
              </a:spcBef>
              <a:spcAft>
                <a:spcPts val="0"/>
              </a:spcAft>
              <a:buClr>
                <a:schemeClr val="dk1"/>
              </a:buClr>
              <a:buSzPts val="3200"/>
              <a:buNone/>
            </a:pPr>
            <a:r>
              <a:rPr lang="en-US" sz="3200" dirty="0"/>
              <a:t>Many poor countries owe enormous debts to wealthy countries and companies,</a:t>
            </a:r>
            <a:endParaRPr dirty="0"/>
          </a:p>
          <a:p>
            <a:pPr marL="0" lvl="0" indent="0" algn="l" rtl="0">
              <a:lnSpc>
                <a:spcPct val="105000"/>
              </a:lnSpc>
              <a:spcBef>
                <a:spcPts val="300"/>
              </a:spcBef>
              <a:spcAft>
                <a:spcPts val="0"/>
              </a:spcAft>
              <a:buClr>
                <a:schemeClr val="dk1"/>
              </a:buClr>
              <a:buSzPts val="3200"/>
              <a:buNone/>
            </a:pPr>
            <a:r>
              <a:rPr lang="en-US" sz="3200" dirty="0"/>
              <a:t>and millions of vulnerable people suffer as a result.</a:t>
            </a:r>
            <a:endParaRPr dirty="0"/>
          </a:p>
          <a:p>
            <a:pPr marL="0" lvl="0" indent="0" algn="l" rtl="0">
              <a:lnSpc>
                <a:spcPct val="105000"/>
              </a:lnSpc>
              <a:spcBef>
                <a:spcPts val="300"/>
              </a:spcBef>
              <a:spcAft>
                <a:spcPts val="0"/>
              </a:spcAft>
              <a:buClr>
                <a:schemeClr val="dk1"/>
              </a:buClr>
              <a:buSzPts val="3200"/>
              <a:buNone/>
            </a:pPr>
            <a:r>
              <a:rPr lang="en-US" sz="3200" dirty="0"/>
              <a:t> </a:t>
            </a:r>
            <a:endParaRPr sz="3200" dirty="0"/>
          </a:p>
        </p:txBody>
      </p:sp>
      <p:pic>
        <p:nvPicPr>
          <p:cNvPr id="125" name="Google Shape;125;p9" descr="A blue and white logo&#10;&#10;AI-generated content may be incorrect."/>
          <p:cNvPicPr preferRelativeResize="0"/>
          <p:nvPr/>
        </p:nvPicPr>
        <p:blipFill rotWithShape="1">
          <a:blip r:embed="rId3">
            <a:alphaModFix/>
          </a:blip>
          <a:srcRect/>
          <a:stretch/>
        </p:blipFill>
        <p:spPr>
          <a:xfrm>
            <a:off x="2371646" y="6252775"/>
            <a:ext cx="1538732" cy="384683"/>
          </a:xfrm>
          <a:prstGeom prst="rect">
            <a:avLst/>
          </a:prstGeom>
          <a:noFill/>
          <a:ln w="28575" cap="flat" cmpd="sng">
            <a:solidFill>
              <a:schemeClr val="lt1"/>
            </a:solidFill>
            <a:prstDash val="solid"/>
            <a:round/>
            <a:headEnd type="none" w="sm" len="sm"/>
            <a:tailEnd type="none" w="sm" len="sm"/>
          </a:ln>
        </p:spPr>
      </p:pic>
      <p:pic>
        <p:nvPicPr>
          <p:cNvPr id="126" name="Google Shape;126;p9"/>
          <p:cNvPicPr preferRelativeResize="0"/>
          <p:nvPr/>
        </p:nvPicPr>
        <p:blipFill rotWithShape="1">
          <a:blip r:embed="rId4">
            <a:alphaModFix/>
          </a:blip>
          <a:srcRect/>
          <a:stretch/>
        </p:blipFill>
        <p:spPr>
          <a:xfrm>
            <a:off x="474037" y="6237425"/>
            <a:ext cx="1290590" cy="384683"/>
          </a:xfrm>
          <a:prstGeom prst="rect">
            <a:avLst/>
          </a:prstGeom>
          <a:noFill/>
          <a:ln>
            <a:noFill/>
          </a:ln>
        </p:spPr>
      </p:pic>
    </p:spTree>
  </p:cSld>
  <p:clrMapOvr>
    <a:masterClrMapping/>
  </p:clrMapOvr>
</p:sld>
</file>

<file path=ppt/theme/theme1.xml><?xml version="1.0" encoding="utf-8"?>
<a:theme xmlns:a="http://schemas.openxmlformats.org/drawingml/2006/main" name="1_Custom Design">
  <a:themeElements>
    <a:clrScheme name="Caritas Education Colours">
      <a:dk1>
        <a:srgbClr val="05243F"/>
      </a:dk1>
      <a:lt1>
        <a:srgbClr val="FFFFFF"/>
      </a:lt1>
      <a:dk2>
        <a:srgbClr val="414042"/>
      </a:dk2>
      <a:lt2>
        <a:srgbClr val="FFFFFF"/>
      </a:lt2>
      <a:accent1>
        <a:srgbClr val="762000"/>
      </a:accent1>
      <a:accent2>
        <a:srgbClr val="E5DBCB"/>
      </a:accent2>
      <a:accent3>
        <a:srgbClr val="D86075"/>
      </a:accent3>
      <a:accent4>
        <a:srgbClr val="DF918A"/>
      </a:accent4>
      <a:accent5>
        <a:srgbClr val="63B1A4"/>
      </a:accent5>
      <a:accent6>
        <a:srgbClr val="C3DDD7"/>
      </a:accent6>
      <a:hlink>
        <a:srgbClr val="00B0F0"/>
      </a:hlink>
      <a:folHlink>
        <a:srgbClr val="63B1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7078289-1fcf-486e-859e-4f1f49405424">
      <Terms xmlns="http://schemas.microsoft.com/office/infopath/2007/PartnerControls"/>
    </lcf76f155ced4ddcb4097134ff3c332f>
    <TaxCatchAll xmlns="a0ef0e88-30cd-426b-9762-51ba510e046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B81499994BAAE40927184D815EBD522" ma:contentTypeVersion="18" ma:contentTypeDescription="Create a new document." ma:contentTypeScope="" ma:versionID="16ba6084dc358f8a94cc0d16bc565ff7">
  <xsd:schema xmlns:xsd="http://www.w3.org/2001/XMLSchema" xmlns:xs="http://www.w3.org/2001/XMLSchema" xmlns:p="http://schemas.microsoft.com/office/2006/metadata/properties" xmlns:ns2="27078289-1fcf-486e-859e-4f1f49405424" xmlns:ns3="a0ef0e88-30cd-426b-9762-51ba510e0468" targetNamespace="http://schemas.microsoft.com/office/2006/metadata/properties" ma:root="true" ma:fieldsID="758ada9c1d7ead2f421997f0fe56908b" ns2:_="" ns3:_="">
    <xsd:import namespace="27078289-1fcf-486e-859e-4f1f49405424"/>
    <xsd:import namespace="a0ef0e88-30cd-426b-9762-51ba510e046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078289-1fcf-486e-859e-4f1f494054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0ef0e88-30cd-426b-9762-51ba510e046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39fc7908-5ae1-4131-81a7-8dd744d4cb5d}" ma:internalName="TaxCatchAll" ma:showField="CatchAllData" ma:web="a0ef0e88-30cd-426b-9762-51ba510e04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FB3F51-0FAD-493B-B797-2A32A218A649}">
  <ds:schemaRefs>
    <ds:schemaRef ds:uri="http://schemas.microsoft.com/office/2006/metadata/properties"/>
    <ds:schemaRef ds:uri="http://schemas.microsoft.com/office/infopath/2007/PartnerControls"/>
    <ds:schemaRef ds:uri="27078289-1fcf-486e-859e-4f1f49405424"/>
    <ds:schemaRef ds:uri="a0ef0e88-30cd-426b-9762-51ba510e0468"/>
  </ds:schemaRefs>
</ds:datastoreItem>
</file>

<file path=customXml/itemProps2.xml><?xml version="1.0" encoding="utf-8"?>
<ds:datastoreItem xmlns:ds="http://schemas.openxmlformats.org/officeDocument/2006/customXml" ds:itemID="{50615E42-EF9F-47F9-8890-A7444E6F4FF5}">
  <ds:schemaRefs>
    <ds:schemaRef ds:uri="http://schemas.microsoft.com/sharepoint/v3/contenttype/forms"/>
  </ds:schemaRefs>
</ds:datastoreItem>
</file>

<file path=customXml/itemProps3.xml><?xml version="1.0" encoding="utf-8"?>
<ds:datastoreItem xmlns:ds="http://schemas.openxmlformats.org/officeDocument/2006/customXml" ds:itemID="{D86616AE-4E66-49BA-8CB8-D122772033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078289-1fcf-486e-859e-4f1f49405424"/>
    <ds:schemaRef ds:uri="a0ef0e88-30cd-426b-9762-51ba510e04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417</Words>
  <Application>Microsoft Office PowerPoint</Application>
  <PresentationFormat>Widescreen</PresentationFormat>
  <Paragraphs>37</Paragraphs>
  <Slides>11</Slides>
  <Notes>11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Roboto</vt:lpstr>
      <vt:lpstr>Arial</vt:lpstr>
      <vt:lpstr>Avenir</vt:lpstr>
      <vt:lpstr>Roboto Medium</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Marlin Communications</dc:creator>
  <cp:lastModifiedBy>Nicole Dobrohotoff</cp:lastModifiedBy>
  <cp:revision>1</cp:revision>
  <dcterms:created xsi:type="dcterms:W3CDTF">2014-11-30T23:21:17Z</dcterms:created>
  <dcterms:modified xsi:type="dcterms:W3CDTF">2025-04-25T03:25:16Z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0x0101001B81499994BAAE40927184D815EBD522</vt:lpwstr>
  </property>
  <property fmtid="{D5CDD505-2E9C-101B-9397-08002B2CF9AE}" pid="3" name="_dlc_DocIdItemGuid">
    <vt:lpwstr>d7ee03d9-074b-4786-bb99-1c6adf13a550</vt:lpwstr>
  </property>
  <property fmtid="{D5CDD505-2E9C-101B-9397-08002B2CF9AE}" pid="4" name="_ExtendedDescription">
    <vt:lpwstr/>
  </property>
  <property fmtid="{D5CDD505-2E9C-101B-9397-08002B2CF9AE}" pid="5" name="Topic">
    <vt:lpwstr/>
  </property>
  <property fmtid="{D5CDD505-2E9C-101B-9397-08002B2CF9AE}" pid="6" name="xd_ProgID">
    <vt:lpwstr/>
  </property>
  <property fmtid="{D5CDD505-2E9C-101B-9397-08002B2CF9AE}" pid="7" name="TemplateUrl">
    <vt:lpwstr/>
  </property>
  <property fmtid="{D5CDD505-2E9C-101B-9397-08002B2CF9AE}" pid="8" name="ComplianceAssetId">
    <vt:lpwstr/>
  </property>
  <property fmtid="{D5CDD505-2E9C-101B-9397-08002B2CF9AE}" pid="9" name="TriggerFlowInfo">
    <vt:lpwstr/>
  </property>
  <property fmtid="{D5CDD505-2E9C-101B-9397-08002B2CF9AE}" pid="10" name="xd_Signature">
    <vt:bool>false</vt:bool>
  </property>
  <property fmtid="{D5CDD505-2E9C-101B-9397-08002B2CF9AE}" pid="11" name="TaxKeyword">
    <vt:lpwstr/>
  </property>
  <property fmtid="{D5CDD505-2E9C-101B-9397-08002B2CF9AE}" pid="12" name="MediaServiceImageTags">
    <vt:lpwstr/>
  </property>
</Properties>
</file>