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58" r:id="rId4"/>
  </p:sldMasterIdLst>
  <p:notesMasterIdLst>
    <p:notesMasterId r:id="rId17"/>
  </p:notesMasterIdLst>
  <p:handoutMasterIdLst>
    <p:handoutMasterId r:id="rId18"/>
  </p:handoutMasterIdLst>
  <p:sldIdLst>
    <p:sldId id="464" r:id="rId5"/>
    <p:sldId id="469" r:id="rId6"/>
    <p:sldId id="474" r:id="rId7"/>
    <p:sldId id="475" r:id="rId8"/>
    <p:sldId id="476" r:id="rId9"/>
    <p:sldId id="477" r:id="rId10"/>
    <p:sldId id="479" r:id="rId11"/>
    <p:sldId id="478" r:id="rId12"/>
    <p:sldId id="483" r:id="rId13"/>
    <p:sldId id="482" r:id="rId14"/>
    <p:sldId id="481" r:id="rId15"/>
    <p:sldId id="480" r:id="rId16"/>
  </p:sldIdLst>
  <p:sldSz cx="9906000" cy="6858000" type="A4"/>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795" userDrawn="1">
          <p15:clr>
            <a:srgbClr val="A4A3A4"/>
          </p15:clr>
        </p15:guide>
        <p15:guide id="2" orient="horz" pos="4020" userDrawn="1">
          <p15:clr>
            <a:srgbClr val="A4A3A4"/>
          </p15:clr>
        </p15:guide>
        <p15:guide id="3" pos="4349" userDrawn="1">
          <p15:clr>
            <a:srgbClr val="A4A3A4"/>
          </p15:clr>
        </p15:guide>
        <p15:guide id="4" pos="5724"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7B7F0078-16C8-4763-2C12-5FC54C4BE948}" name="Catherine McAleer" initials="CM" userId="S::catherine.mcaleer@caritas.org.au::8efebb5e-f351-4468-8e43-9d5ef00adfe7" providerId="AD"/>
  <p188:author id="{14C248A8-C7DF-2238-5860-147EDD04E4AC}" name="Nicole Dobrohotoff" initials="ND" userId="S::NicoleD@caritas.org.au::2dc4cf58-dc7e-422a-950b-38460c74cb76" providerId="AD"/>
  <p188:author id="{88DD36BE-2BF0-8C51-4147-0272E405388E}" name="Sally Murphy" initials="SM" userId="S::Sally.Murphy@caritas.org.au::dc8129e8-3764-4b90-858b-69271ffb6ebe" providerId="AD"/>
</p188: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454545"/>
    <a:srgbClr val="2A2A2A"/>
    <a:srgbClr val="1A1A1A"/>
    <a:srgbClr val="FFCF99"/>
    <a:srgbClr val="C3DDD7"/>
    <a:srgbClr val="0C244C"/>
    <a:srgbClr val="63B1A4"/>
    <a:srgbClr val="DF918A"/>
    <a:srgbClr val="D86075"/>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8AD75BD-BB87-4DBF-B43D-88873F85514E}" v="48" dt="2025-08-01T02:50:46.69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703" autoAdjust="0"/>
    <p:restoredTop sz="94674" autoAdjust="0"/>
  </p:normalViewPr>
  <p:slideViewPr>
    <p:cSldViewPr snapToObjects="1" showGuides="1">
      <p:cViewPr>
        <p:scale>
          <a:sx n="92" d="100"/>
          <a:sy n="92" d="100"/>
        </p:scale>
        <p:origin x="2136" y="288"/>
      </p:cViewPr>
      <p:guideLst>
        <p:guide orient="horz" pos="2795"/>
        <p:guide orient="horz" pos="4020"/>
        <p:guide pos="4349"/>
        <p:guide pos="5724"/>
      </p:guideLst>
    </p:cSldViewPr>
  </p:slideViewPr>
  <p:outlineViewPr>
    <p:cViewPr>
      <p:scale>
        <a:sx n="33" d="100"/>
        <a:sy n="33" d="100"/>
      </p:scale>
      <p:origin x="0" y="0"/>
    </p:cViewPr>
  </p:outlineViewPr>
  <p:notesTextViewPr>
    <p:cViewPr>
      <p:scale>
        <a:sx n="100" d="100"/>
        <a:sy n="100" d="100"/>
      </p:scale>
      <p:origin x="0" y="0"/>
    </p:cViewPr>
  </p:notesTextViewPr>
  <p:notesViewPr>
    <p:cSldViewPr snapToGrid="0" snapToObjects="1" showGuides="1">
      <p:cViewPr varScale="1">
        <p:scale>
          <a:sx n="85" d="100"/>
          <a:sy n="85" d="100"/>
        </p:scale>
        <p:origin x="-3834"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latin typeface="Arial" panose="020B0604020202020204"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A7C48E9-2B28-5D4E-82F4-795B3652695B}" type="datetimeFigureOut">
              <a:rPr lang="en-US" smtClean="0">
                <a:latin typeface="Arial" panose="020B0604020202020204" pitchFamily="34" charset="0"/>
              </a:rPr>
              <a:t>8/1/2025</a:t>
            </a:fld>
            <a:endParaRPr lang="en-US" dirty="0">
              <a:latin typeface="Arial" panose="020B0604020202020204" pitchFamily="34"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latin typeface="Arial" panose="020B0604020202020204"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CB809C2-3DA2-7445-A632-60F53831D2BC}" type="slidenum">
              <a:rPr lang="en-US" smtClean="0">
                <a:latin typeface="Arial" panose="020B0604020202020204" pitchFamily="34" charset="0"/>
              </a:rPr>
              <a:t>‹#›</a:t>
            </a:fld>
            <a:endParaRPr lang="en-US" dirty="0">
              <a:latin typeface="Arial" panose="020B0604020202020204" pitchFamily="34" charset="0"/>
            </a:endParaRPr>
          </a:p>
        </p:txBody>
      </p:sp>
    </p:spTree>
    <p:extLst>
      <p:ext uri="{BB962C8B-B14F-4D97-AF65-F5344CB8AC3E}">
        <p14:creationId xmlns:p14="http://schemas.microsoft.com/office/powerpoint/2010/main" val="280254946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anose="020B0604020202020204" pitchFamily="34" charset="0"/>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panose="020B0604020202020204" pitchFamily="34" charset="0"/>
              </a:defRPr>
            </a:lvl1pPr>
          </a:lstStyle>
          <a:p>
            <a:fld id="{A3A601E1-AFEE-AA40-B9D6-E7C3110FECAB}" type="datetimeFigureOut">
              <a:rPr lang="en-US" smtClean="0"/>
              <a:pPr/>
              <a:t>8/1/2025</a:t>
            </a:fld>
            <a:endParaRPr lang="en-US" dirty="0"/>
          </a:p>
        </p:txBody>
      </p:sp>
      <p:sp>
        <p:nvSpPr>
          <p:cNvPr id="4" name="Slide Image Placeholder 3"/>
          <p:cNvSpPr>
            <a:spLocks noGrp="1" noRot="1" noChangeAspect="1"/>
          </p:cNvSpPr>
          <p:nvPr>
            <p:ph type="sldImg" idx="2"/>
          </p:nvPr>
        </p:nvSpPr>
        <p:spPr>
          <a:xfrm>
            <a:off x="952500" y="685800"/>
            <a:ext cx="4953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AU" dirty="0"/>
              <a:t>Click to edit Master text styles</a:t>
            </a:r>
          </a:p>
          <a:p>
            <a:pPr lvl="1"/>
            <a:r>
              <a:rPr lang="en-AU" dirty="0"/>
              <a:t>Second level</a:t>
            </a:r>
          </a:p>
          <a:p>
            <a:pPr lvl="2"/>
            <a:r>
              <a:rPr lang="en-AU" dirty="0"/>
              <a:t>Third level</a:t>
            </a:r>
          </a:p>
          <a:p>
            <a:pPr lvl="3"/>
            <a:r>
              <a:rPr lang="en-AU" dirty="0"/>
              <a:t>Fourth level</a:t>
            </a:r>
          </a:p>
          <a:p>
            <a:pPr lvl="4"/>
            <a:r>
              <a:rPr lang="en-AU" dirty="0"/>
              <a:t>Fifth level</a:t>
            </a:r>
            <a:endParaRPr lang="en-US" dirty="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panose="020B0604020202020204" pitchFamily="34" charset="0"/>
              </a:defRPr>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panose="020B0604020202020204" pitchFamily="34" charset="0"/>
              </a:defRPr>
            </a:lvl1pPr>
          </a:lstStyle>
          <a:p>
            <a:fld id="{490689D6-08F4-9246-8340-6E1C330F9F5D}" type="slidenum">
              <a:rPr lang="en-US" smtClean="0"/>
              <a:pPr/>
              <a:t>‹#›</a:t>
            </a:fld>
            <a:endParaRPr lang="en-US" dirty="0"/>
          </a:p>
        </p:txBody>
      </p:sp>
    </p:spTree>
    <p:extLst>
      <p:ext uri="{BB962C8B-B14F-4D97-AF65-F5344CB8AC3E}">
        <p14:creationId xmlns:p14="http://schemas.microsoft.com/office/powerpoint/2010/main" val="219132726"/>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Arial" panose="020B0604020202020204" pitchFamily="34" charset="0"/>
        <a:ea typeface="+mn-ea"/>
        <a:cs typeface="+mn-cs"/>
      </a:defRPr>
    </a:lvl1pPr>
    <a:lvl2pPr marL="457200" algn="l" defTabSz="457200" rtl="0" eaLnBrk="1" latinLnBrk="0" hangingPunct="1">
      <a:defRPr sz="1200" kern="1200">
        <a:solidFill>
          <a:schemeClr val="tx1"/>
        </a:solidFill>
        <a:latin typeface="Arial" panose="020B0604020202020204" pitchFamily="34" charset="0"/>
        <a:ea typeface="+mn-ea"/>
        <a:cs typeface="+mn-cs"/>
      </a:defRPr>
    </a:lvl2pPr>
    <a:lvl3pPr marL="914400" algn="l" defTabSz="457200" rtl="0" eaLnBrk="1" latinLnBrk="0" hangingPunct="1">
      <a:defRPr sz="1200" kern="1200">
        <a:solidFill>
          <a:schemeClr val="tx1"/>
        </a:solidFill>
        <a:latin typeface="Arial" panose="020B0604020202020204" pitchFamily="34" charset="0"/>
        <a:ea typeface="+mn-ea"/>
        <a:cs typeface="+mn-cs"/>
      </a:defRPr>
    </a:lvl3pPr>
    <a:lvl4pPr marL="1371600" algn="l" defTabSz="457200" rtl="0" eaLnBrk="1" latinLnBrk="0" hangingPunct="1">
      <a:defRPr sz="1200" kern="1200">
        <a:solidFill>
          <a:schemeClr val="tx1"/>
        </a:solidFill>
        <a:latin typeface="Arial" panose="020B0604020202020204" pitchFamily="34" charset="0"/>
        <a:ea typeface="+mn-ea"/>
        <a:cs typeface="+mn-cs"/>
      </a:defRPr>
    </a:lvl4pPr>
    <a:lvl5pPr marL="1828800" algn="l" defTabSz="457200" rtl="0" eaLnBrk="1" latinLnBrk="0" hangingPunct="1">
      <a:defRPr sz="1200" kern="1200">
        <a:solidFill>
          <a:schemeClr val="tx1"/>
        </a:solidFill>
        <a:latin typeface="Arial" panose="020B0604020202020204" pitchFamily="34" charset="0"/>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15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0583779" y="6439302"/>
            <a:ext cx="290464" cy="317459"/>
          </a:xfrm>
          <a:prstGeom prst="rect">
            <a:avLst/>
          </a:prstGeom>
          <a:noFill/>
        </p:spPr>
        <p:txBody>
          <a:bodyPr wrap="none" rtlCol="0">
            <a:spAutoFit/>
          </a:bodyPr>
          <a:lstStyle/>
          <a:p>
            <a:r>
              <a:rPr lang="en-US" sz="1463" dirty="0">
                <a:latin typeface="Arial" panose="020B0604020202020204" pitchFamily="34" charset="0"/>
              </a:rPr>
              <a:t>  </a:t>
            </a:r>
          </a:p>
        </p:txBody>
      </p:sp>
      <p:sp>
        <p:nvSpPr>
          <p:cNvPr id="9" name="Round Diagonal Corner Rectangle 8">
            <a:extLst>
              <a:ext uri="{FF2B5EF4-FFF2-40B4-BE49-F238E27FC236}">
                <a16:creationId xmlns:a16="http://schemas.microsoft.com/office/drawing/2014/main" id="{42FEA488-D4E2-0343-A83D-08BB48D2752D}"/>
              </a:ext>
            </a:extLst>
          </p:cNvPr>
          <p:cNvSpPr/>
          <p:nvPr/>
        </p:nvSpPr>
        <p:spPr>
          <a:xfrm flipH="1">
            <a:off x="-6" y="0"/>
            <a:ext cx="9906005" cy="98072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63" dirty="0">
              <a:solidFill>
                <a:srgbClr val="C3DDD7"/>
              </a:solidFill>
              <a:latin typeface="Arial" panose="020B0604020202020204" pitchFamily="34" charset="0"/>
            </a:endParaRPr>
          </a:p>
        </p:txBody>
      </p:sp>
      <p:sp>
        <p:nvSpPr>
          <p:cNvPr id="10" name="Title Placeholder 1">
            <a:extLst>
              <a:ext uri="{FF2B5EF4-FFF2-40B4-BE49-F238E27FC236}">
                <a16:creationId xmlns:a16="http://schemas.microsoft.com/office/drawing/2014/main" id="{504D441F-8D27-9645-844D-1967EBCD637A}"/>
              </a:ext>
            </a:extLst>
          </p:cNvPr>
          <p:cNvSpPr>
            <a:spLocks noGrp="1"/>
          </p:cNvSpPr>
          <p:nvPr>
            <p:ph type="title"/>
          </p:nvPr>
        </p:nvSpPr>
        <p:spPr>
          <a:xfrm>
            <a:off x="272480" y="166328"/>
            <a:ext cx="8775975" cy="648072"/>
          </a:xfrm>
          <a:prstGeom prst="rect">
            <a:avLst/>
          </a:prstGeom>
        </p:spPr>
        <p:txBody>
          <a:bodyPr vert="horz" lIns="91440" tIns="45720" rIns="91440" bIns="45720" rtlCol="0" anchor="ctr" anchorCtr="0">
            <a:noAutofit/>
          </a:bodyPr>
          <a:lstStyle>
            <a:lvl1pPr algn="l">
              <a:lnSpc>
                <a:spcPct val="100000"/>
              </a:lnSpc>
              <a:spcAft>
                <a:spcPts val="600"/>
              </a:spcAft>
              <a:defRPr sz="2000" b="0" i="0" cap="all" normalizeH="0" baseline="0">
                <a:solidFill>
                  <a:srgbClr val="FFCF99"/>
                </a:solidFill>
                <a:latin typeface="Arial" panose="020B0604020202020204" pitchFamily="34" charset="0"/>
                <a:ea typeface="Roboto Medium" pitchFamily="2" charset="0"/>
                <a:cs typeface="Arial"/>
              </a:defRPr>
            </a:lvl1pPr>
          </a:lstStyle>
          <a:p>
            <a:r>
              <a:rPr lang="en-GB" dirty="0"/>
              <a:t>Click to edit Master title style</a:t>
            </a:r>
            <a:endParaRPr lang="en-US" dirty="0"/>
          </a:p>
        </p:txBody>
      </p:sp>
      <p:sp>
        <p:nvSpPr>
          <p:cNvPr id="11" name="Text Placeholder 9">
            <a:extLst>
              <a:ext uri="{FF2B5EF4-FFF2-40B4-BE49-F238E27FC236}">
                <a16:creationId xmlns:a16="http://schemas.microsoft.com/office/drawing/2014/main" id="{F1713762-D6C6-CB4B-8881-EB8E8FA871AE}"/>
              </a:ext>
            </a:extLst>
          </p:cNvPr>
          <p:cNvSpPr>
            <a:spLocks noGrp="1"/>
          </p:cNvSpPr>
          <p:nvPr>
            <p:ph type="body" sz="quarter" idx="10"/>
          </p:nvPr>
        </p:nvSpPr>
        <p:spPr>
          <a:xfrm>
            <a:off x="272480" y="1124744"/>
            <a:ext cx="9361039" cy="5566928"/>
          </a:xfrm>
          <a:prstGeom prst="rect">
            <a:avLst/>
          </a:prstGeom>
        </p:spPr>
        <p:txBody>
          <a:bodyPr/>
          <a:lstStyle>
            <a:lvl1pPr marL="0" indent="0">
              <a:lnSpc>
                <a:spcPct val="100000"/>
              </a:lnSpc>
              <a:spcAft>
                <a:spcPts val="600"/>
              </a:spcAft>
              <a:buFontTx/>
              <a:buNone/>
              <a:defRPr sz="1200" cap="none" baseline="0">
                <a:solidFill>
                  <a:srgbClr val="1A1A1A"/>
                </a:solidFill>
                <a:latin typeface="Arial" panose="020B0604020202020204" pitchFamily="34" charset="0"/>
                <a:ea typeface="Roboto" pitchFamily="2" charset="0"/>
                <a:cs typeface="Arial"/>
              </a:defRPr>
            </a:lvl1pPr>
            <a:lvl2pPr marL="0" indent="0">
              <a:lnSpc>
                <a:spcPct val="100000"/>
              </a:lnSpc>
              <a:spcBef>
                <a:spcPts val="153"/>
              </a:spcBef>
              <a:spcAft>
                <a:spcPts val="600"/>
              </a:spcAft>
              <a:buFontTx/>
              <a:buNone/>
              <a:defRPr sz="1200" cap="all">
                <a:solidFill>
                  <a:srgbClr val="1A1A1A"/>
                </a:solidFill>
                <a:latin typeface="Arial" panose="020B0604020202020204" pitchFamily="34" charset="0"/>
                <a:ea typeface="Roboto" pitchFamily="2" charset="0"/>
                <a:cs typeface="Arial"/>
              </a:defRPr>
            </a:lvl2pPr>
            <a:lvl3pPr marL="0" indent="-109688">
              <a:lnSpc>
                <a:spcPct val="100000"/>
              </a:lnSpc>
              <a:spcBef>
                <a:spcPts val="153"/>
              </a:spcBef>
              <a:spcAft>
                <a:spcPts val="600"/>
              </a:spcAft>
              <a:buFont typeface="Arial"/>
              <a:buChar char="•"/>
              <a:defRPr sz="1200">
                <a:solidFill>
                  <a:srgbClr val="1A1A1A"/>
                </a:solidFill>
                <a:latin typeface="Arial" panose="020B0604020202020204" pitchFamily="34" charset="0"/>
                <a:ea typeface="Roboto" pitchFamily="2" charset="0"/>
                <a:cs typeface="Arial"/>
              </a:defRPr>
            </a:lvl3pPr>
            <a:lvl4pPr marL="263250" indent="-139303">
              <a:lnSpc>
                <a:spcPct val="100000"/>
              </a:lnSpc>
              <a:spcBef>
                <a:spcPts val="153"/>
              </a:spcBef>
              <a:spcAft>
                <a:spcPts val="600"/>
              </a:spcAft>
              <a:buFont typeface="Arial"/>
              <a:buChar char="•"/>
              <a:defRPr sz="1200">
                <a:solidFill>
                  <a:srgbClr val="1A1A1A"/>
                </a:solidFill>
                <a:latin typeface="Arial" panose="020B0604020202020204" pitchFamily="34" charset="0"/>
                <a:ea typeface="Roboto" pitchFamily="2" charset="0"/>
                <a:cs typeface="Arial"/>
              </a:defRPr>
            </a:lvl4pPr>
            <a:lvl5pPr marL="361969" indent="-109688">
              <a:lnSpc>
                <a:spcPct val="100000"/>
              </a:lnSpc>
              <a:spcBef>
                <a:spcPts val="153"/>
              </a:spcBef>
              <a:spcAft>
                <a:spcPts val="600"/>
              </a:spcAft>
              <a:buFont typeface="Arial"/>
              <a:buChar char="•"/>
              <a:defRPr sz="1200">
                <a:solidFill>
                  <a:srgbClr val="1A1A1A"/>
                </a:solidFill>
                <a:latin typeface="Arial" panose="020B0604020202020204" pitchFamily="34" charset="0"/>
                <a:ea typeface="Roboto" pitchFamily="2" charset="0"/>
                <a:cs typeface="Aria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pic>
        <p:nvPicPr>
          <p:cNvPr id="2" name="Picture 1">
            <a:extLst>
              <a:ext uri="{FF2B5EF4-FFF2-40B4-BE49-F238E27FC236}">
                <a16:creationId xmlns:a16="http://schemas.microsoft.com/office/drawing/2014/main" id="{1DCEA87A-07A5-FC1E-75CF-7F0230F43C1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447600" y="310364"/>
            <a:ext cx="1207777" cy="360000"/>
          </a:xfrm>
          <a:prstGeom prst="rect">
            <a:avLst/>
          </a:prstGeom>
        </p:spPr>
      </p:pic>
      <p:sp>
        <p:nvSpPr>
          <p:cNvPr id="3" name="TextBox 2">
            <a:extLst>
              <a:ext uri="{FF2B5EF4-FFF2-40B4-BE49-F238E27FC236}">
                <a16:creationId xmlns:a16="http://schemas.microsoft.com/office/drawing/2014/main" id="{F774799B-E0E0-612B-AFF0-E56CF39667D6}"/>
              </a:ext>
            </a:extLst>
          </p:cNvPr>
          <p:cNvSpPr txBox="1"/>
          <p:nvPr userDrawn="1"/>
        </p:nvSpPr>
        <p:spPr>
          <a:xfrm>
            <a:off x="7617297" y="6483757"/>
            <a:ext cx="2088231" cy="246221"/>
          </a:xfrm>
          <a:prstGeom prst="rect">
            <a:avLst/>
          </a:prstGeom>
          <a:noFill/>
        </p:spPr>
        <p:txBody>
          <a:bodyPr wrap="square" rtlCol="0">
            <a:spAutoFit/>
          </a:bodyPr>
          <a:lstStyle/>
          <a:p>
            <a:pPr algn="r"/>
            <a:r>
              <a:rPr lang="en-AU" sz="1000" dirty="0">
                <a:solidFill>
                  <a:schemeClr val="accent5"/>
                </a:solidFill>
              </a:rPr>
              <a:t>caritas.org.au</a:t>
            </a:r>
          </a:p>
        </p:txBody>
      </p:sp>
    </p:spTree>
    <p:extLst>
      <p:ext uri="{BB962C8B-B14F-4D97-AF65-F5344CB8AC3E}">
        <p14:creationId xmlns:p14="http://schemas.microsoft.com/office/powerpoint/2010/main" val="17145628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6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0583779" y="6439302"/>
            <a:ext cx="290464" cy="317459"/>
          </a:xfrm>
          <a:prstGeom prst="rect">
            <a:avLst/>
          </a:prstGeom>
          <a:noFill/>
        </p:spPr>
        <p:txBody>
          <a:bodyPr wrap="none" rtlCol="0">
            <a:spAutoFit/>
          </a:bodyPr>
          <a:lstStyle/>
          <a:p>
            <a:r>
              <a:rPr lang="en-US" sz="1463" dirty="0">
                <a:latin typeface="Arial" panose="020B0604020202020204" pitchFamily="34" charset="0"/>
              </a:rPr>
              <a:t>  </a:t>
            </a:r>
          </a:p>
        </p:txBody>
      </p:sp>
      <p:sp>
        <p:nvSpPr>
          <p:cNvPr id="9" name="Round Diagonal Corner Rectangle 8">
            <a:extLst>
              <a:ext uri="{FF2B5EF4-FFF2-40B4-BE49-F238E27FC236}">
                <a16:creationId xmlns:a16="http://schemas.microsoft.com/office/drawing/2014/main" id="{42FEA488-D4E2-0343-A83D-08BB48D2752D}"/>
              </a:ext>
            </a:extLst>
          </p:cNvPr>
          <p:cNvSpPr/>
          <p:nvPr/>
        </p:nvSpPr>
        <p:spPr>
          <a:xfrm flipH="1">
            <a:off x="-6" y="0"/>
            <a:ext cx="9906005" cy="98072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63" dirty="0">
              <a:solidFill>
                <a:srgbClr val="C3DDD7"/>
              </a:solidFill>
              <a:latin typeface="Arial" panose="020B0604020202020204" pitchFamily="34" charset="0"/>
            </a:endParaRPr>
          </a:p>
        </p:txBody>
      </p:sp>
      <p:sp>
        <p:nvSpPr>
          <p:cNvPr id="10" name="Title Placeholder 1">
            <a:extLst>
              <a:ext uri="{FF2B5EF4-FFF2-40B4-BE49-F238E27FC236}">
                <a16:creationId xmlns:a16="http://schemas.microsoft.com/office/drawing/2014/main" id="{504D441F-8D27-9645-844D-1967EBCD637A}"/>
              </a:ext>
            </a:extLst>
          </p:cNvPr>
          <p:cNvSpPr>
            <a:spLocks noGrp="1"/>
          </p:cNvSpPr>
          <p:nvPr>
            <p:ph type="title"/>
          </p:nvPr>
        </p:nvSpPr>
        <p:spPr>
          <a:xfrm>
            <a:off x="272480" y="166328"/>
            <a:ext cx="8775975" cy="648072"/>
          </a:xfrm>
          <a:prstGeom prst="rect">
            <a:avLst/>
          </a:prstGeom>
        </p:spPr>
        <p:txBody>
          <a:bodyPr vert="horz" lIns="91440" tIns="45720" rIns="91440" bIns="45720" rtlCol="0" anchor="ctr" anchorCtr="0">
            <a:noAutofit/>
          </a:bodyPr>
          <a:lstStyle>
            <a:lvl1pPr algn="l">
              <a:lnSpc>
                <a:spcPct val="100000"/>
              </a:lnSpc>
              <a:spcAft>
                <a:spcPts val="600"/>
              </a:spcAft>
              <a:defRPr sz="2000" b="0" i="0" cap="all" normalizeH="0" baseline="0">
                <a:solidFill>
                  <a:srgbClr val="FFCF99"/>
                </a:solidFill>
                <a:latin typeface="Arial" panose="020B0604020202020204" pitchFamily="34" charset="0"/>
                <a:ea typeface="Roboto Medium" pitchFamily="2" charset="0"/>
                <a:cs typeface="Arial"/>
              </a:defRPr>
            </a:lvl1pPr>
          </a:lstStyle>
          <a:p>
            <a:r>
              <a:rPr lang="en-GB" dirty="0"/>
              <a:t>Click to edit Master title style</a:t>
            </a:r>
            <a:endParaRPr lang="en-US" dirty="0"/>
          </a:p>
        </p:txBody>
      </p:sp>
      <p:sp>
        <p:nvSpPr>
          <p:cNvPr id="11" name="Text Placeholder 9">
            <a:extLst>
              <a:ext uri="{FF2B5EF4-FFF2-40B4-BE49-F238E27FC236}">
                <a16:creationId xmlns:a16="http://schemas.microsoft.com/office/drawing/2014/main" id="{F1713762-D6C6-CB4B-8881-EB8E8FA871AE}"/>
              </a:ext>
            </a:extLst>
          </p:cNvPr>
          <p:cNvSpPr>
            <a:spLocks noGrp="1"/>
          </p:cNvSpPr>
          <p:nvPr>
            <p:ph type="body" sz="quarter" idx="10"/>
          </p:nvPr>
        </p:nvSpPr>
        <p:spPr>
          <a:xfrm>
            <a:off x="2432720" y="1124744"/>
            <a:ext cx="7200799" cy="5566928"/>
          </a:xfrm>
          <a:prstGeom prst="rect">
            <a:avLst/>
          </a:prstGeom>
        </p:spPr>
        <p:txBody>
          <a:bodyPr/>
          <a:lstStyle>
            <a:lvl1pPr marL="0" indent="0">
              <a:lnSpc>
                <a:spcPct val="100000"/>
              </a:lnSpc>
              <a:spcAft>
                <a:spcPts val="600"/>
              </a:spcAft>
              <a:buFontTx/>
              <a:buNone/>
              <a:defRPr sz="1200" cap="none" baseline="0">
                <a:solidFill>
                  <a:srgbClr val="1A1A1A"/>
                </a:solidFill>
                <a:latin typeface="Arial" panose="020B0604020202020204" pitchFamily="34" charset="0"/>
                <a:ea typeface="Roboto" pitchFamily="2" charset="0"/>
                <a:cs typeface="Arial"/>
              </a:defRPr>
            </a:lvl1pPr>
            <a:lvl2pPr marL="0" indent="0">
              <a:lnSpc>
                <a:spcPct val="100000"/>
              </a:lnSpc>
              <a:spcBef>
                <a:spcPts val="153"/>
              </a:spcBef>
              <a:spcAft>
                <a:spcPts val="600"/>
              </a:spcAft>
              <a:buFontTx/>
              <a:buNone/>
              <a:defRPr sz="1200" cap="all">
                <a:solidFill>
                  <a:srgbClr val="1A1A1A"/>
                </a:solidFill>
                <a:latin typeface="Arial" panose="020B0604020202020204" pitchFamily="34" charset="0"/>
                <a:ea typeface="Roboto" pitchFamily="2" charset="0"/>
                <a:cs typeface="Arial"/>
              </a:defRPr>
            </a:lvl2pPr>
            <a:lvl3pPr marL="0" indent="-109688">
              <a:lnSpc>
                <a:spcPct val="100000"/>
              </a:lnSpc>
              <a:spcBef>
                <a:spcPts val="153"/>
              </a:spcBef>
              <a:spcAft>
                <a:spcPts val="600"/>
              </a:spcAft>
              <a:buFont typeface="Arial"/>
              <a:buChar char="•"/>
              <a:defRPr sz="1200">
                <a:solidFill>
                  <a:srgbClr val="1A1A1A"/>
                </a:solidFill>
                <a:latin typeface="Arial" panose="020B0604020202020204" pitchFamily="34" charset="0"/>
                <a:ea typeface="Roboto" pitchFamily="2" charset="0"/>
                <a:cs typeface="Arial"/>
              </a:defRPr>
            </a:lvl3pPr>
            <a:lvl4pPr marL="263250" indent="-139303">
              <a:lnSpc>
                <a:spcPct val="100000"/>
              </a:lnSpc>
              <a:spcBef>
                <a:spcPts val="153"/>
              </a:spcBef>
              <a:spcAft>
                <a:spcPts val="600"/>
              </a:spcAft>
              <a:buFont typeface="Arial"/>
              <a:buChar char="•"/>
              <a:defRPr sz="1200">
                <a:solidFill>
                  <a:srgbClr val="1A1A1A"/>
                </a:solidFill>
                <a:latin typeface="Arial" panose="020B0604020202020204" pitchFamily="34" charset="0"/>
                <a:ea typeface="Roboto" pitchFamily="2" charset="0"/>
                <a:cs typeface="Arial"/>
              </a:defRPr>
            </a:lvl4pPr>
            <a:lvl5pPr marL="361969" indent="-109688">
              <a:lnSpc>
                <a:spcPct val="100000"/>
              </a:lnSpc>
              <a:spcBef>
                <a:spcPts val="153"/>
              </a:spcBef>
              <a:spcAft>
                <a:spcPts val="600"/>
              </a:spcAft>
              <a:buFont typeface="Arial"/>
              <a:buChar char="•"/>
              <a:defRPr sz="1200">
                <a:solidFill>
                  <a:srgbClr val="1A1A1A"/>
                </a:solidFill>
                <a:latin typeface="Arial" panose="020B0604020202020204" pitchFamily="34" charset="0"/>
                <a:ea typeface="Roboto" pitchFamily="2" charset="0"/>
                <a:cs typeface="Aria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pic>
        <p:nvPicPr>
          <p:cNvPr id="2" name="Picture 1">
            <a:extLst>
              <a:ext uri="{FF2B5EF4-FFF2-40B4-BE49-F238E27FC236}">
                <a16:creationId xmlns:a16="http://schemas.microsoft.com/office/drawing/2014/main" id="{1DCEA87A-07A5-FC1E-75CF-7F0230F43C1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447600" y="310364"/>
            <a:ext cx="1207777" cy="360000"/>
          </a:xfrm>
          <a:prstGeom prst="rect">
            <a:avLst/>
          </a:prstGeom>
        </p:spPr>
      </p:pic>
      <p:sp>
        <p:nvSpPr>
          <p:cNvPr id="4" name="Picture Placeholder 3">
            <a:extLst>
              <a:ext uri="{FF2B5EF4-FFF2-40B4-BE49-F238E27FC236}">
                <a16:creationId xmlns:a16="http://schemas.microsoft.com/office/drawing/2014/main" id="{CC1F2992-4CB9-C57F-38D7-127F2C5C0D08}"/>
              </a:ext>
            </a:extLst>
          </p:cNvPr>
          <p:cNvSpPr>
            <a:spLocks noGrp="1"/>
          </p:cNvSpPr>
          <p:nvPr>
            <p:ph type="pic" sz="quarter" idx="11"/>
          </p:nvPr>
        </p:nvSpPr>
        <p:spPr>
          <a:xfrm>
            <a:off x="273050" y="1125538"/>
            <a:ext cx="2016125" cy="1295400"/>
          </a:xfrm>
          <a:prstGeom prst="rect">
            <a:avLst/>
          </a:prstGeom>
        </p:spPr>
        <p:txBody>
          <a:bodyPr/>
          <a:lstStyle/>
          <a:p>
            <a:endParaRPr lang="en-AU"/>
          </a:p>
        </p:txBody>
      </p:sp>
      <p:sp>
        <p:nvSpPr>
          <p:cNvPr id="5" name="Picture Placeholder 3">
            <a:extLst>
              <a:ext uri="{FF2B5EF4-FFF2-40B4-BE49-F238E27FC236}">
                <a16:creationId xmlns:a16="http://schemas.microsoft.com/office/drawing/2014/main" id="{0A283160-9CF9-8489-ADB2-651FEE364BFF}"/>
              </a:ext>
            </a:extLst>
          </p:cNvPr>
          <p:cNvSpPr>
            <a:spLocks noGrp="1"/>
          </p:cNvSpPr>
          <p:nvPr>
            <p:ph type="pic" sz="quarter" idx="12"/>
          </p:nvPr>
        </p:nvSpPr>
        <p:spPr>
          <a:xfrm>
            <a:off x="272480" y="3717032"/>
            <a:ext cx="2016125" cy="1295400"/>
          </a:xfrm>
          <a:prstGeom prst="rect">
            <a:avLst/>
          </a:prstGeom>
        </p:spPr>
        <p:txBody>
          <a:bodyPr/>
          <a:lstStyle/>
          <a:p>
            <a:endParaRPr lang="en-AU"/>
          </a:p>
        </p:txBody>
      </p:sp>
      <p:sp>
        <p:nvSpPr>
          <p:cNvPr id="3" name="TextBox 2">
            <a:extLst>
              <a:ext uri="{FF2B5EF4-FFF2-40B4-BE49-F238E27FC236}">
                <a16:creationId xmlns:a16="http://schemas.microsoft.com/office/drawing/2014/main" id="{ABD4CCC4-5C0B-0990-0475-C1144A29483B}"/>
              </a:ext>
            </a:extLst>
          </p:cNvPr>
          <p:cNvSpPr txBox="1"/>
          <p:nvPr userDrawn="1"/>
        </p:nvSpPr>
        <p:spPr>
          <a:xfrm>
            <a:off x="7617297" y="6483757"/>
            <a:ext cx="2088231" cy="246221"/>
          </a:xfrm>
          <a:prstGeom prst="rect">
            <a:avLst/>
          </a:prstGeom>
          <a:noFill/>
        </p:spPr>
        <p:txBody>
          <a:bodyPr wrap="square" rtlCol="0">
            <a:spAutoFit/>
          </a:bodyPr>
          <a:lstStyle/>
          <a:p>
            <a:pPr algn="r"/>
            <a:r>
              <a:rPr lang="en-AU" sz="1000" dirty="0">
                <a:solidFill>
                  <a:schemeClr val="accent5"/>
                </a:solidFill>
              </a:rPr>
              <a:t>caritas.org.au</a:t>
            </a:r>
          </a:p>
        </p:txBody>
      </p:sp>
    </p:spTree>
    <p:extLst>
      <p:ext uri="{BB962C8B-B14F-4D97-AF65-F5344CB8AC3E}">
        <p14:creationId xmlns:p14="http://schemas.microsoft.com/office/powerpoint/2010/main" val="337926009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495249"/>
      </p:ext>
    </p:extLst>
  </p:cSld>
  <p:clrMap bg1="lt1" tx1="dk1" bg2="lt2" tx2="dk2" accent1="accent1" accent2="accent2" accent3="accent3" accent4="accent4" accent5="accent5" accent6="accent6" hlink="hlink" folHlink="folHlink"/>
  <p:sldLayoutIdLst>
    <p:sldLayoutId id="2147483797" r:id="rId1"/>
    <p:sldLayoutId id="2147483872" r:id="rId2"/>
  </p:sldLayoutIdLst>
  <p:txStyles>
    <p:titleStyle>
      <a:lvl1pPr algn="l" defTabSz="557213" rtl="0" eaLnBrk="1" latinLnBrk="0" hangingPunct="1">
        <a:lnSpc>
          <a:spcPct val="90000"/>
        </a:lnSpc>
        <a:spcBef>
          <a:spcPct val="0"/>
        </a:spcBef>
        <a:buNone/>
        <a:defRPr sz="2681" kern="1200">
          <a:solidFill>
            <a:schemeClr val="tx1"/>
          </a:solidFill>
          <a:latin typeface="+mj-lt"/>
          <a:ea typeface="+mj-ea"/>
          <a:cs typeface="+mj-cs"/>
        </a:defRPr>
      </a:lvl1pPr>
    </p:titleStyle>
    <p:bodyStyle>
      <a:lvl1pPr marL="139303" indent="-139303" algn="l" defTabSz="557213" rtl="0" eaLnBrk="1" latinLnBrk="0" hangingPunct="1">
        <a:lnSpc>
          <a:spcPct val="90000"/>
        </a:lnSpc>
        <a:spcBef>
          <a:spcPts val="609"/>
        </a:spcBef>
        <a:buFont typeface="Arial" panose="020B0604020202020204" pitchFamily="34" charset="0"/>
        <a:buChar char="•"/>
        <a:defRPr sz="1706" kern="1200">
          <a:solidFill>
            <a:schemeClr val="tx1"/>
          </a:solidFill>
          <a:latin typeface="+mn-lt"/>
          <a:ea typeface="+mn-ea"/>
          <a:cs typeface="+mn-cs"/>
        </a:defRPr>
      </a:lvl1pPr>
      <a:lvl2pPr marL="417909" indent="-139303" algn="l" defTabSz="557213" rtl="0" eaLnBrk="1" latinLnBrk="0" hangingPunct="1">
        <a:lnSpc>
          <a:spcPct val="90000"/>
        </a:lnSpc>
        <a:spcBef>
          <a:spcPts val="305"/>
        </a:spcBef>
        <a:buFont typeface="Arial" panose="020B0604020202020204" pitchFamily="34" charset="0"/>
        <a:buChar char="•"/>
        <a:defRPr sz="1463" kern="1200">
          <a:solidFill>
            <a:schemeClr val="tx1"/>
          </a:solidFill>
          <a:latin typeface="+mn-lt"/>
          <a:ea typeface="+mn-ea"/>
          <a:cs typeface="+mn-cs"/>
        </a:defRPr>
      </a:lvl2pPr>
      <a:lvl3pPr marL="696516" indent="-139303" algn="l" defTabSz="557213" rtl="0" eaLnBrk="1" latinLnBrk="0" hangingPunct="1">
        <a:lnSpc>
          <a:spcPct val="90000"/>
        </a:lnSpc>
        <a:spcBef>
          <a:spcPts val="305"/>
        </a:spcBef>
        <a:buFont typeface="Arial" panose="020B0604020202020204" pitchFamily="34" charset="0"/>
        <a:buChar char="•"/>
        <a:defRPr sz="1219" kern="1200">
          <a:solidFill>
            <a:schemeClr val="tx1"/>
          </a:solidFill>
          <a:latin typeface="+mn-lt"/>
          <a:ea typeface="+mn-ea"/>
          <a:cs typeface="+mn-cs"/>
        </a:defRPr>
      </a:lvl3pPr>
      <a:lvl4pPr marL="975122" indent="-139303" algn="l" defTabSz="557213" rtl="0" eaLnBrk="1" latinLnBrk="0" hangingPunct="1">
        <a:lnSpc>
          <a:spcPct val="90000"/>
        </a:lnSpc>
        <a:spcBef>
          <a:spcPts val="305"/>
        </a:spcBef>
        <a:buFont typeface="Arial" panose="020B0604020202020204" pitchFamily="34" charset="0"/>
        <a:buChar char="•"/>
        <a:defRPr sz="1097" kern="1200">
          <a:solidFill>
            <a:schemeClr val="tx1"/>
          </a:solidFill>
          <a:latin typeface="+mn-lt"/>
          <a:ea typeface="+mn-ea"/>
          <a:cs typeface="+mn-cs"/>
        </a:defRPr>
      </a:lvl4pPr>
      <a:lvl5pPr marL="1253728" indent="-139303" algn="l" defTabSz="557213" rtl="0" eaLnBrk="1" latinLnBrk="0" hangingPunct="1">
        <a:lnSpc>
          <a:spcPct val="90000"/>
        </a:lnSpc>
        <a:spcBef>
          <a:spcPts val="305"/>
        </a:spcBef>
        <a:buFont typeface="Arial" panose="020B0604020202020204" pitchFamily="34" charset="0"/>
        <a:buChar char="•"/>
        <a:defRPr sz="1097" kern="1200">
          <a:solidFill>
            <a:schemeClr val="tx1"/>
          </a:solidFill>
          <a:latin typeface="+mn-lt"/>
          <a:ea typeface="+mn-ea"/>
          <a:cs typeface="+mn-cs"/>
        </a:defRPr>
      </a:lvl5pPr>
      <a:lvl6pPr marL="1532334" indent="-139303" algn="l" defTabSz="557213" rtl="0" eaLnBrk="1" latinLnBrk="0" hangingPunct="1">
        <a:lnSpc>
          <a:spcPct val="90000"/>
        </a:lnSpc>
        <a:spcBef>
          <a:spcPts val="305"/>
        </a:spcBef>
        <a:buFont typeface="Arial" panose="020B0604020202020204" pitchFamily="34" charset="0"/>
        <a:buChar char="•"/>
        <a:defRPr sz="1097" kern="1200">
          <a:solidFill>
            <a:schemeClr val="tx1"/>
          </a:solidFill>
          <a:latin typeface="+mn-lt"/>
          <a:ea typeface="+mn-ea"/>
          <a:cs typeface="+mn-cs"/>
        </a:defRPr>
      </a:lvl6pPr>
      <a:lvl7pPr marL="1810941" indent="-139303" algn="l" defTabSz="557213" rtl="0" eaLnBrk="1" latinLnBrk="0" hangingPunct="1">
        <a:lnSpc>
          <a:spcPct val="90000"/>
        </a:lnSpc>
        <a:spcBef>
          <a:spcPts val="305"/>
        </a:spcBef>
        <a:buFont typeface="Arial" panose="020B0604020202020204" pitchFamily="34" charset="0"/>
        <a:buChar char="•"/>
        <a:defRPr sz="1097" kern="1200">
          <a:solidFill>
            <a:schemeClr val="tx1"/>
          </a:solidFill>
          <a:latin typeface="+mn-lt"/>
          <a:ea typeface="+mn-ea"/>
          <a:cs typeface="+mn-cs"/>
        </a:defRPr>
      </a:lvl7pPr>
      <a:lvl8pPr marL="2089547" indent="-139303" algn="l" defTabSz="557213" rtl="0" eaLnBrk="1" latinLnBrk="0" hangingPunct="1">
        <a:lnSpc>
          <a:spcPct val="90000"/>
        </a:lnSpc>
        <a:spcBef>
          <a:spcPts val="305"/>
        </a:spcBef>
        <a:buFont typeface="Arial" panose="020B0604020202020204" pitchFamily="34" charset="0"/>
        <a:buChar char="•"/>
        <a:defRPr sz="1097" kern="1200">
          <a:solidFill>
            <a:schemeClr val="tx1"/>
          </a:solidFill>
          <a:latin typeface="+mn-lt"/>
          <a:ea typeface="+mn-ea"/>
          <a:cs typeface="+mn-cs"/>
        </a:defRPr>
      </a:lvl8pPr>
      <a:lvl9pPr marL="2368153" indent="-139303" algn="l" defTabSz="557213" rtl="0" eaLnBrk="1" latinLnBrk="0" hangingPunct="1">
        <a:lnSpc>
          <a:spcPct val="90000"/>
        </a:lnSpc>
        <a:spcBef>
          <a:spcPts val="305"/>
        </a:spcBef>
        <a:buFont typeface="Arial" panose="020B0604020202020204" pitchFamily="34" charset="0"/>
        <a:buChar char="•"/>
        <a:defRPr sz="1097" kern="1200">
          <a:solidFill>
            <a:schemeClr val="tx1"/>
          </a:solidFill>
          <a:latin typeface="+mn-lt"/>
          <a:ea typeface="+mn-ea"/>
          <a:cs typeface="+mn-cs"/>
        </a:defRPr>
      </a:lvl9pPr>
    </p:bodyStyle>
    <p:otherStyle>
      <a:defPPr>
        <a:defRPr lang="en-US"/>
      </a:defPPr>
      <a:lvl1pPr marL="0" algn="l" defTabSz="557213" rtl="0" eaLnBrk="1" latinLnBrk="0" hangingPunct="1">
        <a:defRPr sz="1097" kern="1200">
          <a:solidFill>
            <a:schemeClr val="tx1"/>
          </a:solidFill>
          <a:latin typeface="+mn-lt"/>
          <a:ea typeface="+mn-ea"/>
          <a:cs typeface="+mn-cs"/>
        </a:defRPr>
      </a:lvl1pPr>
      <a:lvl2pPr marL="278606" algn="l" defTabSz="557213" rtl="0" eaLnBrk="1" latinLnBrk="0" hangingPunct="1">
        <a:defRPr sz="1097" kern="1200">
          <a:solidFill>
            <a:schemeClr val="tx1"/>
          </a:solidFill>
          <a:latin typeface="+mn-lt"/>
          <a:ea typeface="+mn-ea"/>
          <a:cs typeface="+mn-cs"/>
        </a:defRPr>
      </a:lvl2pPr>
      <a:lvl3pPr marL="557213" algn="l" defTabSz="557213" rtl="0" eaLnBrk="1" latinLnBrk="0" hangingPunct="1">
        <a:defRPr sz="1097" kern="1200">
          <a:solidFill>
            <a:schemeClr val="tx1"/>
          </a:solidFill>
          <a:latin typeface="+mn-lt"/>
          <a:ea typeface="+mn-ea"/>
          <a:cs typeface="+mn-cs"/>
        </a:defRPr>
      </a:lvl3pPr>
      <a:lvl4pPr marL="835819" algn="l" defTabSz="557213" rtl="0" eaLnBrk="1" latinLnBrk="0" hangingPunct="1">
        <a:defRPr sz="1097" kern="1200">
          <a:solidFill>
            <a:schemeClr val="tx1"/>
          </a:solidFill>
          <a:latin typeface="+mn-lt"/>
          <a:ea typeface="+mn-ea"/>
          <a:cs typeface="+mn-cs"/>
        </a:defRPr>
      </a:lvl4pPr>
      <a:lvl5pPr marL="1114425" algn="l" defTabSz="557213" rtl="0" eaLnBrk="1" latinLnBrk="0" hangingPunct="1">
        <a:defRPr sz="1097" kern="1200">
          <a:solidFill>
            <a:schemeClr val="tx1"/>
          </a:solidFill>
          <a:latin typeface="+mn-lt"/>
          <a:ea typeface="+mn-ea"/>
          <a:cs typeface="+mn-cs"/>
        </a:defRPr>
      </a:lvl5pPr>
      <a:lvl6pPr marL="1393031" algn="l" defTabSz="557213" rtl="0" eaLnBrk="1" latinLnBrk="0" hangingPunct="1">
        <a:defRPr sz="1097" kern="1200">
          <a:solidFill>
            <a:schemeClr val="tx1"/>
          </a:solidFill>
          <a:latin typeface="+mn-lt"/>
          <a:ea typeface="+mn-ea"/>
          <a:cs typeface="+mn-cs"/>
        </a:defRPr>
      </a:lvl6pPr>
      <a:lvl7pPr marL="1671638" algn="l" defTabSz="557213" rtl="0" eaLnBrk="1" latinLnBrk="0" hangingPunct="1">
        <a:defRPr sz="1097" kern="1200">
          <a:solidFill>
            <a:schemeClr val="tx1"/>
          </a:solidFill>
          <a:latin typeface="+mn-lt"/>
          <a:ea typeface="+mn-ea"/>
          <a:cs typeface="+mn-cs"/>
        </a:defRPr>
      </a:lvl7pPr>
      <a:lvl8pPr marL="1950244" algn="l" defTabSz="557213" rtl="0" eaLnBrk="1" latinLnBrk="0" hangingPunct="1">
        <a:defRPr sz="1097" kern="1200">
          <a:solidFill>
            <a:schemeClr val="tx1"/>
          </a:solidFill>
          <a:latin typeface="+mn-lt"/>
          <a:ea typeface="+mn-ea"/>
          <a:cs typeface="+mn-cs"/>
        </a:defRPr>
      </a:lvl8pPr>
      <a:lvl9pPr marL="2228850" algn="l" defTabSz="557213" rtl="0" eaLnBrk="1" latinLnBrk="0" hangingPunct="1">
        <a:defRPr sz="1097"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caritas.org.au/sign-up/education/" TargetMode="External"/><Relationship Id="rId2" Type="http://schemas.openxmlformats.org/officeDocument/2006/relationships/hyperlink" Target="https://www.caritas.org.au/resources/school-resources/" TargetMode="External"/><Relationship Id="rId1" Type="http://schemas.openxmlformats.org/officeDocument/2006/relationships/slideLayout" Target="../slideLayouts/slideLayout1.xml"/><Relationship Id="rId5" Type="http://schemas.openxmlformats.org/officeDocument/2006/relationships/image" Target="../media/image2.jpeg"/><Relationship Id="rId4" Type="http://schemas.openxmlformats.org/officeDocument/2006/relationships/hyperlink" Target="https://www.caritas.org.au/copyright-policy/"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1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1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xml"/><Relationship Id="rId4" Type="http://schemas.openxmlformats.org/officeDocument/2006/relationships/image" Target="../media/image2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896D8E3-6252-7B4D-6F3F-AAFA66E05A8B}"/>
              </a:ext>
            </a:extLst>
          </p:cNvPr>
          <p:cNvSpPr>
            <a:spLocks noGrp="1"/>
          </p:cNvSpPr>
          <p:nvPr>
            <p:ph type="body" sz="quarter" idx="10"/>
          </p:nvPr>
        </p:nvSpPr>
        <p:spPr>
          <a:xfrm>
            <a:off x="272480" y="1124743"/>
            <a:ext cx="9361039" cy="3455633"/>
          </a:xfrm>
        </p:spPr>
        <p:txBody>
          <a:bodyPr lIns="91440" tIns="45720" rIns="91440" bIns="45720" numCol="2" spcCol="180000" anchor="t"/>
          <a:lstStyle/>
          <a:p>
            <a:pPr>
              <a:spcBef>
                <a:spcPts val="0"/>
              </a:spcBef>
            </a:pPr>
            <a:r>
              <a:rPr lang="en-US" dirty="0">
                <a:latin typeface="Arial"/>
                <a:ea typeface="Roboto"/>
              </a:rPr>
              <a:t>This prayer service is designed for primary schools to use over a week (Monday – Friday) to reflect on and pray for peace in Gaza.</a:t>
            </a:r>
          </a:p>
          <a:p>
            <a:r>
              <a:rPr lang="en-US" b="1" dirty="0"/>
              <a:t>Important: </a:t>
            </a:r>
            <a:r>
              <a:rPr lang="en-US" dirty="0"/>
              <a:t>Please consider if this prayer, or part thereof, is suitable for your class. While many students are aware of the war and need for peace, they may find the images and words distressing. Please edit this prayer accordingly. One option would be to leave out the ‘Pause and Reflect’ slide each day. </a:t>
            </a:r>
            <a:endParaRPr lang="en-AU" dirty="0"/>
          </a:p>
          <a:p>
            <a:r>
              <a:rPr lang="en-US" dirty="0"/>
              <a:t>This prayer is intended to be used across 5 days, however you can edit this prayer to do it all in one day if required. The PPT slides are editable. </a:t>
            </a:r>
            <a:endParaRPr lang="en-AU" dirty="0"/>
          </a:p>
          <a:p>
            <a:pPr>
              <a:spcBef>
                <a:spcPts val="0"/>
              </a:spcBef>
            </a:pPr>
            <a:r>
              <a:rPr lang="en-US" dirty="0"/>
              <a:t>If you do edit this resource, please ensure content and photos from this resource remain with the appropriate credit to Caritas Australia and the photographers.</a:t>
            </a:r>
          </a:p>
          <a:p>
            <a:pPr>
              <a:spcBef>
                <a:spcPts val="0"/>
              </a:spcBef>
            </a:pPr>
            <a:r>
              <a:rPr lang="en-US" b="1" dirty="0">
                <a:latin typeface="Arial"/>
                <a:ea typeface="Roboto"/>
              </a:rPr>
              <a:t>Theme: </a:t>
            </a:r>
            <a:r>
              <a:rPr lang="en-US" dirty="0">
                <a:latin typeface="Arial"/>
                <a:ea typeface="Roboto"/>
              </a:rPr>
              <a:t>Peace in Gaza</a:t>
            </a:r>
            <a:endParaRPr lang="en-US" dirty="0"/>
          </a:p>
          <a:p>
            <a:pPr>
              <a:spcBef>
                <a:spcPts val="0"/>
              </a:spcBef>
            </a:pPr>
            <a:r>
              <a:rPr lang="en-US" b="1" dirty="0">
                <a:latin typeface="Arial"/>
                <a:ea typeface="Roboto"/>
              </a:rPr>
              <a:t>Materials Required: </a:t>
            </a:r>
            <a:r>
              <a:rPr lang="en-US" dirty="0">
                <a:latin typeface="Arial"/>
                <a:ea typeface="Roboto"/>
              </a:rPr>
              <a:t>A candle, A Week of Prayer for Peace PowerPoint</a:t>
            </a:r>
          </a:p>
          <a:p>
            <a:pPr>
              <a:spcBef>
                <a:spcPts val="0"/>
              </a:spcBef>
            </a:pPr>
            <a:r>
              <a:rPr lang="en-US" b="1" dirty="0">
                <a:latin typeface="Arial"/>
                <a:ea typeface="Roboto"/>
              </a:rPr>
              <a:t>Desired outcomes:</a:t>
            </a:r>
            <a:r>
              <a:rPr lang="en-US" dirty="0">
                <a:latin typeface="Arial"/>
                <a:ea typeface="Roboto"/>
              </a:rPr>
              <a:t> Children to spend time praying for and thinking about people in Gaza.</a:t>
            </a:r>
          </a:p>
          <a:p>
            <a:pPr>
              <a:spcBef>
                <a:spcPts val="0"/>
              </a:spcBef>
            </a:pPr>
            <a:r>
              <a:rPr lang="en-US" b="1" dirty="0">
                <a:latin typeface="Arial"/>
                <a:ea typeface="Roboto"/>
              </a:rPr>
              <a:t>Time allocation: </a:t>
            </a:r>
            <a:r>
              <a:rPr lang="en-US" dirty="0">
                <a:latin typeface="Arial"/>
                <a:ea typeface="Roboto"/>
              </a:rPr>
              <a:t>5 - 10 minutes each day for a week</a:t>
            </a:r>
          </a:p>
          <a:p>
            <a:pPr>
              <a:spcBef>
                <a:spcPts val="0"/>
              </a:spcBef>
            </a:pPr>
            <a:r>
              <a:rPr lang="en-AU" kern="0" dirty="0">
                <a:ea typeface="Roboto Light"/>
              </a:rPr>
              <a:t>For more school resources, please visit: </a:t>
            </a:r>
            <a:r>
              <a:rPr lang="en-AU" kern="0" dirty="0">
                <a:ea typeface="Roboto Light"/>
                <a:hlinkClick r:id="rId2"/>
              </a:rPr>
              <a:t>caritas.org.au/resources/school-resources/</a:t>
            </a:r>
            <a:endParaRPr lang="en-AU" b="1" kern="0" dirty="0">
              <a:ea typeface="Roboto Light"/>
            </a:endParaRPr>
          </a:p>
          <a:p>
            <a:pPr>
              <a:spcBef>
                <a:spcPts val="0"/>
              </a:spcBef>
              <a:defRPr/>
            </a:pPr>
            <a:r>
              <a:rPr lang="en-AU" kern="0" dirty="0">
                <a:ea typeface="Roboto Light"/>
              </a:rPr>
              <a:t>Stay up to date with events and resources! Subscribe to </a:t>
            </a:r>
            <a:r>
              <a:rPr lang="en-AU" kern="0" dirty="0">
                <a:ea typeface="Roboto Light"/>
                <a:hlinkClick r:id="rId3"/>
              </a:rPr>
              <a:t>Caritas Australia’s Education e-newsletter</a:t>
            </a:r>
            <a:r>
              <a:rPr lang="en-AU" kern="0" dirty="0">
                <a:ea typeface="Roboto Light"/>
              </a:rPr>
              <a:t> </a:t>
            </a:r>
          </a:p>
          <a:p>
            <a:pPr fontAlgn="base">
              <a:spcBef>
                <a:spcPts val="0"/>
              </a:spcBef>
            </a:pPr>
            <a:r>
              <a:rPr lang="en-AU" b="1" dirty="0"/>
              <a:t>Copyright Policy</a:t>
            </a:r>
            <a:r>
              <a:rPr lang="en-AU" dirty="0"/>
              <a:t>: Material within our resources come from a variety of sources and authors, including Caritas Australia staff, volunteers, overseas partners and news organisations. These resources and the information, names, images, pictures, logos are provided “as is”, without warranty. Any mistakes brought to the attention of Caritas Australia will be corrected as soon as possible. To review the full Caritas Australia Copyright Policy, please visit:</a:t>
            </a:r>
            <a:r>
              <a:rPr lang="en-AU" dirty="0">
                <a:solidFill>
                  <a:schemeClr val="tx1">
                    <a:lumMod val="50000"/>
                    <a:lumOff val="50000"/>
                  </a:schemeClr>
                </a:solidFill>
              </a:rPr>
              <a:t> </a:t>
            </a:r>
            <a:r>
              <a:rPr lang="en-AU" u="sng" dirty="0">
                <a:solidFill>
                  <a:schemeClr val="tx1">
                    <a:lumMod val="50000"/>
                    <a:lumOff val="50000"/>
                  </a:schemeClr>
                </a:solidFill>
                <a:hlinkClick r:id="rId4">
                  <a:extLst>
                    <a:ext uri="{A12FA001-AC4F-418D-AE19-62706E023703}">
                      <ahyp:hlinkClr xmlns:ahyp="http://schemas.microsoft.com/office/drawing/2018/hyperlinkcolor" val="tx"/>
                    </a:ext>
                  </a:extLst>
                </a:hlinkClick>
              </a:rPr>
              <a:t>Caritas Australia</a:t>
            </a:r>
            <a:r>
              <a:rPr lang="en-AU" dirty="0">
                <a:solidFill>
                  <a:schemeClr val="tx1">
                    <a:lumMod val="50000"/>
                    <a:lumOff val="50000"/>
                  </a:schemeClr>
                </a:solidFill>
              </a:rPr>
              <a:t>​</a:t>
            </a:r>
            <a:r>
              <a:rPr lang="en-US" dirty="0">
                <a:solidFill>
                  <a:schemeClr val="tx1">
                    <a:lumMod val="50000"/>
                    <a:lumOff val="50000"/>
                  </a:schemeClr>
                </a:solidFill>
              </a:rPr>
              <a:t>​</a:t>
            </a:r>
          </a:p>
          <a:p>
            <a:pPr fontAlgn="base">
              <a:spcBef>
                <a:spcPts val="0"/>
              </a:spcBef>
            </a:pPr>
            <a:r>
              <a:rPr lang="en-US" dirty="0"/>
              <a:t>Links to external sites: This site contains links to external web sites. Caritas Australia takes no responsibility for the content of such sites, nor do links to such sites imply endorsement of the views expressed therein. External links are provided for informational purposes only.</a:t>
            </a:r>
          </a:p>
          <a:p>
            <a:pPr>
              <a:spcBef>
                <a:spcPts val="0"/>
              </a:spcBef>
              <a:defRPr/>
            </a:pPr>
            <a:endParaRPr lang="en-AU" dirty="0"/>
          </a:p>
        </p:txBody>
      </p:sp>
      <p:sp>
        <p:nvSpPr>
          <p:cNvPr id="5" name="Text Placeholder 2">
            <a:extLst>
              <a:ext uri="{FF2B5EF4-FFF2-40B4-BE49-F238E27FC236}">
                <a16:creationId xmlns:a16="http://schemas.microsoft.com/office/drawing/2014/main" id="{2F787532-37D6-B094-349B-B23CA8D10729}"/>
              </a:ext>
            </a:extLst>
          </p:cNvPr>
          <p:cNvSpPr txBox="1">
            <a:spLocks/>
          </p:cNvSpPr>
          <p:nvPr/>
        </p:nvSpPr>
        <p:spPr>
          <a:xfrm>
            <a:off x="272480" y="5568731"/>
            <a:ext cx="9361039" cy="956613"/>
          </a:xfrm>
          <a:prstGeom prst="rect">
            <a:avLst/>
          </a:prstGeom>
        </p:spPr>
        <p:txBody>
          <a:bodyPr lIns="67371" tIns="33685" rIns="67371" bIns="33685" anchor="t"/>
          <a:lstStyle>
            <a:lvl1pPr marL="139303" indent="-139303" algn="l" defTabSz="557213" rtl="0" eaLnBrk="1" latinLnBrk="0" hangingPunct="1">
              <a:lnSpc>
                <a:spcPct val="90000"/>
              </a:lnSpc>
              <a:spcBef>
                <a:spcPts val="609"/>
              </a:spcBef>
              <a:buFont typeface="Arial" panose="020B0604020202020204" pitchFamily="34" charset="0"/>
              <a:buChar char="•"/>
              <a:defRPr sz="1706" kern="1200">
                <a:solidFill>
                  <a:schemeClr val="tx1"/>
                </a:solidFill>
                <a:latin typeface="+mn-lt"/>
                <a:ea typeface="+mn-ea"/>
                <a:cs typeface="+mn-cs"/>
              </a:defRPr>
            </a:lvl1pPr>
            <a:lvl2pPr marL="417909" indent="-139303" algn="l" defTabSz="557213" rtl="0" eaLnBrk="1" latinLnBrk="0" hangingPunct="1">
              <a:lnSpc>
                <a:spcPct val="90000"/>
              </a:lnSpc>
              <a:spcBef>
                <a:spcPts val="305"/>
              </a:spcBef>
              <a:buFont typeface="Arial" panose="020B0604020202020204" pitchFamily="34" charset="0"/>
              <a:buChar char="•"/>
              <a:defRPr sz="1463" kern="1200">
                <a:solidFill>
                  <a:schemeClr val="tx1"/>
                </a:solidFill>
                <a:latin typeface="+mn-lt"/>
                <a:ea typeface="+mn-ea"/>
                <a:cs typeface="+mn-cs"/>
              </a:defRPr>
            </a:lvl2pPr>
            <a:lvl3pPr marL="696516" indent="-139303" algn="l" defTabSz="557213" rtl="0" eaLnBrk="1" latinLnBrk="0" hangingPunct="1">
              <a:lnSpc>
                <a:spcPct val="90000"/>
              </a:lnSpc>
              <a:spcBef>
                <a:spcPts val="305"/>
              </a:spcBef>
              <a:buFont typeface="Arial" panose="020B0604020202020204" pitchFamily="34" charset="0"/>
              <a:buChar char="•"/>
              <a:defRPr sz="1219" kern="1200">
                <a:solidFill>
                  <a:schemeClr val="tx1"/>
                </a:solidFill>
                <a:latin typeface="+mn-lt"/>
                <a:ea typeface="+mn-ea"/>
                <a:cs typeface="+mn-cs"/>
              </a:defRPr>
            </a:lvl3pPr>
            <a:lvl4pPr marL="975122" indent="-139303" algn="l" defTabSz="557213" rtl="0" eaLnBrk="1" latinLnBrk="0" hangingPunct="1">
              <a:lnSpc>
                <a:spcPct val="90000"/>
              </a:lnSpc>
              <a:spcBef>
                <a:spcPts val="305"/>
              </a:spcBef>
              <a:buFont typeface="Arial" panose="020B0604020202020204" pitchFamily="34" charset="0"/>
              <a:buChar char="•"/>
              <a:defRPr sz="1097" kern="1200">
                <a:solidFill>
                  <a:schemeClr val="tx1"/>
                </a:solidFill>
                <a:latin typeface="+mn-lt"/>
                <a:ea typeface="+mn-ea"/>
                <a:cs typeface="+mn-cs"/>
              </a:defRPr>
            </a:lvl4pPr>
            <a:lvl5pPr marL="1253728" indent="-139303" algn="l" defTabSz="557213" rtl="0" eaLnBrk="1" latinLnBrk="0" hangingPunct="1">
              <a:lnSpc>
                <a:spcPct val="90000"/>
              </a:lnSpc>
              <a:spcBef>
                <a:spcPts val="305"/>
              </a:spcBef>
              <a:buFont typeface="Arial" panose="020B0604020202020204" pitchFamily="34" charset="0"/>
              <a:buChar char="•"/>
              <a:defRPr sz="1097" kern="1200">
                <a:solidFill>
                  <a:schemeClr val="tx1"/>
                </a:solidFill>
                <a:latin typeface="+mn-lt"/>
                <a:ea typeface="+mn-ea"/>
                <a:cs typeface="+mn-cs"/>
              </a:defRPr>
            </a:lvl5pPr>
            <a:lvl6pPr marL="1532334" indent="-139303" algn="l" defTabSz="557213" rtl="0" eaLnBrk="1" latinLnBrk="0" hangingPunct="1">
              <a:lnSpc>
                <a:spcPct val="90000"/>
              </a:lnSpc>
              <a:spcBef>
                <a:spcPts val="305"/>
              </a:spcBef>
              <a:buFont typeface="Arial" panose="020B0604020202020204" pitchFamily="34" charset="0"/>
              <a:buChar char="•"/>
              <a:defRPr sz="1097" kern="1200">
                <a:solidFill>
                  <a:schemeClr val="tx1"/>
                </a:solidFill>
                <a:latin typeface="+mn-lt"/>
                <a:ea typeface="+mn-ea"/>
                <a:cs typeface="+mn-cs"/>
              </a:defRPr>
            </a:lvl6pPr>
            <a:lvl7pPr marL="1810941" indent="-139303" algn="l" defTabSz="557213" rtl="0" eaLnBrk="1" latinLnBrk="0" hangingPunct="1">
              <a:lnSpc>
                <a:spcPct val="90000"/>
              </a:lnSpc>
              <a:spcBef>
                <a:spcPts val="305"/>
              </a:spcBef>
              <a:buFont typeface="Arial" panose="020B0604020202020204" pitchFamily="34" charset="0"/>
              <a:buChar char="•"/>
              <a:defRPr sz="1097" kern="1200">
                <a:solidFill>
                  <a:schemeClr val="tx1"/>
                </a:solidFill>
                <a:latin typeface="+mn-lt"/>
                <a:ea typeface="+mn-ea"/>
                <a:cs typeface="+mn-cs"/>
              </a:defRPr>
            </a:lvl7pPr>
            <a:lvl8pPr marL="2089547" indent="-139303" algn="l" defTabSz="557213" rtl="0" eaLnBrk="1" latinLnBrk="0" hangingPunct="1">
              <a:lnSpc>
                <a:spcPct val="90000"/>
              </a:lnSpc>
              <a:spcBef>
                <a:spcPts val="305"/>
              </a:spcBef>
              <a:buFont typeface="Arial" panose="020B0604020202020204" pitchFamily="34" charset="0"/>
              <a:buChar char="•"/>
              <a:defRPr sz="1097" kern="1200">
                <a:solidFill>
                  <a:schemeClr val="tx1"/>
                </a:solidFill>
                <a:latin typeface="+mn-lt"/>
                <a:ea typeface="+mn-ea"/>
                <a:cs typeface="+mn-cs"/>
              </a:defRPr>
            </a:lvl8pPr>
            <a:lvl9pPr marL="2368153" indent="-139303" algn="l" defTabSz="557213" rtl="0" eaLnBrk="1" latinLnBrk="0" hangingPunct="1">
              <a:lnSpc>
                <a:spcPct val="90000"/>
              </a:lnSpc>
              <a:spcBef>
                <a:spcPts val="305"/>
              </a:spcBef>
              <a:buFont typeface="Arial" panose="020B0604020202020204" pitchFamily="34" charset="0"/>
              <a:buChar char="•"/>
              <a:defRPr sz="1097" kern="1200">
                <a:solidFill>
                  <a:schemeClr val="tx1"/>
                </a:solidFill>
                <a:latin typeface="+mn-lt"/>
                <a:ea typeface="+mn-ea"/>
                <a:cs typeface="+mn-cs"/>
              </a:defRPr>
            </a:lvl9pPr>
          </a:lstStyle>
          <a:p>
            <a:pPr marL="0" indent="0" fontAlgn="base">
              <a:lnSpc>
                <a:spcPct val="100000"/>
              </a:lnSpc>
              <a:spcBef>
                <a:spcPts val="0"/>
              </a:spcBef>
              <a:spcAft>
                <a:spcPts val="600"/>
              </a:spcAft>
              <a:buFont typeface="Arial" panose="020B0604020202020204" pitchFamily="34" charset="0"/>
              <a:buNone/>
            </a:pPr>
            <a:endParaRPr lang="en-US" sz="894" dirty="0">
              <a:solidFill>
                <a:srgbClr val="1A1A1A"/>
              </a:solidFill>
              <a:latin typeface="Arial" panose="020B0604020202020204" pitchFamily="34" charset="0"/>
            </a:endParaRPr>
          </a:p>
        </p:txBody>
      </p:sp>
      <p:sp>
        <p:nvSpPr>
          <p:cNvPr id="6" name="Rectangle 5">
            <a:extLst>
              <a:ext uri="{FF2B5EF4-FFF2-40B4-BE49-F238E27FC236}">
                <a16:creationId xmlns:a16="http://schemas.microsoft.com/office/drawing/2014/main" id="{744F0A2C-CC2F-99EC-DFB3-4F94D2BB5FA9}"/>
              </a:ext>
            </a:extLst>
          </p:cNvPr>
          <p:cNvSpPr/>
          <p:nvPr/>
        </p:nvSpPr>
        <p:spPr>
          <a:xfrm>
            <a:off x="238267" y="6371777"/>
            <a:ext cx="6786385" cy="246221"/>
          </a:xfrm>
          <a:prstGeom prst="rect">
            <a:avLst/>
          </a:prstGeom>
        </p:spPr>
        <p:txBody>
          <a:bodyPr wrap="square">
            <a:spAutoFit/>
          </a:bodyPr>
          <a:lstStyle/>
          <a:p>
            <a:r>
              <a:rPr lang="en-AU" sz="1000" kern="0" dirty="0">
                <a:solidFill>
                  <a:srgbClr val="1A1A1A"/>
                </a:solidFill>
                <a:latin typeface="Arial" panose="020B0604020202020204" pitchFamily="34" charset="0"/>
                <a:ea typeface="Roboto Light" panose="02000000000000000000" pitchFamily="2" charset="0"/>
              </a:rPr>
              <a:t>Updated: July 2025</a:t>
            </a:r>
          </a:p>
        </p:txBody>
      </p:sp>
      <p:pic>
        <p:nvPicPr>
          <p:cNvPr id="7" name="Picture 6" descr="A close up of a text&#10;&#10;Description automatically generated">
            <a:extLst>
              <a:ext uri="{FF2B5EF4-FFF2-40B4-BE49-F238E27FC236}">
                <a16:creationId xmlns:a16="http://schemas.microsoft.com/office/drawing/2014/main" id="{EBD56FB3-5808-0A11-31D7-56CFCE1608F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480660" y="5795970"/>
            <a:ext cx="6187072" cy="775701"/>
          </a:xfrm>
          <a:prstGeom prst="rect">
            <a:avLst/>
          </a:prstGeom>
        </p:spPr>
      </p:pic>
      <p:sp>
        <p:nvSpPr>
          <p:cNvPr id="9" name="Title 1">
            <a:extLst>
              <a:ext uri="{FF2B5EF4-FFF2-40B4-BE49-F238E27FC236}">
                <a16:creationId xmlns:a16="http://schemas.microsoft.com/office/drawing/2014/main" id="{C860ED45-B0F0-9BE2-0DD5-F7E49B9F48CF}"/>
              </a:ext>
            </a:extLst>
          </p:cNvPr>
          <p:cNvSpPr>
            <a:spLocks noGrp="1"/>
          </p:cNvSpPr>
          <p:nvPr>
            <p:ph type="title"/>
          </p:nvPr>
        </p:nvSpPr>
        <p:spPr>
          <a:xfrm>
            <a:off x="272480" y="166328"/>
            <a:ext cx="8775975" cy="648072"/>
          </a:xfrm>
        </p:spPr>
        <p:txBody>
          <a:bodyPr/>
          <a:lstStyle/>
          <a:p>
            <a:r>
              <a:rPr lang="en-US" sz="2500" b="1" dirty="0">
                <a:latin typeface="Arial"/>
                <a:ea typeface="Roboto Medium"/>
              </a:rPr>
              <a:t>A Week of Prayer for Peace</a:t>
            </a:r>
            <a:br>
              <a:rPr lang="en-US" sz="2500" b="1" dirty="0"/>
            </a:br>
            <a:r>
              <a:rPr lang="en-US" cap="none" dirty="0">
                <a:latin typeface="Arial"/>
                <a:ea typeface="Roboto Medium"/>
              </a:rPr>
              <a:t>Leader’s Notes</a:t>
            </a:r>
            <a:endParaRPr lang="en-AU" dirty="0">
              <a:latin typeface="Arial"/>
              <a:ea typeface="Roboto Medium"/>
            </a:endParaRPr>
          </a:p>
        </p:txBody>
      </p:sp>
    </p:spTree>
    <p:extLst>
      <p:ext uri="{BB962C8B-B14F-4D97-AF65-F5344CB8AC3E}">
        <p14:creationId xmlns:p14="http://schemas.microsoft.com/office/powerpoint/2010/main" val="16404489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3F87F8-CCC6-8CEF-71E5-C3227448D3A2}"/>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D3BC98AF-DAFD-9DAC-59D8-D3BAC41DBA54}"/>
              </a:ext>
            </a:extLst>
          </p:cNvPr>
          <p:cNvSpPr>
            <a:spLocks noGrp="1"/>
          </p:cNvSpPr>
          <p:nvPr>
            <p:ph type="title"/>
          </p:nvPr>
        </p:nvSpPr>
        <p:spPr/>
        <p:txBody>
          <a:bodyPr/>
          <a:lstStyle/>
          <a:p>
            <a:r>
              <a:rPr lang="en-US" sz="2500" b="1" dirty="0">
                <a:latin typeface="Arial"/>
                <a:ea typeface="Roboto Medium"/>
              </a:rPr>
              <a:t>A Week of Prayer for Peace</a:t>
            </a:r>
            <a:br>
              <a:rPr lang="en-US" sz="2500" b="1" dirty="0"/>
            </a:br>
            <a:r>
              <a:rPr lang="en-US" cap="none" dirty="0">
                <a:latin typeface="Arial"/>
                <a:ea typeface="Roboto Medium"/>
              </a:rPr>
              <a:t>Leader’s Notes - Thursday</a:t>
            </a:r>
            <a:endParaRPr lang="en-AU" dirty="0">
              <a:latin typeface="Arial"/>
              <a:ea typeface="Roboto Medium"/>
            </a:endParaRPr>
          </a:p>
        </p:txBody>
      </p:sp>
      <p:sp>
        <p:nvSpPr>
          <p:cNvPr id="3" name="Text Placeholder 2">
            <a:extLst>
              <a:ext uri="{FF2B5EF4-FFF2-40B4-BE49-F238E27FC236}">
                <a16:creationId xmlns:a16="http://schemas.microsoft.com/office/drawing/2014/main" id="{D7DB1C19-94DA-DAC3-2C4F-FB147487DDBD}"/>
              </a:ext>
            </a:extLst>
          </p:cNvPr>
          <p:cNvSpPr>
            <a:spLocks noGrp="1"/>
          </p:cNvSpPr>
          <p:nvPr>
            <p:ph type="body" sz="quarter" idx="10"/>
          </p:nvPr>
        </p:nvSpPr>
        <p:spPr/>
        <p:txBody>
          <a:bodyPr lIns="91440" tIns="45720" rIns="91440" bIns="45720" anchor="t"/>
          <a:lstStyle/>
          <a:p>
            <a:pPr>
              <a:spcBef>
                <a:spcPts val="0"/>
              </a:spcBef>
            </a:pPr>
            <a:r>
              <a:rPr lang="en-US" dirty="0">
                <a:solidFill>
                  <a:srgbClr val="000000"/>
                </a:solidFill>
                <a:latin typeface="Arial"/>
                <a:ea typeface="Roboto"/>
              </a:rPr>
              <a:t>[Slide 24] </a:t>
            </a:r>
            <a:r>
              <a:rPr lang="en-US" i="1" dirty="0">
                <a:solidFill>
                  <a:srgbClr val="000000"/>
                </a:solidFill>
                <a:latin typeface="Arial"/>
                <a:ea typeface="Roboto"/>
              </a:rPr>
              <a:t>(Pause)</a:t>
            </a:r>
          </a:p>
          <a:p>
            <a:r>
              <a:rPr lang="en-US" dirty="0">
                <a:solidFill>
                  <a:srgbClr val="000000"/>
                </a:solidFill>
                <a:latin typeface="Arial"/>
                <a:ea typeface="Roboto"/>
              </a:rPr>
              <a:t>Reader: </a:t>
            </a:r>
            <a:r>
              <a:rPr lang="en-US" b="1" dirty="0">
                <a:solidFill>
                  <a:srgbClr val="000000"/>
                </a:solidFill>
                <a:latin typeface="Arial"/>
                <a:ea typeface="Roboto"/>
              </a:rPr>
              <a:t>In times of war, food, clothing and shelter can be hard to find. In Gaza, shoes are closed and people are tired and hungry. They are losing strength.</a:t>
            </a:r>
          </a:p>
          <a:p>
            <a:pPr>
              <a:spcBef>
                <a:spcPts val="0"/>
              </a:spcBef>
            </a:pPr>
            <a:endParaRPr lang="en-US" dirty="0">
              <a:solidFill>
                <a:srgbClr val="000000"/>
              </a:solidFill>
              <a:latin typeface="Arial"/>
              <a:ea typeface="Roboto"/>
            </a:endParaRPr>
          </a:p>
          <a:p>
            <a:pPr>
              <a:spcBef>
                <a:spcPts val="0"/>
              </a:spcBef>
            </a:pPr>
            <a:endParaRPr lang="en-US" dirty="0">
              <a:solidFill>
                <a:srgbClr val="000000"/>
              </a:solidFill>
              <a:latin typeface="Arial"/>
              <a:ea typeface="Roboto"/>
            </a:endParaRPr>
          </a:p>
          <a:p>
            <a:pPr>
              <a:spcBef>
                <a:spcPts val="0"/>
              </a:spcBef>
            </a:pPr>
            <a:r>
              <a:rPr lang="en-US" dirty="0">
                <a:solidFill>
                  <a:srgbClr val="000000"/>
                </a:solidFill>
                <a:latin typeface="Arial"/>
                <a:ea typeface="Roboto"/>
              </a:rPr>
              <a:t>[Slide 25] </a:t>
            </a:r>
            <a:r>
              <a:rPr lang="en-US" i="1" dirty="0">
                <a:solidFill>
                  <a:srgbClr val="000000"/>
                </a:solidFill>
                <a:latin typeface="Arial"/>
                <a:ea typeface="Roboto"/>
              </a:rPr>
              <a:t>(Reflect)</a:t>
            </a:r>
          </a:p>
          <a:p>
            <a:pPr>
              <a:spcBef>
                <a:spcPts val="0"/>
              </a:spcBef>
              <a:spcAft>
                <a:spcPts val="0"/>
              </a:spcAft>
            </a:pPr>
            <a:r>
              <a:rPr lang="en-US" dirty="0">
                <a:solidFill>
                  <a:srgbClr val="000000"/>
                </a:solidFill>
                <a:latin typeface="Arial"/>
                <a:ea typeface="Roboto"/>
              </a:rPr>
              <a:t>Leader: </a:t>
            </a:r>
            <a:r>
              <a:rPr lang="en-US" b="1" dirty="0">
                <a:solidFill>
                  <a:srgbClr val="000000"/>
                </a:solidFill>
                <a:latin typeface="Arial"/>
                <a:ea typeface="Roboto"/>
              </a:rPr>
              <a:t>How can my hands, the way I use them, bless and give strength to those around me?</a:t>
            </a:r>
          </a:p>
          <a:p>
            <a:pPr>
              <a:spcBef>
                <a:spcPts val="0"/>
              </a:spcBef>
              <a:spcAft>
                <a:spcPts val="0"/>
              </a:spcAft>
            </a:pPr>
            <a:endParaRPr lang="en-US" b="1" dirty="0">
              <a:solidFill>
                <a:srgbClr val="000000"/>
              </a:solidFill>
            </a:endParaRPr>
          </a:p>
          <a:p>
            <a:pPr>
              <a:spcBef>
                <a:spcPts val="0"/>
              </a:spcBef>
              <a:spcAft>
                <a:spcPts val="0"/>
              </a:spcAft>
            </a:pPr>
            <a:endParaRPr lang="en-US" dirty="0">
              <a:solidFill>
                <a:srgbClr val="000000"/>
              </a:solidFill>
              <a:latin typeface="Arial"/>
              <a:ea typeface="Roboto"/>
            </a:endParaRPr>
          </a:p>
          <a:p>
            <a:pPr>
              <a:spcBef>
                <a:spcPts val="0"/>
              </a:spcBef>
              <a:spcAft>
                <a:spcPts val="0"/>
              </a:spcAft>
            </a:pPr>
            <a:endParaRPr lang="en-US" dirty="0">
              <a:solidFill>
                <a:srgbClr val="000000"/>
              </a:solidFill>
              <a:latin typeface="Arial"/>
              <a:ea typeface="Roboto"/>
            </a:endParaRPr>
          </a:p>
          <a:p>
            <a:pPr>
              <a:spcBef>
                <a:spcPts val="0"/>
              </a:spcBef>
              <a:spcAft>
                <a:spcPts val="0"/>
              </a:spcAft>
            </a:pPr>
            <a:endParaRPr lang="en-US" dirty="0">
              <a:solidFill>
                <a:srgbClr val="000000"/>
              </a:solidFill>
              <a:latin typeface="Arial"/>
              <a:ea typeface="Roboto"/>
            </a:endParaRPr>
          </a:p>
          <a:p>
            <a:pPr>
              <a:spcBef>
                <a:spcPts val="0"/>
              </a:spcBef>
              <a:spcAft>
                <a:spcPts val="0"/>
              </a:spcAft>
            </a:pPr>
            <a:endParaRPr lang="en-US" dirty="0">
              <a:solidFill>
                <a:srgbClr val="000000"/>
              </a:solidFill>
              <a:latin typeface="Arial"/>
              <a:ea typeface="Roboto"/>
            </a:endParaRPr>
          </a:p>
          <a:p>
            <a:pPr>
              <a:spcBef>
                <a:spcPts val="0"/>
              </a:spcBef>
              <a:spcAft>
                <a:spcPts val="0"/>
              </a:spcAft>
            </a:pPr>
            <a:endParaRPr lang="en-US" dirty="0">
              <a:solidFill>
                <a:srgbClr val="000000"/>
              </a:solidFill>
              <a:latin typeface="Arial"/>
              <a:ea typeface="Roboto"/>
            </a:endParaRPr>
          </a:p>
          <a:p>
            <a:pPr>
              <a:spcBef>
                <a:spcPts val="0"/>
              </a:spcBef>
              <a:spcAft>
                <a:spcPts val="0"/>
              </a:spcAft>
            </a:pPr>
            <a:endParaRPr lang="en-US" dirty="0">
              <a:solidFill>
                <a:srgbClr val="000000"/>
              </a:solidFill>
              <a:latin typeface="Arial"/>
              <a:ea typeface="Roboto"/>
            </a:endParaRPr>
          </a:p>
          <a:p>
            <a:pPr>
              <a:spcBef>
                <a:spcPts val="0"/>
              </a:spcBef>
            </a:pPr>
            <a:r>
              <a:rPr lang="en-US" dirty="0">
                <a:solidFill>
                  <a:srgbClr val="000000"/>
                </a:solidFill>
                <a:latin typeface="Arial"/>
                <a:ea typeface="Roboto"/>
              </a:rPr>
              <a:t>[Slide 26] </a:t>
            </a:r>
            <a:r>
              <a:rPr lang="en-US" i="1" dirty="0">
                <a:solidFill>
                  <a:srgbClr val="000000"/>
                </a:solidFill>
                <a:latin typeface="Arial"/>
                <a:ea typeface="Roboto"/>
              </a:rPr>
              <a:t>(Pray)</a:t>
            </a:r>
          </a:p>
          <a:p>
            <a:pPr>
              <a:lnSpc>
                <a:spcPct val="90000"/>
              </a:lnSpc>
              <a:spcBef>
                <a:spcPts val="400"/>
              </a:spcBef>
              <a:spcAft>
                <a:spcPts val="0"/>
              </a:spcAft>
            </a:pPr>
            <a:r>
              <a:rPr lang="en-US" dirty="0">
                <a:solidFill>
                  <a:srgbClr val="000000"/>
                </a:solidFill>
                <a:latin typeface="Arial"/>
                <a:ea typeface="Roboto"/>
              </a:rPr>
              <a:t>Leader: </a:t>
            </a:r>
            <a:r>
              <a:rPr lang="en-US" b="1" dirty="0">
                <a:solidFill>
                  <a:srgbClr val="000000"/>
                </a:solidFill>
                <a:latin typeface="Arial"/>
                <a:ea typeface="Roboto"/>
              </a:rPr>
              <a:t>Let us pray the words that Jesus taught us.</a:t>
            </a:r>
          </a:p>
          <a:p>
            <a:pPr>
              <a:lnSpc>
                <a:spcPct val="90000"/>
              </a:lnSpc>
              <a:spcBef>
                <a:spcPts val="750"/>
              </a:spcBef>
              <a:spcAft>
                <a:spcPts val="0"/>
              </a:spcAft>
            </a:pPr>
            <a:r>
              <a:rPr lang="en-US" b="1" dirty="0">
                <a:solidFill>
                  <a:srgbClr val="000000"/>
                </a:solidFill>
                <a:latin typeface="Arial"/>
                <a:ea typeface="Roboto"/>
              </a:rPr>
              <a:t>Our Father,</a:t>
            </a:r>
            <a:br>
              <a:rPr lang="en-US" b="1" dirty="0"/>
            </a:br>
            <a:r>
              <a:rPr lang="en-US" b="1" dirty="0">
                <a:solidFill>
                  <a:srgbClr val="000000"/>
                </a:solidFill>
                <a:latin typeface="Arial"/>
                <a:ea typeface="Roboto"/>
              </a:rPr>
              <a:t>who art in heaven...</a:t>
            </a:r>
            <a:endParaRPr lang="en-US" b="1" dirty="0">
              <a:solidFill>
                <a:srgbClr val="000000"/>
              </a:solidFill>
            </a:endParaRPr>
          </a:p>
          <a:p>
            <a:pPr>
              <a:lnSpc>
                <a:spcPct val="90000"/>
              </a:lnSpc>
              <a:spcBef>
                <a:spcPts val="750"/>
              </a:spcBef>
              <a:spcAft>
                <a:spcPts val="0"/>
              </a:spcAft>
            </a:pPr>
            <a:r>
              <a:rPr lang="en-US" b="1" dirty="0">
                <a:solidFill>
                  <a:srgbClr val="000000"/>
                </a:solidFill>
                <a:latin typeface="Arial"/>
                <a:ea typeface="Roboto"/>
              </a:rPr>
              <a:t>In the name of the Father, and of the Son, and of the Holy Spirit. Amen. </a:t>
            </a:r>
            <a:endParaRPr lang="en-US" b="1" dirty="0">
              <a:latin typeface="Arial"/>
              <a:ea typeface="Roboto"/>
            </a:endParaRPr>
          </a:p>
          <a:p>
            <a:pPr>
              <a:lnSpc>
                <a:spcPct val="90000"/>
              </a:lnSpc>
              <a:spcBef>
                <a:spcPts val="750"/>
              </a:spcBef>
              <a:spcAft>
                <a:spcPts val="0"/>
              </a:spcAft>
            </a:pPr>
            <a:endParaRPr lang="en-US" dirty="0">
              <a:solidFill>
                <a:srgbClr val="000000"/>
              </a:solidFill>
              <a:latin typeface="Arial"/>
              <a:ea typeface="Roboto"/>
            </a:endParaRPr>
          </a:p>
          <a:p>
            <a:pPr>
              <a:lnSpc>
                <a:spcPct val="90000"/>
              </a:lnSpc>
              <a:spcBef>
                <a:spcPts val="750"/>
              </a:spcBef>
              <a:spcAft>
                <a:spcPts val="0"/>
              </a:spcAft>
            </a:pPr>
            <a:r>
              <a:rPr lang="en-US" dirty="0">
                <a:solidFill>
                  <a:srgbClr val="000000"/>
                </a:solidFill>
                <a:latin typeface="Arial"/>
                <a:ea typeface="Roboto"/>
              </a:rPr>
              <a:t>End of prayer for Thursday [Day 4]</a:t>
            </a:r>
            <a:endParaRPr lang="en-US" dirty="0">
              <a:solidFill>
                <a:srgbClr val="000000"/>
              </a:solidFill>
            </a:endParaRPr>
          </a:p>
          <a:p>
            <a:pPr>
              <a:lnSpc>
                <a:spcPct val="90000"/>
              </a:lnSpc>
              <a:spcBef>
                <a:spcPts val="750"/>
              </a:spcBef>
              <a:spcAft>
                <a:spcPts val="0"/>
              </a:spcAft>
            </a:pPr>
            <a:endParaRPr lang="en-US" dirty="0">
              <a:solidFill>
                <a:srgbClr val="000000"/>
              </a:solidFill>
            </a:endParaRPr>
          </a:p>
          <a:p>
            <a:pPr>
              <a:spcBef>
                <a:spcPts val="0"/>
              </a:spcBef>
            </a:pPr>
            <a:endParaRPr lang="en-US" dirty="0">
              <a:solidFill>
                <a:srgbClr val="000000"/>
              </a:solidFill>
            </a:endParaRPr>
          </a:p>
          <a:p>
            <a:pPr>
              <a:spcBef>
                <a:spcPts val="0"/>
              </a:spcBef>
            </a:pPr>
            <a:endParaRPr lang="en-US" dirty="0">
              <a:solidFill>
                <a:srgbClr val="000000"/>
              </a:solidFill>
            </a:endParaRPr>
          </a:p>
          <a:p>
            <a:endParaRPr lang="en-AU" dirty="0">
              <a:solidFill>
                <a:srgbClr val="000000"/>
              </a:solidFill>
            </a:endParaRPr>
          </a:p>
        </p:txBody>
      </p:sp>
      <p:pic>
        <p:nvPicPr>
          <p:cNvPr id="5" name="Picture Placeholder 10" descr="A person holding a plant&#10;&#10;AI-generated content may be incorrect.">
            <a:extLst>
              <a:ext uri="{FF2B5EF4-FFF2-40B4-BE49-F238E27FC236}">
                <a16:creationId xmlns:a16="http://schemas.microsoft.com/office/drawing/2014/main" id="{A24337AD-D288-7F91-DC5E-EFC24E953CE1}"/>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37903" y="2615032"/>
            <a:ext cx="2145521" cy="1295400"/>
          </a:xfrm>
          <a:prstGeom prst="rect">
            <a:avLst/>
          </a:prstGeom>
        </p:spPr>
      </p:pic>
      <p:pic>
        <p:nvPicPr>
          <p:cNvPr id="6" name="Picture Placeholder 10" descr="A person standing in front of a destroyed building&#10;&#10;AI-generated content may be incorrect.">
            <a:extLst>
              <a:ext uri="{FF2B5EF4-FFF2-40B4-BE49-F238E27FC236}">
                <a16:creationId xmlns:a16="http://schemas.microsoft.com/office/drawing/2014/main" id="{78D368C4-43CF-B025-F4F8-F0E800E2BFF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43654" y="1125539"/>
            <a:ext cx="2145521" cy="1295400"/>
          </a:xfrm>
          <a:prstGeom prst="rect">
            <a:avLst/>
          </a:prstGeom>
        </p:spPr>
      </p:pic>
      <p:pic>
        <p:nvPicPr>
          <p:cNvPr id="8" name="Picture 7">
            <a:extLst>
              <a:ext uri="{FF2B5EF4-FFF2-40B4-BE49-F238E27FC236}">
                <a16:creationId xmlns:a16="http://schemas.microsoft.com/office/drawing/2014/main" id="{9A30B79A-9631-7FDA-0B70-D275D1DEB89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43654" y="4104525"/>
            <a:ext cx="2127436" cy="1196683"/>
          </a:xfrm>
          <a:prstGeom prst="rect">
            <a:avLst/>
          </a:prstGeom>
        </p:spPr>
      </p:pic>
    </p:spTree>
    <p:extLst>
      <p:ext uri="{BB962C8B-B14F-4D97-AF65-F5344CB8AC3E}">
        <p14:creationId xmlns:p14="http://schemas.microsoft.com/office/powerpoint/2010/main" val="16040152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FED66F-61CA-1B19-8038-151EC2C6EB70}"/>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D81E4E66-E9FE-A98E-7BAB-2F8520B385D2}"/>
              </a:ext>
            </a:extLst>
          </p:cNvPr>
          <p:cNvSpPr>
            <a:spLocks noGrp="1"/>
          </p:cNvSpPr>
          <p:nvPr>
            <p:ph type="title"/>
          </p:nvPr>
        </p:nvSpPr>
        <p:spPr/>
        <p:txBody>
          <a:bodyPr/>
          <a:lstStyle/>
          <a:p>
            <a:r>
              <a:rPr lang="en-US" sz="2500" b="1" dirty="0">
                <a:latin typeface="Arial"/>
                <a:ea typeface="Roboto Medium"/>
              </a:rPr>
              <a:t>A Week of Prayer for Peace</a:t>
            </a:r>
            <a:br>
              <a:rPr lang="en-US" sz="2500" b="1" dirty="0"/>
            </a:br>
            <a:r>
              <a:rPr lang="en-US" cap="none" dirty="0">
                <a:latin typeface="Arial"/>
                <a:ea typeface="Roboto Medium"/>
              </a:rPr>
              <a:t>Leader’s Notes - Friday</a:t>
            </a:r>
            <a:endParaRPr lang="en-AU" dirty="0">
              <a:latin typeface="Arial"/>
              <a:ea typeface="Roboto Medium"/>
            </a:endParaRPr>
          </a:p>
        </p:txBody>
      </p:sp>
      <p:sp>
        <p:nvSpPr>
          <p:cNvPr id="3" name="Text Placeholder 2">
            <a:extLst>
              <a:ext uri="{FF2B5EF4-FFF2-40B4-BE49-F238E27FC236}">
                <a16:creationId xmlns:a16="http://schemas.microsoft.com/office/drawing/2014/main" id="{73992109-927F-473A-E6EC-A3BEF60414B4}"/>
              </a:ext>
            </a:extLst>
          </p:cNvPr>
          <p:cNvSpPr>
            <a:spLocks noGrp="1"/>
          </p:cNvSpPr>
          <p:nvPr>
            <p:ph type="body" sz="quarter" idx="10"/>
          </p:nvPr>
        </p:nvSpPr>
        <p:spPr/>
        <p:txBody>
          <a:bodyPr lIns="91440" tIns="45720" rIns="91440" bIns="45720" anchor="t"/>
          <a:lstStyle/>
          <a:p>
            <a:pPr>
              <a:spcBef>
                <a:spcPts val="0"/>
              </a:spcBef>
            </a:pPr>
            <a:r>
              <a:rPr lang="en-US" sz="1150" dirty="0">
                <a:solidFill>
                  <a:srgbClr val="000000"/>
                </a:solidFill>
                <a:latin typeface="Arial"/>
                <a:ea typeface="Roboto"/>
              </a:rPr>
              <a:t>[Slide 27] Friday</a:t>
            </a:r>
            <a:endParaRPr lang="en-US" dirty="0">
              <a:solidFill>
                <a:srgbClr val="000000"/>
              </a:solidFill>
            </a:endParaRPr>
          </a:p>
          <a:p>
            <a:pPr>
              <a:spcBef>
                <a:spcPts val="0"/>
              </a:spcBef>
            </a:pPr>
            <a:endParaRPr lang="en-US" sz="1150" dirty="0">
              <a:solidFill>
                <a:srgbClr val="000000"/>
              </a:solidFill>
              <a:latin typeface="Arial"/>
              <a:ea typeface="Roboto"/>
            </a:endParaRPr>
          </a:p>
          <a:p>
            <a:pPr>
              <a:spcBef>
                <a:spcPts val="0"/>
              </a:spcBef>
            </a:pPr>
            <a:endParaRPr lang="en-US" sz="1150" dirty="0">
              <a:solidFill>
                <a:srgbClr val="000000"/>
              </a:solidFill>
              <a:latin typeface="Arial"/>
              <a:ea typeface="Roboto"/>
            </a:endParaRPr>
          </a:p>
          <a:p>
            <a:pPr>
              <a:spcBef>
                <a:spcPts val="0"/>
              </a:spcBef>
            </a:pPr>
            <a:endParaRPr lang="en-US" sz="1150" dirty="0">
              <a:solidFill>
                <a:srgbClr val="000000"/>
              </a:solidFill>
              <a:latin typeface="Arial"/>
              <a:ea typeface="Roboto"/>
            </a:endParaRPr>
          </a:p>
          <a:p>
            <a:pPr>
              <a:spcBef>
                <a:spcPts val="0"/>
              </a:spcBef>
            </a:pPr>
            <a:r>
              <a:rPr lang="en-US" sz="1150" dirty="0">
                <a:solidFill>
                  <a:srgbClr val="000000"/>
                </a:solidFill>
                <a:latin typeface="Arial"/>
                <a:ea typeface="Roboto"/>
              </a:rPr>
              <a:t>[Slide 28]</a:t>
            </a:r>
            <a:endParaRPr lang="en-US" dirty="0">
              <a:solidFill>
                <a:srgbClr val="000000"/>
              </a:solidFill>
            </a:endParaRPr>
          </a:p>
          <a:p>
            <a:pPr>
              <a:spcBef>
                <a:spcPts val="0"/>
              </a:spcBef>
              <a:spcAft>
                <a:spcPts val="0"/>
              </a:spcAft>
            </a:pPr>
            <a:r>
              <a:rPr lang="en-US" dirty="0">
                <a:solidFill>
                  <a:srgbClr val="000000"/>
                </a:solidFill>
                <a:latin typeface="Arial"/>
                <a:ea typeface="Roboto"/>
              </a:rPr>
              <a:t>A student is invited to light a candle </a:t>
            </a:r>
          </a:p>
          <a:p>
            <a:pPr>
              <a:spcBef>
                <a:spcPts val="0"/>
              </a:spcBef>
              <a:spcAft>
                <a:spcPts val="0"/>
              </a:spcAft>
            </a:pPr>
            <a:r>
              <a:rPr lang="en-US" dirty="0">
                <a:solidFill>
                  <a:srgbClr val="000000"/>
                </a:solidFill>
                <a:latin typeface="Arial"/>
                <a:ea typeface="Roboto"/>
              </a:rPr>
              <a:t>As the candle is being lit, students could sing</a:t>
            </a:r>
          </a:p>
          <a:p>
            <a:pPr>
              <a:spcBef>
                <a:spcPts val="0"/>
              </a:spcBef>
              <a:spcAft>
                <a:spcPts val="0"/>
              </a:spcAft>
            </a:pPr>
            <a:r>
              <a:rPr lang="en-US" i="1" dirty="0">
                <a:solidFill>
                  <a:srgbClr val="000000"/>
                </a:solidFill>
                <a:latin typeface="Arial"/>
                <a:ea typeface="Roboto"/>
              </a:rPr>
              <a:t>Suggested songs:</a:t>
            </a:r>
            <a:endParaRPr lang="en-US" dirty="0">
              <a:solidFill>
                <a:srgbClr val="000000"/>
              </a:solidFill>
              <a:latin typeface="Arial"/>
              <a:ea typeface="Roboto"/>
            </a:endParaRPr>
          </a:p>
          <a:p>
            <a:pPr marL="171450" indent="-171450">
              <a:spcBef>
                <a:spcPts val="0"/>
              </a:spcBef>
              <a:spcAft>
                <a:spcPts val="0"/>
              </a:spcAft>
              <a:buFont typeface="Arial,Sans-Serif"/>
              <a:buChar char="•"/>
            </a:pPr>
            <a:r>
              <a:rPr lang="en-US" i="1" dirty="0">
                <a:solidFill>
                  <a:srgbClr val="000000"/>
                </a:solidFill>
                <a:latin typeface="Arial"/>
                <a:ea typeface="Roboto"/>
              </a:rPr>
              <a:t>I Light a Candle (Andrew Chinn)</a:t>
            </a:r>
            <a:endParaRPr lang="en-US" dirty="0">
              <a:solidFill>
                <a:srgbClr val="000000"/>
              </a:solidFill>
              <a:latin typeface="Arial"/>
              <a:ea typeface="Roboto"/>
            </a:endParaRPr>
          </a:p>
          <a:p>
            <a:pPr marL="171450" indent="-171450">
              <a:spcBef>
                <a:spcPts val="0"/>
              </a:spcBef>
              <a:spcAft>
                <a:spcPts val="0"/>
              </a:spcAft>
              <a:buFont typeface="Arial,Sans-Serif"/>
              <a:buChar char="•"/>
            </a:pPr>
            <a:r>
              <a:rPr lang="en-US" i="1" dirty="0">
                <a:solidFill>
                  <a:srgbClr val="000000"/>
                </a:solidFill>
                <a:latin typeface="Arial"/>
                <a:ea typeface="Roboto"/>
              </a:rPr>
              <a:t>Light a Candle for Peace (Shirley Murley)</a:t>
            </a:r>
            <a:endParaRPr lang="en-US" dirty="0">
              <a:solidFill>
                <a:srgbClr val="000000"/>
              </a:solidFill>
              <a:latin typeface="Arial"/>
              <a:ea typeface="Roboto"/>
            </a:endParaRPr>
          </a:p>
          <a:p>
            <a:pPr>
              <a:spcBef>
                <a:spcPts val="0"/>
              </a:spcBef>
              <a:spcAft>
                <a:spcPts val="0"/>
              </a:spcAft>
            </a:pPr>
            <a:endParaRPr lang="en-US" dirty="0">
              <a:solidFill>
                <a:srgbClr val="000000"/>
              </a:solidFill>
              <a:latin typeface="Arial"/>
              <a:ea typeface="Roboto"/>
            </a:endParaRPr>
          </a:p>
          <a:p>
            <a:pPr>
              <a:spcBef>
                <a:spcPts val="0"/>
              </a:spcBef>
              <a:spcAft>
                <a:spcPts val="0"/>
              </a:spcAft>
            </a:pPr>
            <a:r>
              <a:rPr lang="en-US" dirty="0">
                <a:solidFill>
                  <a:srgbClr val="000000"/>
                </a:solidFill>
                <a:latin typeface="Arial"/>
                <a:ea typeface="Roboto"/>
              </a:rPr>
              <a:t>At the conclusion of the song, make the Sign of the Cross together</a:t>
            </a:r>
          </a:p>
          <a:p>
            <a:pPr>
              <a:spcBef>
                <a:spcPts val="0"/>
              </a:spcBef>
              <a:spcAft>
                <a:spcPts val="0"/>
              </a:spcAft>
            </a:pPr>
            <a:r>
              <a:rPr lang="en-US" b="1" dirty="0">
                <a:solidFill>
                  <a:srgbClr val="000000"/>
                </a:solidFill>
                <a:latin typeface="Arial"/>
                <a:ea typeface="Roboto"/>
              </a:rPr>
              <a:t>In the name of the Father, and of the Son and of the Holy Spirit. Amen. </a:t>
            </a:r>
          </a:p>
          <a:p>
            <a:r>
              <a:rPr lang="en-US" i="1" dirty="0"/>
              <a:t>(Intention)</a:t>
            </a:r>
            <a:r>
              <a:rPr lang="en-US" dirty="0"/>
              <a:t> </a:t>
            </a:r>
            <a:r>
              <a:rPr lang="en-AU" dirty="0"/>
              <a:t> </a:t>
            </a:r>
            <a:r>
              <a:rPr lang="en-US" i="1" dirty="0"/>
              <a:t>Adapted from Matthew 7:7 (NIV)</a:t>
            </a:r>
            <a:br>
              <a:rPr lang="en-AU" i="1" dirty="0"/>
            </a:br>
            <a:r>
              <a:rPr lang="en-US" dirty="0">
                <a:solidFill>
                  <a:srgbClr val="000000"/>
                </a:solidFill>
                <a:latin typeface="Arial"/>
                <a:ea typeface="Roboto"/>
              </a:rPr>
              <a:t>Leader: </a:t>
            </a:r>
            <a:r>
              <a:rPr lang="en-US" b="1" dirty="0">
                <a:solidFill>
                  <a:srgbClr val="000000"/>
                </a:solidFill>
                <a:latin typeface="Arial"/>
                <a:ea typeface="Roboto"/>
              </a:rPr>
              <a:t>Jesus you said: “Ask and it will begiven to you; seek and you will find; knock and the door will be opened to you.” We ask for your peace in Gaza.</a:t>
            </a:r>
            <a:endParaRPr lang="en-US" b="1" dirty="0">
              <a:solidFill>
                <a:srgbClr val="444444"/>
              </a:solidFill>
              <a:latin typeface="Arial"/>
              <a:ea typeface="Roboto"/>
            </a:endParaRPr>
          </a:p>
          <a:p>
            <a:pPr>
              <a:spcBef>
                <a:spcPts val="0"/>
              </a:spcBef>
              <a:spcAft>
                <a:spcPts val="0"/>
              </a:spcAft>
            </a:pPr>
            <a:endParaRPr lang="en-US" dirty="0">
              <a:solidFill>
                <a:srgbClr val="000000"/>
              </a:solidFill>
              <a:latin typeface="Arial"/>
              <a:ea typeface="Roboto"/>
            </a:endParaRPr>
          </a:p>
          <a:p>
            <a:pPr>
              <a:spcBef>
                <a:spcPts val="0"/>
              </a:spcBef>
              <a:spcAft>
                <a:spcPts val="0"/>
              </a:spcAft>
            </a:pPr>
            <a:r>
              <a:rPr lang="en-US" dirty="0">
                <a:solidFill>
                  <a:srgbClr val="000000"/>
                </a:solidFill>
                <a:latin typeface="Arial"/>
                <a:ea typeface="Roboto"/>
              </a:rPr>
              <a:t>[Slide 29] (</a:t>
            </a:r>
            <a:r>
              <a:rPr lang="en-US" i="1" dirty="0">
                <a:solidFill>
                  <a:srgbClr val="000000"/>
                </a:solidFill>
                <a:latin typeface="Arial"/>
                <a:ea typeface="Roboto"/>
              </a:rPr>
              <a:t>Prayer/Scripture)</a:t>
            </a:r>
            <a:endParaRPr lang="en-US" dirty="0">
              <a:solidFill>
                <a:srgbClr val="000000"/>
              </a:solidFill>
            </a:endParaRPr>
          </a:p>
          <a:p>
            <a:pPr>
              <a:spcBef>
                <a:spcPts val="0"/>
              </a:spcBef>
              <a:spcAft>
                <a:spcPts val="0"/>
              </a:spcAft>
            </a:pPr>
            <a:endParaRPr lang="en-US" dirty="0">
              <a:solidFill>
                <a:srgbClr val="000000"/>
              </a:solidFill>
            </a:endParaRPr>
          </a:p>
          <a:p>
            <a:pPr>
              <a:spcBef>
                <a:spcPts val="0"/>
              </a:spcBef>
              <a:spcAft>
                <a:spcPts val="0"/>
              </a:spcAft>
            </a:pPr>
            <a:r>
              <a:rPr lang="en-US" dirty="0">
                <a:solidFill>
                  <a:srgbClr val="000000"/>
                </a:solidFill>
                <a:latin typeface="Arial"/>
                <a:ea typeface="Roboto"/>
              </a:rPr>
              <a:t>Reader:</a:t>
            </a:r>
            <a:endParaRPr lang="en-US" dirty="0">
              <a:solidFill>
                <a:srgbClr val="444444"/>
              </a:solidFill>
              <a:latin typeface="Arial"/>
              <a:ea typeface="Roboto"/>
            </a:endParaRPr>
          </a:p>
          <a:p>
            <a:pPr>
              <a:spcBef>
                <a:spcPts val="0"/>
              </a:spcBef>
              <a:spcAft>
                <a:spcPts val="0"/>
              </a:spcAft>
            </a:pPr>
            <a:r>
              <a:rPr lang="en-US" b="1" dirty="0">
                <a:solidFill>
                  <a:srgbClr val="000000"/>
                </a:solidFill>
                <a:latin typeface="Arial"/>
                <a:ea typeface="Roboto"/>
              </a:rPr>
              <a:t>God of Light, </a:t>
            </a:r>
            <a:endParaRPr lang="en-US" b="1" dirty="0">
              <a:solidFill>
                <a:srgbClr val="444444"/>
              </a:solidFill>
              <a:latin typeface="Arial"/>
              <a:ea typeface="Roboto"/>
            </a:endParaRPr>
          </a:p>
          <a:p>
            <a:pPr>
              <a:spcBef>
                <a:spcPts val="0"/>
              </a:spcBef>
              <a:spcAft>
                <a:spcPts val="0"/>
              </a:spcAft>
            </a:pPr>
            <a:r>
              <a:rPr lang="en-US" b="1" dirty="0">
                <a:solidFill>
                  <a:srgbClr val="000000"/>
                </a:solidFill>
                <a:latin typeface="Arial"/>
                <a:ea typeface="Roboto"/>
              </a:rPr>
              <a:t>Lead us to life and truth. </a:t>
            </a:r>
            <a:endParaRPr lang="en-US" b="1" dirty="0">
              <a:solidFill>
                <a:srgbClr val="444444"/>
              </a:solidFill>
              <a:latin typeface="Arial"/>
              <a:ea typeface="Roboto"/>
            </a:endParaRPr>
          </a:p>
          <a:p>
            <a:pPr>
              <a:spcBef>
                <a:spcPts val="0"/>
              </a:spcBef>
              <a:spcAft>
                <a:spcPts val="0"/>
              </a:spcAft>
            </a:pPr>
            <a:r>
              <a:rPr lang="en-US" b="1" dirty="0">
                <a:solidFill>
                  <a:srgbClr val="000000"/>
                </a:solidFill>
                <a:latin typeface="Arial"/>
                <a:ea typeface="Roboto"/>
              </a:rPr>
              <a:t>Lead us to hope and trust. </a:t>
            </a:r>
            <a:endParaRPr lang="en-US" b="1" dirty="0">
              <a:solidFill>
                <a:srgbClr val="444444"/>
              </a:solidFill>
              <a:latin typeface="Arial"/>
              <a:ea typeface="Roboto"/>
            </a:endParaRPr>
          </a:p>
          <a:p>
            <a:pPr>
              <a:spcBef>
                <a:spcPts val="0"/>
              </a:spcBef>
              <a:spcAft>
                <a:spcPts val="0"/>
              </a:spcAft>
            </a:pPr>
            <a:r>
              <a:rPr lang="en-US" b="1" dirty="0">
                <a:solidFill>
                  <a:srgbClr val="000000"/>
                </a:solidFill>
                <a:latin typeface="Arial"/>
                <a:ea typeface="Roboto"/>
              </a:rPr>
              <a:t>Lead us to love and peace. </a:t>
            </a:r>
            <a:endParaRPr lang="en-US" b="1" dirty="0">
              <a:solidFill>
                <a:srgbClr val="444444"/>
              </a:solidFill>
              <a:latin typeface="Arial"/>
              <a:ea typeface="Roboto"/>
            </a:endParaRPr>
          </a:p>
          <a:p>
            <a:pPr>
              <a:spcBef>
                <a:spcPts val="0"/>
              </a:spcBef>
              <a:spcAft>
                <a:spcPts val="0"/>
              </a:spcAft>
            </a:pPr>
            <a:r>
              <a:rPr lang="en-US" b="1" dirty="0">
                <a:solidFill>
                  <a:srgbClr val="000000"/>
                </a:solidFill>
                <a:latin typeface="Arial"/>
                <a:ea typeface="Roboto"/>
              </a:rPr>
              <a:t>Let peace fill our hearts, our world, our universe. </a:t>
            </a:r>
            <a:endParaRPr lang="en-US" b="1" dirty="0">
              <a:solidFill>
                <a:srgbClr val="444444"/>
              </a:solidFill>
              <a:latin typeface="Arial"/>
              <a:ea typeface="Roboto"/>
            </a:endParaRPr>
          </a:p>
          <a:p>
            <a:pPr>
              <a:spcBef>
                <a:spcPts val="0"/>
              </a:spcBef>
              <a:spcAft>
                <a:spcPts val="0"/>
              </a:spcAft>
            </a:pPr>
            <a:endParaRPr lang="en-US" b="1" dirty="0">
              <a:solidFill>
                <a:srgbClr val="444444"/>
              </a:solidFill>
              <a:latin typeface="Arial"/>
              <a:ea typeface="Roboto"/>
            </a:endParaRPr>
          </a:p>
          <a:p>
            <a:pPr>
              <a:spcBef>
                <a:spcPts val="0"/>
              </a:spcBef>
              <a:spcAft>
                <a:spcPts val="0"/>
              </a:spcAft>
            </a:pPr>
            <a:r>
              <a:rPr lang="en-US" b="1" dirty="0">
                <a:solidFill>
                  <a:srgbClr val="000000"/>
                </a:solidFill>
                <a:latin typeface="Arial"/>
                <a:ea typeface="Roboto"/>
              </a:rPr>
              <a:t>Amen </a:t>
            </a:r>
            <a:endParaRPr lang="en-US" b="1" dirty="0">
              <a:solidFill>
                <a:srgbClr val="444444"/>
              </a:solidFill>
              <a:latin typeface="Arial"/>
              <a:ea typeface="Roboto"/>
            </a:endParaRPr>
          </a:p>
          <a:p>
            <a:pPr>
              <a:spcBef>
                <a:spcPts val="0"/>
              </a:spcBef>
              <a:spcAft>
                <a:spcPts val="0"/>
              </a:spcAft>
            </a:pPr>
            <a:endParaRPr lang="en-US" dirty="0">
              <a:solidFill>
                <a:srgbClr val="444444"/>
              </a:solidFill>
              <a:latin typeface="Calibri"/>
              <a:ea typeface="Calibri"/>
              <a:cs typeface="Calibri"/>
            </a:endParaRPr>
          </a:p>
          <a:p>
            <a:pPr>
              <a:spcBef>
                <a:spcPts val="0"/>
              </a:spcBef>
              <a:spcAft>
                <a:spcPts val="0"/>
              </a:spcAft>
            </a:pPr>
            <a:endParaRPr lang="en-US" dirty="0">
              <a:solidFill>
                <a:srgbClr val="000000"/>
              </a:solidFill>
            </a:endParaRPr>
          </a:p>
          <a:p>
            <a:pPr>
              <a:spcBef>
                <a:spcPts val="0"/>
              </a:spcBef>
              <a:spcAft>
                <a:spcPts val="0"/>
              </a:spcAft>
            </a:pPr>
            <a:endParaRPr lang="en-US" dirty="0">
              <a:solidFill>
                <a:srgbClr val="000000"/>
              </a:solidFill>
              <a:latin typeface="Arial"/>
              <a:ea typeface="Roboto"/>
            </a:endParaRPr>
          </a:p>
          <a:p>
            <a:pPr>
              <a:spcBef>
                <a:spcPts val="0"/>
              </a:spcBef>
              <a:spcAft>
                <a:spcPts val="0"/>
              </a:spcAft>
            </a:pPr>
            <a:endParaRPr lang="en-US" dirty="0">
              <a:solidFill>
                <a:srgbClr val="000000"/>
              </a:solidFill>
              <a:latin typeface="Arial"/>
              <a:ea typeface="Roboto"/>
            </a:endParaRPr>
          </a:p>
          <a:p>
            <a:pPr>
              <a:spcBef>
                <a:spcPts val="0"/>
              </a:spcBef>
            </a:pPr>
            <a:endParaRPr lang="en-US" sz="1150" dirty="0">
              <a:solidFill>
                <a:srgbClr val="000000"/>
              </a:solidFill>
            </a:endParaRPr>
          </a:p>
          <a:p>
            <a:pPr>
              <a:spcBef>
                <a:spcPts val="0"/>
              </a:spcBef>
            </a:pPr>
            <a:endParaRPr lang="en-US" sz="1150" dirty="0">
              <a:solidFill>
                <a:srgbClr val="000000"/>
              </a:solidFill>
            </a:endParaRPr>
          </a:p>
          <a:p>
            <a:endParaRPr lang="en-AU" sz="1150" dirty="0">
              <a:solidFill>
                <a:srgbClr val="000000"/>
              </a:solidFill>
            </a:endParaRPr>
          </a:p>
        </p:txBody>
      </p:sp>
      <p:pic>
        <p:nvPicPr>
          <p:cNvPr id="9" name="Picture Placeholder 8" descr="A group of people walking in front of a destroyed building&#10;&#10;AI-generated content may be incorrect.">
            <a:extLst>
              <a:ext uri="{FF2B5EF4-FFF2-40B4-BE49-F238E27FC236}">
                <a16:creationId xmlns:a16="http://schemas.microsoft.com/office/drawing/2014/main" id="{C8689F15-80EE-F280-5AA1-76EAB0199D2E}"/>
              </a:ext>
            </a:extLst>
          </p:cNvPr>
          <p:cNvPicPr>
            <a:picLocks noGrp="1" noChangeAspect="1"/>
          </p:cNvPicPr>
          <p:nvPr>
            <p:ph type="pic" sz="quarter" idx="12"/>
          </p:nvPr>
        </p:nvPicPr>
        <p:blipFill rotWithShape="1">
          <a:blip r:embed="rId2" cstate="screen">
            <a:extLst>
              <a:ext uri="{28A0092B-C50C-407E-A947-70E740481C1C}">
                <a14:useLocalDpi xmlns:a14="http://schemas.microsoft.com/office/drawing/2010/main"/>
              </a:ext>
            </a:extLst>
          </a:blip>
          <a:srcRect/>
          <a:stretch/>
        </p:blipFill>
        <p:spPr>
          <a:xfrm>
            <a:off x="152746" y="4869160"/>
            <a:ext cx="2145521" cy="1152128"/>
          </a:xfrm>
          <a:prstGeom prst="rect">
            <a:avLst/>
          </a:prstGeom>
        </p:spPr>
      </p:pic>
      <p:pic>
        <p:nvPicPr>
          <p:cNvPr id="2" name="Picture 1">
            <a:extLst>
              <a:ext uri="{FF2B5EF4-FFF2-40B4-BE49-F238E27FC236}">
                <a16:creationId xmlns:a16="http://schemas.microsoft.com/office/drawing/2014/main" id="{B3492F06-B42E-B7B3-5EEE-C527F7A0A30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52746" y="1152257"/>
            <a:ext cx="2127332" cy="1196624"/>
          </a:xfrm>
          <a:prstGeom prst="rect">
            <a:avLst/>
          </a:prstGeom>
        </p:spPr>
      </p:pic>
      <p:pic>
        <p:nvPicPr>
          <p:cNvPr id="7" name="Picture 6">
            <a:extLst>
              <a:ext uri="{FF2B5EF4-FFF2-40B4-BE49-F238E27FC236}">
                <a16:creationId xmlns:a16="http://schemas.microsoft.com/office/drawing/2014/main" id="{245E988F-AB9F-3341-E243-095665A980E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2746" y="2532847"/>
            <a:ext cx="2127332" cy="1196624"/>
          </a:xfrm>
          <a:prstGeom prst="rect">
            <a:avLst/>
          </a:prstGeom>
        </p:spPr>
      </p:pic>
    </p:spTree>
    <p:extLst>
      <p:ext uri="{BB962C8B-B14F-4D97-AF65-F5344CB8AC3E}">
        <p14:creationId xmlns:p14="http://schemas.microsoft.com/office/powerpoint/2010/main" val="76595481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5A63E5-ED79-FBAC-ADBF-4299D95F2534}"/>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6FBFE66F-7487-670F-9864-25C7087323AE}"/>
              </a:ext>
            </a:extLst>
          </p:cNvPr>
          <p:cNvSpPr>
            <a:spLocks noGrp="1"/>
          </p:cNvSpPr>
          <p:nvPr>
            <p:ph type="title"/>
          </p:nvPr>
        </p:nvSpPr>
        <p:spPr/>
        <p:txBody>
          <a:bodyPr/>
          <a:lstStyle/>
          <a:p>
            <a:r>
              <a:rPr lang="en-US" sz="2500" b="1" dirty="0">
                <a:latin typeface="Arial"/>
                <a:ea typeface="Roboto Medium"/>
              </a:rPr>
              <a:t>A Week of Prayer for Peace</a:t>
            </a:r>
            <a:br>
              <a:rPr lang="en-US" sz="2500" b="1" dirty="0"/>
            </a:br>
            <a:r>
              <a:rPr lang="en-US" cap="none" dirty="0">
                <a:latin typeface="Arial"/>
                <a:ea typeface="Roboto Medium"/>
              </a:rPr>
              <a:t>Leader’s Notes - Friday</a:t>
            </a:r>
            <a:endParaRPr lang="en-AU" dirty="0">
              <a:latin typeface="Arial"/>
              <a:ea typeface="Roboto Medium"/>
            </a:endParaRPr>
          </a:p>
        </p:txBody>
      </p:sp>
      <p:sp>
        <p:nvSpPr>
          <p:cNvPr id="3" name="Text Placeholder 2">
            <a:extLst>
              <a:ext uri="{FF2B5EF4-FFF2-40B4-BE49-F238E27FC236}">
                <a16:creationId xmlns:a16="http://schemas.microsoft.com/office/drawing/2014/main" id="{AE0243CA-8DF1-ADB9-BEC1-9DE7737B2DCF}"/>
              </a:ext>
            </a:extLst>
          </p:cNvPr>
          <p:cNvSpPr>
            <a:spLocks noGrp="1"/>
          </p:cNvSpPr>
          <p:nvPr>
            <p:ph type="body" sz="quarter" idx="10"/>
          </p:nvPr>
        </p:nvSpPr>
        <p:spPr/>
        <p:txBody>
          <a:bodyPr lIns="91440" tIns="45720" rIns="91440" bIns="45720" anchor="t"/>
          <a:lstStyle/>
          <a:p>
            <a:pPr>
              <a:spcBef>
                <a:spcPts val="0"/>
              </a:spcBef>
            </a:pPr>
            <a:r>
              <a:rPr lang="en-US" dirty="0">
                <a:solidFill>
                  <a:srgbClr val="000000"/>
                </a:solidFill>
                <a:latin typeface="Arial"/>
                <a:ea typeface="Roboto"/>
              </a:rPr>
              <a:t>[Slide 30] </a:t>
            </a:r>
            <a:r>
              <a:rPr lang="en-US" i="1" dirty="0">
                <a:solidFill>
                  <a:srgbClr val="000000"/>
                </a:solidFill>
                <a:latin typeface="Arial"/>
                <a:ea typeface="Roboto"/>
              </a:rPr>
              <a:t>(Pause)</a:t>
            </a:r>
            <a:endParaRPr lang="en-US" i="1" dirty="0">
              <a:solidFill>
                <a:srgbClr val="000000"/>
              </a:solidFill>
            </a:endParaRPr>
          </a:p>
          <a:p>
            <a:r>
              <a:rPr lang="en-US" dirty="0">
                <a:solidFill>
                  <a:srgbClr val="000000"/>
                </a:solidFill>
                <a:latin typeface="Arial"/>
                <a:ea typeface="Roboto"/>
              </a:rPr>
              <a:t>Reader: </a:t>
            </a:r>
            <a:r>
              <a:rPr lang="en-US" b="1" dirty="0">
                <a:solidFill>
                  <a:srgbClr val="000000"/>
                </a:solidFill>
                <a:latin typeface="Arial"/>
                <a:ea typeface="Roboto"/>
              </a:rPr>
              <a:t>Hope for peace in the streets of Gaza is needed right now.</a:t>
            </a:r>
          </a:p>
          <a:p>
            <a:pPr>
              <a:spcBef>
                <a:spcPts val="0"/>
              </a:spcBef>
            </a:pPr>
            <a:endParaRPr lang="en-US" dirty="0">
              <a:solidFill>
                <a:srgbClr val="000000"/>
              </a:solidFill>
              <a:latin typeface="Arial"/>
              <a:ea typeface="Roboto"/>
            </a:endParaRPr>
          </a:p>
          <a:p>
            <a:pPr>
              <a:spcBef>
                <a:spcPts val="0"/>
              </a:spcBef>
            </a:pPr>
            <a:endParaRPr lang="en-US" dirty="0">
              <a:solidFill>
                <a:srgbClr val="000000"/>
              </a:solidFill>
              <a:latin typeface="Arial"/>
              <a:ea typeface="Roboto"/>
            </a:endParaRPr>
          </a:p>
          <a:p>
            <a:pPr>
              <a:spcBef>
                <a:spcPts val="0"/>
              </a:spcBef>
            </a:pPr>
            <a:endParaRPr lang="en-US" dirty="0">
              <a:solidFill>
                <a:srgbClr val="000000"/>
              </a:solidFill>
              <a:latin typeface="Arial"/>
              <a:ea typeface="Roboto"/>
            </a:endParaRPr>
          </a:p>
          <a:p>
            <a:pPr>
              <a:spcBef>
                <a:spcPts val="0"/>
              </a:spcBef>
            </a:pPr>
            <a:r>
              <a:rPr lang="en-US" dirty="0">
                <a:solidFill>
                  <a:srgbClr val="000000"/>
                </a:solidFill>
                <a:latin typeface="Arial"/>
                <a:ea typeface="Roboto"/>
              </a:rPr>
              <a:t>[Slide 31] </a:t>
            </a:r>
            <a:r>
              <a:rPr lang="en-US" i="1" dirty="0">
                <a:solidFill>
                  <a:srgbClr val="000000"/>
                </a:solidFill>
                <a:latin typeface="Arial"/>
                <a:ea typeface="Roboto"/>
              </a:rPr>
              <a:t>(Reflect)</a:t>
            </a:r>
          </a:p>
          <a:p>
            <a:pPr>
              <a:spcBef>
                <a:spcPts val="0"/>
              </a:spcBef>
              <a:spcAft>
                <a:spcPts val="0"/>
              </a:spcAft>
            </a:pPr>
            <a:r>
              <a:rPr lang="en-US" dirty="0">
                <a:solidFill>
                  <a:srgbClr val="000000"/>
                </a:solidFill>
                <a:latin typeface="Arial"/>
                <a:ea typeface="Roboto"/>
              </a:rPr>
              <a:t>Leader: </a:t>
            </a:r>
            <a:r>
              <a:rPr lang="en-US" b="1" dirty="0">
                <a:solidFill>
                  <a:srgbClr val="000000"/>
                </a:solidFill>
                <a:latin typeface="Arial"/>
                <a:ea typeface="Roboto"/>
              </a:rPr>
              <a:t>How can my actions, the things I do each day, bring hope to the world?</a:t>
            </a:r>
          </a:p>
          <a:p>
            <a:pPr>
              <a:spcBef>
                <a:spcPts val="0"/>
              </a:spcBef>
              <a:spcAft>
                <a:spcPts val="0"/>
              </a:spcAft>
            </a:pPr>
            <a:endParaRPr lang="en-US" dirty="0">
              <a:solidFill>
                <a:srgbClr val="000000"/>
              </a:solidFill>
            </a:endParaRPr>
          </a:p>
          <a:p>
            <a:pPr>
              <a:spcBef>
                <a:spcPts val="0"/>
              </a:spcBef>
              <a:spcAft>
                <a:spcPts val="0"/>
              </a:spcAft>
            </a:pPr>
            <a:endParaRPr lang="en-US" dirty="0">
              <a:solidFill>
                <a:srgbClr val="000000"/>
              </a:solidFill>
            </a:endParaRPr>
          </a:p>
          <a:p>
            <a:pPr>
              <a:spcBef>
                <a:spcPts val="0"/>
              </a:spcBef>
              <a:spcAft>
                <a:spcPts val="0"/>
              </a:spcAft>
            </a:pPr>
            <a:endParaRPr lang="en-US" dirty="0">
              <a:solidFill>
                <a:srgbClr val="000000"/>
              </a:solidFill>
              <a:latin typeface="Arial"/>
              <a:ea typeface="Roboto"/>
            </a:endParaRPr>
          </a:p>
          <a:p>
            <a:pPr>
              <a:spcBef>
                <a:spcPts val="0"/>
              </a:spcBef>
              <a:spcAft>
                <a:spcPts val="0"/>
              </a:spcAft>
            </a:pPr>
            <a:endParaRPr lang="en-US" dirty="0">
              <a:solidFill>
                <a:srgbClr val="000000"/>
              </a:solidFill>
              <a:latin typeface="Arial"/>
              <a:ea typeface="Roboto"/>
            </a:endParaRPr>
          </a:p>
          <a:p>
            <a:pPr>
              <a:spcBef>
                <a:spcPts val="0"/>
              </a:spcBef>
              <a:spcAft>
                <a:spcPts val="0"/>
              </a:spcAft>
            </a:pPr>
            <a:endParaRPr lang="en-US" dirty="0">
              <a:solidFill>
                <a:srgbClr val="000000"/>
              </a:solidFill>
              <a:latin typeface="Arial"/>
              <a:ea typeface="Roboto"/>
            </a:endParaRPr>
          </a:p>
          <a:p>
            <a:pPr>
              <a:spcBef>
                <a:spcPts val="0"/>
              </a:spcBef>
              <a:spcAft>
                <a:spcPts val="0"/>
              </a:spcAft>
            </a:pPr>
            <a:endParaRPr lang="en-US" dirty="0">
              <a:solidFill>
                <a:srgbClr val="000000"/>
              </a:solidFill>
              <a:latin typeface="Arial"/>
              <a:ea typeface="Roboto"/>
            </a:endParaRPr>
          </a:p>
          <a:p>
            <a:pPr>
              <a:lnSpc>
                <a:spcPct val="90000"/>
              </a:lnSpc>
              <a:spcBef>
                <a:spcPts val="400"/>
              </a:spcBef>
              <a:spcAft>
                <a:spcPts val="0"/>
              </a:spcAft>
            </a:pPr>
            <a:endParaRPr lang="en-US" dirty="0">
              <a:solidFill>
                <a:srgbClr val="000000"/>
              </a:solidFill>
              <a:latin typeface="Arial"/>
              <a:ea typeface="Roboto"/>
            </a:endParaRPr>
          </a:p>
          <a:p>
            <a:pPr>
              <a:spcBef>
                <a:spcPts val="0"/>
              </a:spcBef>
            </a:pPr>
            <a:r>
              <a:rPr lang="en-US" dirty="0">
                <a:solidFill>
                  <a:srgbClr val="000000"/>
                </a:solidFill>
                <a:latin typeface="Arial"/>
                <a:ea typeface="Roboto"/>
              </a:rPr>
              <a:t>[Slide 32] </a:t>
            </a:r>
            <a:r>
              <a:rPr lang="en-US" i="1" dirty="0">
                <a:solidFill>
                  <a:srgbClr val="000000"/>
                </a:solidFill>
                <a:latin typeface="Arial"/>
                <a:ea typeface="Roboto"/>
              </a:rPr>
              <a:t>(Pray)</a:t>
            </a:r>
          </a:p>
          <a:p>
            <a:pPr>
              <a:lnSpc>
                <a:spcPct val="90000"/>
              </a:lnSpc>
              <a:spcBef>
                <a:spcPts val="400"/>
              </a:spcBef>
              <a:spcAft>
                <a:spcPts val="0"/>
              </a:spcAft>
            </a:pPr>
            <a:r>
              <a:rPr lang="en-US" dirty="0">
                <a:solidFill>
                  <a:srgbClr val="000000"/>
                </a:solidFill>
                <a:latin typeface="Arial"/>
                <a:ea typeface="Roboto"/>
              </a:rPr>
              <a:t>Leader: </a:t>
            </a:r>
            <a:r>
              <a:rPr lang="en-US" b="1" dirty="0">
                <a:solidFill>
                  <a:srgbClr val="000000"/>
                </a:solidFill>
                <a:latin typeface="Arial"/>
                <a:ea typeface="Roboto"/>
              </a:rPr>
              <a:t>Let us pray the words that Jesus taught us.</a:t>
            </a:r>
          </a:p>
          <a:p>
            <a:pPr>
              <a:lnSpc>
                <a:spcPct val="90000"/>
              </a:lnSpc>
              <a:spcBef>
                <a:spcPts val="750"/>
              </a:spcBef>
              <a:spcAft>
                <a:spcPts val="0"/>
              </a:spcAft>
            </a:pPr>
            <a:r>
              <a:rPr lang="en-US" b="1" dirty="0">
                <a:solidFill>
                  <a:srgbClr val="000000"/>
                </a:solidFill>
                <a:latin typeface="Arial"/>
                <a:ea typeface="Roboto"/>
              </a:rPr>
              <a:t>Our Father,</a:t>
            </a:r>
            <a:br>
              <a:rPr lang="en-US" b="1" dirty="0"/>
            </a:br>
            <a:r>
              <a:rPr lang="en-US" b="1" dirty="0">
                <a:solidFill>
                  <a:srgbClr val="000000"/>
                </a:solidFill>
                <a:latin typeface="Arial"/>
                <a:ea typeface="Roboto"/>
              </a:rPr>
              <a:t>who art in heaven...</a:t>
            </a:r>
            <a:endParaRPr lang="en-US" b="1" dirty="0">
              <a:solidFill>
                <a:srgbClr val="000000"/>
              </a:solidFill>
            </a:endParaRPr>
          </a:p>
          <a:p>
            <a:pPr>
              <a:lnSpc>
                <a:spcPct val="90000"/>
              </a:lnSpc>
              <a:spcBef>
                <a:spcPts val="750"/>
              </a:spcBef>
              <a:spcAft>
                <a:spcPts val="0"/>
              </a:spcAft>
            </a:pPr>
            <a:r>
              <a:rPr lang="en-US" b="1" dirty="0">
                <a:solidFill>
                  <a:srgbClr val="000000"/>
                </a:solidFill>
                <a:latin typeface="Arial"/>
                <a:ea typeface="Roboto"/>
              </a:rPr>
              <a:t>In the name of the Father, and of the Son, and of the Holy Spirit. Amen. </a:t>
            </a:r>
            <a:endParaRPr lang="en-US" b="1" dirty="0">
              <a:latin typeface="Arial"/>
              <a:ea typeface="Roboto"/>
            </a:endParaRPr>
          </a:p>
          <a:p>
            <a:pPr>
              <a:lnSpc>
                <a:spcPct val="90000"/>
              </a:lnSpc>
              <a:spcBef>
                <a:spcPts val="750"/>
              </a:spcBef>
              <a:spcAft>
                <a:spcPts val="0"/>
              </a:spcAft>
            </a:pPr>
            <a:endParaRPr lang="en-US" dirty="0">
              <a:solidFill>
                <a:srgbClr val="000000"/>
              </a:solidFill>
              <a:latin typeface="Arial"/>
              <a:ea typeface="Roboto"/>
            </a:endParaRPr>
          </a:p>
          <a:p>
            <a:pPr>
              <a:lnSpc>
                <a:spcPct val="90000"/>
              </a:lnSpc>
              <a:spcBef>
                <a:spcPts val="750"/>
              </a:spcBef>
              <a:spcAft>
                <a:spcPts val="0"/>
              </a:spcAft>
            </a:pPr>
            <a:r>
              <a:rPr lang="en-US" dirty="0">
                <a:solidFill>
                  <a:srgbClr val="000000"/>
                </a:solidFill>
                <a:latin typeface="Arial"/>
                <a:ea typeface="Roboto"/>
              </a:rPr>
              <a:t>End of prayer for Friday [Day 5] and the week of prayer for peace.</a:t>
            </a:r>
            <a:endParaRPr lang="en-US" dirty="0">
              <a:solidFill>
                <a:srgbClr val="000000"/>
              </a:solidFill>
            </a:endParaRPr>
          </a:p>
          <a:p>
            <a:pPr>
              <a:lnSpc>
                <a:spcPct val="90000"/>
              </a:lnSpc>
              <a:spcBef>
                <a:spcPts val="750"/>
              </a:spcBef>
              <a:spcAft>
                <a:spcPts val="0"/>
              </a:spcAft>
            </a:pPr>
            <a:endParaRPr lang="en-US" dirty="0">
              <a:solidFill>
                <a:srgbClr val="000000"/>
              </a:solidFill>
            </a:endParaRPr>
          </a:p>
          <a:p>
            <a:pPr>
              <a:spcBef>
                <a:spcPts val="0"/>
              </a:spcBef>
            </a:pPr>
            <a:endParaRPr lang="en-US" dirty="0">
              <a:solidFill>
                <a:srgbClr val="000000"/>
              </a:solidFill>
            </a:endParaRPr>
          </a:p>
          <a:p>
            <a:pPr>
              <a:spcBef>
                <a:spcPts val="0"/>
              </a:spcBef>
            </a:pPr>
            <a:endParaRPr lang="en-US" dirty="0">
              <a:solidFill>
                <a:srgbClr val="000000"/>
              </a:solidFill>
            </a:endParaRPr>
          </a:p>
          <a:p>
            <a:endParaRPr lang="en-AU" dirty="0">
              <a:solidFill>
                <a:srgbClr val="000000"/>
              </a:solidFill>
            </a:endParaRPr>
          </a:p>
        </p:txBody>
      </p:sp>
      <p:pic>
        <p:nvPicPr>
          <p:cNvPr id="5" name="Picture Placeholder 10" descr="A close up of a person&amp;#39;s feet&#10;&#10;AI-generated content may be incorrect.">
            <a:extLst>
              <a:ext uri="{FF2B5EF4-FFF2-40B4-BE49-F238E27FC236}">
                <a16:creationId xmlns:a16="http://schemas.microsoft.com/office/drawing/2014/main" id="{631111C1-E425-816A-5710-5DA58E45B0D1}"/>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37903" y="2615032"/>
            <a:ext cx="2145521" cy="1295400"/>
          </a:xfrm>
          <a:prstGeom prst="rect">
            <a:avLst/>
          </a:prstGeom>
        </p:spPr>
      </p:pic>
      <p:pic>
        <p:nvPicPr>
          <p:cNvPr id="6" name="Picture Placeholder 10">
            <a:extLst>
              <a:ext uri="{FF2B5EF4-FFF2-40B4-BE49-F238E27FC236}">
                <a16:creationId xmlns:a16="http://schemas.microsoft.com/office/drawing/2014/main" id="{947E5DED-807E-FDCC-C473-E76DA6A619F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43654" y="1125539"/>
            <a:ext cx="2145521" cy="1295400"/>
          </a:xfrm>
          <a:prstGeom prst="rect">
            <a:avLst/>
          </a:prstGeom>
        </p:spPr>
      </p:pic>
      <p:pic>
        <p:nvPicPr>
          <p:cNvPr id="8" name="Picture 7">
            <a:extLst>
              <a:ext uri="{FF2B5EF4-FFF2-40B4-BE49-F238E27FC236}">
                <a16:creationId xmlns:a16="http://schemas.microsoft.com/office/drawing/2014/main" id="{B586B575-1224-F2B4-0266-5817AE15E28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43838" y="4354930"/>
            <a:ext cx="2120617" cy="1192847"/>
          </a:xfrm>
          <a:prstGeom prst="rect">
            <a:avLst/>
          </a:prstGeom>
        </p:spPr>
      </p:pic>
    </p:spTree>
    <p:extLst>
      <p:ext uri="{BB962C8B-B14F-4D97-AF65-F5344CB8AC3E}">
        <p14:creationId xmlns:p14="http://schemas.microsoft.com/office/powerpoint/2010/main" val="40946887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6B8559E2-EBB0-7DF6-0916-93D342AB907D}"/>
              </a:ext>
            </a:extLst>
          </p:cNvPr>
          <p:cNvSpPr>
            <a:spLocks noGrp="1"/>
          </p:cNvSpPr>
          <p:nvPr>
            <p:ph type="title"/>
          </p:nvPr>
        </p:nvSpPr>
        <p:spPr/>
        <p:txBody>
          <a:bodyPr/>
          <a:lstStyle/>
          <a:p>
            <a:r>
              <a:rPr lang="en-US" sz="2500" b="1" dirty="0">
                <a:latin typeface="Arial"/>
                <a:ea typeface="Roboto Medium"/>
              </a:rPr>
              <a:t>A Week of Prayer for Peace</a:t>
            </a:r>
            <a:br>
              <a:rPr lang="en-US" sz="2500" b="1" dirty="0"/>
            </a:br>
            <a:r>
              <a:rPr lang="en-US" cap="none" dirty="0">
                <a:latin typeface="Arial"/>
                <a:ea typeface="Roboto Medium"/>
              </a:rPr>
              <a:t>Leader’s Notes</a:t>
            </a:r>
            <a:endParaRPr lang="en-AU" dirty="0">
              <a:latin typeface="Arial"/>
              <a:ea typeface="Roboto Medium"/>
            </a:endParaRPr>
          </a:p>
        </p:txBody>
      </p:sp>
      <p:sp>
        <p:nvSpPr>
          <p:cNvPr id="3" name="Text Placeholder 2">
            <a:extLst>
              <a:ext uri="{FF2B5EF4-FFF2-40B4-BE49-F238E27FC236}">
                <a16:creationId xmlns:a16="http://schemas.microsoft.com/office/drawing/2014/main" id="{192C55F5-4FCC-12ED-42EC-E71731B8278E}"/>
              </a:ext>
            </a:extLst>
          </p:cNvPr>
          <p:cNvSpPr>
            <a:spLocks noGrp="1"/>
          </p:cNvSpPr>
          <p:nvPr>
            <p:ph type="body" sz="quarter" idx="10"/>
          </p:nvPr>
        </p:nvSpPr>
        <p:spPr/>
        <p:txBody>
          <a:bodyPr lIns="91440" tIns="45720" rIns="91440" bIns="45720" anchor="t"/>
          <a:lstStyle/>
          <a:p>
            <a:pPr>
              <a:spcBef>
                <a:spcPts val="0"/>
              </a:spcBef>
            </a:pPr>
            <a:r>
              <a:rPr lang="en-US" sz="1150" dirty="0">
                <a:latin typeface="Arial"/>
                <a:ea typeface="Roboto"/>
              </a:rPr>
              <a:t>Introduction</a:t>
            </a:r>
          </a:p>
          <a:p>
            <a:r>
              <a:rPr lang="en-US" sz="1150" dirty="0">
                <a:latin typeface="Arial" panose="020B0604020202020204" pitchFamily="34" charset="0"/>
              </a:rPr>
              <a:t>Leader: </a:t>
            </a:r>
            <a:r>
              <a:rPr lang="en-AU" sz="1150" dirty="0">
                <a:latin typeface="Arial" panose="020B0604020202020204" pitchFamily="34" charset="0"/>
              </a:rPr>
              <a:t> </a:t>
            </a:r>
            <a:r>
              <a:rPr lang="en-US" sz="1150" dirty="0"/>
              <a:t>Welcome. As we gather, we acknowledge the traditional custodians of this land, the ___________________ people. We acknowledge and offer our respect to their continuing culture and the contribution they make in the life of this region. </a:t>
            </a:r>
          </a:p>
          <a:p>
            <a:endParaRPr lang="en-US" sz="1150" dirty="0">
              <a:latin typeface="Arial"/>
              <a:ea typeface="Roboto"/>
            </a:endParaRPr>
          </a:p>
          <a:p>
            <a:pPr>
              <a:spcBef>
                <a:spcPts val="0"/>
              </a:spcBef>
            </a:pPr>
            <a:r>
              <a:rPr lang="en-US" sz="1150" dirty="0">
                <a:latin typeface="Arial"/>
                <a:ea typeface="Roboto"/>
              </a:rPr>
              <a:t>[Slide 2]</a:t>
            </a:r>
            <a:endParaRPr lang="en-US" dirty="0"/>
          </a:p>
          <a:p>
            <a:pPr>
              <a:spcBef>
                <a:spcPts val="0"/>
              </a:spcBef>
            </a:pPr>
            <a:r>
              <a:rPr lang="en-US" sz="1150" dirty="0">
                <a:latin typeface="Arial"/>
                <a:ea typeface="Roboto"/>
              </a:rPr>
              <a:t>This week we take time to pray each day with people all around the world for the people of Gaza.  Each day we will light a candle, (sing a song - optional), listen to a prayer or a short verse from the bible and finish by praying the Our Father together.</a:t>
            </a:r>
            <a:endParaRPr lang="en-US" dirty="0"/>
          </a:p>
          <a:p>
            <a:pPr>
              <a:spcBef>
                <a:spcPts val="0"/>
              </a:spcBef>
            </a:pPr>
            <a:endParaRPr lang="en-US" sz="1150" dirty="0"/>
          </a:p>
          <a:p>
            <a:pPr>
              <a:spcBef>
                <a:spcPts val="0"/>
              </a:spcBef>
            </a:pPr>
            <a:endParaRPr lang="en-US" sz="1150" dirty="0"/>
          </a:p>
          <a:p>
            <a:endParaRPr lang="en-AU" sz="1150" dirty="0"/>
          </a:p>
        </p:txBody>
      </p:sp>
      <p:pic>
        <p:nvPicPr>
          <p:cNvPr id="11" name="Picture Placeholder 10" descr="A person walking in a ruined city&#10;&#10;AI-generated content may be incorrect.">
            <a:extLst>
              <a:ext uri="{FF2B5EF4-FFF2-40B4-BE49-F238E27FC236}">
                <a16:creationId xmlns:a16="http://schemas.microsoft.com/office/drawing/2014/main" id="{CEA289B3-5082-F6B2-CEDB-78FAE68CBB9F}"/>
              </a:ext>
            </a:extLst>
          </p:cNvPr>
          <p:cNvPicPr>
            <a:picLocks noGrp="1" noChangeAspect="1"/>
          </p:cNvPicPr>
          <p:nvPr>
            <p:ph type="pic" sz="quarter" idx="11"/>
          </p:nvPr>
        </p:nvPicPr>
        <p:blipFill rotWithShape="1">
          <a:blip r:embed="rId2" cstate="screen">
            <a:extLst>
              <a:ext uri="{28A0092B-C50C-407E-A947-70E740481C1C}">
                <a14:useLocalDpi xmlns:a14="http://schemas.microsoft.com/office/drawing/2010/main"/>
              </a:ext>
            </a:extLst>
          </a:blip>
          <a:srcRect/>
          <a:stretch/>
        </p:blipFill>
        <p:spPr>
          <a:xfrm>
            <a:off x="273050" y="2445102"/>
            <a:ext cx="2016125" cy="1295400"/>
          </a:xfrm>
        </p:spPr>
      </p:pic>
    </p:spTree>
    <p:extLst>
      <p:ext uri="{BB962C8B-B14F-4D97-AF65-F5344CB8AC3E}">
        <p14:creationId xmlns:p14="http://schemas.microsoft.com/office/powerpoint/2010/main" val="14263624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CE0C3F-8D6D-34FF-B2EB-36EAEBF9F00B}"/>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27D582B0-5DB1-74C4-4E39-9FD2B8D66940}"/>
              </a:ext>
            </a:extLst>
          </p:cNvPr>
          <p:cNvSpPr>
            <a:spLocks noGrp="1"/>
          </p:cNvSpPr>
          <p:nvPr>
            <p:ph type="title"/>
          </p:nvPr>
        </p:nvSpPr>
        <p:spPr/>
        <p:txBody>
          <a:bodyPr/>
          <a:lstStyle/>
          <a:p>
            <a:r>
              <a:rPr lang="en-US" sz="2500" b="1" dirty="0">
                <a:latin typeface="Arial"/>
                <a:ea typeface="Roboto Medium"/>
              </a:rPr>
              <a:t>A Week of Prayer for Peace</a:t>
            </a:r>
            <a:br>
              <a:rPr lang="en-US" sz="2500" b="1" dirty="0"/>
            </a:br>
            <a:r>
              <a:rPr lang="en-US" cap="none" dirty="0">
                <a:latin typeface="Arial"/>
                <a:ea typeface="Roboto Medium"/>
              </a:rPr>
              <a:t>Leader’s Notes - Monday</a:t>
            </a:r>
            <a:endParaRPr lang="en-AU" dirty="0">
              <a:latin typeface="Arial"/>
              <a:ea typeface="Roboto Medium"/>
            </a:endParaRPr>
          </a:p>
        </p:txBody>
      </p:sp>
      <p:sp>
        <p:nvSpPr>
          <p:cNvPr id="3" name="Text Placeholder 2">
            <a:extLst>
              <a:ext uri="{FF2B5EF4-FFF2-40B4-BE49-F238E27FC236}">
                <a16:creationId xmlns:a16="http://schemas.microsoft.com/office/drawing/2014/main" id="{7F03AFDA-528D-EA0E-AFD3-00991F3E6FC6}"/>
              </a:ext>
            </a:extLst>
          </p:cNvPr>
          <p:cNvSpPr>
            <a:spLocks noGrp="1"/>
          </p:cNvSpPr>
          <p:nvPr>
            <p:ph type="body" sz="quarter" idx="10"/>
          </p:nvPr>
        </p:nvSpPr>
        <p:spPr/>
        <p:txBody>
          <a:bodyPr lIns="91440" tIns="45720" rIns="91440" bIns="45720" anchor="t"/>
          <a:lstStyle/>
          <a:p>
            <a:pPr>
              <a:spcBef>
                <a:spcPts val="0"/>
              </a:spcBef>
            </a:pPr>
            <a:r>
              <a:rPr lang="en-US" dirty="0">
                <a:latin typeface="Arial"/>
                <a:ea typeface="Roboto"/>
              </a:rPr>
              <a:t>[Slide 3] Monday</a:t>
            </a:r>
            <a:endParaRPr lang="en-US" dirty="0"/>
          </a:p>
          <a:p>
            <a:pPr>
              <a:spcBef>
                <a:spcPts val="0"/>
              </a:spcBef>
            </a:pPr>
            <a:endParaRPr lang="en-US" dirty="0">
              <a:latin typeface="Arial"/>
              <a:ea typeface="Roboto"/>
            </a:endParaRPr>
          </a:p>
          <a:p>
            <a:pPr>
              <a:spcBef>
                <a:spcPts val="0"/>
              </a:spcBef>
            </a:pPr>
            <a:endParaRPr lang="en-US" dirty="0">
              <a:latin typeface="Arial"/>
              <a:ea typeface="Roboto"/>
            </a:endParaRPr>
          </a:p>
          <a:p>
            <a:pPr>
              <a:spcBef>
                <a:spcPts val="0"/>
              </a:spcBef>
            </a:pPr>
            <a:endParaRPr lang="en-US" dirty="0">
              <a:latin typeface="Arial"/>
              <a:ea typeface="Roboto"/>
            </a:endParaRPr>
          </a:p>
          <a:p>
            <a:pPr>
              <a:spcBef>
                <a:spcPts val="0"/>
              </a:spcBef>
            </a:pPr>
            <a:endParaRPr lang="en-US" dirty="0">
              <a:latin typeface="Arial"/>
              <a:ea typeface="Roboto"/>
            </a:endParaRPr>
          </a:p>
          <a:p>
            <a:pPr>
              <a:spcBef>
                <a:spcPts val="0"/>
              </a:spcBef>
            </a:pPr>
            <a:r>
              <a:rPr lang="en-US" dirty="0">
                <a:latin typeface="Arial"/>
                <a:ea typeface="Roboto"/>
              </a:rPr>
              <a:t>[Slide 4] </a:t>
            </a:r>
            <a:br>
              <a:rPr lang="en-US" dirty="0">
                <a:latin typeface="Arial"/>
                <a:ea typeface="Roboto"/>
              </a:rPr>
            </a:br>
            <a:r>
              <a:rPr lang="en-US" dirty="0">
                <a:solidFill>
                  <a:srgbClr val="000000"/>
                </a:solidFill>
                <a:latin typeface="Arial"/>
                <a:ea typeface="Roboto"/>
              </a:rPr>
              <a:t>A student is invited to light a candle </a:t>
            </a:r>
            <a:endParaRPr lang="en-US" dirty="0">
              <a:solidFill>
                <a:srgbClr val="444444"/>
              </a:solidFill>
              <a:latin typeface="Arial"/>
              <a:ea typeface="Roboto"/>
            </a:endParaRPr>
          </a:p>
          <a:p>
            <a:pPr>
              <a:spcBef>
                <a:spcPts val="0"/>
              </a:spcBef>
              <a:spcAft>
                <a:spcPts val="0"/>
              </a:spcAft>
            </a:pPr>
            <a:r>
              <a:rPr lang="en-US" dirty="0">
                <a:solidFill>
                  <a:srgbClr val="000000"/>
                </a:solidFill>
                <a:latin typeface="Arial"/>
                <a:ea typeface="Roboto"/>
              </a:rPr>
              <a:t>As the candle is being lit, students could sing</a:t>
            </a:r>
            <a:endParaRPr lang="en-US" dirty="0">
              <a:solidFill>
                <a:srgbClr val="444444"/>
              </a:solidFill>
              <a:latin typeface="Arial"/>
              <a:ea typeface="Roboto"/>
            </a:endParaRPr>
          </a:p>
          <a:p>
            <a:pPr>
              <a:spcBef>
                <a:spcPts val="0"/>
              </a:spcBef>
              <a:spcAft>
                <a:spcPts val="0"/>
              </a:spcAft>
            </a:pPr>
            <a:r>
              <a:rPr lang="en-US" i="1" dirty="0">
                <a:solidFill>
                  <a:srgbClr val="000000"/>
                </a:solidFill>
                <a:latin typeface="Arial"/>
                <a:ea typeface="Roboto"/>
              </a:rPr>
              <a:t>Suggested songs: I Light a Candle (Andrew Chinn), Light a Candle for Peace (Shirley Murley)</a:t>
            </a:r>
            <a:endParaRPr lang="en-US" dirty="0">
              <a:solidFill>
                <a:srgbClr val="444444"/>
              </a:solidFill>
              <a:latin typeface="Arial"/>
              <a:ea typeface="Roboto"/>
            </a:endParaRPr>
          </a:p>
          <a:p>
            <a:pPr>
              <a:spcBef>
                <a:spcPts val="0"/>
              </a:spcBef>
              <a:spcAft>
                <a:spcPts val="0"/>
              </a:spcAft>
            </a:pPr>
            <a:endParaRPr lang="en-US" dirty="0">
              <a:solidFill>
                <a:srgbClr val="444444"/>
              </a:solidFill>
              <a:latin typeface="Arial"/>
              <a:ea typeface="Roboto"/>
            </a:endParaRPr>
          </a:p>
          <a:p>
            <a:pPr>
              <a:spcBef>
                <a:spcPts val="0"/>
              </a:spcBef>
              <a:spcAft>
                <a:spcPts val="0"/>
              </a:spcAft>
            </a:pPr>
            <a:r>
              <a:rPr lang="en-US" dirty="0">
                <a:solidFill>
                  <a:srgbClr val="000000"/>
                </a:solidFill>
                <a:latin typeface="Arial"/>
                <a:ea typeface="Roboto"/>
              </a:rPr>
              <a:t>At the conclusion of the song, make the Sign of the Cross together</a:t>
            </a:r>
          </a:p>
          <a:p>
            <a:pPr>
              <a:spcBef>
                <a:spcPts val="0"/>
              </a:spcBef>
              <a:spcAft>
                <a:spcPts val="0"/>
              </a:spcAft>
            </a:pPr>
            <a:r>
              <a:rPr lang="en-US" b="1" dirty="0">
                <a:solidFill>
                  <a:srgbClr val="000000"/>
                </a:solidFill>
                <a:latin typeface="Arial"/>
                <a:ea typeface="Roboto"/>
              </a:rPr>
              <a:t>In the name of the Father, and of the Son and of the Holy Spirit. Amen. </a:t>
            </a:r>
            <a:endParaRPr lang="en-US" b="1" dirty="0">
              <a:solidFill>
                <a:srgbClr val="444444"/>
              </a:solidFill>
              <a:latin typeface="Arial"/>
              <a:ea typeface="Roboto"/>
            </a:endParaRPr>
          </a:p>
          <a:p>
            <a:pPr>
              <a:spcBef>
                <a:spcPts val="0"/>
              </a:spcBef>
              <a:spcAft>
                <a:spcPts val="0"/>
              </a:spcAft>
            </a:pPr>
            <a:endParaRPr lang="en-US" dirty="0">
              <a:solidFill>
                <a:srgbClr val="444444"/>
              </a:solidFill>
            </a:endParaRPr>
          </a:p>
          <a:p>
            <a:r>
              <a:rPr lang="en-US" i="1" dirty="0"/>
              <a:t>(Intention)</a:t>
            </a:r>
            <a:r>
              <a:rPr lang="en-US" dirty="0"/>
              <a:t> </a:t>
            </a:r>
            <a:r>
              <a:rPr lang="en-AU" dirty="0"/>
              <a:t> </a:t>
            </a:r>
            <a:r>
              <a:rPr lang="en-US" i="1" dirty="0"/>
              <a:t>Adapted from Matthew 7:7 (NIV)</a:t>
            </a:r>
            <a:endParaRPr lang="en-AU" dirty="0"/>
          </a:p>
          <a:p>
            <a:pPr>
              <a:spcBef>
                <a:spcPts val="0"/>
              </a:spcBef>
              <a:spcAft>
                <a:spcPts val="0"/>
              </a:spcAft>
            </a:pPr>
            <a:r>
              <a:rPr lang="en-US" dirty="0">
                <a:solidFill>
                  <a:srgbClr val="000000"/>
                </a:solidFill>
                <a:latin typeface="Arial"/>
                <a:ea typeface="Roboto"/>
              </a:rPr>
              <a:t>Leader: </a:t>
            </a:r>
            <a:r>
              <a:rPr lang="en-US" b="1" dirty="0">
                <a:solidFill>
                  <a:srgbClr val="000000"/>
                </a:solidFill>
                <a:latin typeface="Arial"/>
                <a:ea typeface="Roboto"/>
              </a:rPr>
              <a:t>Jesus you said: “Ask and it will begiven to you; seek and you will find; knock and the door will be opened to you.” We ask for your peace in Gaza.</a:t>
            </a:r>
            <a:endParaRPr lang="en-US" b="1" dirty="0">
              <a:solidFill>
                <a:srgbClr val="444444"/>
              </a:solidFill>
              <a:latin typeface="Arial"/>
              <a:ea typeface="Roboto"/>
            </a:endParaRPr>
          </a:p>
          <a:p>
            <a:pPr>
              <a:spcBef>
                <a:spcPts val="0"/>
              </a:spcBef>
              <a:spcAft>
                <a:spcPts val="0"/>
              </a:spcAft>
            </a:pPr>
            <a:endParaRPr lang="en-US" dirty="0">
              <a:solidFill>
                <a:srgbClr val="000000"/>
              </a:solidFill>
              <a:latin typeface="Arial"/>
              <a:ea typeface="Roboto"/>
            </a:endParaRPr>
          </a:p>
          <a:p>
            <a:pPr>
              <a:lnSpc>
                <a:spcPct val="90000"/>
              </a:lnSpc>
              <a:spcBef>
                <a:spcPts val="400"/>
              </a:spcBef>
              <a:spcAft>
                <a:spcPts val="0"/>
              </a:spcAft>
            </a:pPr>
            <a:r>
              <a:rPr lang="en-US" dirty="0">
                <a:solidFill>
                  <a:srgbClr val="000000"/>
                </a:solidFill>
                <a:latin typeface="Arial"/>
                <a:ea typeface="Roboto"/>
              </a:rPr>
              <a:t>[Slide 5] (</a:t>
            </a:r>
            <a:r>
              <a:rPr lang="en-US" i="1" dirty="0">
                <a:solidFill>
                  <a:srgbClr val="000000"/>
                </a:solidFill>
                <a:latin typeface="Arial"/>
                <a:ea typeface="Roboto"/>
              </a:rPr>
              <a:t>Prayer/Scripture)</a:t>
            </a:r>
            <a:endParaRPr lang="en-US" dirty="0">
              <a:solidFill>
                <a:srgbClr val="000000"/>
              </a:solidFill>
            </a:endParaRPr>
          </a:p>
          <a:p>
            <a:pPr>
              <a:lnSpc>
                <a:spcPct val="90000"/>
              </a:lnSpc>
              <a:spcBef>
                <a:spcPts val="400"/>
              </a:spcBef>
              <a:spcAft>
                <a:spcPts val="0"/>
              </a:spcAft>
            </a:pPr>
            <a:r>
              <a:rPr lang="en-US" dirty="0">
                <a:solidFill>
                  <a:srgbClr val="000000"/>
                </a:solidFill>
                <a:latin typeface="Arial"/>
                <a:ea typeface="Roboto"/>
              </a:rPr>
              <a:t>Reader: </a:t>
            </a:r>
          </a:p>
          <a:p>
            <a:pPr>
              <a:spcBef>
                <a:spcPts val="0"/>
              </a:spcBef>
              <a:spcAft>
                <a:spcPts val="0"/>
              </a:spcAft>
            </a:pPr>
            <a:r>
              <a:rPr lang="en-US" b="1" dirty="0">
                <a:solidFill>
                  <a:srgbClr val="000000"/>
                </a:solidFill>
                <a:latin typeface="Arial"/>
                <a:ea typeface="Roboto"/>
              </a:rPr>
              <a:t>God of love, </a:t>
            </a:r>
          </a:p>
          <a:p>
            <a:pPr>
              <a:spcBef>
                <a:spcPts val="0"/>
              </a:spcBef>
              <a:spcAft>
                <a:spcPts val="0"/>
              </a:spcAft>
            </a:pPr>
            <a:r>
              <a:rPr lang="en-US" b="1" dirty="0">
                <a:solidFill>
                  <a:srgbClr val="000000"/>
                </a:solidFill>
                <a:latin typeface="Arial"/>
                <a:ea typeface="Roboto"/>
              </a:rPr>
              <a:t>We pray for peace in our world, and an end to war. </a:t>
            </a:r>
          </a:p>
          <a:p>
            <a:pPr>
              <a:spcBef>
                <a:spcPts val="0"/>
              </a:spcBef>
              <a:spcAft>
                <a:spcPts val="0"/>
              </a:spcAft>
            </a:pPr>
            <a:r>
              <a:rPr lang="en-US" b="1" dirty="0">
                <a:solidFill>
                  <a:srgbClr val="000000"/>
                </a:solidFill>
                <a:latin typeface="Arial"/>
                <a:ea typeface="Roboto"/>
              </a:rPr>
              <a:t>Instead of hatred, let there be love. </a:t>
            </a:r>
          </a:p>
          <a:p>
            <a:pPr>
              <a:spcBef>
                <a:spcPts val="0"/>
              </a:spcBef>
              <a:spcAft>
                <a:spcPts val="0"/>
              </a:spcAft>
            </a:pPr>
            <a:r>
              <a:rPr lang="en-US" b="1" dirty="0">
                <a:solidFill>
                  <a:srgbClr val="000000"/>
                </a:solidFill>
                <a:latin typeface="Arial"/>
                <a:ea typeface="Roboto"/>
              </a:rPr>
              <a:t>Shelter your children and protect us. </a:t>
            </a:r>
          </a:p>
          <a:p>
            <a:pPr>
              <a:spcBef>
                <a:spcPts val="0"/>
              </a:spcBef>
              <a:spcAft>
                <a:spcPts val="0"/>
              </a:spcAft>
            </a:pPr>
            <a:r>
              <a:rPr lang="en-US" b="1" dirty="0">
                <a:solidFill>
                  <a:srgbClr val="000000"/>
                </a:solidFill>
                <a:latin typeface="Arial"/>
                <a:ea typeface="Roboto"/>
              </a:rPr>
              <a:t>Guide us and keep us from harm, </a:t>
            </a:r>
          </a:p>
          <a:p>
            <a:pPr>
              <a:spcBef>
                <a:spcPts val="0"/>
              </a:spcBef>
              <a:spcAft>
                <a:spcPts val="0"/>
              </a:spcAft>
            </a:pPr>
            <a:r>
              <a:rPr lang="en-US" b="1" dirty="0">
                <a:solidFill>
                  <a:srgbClr val="000000"/>
                </a:solidFill>
                <a:latin typeface="Arial"/>
                <a:ea typeface="Roboto"/>
              </a:rPr>
              <a:t>so we can build a world of love and live our lives in peace. </a:t>
            </a:r>
          </a:p>
          <a:p>
            <a:pPr>
              <a:spcBef>
                <a:spcPts val="0"/>
              </a:spcBef>
              <a:spcAft>
                <a:spcPts val="0"/>
              </a:spcAft>
            </a:pPr>
            <a:r>
              <a:rPr lang="en-US" b="1" dirty="0">
                <a:solidFill>
                  <a:srgbClr val="000000"/>
                </a:solidFill>
                <a:latin typeface="Arial"/>
                <a:ea typeface="Roboto"/>
              </a:rPr>
              <a:t>Amen.</a:t>
            </a:r>
            <a:endParaRPr lang="en-US" b="1" dirty="0">
              <a:latin typeface="Arial"/>
              <a:ea typeface="Roboto"/>
            </a:endParaRPr>
          </a:p>
          <a:p>
            <a:pPr>
              <a:lnSpc>
                <a:spcPct val="90000"/>
              </a:lnSpc>
              <a:spcBef>
                <a:spcPts val="750"/>
              </a:spcBef>
              <a:spcAft>
                <a:spcPts val="0"/>
              </a:spcAft>
            </a:pPr>
            <a:endParaRPr lang="en-US" dirty="0">
              <a:solidFill>
                <a:srgbClr val="000000"/>
              </a:solidFill>
            </a:endParaRPr>
          </a:p>
          <a:p>
            <a:pPr>
              <a:spcBef>
                <a:spcPts val="0"/>
              </a:spcBef>
            </a:pPr>
            <a:endParaRPr lang="en-US" dirty="0"/>
          </a:p>
          <a:p>
            <a:pPr>
              <a:spcBef>
                <a:spcPts val="0"/>
              </a:spcBef>
            </a:pPr>
            <a:endParaRPr lang="en-US" dirty="0"/>
          </a:p>
          <a:p>
            <a:endParaRPr lang="en-AU" dirty="0"/>
          </a:p>
        </p:txBody>
      </p:sp>
      <p:pic>
        <p:nvPicPr>
          <p:cNvPr id="7" name="Picture 6">
            <a:extLst>
              <a:ext uri="{FF2B5EF4-FFF2-40B4-BE49-F238E27FC236}">
                <a16:creationId xmlns:a16="http://schemas.microsoft.com/office/drawing/2014/main" id="{26B8F39A-12DB-8997-477B-90AC9BD8094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43654" y="1118812"/>
            <a:ext cx="2186788" cy="1230068"/>
          </a:xfrm>
          <a:prstGeom prst="rect">
            <a:avLst/>
          </a:prstGeom>
        </p:spPr>
      </p:pic>
      <p:pic>
        <p:nvPicPr>
          <p:cNvPr id="8" name="Picture 7">
            <a:extLst>
              <a:ext uri="{FF2B5EF4-FFF2-40B4-BE49-F238E27FC236}">
                <a16:creationId xmlns:a16="http://schemas.microsoft.com/office/drawing/2014/main" id="{0A5C81AA-D082-4B9F-E0E3-ABA72563CD0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43655" y="2473155"/>
            <a:ext cx="2186788" cy="1230068"/>
          </a:xfrm>
          <a:prstGeom prst="rect">
            <a:avLst/>
          </a:prstGeom>
        </p:spPr>
      </p:pic>
      <p:pic>
        <p:nvPicPr>
          <p:cNvPr id="13" name="Picture 12">
            <a:extLst>
              <a:ext uri="{FF2B5EF4-FFF2-40B4-BE49-F238E27FC236}">
                <a16:creationId xmlns:a16="http://schemas.microsoft.com/office/drawing/2014/main" id="{A04F6EB5-38C1-A7B4-FBAA-6BA83A4BC67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43654" y="4977024"/>
            <a:ext cx="2186788" cy="1230068"/>
          </a:xfrm>
          <a:prstGeom prst="rect">
            <a:avLst/>
          </a:prstGeom>
        </p:spPr>
      </p:pic>
    </p:spTree>
    <p:extLst>
      <p:ext uri="{BB962C8B-B14F-4D97-AF65-F5344CB8AC3E}">
        <p14:creationId xmlns:p14="http://schemas.microsoft.com/office/powerpoint/2010/main" val="5041836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51DD9D-E39E-F0AE-B0AA-D60A41533F9B}"/>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5EB5146A-2F3B-16C5-12CE-5B3B97D5BF10}"/>
              </a:ext>
            </a:extLst>
          </p:cNvPr>
          <p:cNvSpPr>
            <a:spLocks noGrp="1"/>
          </p:cNvSpPr>
          <p:nvPr>
            <p:ph type="title"/>
          </p:nvPr>
        </p:nvSpPr>
        <p:spPr/>
        <p:txBody>
          <a:bodyPr/>
          <a:lstStyle/>
          <a:p>
            <a:r>
              <a:rPr lang="en-US" sz="2500" b="1" dirty="0">
                <a:latin typeface="Arial"/>
                <a:ea typeface="Roboto Medium"/>
              </a:rPr>
              <a:t>A Week of Prayer for Peace</a:t>
            </a:r>
            <a:br>
              <a:rPr lang="en-US" sz="2500" b="1" dirty="0"/>
            </a:br>
            <a:r>
              <a:rPr lang="en-US" cap="none" dirty="0">
                <a:latin typeface="Arial"/>
                <a:ea typeface="Roboto Medium"/>
              </a:rPr>
              <a:t>Leader’s Notes - Monday</a:t>
            </a:r>
            <a:endParaRPr lang="en-AU" dirty="0">
              <a:latin typeface="Arial"/>
              <a:ea typeface="Roboto Medium"/>
            </a:endParaRPr>
          </a:p>
        </p:txBody>
      </p:sp>
      <p:sp>
        <p:nvSpPr>
          <p:cNvPr id="3" name="Text Placeholder 2">
            <a:extLst>
              <a:ext uri="{FF2B5EF4-FFF2-40B4-BE49-F238E27FC236}">
                <a16:creationId xmlns:a16="http://schemas.microsoft.com/office/drawing/2014/main" id="{8F712EBE-EFDC-5362-0C90-74A5B275182C}"/>
              </a:ext>
            </a:extLst>
          </p:cNvPr>
          <p:cNvSpPr>
            <a:spLocks noGrp="1"/>
          </p:cNvSpPr>
          <p:nvPr>
            <p:ph type="body" sz="quarter" idx="10"/>
          </p:nvPr>
        </p:nvSpPr>
        <p:spPr/>
        <p:txBody>
          <a:bodyPr lIns="91440" tIns="45720" rIns="91440" bIns="45720" anchor="t"/>
          <a:lstStyle/>
          <a:p>
            <a:pPr>
              <a:spcBef>
                <a:spcPts val="0"/>
              </a:spcBef>
            </a:pPr>
            <a:r>
              <a:rPr lang="en-US" dirty="0">
                <a:solidFill>
                  <a:srgbClr val="000000"/>
                </a:solidFill>
                <a:latin typeface="Arial"/>
                <a:ea typeface="Roboto"/>
              </a:rPr>
              <a:t>[Slide 6] </a:t>
            </a:r>
            <a:r>
              <a:rPr lang="en-US" i="1" dirty="0">
                <a:solidFill>
                  <a:srgbClr val="000000"/>
                </a:solidFill>
                <a:latin typeface="Arial"/>
                <a:ea typeface="Roboto"/>
              </a:rPr>
              <a:t>(Pause)</a:t>
            </a:r>
            <a:endParaRPr lang="en-US" i="1" dirty="0">
              <a:solidFill>
                <a:srgbClr val="000000"/>
              </a:solidFill>
            </a:endParaRPr>
          </a:p>
          <a:p>
            <a:pPr>
              <a:spcBef>
                <a:spcPts val="0"/>
              </a:spcBef>
            </a:pPr>
            <a:r>
              <a:rPr lang="en-US" dirty="0">
                <a:solidFill>
                  <a:srgbClr val="000000"/>
                </a:solidFill>
                <a:latin typeface="Arial"/>
                <a:ea typeface="Roboto"/>
              </a:rPr>
              <a:t>Reader: </a:t>
            </a:r>
            <a:r>
              <a:rPr lang="en-US" b="1" dirty="0">
                <a:solidFill>
                  <a:srgbClr val="000000"/>
                </a:solidFill>
                <a:latin typeface="Arial"/>
                <a:ea typeface="Roboto"/>
              </a:rPr>
              <a:t>War does not welcome people. It builds walls and pushes people away from each other.</a:t>
            </a:r>
          </a:p>
          <a:p>
            <a:pPr>
              <a:spcBef>
                <a:spcPts val="0"/>
              </a:spcBef>
            </a:pPr>
            <a:endParaRPr lang="en-US" dirty="0">
              <a:solidFill>
                <a:srgbClr val="000000"/>
              </a:solidFill>
              <a:latin typeface="Arial"/>
              <a:ea typeface="Roboto"/>
            </a:endParaRPr>
          </a:p>
          <a:p>
            <a:pPr>
              <a:spcBef>
                <a:spcPts val="0"/>
              </a:spcBef>
            </a:pPr>
            <a:endParaRPr lang="en-US" dirty="0">
              <a:solidFill>
                <a:srgbClr val="000000"/>
              </a:solidFill>
              <a:latin typeface="Arial"/>
              <a:ea typeface="Roboto"/>
            </a:endParaRPr>
          </a:p>
          <a:p>
            <a:pPr>
              <a:spcBef>
                <a:spcPts val="0"/>
              </a:spcBef>
            </a:pPr>
            <a:endParaRPr lang="en-US" dirty="0">
              <a:solidFill>
                <a:srgbClr val="000000"/>
              </a:solidFill>
              <a:latin typeface="Arial"/>
              <a:ea typeface="Roboto"/>
            </a:endParaRPr>
          </a:p>
          <a:p>
            <a:pPr>
              <a:spcBef>
                <a:spcPts val="0"/>
              </a:spcBef>
            </a:pPr>
            <a:r>
              <a:rPr lang="en-US" dirty="0">
                <a:solidFill>
                  <a:srgbClr val="000000"/>
                </a:solidFill>
                <a:latin typeface="Arial"/>
                <a:ea typeface="Roboto"/>
              </a:rPr>
              <a:t>[Slide 7] </a:t>
            </a:r>
            <a:r>
              <a:rPr lang="en-US" i="1" dirty="0">
                <a:solidFill>
                  <a:srgbClr val="000000"/>
                </a:solidFill>
                <a:latin typeface="Arial"/>
                <a:ea typeface="Roboto"/>
              </a:rPr>
              <a:t>(Reflect)</a:t>
            </a:r>
            <a:endParaRPr lang="en-US" i="1" dirty="0">
              <a:solidFill>
                <a:srgbClr val="000000"/>
              </a:solidFill>
            </a:endParaRPr>
          </a:p>
          <a:p>
            <a:pPr>
              <a:spcBef>
                <a:spcPts val="0"/>
              </a:spcBef>
              <a:spcAft>
                <a:spcPts val="0"/>
              </a:spcAft>
            </a:pPr>
            <a:r>
              <a:rPr lang="en-US" dirty="0">
                <a:solidFill>
                  <a:srgbClr val="000000"/>
                </a:solidFill>
                <a:latin typeface="Arial"/>
                <a:ea typeface="Roboto"/>
              </a:rPr>
              <a:t>Reader: </a:t>
            </a:r>
            <a:r>
              <a:rPr lang="en-US" b="1" dirty="0">
                <a:solidFill>
                  <a:srgbClr val="000000"/>
                </a:solidFill>
                <a:latin typeface="Arial"/>
                <a:ea typeface="Roboto"/>
              </a:rPr>
              <a:t>How can my eyes, the way I see the world, welcome others?</a:t>
            </a:r>
            <a:endParaRPr lang="en-US" b="1" dirty="0">
              <a:solidFill>
                <a:srgbClr val="000000"/>
              </a:solidFill>
            </a:endParaRPr>
          </a:p>
          <a:p>
            <a:pPr>
              <a:spcBef>
                <a:spcPts val="0"/>
              </a:spcBef>
              <a:spcAft>
                <a:spcPts val="0"/>
              </a:spcAft>
            </a:pPr>
            <a:endParaRPr lang="en-US" b="1" dirty="0">
              <a:solidFill>
                <a:srgbClr val="000000"/>
              </a:solidFill>
              <a:latin typeface="Arial"/>
              <a:ea typeface="Roboto"/>
            </a:endParaRPr>
          </a:p>
          <a:p>
            <a:pPr>
              <a:spcBef>
                <a:spcPts val="0"/>
              </a:spcBef>
              <a:spcAft>
                <a:spcPts val="0"/>
              </a:spcAft>
            </a:pPr>
            <a:endParaRPr lang="en-US" dirty="0">
              <a:solidFill>
                <a:srgbClr val="000000"/>
              </a:solidFill>
              <a:latin typeface="Arial"/>
              <a:ea typeface="Roboto"/>
            </a:endParaRPr>
          </a:p>
          <a:p>
            <a:pPr>
              <a:spcBef>
                <a:spcPts val="0"/>
              </a:spcBef>
              <a:spcAft>
                <a:spcPts val="0"/>
              </a:spcAft>
            </a:pPr>
            <a:endParaRPr lang="en-US" dirty="0">
              <a:solidFill>
                <a:srgbClr val="000000"/>
              </a:solidFill>
              <a:latin typeface="Arial"/>
              <a:ea typeface="Roboto"/>
            </a:endParaRPr>
          </a:p>
          <a:p>
            <a:pPr>
              <a:spcBef>
                <a:spcPts val="0"/>
              </a:spcBef>
              <a:spcAft>
                <a:spcPts val="0"/>
              </a:spcAft>
            </a:pPr>
            <a:endParaRPr lang="en-US" dirty="0">
              <a:solidFill>
                <a:srgbClr val="000000"/>
              </a:solidFill>
              <a:latin typeface="Arial"/>
              <a:ea typeface="Roboto"/>
            </a:endParaRPr>
          </a:p>
          <a:p>
            <a:pPr>
              <a:spcBef>
                <a:spcPts val="0"/>
              </a:spcBef>
              <a:spcAft>
                <a:spcPts val="0"/>
              </a:spcAft>
            </a:pPr>
            <a:endParaRPr lang="en-US" dirty="0">
              <a:solidFill>
                <a:srgbClr val="000000"/>
              </a:solidFill>
              <a:latin typeface="Arial"/>
              <a:ea typeface="Roboto"/>
            </a:endParaRPr>
          </a:p>
          <a:p>
            <a:pPr>
              <a:spcBef>
                <a:spcPts val="0"/>
              </a:spcBef>
              <a:spcAft>
                <a:spcPts val="0"/>
              </a:spcAft>
            </a:pPr>
            <a:endParaRPr lang="en-US" dirty="0">
              <a:solidFill>
                <a:srgbClr val="000000"/>
              </a:solidFill>
              <a:latin typeface="Arial"/>
              <a:ea typeface="Roboto"/>
            </a:endParaRPr>
          </a:p>
          <a:p>
            <a:pPr>
              <a:lnSpc>
                <a:spcPct val="90000"/>
              </a:lnSpc>
              <a:spcBef>
                <a:spcPts val="400"/>
              </a:spcBef>
              <a:spcAft>
                <a:spcPts val="0"/>
              </a:spcAft>
            </a:pPr>
            <a:r>
              <a:rPr lang="en-US" dirty="0">
                <a:solidFill>
                  <a:srgbClr val="000000"/>
                </a:solidFill>
                <a:latin typeface="Arial"/>
                <a:ea typeface="Roboto"/>
              </a:rPr>
              <a:t>[Slide 8] </a:t>
            </a:r>
            <a:r>
              <a:rPr lang="en-US" i="1" dirty="0">
                <a:solidFill>
                  <a:srgbClr val="000000"/>
                </a:solidFill>
                <a:latin typeface="Arial"/>
                <a:ea typeface="Roboto"/>
              </a:rPr>
              <a:t>(Pray)</a:t>
            </a:r>
            <a:endParaRPr lang="en-US" i="1" dirty="0">
              <a:solidFill>
                <a:srgbClr val="000000"/>
              </a:solidFill>
            </a:endParaRPr>
          </a:p>
          <a:p>
            <a:pPr>
              <a:lnSpc>
                <a:spcPct val="90000"/>
              </a:lnSpc>
              <a:spcBef>
                <a:spcPts val="400"/>
              </a:spcBef>
              <a:spcAft>
                <a:spcPts val="0"/>
              </a:spcAft>
            </a:pPr>
            <a:r>
              <a:rPr lang="en-US" dirty="0">
                <a:solidFill>
                  <a:srgbClr val="000000"/>
                </a:solidFill>
                <a:latin typeface="Arial"/>
                <a:ea typeface="Roboto"/>
              </a:rPr>
              <a:t>Leader: </a:t>
            </a:r>
            <a:r>
              <a:rPr lang="en-US" b="1" dirty="0">
                <a:solidFill>
                  <a:srgbClr val="000000"/>
                </a:solidFill>
                <a:latin typeface="Arial"/>
                <a:ea typeface="Roboto"/>
              </a:rPr>
              <a:t>Let us pray the words that Jesus taught us.</a:t>
            </a:r>
          </a:p>
          <a:p>
            <a:pPr>
              <a:lnSpc>
                <a:spcPct val="90000"/>
              </a:lnSpc>
              <a:spcBef>
                <a:spcPts val="750"/>
              </a:spcBef>
              <a:spcAft>
                <a:spcPts val="0"/>
              </a:spcAft>
            </a:pPr>
            <a:r>
              <a:rPr lang="en-US" b="1" dirty="0">
                <a:solidFill>
                  <a:srgbClr val="000000"/>
                </a:solidFill>
                <a:latin typeface="Arial"/>
                <a:ea typeface="Roboto"/>
              </a:rPr>
              <a:t>Our Father,</a:t>
            </a:r>
            <a:br>
              <a:rPr lang="en-US" b="1" dirty="0"/>
            </a:br>
            <a:r>
              <a:rPr lang="en-US" b="1" dirty="0">
                <a:solidFill>
                  <a:srgbClr val="000000"/>
                </a:solidFill>
                <a:latin typeface="Arial"/>
                <a:ea typeface="Roboto"/>
              </a:rPr>
              <a:t>who art in heaven...</a:t>
            </a:r>
            <a:endParaRPr lang="en-US" b="1" dirty="0">
              <a:solidFill>
                <a:srgbClr val="000000"/>
              </a:solidFill>
            </a:endParaRPr>
          </a:p>
          <a:p>
            <a:pPr>
              <a:lnSpc>
                <a:spcPct val="90000"/>
              </a:lnSpc>
              <a:spcBef>
                <a:spcPts val="750"/>
              </a:spcBef>
              <a:spcAft>
                <a:spcPts val="0"/>
              </a:spcAft>
            </a:pPr>
            <a:r>
              <a:rPr lang="en-US" b="1" dirty="0">
                <a:solidFill>
                  <a:srgbClr val="000000"/>
                </a:solidFill>
                <a:latin typeface="Arial"/>
                <a:ea typeface="Roboto"/>
              </a:rPr>
              <a:t>In the name of the Father, and of the Son, and of the Holy Spirit. Amen. </a:t>
            </a:r>
            <a:endParaRPr lang="en-US" b="1" dirty="0">
              <a:latin typeface="Arial"/>
              <a:ea typeface="Roboto"/>
            </a:endParaRPr>
          </a:p>
          <a:p>
            <a:pPr>
              <a:lnSpc>
                <a:spcPct val="90000"/>
              </a:lnSpc>
              <a:spcBef>
                <a:spcPts val="750"/>
              </a:spcBef>
              <a:spcAft>
                <a:spcPts val="0"/>
              </a:spcAft>
            </a:pPr>
            <a:endParaRPr lang="en-US" dirty="0">
              <a:solidFill>
                <a:srgbClr val="000000"/>
              </a:solidFill>
              <a:latin typeface="Arial"/>
              <a:ea typeface="Roboto"/>
            </a:endParaRPr>
          </a:p>
          <a:p>
            <a:pPr>
              <a:lnSpc>
                <a:spcPct val="90000"/>
              </a:lnSpc>
              <a:spcBef>
                <a:spcPts val="750"/>
              </a:spcBef>
              <a:spcAft>
                <a:spcPts val="0"/>
              </a:spcAft>
            </a:pPr>
            <a:r>
              <a:rPr lang="en-US" dirty="0">
                <a:solidFill>
                  <a:srgbClr val="000000"/>
                </a:solidFill>
                <a:latin typeface="Arial"/>
                <a:ea typeface="Roboto"/>
              </a:rPr>
              <a:t>End of prayer for Monday [Day 1]</a:t>
            </a:r>
            <a:endParaRPr lang="en-US" dirty="0">
              <a:solidFill>
                <a:srgbClr val="000000"/>
              </a:solidFill>
            </a:endParaRPr>
          </a:p>
          <a:p>
            <a:pPr>
              <a:lnSpc>
                <a:spcPct val="90000"/>
              </a:lnSpc>
              <a:spcBef>
                <a:spcPts val="750"/>
              </a:spcBef>
              <a:spcAft>
                <a:spcPts val="0"/>
              </a:spcAft>
            </a:pPr>
            <a:endParaRPr lang="en-US" dirty="0">
              <a:solidFill>
                <a:srgbClr val="000000"/>
              </a:solidFill>
            </a:endParaRPr>
          </a:p>
          <a:p>
            <a:pPr>
              <a:spcBef>
                <a:spcPts val="0"/>
              </a:spcBef>
            </a:pPr>
            <a:endParaRPr lang="en-US" dirty="0">
              <a:solidFill>
                <a:srgbClr val="000000"/>
              </a:solidFill>
            </a:endParaRPr>
          </a:p>
          <a:p>
            <a:pPr>
              <a:spcBef>
                <a:spcPts val="0"/>
              </a:spcBef>
            </a:pPr>
            <a:endParaRPr lang="en-US" dirty="0">
              <a:solidFill>
                <a:srgbClr val="000000"/>
              </a:solidFill>
            </a:endParaRPr>
          </a:p>
          <a:p>
            <a:endParaRPr lang="en-AU" dirty="0">
              <a:solidFill>
                <a:srgbClr val="000000"/>
              </a:solidFill>
            </a:endParaRPr>
          </a:p>
        </p:txBody>
      </p:sp>
      <p:pic>
        <p:nvPicPr>
          <p:cNvPr id="5" name="Picture Placeholder 10" descr="A child with a sad expression&#10;&#10;AI-generated content may be incorrect.">
            <a:extLst>
              <a:ext uri="{FF2B5EF4-FFF2-40B4-BE49-F238E27FC236}">
                <a16:creationId xmlns:a16="http://schemas.microsoft.com/office/drawing/2014/main" id="{FFA78C84-E798-C3AF-2CC5-E24E50083F44}"/>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37903" y="2615032"/>
            <a:ext cx="2145521" cy="1295400"/>
          </a:xfrm>
          <a:prstGeom prst="rect">
            <a:avLst/>
          </a:prstGeom>
        </p:spPr>
      </p:pic>
      <p:pic>
        <p:nvPicPr>
          <p:cNvPr id="6" name="Picture Placeholder 10" descr="A person standing in front of a destroyed building&#10;&#10;AI-generated content may be incorrect.">
            <a:extLst>
              <a:ext uri="{FF2B5EF4-FFF2-40B4-BE49-F238E27FC236}">
                <a16:creationId xmlns:a16="http://schemas.microsoft.com/office/drawing/2014/main" id="{F063BB94-5ADA-103A-348A-0280AF09CF0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43654" y="1125539"/>
            <a:ext cx="2145521" cy="1295400"/>
          </a:xfrm>
          <a:prstGeom prst="rect">
            <a:avLst/>
          </a:prstGeom>
        </p:spPr>
      </p:pic>
      <p:pic>
        <p:nvPicPr>
          <p:cNvPr id="8" name="Picture 7">
            <a:extLst>
              <a:ext uri="{FF2B5EF4-FFF2-40B4-BE49-F238E27FC236}">
                <a16:creationId xmlns:a16="http://schemas.microsoft.com/office/drawing/2014/main" id="{1A7575B4-2D61-3B63-3E46-54097D24D91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66133" y="4104525"/>
            <a:ext cx="2153579" cy="1211388"/>
          </a:xfrm>
          <a:prstGeom prst="rect">
            <a:avLst/>
          </a:prstGeom>
        </p:spPr>
      </p:pic>
    </p:spTree>
    <p:extLst>
      <p:ext uri="{BB962C8B-B14F-4D97-AF65-F5344CB8AC3E}">
        <p14:creationId xmlns:p14="http://schemas.microsoft.com/office/powerpoint/2010/main" val="15046247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E8C31A-ABDC-2BE5-2BFD-C0FE57A3AC9D}"/>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CBA565B5-C94D-769A-7CFC-767C2493EC42}"/>
              </a:ext>
            </a:extLst>
          </p:cNvPr>
          <p:cNvSpPr>
            <a:spLocks noGrp="1"/>
          </p:cNvSpPr>
          <p:nvPr>
            <p:ph type="title"/>
          </p:nvPr>
        </p:nvSpPr>
        <p:spPr/>
        <p:txBody>
          <a:bodyPr/>
          <a:lstStyle/>
          <a:p>
            <a:r>
              <a:rPr lang="en-US" sz="2500" b="1" dirty="0">
                <a:latin typeface="Arial"/>
                <a:ea typeface="Roboto Medium"/>
              </a:rPr>
              <a:t>A Week of Prayer for Peace</a:t>
            </a:r>
            <a:br>
              <a:rPr lang="en-US" sz="2500" b="1" dirty="0"/>
            </a:br>
            <a:r>
              <a:rPr lang="en-US" cap="none" dirty="0">
                <a:latin typeface="Arial"/>
                <a:ea typeface="Roboto Medium"/>
              </a:rPr>
              <a:t>Leader’s Notes - Tuesday</a:t>
            </a:r>
            <a:endParaRPr lang="en-AU" dirty="0">
              <a:latin typeface="Arial"/>
              <a:ea typeface="Roboto Medium"/>
            </a:endParaRPr>
          </a:p>
        </p:txBody>
      </p:sp>
      <p:sp>
        <p:nvSpPr>
          <p:cNvPr id="3" name="Text Placeholder 2">
            <a:extLst>
              <a:ext uri="{FF2B5EF4-FFF2-40B4-BE49-F238E27FC236}">
                <a16:creationId xmlns:a16="http://schemas.microsoft.com/office/drawing/2014/main" id="{CE093E40-2647-20FD-5A66-E0523D311DD9}"/>
              </a:ext>
            </a:extLst>
          </p:cNvPr>
          <p:cNvSpPr>
            <a:spLocks noGrp="1"/>
          </p:cNvSpPr>
          <p:nvPr>
            <p:ph type="body" sz="quarter" idx="10"/>
          </p:nvPr>
        </p:nvSpPr>
        <p:spPr/>
        <p:txBody>
          <a:bodyPr lIns="91440" tIns="45720" rIns="91440" bIns="45720" anchor="t"/>
          <a:lstStyle/>
          <a:p>
            <a:pPr>
              <a:spcBef>
                <a:spcPts val="0"/>
              </a:spcBef>
            </a:pPr>
            <a:r>
              <a:rPr lang="en-US" dirty="0">
                <a:latin typeface="Arial"/>
                <a:ea typeface="Roboto"/>
              </a:rPr>
              <a:t>[Slide 9] Tuesday</a:t>
            </a:r>
            <a:endParaRPr lang="en-US" dirty="0"/>
          </a:p>
          <a:p>
            <a:pPr>
              <a:spcBef>
                <a:spcPts val="0"/>
              </a:spcBef>
            </a:pPr>
            <a:endParaRPr lang="en-US" dirty="0">
              <a:latin typeface="Arial"/>
              <a:ea typeface="Roboto"/>
            </a:endParaRPr>
          </a:p>
          <a:p>
            <a:pPr>
              <a:spcBef>
                <a:spcPts val="0"/>
              </a:spcBef>
            </a:pPr>
            <a:endParaRPr lang="en-US" dirty="0">
              <a:latin typeface="Arial"/>
              <a:ea typeface="Roboto"/>
            </a:endParaRPr>
          </a:p>
          <a:p>
            <a:pPr>
              <a:spcBef>
                <a:spcPts val="0"/>
              </a:spcBef>
            </a:pPr>
            <a:endParaRPr lang="en-US" dirty="0">
              <a:latin typeface="Arial"/>
              <a:ea typeface="Roboto"/>
            </a:endParaRPr>
          </a:p>
          <a:p>
            <a:pPr>
              <a:spcBef>
                <a:spcPts val="0"/>
              </a:spcBef>
            </a:pPr>
            <a:endParaRPr lang="en-US" dirty="0">
              <a:latin typeface="Arial"/>
              <a:ea typeface="Roboto"/>
            </a:endParaRPr>
          </a:p>
          <a:p>
            <a:pPr>
              <a:spcBef>
                <a:spcPts val="0"/>
              </a:spcBef>
            </a:pPr>
            <a:endParaRPr lang="en-US" dirty="0">
              <a:latin typeface="Arial"/>
              <a:ea typeface="Roboto"/>
            </a:endParaRPr>
          </a:p>
          <a:p>
            <a:pPr>
              <a:spcBef>
                <a:spcPts val="0"/>
              </a:spcBef>
            </a:pPr>
            <a:r>
              <a:rPr lang="en-US" dirty="0">
                <a:latin typeface="Arial"/>
                <a:ea typeface="Roboto"/>
              </a:rPr>
              <a:t>[Slide 10]</a:t>
            </a:r>
            <a:endParaRPr lang="en-US" dirty="0"/>
          </a:p>
          <a:p>
            <a:pPr>
              <a:spcBef>
                <a:spcPts val="0"/>
              </a:spcBef>
              <a:spcAft>
                <a:spcPts val="0"/>
              </a:spcAft>
            </a:pPr>
            <a:r>
              <a:rPr lang="en-US" dirty="0">
                <a:solidFill>
                  <a:srgbClr val="000000"/>
                </a:solidFill>
                <a:latin typeface="Arial"/>
                <a:ea typeface="Roboto"/>
              </a:rPr>
              <a:t> A student is invited to light a candle </a:t>
            </a:r>
            <a:endParaRPr lang="en-US" dirty="0">
              <a:solidFill>
                <a:srgbClr val="444444"/>
              </a:solidFill>
              <a:latin typeface="Arial"/>
              <a:ea typeface="Roboto"/>
            </a:endParaRPr>
          </a:p>
          <a:p>
            <a:pPr>
              <a:spcBef>
                <a:spcPts val="0"/>
              </a:spcBef>
              <a:spcAft>
                <a:spcPts val="0"/>
              </a:spcAft>
            </a:pPr>
            <a:r>
              <a:rPr lang="en-US" dirty="0">
                <a:solidFill>
                  <a:srgbClr val="000000"/>
                </a:solidFill>
                <a:latin typeface="Arial"/>
                <a:ea typeface="Roboto"/>
              </a:rPr>
              <a:t>As the candle is being lit, students could sing</a:t>
            </a:r>
            <a:endParaRPr lang="en-US" dirty="0">
              <a:solidFill>
                <a:srgbClr val="444444"/>
              </a:solidFill>
              <a:latin typeface="Arial"/>
              <a:ea typeface="Roboto"/>
            </a:endParaRPr>
          </a:p>
          <a:p>
            <a:pPr>
              <a:spcBef>
                <a:spcPts val="0"/>
              </a:spcBef>
              <a:spcAft>
                <a:spcPts val="0"/>
              </a:spcAft>
            </a:pPr>
            <a:r>
              <a:rPr lang="en-US" i="1" dirty="0">
                <a:solidFill>
                  <a:srgbClr val="000000"/>
                </a:solidFill>
                <a:latin typeface="Arial"/>
                <a:ea typeface="Roboto"/>
              </a:rPr>
              <a:t>Suggested songs:</a:t>
            </a:r>
            <a:endParaRPr lang="en-US" dirty="0">
              <a:solidFill>
                <a:srgbClr val="444444"/>
              </a:solidFill>
              <a:latin typeface="Arial"/>
              <a:ea typeface="Roboto"/>
            </a:endParaRPr>
          </a:p>
          <a:p>
            <a:pPr marL="171450" indent="-171450">
              <a:spcBef>
                <a:spcPts val="0"/>
              </a:spcBef>
              <a:spcAft>
                <a:spcPts val="0"/>
              </a:spcAft>
              <a:buFont typeface="Arial,Sans-Serif"/>
              <a:buChar char="•"/>
            </a:pPr>
            <a:r>
              <a:rPr lang="en-US" i="1" dirty="0">
                <a:solidFill>
                  <a:srgbClr val="000000"/>
                </a:solidFill>
                <a:latin typeface="Arial"/>
                <a:ea typeface="Roboto"/>
              </a:rPr>
              <a:t>I Light a Candle (Andrew Chinn)</a:t>
            </a:r>
            <a:endParaRPr lang="en-US" dirty="0">
              <a:solidFill>
                <a:srgbClr val="444444"/>
              </a:solidFill>
              <a:latin typeface="Arial"/>
              <a:ea typeface="Roboto"/>
            </a:endParaRPr>
          </a:p>
          <a:p>
            <a:pPr marL="171450" indent="-171450">
              <a:spcBef>
                <a:spcPts val="0"/>
              </a:spcBef>
              <a:spcAft>
                <a:spcPts val="0"/>
              </a:spcAft>
              <a:buFont typeface="Arial,Sans-Serif"/>
              <a:buChar char="•"/>
            </a:pPr>
            <a:r>
              <a:rPr lang="en-US" i="1" dirty="0">
                <a:solidFill>
                  <a:srgbClr val="000000"/>
                </a:solidFill>
                <a:latin typeface="Arial"/>
                <a:ea typeface="Roboto"/>
              </a:rPr>
              <a:t>Light a Candle for Peace (Shirley Murley)</a:t>
            </a:r>
            <a:endParaRPr lang="en-US" dirty="0">
              <a:solidFill>
                <a:srgbClr val="444444"/>
              </a:solidFill>
              <a:latin typeface="Arial"/>
              <a:ea typeface="Roboto"/>
            </a:endParaRPr>
          </a:p>
          <a:p>
            <a:pPr>
              <a:spcBef>
                <a:spcPts val="0"/>
              </a:spcBef>
              <a:spcAft>
                <a:spcPts val="0"/>
              </a:spcAft>
            </a:pPr>
            <a:endParaRPr lang="en-US" dirty="0">
              <a:solidFill>
                <a:srgbClr val="444444"/>
              </a:solidFill>
              <a:latin typeface="Arial"/>
              <a:ea typeface="Roboto"/>
            </a:endParaRPr>
          </a:p>
          <a:p>
            <a:pPr>
              <a:spcBef>
                <a:spcPts val="0"/>
              </a:spcBef>
              <a:spcAft>
                <a:spcPts val="0"/>
              </a:spcAft>
            </a:pPr>
            <a:r>
              <a:rPr lang="en-US" dirty="0">
                <a:solidFill>
                  <a:srgbClr val="000000"/>
                </a:solidFill>
                <a:latin typeface="Arial"/>
                <a:ea typeface="Roboto"/>
              </a:rPr>
              <a:t>At the conclusion of the song, make the Sign of the Cross together</a:t>
            </a:r>
          </a:p>
          <a:p>
            <a:pPr>
              <a:spcBef>
                <a:spcPts val="0"/>
              </a:spcBef>
              <a:spcAft>
                <a:spcPts val="0"/>
              </a:spcAft>
            </a:pPr>
            <a:r>
              <a:rPr lang="en-US" b="1" dirty="0">
                <a:solidFill>
                  <a:srgbClr val="000000"/>
                </a:solidFill>
                <a:latin typeface="Arial"/>
                <a:ea typeface="Roboto"/>
              </a:rPr>
              <a:t>In the name of the Father, and of the Son and of the Holy Spirit. Amen. </a:t>
            </a:r>
            <a:endParaRPr lang="en-US" b="1" dirty="0">
              <a:solidFill>
                <a:srgbClr val="444444"/>
              </a:solidFill>
              <a:latin typeface="Arial"/>
              <a:ea typeface="Roboto"/>
            </a:endParaRPr>
          </a:p>
          <a:p>
            <a:pPr>
              <a:spcBef>
                <a:spcPts val="0"/>
              </a:spcBef>
              <a:spcAft>
                <a:spcPts val="0"/>
              </a:spcAft>
            </a:pPr>
            <a:endParaRPr lang="en-US" dirty="0">
              <a:solidFill>
                <a:srgbClr val="444444"/>
              </a:solidFill>
            </a:endParaRPr>
          </a:p>
          <a:p>
            <a:pPr>
              <a:spcBef>
                <a:spcPts val="0"/>
              </a:spcBef>
              <a:spcAft>
                <a:spcPts val="0"/>
              </a:spcAft>
            </a:pPr>
            <a:r>
              <a:rPr lang="en-US" dirty="0">
                <a:solidFill>
                  <a:srgbClr val="000000"/>
                </a:solidFill>
                <a:latin typeface="Arial"/>
                <a:ea typeface="Roboto"/>
              </a:rPr>
              <a:t>Leader: </a:t>
            </a:r>
            <a:r>
              <a:rPr lang="en-US" b="1" dirty="0">
                <a:solidFill>
                  <a:srgbClr val="000000"/>
                </a:solidFill>
                <a:latin typeface="Arial"/>
                <a:ea typeface="Roboto"/>
              </a:rPr>
              <a:t>Jesus you said: “Ask and it will begiven to you; seek and you will find; knock and the door will be opened to you.” We ask for your peace in Gaza.</a:t>
            </a:r>
            <a:endParaRPr lang="en-US" b="1" dirty="0">
              <a:solidFill>
                <a:srgbClr val="444444"/>
              </a:solidFill>
              <a:latin typeface="Arial"/>
              <a:ea typeface="Roboto"/>
            </a:endParaRPr>
          </a:p>
          <a:p>
            <a:pPr>
              <a:spcBef>
                <a:spcPts val="0"/>
              </a:spcBef>
              <a:spcAft>
                <a:spcPts val="0"/>
              </a:spcAft>
            </a:pPr>
            <a:endParaRPr lang="en-US" dirty="0">
              <a:solidFill>
                <a:srgbClr val="000000"/>
              </a:solidFill>
              <a:latin typeface="Arial"/>
              <a:ea typeface="Roboto"/>
            </a:endParaRPr>
          </a:p>
          <a:p>
            <a:pPr>
              <a:spcBef>
                <a:spcPts val="0"/>
              </a:spcBef>
              <a:spcAft>
                <a:spcPts val="0"/>
              </a:spcAft>
            </a:pPr>
            <a:r>
              <a:rPr lang="en-US" dirty="0">
                <a:solidFill>
                  <a:srgbClr val="000000"/>
                </a:solidFill>
                <a:latin typeface="Arial"/>
                <a:ea typeface="Roboto"/>
              </a:rPr>
              <a:t>[Slide 11] (</a:t>
            </a:r>
            <a:r>
              <a:rPr lang="en-US" i="1" dirty="0">
                <a:solidFill>
                  <a:srgbClr val="000000"/>
                </a:solidFill>
                <a:latin typeface="Arial"/>
                <a:ea typeface="Roboto"/>
              </a:rPr>
              <a:t>Prayer/Scripture)</a:t>
            </a:r>
            <a:endParaRPr lang="en-US" dirty="0">
              <a:solidFill>
                <a:srgbClr val="000000"/>
              </a:solidFill>
            </a:endParaRPr>
          </a:p>
          <a:p>
            <a:pPr>
              <a:spcBef>
                <a:spcPts val="0"/>
              </a:spcBef>
              <a:spcAft>
                <a:spcPts val="0"/>
              </a:spcAft>
            </a:pPr>
            <a:endParaRPr lang="en-US" dirty="0"/>
          </a:p>
          <a:p>
            <a:pPr>
              <a:spcBef>
                <a:spcPts val="0"/>
              </a:spcBef>
              <a:spcAft>
                <a:spcPts val="0"/>
              </a:spcAft>
            </a:pPr>
            <a:r>
              <a:rPr lang="en-US" dirty="0">
                <a:solidFill>
                  <a:srgbClr val="000000"/>
                </a:solidFill>
                <a:latin typeface="Arial"/>
                <a:ea typeface="Roboto"/>
              </a:rPr>
              <a:t>Reader: </a:t>
            </a:r>
          </a:p>
          <a:p>
            <a:pPr>
              <a:spcBef>
                <a:spcPts val="0"/>
              </a:spcBef>
              <a:spcAft>
                <a:spcPts val="0"/>
              </a:spcAft>
            </a:pPr>
            <a:r>
              <a:rPr lang="en-US" b="1" dirty="0">
                <a:solidFill>
                  <a:srgbClr val="000000"/>
                </a:solidFill>
                <a:latin typeface="Arial"/>
                <a:ea typeface="Roboto"/>
              </a:rPr>
              <a:t>Peace I leave with you; my peace I give to you. I do not give to you as the world gives. Do not let your  hearts be troubled, and do not let them be afraid.   </a:t>
            </a:r>
          </a:p>
          <a:p>
            <a:pPr>
              <a:spcBef>
                <a:spcPts val="0"/>
              </a:spcBef>
              <a:spcAft>
                <a:spcPts val="0"/>
              </a:spcAft>
            </a:pPr>
            <a:endParaRPr lang="en-US" dirty="0">
              <a:solidFill>
                <a:srgbClr val="000000"/>
              </a:solidFill>
              <a:latin typeface="Arial"/>
              <a:ea typeface="Roboto"/>
            </a:endParaRPr>
          </a:p>
          <a:p>
            <a:pPr>
              <a:spcBef>
                <a:spcPts val="0"/>
              </a:spcBef>
            </a:pPr>
            <a:endParaRPr lang="en-US" dirty="0"/>
          </a:p>
          <a:p>
            <a:pPr>
              <a:spcBef>
                <a:spcPts val="0"/>
              </a:spcBef>
            </a:pPr>
            <a:endParaRPr lang="en-US" dirty="0"/>
          </a:p>
          <a:p>
            <a:endParaRPr lang="en-AU" dirty="0"/>
          </a:p>
        </p:txBody>
      </p:sp>
      <p:pic>
        <p:nvPicPr>
          <p:cNvPr id="2" name="Picture 1">
            <a:extLst>
              <a:ext uri="{FF2B5EF4-FFF2-40B4-BE49-F238E27FC236}">
                <a16:creationId xmlns:a16="http://schemas.microsoft.com/office/drawing/2014/main" id="{2F9AE8C2-F7E9-B677-C48B-0AE0308B788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43655" y="1143265"/>
            <a:ext cx="2271332" cy="1277624"/>
          </a:xfrm>
          <a:prstGeom prst="rect">
            <a:avLst/>
          </a:prstGeom>
        </p:spPr>
      </p:pic>
      <p:pic>
        <p:nvPicPr>
          <p:cNvPr id="7" name="Picture 6">
            <a:extLst>
              <a:ext uri="{FF2B5EF4-FFF2-40B4-BE49-F238E27FC236}">
                <a16:creationId xmlns:a16="http://schemas.microsoft.com/office/drawing/2014/main" id="{51B3CA2A-ED12-535E-F848-53F0A438F46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61389" y="2799448"/>
            <a:ext cx="2271331" cy="1277624"/>
          </a:xfrm>
          <a:prstGeom prst="rect">
            <a:avLst/>
          </a:prstGeom>
        </p:spPr>
      </p:pic>
      <p:pic>
        <p:nvPicPr>
          <p:cNvPr id="12" name="Picture 11">
            <a:extLst>
              <a:ext uri="{FF2B5EF4-FFF2-40B4-BE49-F238E27FC236}">
                <a16:creationId xmlns:a16="http://schemas.microsoft.com/office/drawing/2014/main" id="{11D55F54-7391-56EA-589D-6B64798CD53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43655" y="5229200"/>
            <a:ext cx="2271331" cy="1277624"/>
          </a:xfrm>
          <a:prstGeom prst="rect">
            <a:avLst/>
          </a:prstGeom>
        </p:spPr>
      </p:pic>
    </p:spTree>
    <p:extLst>
      <p:ext uri="{BB962C8B-B14F-4D97-AF65-F5344CB8AC3E}">
        <p14:creationId xmlns:p14="http://schemas.microsoft.com/office/powerpoint/2010/main" val="11863610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3890BD-A4E7-C8DD-8B00-ACC5695F3804}"/>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02D67767-8BC6-3004-D3E0-8338FA37B5B1}"/>
              </a:ext>
            </a:extLst>
          </p:cNvPr>
          <p:cNvSpPr>
            <a:spLocks noGrp="1"/>
          </p:cNvSpPr>
          <p:nvPr>
            <p:ph type="title"/>
          </p:nvPr>
        </p:nvSpPr>
        <p:spPr/>
        <p:txBody>
          <a:bodyPr/>
          <a:lstStyle/>
          <a:p>
            <a:r>
              <a:rPr lang="en-US" sz="2500" b="1" dirty="0">
                <a:latin typeface="Arial"/>
                <a:ea typeface="Roboto Medium"/>
              </a:rPr>
              <a:t>A Week of Prayer for Peace</a:t>
            </a:r>
            <a:br>
              <a:rPr lang="en-US" sz="2500" b="1" dirty="0"/>
            </a:br>
            <a:r>
              <a:rPr lang="en-US" cap="none" dirty="0">
                <a:latin typeface="Arial"/>
                <a:ea typeface="Roboto Medium"/>
              </a:rPr>
              <a:t>Leader’s Notes - Tuesday</a:t>
            </a:r>
            <a:endParaRPr lang="en-AU" dirty="0">
              <a:latin typeface="Arial"/>
              <a:ea typeface="Roboto Medium"/>
            </a:endParaRPr>
          </a:p>
        </p:txBody>
      </p:sp>
      <p:sp>
        <p:nvSpPr>
          <p:cNvPr id="3" name="Text Placeholder 2">
            <a:extLst>
              <a:ext uri="{FF2B5EF4-FFF2-40B4-BE49-F238E27FC236}">
                <a16:creationId xmlns:a16="http://schemas.microsoft.com/office/drawing/2014/main" id="{5FDBBC4D-EA09-34BE-9313-69947C4EA632}"/>
              </a:ext>
            </a:extLst>
          </p:cNvPr>
          <p:cNvSpPr>
            <a:spLocks noGrp="1"/>
          </p:cNvSpPr>
          <p:nvPr>
            <p:ph type="body" sz="quarter" idx="10"/>
          </p:nvPr>
        </p:nvSpPr>
        <p:spPr/>
        <p:txBody>
          <a:bodyPr lIns="91440" tIns="45720" rIns="91440" bIns="45720" anchor="t"/>
          <a:lstStyle/>
          <a:p>
            <a:pPr>
              <a:spcBef>
                <a:spcPts val="0"/>
              </a:spcBef>
            </a:pPr>
            <a:r>
              <a:rPr lang="en-US" dirty="0">
                <a:solidFill>
                  <a:srgbClr val="000000"/>
                </a:solidFill>
                <a:latin typeface="Arial"/>
                <a:ea typeface="Roboto"/>
              </a:rPr>
              <a:t>[Slide 12] </a:t>
            </a:r>
            <a:r>
              <a:rPr lang="en-US" i="1" dirty="0">
                <a:solidFill>
                  <a:srgbClr val="000000"/>
                </a:solidFill>
                <a:latin typeface="Arial"/>
                <a:ea typeface="Roboto"/>
              </a:rPr>
              <a:t>(Pause)</a:t>
            </a:r>
            <a:endParaRPr lang="en-US" dirty="0">
              <a:solidFill>
                <a:srgbClr val="000000"/>
              </a:solidFill>
            </a:endParaRPr>
          </a:p>
          <a:p>
            <a:pPr>
              <a:spcBef>
                <a:spcPts val="0"/>
              </a:spcBef>
            </a:pPr>
            <a:r>
              <a:rPr lang="en-US" dirty="0">
                <a:solidFill>
                  <a:srgbClr val="000000"/>
                </a:solidFill>
                <a:latin typeface="Arial"/>
                <a:ea typeface="Roboto"/>
              </a:rPr>
              <a:t>Reader: </a:t>
            </a:r>
            <a:r>
              <a:rPr lang="en-US" b="1" dirty="0">
                <a:solidFill>
                  <a:srgbClr val="000000"/>
                </a:solidFill>
                <a:latin typeface="Arial"/>
                <a:ea typeface="Roboto"/>
              </a:rPr>
              <a:t>When the streets of Gaza are filled with the sounds of fighting, people are afraid.  Afraid they, or their loved ones will be hurt or lost.  Afraid that they won’t have food, safe water or medical supplies.</a:t>
            </a:r>
          </a:p>
          <a:p>
            <a:pPr>
              <a:spcBef>
                <a:spcPts val="0"/>
              </a:spcBef>
            </a:pPr>
            <a:endParaRPr lang="en-US" dirty="0">
              <a:solidFill>
                <a:srgbClr val="000000"/>
              </a:solidFill>
              <a:latin typeface="Arial"/>
              <a:ea typeface="Roboto"/>
            </a:endParaRPr>
          </a:p>
          <a:p>
            <a:pPr>
              <a:spcBef>
                <a:spcPts val="0"/>
              </a:spcBef>
            </a:pPr>
            <a:endParaRPr lang="en-US" dirty="0">
              <a:solidFill>
                <a:srgbClr val="000000"/>
              </a:solidFill>
              <a:latin typeface="Arial"/>
              <a:ea typeface="Roboto"/>
            </a:endParaRPr>
          </a:p>
          <a:p>
            <a:pPr>
              <a:spcBef>
                <a:spcPts val="0"/>
              </a:spcBef>
            </a:pPr>
            <a:r>
              <a:rPr lang="en-US" dirty="0">
                <a:solidFill>
                  <a:srgbClr val="000000"/>
                </a:solidFill>
                <a:latin typeface="Arial"/>
                <a:ea typeface="Roboto"/>
              </a:rPr>
              <a:t>[Slide 13] </a:t>
            </a:r>
            <a:r>
              <a:rPr lang="en-US" i="1" dirty="0">
                <a:solidFill>
                  <a:srgbClr val="000000"/>
                </a:solidFill>
                <a:latin typeface="Arial"/>
                <a:ea typeface="Roboto"/>
              </a:rPr>
              <a:t>(Reflect)</a:t>
            </a:r>
            <a:endParaRPr lang="en-US" dirty="0">
              <a:solidFill>
                <a:srgbClr val="000000"/>
              </a:solidFill>
            </a:endParaRPr>
          </a:p>
          <a:p>
            <a:pPr>
              <a:spcBef>
                <a:spcPts val="0"/>
              </a:spcBef>
              <a:spcAft>
                <a:spcPts val="0"/>
              </a:spcAft>
            </a:pPr>
            <a:r>
              <a:rPr lang="en-US" dirty="0">
                <a:solidFill>
                  <a:srgbClr val="000000"/>
                </a:solidFill>
                <a:latin typeface="Arial"/>
                <a:ea typeface="Roboto"/>
              </a:rPr>
              <a:t>Reader:</a:t>
            </a:r>
            <a:r>
              <a:rPr lang="en-US" b="1" dirty="0">
                <a:solidFill>
                  <a:srgbClr val="000000"/>
                </a:solidFill>
                <a:latin typeface="Arial"/>
                <a:ea typeface="Roboto"/>
              </a:rPr>
              <a:t> Leader: How can my ears, the way I listen to the world, bring acceptance and peace?</a:t>
            </a:r>
            <a:endParaRPr lang="en-US" b="1" dirty="0">
              <a:solidFill>
                <a:srgbClr val="000000"/>
              </a:solidFill>
            </a:endParaRPr>
          </a:p>
          <a:p>
            <a:pPr>
              <a:spcBef>
                <a:spcPts val="0"/>
              </a:spcBef>
              <a:spcAft>
                <a:spcPts val="0"/>
              </a:spcAft>
            </a:pPr>
            <a:endParaRPr lang="en-US" dirty="0">
              <a:solidFill>
                <a:srgbClr val="000000"/>
              </a:solidFill>
              <a:latin typeface="Arial"/>
              <a:ea typeface="Roboto"/>
            </a:endParaRPr>
          </a:p>
          <a:p>
            <a:pPr>
              <a:spcBef>
                <a:spcPts val="0"/>
              </a:spcBef>
              <a:spcAft>
                <a:spcPts val="0"/>
              </a:spcAft>
            </a:pPr>
            <a:endParaRPr lang="en-US" dirty="0">
              <a:solidFill>
                <a:srgbClr val="000000"/>
              </a:solidFill>
              <a:latin typeface="Arial"/>
              <a:ea typeface="Roboto"/>
            </a:endParaRPr>
          </a:p>
          <a:p>
            <a:pPr>
              <a:spcBef>
                <a:spcPts val="0"/>
              </a:spcBef>
              <a:spcAft>
                <a:spcPts val="0"/>
              </a:spcAft>
            </a:pPr>
            <a:endParaRPr lang="en-US" dirty="0">
              <a:solidFill>
                <a:srgbClr val="000000"/>
              </a:solidFill>
              <a:latin typeface="Arial"/>
              <a:ea typeface="Roboto"/>
            </a:endParaRPr>
          </a:p>
          <a:p>
            <a:pPr>
              <a:spcBef>
                <a:spcPts val="0"/>
              </a:spcBef>
              <a:spcAft>
                <a:spcPts val="0"/>
              </a:spcAft>
            </a:pPr>
            <a:endParaRPr lang="en-US" dirty="0">
              <a:solidFill>
                <a:srgbClr val="000000"/>
              </a:solidFill>
              <a:latin typeface="Arial"/>
              <a:ea typeface="Roboto"/>
            </a:endParaRPr>
          </a:p>
          <a:p>
            <a:pPr>
              <a:spcBef>
                <a:spcPts val="0"/>
              </a:spcBef>
              <a:spcAft>
                <a:spcPts val="0"/>
              </a:spcAft>
            </a:pPr>
            <a:endParaRPr lang="en-US" dirty="0">
              <a:solidFill>
                <a:srgbClr val="000000"/>
              </a:solidFill>
              <a:latin typeface="Arial"/>
              <a:ea typeface="Roboto"/>
            </a:endParaRPr>
          </a:p>
          <a:p>
            <a:pPr>
              <a:lnSpc>
                <a:spcPct val="90000"/>
              </a:lnSpc>
              <a:spcBef>
                <a:spcPts val="400"/>
              </a:spcBef>
              <a:spcAft>
                <a:spcPts val="0"/>
              </a:spcAft>
            </a:pPr>
            <a:r>
              <a:rPr lang="en-US" dirty="0">
                <a:solidFill>
                  <a:srgbClr val="000000"/>
                </a:solidFill>
                <a:latin typeface="Arial"/>
                <a:ea typeface="Roboto"/>
              </a:rPr>
              <a:t>[Slide 14] </a:t>
            </a:r>
            <a:r>
              <a:rPr lang="en-US" i="1" dirty="0">
                <a:solidFill>
                  <a:srgbClr val="000000"/>
                </a:solidFill>
                <a:latin typeface="Arial"/>
                <a:ea typeface="Roboto"/>
              </a:rPr>
              <a:t>(Pray)</a:t>
            </a:r>
            <a:endParaRPr lang="en-US" i="1" dirty="0">
              <a:solidFill>
                <a:srgbClr val="000000"/>
              </a:solidFill>
            </a:endParaRPr>
          </a:p>
          <a:p>
            <a:pPr>
              <a:lnSpc>
                <a:spcPct val="90000"/>
              </a:lnSpc>
              <a:spcBef>
                <a:spcPts val="400"/>
              </a:spcBef>
              <a:spcAft>
                <a:spcPts val="0"/>
              </a:spcAft>
            </a:pPr>
            <a:r>
              <a:rPr lang="en-US" dirty="0">
                <a:solidFill>
                  <a:srgbClr val="000000"/>
                </a:solidFill>
                <a:latin typeface="Arial"/>
                <a:ea typeface="Roboto"/>
              </a:rPr>
              <a:t>Leader: </a:t>
            </a:r>
            <a:r>
              <a:rPr lang="en-US" b="1" dirty="0">
                <a:solidFill>
                  <a:srgbClr val="000000"/>
                </a:solidFill>
                <a:latin typeface="Arial"/>
                <a:ea typeface="Roboto"/>
              </a:rPr>
              <a:t>Let us pray the words that Jesus taught us.</a:t>
            </a:r>
          </a:p>
          <a:p>
            <a:pPr>
              <a:lnSpc>
                <a:spcPct val="90000"/>
              </a:lnSpc>
              <a:spcBef>
                <a:spcPts val="750"/>
              </a:spcBef>
              <a:spcAft>
                <a:spcPts val="0"/>
              </a:spcAft>
            </a:pPr>
            <a:r>
              <a:rPr lang="en-US" b="1" dirty="0">
                <a:solidFill>
                  <a:srgbClr val="000000"/>
                </a:solidFill>
                <a:latin typeface="Arial"/>
                <a:ea typeface="Roboto"/>
              </a:rPr>
              <a:t>Our Father,</a:t>
            </a:r>
            <a:br>
              <a:rPr lang="en-US" b="1" dirty="0"/>
            </a:br>
            <a:r>
              <a:rPr lang="en-US" b="1" dirty="0">
                <a:solidFill>
                  <a:srgbClr val="000000"/>
                </a:solidFill>
                <a:latin typeface="Arial"/>
                <a:ea typeface="Roboto"/>
              </a:rPr>
              <a:t>who art in heaven...</a:t>
            </a:r>
            <a:endParaRPr lang="en-US" b="1" dirty="0">
              <a:solidFill>
                <a:srgbClr val="000000"/>
              </a:solidFill>
            </a:endParaRPr>
          </a:p>
          <a:p>
            <a:pPr>
              <a:lnSpc>
                <a:spcPct val="90000"/>
              </a:lnSpc>
              <a:spcBef>
                <a:spcPts val="750"/>
              </a:spcBef>
              <a:spcAft>
                <a:spcPts val="0"/>
              </a:spcAft>
            </a:pPr>
            <a:r>
              <a:rPr lang="en-US" b="1" dirty="0">
                <a:solidFill>
                  <a:srgbClr val="000000"/>
                </a:solidFill>
                <a:latin typeface="Arial"/>
                <a:ea typeface="Roboto"/>
              </a:rPr>
              <a:t>In the name of the Father, and of the Son, and of the Holy Spirit. Amen. </a:t>
            </a:r>
            <a:endParaRPr lang="en-US" b="1" dirty="0">
              <a:latin typeface="Arial"/>
              <a:ea typeface="Roboto"/>
            </a:endParaRPr>
          </a:p>
          <a:p>
            <a:pPr>
              <a:lnSpc>
                <a:spcPct val="90000"/>
              </a:lnSpc>
              <a:spcBef>
                <a:spcPts val="750"/>
              </a:spcBef>
              <a:spcAft>
                <a:spcPts val="0"/>
              </a:spcAft>
            </a:pPr>
            <a:endParaRPr lang="en-US" dirty="0">
              <a:solidFill>
                <a:srgbClr val="000000"/>
              </a:solidFill>
              <a:latin typeface="Arial"/>
              <a:ea typeface="Roboto"/>
            </a:endParaRPr>
          </a:p>
          <a:p>
            <a:pPr>
              <a:lnSpc>
                <a:spcPct val="90000"/>
              </a:lnSpc>
              <a:spcBef>
                <a:spcPts val="750"/>
              </a:spcBef>
              <a:spcAft>
                <a:spcPts val="0"/>
              </a:spcAft>
            </a:pPr>
            <a:r>
              <a:rPr lang="en-US" dirty="0">
                <a:solidFill>
                  <a:srgbClr val="000000"/>
                </a:solidFill>
                <a:latin typeface="Arial"/>
                <a:ea typeface="Roboto"/>
              </a:rPr>
              <a:t>End of prayer for Tuesday [Day 2]</a:t>
            </a:r>
            <a:endParaRPr lang="en-US" dirty="0">
              <a:solidFill>
                <a:srgbClr val="000000"/>
              </a:solidFill>
            </a:endParaRPr>
          </a:p>
          <a:p>
            <a:pPr>
              <a:lnSpc>
                <a:spcPct val="90000"/>
              </a:lnSpc>
              <a:spcBef>
                <a:spcPts val="750"/>
              </a:spcBef>
              <a:spcAft>
                <a:spcPts val="0"/>
              </a:spcAft>
            </a:pPr>
            <a:endParaRPr lang="en-US" dirty="0">
              <a:solidFill>
                <a:srgbClr val="000000"/>
              </a:solidFill>
            </a:endParaRPr>
          </a:p>
          <a:p>
            <a:pPr>
              <a:spcBef>
                <a:spcPts val="0"/>
              </a:spcBef>
            </a:pPr>
            <a:endParaRPr lang="en-US" dirty="0">
              <a:solidFill>
                <a:srgbClr val="000000"/>
              </a:solidFill>
            </a:endParaRPr>
          </a:p>
          <a:p>
            <a:pPr>
              <a:spcBef>
                <a:spcPts val="0"/>
              </a:spcBef>
            </a:pPr>
            <a:endParaRPr lang="en-US" dirty="0">
              <a:solidFill>
                <a:srgbClr val="000000"/>
              </a:solidFill>
            </a:endParaRPr>
          </a:p>
          <a:p>
            <a:endParaRPr lang="en-AU" dirty="0">
              <a:solidFill>
                <a:srgbClr val="000000"/>
              </a:solidFill>
            </a:endParaRPr>
          </a:p>
        </p:txBody>
      </p:sp>
      <p:pic>
        <p:nvPicPr>
          <p:cNvPr id="6" name="Picture Placeholder 10" descr="A person walking down a street&#10;&#10;AI-generated content may be incorrect.">
            <a:extLst>
              <a:ext uri="{FF2B5EF4-FFF2-40B4-BE49-F238E27FC236}">
                <a16:creationId xmlns:a16="http://schemas.microsoft.com/office/drawing/2014/main" id="{3D0EF26C-35A6-4105-D77B-595EC9567FE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43654" y="1125539"/>
            <a:ext cx="2145521" cy="1295400"/>
          </a:xfrm>
          <a:prstGeom prst="rect">
            <a:avLst/>
          </a:prstGeom>
        </p:spPr>
      </p:pic>
      <p:pic>
        <p:nvPicPr>
          <p:cNvPr id="2" name="Picture 1">
            <a:extLst>
              <a:ext uri="{FF2B5EF4-FFF2-40B4-BE49-F238E27FC236}">
                <a16:creationId xmlns:a16="http://schemas.microsoft.com/office/drawing/2014/main" id="{26B2AF8A-C049-9DD9-C807-F3631BB42A0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43654" y="2636912"/>
            <a:ext cx="2176242" cy="1224136"/>
          </a:xfrm>
          <a:prstGeom prst="rect">
            <a:avLst/>
          </a:prstGeom>
        </p:spPr>
      </p:pic>
      <p:pic>
        <p:nvPicPr>
          <p:cNvPr id="10" name="Picture 9">
            <a:extLst>
              <a:ext uri="{FF2B5EF4-FFF2-40B4-BE49-F238E27FC236}">
                <a16:creationId xmlns:a16="http://schemas.microsoft.com/office/drawing/2014/main" id="{C02C0313-00F0-0929-60CA-AB283775687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43654" y="4077071"/>
            <a:ext cx="2176244" cy="1224137"/>
          </a:xfrm>
          <a:prstGeom prst="rect">
            <a:avLst/>
          </a:prstGeom>
        </p:spPr>
      </p:pic>
    </p:spTree>
    <p:extLst>
      <p:ext uri="{BB962C8B-B14F-4D97-AF65-F5344CB8AC3E}">
        <p14:creationId xmlns:p14="http://schemas.microsoft.com/office/powerpoint/2010/main" val="40608402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0EA1A3-31C9-D6B1-F3EF-D83F3C290930}"/>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E28A2B31-B9E0-C480-3749-F9D3B1DF6A1B}"/>
              </a:ext>
            </a:extLst>
          </p:cNvPr>
          <p:cNvSpPr>
            <a:spLocks noGrp="1"/>
          </p:cNvSpPr>
          <p:nvPr>
            <p:ph type="title"/>
          </p:nvPr>
        </p:nvSpPr>
        <p:spPr/>
        <p:txBody>
          <a:bodyPr/>
          <a:lstStyle/>
          <a:p>
            <a:r>
              <a:rPr lang="en-US" sz="2500" b="1" dirty="0">
                <a:latin typeface="Arial"/>
                <a:ea typeface="Roboto Medium"/>
              </a:rPr>
              <a:t>A Week of Prayer for Peace</a:t>
            </a:r>
            <a:br>
              <a:rPr lang="en-US" sz="2500" b="1" dirty="0"/>
            </a:br>
            <a:r>
              <a:rPr lang="en-US" cap="none" dirty="0">
                <a:latin typeface="Arial"/>
                <a:ea typeface="Roboto Medium"/>
              </a:rPr>
              <a:t>Leader’s Notes - Wednesday</a:t>
            </a:r>
            <a:endParaRPr lang="en-AU" dirty="0">
              <a:latin typeface="Arial"/>
              <a:ea typeface="Roboto Medium"/>
            </a:endParaRPr>
          </a:p>
        </p:txBody>
      </p:sp>
      <p:sp>
        <p:nvSpPr>
          <p:cNvPr id="3" name="Text Placeholder 2">
            <a:extLst>
              <a:ext uri="{FF2B5EF4-FFF2-40B4-BE49-F238E27FC236}">
                <a16:creationId xmlns:a16="http://schemas.microsoft.com/office/drawing/2014/main" id="{564FC676-4224-38BC-E7F1-2777CE0F70C8}"/>
              </a:ext>
            </a:extLst>
          </p:cNvPr>
          <p:cNvSpPr>
            <a:spLocks noGrp="1"/>
          </p:cNvSpPr>
          <p:nvPr>
            <p:ph type="body" sz="quarter" idx="10"/>
          </p:nvPr>
        </p:nvSpPr>
        <p:spPr/>
        <p:txBody>
          <a:bodyPr lIns="91440" tIns="45720" rIns="91440" bIns="45720" anchor="t"/>
          <a:lstStyle/>
          <a:p>
            <a:pPr>
              <a:spcBef>
                <a:spcPts val="0"/>
              </a:spcBef>
            </a:pPr>
            <a:r>
              <a:rPr lang="en-US" dirty="0">
                <a:latin typeface="Arial"/>
                <a:ea typeface="Roboto"/>
              </a:rPr>
              <a:t>[Slide 15] Wednesday</a:t>
            </a:r>
            <a:endParaRPr lang="en-US" dirty="0"/>
          </a:p>
          <a:p>
            <a:pPr>
              <a:spcBef>
                <a:spcPts val="0"/>
              </a:spcBef>
            </a:pPr>
            <a:endParaRPr lang="en-US" dirty="0">
              <a:latin typeface="Arial"/>
              <a:ea typeface="Roboto"/>
            </a:endParaRPr>
          </a:p>
          <a:p>
            <a:pPr>
              <a:spcBef>
                <a:spcPts val="0"/>
              </a:spcBef>
            </a:pPr>
            <a:endParaRPr lang="en-US" dirty="0">
              <a:latin typeface="Arial"/>
              <a:ea typeface="Roboto"/>
            </a:endParaRPr>
          </a:p>
          <a:p>
            <a:pPr>
              <a:spcBef>
                <a:spcPts val="0"/>
              </a:spcBef>
            </a:pPr>
            <a:endParaRPr lang="en-US" dirty="0">
              <a:latin typeface="Arial"/>
              <a:ea typeface="Roboto"/>
            </a:endParaRPr>
          </a:p>
          <a:p>
            <a:pPr>
              <a:spcBef>
                <a:spcPts val="0"/>
              </a:spcBef>
            </a:pPr>
            <a:r>
              <a:rPr lang="en-US" dirty="0">
                <a:latin typeface="Arial"/>
                <a:ea typeface="Roboto"/>
              </a:rPr>
              <a:t>[Slide 16]</a:t>
            </a:r>
            <a:br>
              <a:rPr lang="en-US" dirty="0"/>
            </a:br>
            <a:r>
              <a:rPr lang="en-US" dirty="0">
                <a:solidFill>
                  <a:srgbClr val="000000"/>
                </a:solidFill>
                <a:latin typeface="Arial"/>
                <a:ea typeface="Roboto"/>
              </a:rPr>
              <a:t>A student is invited to light a candle </a:t>
            </a:r>
            <a:br>
              <a:rPr lang="en-US" dirty="0">
                <a:solidFill>
                  <a:srgbClr val="444444"/>
                </a:solidFill>
                <a:latin typeface="Arial"/>
                <a:ea typeface="Roboto"/>
              </a:rPr>
            </a:br>
            <a:r>
              <a:rPr lang="en-US" dirty="0">
                <a:solidFill>
                  <a:srgbClr val="000000"/>
                </a:solidFill>
                <a:latin typeface="Arial"/>
                <a:ea typeface="Roboto"/>
              </a:rPr>
              <a:t>As the candle is being lit, students could sing</a:t>
            </a:r>
            <a:endParaRPr lang="en-US" dirty="0">
              <a:solidFill>
                <a:srgbClr val="444444"/>
              </a:solidFill>
              <a:latin typeface="Arial"/>
              <a:ea typeface="Roboto"/>
            </a:endParaRPr>
          </a:p>
          <a:p>
            <a:pPr>
              <a:spcBef>
                <a:spcPts val="0"/>
              </a:spcBef>
              <a:spcAft>
                <a:spcPts val="0"/>
              </a:spcAft>
            </a:pPr>
            <a:r>
              <a:rPr lang="en-US" i="1" dirty="0">
                <a:solidFill>
                  <a:srgbClr val="000000"/>
                </a:solidFill>
                <a:latin typeface="Arial"/>
                <a:ea typeface="Roboto"/>
              </a:rPr>
              <a:t>Suggested songs:</a:t>
            </a:r>
            <a:endParaRPr lang="en-US" dirty="0">
              <a:solidFill>
                <a:srgbClr val="444444"/>
              </a:solidFill>
              <a:latin typeface="Arial"/>
              <a:ea typeface="Roboto"/>
            </a:endParaRPr>
          </a:p>
          <a:p>
            <a:pPr marL="171450" indent="-171450">
              <a:spcBef>
                <a:spcPts val="0"/>
              </a:spcBef>
              <a:spcAft>
                <a:spcPts val="0"/>
              </a:spcAft>
              <a:buFont typeface="Arial,Sans-Serif"/>
              <a:buChar char="•"/>
            </a:pPr>
            <a:r>
              <a:rPr lang="en-US" i="1" dirty="0">
                <a:solidFill>
                  <a:srgbClr val="000000"/>
                </a:solidFill>
                <a:latin typeface="Arial"/>
                <a:ea typeface="Roboto"/>
              </a:rPr>
              <a:t>I Light a Candle (Andrew Chinn)</a:t>
            </a:r>
            <a:endParaRPr lang="en-US" dirty="0">
              <a:solidFill>
                <a:srgbClr val="444444"/>
              </a:solidFill>
              <a:latin typeface="Arial"/>
              <a:ea typeface="Roboto"/>
            </a:endParaRPr>
          </a:p>
          <a:p>
            <a:pPr marL="171450" indent="-171450">
              <a:spcBef>
                <a:spcPts val="0"/>
              </a:spcBef>
              <a:spcAft>
                <a:spcPts val="0"/>
              </a:spcAft>
              <a:buFont typeface="Arial,Sans-Serif"/>
              <a:buChar char="•"/>
            </a:pPr>
            <a:r>
              <a:rPr lang="en-US" i="1" dirty="0">
                <a:solidFill>
                  <a:srgbClr val="000000"/>
                </a:solidFill>
                <a:latin typeface="Arial"/>
                <a:ea typeface="Roboto"/>
              </a:rPr>
              <a:t>Light a Candle for Peace (Shirley Murley)</a:t>
            </a:r>
            <a:endParaRPr lang="en-US" dirty="0">
              <a:solidFill>
                <a:srgbClr val="444444"/>
              </a:solidFill>
              <a:latin typeface="Arial"/>
              <a:ea typeface="Roboto"/>
            </a:endParaRPr>
          </a:p>
          <a:p>
            <a:pPr>
              <a:spcBef>
                <a:spcPts val="0"/>
              </a:spcBef>
              <a:spcAft>
                <a:spcPts val="0"/>
              </a:spcAft>
            </a:pPr>
            <a:endParaRPr lang="en-US" dirty="0">
              <a:solidFill>
                <a:srgbClr val="444444"/>
              </a:solidFill>
              <a:latin typeface="Arial"/>
              <a:ea typeface="Roboto"/>
            </a:endParaRPr>
          </a:p>
          <a:p>
            <a:pPr>
              <a:spcBef>
                <a:spcPts val="0"/>
              </a:spcBef>
              <a:spcAft>
                <a:spcPts val="0"/>
              </a:spcAft>
            </a:pPr>
            <a:r>
              <a:rPr lang="en-US" dirty="0">
                <a:solidFill>
                  <a:srgbClr val="000000"/>
                </a:solidFill>
                <a:latin typeface="Arial"/>
                <a:ea typeface="Roboto"/>
              </a:rPr>
              <a:t>At the conclusion of the song, make the Sign of the Cross together</a:t>
            </a:r>
          </a:p>
          <a:p>
            <a:pPr>
              <a:spcBef>
                <a:spcPts val="0"/>
              </a:spcBef>
              <a:spcAft>
                <a:spcPts val="0"/>
              </a:spcAft>
            </a:pPr>
            <a:r>
              <a:rPr lang="en-US" b="1" dirty="0">
                <a:solidFill>
                  <a:srgbClr val="000000"/>
                </a:solidFill>
                <a:latin typeface="Arial"/>
                <a:ea typeface="Roboto"/>
              </a:rPr>
              <a:t>In the name of the Father, and of the Son and of the Holy Spirit. Amen. </a:t>
            </a:r>
            <a:endParaRPr lang="en-US" dirty="0">
              <a:solidFill>
                <a:srgbClr val="444444"/>
              </a:solidFill>
            </a:endParaRPr>
          </a:p>
          <a:p>
            <a:r>
              <a:rPr lang="en-US" i="1" dirty="0"/>
              <a:t>(Intention)</a:t>
            </a:r>
            <a:r>
              <a:rPr lang="en-US" dirty="0"/>
              <a:t> </a:t>
            </a:r>
            <a:r>
              <a:rPr lang="en-AU" dirty="0"/>
              <a:t> </a:t>
            </a:r>
            <a:r>
              <a:rPr lang="en-US" i="1" dirty="0"/>
              <a:t>Adapted from Matthew 7:7 (NIV)</a:t>
            </a:r>
            <a:br>
              <a:rPr lang="en-AU" i="1" dirty="0"/>
            </a:br>
            <a:r>
              <a:rPr lang="en-US" dirty="0">
                <a:solidFill>
                  <a:srgbClr val="000000"/>
                </a:solidFill>
                <a:latin typeface="Arial"/>
                <a:ea typeface="Roboto"/>
              </a:rPr>
              <a:t>Leader: </a:t>
            </a:r>
            <a:r>
              <a:rPr lang="en-US" b="1" dirty="0">
                <a:solidFill>
                  <a:srgbClr val="000000"/>
                </a:solidFill>
                <a:latin typeface="Arial"/>
                <a:ea typeface="Roboto"/>
              </a:rPr>
              <a:t>Jesus you said: “Ask and it will begiven to you; seek and you will find; knock and the door will be opened to you.” We ask for your peace in Gaza.</a:t>
            </a:r>
            <a:endParaRPr lang="en-US" b="1" dirty="0">
              <a:solidFill>
                <a:srgbClr val="444444"/>
              </a:solidFill>
              <a:latin typeface="Arial"/>
              <a:ea typeface="Roboto"/>
            </a:endParaRPr>
          </a:p>
          <a:p>
            <a:pPr>
              <a:spcBef>
                <a:spcPts val="0"/>
              </a:spcBef>
              <a:spcAft>
                <a:spcPts val="0"/>
              </a:spcAft>
            </a:pPr>
            <a:endParaRPr lang="en-US" b="1" dirty="0">
              <a:solidFill>
                <a:srgbClr val="000000"/>
              </a:solidFill>
              <a:latin typeface="Arial"/>
              <a:ea typeface="Roboto"/>
            </a:endParaRPr>
          </a:p>
          <a:p>
            <a:pPr>
              <a:spcBef>
                <a:spcPts val="0"/>
              </a:spcBef>
              <a:spcAft>
                <a:spcPts val="0"/>
              </a:spcAft>
            </a:pPr>
            <a:r>
              <a:rPr lang="en-US" dirty="0">
                <a:solidFill>
                  <a:srgbClr val="000000"/>
                </a:solidFill>
                <a:latin typeface="Arial"/>
                <a:ea typeface="Roboto"/>
              </a:rPr>
              <a:t>[Slide 17] </a:t>
            </a:r>
            <a:r>
              <a:rPr lang="en-US" i="1" dirty="0">
                <a:solidFill>
                  <a:srgbClr val="000000"/>
                </a:solidFill>
                <a:latin typeface="Arial"/>
                <a:ea typeface="Roboto"/>
              </a:rPr>
              <a:t>(Prayer)</a:t>
            </a:r>
            <a:endParaRPr lang="en-US" i="1" dirty="0"/>
          </a:p>
          <a:p>
            <a:pPr>
              <a:spcBef>
                <a:spcPts val="0"/>
              </a:spcBef>
              <a:spcAft>
                <a:spcPts val="0"/>
              </a:spcAft>
            </a:pPr>
            <a:r>
              <a:rPr lang="en-US" b="1" dirty="0">
                <a:solidFill>
                  <a:srgbClr val="000000"/>
                </a:solidFill>
                <a:latin typeface="Arial"/>
                <a:ea typeface="Roboto"/>
              </a:rPr>
              <a:t>Reader: </a:t>
            </a:r>
          </a:p>
          <a:p>
            <a:pPr>
              <a:spcBef>
                <a:spcPts val="0"/>
              </a:spcBef>
              <a:spcAft>
                <a:spcPts val="0"/>
              </a:spcAft>
            </a:pPr>
            <a:r>
              <a:rPr lang="en-US" b="1" dirty="0">
                <a:solidFill>
                  <a:srgbClr val="000000"/>
                </a:solidFill>
                <a:latin typeface="Arial"/>
                <a:ea typeface="Roboto"/>
              </a:rPr>
              <a:t>God of light, </a:t>
            </a:r>
            <a:endParaRPr lang="en-US" b="1" dirty="0">
              <a:solidFill>
                <a:srgbClr val="444444"/>
              </a:solidFill>
              <a:latin typeface="Arial"/>
              <a:ea typeface="Roboto"/>
            </a:endParaRPr>
          </a:p>
          <a:p>
            <a:pPr>
              <a:spcBef>
                <a:spcPts val="0"/>
              </a:spcBef>
              <a:spcAft>
                <a:spcPts val="0"/>
              </a:spcAft>
            </a:pPr>
            <a:r>
              <a:rPr lang="en-US" b="1" dirty="0">
                <a:solidFill>
                  <a:srgbClr val="000000"/>
                </a:solidFill>
                <a:latin typeface="Arial"/>
                <a:ea typeface="Roboto"/>
              </a:rPr>
              <a:t>You meet us in the darkest places. </a:t>
            </a:r>
            <a:endParaRPr lang="en-US" b="1" dirty="0">
              <a:solidFill>
                <a:srgbClr val="444444"/>
              </a:solidFill>
              <a:latin typeface="Arial"/>
              <a:ea typeface="Roboto"/>
            </a:endParaRPr>
          </a:p>
          <a:p>
            <a:pPr>
              <a:spcBef>
                <a:spcPts val="0"/>
              </a:spcBef>
              <a:spcAft>
                <a:spcPts val="0"/>
              </a:spcAft>
            </a:pPr>
            <a:r>
              <a:rPr lang="en-US" b="1" dirty="0">
                <a:solidFill>
                  <a:srgbClr val="000000"/>
                </a:solidFill>
                <a:latin typeface="Arial"/>
                <a:ea typeface="Roboto"/>
              </a:rPr>
              <a:t>We pray today that all people may work with you </a:t>
            </a:r>
            <a:br>
              <a:rPr lang="en-US" b="1" dirty="0">
                <a:latin typeface="Arial"/>
                <a:ea typeface="Roboto"/>
              </a:rPr>
            </a:br>
            <a:r>
              <a:rPr lang="en-US" b="1" dirty="0">
                <a:solidFill>
                  <a:srgbClr val="000000"/>
                </a:solidFill>
                <a:latin typeface="Arial"/>
                <a:ea typeface="Roboto"/>
              </a:rPr>
              <a:t>to take away the darkness of war. </a:t>
            </a:r>
            <a:endParaRPr lang="en-US" b="1" dirty="0">
              <a:solidFill>
                <a:srgbClr val="444444"/>
              </a:solidFill>
              <a:latin typeface="Arial"/>
              <a:ea typeface="Roboto"/>
            </a:endParaRPr>
          </a:p>
          <a:p>
            <a:pPr>
              <a:spcBef>
                <a:spcPts val="0"/>
              </a:spcBef>
              <a:spcAft>
                <a:spcPts val="0"/>
              </a:spcAft>
            </a:pPr>
            <a:r>
              <a:rPr lang="en-US" b="1" dirty="0">
                <a:solidFill>
                  <a:srgbClr val="000000"/>
                </a:solidFill>
                <a:latin typeface="Arial"/>
                <a:ea typeface="Roboto"/>
              </a:rPr>
              <a:t>May the light of our candle be a sign of our hope </a:t>
            </a:r>
            <a:br>
              <a:rPr lang="en-US" b="1" dirty="0">
                <a:latin typeface="Arial"/>
                <a:ea typeface="Roboto"/>
              </a:rPr>
            </a:br>
            <a:r>
              <a:rPr lang="en-US" b="1" dirty="0">
                <a:solidFill>
                  <a:srgbClr val="000000"/>
                </a:solidFill>
                <a:latin typeface="Arial"/>
                <a:ea typeface="Roboto"/>
              </a:rPr>
              <a:t>for the people of Gaza. </a:t>
            </a:r>
            <a:endParaRPr lang="en-US" b="1" dirty="0">
              <a:solidFill>
                <a:srgbClr val="444444"/>
              </a:solidFill>
              <a:latin typeface="Arial"/>
              <a:ea typeface="Roboto"/>
            </a:endParaRPr>
          </a:p>
          <a:p>
            <a:pPr>
              <a:spcBef>
                <a:spcPts val="0"/>
              </a:spcBef>
              <a:spcAft>
                <a:spcPts val="0"/>
              </a:spcAft>
            </a:pPr>
            <a:r>
              <a:rPr lang="en-US" b="1" dirty="0">
                <a:solidFill>
                  <a:srgbClr val="000000"/>
                </a:solidFill>
                <a:latin typeface="Arial"/>
                <a:ea typeface="Roboto"/>
              </a:rPr>
              <a:t>May they find healing and lasting peace. </a:t>
            </a:r>
            <a:endParaRPr lang="en-US" b="1" dirty="0">
              <a:solidFill>
                <a:srgbClr val="444444"/>
              </a:solidFill>
              <a:latin typeface="Arial"/>
              <a:ea typeface="Roboto"/>
            </a:endParaRPr>
          </a:p>
          <a:p>
            <a:pPr>
              <a:spcBef>
                <a:spcPts val="0"/>
              </a:spcBef>
              <a:spcAft>
                <a:spcPts val="0"/>
              </a:spcAft>
            </a:pPr>
            <a:r>
              <a:rPr lang="en-US" b="1" dirty="0">
                <a:solidFill>
                  <a:srgbClr val="000000"/>
                </a:solidFill>
                <a:latin typeface="Arial"/>
                <a:ea typeface="Roboto"/>
              </a:rPr>
              <a:t>Amen. </a:t>
            </a:r>
            <a:endParaRPr lang="en-US" b="1" dirty="0">
              <a:solidFill>
                <a:srgbClr val="444444"/>
              </a:solidFill>
              <a:latin typeface="Arial"/>
              <a:ea typeface="Roboto"/>
            </a:endParaRPr>
          </a:p>
          <a:p>
            <a:pPr>
              <a:spcBef>
                <a:spcPts val="0"/>
              </a:spcBef>
              <a:spcAft>
                <a:spcPts val="0"/>
              </a:spcAft>
            </a:pPr>
            <a:endParaRPr lang="en-US" dirty="0">
              <a:solidFill>
                <a:srgbClr val="000000"/>
              </a:solidFill>
              <a:latin typeface="Arial"/>
              <a:ea typeface="Roboto"/>
            </a:endParaRPr>
          </a:p>
          <a:p>
            <a:pPr>
              <a:spcBef>
                <a:spcPts val="0"/>
              </a:spcBef>
              <a:spcAft>
                <a:spcPts val="0"/>
              </a:spcAft>
            </a:pPr>
            <a:endParaRPr lang="en-US" dirty="0">
              <a:solidFill>
                <a:srgbClr val="000000"/>
              </a:solidFill>
              <a:latin typeface="Arial"/>
              <a:ea typeface="Roboto"/>
            </a:endParaRPr>
          </a:p>
          <a:p>
            <a:pPr>
              <a:spcBef>
                <a:spcPts val="0"/>
              </a:spcBef>
            </a:pPr>
            <a:endParaRPr lang="en-US" dirty="0"/>
          </a:p>
          <a:p>
            <a:pPr>
              <a:spcBef>
                <a:spcPts val="0"/>
              </a:spcBef>
            </a:pPr>
            <a:endParaRPr lang="en-US" dirty="0"/>
          </a:p>
          <a:p>
            <a:endParaRPr lang="en-AU" dirty="0"/>
          </a:p>
        </p:txBody>
      </p:sp>
      <p:pic>
        <p:nvPicPr>
          <p:cNvPr id="9" name="Picture Placeholder 8" descr="A group of buildings in a pile of rubble&#10;&#10;AI-generated content may be incorrect.">
            <a:extLst>
              <a:ext uri="{FF2B5EF4-FFF2-40B4-BE49-F238E27FC236}">
                <a16:creationId xmlns:a16="http://schemas.microsoft.com/office/drawing/2014/main" id="{D42DB1B6-E275-B048-C7FC-8D2F90BE0B22}"/>
              </a:ext>
            </a:extLst>
          </p:cNvPr>
          <p:cNvPicPr>
            <a:picLocks noGrp="1" noChangeAspect="1"/>
          </p:cNvPicPr>
          <p:nvPr>
            <p:ph type="pic" sz="quarter" idx="12"/>
          </p:nvPr>
        </p:nvPicPr>
        <p:blipFill rotWithShape="1">
          <a:blip r:embed="rId2" cstate="screen">
            <a:extLst>
              <a:ext uri="{28A0092B-C50C-407E-A947-70E740481C1C}">
                <a14:useLocalDpi xmlns:a14="http://schemas.microsoft.com/office/drawing/2010/main"/>
              </a:ext>
            </a:extLst>
          </a:blip>
          <a:srcRect/>
          <a:stretch/>
        </p:blipFill>
        <p:spPr>
          <a:xfrm>
            <a:off x="143654" y="4941168"/>
            <a:ext cx="2145521" cy="1152128"/>
          </a:xfrm>
          <a:prstGeom prst="rect">
            <a:avLst/>
          </a:prstGeom>
        </p:spPr>
      </p:pic>
      <p:pic>
        <p:nvPicPr>
          <p:cNvPr id="2" name="Picture 1">
            <a:extLst>
              <a:ext uri="{FF2B5EF4-FFF2-40B4-BE49-F238E27FC236}">
                <a16:creationId xmlns:a16="http://schemas.microsoft.com/office/drawing/2014/main" id="{795C0BD1-D933-67EF-8BB5-9E21D0C581E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43654" y="1140341"/>
            <a:ext cx="2148516" cy="1208540"/>
          </a:xfrm>
          <a:prstGeom prst="rect">
            <a:avLst/>
          </a:prstGeom>
        </p:spPr>
      </p:pic>
      <p:pic>
        <p:nvPicPr>
          <p:cNvPr id="7" name="Picture 6">
            <a:extLst>
              <a:ext uri="{FF2B5EF4-FFF2-40B4-BE49-F238E27FC236}">
                <a16:creationId xmlns:a16="http://schemas.microsoft.com/office/drawing/2014/main" id="{4E08AD6D-312E-13BF-E1C6-7AB8A0FEFBA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5981" y="2546398"/>
            <a:ext cx="2148517" cy="1208541"/>
          </a:xfrm>
          <a:prstGeom prst="rect">
            <a:avLst/>
          </a:prstGeom>
        </p:spPr>
      </p:pic>
    </p:spTree>
    <p:extLst>
      <p:ext uri="{BB962C8B-B14F-4D97-AF65-F5344CB8AC3E}">
        <p14:creationId xmlns:p14="http://schemas.microsoft.com/office/powerpoint/2010/main" val="21803132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ADCBAF-DCFC-BA5D-3EBC-6F2686E18C66}"/>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5F94D502-8E2F-20E9-C0FF-3C9DACFB7747}"/>
              </a:ext>
            </a:extLst>
          </p:cNvPr>
          <p:cNvSpPr>
            <a:spLocks noGrp="1"/>
          </p:cNvSpPr>
          <p:nvPr>
            <p:ph type="title"/>
          </p:nvPr>
        </p:nvSpPr>
        <p:spPr/>
        <p:txBody>
          <a:bodyPr/>
          <a:lstStyle/>
          <a:p>
            <a:r>
              <a:rPr lang="en-US" sz="2500" b="1" dirty="0">
                <a:latin typeface="Arial"/>
                <a:ea typeface="Roboto Medium"/>
              </a:rPr>
              <a:t>A Week of Prayer for Peace</a:t>
            </a:r>
            <a:br>
              <a:rPr lang="en-US" sz="2500" b="1" dirty="0"/>
            </a:br>
            <a:r>
              <a:rPr lang="en-US" cap="none" dirty="0">
                <a:latin typeface="Arial"/>
                <a:ea typeface="Roboto Medium"/>
              </a:rPr>
              <a:t>Leader’s Notes - Wednesday</a:t>
            </a:r>
            <a:endParaRPr lang="en-AU" dirty="0">
              <a:latin typeface="Arial"/>
              <a:ea typeface="Roboto Medium"/>
            </a:endParaRPr>
          </a:p>
        </p:txBody>
      </p:sp>
      <p:sp>
        <p:nvSpPr>
          <p:cNvPr id="3" name="Text Placeholder 2">
            <a:extLst>
              <a:ext uri="{FF2B5EF4-FFF2-40B4-BE49-F238E27FC236}">
                <a16:creationId xmlns:a16="http://schemas.microsoft.com/office/drawing/2014/main" id="{FDC0BBF6-33B3-4AAA-1F7D-983AC4E03DD4}"/>
              </a:ext>
            </a:extLst>
          </p:cNvPr>
          <p:cNvSpPr>
            <a:spLocks noGrp="1"/>
          </p:cNvSpPr>
          <p:nvPr>
            <p:ph type="body" sz="quarter" idx="10"/>
          </p:nvPr>
        </p:nvSpPr>
        <p:spPr/>
        <p:txBody>
          <a:bodyPr lIns="91440" tIns="45720" rIns="91440" bIns="45720" anchor="t"/>
          <a:lstStyle/>
          <a:p>
            <a:pPr>
              <a:lnSpc>
                <a:spcPct val="90000"/>
              </a:lnSpc>
              <a:spcBef>
                <a:spcPts val="400"/>
              </a:spcBef>
              <a:spcAft>
                <a:spcPts val="0"/>
              </a:spcAft>
            </a:pPr>
            <a:r>
              <a:rPr lang="en-US" dirty="0">
                <a:solidFill>
                  <a:srgbClr val="000000"/>
                </a:solidFill>
                <a:latin typeface="Arial"/>
                <a:ea typeface="Roboto"/>
              </a:rPr>
              <a:t>[Slide 18] </a:t>
            </a:r>
            <a:r>
              <a:rPr lang="en-US" i="1" dirty="0">
                <a:solidFill>
                  <a:srgbClr val="000000"/>
                </a:solidFill>
                <a:latin typeface="Arial"/>
                <a:ea typeface="Roboto"/>
              </a:rPr>
              <a:t>(Pause)</a:t>
            </a:r>
          </a:p>
          <a:p>
            <a:r>
              <a:rPr lang="en-US" dirty="0">
                <a:solidFill>
                  <a:srgbClr val="000000"/>
                </a:solidFill>
                <a:latin typeface="Arial"/>
                <a:ea typeface="Roboto"/>
              </a:rPr>
              <a:t>Reader: </a:t>
            </a:r>
            <a:r>
              <a:rPr lang="en-US" b="1" dirty="0">
                <a:solidFill>
                  <a:srgbClr val="000000"/>
                </a:solidFill>
                <a:latin typeface="Arial"/>
                <a:ea typeface="Roboto"/>
              </a:rPr>
              <a:t>Gaza streets are filled with the darkness of war.</a:t>
            </a:r>
          </a:p>
          <a:p>
            <a:pPr>
              <a:spcBef>
                <a:spcPts val="0"/>
              </a:spcBef>
            </a:pPr>
            <a:endParaRPr lang="en-US" dirty="0">
              <a:solidFill>
                <a:srgbClr val="000000"/>
              </a:solidFill>
              <a:latin typeface="Arial"/>
              <a:ea typeface="Roboto"/>
            </a:endParaRPr>
          </a:p>
          <a:p>
            <a:pPr>
              <a:spcBef>
                <a:spcPts val="0"/>
              </a:spcBef>
            </a:pPr>
            <a:endParaRPr lang="en-US" dirty="0">
              <a:solidFill>
                <a:srgbClr val="000000"/>
              </a:solidFill>
              <a:latin typeface="Arial"/>
              <a:ea typeface="Roboto"/>
            </a:endParaRPr>
          </a:p>
          <a:p>
            <a:pPr>
              <a:spcBef>
                <a:spcPts val="0"/>
              </a:spcBef>
            </a:pPr>
            <a:endParaRPr lang="en-US" dirty="0">
              <a:solidFill>
                <a:srgbClr val="000000"/>
              </a:solidFill>
              <a:latin typeface="Arial"/>
              <a:ea typeface="Roboto"/>
            </a:endParaRPr>
          </a:p>
          <a:p>
            <a:pPr>
              <a:lnSpc>
                <a:spcPct val="90000"/>
              </a:lnSpc>
              <a:spcBef>
                <a:spcPts val="400"/>
              </a:spcBef>
              <a:spcAft>
                <a:spcPts val="0"/>
              </a:spcAft>
            </a:pPr>
            <a:r>
              <a:rPr lang="en-US" dirty="0">
                <a:solidFill>
                  <a:srgbClr val="000000"/>
                </a:solidFill>
                <a:latin typeface="Arial"/>
                <a:ea typeface="Roboto"/>
              </a:rPr>
              <a:t>[Slide 19] </a:t>
            </a:r>
            <a:r>
              <a:rPr lang="en-US" i="1" dirty="0">
                <a:solidFill>
                  <a:srgbClr val="000000"/>
                </a:solidFill>
                <a:latin typeface="Arial"/>
                <a:ea typeface="Roboto"/>
              </a:rPr>
              <a:t>(Reflect)</a:t>
            </a:r>
          </a:p>
          <a:p>
            <a:pPr>
              <a:spcBef>
                <a:spcPts val="0"/>
              </a:spcBef>
              <a:spcAft>
                <a:spcPts val="0"/>
              </a:spcAft>
            </a:pPr>
            <a:r>
              <a:rPr lang="en-US" dirty="0">
                <a:solidFill>
                  <a:srgbClr val="000000"/>
                </a:solidFill>
                <a:latin typeface="Arial"/>
                <a:ea typeface="Roboto"/>
              </a:rPr>
              <a:t>Leader: </a:t>
            </a:r>
            <a:r>
              <a:rPr lang="en-US" b="1" dirty="0">
                <a:solidFill>
                  <a:srgbClr val="000000"/>
                </a:solidFill>
                <a:latin typeface="Arial"/>
                <a:ea typeface="Roboto"/>
              </a:rPr>
              <a:t>How can my words, the way I say them, bring love and light to the world.</a:t>
            </a:r>
            <a:endParaRPr lang="en-US" b="1" dirty="0">
              <a:solidFill>
                <a:srgbClr val="000000"/>
              </a:solidFill>
            </a:endParaRPr>
          </a:p>
          <a:p>
            <a:pPr>
              <a:spcBef>
                <a:spcPts val="0"/>
              </a:spcBef>
              <a:spcAft>
                <a:spcPts val="0"/>
              </a:spcAft>
            </a:pPr>
            <a:endParaRPr lang="en-US" b="1" dirty="0">
              <a:solidFill>
                <a:srgbClr val="000000"/>
              </a:solidFill>
              <a:latin typeface="Arial"/>
              <a:ea typeface="Roboto"/>
            </a:endParaRPr>
          </a:p>
          <a:p>
            <a:pPr>
              <a:spcBef>
                <a:spcPts val="0"/>
              </a:spcBef>
              <a:spcAft>
                <a:spcPts val="0"/>
              </a:spcAft>
            </a:pPr>
            <a:endParaRPr lang="en-US" dirty="0">
              <a:solidFill>
                <a:srgbClr val="000000"/>
              </a:solidFill>
              <a:latin typeface="Arial"/>
              <a:ea typeface="Roboto"/>
            </a:endParaRPr>
          </a:p>
          <a:p>
            <a:pPr>
              <a:spcBef>
                <a:spcPts val="0"/>
              </a:spcBef>
              <a:spcAft>
                <a:spcPts val="0"/>
              </a:spcAft>
            </a:pPr>
            <a:endParaRPr lang="en-US" dirty="0">
              <a:solidFill>
                <a:srgbClr val="000000"/>
              </a:solidFill>
              <a:latin typeface="Arial"/>
              <a:ea typeface="Roboto"/>
            </a:endParaRPr>
          </a:p>
          <a:p>
            <a:pPr>
              <a:spcBef>
                <a:spcPts val="0"/>
              </a:spcBef>
              <a:spcAft>
                <a:spcPts val="0"/>
              </a:spcAft>
            </a:pPr>
            <a:endParaRPr lang="en-US" dirty="0">
              <a:solidFill>
                <a:srgbClr val="000000"/>
              </a:solidFill>
              <a:latin typeface="Arial"/>
              <a:ea typeface="Roboto"/>
            </a:endParaRPr>
          </a:p>
          <a:p>
            <a:pPr>
              <a:spcBef>
                <a:spcPts val="0"/>
              </a:spcBef>
              <a:spcAft>
                <a:spcPts val="0"/>
              </a:spcAft>
            </a:pPr>
            <a:endParaRPr lang="en-US" dirty="0">
              <a:solidFill>
                <a:srgbClr val="000000"/>
              </a:solidFill>
              <a:latin typeface="Arial"/>
              <a:ea typeface="Roboto"/>
            </a:endParaRPr>
          </a:p>
          <a:p>
            <a:pPr>
              <a:spcBef>
                <a:spcPts val="0"/>
              </a:spcBef>
              <a:spcAft>
                <a:spcPts val="0"/>
              </a:spcAft>
            </a:pPr>
            <a:endParaRPr lang="en-US" dirty="0">
              <a:solidFill>
                <a:srgbClr val="000000"/>
              </a:solidFill>
              <a:latin typeface="Arial"/>
              <a:ea typeface="Roboto"/>
            </a:endParaRPr>
          </a:p>
          <a:p>
            <a:pPr>
              <a:lnSpc>
                <a:spcPct val="90000"/>
              </a:lnSpc>
              <a:spcBef>
                <a:spcPts val="400"/>
              </a:spcBef>
              <a:spcAft>
                <a:spcPts val="0"/>
              </a:spcAft>
            </a:pPr>
            <a:r>
              <a:rPr lang="en-US" dirty="0">
                <a:solidFill>
                  <a:srgbClr val="000000"/>
                </a:solidFill>
                <a:latin typeface="Arial"/>
                <a:ea typeface="Roboto"/>
              </a:rPr>
              <a:t>[Slide 20] </a:t>
            </a:r>
            <a:r>
              <a:rPr lang="en-US" i="1" dirty="0">
                <a:solidFill>
                  <a:srgbClr val="000000"/>
                </a:solidFill>
                <a:latin typeface="Arial"/>
                <a:ea typeface="Roboto"/>
              </a:rPr>
              <a:t>(Pray)</a:t>
            </a:r>
            <a:endParaRPr lang="en-US" i="1" dirty="0">
              <a:solidFill>
                <a:srgbClr val="000000"/>
              </a:solidFill>
            </a:endParaRPr>
          </a:p>
          <a:p>
            <a:pPr>
              <a:lnSpc>
                <a:spcPct val="90000"/>
              </a:lnSpc>
              <a:spcBef>
                <a:spcPts val="400"/>
              </a:spcBef>
              <a:spcAft>
                <a:spcPts val="0"/>
              </a:spcAft>
            </a:pPr>
            <a:r>
              <a:rPr lang="en-US" dirty="0">
                <a:solidFill>
                  <a:srgbClr val="000000"/>
                </a:solidFill>
                <a:latin typeface="Arial"/>
                <a:ea typeface="Roboto"/>
              </a:rPr>
              <a:t>Leader: </a:t>
            </a:r>
            <a:r>
              <a:rPr lang="en-US" b="1" dirty="0">
                <a:solidFill>
                  <a:srgbClr val="000000"/>
                </a:solidFill>
                <a:latin typeface="Arial"/>
                <a:ea typeface="Roboto"/>
              </a:rPr>
              <a:t>Let us pray the words that Jesus taught us.</a:t>
            </a:r>
          </a:p>
          <a:p>
            <a:pPr>
              <a:lnSpc>
                <a:spcPct val="90000"/>
              </a:lnSpc>
              <a:spcBef>
                <a:spcPts val="750"/>
              </a:spcBef>
              <a:spcAft>
                <a:spcPts val="0"/>
              </a:spcAft>
            </a:pPr>
            <a:r>
              <a:rPr lang="en-US" b="1" dirty="0">
                <a:solidFill>
                  <a:srgbClr val="000000"/>
                </a:solidFill>
                <a:latin typeface="Arial"/>
                <a:ea typeface="Roboto"/>
              </a:rPr>
              <a:t>Our Father,</a:t>
            </a:r>
            <a:br>
              <a:rPr lang="en-US" b="1" dirty="0"/>
            </a:br>
            <a:r>
              <a:rPr lang="en-US" b="1" dirty="0">
                <a:solidFill>
                  <a:srgbClr val="000000"/>
                </a:solidFill>
                <a:latin typeface="Arial"/>
                <a:ea typeface="Roboto"/>
              </a:rPr>
              <a:t>who art in heaven...</a:t>
            </a:r>
            <a:endParaRPr lang="en-US" b="1" dirty="0">
              <a:solidFill>
                <a:srgbClr val="000000"/>
              </a:solidFill>
            </a:endParaRPr>
          </a:p>
          <a:p>
            <a:pPr>
              <a:lnSpc>
                <a:spcPct val="90000"/>
              </a:lnSpc>
              <a:spcBef>
                <a:spcPts val="750"/>
              </a:spcBef>
              <a:spcAft>
                <a:spcPts val="0"/>
              </a:spcAft>
            </a:pPr>
            <a:r>
              <a:rPr lang="en-US" b="1" dirty="0">
                <a:solidFill>
                  <a:srgbClr val="000000"/>
                </a:solidFill>
                <a:latin typeface="Arial"/>
                <a:ea typeface="Roboto"/>
              </a:rPr>
              <a:t>In the name of the Father, and of the Son, and of the Holy Spirit. Amen. </a:t>
            </a:r>
            <a:endParaRPr lang="en-US" b="1" dirty="0">
              <a:latin typeface="Arial"/>
              <a:ea typeface="Roboto"/>
            </a:endParaRPr>
          </a:p>
          <a:p>
            <a:pPr>
              <a:lnSpc>
                <a:spcPct val="90000"/>
              </a:lnSpc>
              <a:spcBef>
                <a:spcPts val="750"/>
              </a:spcBef>
              <a:spcAft>
                <a:spcPts val="0"/>
              </a:spcAft>
            </a:pPr>
            <a:endParaRPr lang="en-US" dirty="0">
              <a:solidFill>
                <a:srgbClr val="000000"/>
              </a:solidFill>
              <a:latin typeface="Arial"/>
              <a:ea typeface="Roboto"/>
            </a:endParaRPr>
          </a:p>
          <a:p>
            <a:pPr>
              <a:lnSpc>
                <a:spcPct val="90000"/>
              </a:lnSpc>
              <a:spcBef>
                <a:spcPts val="750"/>
              </a:spcBef>
              <a:spcAft>
                <a:spcPts val="0"/>
              </a:spcAft>
            </a:pPr>
            <a:r>
              <a:rPr lang="en-US" dirty="0">
                <a:solidFill>
                  <a:srgbClr val="000000"/>
                </a:solidFill>
                <a:latin typeface="Arial"/>
                <a:ea typeface="Roboto"/>
              </a:rPr>
              <a:t>End of prayer for Wednesday [Day 3]</a:t>
            </a:r>
            <a:endParaRPr lang="en-US" dirty="0">
              <a:solidFill>
                <a:srgbClr val="000000"/>
              </a:solidFill>
            </a:endParaRPr>
          </a:p>
          <a:p>
            <a:pPr>
              <a:lnSpc>
                <a:spcPct val="90000"/>
              </a:lnSpc>
              <a:spcBef>
                <a:spcPts val="750"/>
              </a:spcBef>
              <a:spcAft>
                <a:spcPts val="0"/>
              </a:spcAft>
            </a:pPr>
            <a:endParaRPr lang="en-US" dirty="0">
              <a:solidFill>
                <a:srgbClr val="000000"/>
              </a:solidFill>
            </a:endParaRPr>
          </a:p>
          <a:p>
            <a:pPr>
              <a:spcBef>
                <a:spcPts val="0"/>
              </a:spcBef>
            </a:pPr>
            <a:endParaRPr lang="en-US" dirty="0">
              <a:solidFill>
                <a:srgbClr val="000000"/>
              </a:solidFill>
            </a:endParaRPr>
          </a:p>
          <a:p>
            <a:pPr>
              <a:spcBef>
                <a:spcPts val="0"/>
              </a:spcBef>
            </a:pPr>
            <a:endParaRPr lang="en-US" dirty="0">
              <a:solidFill>
                <a:srgbClr val="000000"/>
              </a:solidFill>
            </a:endParaRPr>
          </a:p>
          <a:p>
            <a:endParaRPr lang="en-AU" dirty="0">
              <a:solidFill>
                <a:srgbClr val="000000"/>
              </a:solidFill>
            </a:endParaRPr>
          </a:p>
        </p:txBody>
      </p:sp>
      <p:pic>
        <p:nvPicPr>
          <p:cNvPr id="6" name="Picture Placeholder 10">
            <a:extLst>
              <a:ext uri="{FF2B5EF4-FFF2-40B4-BE49-F238E27FC236}">
                <a16:creationId xmlns:a16="http://schemas.microsoft.com/office/drawing/2014/main" id="{6A8E91A5-6DA3-E894-CEB5-D8E6017BFFEE}"/>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43654" y="1125539"/>
            <a:ext cx="2145521" cy="1295400"/>
          </a:xfrm>
          <a:prstGeom prst="rect">
            <a:avLst/>
          </a:prstGeom>
        </p:spPr>
      </p:pic>
      <p:pic>
        <p:nvPicPr>
          <p:cNvPr id="2" name="Picture 1">
            <a:extLst>
              <a:ext uri="{FF2B5EF4-FFF2-40B4-BE49-F238E27FC236}">
                <a16:creationId xmlns:a16="http://schemas.microsoft.com/office/drawing/2014/main" id="{885ECA0F-316F-7BE6-B313-DBF1F6AA75C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43654" y="2636912"/>
            <a:ext cx="2176242" cy="1224136"/>
          </a:xfrm>
          <a:prstGeom prst="rect">
            <a:avLst/>
          </a:prstGeom>
        </p:spPr>
      </p:pic>
      <p:pic>
        <p:nvPicPr>
          <p:cNvPr id="10" name="Picture 9">
            <a:extLst>
              <a:ext uri="{FF2B5EF4-FFF2-40B4-BE49-F238E27FC236}">
                <a16:creationId xmlns:a16="http://schemas.microsoft.com/office/drawing/2014/main" id="{E0B4944F-89BF-B7A4-A6A1-F6E61043DD9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43654" y="4149081"/>
            <a:ext cx="2176242" cy="1224136"/>
          </a:xfrm>
          <a:prstGeom prst="rect">
            <a:avLst/>
          </a:prstGeom>
        </p:spPr>
      </p:pic>
    </p:spTree>
    <p:extLst>
      <p:ext uri="{BB962C8B-B14F-4D97-AF65-F5344CB8AC3E}">
        <p14:creationId xmlns:p14="http://schemas.microsoft.com/office/powerpoint/2010/main" val="10140656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961C8D-00A3-D901-05EA-71A343FA7FB9}"/>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A4F0FC93-95B4-EFF0-1633-0C3FAAFCB824}"/>
              </a:ext>
            </a:extLst>
          </p:cNvPr>
          <p:cNvSpPr>
            <a:spLocks noGrp="1"/>
          </p:cNvSpPr>
          <p:nvPr>
            <p:ph type="title"/>
          </p:nvPr>
        </p:nvSpPr>
        <p:spPr/>
        <p:txBody>
          <a:bodyPr/>
          <a:lstStyle/>
          <a:p>
            <a:r>
              <a:rPr lang="en-US" sz="2500" b="1" dirty="0">
                <a:latin typeface="Arial"/>
                <a:ea typeface="Roboto Medium"/>
              </a:rPr>
              <a:t>A Week of Prayer for Peace</a:t>
            </a:r>
            <a:br>
              <a:rPr lang="en-US" sz="2500" b="1" dirty="0"/>
            </a:br>
            <a:r>
              <a:rPr lang="en-US" cap="none" dirty="0">
                <a:latin typeface="Arial"/>
                <a:ea typeface="Roboto Medium"/>
              </a:rPr>
              <a:t>Leader’s Notes - Thursday</a:t>
            </a:r>
            <a:endParaRPr lang="en-AU" dirty="0">
              <a:latin typeface="Arial"/>
              <a:ea typeface="Roboto Medium"/>
            </a:endParaRPr>
          </a:p>
        </p:txBody>
      </p:sp>
      <p:sp>
        <p:nvSpPr>
          <p:cNvPr id="3" name="Text Placeholder 2">
            <a:extLst>
              <a:ext uri="{FF2B5EF4-FFF2-40B4-BE49-F238E27FC236}">
                <a16:creationId xmlns:a16="http://schemas.microsoft.com/office/drawing/2014/main" id="{3E897E97-DE8A-1FC7-451E-A785EF7A4C26}"/>
              </a:ext>
            </a:extLst>
          </p:cNvPr>
          <p:cNvSpPr>
            <a:spLocks noGrp="1"/>
          </p:cNvSpPr>
          <p:nvPr>
            <p:ph type="body" sz="quarter" idx="10"/>
          </p:nvPr>
        </p:nvSpPr>
        <p:spPr/>
        <p:txBody>
          <a:bodyPr lIns="91440" tIns="45720" rIns="91440" bIns="45720" anchor="t"/>
          <a:lstStyle/>
          <a:p>
            <a:pPr>
              <a:spcBef>
                <a:spcPts val="0"/>
              </a:spcBef>
            </a:pPr>
            <a:r>
              <a:rPr lang="en-US" dirty="0">
                <a:latin typeface="Arial"/>
                <a:ea typeface="Roboto"/>
              </a:rPr>
              <a:t>[Slide 21] Thursday</a:t>
            </a:r>
            <a:endParaRPr lang="en-US" dirty="0"/>
          </a:p>
          <a:p>
            <a:pPr>
              <a:spcBef>
                <a:spcPts val="0"/>
              </a:spcBef>
            </a:pPr>
            <a:endParaRPr lang="en-US" dirty="0">
              <a:latin typeface="Arial"/>
              <a:ea typeface="Roboto"/>
            </a:endParaRPr>
          </a:p>
          <a:p>
            <a:pPr>
              <a:spcBef>
                <a:spcPts val="0"/>
              </a:spcBef>
            </a:pPr>
            <a:endParaRPr lang="en-US" dirty="0">
              <a:latin typeface="Arial"/>
              <a:ea typeface="Roboto"/>
            </a:endParaRPr>
          </a:p>
          <a:p>
            <a:pPr>
              <a:spcBef>
                <a:spcPts val="0"/>
              </a:spcBef>
            </a:pPr>
            <a:endParaRPr lang="en-US" dirty="0">
              <a:latin typeface="Arial"/>
              <a:ea typeface="Roboto"/>
            </a:endParaRPr>
          </a:p>
          <a:p>
            <a:pPr>
              <a:spcBef>
                <a:spcPts val="0"/>
              </a:spcBef>
            </a:pPr>
            <a:endParaRPr lang="en-US" dirty="0">
              <a:latin typeface="Arial"/>
              <a:ea typeface="Roboto"/>
            </a:endParaRPr>
          </a:p>
          <a:p>
            <a:pPr>
              <a:spcBef>
                <a:spcPts val="0"/>
              </a:spcBef>
            </a:pPr>
            <a:r>
              <a:rPr lang="en-US" dirty="0">
                <a:latin typeface="Arial"/>
                <a:ea typeface="Roboto"/>
              </a:rPr>
              <a:t>[Slide 22]</a:t>
            </a:r>
            <a:endParaRPr lang="en-US" dirty="0"/>
          </a:p>
          <a:p>
            <a:pPr>
              <a:spcBef>
                <a:spcPts val="0"/>
              </a:spcBef>
              <a:spcAft>
                <a:spcPts val="0"/>
              </a:spcAft>
            </a:pPr>
            <a:r>
              <a:rPr lang="en-US" dirty="0">
                <a:solidFill>
                  <a:srgbClr val="000000"/>
                </a:solidFill>
                <a:latin typeface="Arial"/>
                <a:ea typeface="Roboto"/>
              </a:rPr>
              <a:t> A student is invited to light a candle </a:t>
            </a:r>
            <a:endParaRPr lang="en-US" dirty="0">
              <a:solidFill>
                <a:srgbClr val="444444"/>
              </a:solidFill>
              <a:latin typeface="Arial"/>
              <a:ea typeface="Roboto"/>
            </a:endParaRPr>
          </a:p>
          <a:p>
            <a:pPr>
              <a:spcBef>
                <a:spcPts val="0"/>
              </a:spcBef>
              <a:spcAft>
                <a:spcPts val="0"/>
              </a:spcAft>
            </a:pPr>
            <a:r>
              <a:rPr lang="en-US" dirty="0">
                <a:solidFill>
                  <a:srgbClr val="000000"/>
                </a:solidFill>
                <a:latin typeface="Arial"/>
                <a:ea typeface="Roboto"/>
              </a:rPr>
              <a:t>As the candle is being lit, students could sing</a:t>
            </a:r>
            <a:endParaRPr lang="en-US" dirty="0">
              <a:solidFill>
                <a:srgbClr val="444444"/>
              </a:solidFill>
              <a:latin typeface="Arial"/>
              <a:ea typeface="Roboto"/>
            </a:endParaRPr>
          </a:p>
          <a:p>
            <a:pPr>
              <a:spcBef>
                <a:spcPts val="0"/>
              </a:spcBef>
              <a:spcAft>
                <a:spcPts val="0"/>
              </a:spcAft>
            </a:pPr>
            <a:r>
              <a:rPr lang="en-US" i="1" dirty="0">
                <a:solidFill>
                  <a:srgbClr val="000000"/>
                </a:solidFill>
                <a:latin typeface="Arial"/>
                <a:ea typeface="Roboto"/>
              </a:rPr>
              <a:t>Suggested songs:</a:t>
            </a:r>
            <a:endParaRPr lang="en-US" dirty="0">
              <a:solidFill>
                <a:srgbClr val="444444"/>
              </a:solidFill>
              <a:latin typeface="Arial"/>
              <a:ea typeface="Roboto"/>
            </a:endParaRPr>
          </a:p>
          <a:p>
            <a:pPr marL="171450" indent="-171450">
              <a:spcBef>
                <a:spcPts val="0"/>
              </a:spcBef>
              <a:spcAft>
                <a:spcPts val="0"/>
              </a:spcAft>
              <a:buFont typeface="Arial,Sans-Serif"/>
              <a:buChar char="•"/>
            </a:pPr>
            <a:r>
              <a:rPr lang="en-US" i="1" dirty="0">
                <a:solidFill>
                  <a:srgbClr val="000000"/>
                </a:solidFill>
                <a:latin typeface="Arial"/>
                <a:ea typeface="Roboto"/>
              </a:rPr>
              <a:t>I Light a Candle (Andrew Chinn)</a:t>
            </a:r>
            <a:endParaRPr lang="en-US" dirty="0">
              <a:solidFill>
                <a:srgbClr val="444444"/>
              </a:solidFill>
              <a:latin typeface="Arial"/>
              <a:ea typeface="Roboto"/>
            </a:endParaRPr>
          </a:p>
          <a:p>
            <a:pPr marL="171450" indent="-171450">
              <a:spcBef>
                <a:spcPts val="0"/>
              </a:spcBef>
              <a:spcAft>
                <a:spcPts val="0"/>
              </a:spcAft>
              <a:buFont typeface="Arial,Sans-Serif"/>
              <a:buChar char="•"/>
            </a:pPr>
            <a:r>
              <a:rPr lang="en-US" i="1" dirty="0">
                <a:solidFill>
                  <a:srgbClr val="000000"/>
                </a:solidFill>
                <a:latin typeface="Arial"/>
                <a:ea typeface="Roboto"/>
              </a:rPr>
              <a:t>Light a Candle for Peace (Shirley Murley)</a:t>
            </a:r>
            <a:endParaRPr lang="en-US" dirty="0">
              <a:solidFill>
                <a:srgbClr val="444444"/>
              </a:solidFill>
              <a:latin typeface="Arial"/>
              <a:ea typeface="Roboto"/>
            </a:endParaRPr>
          </a:p>
          <a:p>
            <a:pPr>
              <a:spcBef>
                <a:spcPts val="0"/>
              </a:spcBef>
              <a:spcAft>
                <a:spcPts val="0"/>
              </a:spcAft>
            </a:pPr>
            <a:endParaRPr lang="en-US" dirty="0">
              <a:solidFill>
                <a:srgbClr val="444444"/>
              </a:solidFill>
              <a:latin typeface="Arial"/>
              <a:ea typeface="Roboto"/>
            </a:endParaRPr>
          </a:p>
          <a:p>
            <a:pPr>
              <a:spcBef>
                <a:spcPts val="0"/>
              </a:spcBef>
              <a:spcAft>
                <a:spcPts val="0"/>
              </a:spcAft>
            </a:pPr>
            <a:r>
              <a:rPr lang="en-US" dirty="0">
                <a:solidFill>
                  <a:srgbClr val="000000"/>
                </a:solidFill>
                <a:latin typeface="Arial"/>
                <a:ea typeface="Roboto"/>
              </a:rPr>
              <a:t>At the conclusion of the song, make the Sign of the Cross together</a:t>
            </a:r>
          </a:p>
          <a:p>
            <a:pPr>
              <a:spcBef>
                <a:spcPts val="0"/>
              </a:spcBef>
              <a:spcAft>
                <a:spcPts val="0"/>
              </a:spcAft>
            </a:pPr>
            <a:r>
              <a:rPr lang="en-US" b="1" dirty="0">
                <a:solidFill>
                  <a:srgbClr val="000000"/>
                </a:solidFill>
                <a:latin typeface="Arial"/>
                <a:ea typeface="Roboto"/>
              </a:rPr>
              <a:t>In the name of the Father, and of the Son and of the Holy Spirit. Amen. </a:t>
            </a:r>
            <a:endParaRPr lang="en-US" b="1" dirty="0">
              <a:solidFill>
                <a:srgbClr val="444444"/>
              </a:solidFill>
              <a:latin typeface="Arial"/>
              <a:ea typeface="Roboto"/>
            </a:endParaRPr>
          </a:p>
          <a:p>
            <a:r>
              <a:rPr lang="en-US" i="1" dirty="0"/>
              <a:t>(Intention)</a:t>
            </a:r>
            <a:r>
              <a:rPr lang="en-US" dirty="0"/>
              <a:t> </a:t>
            </a:r>
            <a:r>
              <a:rPr lang="en-AU" dirty="0"/>
              <a:t> </a:t>
            </a:r>
            <a:r>
              <a:rPr lang="en-US" i="1" dirty="0"/>
              <a:t>Adapted from Matthew 7:7 (NIV)</a:t>
            </a:r>
            <a:br>
              <a:rPr lang="en-AU" i="1" dirty="0"/>
            </a:br>
            <a:r>
              <a:rPr lang="en-US" dirty="0">
                <a:solidFill>
                  <a:srgbClr val="000000"/>
                </a:solidFill>
                <a:latin typeface="Arial"/>
                <a:ea typeface="Roboto"/>
              </a:rPr>
              <a:t>Leader: </a:t>
            </a:r>
            <a:r>
              <a:rPr lang="en-US" b="1" dirty="0">
                <a:solidFill>
                  <a:srgbClr val="000000"/>
                </a:solidFill>
                <a:latin typeface="Arial"/>
                <a:ea typeface="Roboto"/>
              </a:rPr>
              <a:t>Jesus you said: “Ask and it will begiven to you; seek and you will find; knock and the door will be opened to you.” We ask for your peace in Gaza.</a:t>
            </a:r>
            <a:endParaRPr lang="en-US" b="1" dirty="0">
              <a:solidFill>
                <a:srgbClr val="444444"/>
              </a:solidFill>
              <a:latin typeface="Arial"/>
              <a:ea typeface="Roboto"/>
            </a:endParaRPr>
          </a:p>
          <a:p>
            <a:pPr>
              <a:spcBef>
                <a:spcPts val="0"/>
              </a:spcBef>
              <a:spcAft>
                <a:spcPts val="0"/>
              </a:spcAft>
            </a:pPr>
            <a:endParaRPr lang="en-US" b="1" dirty="0">
              <a:solidFill>
                <a:srgbClr val="000000"/>
              </a:solidFill>
              <a:latin typeface="Arial"/>
              <a:ea typeface="Roboto"/>
            </a:endParaRPr>
          </a:p>
          <a:p>
            <a:pPr>
              <a:spcBef>
                <a:spcPts val="0"/>
              </a:spcBef>
              <a:spcAft>
                <a:spcPts val="0"/>
              </a:spcAft>
            </a:pPr>
            <a:r>
              <a:rPr lang="en-US" dirty="0">
                <a:solidFill>
                  <a:srgbClr val="000000"/>
                </a:solidFill>
                <a:latin typeface="Arial"/>
                <a:ea typeface="Roboto"/>
              </a:rPr>
              <a:t>[Slide 23] (</a:t>
            </a:r>
            <a:r>
              <a:rPr lang="en-US" i="1" dirty="0">
                <a:solidFill>
                  <a:srgbClr val="000000"/>
                </a:solidFill>
                <a:latin typeface="Arial"/>
                <a:ea typeface="Roboto"/>
              </a:rPr>
              <a:t>Prayer/Scripture)</a:t>
            </a:r>
            <a:endParaRPr lang="en-US" dirty="0">
              <a:solidFill>
                <a:srgbClr val="000000"/>
              </a:solidFill>
            </a:endParaRPr>
          </a:p>
          <a:p>
            <a:pPr>
              <a:spcBef>
                <a:spcPts val="0"/>
              </a:spcBef>
              <a:spcAft>
                <a:spcPts val="0"/>
              </a:spcAft>
            </a:pPr>
            <a:endParaRPr lang="en-US" dirty="0"/>
          </a:p>
          <a:p>
            <a:pPr>
              <a:spcBef>
                <a:spcPts val="0"/>
              </a:spcBef>
              <a:spcAft>
                <a:spcPts val="0"/>
              </a:spcAft>
            </a:pPr>
            <a:r>
              <a:rPr lang="en-US" b="1" dirty="0">
                <a:solidFill>
                  <a:srgbClr val="000000"/>
                </a:solidFill>
                <a:latin typeface="Arial"/>
                <a:ea typeface="Roboto"/>
              </a:rPr>
              <a:t>Reader: </a:t>
            </a:r>
          </a:p>
          <a:p>
            <a:pPr>
              <a:spcBef>
                <a:spcPts val="0"/>
              </a:spcBef>
              <a:spcAft>
                <a:spcPts val="0"/>
              </a:spcAft>
            </a:pPr>
            <a:r>
              <a:rPr lang="en-US" b="1" dirty="0">
                <a:solidFill>
                  <a:srgbClr val="000000"/>
                </a:solidFill>
                <a:latin typeface="Arial"/>
                <a:ea typeface="Roboto"/>
              </a:rPr>
              <a:t>May the Lord give strength to his people!</a:t>
            </a:r>
            <a:endParaRPr lang="en-US" b="1" dirty="0">
              <a:solidFill>
                <a:srgbClr val="444444"/>
              </a:solidFill>
              <a:latin typeface="Arial"/>
              <a:ea typeface="Roboto"/>
            </a:endParaRPr>
          </a:p>
          <a:p>
            <a:pPr>
              <a:spcBef>
                <a:spcPts val="0"/>
              </a:spcBef>
              <a:spcAft>
                <a:spcPts val="0"/>
              </a:spcAft>
            </a:pPr>
            <a:r>
              <a:rPr lang="en-US" b="1" dirty="0">
                <a:solidFill>
                  <a:srgbClr val="000000"/>
                </a:solidFill>
                <a:latin typeface="Arial"/>
                <a:ea typeface="Roboto"/>
              </a:rPr>
              <a:t>May the Lord bless his people with peace!</a:t>
            </a:r>
            <a:endParaRPr lang="en-US" b="1" dirty="0">
              <a:solidFill>
                <a:srgbClr val="444444"/>
              </a:solidFill>
              <a:latin typeface="Arial"/>
              <a:ea typeface="Roboto"/>
            </a:endParaRPr>
          </a:p>
          <a:p>
            <a:pPr>
              <a:spcBef>
                <a:spcPts val="0"/>
              </a:spcBef>
              <a:spcAft>
                <a:spcPts val="0"/>
              </a:spcAft>
            </a:pPr>
            <a:endParaRPr lang="en-US" b="1" dirty="0">
              <a:solidFill>
                <a:srgbClr val="000000"/>
              </a:solidFill>
            </a:endParaRPr>
          </a:p>
          <a:p>
            <a:endParaRPr lang="en-AU" dirty="0"/>
          </a:p>
        </p:txBody>
      </p:sp>
      <p:pic>
        <p:nvPicPr>
          <p:cNvPr id="9" name="Picture Placeholder 8" descr="A person standing in a pile of rubble&#10;&#10;AI-generated content may be incorrect.">
            <a:extLst>
              <a:ext uri="{FF2B5EF4-FFF2-40B4-BE49-F238E27FC236}">
                <a16:creationId xmlns:a16="http://schemas.microsoft.com/office/drawing/2014/main" id="{1F2B55F5-E2AE-491D-EFD7-2C32878F9951}"/>
              </a:ext>
            </a:extLst>
          </p:cNvPr>
          <p:cNvPicPr>
            <a:picLocks noGrp="1" noChangeAspect="1"/>
          </p:cNvPicPr>
          <p:nvPr>
            <p:ph type="pic" sz="quarter" idx="12"/>
          </p:nvPr>
        </p:nvPicPr>
        <p:blipFill rotWithShape="1">
          <a:blip r:embed="rId2" cstate="screen">
            <a:extLst>
              <a:ext uri="{28A0092B-C50C-407E-A947-70E740481C1C}">
                <a14:useLocalDpi xmlns:a14="http://schemas.microsoft.com/office/drawing/2010/main"/>
              </a:ext>
            </a:extLst>
          </a:blip>
          <a:srcRect/>
          <a:stretch/>
        </p:blipFill>
        <p:spPr>
          <a:xfrm>
            <a:off x="143183" y="5085184"/>
            <a:ext cx="2145521" cy="1152128"/>
          </a:xfrm>
          <a:prstGeom prst="rect">
            <a:avLst/>
          </a:prstGeom>
        </p:spPr>
      </p:pic>
      <p:pic>
        <p:nvPicPr>
          <p:cNvPr id="2" name="Picture 1">
            <a:extLst>
              <a:ext uri="{FF2B5EF4-FFF2-40B4-BE49-F238E27FC236}">
                <a16:creationId xmlns:a16="http://schemas.microsoft.com/office/drawing/2014/main" id="{3C39D717-A3C1-6079-0AAA-1C6E7929BA6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43655" y="1196752"/>
            <a:ext cx="2073042" cy="1166086"/>
          </a:xfrm>
          <a:prstGeom prst="rect">
            <a:avLst/>
          </a:prstGeom>
        </p:spPr>
      </p:pic>
      <p:pic>
        <p:nvPicPr>
          <p:cNvPr id="7" name="Picture 6">
            <a:extLst>
              <a:ext uri="{FF2B5EF4-FFF2-40B4-BE49-F238E27FC236}">
                <a16:creationId xmlns:a16="http://schemas.microsoft.com/office/drawing/2014/main" id="{57CC7699-B32A-A006-87EC-B46BCB5C895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34704" y="2492896"/>
            <a:ext cx="2073044" cy="1166087"/>
          </a:xfrm>
          <a:prstGeom prst="rect">
            <a:avLst/>
          </a:prstGeom>
        </p:spPr>
      </p:pic>
    </p:spTree>
    <p:extLst>
      <p:ext uri="{BB962C8B-B14F-4D97-AF65-F5344CB8AC3E}">
        <p14:creationId xmlns:p14="http://schemas.microsoft.com/office/powerpoint/2010/main" val="2960988279"/>
      </p:ext>
    </p:extLst>
  </p:cSld>
  <p:clrMapOvr>
    <a:masterClrMapping/>
  </p:clrMapOvr>
</p:sld>
</file>

<file path=ppt/theme/theme1.xml><?xml version="1.0" encoding="utf-8"?>
<a:theme xmlns:a="http://schemas.openxmlformats.org/drawingml/2006/main" name="Education PPT Template">
  <a:themeElements>
    <a:clrScheme name="Education Updated">
      <a:dk1>
        <a:srgbClr val="05243F"/>
      </a:dk1>
      <a:lt1>
        <a:sysClr val="window" lastClr="FFFFFF"/>
      </a:lt1>
      <a:dk2>
        <a:srgbClr val="05243F"/>
      </a:dk2>
      <a:lt2>
        <a:srgbClr val="FFFFFF"/>
      </a:lt2>
      <a:accent1>
        <a:srgbClr val="63B1A4"/>
      </a:accent1>
      <a:accent2>
        <a:srgbClr val="C3DDD7"/>
      </a:accent2>
      <a:accent3>
        <a:srgbClr val="D86075"/>
      </a:accent3>
      <a:accent4>
        <a:srgbClr val="DF918A"/>
      </a:accent4>
      <a:accent5>
        <a:srgbClr val="762000"/>
      </a:accent5>
      <a:accent6>
        <a:srgbClr val="E5DBCB"/>
      </a:accent6>
      <a:hlink>
        <a:srgbClr val="3296EE"/>
      </a:hlink>
      <a:folHlink>
        <a:srgbClr val="80B7AA"/>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ducation PPT Template" id="{2F90A112-E7F6-BC42-8CD5-5C3B570A3003}" vid="{3B365C36-3C37-6946-9ED8-AF5DEA2842E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a74f41e8-2c9a-4a9a-8a86-1b2eca9cb15f" xsi:nil="true"/>
    <MediaLengthInSeconds xmlns="a7938f78-b017-4dc0-8c82-d5b44b2641c5" xsi:nil="true"/>
    <lcf76f155ced4ddcb4097134ff3c332f xmlns="a7938f78-b017-4dc0-8c82-d5b44b2641c5">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09DB4FC32371B3489519A984A7B27919" ma:contentTypeVersion="19" ma:contentTypeDescription="Create a new document." ma:contentTypeScope="" ma:versionID="a6a591684b976a20af7de169db79aac4">
  <xsd:schema xmlns:xsd="http://www.w3.org/2001/XMLSchema" xmlns:xs="http://www.w3.org/2001/XMLSchema" xmlns:p="http://schemas.microsoft.com/office/2006/metadata/properties" xmlns:ns2="a7938f78-b017-4dc0-8c82-d5b44b2641c5" xmlns:ns3="a74f41e8-2c9a-4a9a-8a86-1b2eca9cb15f" targetNamespace="http://schemas.microsoft.com/office/2006/metadata/properties" ma:root="true" ma:fieldsID="8fa807cb6cad3986b298ba522118979f" ns2:_="" ns3:_="">
    <xsd:import namespace="a7938f78-b017-4dc0-8c82-d5b44b2641c5"/>
    <xsd:import namespace="a74f41e8-2c9a-4a9a-8a86-1b2eca9cb15f"/>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GenerationTime" minOccurs="0"/>
                <xsd:element ref="ns2:MediaServiceEventHashCode" minOccurs="0"/>
                <xsd:element ref="ns3:SharedWithUsers" minOccurs="0"/>
                <xsd:element ref="ns3:SharedWithDetails" minOccurs="0"/>
                <xsd:element ref="ns2:MediaServiceOCR" minOccurs="0"/>
                <xsd:element ref="ns2:lcf76f155ced4ddcb4097134ff3c332f" minOccurs="0"/>
                <xsd:element ref="ns3:TaxCatchAll" minOccurs="0"/>
                <xsd:element ref="ns2:MediaLengthInSeconds" minOccurs="0"/>
                <xsd:element ref="ns2:MediaServiceLocation"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7938f78-b017-4dc0-8c82-d5b44b2641c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fba56b17-20de-4e09-aefb-c97c0efd6dbe" ma:termSetId="09814cd3-568e-fe90-9814-8d621ff8fb84" ma:anchorId="fba54fb3-c3e1-fe81-a776-ca4b69148c4d" ma:open="true" ma:isKeyword="false">
      <xsd:complexType>
        <xsd:sequence>
          <xsd:element ref="pc:Terms" minOccurs="0" maxOccurs="1"/>
        </xsd:sequence>
      </xsd:complexType>
    </xsd:element>
    <xsd:element name="MediaLengthInSeconds" ma:index="22" nillable="true" ma:displayName="MediaLengthInSeconds" ma:hidden="true" ma:internalName="MediaLengthInSeconds" ma:readOnly="true">
      <xsd:simpleType>
        <xsd:restriction base="dms:Unknown"/>
      </xsd:simpleType>
    </xsd:element>
    <xsd:element name="MediaServiceLocation" ma:index="23" nillable="true" ma:displayName="Location"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74f41e8-2c9a-4a9a-8a86-1b2eca9cb15f"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1" nillable="true" ma:displayName="Taxonomy Catch All Column" ma:hidden="true" ma:list="{0f3ffeea-cf0c-4ca3-804a-6fa494fe2746}" ma:internalName="TaxCatchAll" ma:showField="CatchAllData" ma:web="a74f41e8-2c9a-4a9a-8a86-1b2eca9cb15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9CE9FC7-F488-4CBC-BC57-3C13B4B4EA8E}">
  <ds:schemaRefs>
    <ds:schemaRef ds:uri="http://purl.org/dc/terms/"/>
    <ds:schemaRef ds:uri="http://purl.org/dc/dcmitype/"/>
    <ds:schemaRef ds:uri="http://schemas.openxmlformats.org/package/2006/metadata/core-properties"/>
    <ds:schemaRef ds:uri="http://schemas.microsoft.com/office/2006/metadata/properties"/>
    <ds:schemaRef ds:uri="http://www.w3.org/XML/1998/namespace"/>
    <ds:schemaRef ds:uri="a7938f78-b017-4dc0-8c82-d5b44b2641c5"/>
    <ds:schemaRef ds:uri="http://schemas.microsoft.com/office/2006/documentManagement/types"/>
    <ds:schemaRef ds:uri="http://schemas.microsoft.com/office/infopath/2007/PartnerControls"/>
    <ds:schemaRef ds:uri="a74f41e8-2c9a-4a9a-8a86-1b2eca9cb15f"/>
    <ds:schemaRef ds:uri="http://purl.org/dc/elements/1.1/"/>
  </ds:schemaRefs>
</ds:datastoreItem>
</file>

<file path=customXml/itemProps2.xml><?xml version="1.0" encoding="utf-8"?>
<ds:datastoreItem xmlns:ds="http://schemas.openxmlformats.org/officeDocument/2006/customXml" ds:itemID="{D4D68CA4-525B-46E4-878B-909D1182F2A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7938f78-b017-4dc0-8c82-d5b44b2641c5"/>
    <ds:schemaRef ds:uri="a74f41e8-2c9a-4a9a-8a86-1b2eca9cb15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010F89C-9F27-40E2-B07B-DA746ED61B3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4070</TotalTime>
  <Words>2102</Words>
  <Application>Microsoft Office PowerPoint</Application>
  <PresentationFormat>A4 Paper (210x297 mm)</PresentationFormat>
  <Paragraphs>260</Paragraphs>
  <Slides>12</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Arial</vt:lpstr>
      <vt:lpstr>Arial,Sans-Serif</vt:lpstr>
      <vt:lpstr>Calibri</vt:lpstr>
      <vt:lpstr>Roboto Light</vt:lpstr>
      <vt:lpstr>Education PPT Template</vt:lpstr>
      <vt:lpstr>A Week of Prayer for Peace Leader’s Notes</vt:lpstr>
      <vt:lpstr>A Week of Prayer for Peace Leader’s Notes</vt:lpstr>
      <vt:lpstr>A Week of Prayer for Peace Leader’s Notes - Monday</vt:lpstr>
      <vt:lpstr>A Week of Prayer for Peace Leader’s Notes - Monday</vt:lpstr>
      <vt:lpstr>A Week of Prayer for Peace Leader’s Notes - Tuesday</vt:lpstr>
      <vt:lpstr>A Week of Prayer for Peace Leader’s Notes - Tuesday</vt:lpstr>
      <vt:lpstr>A Week of Prayer for Peace Leader’s Notes - Wednesday</vt:lpstr>
      <vt:lpstr>A Week of Prayer for Peace Leader’s Notes - Wednesday</vt:lpstr>
      <vt:lpstr>A Week of Prayer for Peace Leader’s Notes - Thursday</vt:lpstr>
      <vt:lpstr>A Week of Prayer for Peace Leader’s Notes - Thursday</vt:lpstr>
      <vt:lpstr>A Week of Prayer for Peace Leader’s Notes - Friday</vt:lpstr>
      <vt:lpstr>A Week of Prayer for Peace Leader’s Notes - Friday</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Caritas Gaza Prayer - Primary</dc:title>
  <dc:creator>Marlin Communications</dc:creator>
  <cp:lastModifiedBy>Nicole Dobrohotoff</cp:lastModifiedBy>
  <cp:revision>738</cp:revision>
  <dcterms:created xsi:type="dcterms:W3CDTF">2014-11-30T23:21:17Z</dcterms:created>
  <dcterms:modified xsi:type="dcterms:W3CDTF">2025-08-01T02:51:34Z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0x01010009DB4FC32371B3489519A984A7B27919</vt:lpwstr>
  </property>
  <property fmtid="{D5CDD505-2E9C-101B-9397-08002B2CF9AE}" pid="3" name="_dlc_DocIdItemGuid">
    <vt:lpwstr>d7ee03d9-074b-4786-bb99-1c6adf13a550</vt:lpwstr>
  </property>
  <property fmtid="{D5CDD505-2E9C-101B-9397-08002B2CF9AE}" pid="4" name="_ExtendedDescription">
    <vt:lpwstr/>
  </property>
  <property fmtid="{D5CDD505-2E9C-101B-9397-08002B2CF9AE}" pid="5" name="Topic">
    <vt:lpwstr/>
  </property>
  <property fmtid="{D5CDD505-2E9C-101B-9397-08002B2CF9AE}" pid="6" name="xd_ProgID">
    <vt:lpwstr/>
  </property>
  <property fmtid="{D5CDD505-2E9C-101B-9397-08002B2CF9AE}" pid="7" name="TemplateUrl">
    <vt:lpwstr/>
  </property>
  <property fmtid="{D5CDD505-2E9C-101B-9397-08002B2CF9AE}" pid="8" name="ComplianceAssetId">
    <vt:lpwstr/>
  </property>
  <property fmtid="{D5CDD505-2E9C-101B-9397-08002B2CF9AE}" pid="9" name="TriggerFlowInfo">
    <vt:lpwstr/>
  </property>
  <property fmtid="{D5CDD505-2E9C-101B-9397-08002B2CF9AE}" pid="10" name="xd_Signature">
    <vt:bool>false</vt:bool>
  </property>
  <property fmtid="{D5CDD505-2E9C-101B-9397-08002B2CF9AE}" pid="11" name="TaxKeyword">
    <vt:lpwstr/>
  </property>
  <property fmtid="{D5CDD505-2E9C-101B-9397-08002B2CF9AE}" pid="12" name="MediaServiceImageTags">
    <vt:lpwstr/>
  </property>
</Properties>
</file>