
<file path=[Content_Types].xml><?xml version="1.0" encoding="utf-8"?>
<Types xmlns="http://schemas.openxmlformats.org/package/2006/content-types">
  <Default Extension="CR2" ContentType="image/png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8" r:id="rId4"/>
  </p:sldMasterIdLst>
  <p:notesMasterIdLst>
    <p:notesMasterId r:id="rId19"/>
  </p:notesMasterIdLst>
  <p:sldIdLst>
    <p:sldId id="434" r:id="rId5"/>
    <p:sldId id="437" r:id="rId6"/>
    <p:sldId id="436" r:id="rId7"/>
    <p:sldId id="435" r:id="rId8"/>
    <p:sldId id="438" r:id="rId9"/>
    <p:sldId id="439" r:id="rId10"/>
    <p:sldId id="440" r:id="rId11"/>
    <p:sldId id="441" r:id="rId12"/>
    <p:sldId id="274" r:id="rId13"/>
    <p:sldId id="276" r:id="rId14"/>
    <p:sldId id="273" r:id="rId15"/>
    <p:sldId id="275" r:id="rId16"/>
    <p:sldId id="442" r:id="rId17"/>
    <p:sldId id="443" r:id="rId18"/>
  </p:sldIdLst>
  <p:sldSz cx="13444538" cy="7562850"/>
  <p:notesSz cx="10693400" cy="75628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8" userDrawn="1">
          <p15:clr>
            <a:srgbClr val="A4A3A4"/>
          </p15:clr>
        </p15:guide>
        <p15:guide id="2" pos="587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3C21B81-68C7-CDC9-5D1E-2BF4DC3C010B}" name="Nicole Dobrohotoff" initials="ND" userId="S::nicoled@caritas.org.au::2dc4cf58-dc7e-422a-950b-38460c74cb76" providerId="AD"/>
  <p188:author id="{14C248A8-C7DF-2238-5860-147EDD04E4AC}" name="Nicole Dobrohotoff" initials="ND" userId="S::NicoleD@caritas.org.au::2dc4cf58-dc7e-422a-950b-38460c74cb76" providerId="AD"/>
  <p188:author id="{88DD36BE-2BF0-8C51-4147-0272E405388E}" name="Sally Murphy" initials="SM" userId="S::Sally.Murphy@caritas.org.au::dc8129e8-3764-4b90-858b-69271ffb6ebe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ole Dobrohotoff" initials="ND" lastIdx="25" clrIdx="0">
    <p:extLst>
      <p:ext uri="{19B8F6BF-5375-455C-9EA6-DF929625EA0E}">
        <p15:presenceInfo xmlns:p15="http://schemas.microsoft.com/office/powerpoint/2012/main" userId="S::nicoled@caritas.org.au::2dc4cf58-dc7e-422a-950b-38460c74cb76" providerId="AD"/>
      </p:ext>
    </p:extLst>
  </p:cmAuthor>
  <p:cmAuthor id="2" name="Nicole Dobrohotoff" initials="ND [2]" lastIdx="2" clrIdx="1">
    <p:extLst>
      <p:ext uri="{19B8F6BF-5375-455C-9EA6-DF929625EA0E}">
        <p15:presenceInfo xmlns:p15="http://schemas.microsoft.com/office/powerpoint/2012/main" userId="S-1-5-21-1801674531-2111687655-1343024091-17863" providerId="AD"/>
      </p:ext>
    </p:extLst>
  </p:cmAuthor>
  <p:cmAuthor id="3" name="Ellie Wong" initials="EW" lastIdx="4" clrIdx="2">
    <p:extLst>
      <p:ext uri="{19B8F6BF-5375-455C-9EA6-DF929625EA0E}">
        <p15:presenceInfo xmlns:p15="http://schemas.microsoft.com/office/powerpoint/2012/main" userId="S::ellie.wong@caritas.org.au::b9a841f3-31fa-4afe-b5f4-af32ceb95235" providerId="AD"/>
      </p:ext>
    </p:extLst>
  </p:cmAuthor>
  <p:cmAuthor id="4" name="Catherine McAleer" initials="CM" lastIdx="10" clrIdx="3">
    <p:extLst>
      <p:ext uri="{19B8F6BF-5375-455C-9EA6-DF929625EA0E}">
        <p15:presenceInfo xmlns:p15="http://schemas.microsoft.com/office/powerpoint/2012/main" userId="S::catherine.mcaleer@caritas.org.au::e6f08e50-4bd0-44ad-8f1f-a0efc8a8d450" providerId="AD"/>
      </p:ext>
    </p:extLst>
  </p:cmAuthor>
  <p:cmAuthor id="5" name="Nicole" initials="N" lastIdx="14" clrIdx="4">
    <p:extLst>
      <p:ext uri="{19B8F6BF-5375-455C-9EA6-DF929625EA0E}">
        <p15:presenceInfo xmlns:p15="http://schemas.microsoft.com/office/powerpoint/2012/main" userId="Nicole" providerId="None"/>
      </p:ext>
    </p:extLst>
  </p:cmAuthor>
  <p:cmAuthor id="6" name="Catherine McAleer" initials="CM [2]" lastIdx="3" clrIdx="5">
    <p:extLst>
      <p:ext uri="{19B8F6BF-5375-455C-9EA6-DF929625EA0E}">
        <p15:presenceInfo xmlns:p15="http://schemas.microsoft.com/office/powerpoint/2012/main" userId="S-1-5-21-568877940-3399399001-4121681156-73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244C"/>
    <a:srgbClr val="AFBE8F"/>
    <a:srgbClr val="FFF0EB"/>
    <a:srgbClr val="F46036"/>
    <a:srgbClr val="FFCF99"/>
    <a:srgbClr val="E4DBCA"/>
    <a:srgbClr val="C3DDD7"/>
    <a:srgbClr val="63B1A4"/>
    <a:srgbClr val="D86075"/>
    <a:srgbClr val="761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E35041-87C7-4CE5-BB3B-F82FC961B2A0}" v="3" dt="2026-02-23T02:11:00.450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7" autoAdjust="0"/>
    <p:restoredTop sz="87836" autoAdjust="0"/>
  </p:normalViewPr>
  <p:slideViewPr>
    <p:cSldViewPr snapToGrid="0">
      <p:cViewPr varScale="1">
        <p:scale>
          <a:sx n="85" d="100"/>
          <a:sy n="85" d="100"/>
        </p:scale>
        <p:origin x="300" y="114"/>
      </p:cViewPr>
      <p:guideLst>
        <p:guide orient="horz" pos="1038"/>
        <p:guide pos="5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e Dobrohotoff" userId="2dc4cf58-dc7e-422a-950b-38460c74cb76" providerId="ADAL" clId="{686C5CC5-7FCE-42C6-8C12-F61A126FCB9E}"/>
    <pc:docChg chg="modSld">
      <pc:chgData name="Nicole Dobrohotoff" userId="2dc4cf58-dc7e-422a-950b-38460c74cb76" providerId="ADAL" clId="{686C5CC5-7FCE-42C6-8C12-F61A126FCB9E}" dt="2026-02-20T21:26:54.396" v="26" actId="20577"/>
      <pc:docMkLst>
        <pc:docMk/>
      </pc:docMkLst>
      <pc:sldChg chg="modSp mod">
        <pc:chgData name="Nicole Dobrohotoff" userId="2dc4cf58-dc7e-422a-950b-38460c74cb76" providerId="ADAL" clId="{686C5CC5-7FCE-42C6-8C12-F61A126FCB9E}" dt="2026-02-20T21:19:14.612" v="11" actId="18131"/>
        <pc:sldMkLst>
          <pc:docMk/>
          <pc:sldMk cId="1286423427" sldId="273"/>
        </pc:sldMkLst>
        <pc:spChg chg="mod">
          <ac:chgData name="Nicole Dobrohotoff" userId="2dc4cf58-dc7e-422a-950b-38460c74cb76" providerId="ADAL" clId="{686C5CC5-7FCE-42C6-8C12-F61A126FCB9E}" dt="2026-02-20T21:18:45.036" v="7" actId="14100"/>
          <ac:spMkLst>
            <pc:docMk/>
            <pc:sldMk cId="1286423427" sldId="273"/>
            <ac:spMk id="2" creationId="{7A142E60-C782-4B4D-B628-D476FC715FFF}"/>
          </ac:spMkLst>
        </pc:spChg>
        <pc:spChg chg="mod">
          <ac:chgData name="Nicole Dobrohotoff" userId="2dc4cf58-dc7e-422a-950b-38460c74cb76" providerId="ADAL" clId="{686C5CC5-7FCE-42C6-8C12-F61A126FCB9E}" dt="2026-02-20T21:18:54.297" v="8" actId="1076"/>
          <ac:spMkLst>
            <pc:docMk/>
            <pc:sldMk cId="1286423427" sldId="273"/>
            <ac:spMk id="4" creationId="{DE8EC615-D618-44EE-B3AE-C91DEC6F3078}"/>
          </ac:spMkLst>
        </pc:spChg>
        <pc:picChg chg="mod modCrop">
          <ac:chgData name="Nicole Dobrohotoff" userId="2dc4cf58-dc7e-422a-950b-38460c74cb76" providerId="ADAL" clId="{686C5CC5-7FCE-42C6-8C12-F61A126FCB9E}" dt="2026-02-20T21:19:14.612" v="11" actId="18131"/>
          <ac:picMkLst>
            <pc:docMk/>
            <pc:sldMk cId="1286423427" sldId="273"/>
            <ac:picMk id="9" creationId="{DFE239C8-0918-B60D-B906-0429FA660B76}"/>
          </ac:picMkLst>
        </pc:picChg>
      </pc:sldChg>
      <pc:sldChg chg="modSp mod">
        <pc:chgData name="Nicole Dobrohotoff" userId="2dc4cf58-dc7e-422a-950b-38460c74cb76" providerId="ADAL" clId="{686C5CC5-7FCE-42C6-8C12-F61A126FCB9E}" dt="2026-02-20T21:17:58.967" v="3" actId="1076"/>
        <pc:sldMkLst>
          <pc:docMk/>
          <pc:sldMk cId="4039380947" sldId="274"/>
        </pc:sldMkLst>
        <pc:spChg chg="mod">
          <ac:chgData name="Nicole Dobrohotoff" userId="2dc4cf58-dc7e-422a-950b-38460c74cb76" providerId="ADAL" clId="{686C5CC5-7FCE-42C6-8C12-F61A126FCB9E}" dt="2026-02-20T21:17:53.761" v="2" actId="14100"/>
          <ac:spMkLst>
            <pc:docMk/>
            <pc:sldMk cId="4039380947" sldId="274"/>
            <ac:spMk id="2" creationId="{A3A9DABE-A986-4279-AAD9-82AB31C339DC}"/>
          </ac:spMkLst>
        </pc:spChg>
        <pc:spChg chg="mod">
          <ac:chgData name="Nicole Dobrohotoff" userId="2dc4cf58-dc7e-422a-950b-38460c74cb76" providerId="ADAL" clId="{686C5CC5-7FCE-42C6-8C12-F61A126FCB9E}" dt="2026-02-20T21:17:58.967" v="3" actId="1076"/>
          <ac:spMkLst>
            <pc:docMk/>
            <pc:sldMk cId="4039380947" sldId="274"/>
            <ac:spMk id="4" creationId="{30257CF5-7050-4EE1-B3C1-89E95687C830}"/>
          </ac:spMkLst>
        </pc:spChg>
      </pc:sldChg>
      <pc:sldChg chg="modSp mod">
        <pc:chgData name="Nicole Dobrohotoff" userId="2dc4cf58-dc7e-422a-950b-38460c74cb76" providerId="ADAL" clId="{686C5CC5-7FCE-42C6-8C12-F61A126FCB9E}" dt="2026-02-20T21:19:57.676" v="12" actId="20577"/>
        <pc:sldMkLst>
          <pc:docMk/>
          <pc:sldMk cId="1504793029" sldId="275"/>
        </pc:sldMkLst>
        <pc:spChg chg="mod">
          <ac:chgData name="Nicole Dobrohotoff" userId="2dc4cf58-dc7e-422a-950b-38460c74cb76" providerId="ADAL" clId="{686C5CC5-7FCE-42C6-8C12-F61A126FCB9E}" dt="2026-02-20T21:19:57.676" v="12" actId="20577"/>
          <ac:spMkLst>
            <pc:docMk/>
            <pc:sldMk cId="1504793029" sldId="275"/>
            <ac:spMk id="6" creationId="{3BA994FF-4A34-A8BD-7FF6-957F7BB7390F}"/>
          </ac:spMkLst>
        </pc:spChg>
      </pc:sldChg>
      <pc:sldChg chg="modNotesTx">
        <pc:chgData name="Nicole Dobrohotoff" userId="2dc4cf58-dc7e-422a-950b-38460c74cb76" providerId="ADAL" clId="{686C5CC5-7FCE-42C6-8C12-F61A126FCB9E}" dt="2026-02-20T21:26:54.396" v="26" actId="20577"/>
        <pc:sldMkLst>
          <pc:docMk/>
          <pc:sldMk cId="1420736063" sldId="434"/>
        </pc:sldMkLst>
      </pc:sldChg>
    </pc:docChg>
  </pc:docChgLst>
  <pc:docChgLst>
    <pc:chgData name="Eleanor Niland" userId="e474577c-69ca-4c95-8c71-742afc135a60" providerId="ADAL" clId="{4E103A99-C701-45AB-AA81-6F44581EB30E}"/>
    <pc:docChg chg="undo redo custSel modSld modMainMaster">
      <pc:chgData name="Eleanor Niland" userId="e474577c-69ca-4c95-8c71-742afc135a60" providerId="ADAL" clId="{4E103A99-C701-45AB-AA81-6F44581EB30E}" dt="2026-02-18T22:37:21.440" v="1352" actId="403"/>
      <pc:docMkLst>
        <pc:docMk/>
      </pc:docMkLst>
      <pc:sldChg chg="addSp delSp modSp mod">
        <pc:chgData name="Eleanor Niland" userId="e474577c-69ca-4c95-8c71-742afc135a60" providerId="ADAL" clId="{4E103A99-C701-45AB-AA81-6F44581EB30E}" dt="2026-02-18T22:35:38.513" v="1339" actId="14100"/>
        <pc:sldMkLst>
          <pc:docMk/>
          <pc:sldMk cId="1286423427" sldId="273"/>
        </pc:sldMkLst>
        <pc:spChg chg="mod">
          <ac:chgData name="Eleanor Niland" userId="e474577c-69ca-4c95-8c71-742afc135a60" providerId="ADAL" clId="{4E103A99-C701-45AB-AA81-6F44581EB30E}" dt="2026-02-18T22:35:35.737" v="1338" actId="14100"/>
          <ac:spMkLst>
            <pc:docMk/>
            <pc:sldMk cId="1286423427" sldId="273"/>
            <ac:spMk id="2" creationId="{7A142E60-C782-4B4D-B628-D476FC715FFF}"/>
          </ac:spMkLst>
        </pc:spChg>
        <pc:spChg chg="mod">
          <ac:chgData name="Eleanor Niland" userId="e474577c-69ca-4c95-8c71-742afc135a60" providerId="ADAL" clId="{4E103A99-C701-45AB-AA81-6F44581EB30E}" dt="2026-02-18T22:35:38.513" v="1339" actId="14100"/>
          <ac:spMkLst>
            <pc:docMk/>
            <pc:sldMk cId="1286423427" sldId="273"/>
            <ac:spMk id="4" creationId="{DE8EC615-D618-44EE-B3AE-C91DEC6F3078}"/>
          </ac:spMkLst>
        </pc:spChg>
        <pc:spChg chg="add mod">
          <ac:chgData name="Eleanor Niland" userId="e474577c-69ca-4c95-8c71-742afc135a60" providerId="ADAL" clId="{4E103A99-C701-45AB-AA81-6F44581EB30E}" dt="2026-02-18T22:33:01.573" v="1302" actId="14100"/>
          <ac:spMkLst>
            <pc:docMk/>
            <pc:sldMk cId="1286423427" sldId="273"/>
            <ac:spMk id="6" creationId="{7733034D-6A2C-DC0B-7694-D1CAB03D634A}"/>
          </ac:spMkLst>
        </pc:spChg>
        <pc:picChg chg="mod modCrop">
          <ac:chgData name="Eleanor Niland" userId="e474577c-69ca-4c95-8c71-742afc135a60" providerId="ADAL" clId="{4E103A99-C701-45AB-AA81-6F44581EB30E}" dt="2026-01-30T04:01:50.292" v="1180" actId="962"/>
          <ac:picMkLst>
            <pc:docMk/>
            <pc:sldMk cId="1286423427" sldId="273"/>
            <ac:picMk id="9" creationId="{DFE239C8-0918-B60D-B906-0429FA660B76}"/>
          </ac:picMkLst>
        </pc:picChg>
      </pc:sldChg>
      <pc:sldChg chg="addSp delSp modSp mod">
        <pc:chgData name="Eleanor Niland" userId="e474577c-69ca-4c95-8c71-742afc135a60" providerId="ADAL" clId="{4E103A99-C701-45AB-AA81-6F44581EB30E}" dt="2026-02-18T22:36:35.774" v="1347" actId="948"/>
        <pc:sldMkLst>
          <pc:docMk/>
          <pc:sldMk cId="4039380947" sldId="274"/>
        </pc:sldMkLst>
        <pc:spChg chg="mod">
          <ac:chgData name="Eleanor Niland" userId="e474577c-69ca-4c95-8c71-742afc135a60" providerId="ADAL" clId="{4E103A99-C701-45AB-AA81-6F44581EB30E}" dt="2026-02-18T22:34:00.361" v="1315" actId="207"/>
          <ac:spMkLst>
            <pc:docMk/>
            <pc:sldMk cId="4039380947" sldId="274"/>
            <ac:spMk id="2" creationId="{A3A9DABE-A986-4279-AAD9-82AB31C339DC}"/>
          </ac:spMkLst>
        </pc:spChg>
        <pc:spChg chg="mod">
          <ac:chgData name="Eleanor Niland" userId="e474577c-69ca-4c95-8c71-742afc135a60" providerId="ADAL" clId="{4E103A99-C701-45AB-AA81-6F44581EB30E}" dt="2026-02-18T22:36:35.774" v="1347" actId="948"/>
          <ac:spMkLst>
            <pc:docMk/>
            <pc:sldMk cId="4039380947" sldId="274"/>
            <ac:spMk id="4" creationId="{30257CF5-7050-4EE1-B3C1-89E95687C830}"/>
          </ac:spMkLst>
        </pc:spChg>
        <pc:spChg chg="add mod">
          <ac:chgData name="Eleanor Niland" userId="e474577c-69ca-4c95-8c71-742afc135a60" providerId="ADAL" clId="{4E103A99-C701-45AB-AA81-6F44581EB30E}" dt="2026-02-18T22:31:22.881" v="1273"/>
          <ac:spMkLst>
            <pc:docMk/>
            <pc:sldMk cId="4039380947" sldId="274"/>
            <ac:spMk id="6" creationId="{0BB34004-6D6A-FB54-A2AB-B553038010DD}"/>
          </ac:spMkLst>
        </pc:spChg>
      </pc:sldChg>
      <pc:sldChg chg="addSp delSp modSp mod">
        <pc:chgData name="Eleanor Niland" userId="e474577c-69ca-4c95-8c71-742afc135a60" providerId="ADAL" clId="{4E103A99-C701-45AB-AA81-6F44581EB30E}" dt="2026-02-18T22:35:15.690" v="1335" actId="14100"/>
        <pc:sldMkLst>
          <pc:docMk/>
          <pc:sldMk cId="1504793029" sldId="275"/>
        </pc:sldMkLst>
        <pc:spChg chg="mod">
          <ac:chgData name="Eleanor Niland" userId="e474577c-69ca-4c95-8c71-742afc135a60" providerId="ADAL" clId="{4E103A99-C701-45AB-AA81-6F44581EB30E}" dt="2026-02-18T22:35:08.431" v="1334" actId="14100"/>
          <ac:spMkLst>
            <pc:docMk/>
            <pc:sldMk cId="1504793029" sldId="275"/>
            <ac:spMk id="2" creationId="{FCBA3769-3BCE-43FE-B514-B3692D9D8140}"/>
          </ac:spMkLst>
        </pc:spChg>
        <pc:spChg chg="mod">
          <ac:chgData name="Eleanor Niland" userId="e474577c-69ca-4c95-8c71-742afc135a60" providerId="ADAL" clId="{4E103A99-C701-45AB-AA81-6F44581EB30E}" dt="2026-02-18T22:35:15.690" v="1335" actId="14100"/>
          <ac:spMkLst>
            <pc:docMk/>
            <pc:sldMk cId="1504793029" sldId="275"/>
            <ac:spMk id="4" creationId="{7B43C69C-D91D-478B-AC67-B52ACEF73CC5}"/>
          </ac:spMkLst>
        </pc:spChg>
        <pc:spChg chg="add mod">
          <ac:chgData name="Eleanor Niland" userId="e474577c-69ca-4c95-8c71-742afc135a60" providerId="ADAL" clId="{4E103A99-C701-45AB-AA81-6F44581EB30E}" dt="2026-02-18T22:32:43.150" v="1297" actId="207"/>
          <ac:spMkLst>
            <pc:docMk/>
            <pc:sldMk cId="1504793029" sldId="275"/>
            <ac:spMk id="6" creationId="{3BA994FF-4A34-A8BD-7FF6-957F7BB7390F}"/>
          </ac:spMkLst>
        </pc:spChg>
        <pc:picChg chg="mod modCrop">
          <ac:chgData name="Eleanor Niland" userId="e474577c-69ca-4c95-8c71-742afc135a60" providerId="ADAL" clId="{4E103A99-C701-45AB-AA81-6F44581EB30E}" dt="2026-01-30T03:56:50.464" v="1173" actId="962"/>
          <ac:picMkLst>
            <pc:docMk/>
            <pc:sldMk cId="1504793029" sldId="275"/>
            <ac:picMk id="9" creationId="{64F0ADB8-3616-CCAB-AC7A-72E10BD72BDA}"/>
          </ac:picMkLst>
        </pc:picChg>
      </pc:sldChg>
      <pc:sldChg chg="addSp delSp modSp mod">
        <pc:chgData name="Eleanor Niland" userId="e474577c-69ca-4c95-8c71-742afc135a60" providerId="ADAL" clId="{4E103A99-C701-45AB-AA81-6F44581EB30E}" dt="2026-02-18T22:36:21.673" v="1346" actId="14100"/>
        <pc:sldMkLst>
          <pc:docMk/>
          <pc:sldMk cId="1328681538" sldId="276"/>
        </pc:sldMkLst>
        <pc:spChg chg="mod">
          <ac:chgData name="Eleanor Niland" userId="e474577c-69ca-4c95-8c71-742afc135a60" providerId="ADAL" clId="{4E103A99-C701-45AB-AA81-6F44581EB30E}" dt="2026-02-18T22:36:16.567" v="1345" actId="14100"/>
          <ac:spMkLst>
            <pc:docMk/>
            <pc:sldMk cId="1328681538" sldId="276"/>
            <ac:spMk id="2" creationId="{2C82296A-FAB1-407E-A361-ED2593317E80}"/>
          </ac:spMkLst>
        </pc:spChg>
        <pc:spChg chg="mod">
          <ac:chgData name="Eleanor Niland" userId="e474577c-69ca-4c95-8c71-742afc135a60" providerId="ADAL" clId="{4E103A99-C701-45AB-AA81-6F44581EB30E}" dt="2026-02-18T22:36:21.673" v="1346" actId="14100"/>
          <ac:spMkLst>
            <pc:docMk/>
            <pc:sldMk cId="1328681538" sldId="276"/>
            <ac:spMk id="4" creationId="{62BD6B13-8F99-4232-A63B-147904EF51EB}"/>
          </ac:spMkLst>
        </pc:spChg>
        <pc:spChg chg="add mod">
          <ac:chgData name="Eleanor Niland" userId="e474577c-69ca-4c95-8c71-742afc135a60" providerId="ADAL" clId="{4E103A99-C701-45AB-AA81-6F44581EB30E}" dt="2026-02-18T22:31:31.007" v="1277"/>
          <ac:spMkLst>
            <pc:docMk/>
            <pc:sldMk cId="1328681538" sldId="276"/>
            <ac:spMk id="6" creationId="{FFA6EE65-610E-2A97-DA36-4896489F07AB}"/>
          </ac:spMkLst>
        </pc:spChg>
        <pc:picChg chg="mod">
          <ac:chgData name="Eleanor Niland" userId="e474577c-69ca-4c95-8c71-742afc135a60" providerId="ADAL" clId="{4E103A99-C701-45AB-AA81-6F44581EB30E}" dt="2026-01-30T04:02:07.595" v="1182" actId="962"/>
          <ac:picMkLst>
            <pc:docMk/>
            <pc:sldMk cId="1328681538" sldId="276"/>
            <ac:picMk id="10" creationId="{80F5E56A-1A7E-3C97-598B-1D66530108F7}"/>
          </ac:picMkLst>
        </pc:picChg>
      </pc:sldChg>
      <pc:sldChg chg="addSp delSp modSp mod">
        <pc:chgData name="Eleanor Niland" userId="e474577c-69ca-4c95-8c71-742afc135a60" providerId="ADAL" clId="{4E103A99-C701-45AB-AA81-6F44581EB30E}" dt="2026-02-18T22:37:21.440" v="1352" actId="403"/>
        <pc:sldMkLst>
          <pc:docMk/>
          <pc:sldMk cId="1420736063" sldId="434"/>
        </pc:sldMkLst>
        <pc:spChg chg="mod">
          <ac:chgData name="Eleanor Niland" userId="e474577c-69ca-4c95-8c71-742afc135a60" providerId="ADAL" clId="{4E103A99-C701-45AB-AA81-6F44581EB30E}" dt="2026-02-18T22:37:21.440" v="1352" actId="403"/>
          <ac:spMkLst>
            <pc:docMk/>
            <pc:sldMk cId="1420736063" sldId="434"/>
            <ac:spMk id="9" creationId="{44039FF7-336A-BD54-0B9B-3F1287F35A57}"/>
          </ac:spMkLst>
        </pc:spChg>
        <pc:picChg chg="mod modCrop">
          <ac:chgData name="Eleanor Niland" userId="e474577c-69ca-4c95-8c71-742afc135a60" providerId="ADAL" clId="{4E103A99-C701-45AB-AA81-6F44581EB30E}" dt="2026-01-30T02:51:03.980" v="41" actId="962"/>
          <ac:picMkLst>
            <pc:docMk/>
            <pc:sldMk cId="1420736063" sldId="434"/>
            <ac:picMk id="8" creationId="{B95E949B-6A00-2559-3386-B1CF5A0DA991}"/>
          </ac:picMkLst>
        </pc:picChg>
      </pc:sldChg>
      <pc:sldChg chg="addSp delSp modSp mod">
        <pc:chgData name="Eleanor Niland" userId="e474577c-69ca-4c95-8c71-742afc135a60" providerId="ADAL" clId="{4E103A99-C701-45AB-AA81-6F44581EB30E}" dt="2026-02-18T22:29:49.348" v="1253" actId="478"/>
        <pc:sldMkLst>
          <pc:docMk/>
          <pc:sldMk cId="3258818733" sldId="435"/>
        </pc:sldMkLst>
        <pc:spChg chg="add mod">
          <ac:chgData name="Eleanor Niland" userId="e474577c-69ca-4c95-8c71-742afc135a60" providerId="ADAL" clId="{4E103A99-C701-45AB-AA81-6F44581EB30E}" dt="2026-02-18T22:29:28.266" v="1251" actId="207"/>
          <ac:spMkLst>
            <pc:docMk/>
            <pc:sldMk cId="3258818733" sldId="435"/>
            <ac:spMk id="3" creationId="{11FA5C96-1DEC-1BC6-B6E8-A204F6DB495B}"/>
          </ac:spMkLst>
        </pc:spChg>
        <pc:spChg chg="mod">
          <ac:chgData name="Eleanor Niland" userId="e474577c-69ca-4c95-8c71-742afc135a60" providerId="ADAL" clId="{4E103A99-C701-45AB-AA81-6F44581EB30E}" dt="2026-01-30T03:10:35.172" v="171" actId="207"/>
          <ac:spMkLst>
            <pc:docMk/>
            <pc:sldMk cId="3258818733" sldId="435"/>
            <ac:spMk id="6" creationId="{240DA808-A3D7-44B2-9481-BC13034DBC88}"/>
          </ac:spMkLst>
        </pc:spChg>
        <pc:spChg chg="mod">
          <ac:chgData name="Eleanor Niland" userId="e474577c-69ca-4c95-8c71-742afc135a60" providerId="ADAL" clId="{4E103A99-C701-45AB-AA81-6F44581EB30E}" dt="2026-01-30T03:10:38.290" v="172" actId="207"/>
          <ac:spMkLst>
            <pc:docMk/>
            <pc:sldMk cId="3258818733" sldId="435"/>
            <ac:spMk id="7" creationId="{5C956C73-1264-4737-B8C8-632A814C485F}"/>
          </ac:spMkLst>
        </pc:spChg>
        <pc:picChg chg="mod">
          <ac:chgData name="Eleanor Niland" userId="e474577c-69ca-4c95-8c71-742afc135a60" providerId="ADAL" clId="{4E103A99-C701-45AB-AA81-6F44581EB30E}" dt="2026-01-30T03:17:05.328" v="810" actId="962"/>
          <ac:picMkLst>
            <pc:docMk/>
            <pc:sldMk cId="3258818733" sldId="435"/>
            <ac:picMk id="5" creationId="{9BA9E68D-FD3F-DBB7-D0BE-2E69482108F3}"/>
          </ac:picMkLst>
        </pc:picChg>
      </pc:sldChg>
      <pc:sldChg chg="delSp modSp mod">
        <pc:chgData name="Eleanor Niland" userId="e474577c-69ca-4c95-8c71-742afc135a60" providerId="ADAL" clId="{4E103A99-C701-45AB-AA81-6F44581EB30E}" dt="2026-02-18T22:29:06.189" v="1241" actId="20577"/>
        <pc:sldMkLst>
          <pc:docMk/>
          <pc:sldMk cId="2540409474" sldId="436"/>
        </pc:sldMkLst>
        <pc:spChg chg="mod">
          <ac:chgData name="Eleanor Niland" userId="e474577c-69ca-4c95-8c71-742afc135a60" providerId="ADAL" clId="{4E103A99-C701-45AB-AA81-6F44581EB30E}" dt="2026-02-18T22:29:06.189" v="1241" actId="20577"/>
          <ac:spMkLst>
            <pc:docMk/>
            <pc:sldMk cId="2540409474" sldId="436"/>
            <ac:spMk id="3" creationId="{5D84BB3A-4A20-15FE-E8D9-CD8D676B3FFE}"/>
          </ac:spMkLst>
        </pc:spChg>
        <pc:spChg chg="mod">
          <ac:chgData name="Eleanor Niland" userId="e474577c-69ca-4c95-8c71-742afc135a60" providerId="ADAL" clId="{4E103A99-C701-45AB-AA81-6F44581EB30E}" dt="2026-01-30T02:52:36.958" v="71" actId="207"/>
          <ac:spMkLst>
            <pc:docMk/>
            <pc:sldMk cId="2540409474" sldId="436"/>
            <ac:spMk id="6" creationId="{240DA808-A3D7-44B2-9481-BC13034DBC88}"/>
          </ac:spMkLst>
        </pc:spChg>
        <pc:spChg chg="mod">
          <ac:chgData name="Eleanor Niland" userId="e474577c-69ca-4c95-8c71-742afc135a60" providerId="ADAL" clId="{4E103A99-C701-45AB-AA81-6F44581EB30E}" dt="2026-01-30T02:52:30.609" v="70" actId="207"/>
          <ac:spMkLst>
            <pc:docMk/>
            <pc:sldMk cId="2540409474" sldId="436"/>
            <ac:spMk id="7" creationId="{5C956C73-1264-4737-B8C8-632A814C485F}"/>
          </ac:spMkLst>
        </pc:spChg>
        <pc:picChg chg="mod modCrop">
          <ac:chgData name="Eleanor Niland" userId="e474577c-69ca-4c95-8c71-742afc135a60" providerId="ADAL" clId="{4E103A99-C701-45AB-AA81-6F44581EB30E}" dt="2026-01-30T03:16:55.385" v="808" actId="962"/>
          <ac:picMkLst>
            <pc:docMk/>
            <pc:sldMk cId="2540409474" sldId="436"/>
            <ac:picMk id="9" creationId="{41D76A6F-FD79-54DD-BFA0-E6DFAFC5498A}"/>
          </ac:picMkLst>
        </pc:picChg>
      </pc:sldChg>
      <pc:sldChg chg="addSp delSp modSp mod">
        <pc:chgData name="Eleanor Niland" userId="e474577c-69ca-4c95-8c71-742afc135a60" providerId="ADAL" clId="{4E103A99-C701-45AB-AA81-6F44581EB30E}" dt="2026-02-18T22:28:59.705" v="1234" actId="20577"/>
        <pc:sldMkLst>
          <pc:docMk/>
          <pc:sldMk cId="3456154246" sldId="437"/>
        </pc:sldMkLst>
        <pc:spChg chg="add mod">
          <ac:chgData name="Eleanor Niland" userId="e474577c-69ca-4c95-8c71-742afc135a60" providerId="ADAL" clId="{4E103A99-C701-45AB-AA81-6F44581EB30E}" dt="2026-02-18T22:28:59.705" v="1234" actId="20577"/>
          <ac:spMkLst>
            <pc:docMk/>
            <pc:sldMk cId="3456154246" sldId="437"/>
            <ac:spMk id="3" creationId="{A23F722F-5397-B6EB-3D17-8D852A8C1B57}"/>
          </ac:spMkLst>
        </pc:spChg>
        <pc:spChg chg="mod">
          <ac:chgData name="Eleanor Niland" userId="e474577c-69ca-4c95-8c71-742afc135a60" providerId="ADAL" clId="{4E103A99-C701-45AB-AA81-6F44581EB30E}" dt="2026-01-30T02:52:17.456" v="69" actId="20577"/>
          <ac:spMkLst>
            <pc:docMk/>
            <pc:sldMk cId="3456154246" sldId="437"/>
            <ac:spMk id="5" creationId="{41DAD9B4-A711-40E0-9599-E85A1AF6CFF3}"/>
          </ac:spMkLst>
        </pc:spChg>
        <pc:spChg chg="mod">
          <ac:chgData name="Eleanor Niland" userId="e474577c-69ca-4c95-8c71-742afc135a60" providerId="ADAL" clId="{4E103A99-C701-45AB-AA81-6F44581EB30E}" dt="2026-01-30T02:39:13.204" v="23" actId="207"/>
          <ac:spMkLst>
            <pc:docMk/>
            <pc:sldMk cId="3456154246" sldId="437"/>
            <ac:spMk id="7" creationId="{5C956C73-1264-4737-B8C8-632A814C485F}"/>
          </ac:spMkLst>
        </pc:spChg>
        <pc:picChg chg="mod">
          <ac:chgData name="Eleanor Niland" userId="e474577c-69ca-4c95-8c71-742afc135a60" providerId="ADAL" clId="{4E103A99-C701-45AB-AA81-6F44581EB30E}" dt="2026-01-30T02:51:28.230" v="43" actId="18654"/>
          <ac:picMkLst>
            <pc:docMk/>
            <pc:sldMk cId="3456154246" sldId="437"/>
            <ac:picMk id="8" creationId="{9781205F-3116-4ABD-9358-15C5B8CDCB61}"/>
          </ac:picMkLst>
        </pc:picChg>
      </pc:sldChg>
      <pc:sldChg chg="addSp delSp modSp mod">
        <pc:chgData name="Eleanor Niland" userId="e474577c-69ca-4c95-8c71-742afc135a60" providerId="ADAL" clId="{4E103A99-C701-45AB-AA81-6F44581EB30E}" dt="2026-02-18T22:30:32.122" v="1262" actId="478"/>
        <pc:sldMkLst>
          <pc:docMk/>
          <pc:sldMk cId="2174035263" sldId="438"/>
        </pc:sldMkLst>
        <pc:spChg chg="add mod">
          <ac:chgData name="Eleanor Niland" userId="e474577c-69ca-4c95-8c71-742afc135a60" providerId="ADAL" clId="{4E103A99-C701-45AB-AA81-6F44581EB30E}" dt="2026-02-18T22:30:09.666" v="1258" actId="14100"/>
          <ac:spMkLst>
            <pc:docMk/>
            <pc:sldMk cId="2174035263" sldId="438"/>
            <ac:spMk id="2" creationId="{7BEA73A3-1F24-EDF0-002D-064497A9560E}"/>
          </ac:spMkLst>
        </pc:spChg>
        <pc:spChg chg="mod">
          <ac:chgData name="Eleanor Niland" userId="e474577c-69ca-4c95-8c71-742afc135a60" providerId="ADAL" clId="{4E103A99-C701-45AB-AA81-6F44581EB30E}" dt="2026-01-30T03:14:51.851" v="179" actId="207"/>
          <ac:spMkLst>
            <pc:docMk/>
            <pc:sldMk cId="2174035263" sldId="438"/>
            <ac:spMk id="6" creationId="{240DA808-A3D7-44B2-9481-BC13034DBC88}"/>
          </ac:spMkLst>
        </pc:spChg>
        <pc:spChg chg="mod">
          <ac:chgData name="Eleanor Niland" userId="e474577c-69ca-4c95-8c71-742afc135a60" providerId="ADAL" clId="{4E103A99-C701-45AB-AA81-6F44581EB30E}" dt="2026-01-30T03:14:55.672" v="180" actId="207"/>
          <ac:spMkLst>
            <pc:docMk/>
            <pc:sldMk cId="2174035263" sldId="438"/>
            <ac:spMk id="7" creationId="{5C956C73-1264-4737-B8C8-632A814C485F}"/>
          </ac:spMkLst>
        </pc:spChg>
        <pc:picChg chg="mod">
          <ac:chgData name="Eleanor Niland" userId="e474577c-69ca-4c95-8c71-742afc135a60" providerId="ADAL" clId="{4E103A99-C701-45AB-AA81-6F44581EB30E}" dt="2026-01-30T03:18:03.655" v="812" actId="962"/>
          <ac:picMkLst>
            <pc:docMk/>
            <pc:sldMk cId="2174035263" sldId="438"/>
            <ac:picMk id="11" creationId="{E632F532-DD38-FDAC-FE97-023E9DE6A20F}"/>
          </ac:picMkLst>
        </pc:picChg>
      </pc:sldChg>
      <pc:sldChg chg="addSp delSp modSp mod">
        <pc:chgData name="Eleanor Niland" userId="e474577c-69ca-4c95-8c71-742afc135a60" providerId="ADAL" clId="{4E103A99-C701-45AB-AA81-6F44581EB30E}" dt="2026-02-18T22:30:47.568" v="1264"/>
        <pc:sldMkLst>
          <pc:docMk/>
          <pc:sldMk cId="2419129395" sldId="439"/>
        </pc:sldMkLst>
        <pc:spChg chg="mod">
          <ac:chgData name="Eleanor Niland" userId="e474577c-69ca-4c95-8c71-742afc135a60" providerId="ADAL" clId="{4E103A99-C701-45AB-AA81-6F44581EB30E}" dt="2026-01-30T03:18:14.360" v="814" actId="207"/>
          <ac:spMkLst>
            <pc:docMk/>
            <pc:sldMk cId="2419129395" sldId="439"/>
            <ac:spMk id="6" creationId="{240DA808-A3D7-44B2-9481-BC13034DBC88}"/>
          </ac:spMkLst>
        </pc:spChg>
        <pc:spChg chg="mod">
          <ac:chgData name="Eleanor Niland" userId="e474577c-69ca-4c95-8c71-742afc135a60" providerId="ADAL" clId="{4E103A99-C701-45AB-AA81-6F44581EB30E}" dt="2026-01-30T03:18:10.029" v="813" actId="207"/>
          <ac:spMkLst>
            <pc:docMk/>
            <pc:sldMk cId="2419129395" sldId="439"/>
            <ac:spMk id="7" creationId="{5C956C73-1264-4737-B8C8-632A814C485F}"/>
          </ac:spMkLst>
        </pc:spChg>
        <pc:spChg chg="add mod">
          <ac:chgData name="Eleanor Niland" userId="e474577c-69ca-4c95-8c71-742afc135a60" providerId="ADAL" clId="{4E103A99-C701-45AB-AA81-6F44581EB30E}" dt="2026-02-18T22:30:47.568" v="1264"/>
          <ac:spMkLst>
            <pc:docMk/>
            <pc:sldMk cId="2419129395" sldId="439"/>
            <ac:spMk id="9" creationId="{558327EE-8C4C-B1CA-A813-F4CA0E8BD0CF}"/>
          </ac:spMkLst>
        </pc:spChg>
      </pc:sldChg>
      <pc:sldChg chg="addSp delSp modSp mod">
        <pc:chgData name="Eleanor Niland" userId="e474577c-69ca-4c95-8c71-742afc135a60" providerId="ADAL" clId="{4E103A99-C701-45AB-AA81-6F44581EB30E}" dt="2026-02-18T22:31:03.278" v="1267" actId="478"/>
        <pc:sldMkLst>
          <pc:docMk/>
          <pc:sldMk cId="368629523" sldId="440"/>
        </pc:sldMkLst>
        <pc:spChg chg="add mod">
          <ac:chgData name="Eleanor Niland" userId="e474577c-69ca-4c95-8c71-742afc135a60" providerId="ADAL" clId="{4E103A99-C701-45AB-AA81-6F44581EB30E}" dt="2026-02-18T22:31:00.623" v="1266"/>
          <ac:spMkLst>
            <pc:docMk/>
            <pc:sldMk cId="368629523" sldId="440"/>
            <ac:spMk id="4" creationId="{03D920C3-0E3A-7BAE-46D3-EDB59ADE35D1}"/>
          </ac:spMkLst>
        </pc:spChg>
        <pc:spChg chg="mod">
          <ac:chgData name="Eleanor Niland" userId="e474577c-69ca-4c95-8c71-742afc135a60" providerId="ADAL" clId="{4E103A99-C701-45AB-AA81-6F44581EB30E}" dt="2026-01-30T03:18:29.456" v="816" actId="207"/>
          <ac:spMkLst>
            <pc:docMk/>
            <pc:sldMk cId="368629523" sldId="440"/>
            <ac:spMk id="6" creationId="{240DA808-A3D7-44B2-9481-BC13034DBC88}"/>
          </ac:spMkLst>
        </pc:spChg>
        <pc:spChg chg="mod">
          <ac:chgData name="Eleanor Niland" userId="e474577c-69ca-4c95-8c71-742afc135a60" providerId="ADAL" clId="{4E103A99-C701-45AB-AA81-6F44581EB30E}" dt="2026-01-30T03:18:25.752" v="815" actId="207"/>
          <ac:spMkLst>
            <pc:docMk/>
            <pc:sldMk cId="368629523" sldId="440"/>
            <ac:spMk id="7" creationId="{5C956C73-1264-4737-B8C8-632A814C485F}"/>
          </ac:spMkLst>
        </pc:spChg>
        <pc:picChg chg="mod modCrop">
          <ac:chgData name="Eleanor Niland" userId="e474577c-69ca-4c95-8c71-742afc135a60" providerId="ADAL" clId="{4E103A99-C701-45AB-AA81-6F44581EB30E}" dt="2026-01-30T03:29:01.945" v="879" actId="962"/>
          <ac:picMkLst>
            <pc:docMk/>
            <pc:sldMk cId="368629523" sldId="440"/>
            <ac:picMk id="13" creationId="{10845289-3B34-44CA-8C1D-D2BE3E2338D4}"/>
          </ac:picMkLst>
        </pc:picChg>
      </pc:sldChg>
      <pc:sldChg chg="addSp delSp modSp mod">
        <pc:chgData name="Eleanor Niland" userId="e474577c-69ca-4c95-8c71-742afc135a60" providerId="ADAL" clId="{4E103A99-C701-45AB-AA81-6F44581EB30E}" dt="2026-02-18T22:31:16.057" v="1271" actId="478"/>
        <pc:sldMkLst>
          <pc:docMk/>
          <pc:sldMk cId="3617954128" sldId="441"/>
        </pc:sldMkLst>
        <pc:spChg chg="add mod">
          <ac:chgData name="Eleanor Niland" userId="e474577c-69ca-4c95-8c71-742afc135a60" providerId="ADAL" clId="{4E103A99-C701-45AB-AA81-6F44581EB30E}" dt="2026-02-18T22:31:10.421" v="1269"/>
          <ac:spMkLst>
            <pc:docMk/>
            <pc:sldMk cId="3617954128" sldId="441"/>
            <ac:spMk id="3" creationId="{D58F8BEC-269D-B060-49C3-D5A0276F1260}"/>
          </ac:spMkLst>
        </pc:spChg>
        <pc:spChg chg="mod">
          <ac:chgData name="Eleanor Niland" userId="e474577c-69ca-4c95-8c71-742afc135a60" providerId="ADAL" clId="{4E103A99-C701-45AB-AA81-6F44581EB30E}" dt="2026-01-30T03:40:38.983" v="891" actId="207"/>
          <ac:spMkLst>
            <pc:docMk/>
            <pc:sldMk cId="3617954128" sldId="441"/>
            <ac:spMk id="6" creationId="{240DA808-A3D7-44B2-9481-BC13034DBC88}"/>
          </ac:spMkLst>
        </pc:spChg>
        <pc:spChg chg="mod">
          <ac:chgData name="Eleanor Niland" userId="e474577c-69ca-4c95-8c71-742afc135a60" providerId="ADAL" clId="{4E103A99-C701-45AB-AA81-6F44581EB30E}" dt="2026-01-30T03:40:32.481" v="890" actId="207"/>
          <ac:spMkLst>
            <pc:docMk/>
            <pc:sldMk cId="3617954128" sldId="441"/>
            <ac:spMk id="7" creationId="{5C956C73-1264-4737-B8C8-632A814C485F}"/>
          </ac:spMkLst>
        </pc:spChg>
        <pc:picChg chg="mod modCrop">
          <ac:chgData name="Eleanor Niland" userId="e474577c-69ca-4c95-8c71-742afc135a60" providerId="ADAL" clId="{4E103A99-C701-45AB-AA81-6F44581EB30E}" dt="2026-01-30T03:40:58.519" v="895" actId="962"/>
          <ac:picMkLst>
            <pc:docMk/>
            <pc:sldMk cId="3617954128" sldId="441"/>
            <ac:picMk id="10" creationId="{61648103-2BA0-B0F1-C7D9-3374D264E949}"/>
          </ac:picMkLst>
        </pc:picChg>
      </pc:sldChg>
      <pc:sldChg chg="addSp delSp modSp mod">
        <pc:chgData name="Eleanor Niland" userId="e474577c-69ca-4c95-8c71-742afc135a60" providerId="ADAL" clId="{4E103A99-C701-45AB-AA81-6F44581EB30E}" dt="2026-02-18T22:32:07.967" v="1289" actId="478"/>
        <pc:sldMkLst>
          <pc:docMk/>
          <pc:sldMk cId="4046487620" sldId="442"/>
        </pc:sldMkLst>
        <pc:spChg chg="add mod">
          <ac:chgData name="Eleanor Niland" userId="e474577c-69ca-4c95-8c71-742afc135a60" providerId="ADAL" clId="{4E103A99-C701-45AB-AA81-6F44581EB30E}" dt="2026-02-18T22:32:03.650" v="1287"/>
          <ac:spMkLst>
            <pc:docMk/>
            <pc:sldMk cId="4046487620" sldId="442"/>
            <ac:spMk id="3" creationId="{FBE877FB-BF4A-4B4C-81FD-637BC25CAC02}"/>
          </ac:spMkLst>
        </pc:spChg>
        <pc:spChg chg="mod">
          <ac:chgData name="Eleanor Niland" userId="e474577c-69ca-4c95-8c71-742afc135a60" providerId="ADAL" clId="{4E103A99-C701-45AB-AA81-6F44581EB30E}" dt="2026-01-30T03:50:48.744" v="936" actId="207"/>
          <ac:spMkLst>
            <pc:docMk/>
            <pc:sldMk cId="4046487620" sldId="442"/>
            <ac:spMk id="6" creationId="{240DA808-A3D7-44B2-9481-BC13034DBC88}"/>
          </ac:spMkLst>
        </pc:spChg>
        <pc:spChg chg="mod">
          <ac:chgData name="Eleanor Niland" userId="e474577c-69ca-4c95-8c71-742afc135a60" providerId="ADAL" clId="{4E103A99-C701-45AB-AA81-6F44581EB30E}" dt="2026-01-30T03:50:45.004" v="935" actId="207"/>
          <ac:spMkLst>
            <pc:docMk/>
            <pc:sldMk cId="4046487620" sldId="442"/>
            <ac:spMk id="7" creationId="{5C956C73-1264-4737-B8C8-632A814C485F}"/>
          </ac:spMkLst>
        </pc:spChg>
        <pc:picChg chg="mod">
          <ac:chgData name="Eleanor Niland" userId="e474577c-69ca-4c95-8c71-742afc135a60" providerId="ADAL" clId="{4E103A99-C701-45AB-AA81-6F44581EB30E}" dt="2026-01-30T03:59:27.358" v="1178" actId="962"/>
          <ac:picMkLst>
            <pc:docMk/>
            <pc:sldMk cId="4046487620" sldId="442"/>
            <ac:picMk id="9" creationId="{7A8C07E4-4945-9972-1FCE-39B5F0E6E6C8}"/>
          </ac:picMkLst>
        </pc:picChg>
      </pc:sldChg>
      <pc:sldChg chg="addSp delSp modSp mod">
        <pc:chgData name="Eleanor Niland" userId="e474577c-69ca-4c95-8c71-742afc135a60" providerId="ADAL" clId="{4E103A99-C701-45AB-AA81-6F44581EB30E}" dt="2026-02-18T22:32:29.852" v="1295" actId="478"/>
        <pc:sldMkLst>
          <pc:docMk/>
          <pc:sldMk cId="991279182" sldId="443"/>
        </pc:sldMkLst>
        <pc:spChg chg="add mod">
          <ac:chgData name="Eleanor Niland" userId="e474577c-69ca-4c95-8c71-742afc135a60" providerId="ADAL" clId="{4E103A99-C701-45AB-AA81-6F44581EB30E}" dt="2026-02-18T22:32:25.511" v="1293" actId="207"/>
          <ac:spMkLst>
            <pc:docMk/>
            <pc:sldMk cId="991279182" sldId="443"/>
            <ac:spMk id="3" creationId="{98965212-31A5-A305-E8C0-6E9BF49691E7}"/>
          </ac:spMkLst>
        </pc:spChg>
        <pc:spChg chg="mod">
          <ac:chgData name="Eleanor Niland" userId="e474577c-69ca-4c95-8c71-742afc135a60" providerId="ADAL" clId="{4E103A99-C701-45AB-AA81-6F44581EB30E}" dt="2026-01-30T03:50:57.466" v="938" actId="207"/>
          <ac:spMkLst>
            <pc:docMk/>
            <pc:sldMk cId="991279182" sldId="443"/>
            <ac:spMk id="6" creationId="{240DA808-A3D7-44B2-9481-BC13034DBC88}"/>
          </ac:spMkLst>
        </pc:spChg>
        <pc:spChg chg="mod">
          <ac:chgData name="Eleanor Niland" userId="e474577c-69ca-4c95-8c71-742afc135a60" providerId="ADAL" clId="{4E103A99-C701-45AB-AA81-6F44581EB30E}" dt="2026-01-30T03:50:53.400" v="937" actId="207"/>
          <ac:spMkLst>
            <pc:docMk/>
            <pc:sldMk cId="991279182" sldId="443"/>
            <ac:spMk id="7" creationId="{5C956C73-1264-4737-B8C8-632A814C485F}"/>
          </ac:spMkLst>
        </pc:spChg>
        <pc:picChg chg="mod modCrop">
          <ac:chgData name="Eleanor Niland" userId="e474577c-69ca-4c95-8c71-742afc135a60" providerId="ADAL" clId="{4E103A99-C701-45AB-AA81-6F44581EB30E}" dt="2026-01-30T04:05:35.679" v="1190" actId="962"/>
          <ac:picMkLst>
            <pc:docMk/>
            <pc:sldMk cId="991279182" sldId="443"/>
            <ac:picMk id="9" creationId="{2A27BAF7-2BE0-8718-260E-A7708F6404B2}"/>
          </ac:picMkLst>
        </pc:picChg>
      </pc:sldChg>
      <pc:sldMasterChg chg="modSldLayout">
        <pc:chgData name="Eleanor Niland" userId="e474577c-69ca-4c95-8c71-742afc135a60" providerId="ADAL" clId="{4E103A99-C701-45AB-AA81-6F44581EB30E}" dt="2026-01-30T02:39:00.473" v="20" actId="207"/>
        <pc:sldMasterMkLst>
          <pc:docMk/>
          <pc:sldMasterMk cId="3202243706" sldId="2147483668"/>
        </pc:sldMasterMkLst>
        <pc:sldLayoutChg chg="modSp mod">
          <pc:chgData name="Eleanor Niland" userId="e474577c-69ca-4c95-8c71-742afc135a60" providerId="ADAL" clId="{4E103A99-C701-45AB-AA81-6F44581EB30E}" dt="2026-01-30T02:39:00.473" v="20" actId="207"/>
          <pc:sldLayoutMkLst>
            <pc:docMk/>
            <pc:sldMasterMk cId="3202243706" sldId="2147483668"/>
            <pc:sldLayoutMk cId="2801025626" sldId="2147483672"/>
          </pc:sldLayoutMkLst>
          <pc:spChg chg="mod">
            <ac:chgData name="Eleanor Niland" userId="e474577c-69ca-4c95-8c71-742afc135a60" providerId="ADAL" clId="{4E103A99-C701-45AB-AA81-6F44581EB30E}" dt="2026-01-30T02:39:00.473" v="20" actId="207"/>
            <ac:spMkLst>
              <pc:docMk/>
              <pc:sldMasterMk cId="3202243706" sldId="2147483668"/>
              <pc:sldLayoutMk cId="2801025626" sldId="2147483672"/>
              <ac:spMk id="15" creationId="{9A8C6982-F74D-C344-BCD9-9DE59C7B325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07F660-EF4E-4CFC-BE27-726010CF37C2}" type="datetimeFigureOut">
              <a:rPr lang="en-AU" smtClean="0"/>
              <a:t>23/02/2026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79750" y="946150"/>
            <a:ext cx="45339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737D-84AB-4399-9DE3-748B081B038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0490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Updated January </a:t>
            </a:r>
            <a:r>
              <a:rPr lang="en-AU" dirty="0"/>
              <a:t>2026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3273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8925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0499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1799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I-SHINE program in Vietnam has enabled women to feel a sense of belonging and to develop sewing skills to financially support themselves.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6351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*pseudonym names have been used.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22931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05011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1617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2062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0567" y="3972247"/>
            <a:ext cx="10083404" cy="18259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985">
                <a:solidFill>
                  <a:schemeClr val="bg1"/>
                </a:solidFill>
              </a:defRPr>
            </a:lvl1pPr>
            <a:lvl2pPr marL="378116" indent="0" algn="ctr">
              <a:buNone/>
              <a:defRPr sz="1654"/>
            </a:lvl2pPr>
            <a:lvl3pPr marL="756232" indent="0" algn="ctr">
              <a:buNone/>
              <a:defRPr sz="1489"/>
            </a:lvl3pPr>
            <a:lvl4pPr marL="1134347" indent="0" algn="ctr">
              <a:buNone/>
              <a:defRPr sz="1323"/>
            </a:lvl4pPr>
            <a:lvl5pPr marL="1512463" indent="0" algn="ctr">
              <a:buNone/>
              <a:defRPr sz="1323"/>
            </a:lvl5pPr>
            <a:lvl6pPr marL="1890579" indent="0" algn="ctr">
              <a:buNone/>
              <a:defRPr sz="1323"/>
            </a:lvl6pPr>
            <a:lvl7pPr marL="2268695" indent="0" algn="ctr">
              <a:buNone/>
              <a:defRPr sz="1323"/>
            </a:lvl7pPr>
            <a:lvl8pPr marL="2646811" indent="0" algn="ctr">
              <a:buNone/>
              <a:defRPr sz="1323"/>
            </a:lvl8pPr>
            <a:lvl9pPr marL="3024927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80567" y="1237717"/>
            <a:ext cx="10083404" cy="2632992"/>
          </a:xfrm>
          <a:prstGeom prst="rect">
            <a:avLst/>
          </a:prstGeom>
        </p:spPr>
        <p:txBody>
          <a:bodyPr anchor="b"/>
          <a:lstStyle>
            <a:lvl1pPr algn="ctr">
              <a:defRPr sz="4962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4667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EAD4AF-BB97-A34D-BC26-D259E43EFC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6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160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1D2D03C4-E117-484F-81D3-479BECBE7857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1D1CEC8-FE6C-C547-8A44-EA0E876652E9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8" name="Freeform: Shape 6">
              <a:extLst>
                <a:ext uri="{FF2B5EF4-FFF2-40B4-BE49-F238E27FC236}">
                  <a16:creationId xmlns:a16="http://schemas.microsoft.com/office/drawing/2014/main" id="{7B32C52B-801B-C247-90DF-E05E9D49F22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F95AB615-4C18-914D-8AC1-6B779BB3533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0" name="Freeform: Shape 7">
                <a:extLst>
                  <a:ext uri="{FF2B5EF4-FFF2-40B4-BE49-F238E27FC236}">
                    <a16:creationId xmlns:a16="http://schemas.microsoft.com/office/drawing/2014/main" id="{7A8CDFC4-1C1E-4848-B87C-A6BB053FF887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1" name="Freeform: Shape 8">
                <a:extLst>
                  <a:ext uri="{FF2B5EF4-FFF2-40B4-BE49-F238E27FC236}">
                    <a16:creationId xmlns:a16="http://schemas.microsoft.com/office/drawing/2014/main" id="{43A62944-0409-8E44-9C40-AB5870860DE5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2" name="Freeform: Shape 9">
                <a:extLst>
                  <a:ext uri="{FF2B5EF4-FFF2-40B4-BE49-F238E27FC236}">
                    <a16:creationId xmlns:a16="http://schemas.microsoft.com/office/drawing/2014/main" id="{96733F5D-E834-6745-A36D-EC5FE82ECD38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3" name="Freeform: Shape 10">
                <a:extLst>
                  <a:ext uri="{FF2B5EF4-FFF2-40B4-BE49-F238E27FC236}">
                    <a16:creationId xmlns:a16="http://schemas.microsoft.com/office/drawing/2014/main" id="{C94B10BE-C81B-E24A-8B6A-1545902DFB5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880398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73174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004109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D8607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839728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C3DDD7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205013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42805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41479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AE55B8AB-F41A-2047-B583-8E30CFA5B4F2}"/>
              </a:ext>
            </a:extLst>
          </p:cNvPr>
          <p:cNvSpPr/>
          <p:nvPr/>
        </p:nvSpPr>
        <p:spPr>
          <a:xfrm>
            <a:off x="608030" y="1139157"/>
            <a:ext cx="12213813" cy="5421579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565BA8AC-4514-BB41-98A5-9BAB38A2A3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46324" y="1557978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9478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Round Diagonal Corner Rectangle 17">
            <a:extLst>
              <a:ext uri="{FF2B5EF4-FFF2-40B4-BE49-F238E27FC236}">
                <a16:creationId xmlns:a16="http://schemas.microsoft.com/office/drawing/2014/main" id="{4E7F82F3-B891-184C-80DC-B7E4400DB9F6}"/>
              </a:ext>
            </a:extLst>
          </p:cNvPr>
          <p:cNvSpPr/>
          <p:nvPr/>
        </p:nvSpPr>
        <p:spPr>
          <a:xfrm rot="16200000">
            <a:off x="4123044" y="-2195263"/>
            <a:ext cx="5161575" cy="1219160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565BA8AC-4514-BB41-98A5-9BAB38A2A3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0189" y="1796204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8126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A23D3B5-17DF-E94A-8FB3-6084B9757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78402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7A4B785D-CEDA-A042-93FF-FDDC90576B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031" y="1360708"/>
            <a:ext cx="12191599" cy="452630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09A17F-886E-9245-A52B-75E9730B01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031" y="5887011"/>
            <a:ext cx="6712606" cy="90334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FontTx/>
              <a:buNone/>
              <a:defRPr sz="869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53537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Title Slide">
    <p:bg>
      <p:bgPr>
        <a:solidFill>
          <a:srgbClr val="63B1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B95DA3EC-004A-4445-AD27-45ABC57A49A9}"/>
              </a:ext>
            </a:extLst>
          </p:cNvPr>
          <p:cNvSpPr/>
          <p:nvPr/>
        </p:nvSpPr>
        <p:spPr>
          <a:xfrm rot="16200000">
            <a:off x="4123044" y="-2195263"/>
            <a:ext cx="5161575" cy="1219160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B1D1E6E-2E81-1346-8B6C-5A87D3B35B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0189" y="1796204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31532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Title Slide">
    <p:bg>
      <p:bgPr>
        <a:solidFill>
          <a:srgbClr val="D86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E94B0F26-9B7E-504C-8292-D79BA3B092BB}"/>
              </a:ext>
            </a:extLst>
          </p:cNvPr>
          <p:cNvSpPr/>
          <p:nvPr/>
        </p:nvSpPr>
        <p:spPr>
          <a:xfrm rot="16200000">
            <a:off x="4123044" y="-2195263"/>
            <a:ext cx="5161575" cy="1219160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587743-3AD6-7E45-A11C-FE5AA97976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0189" y="1796204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5683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5FA2BE-CB3B-CA47-B4D3-B1DEB10CC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37FD9524-6EA9-5240-A6C2-5DBC06F63B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C819CE2-73D4-2940-BAA8-05CB0AB6A9F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5A1F8534-9648-394B-80DA-D4B07A9CDF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434275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D860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2D3ED194-6F2C-4445-AECD-B6F9893128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0A3EA6F-48F9-F34A-BD42-0BF07B8832A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F6BA20C9-A7E8-DE4D-AFF9-A3E46DF6D0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D1FBB4C9-5310-124D-BF32-CE5F9DA0BA0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Title Placeholder 1">
            <a:extLst>
              <a:ext uri="{FF2B5EF4-FFF2-40B4-BE49-F238E27FC236}">
                <a16:creationId xmlns:a16="http://schemas.microsoft.com/office/drawing/2014/main" id="{2342B15A-0AE0-E646-BE62-B7541DC6B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690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7A281CC-2BC0-AF44-B282-6895AAFF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8AE1625-AC35-5444-9D91-EDAF49446C5D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C9727188-CADF-AB4C-9249-B8FF11DB17E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ED5AAC2-A68E-DF4F-BA18-AC7D2948678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938F181-0B81-2347-8BCE-C5AB8CE3A3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E3202EFA-E4D7-604A-9FDD-137B74F3D52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08E09726-2E48-E342-8EC9-CD24A9058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218499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6801675" cy="6957778"/>
          </a:xfrm>
          <a:prstGeom prst="round1Rect">
            <a:avLst>
              <a:gd name="adj" fmla="val 23287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DF91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04739F08-D58A-B343-A247-B26E09648F8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1B1E8647-9616-6E4A-B6D7-C12A72792A3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DA735A87-4EDD-3840-994F-98EA81E273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B3858B14-CD67-B946-B0F0-B2889D7C3C4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Title Placeholder 1">
            <a:extLst>
              <a:ext uri="{FF2B5EF4-FFF2-40B4-BE49-F238E27FC236}">
                <a16:creationId xmlns:a16="http://schemas.microsoft.com/office/drawing/2014/main" id="{485D9E6F-D907-6D42-ABFF-18D955373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773250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81BC7A7A-1FB2-9745-8A86-AF39BA138C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C78746F-8078-0245-9577-F17612239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132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1793435"/>
            <a:ext cx="5717208" cy="47673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81BC7A7A-1FB2-9745-8A86-AF39BA138C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369814" y="1571625"/>
            <a:ext cx="5876022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C78746F-8078-0245-9577-F17612239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6247" y="730920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</a:t>
            </a:r>
          </a:p>
        </p:txBody>
      </p:sp>
    </p:spTree>
    <p:extLst>
      <p:ext uri="{BB962C8B-B14F-4D97-AF65-F5344CB8AC3E}">
        <p14:creationId xmlns:p14="http://schemas.microsoft.com/office/powerpoint/2010/main" val="30491803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56B88284-AAD5-AE46-B5F7-D1554CD898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6D0D5AB6-41CD-CD43-BE0E-710510C462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D860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A964E8A9-F70A-4146-974B-8F61BF96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185416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5403EF0-98D8-6B4B-B1CE-3A22FD24B37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F2D6F13C-AB98-FA45-9ED4-003FACDBBA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7A281CC-2BC0-AF44-B282-6895AAFF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8AE1625-AC35-5444-9D91-EDAF49446C5D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82F49C-297E-5140-9598-28E9540BF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00973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472513" y="-372297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431199"/>
            <a:ext cx="13444538" cy="452657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481327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6801675" cy="6957778"/>
          </a:xfrm>
          <a:prstGeom prst="round1Rect">
            <a:avLst>
              <a:gd name="adj" fmla="val 23287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8717F52-5218-A04E-85FE-4019BA2AFC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839EF53-B0FD-AF42-8479-0D8D25CADA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37687FA-8903-8C4E-9FAE-8BA825B5F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227846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6801675" cy="6957778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solidFill>
              <a:srgbClr val="63B1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8717F52-5218-A04E-85FE-4019BA2AFC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839EF53-B0FD-AF42-8479-0D8D25CADA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37687FA-8903-8C4E-9FAE-8BA825B5F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710335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4" y="0"/>
            <a:ext cx="11963048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A16FE2FA-60A7-824D-989C-1DE14DD4AC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E25E6694-41CC-5246-8950-1FCBC5A42D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6F85165-9A8B-4B48-92D5-DD4A6F5AFF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F0ABBF8E-2FA1-4143-A3D1-85D857940B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90FE50E2-7287-AF48-8B7F-254A7F65FA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E059A0B8-5DBB-0547-9898-6107ECB32B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58517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8D8473A-26AF-C249-A308-51D1233C19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8C347D0D-9ADF-F04D-A7A9-763015C2FB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38317EF-8420-7944-BC72-E01F1749B18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75B2FE88-A057-1C45-BF75-BA661C6AE8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A588400-871F-F44A-B832-D2DAB6AF61A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F1C8C285-4546-2C4E-8423-946982299F5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85813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4" y="0"/>
            <a:ext cx="11963048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EA1537EA-C36C-4C48-9C17-DE22BD9EC2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3A687291-0CBA-8646-91E4-32C02AB4A5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F5167438-FB8A-1D4B-BB24-9F2B40AFF3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3564D09F-C382-5F46-A844-6305CD1B99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1E4B44F8-F3D8-7E40-8BC0-84AEE1138F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8E350C7-D56C-BB4A-923E-E08A439FDF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248811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DC2E9A5-4FC2-DB40-89CB-67A9A1EC11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9D71FB35-CDC5-B64B-9E71-A1098C4880A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DEFC1B93-E9EB-F044-9954-5927089FF3B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06754A93-30EC-D149-8F70-4D6C61C510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A29D6DF-68BB-6C4D-AAA4-B639652E83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15A68DEF-DF3E-0F48-A2EE-0609932A4F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863496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CE9EF793-A985-5846-B627-BD8E79F8B33B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itle Placeholder 1">
            <a:extLst>
              <a:ext uri="{FF2B5EF4-FFF2-40B4-BE49-F238E27FC236}">
                <a16:creationId xmlns:a16="http://schemas.microsoft.com/office/drawing/2014/main" id="{55D59D9D-FC3D-CB46-9DA4-5F755258DEAC}"/>
              </a:ext>
            </a:extLst>
          </p:cNvPr>
          <p:cNvSpPr txBox="1">
            <a:spLocks/>
          </p:cNvSpPr>
          <p:nvPr/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100834" tIns="50417" rIns="100834" bIns="50417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 sz="3639">
                <a:solidFill>
                  <a:srgbClr val="D86075"/>
                </a:solidFill>
              </a:rPr>
              <a:t>Click to edit Master title style</a:t>
            </a:r>
            <a:endParaRPr lang="en-US" sz="3639">
              <a:solidFill>
                <a:srgbClr val="D860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2359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CE9EF793-A985-5846-B627-BD8E79F8B33B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DF918A"/>
              </a:solidFill>
            </a:endParaRP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itle Placeholder 1">
            <a:extLst>
              <a:ext uri="{FF2B5EF4-FFF2-40B4-BE49-F238E27FC236}">
                <a16:creationId xmlns:a16="http://schemas.microsoft.com/office/drawing/2014/main" id="{55D59D9D-FC3D-CB46-9DA4-5F755258DEAC}"/>
              </a:ext>
            </a:extLst>
          </p:cNvPr>
          <p:cNvSpPr txBox="1">
            <a:spLocks/>
          </p:cNvSpPr>
          <p:nvPr/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100834" tIns="50417" rIns="100834" bIns="50417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 sz="3639">
                <a:solidFill>
                  <a:srgbClr val="C3DDD7"/>
                </a:solidFill>
              </a:rPr>
              <a:t>Click to edit Master title style</a:t>
            </a:r>
            <a:endParaRPr lang="en-US" sz="3639">
              <a:solidFill>
                <a:srgbClr val="C3DDD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247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C5C294E5-F755-7B4A-A655-04312EF0AF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F0C47967-C079-E24F-8636-1682CBF5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AA6708DB-A7AC-0942-95D4-D85B3A32B1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D60E9371-115B-6F42-8766-64226F594A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B58FE328-85D5-A74E-A340-A55D92D9F5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Round Diagonal Corner Rectangle 12">
            <a:extLst>
              <a:ext uri="{FF2B5EF4-FFF2-40B4-BE49-F238E27FC236}">
                <a16:creationId xmlns:a16="http://schemas.microsoft.com/office/drawing/2014/main" id="{BD57A1AD-B25C-354A-852D-EBF26EB7CCF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8132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C5C294E5-F755-7B4A-A655-04312EF0AF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F0C47967-C079-E24F-8636-1682CBF5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AA6708DB-A7AC-0942-95D4-D85B3A32B1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D60E9371-115B-6F42-8766-64226F594A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B58FE328-85D5-A74E-A340-A55D92D9F5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Round Diagonal Corner Rectangle 12">
            <a:extLst>
              <a:ext uri="{FF2B5EF4-FFF2-40B4-BE49-F238E27FC236}">
                <a16:creationId xmlns:a16="http://schemas.microsoft.com/office/drawing/2014/main" id="{BD57A1AD-B25C-354A-852D-EBF26EB7CCF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D9D27A9D-692C-A04A-BCE7-AB2E8A757650}"/>
              </a:ext>
            </a:extLst>
          </p:cNvPr>
          <p:cNvSpPr txBox="1">
            <a:spLocks/>
          </p:cNvSpPr>
          <p:nvPr/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100834" tIns="50417" rIns="100834" bIns="50417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 sz="3639">
                <a:solidFill>
                  <a:srgbClr val="0C244C"/>
                </a:solidFill>
              </a:rPr>
              <a:t>Click to edit Master title style</a:t>
            </a:r>
            <a:endParaRPr lang="en-US" sz="3639">
              <a:solidFill>
                <a:srgbClr val="0C24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637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FFC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916075" y="-372297"/>
            <a:ext cx="1938607" cy="193845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85111"/>
            <a:ext cx="13444538" cy="527266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010256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63B1A4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654921C3-E5E3-B14F-856D-25AE936CF341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6CB0C7A4-192E-364E-A69A-D07332308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47789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42FEA488-D4E2-0343-A83D-08BB48D2752D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04D441F-8D27-9645-844D-1967EBCD6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1713762-D6C6-CB4B-8881-EB8E8FA871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41479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63CED192-F6AA-F84B-A24E-F2B1462C018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126A5E3-F8BB-9847-A268-2C44D4771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5B616937-BF51-4049-AF81-62EC6F0226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6191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1F6343B1-1103-C843-8D41-C961B8DAE72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1065F9-7C50-854A-BCD1-F52A2880C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75A8353-0B25-3047-B90E-7EEA7F64C7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78712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B889128-811C-DE4A-B7A2-B59A0C053A56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FEB1C999-967E-FC4C-BAD0-5FB4A50DC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B9889083-EE2F-7A4E-A509-D046425861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069690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FA89BCE-54A3-854E-88E7-181BE4849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E5B237A-3897-4141-8CED-2DF20194B1F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6FA4F00-FDDD-2B49-A08C-C59D2E7F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53601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13516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58911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73552B9F-8377-FB4F-8941-AB38DB9617E2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6599E6-9DC6-BA42-B07B-A51823709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865929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4CC5ADD0-5755-9341-A794-D9405AB1CE9B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B631168-B793-ED49-B934-593139FB8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58716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472513" y="-372297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431199"/>
            <a:ext cx="13444538" cy="452657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4755164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B9FD1A2C-38BE-AB4F-9B8B-6ADE3F259D13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DE040E-4416-784E-A304-6C481AB8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52678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44723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071383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3B006B63-8E25-D245-AC46-2D9232FE60EF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9AE0E48-35E1-674B-9BA8-70FDCA86D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2368D3C0-A3CA-1842-B423-E84646E291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B290A2BC-7D5D-A24B-B48D-1F07B98264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F3A597FB-2E42-6541-9B9F-09CAB4F3DC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46284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3E95613-5D02-6249-A2F5-39FC0AB374A1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73BE0186-5360-4A4D-A5FC-FA2A4223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01F0488D-6337-1346-A438-40D522A73C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38DAE29A-84F6-3247-9A58-75681789A9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8254261-48E4-C44B-BA6E-AC8D104F35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264342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3444538" cy="693719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87BCE467-8FF7-7945-878B-23B94E0DB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311" y="456321"/>
            <a:ext cx="8681690" cy="12604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827">
                <a:solidFill>
                  <a:schemeClr val="bg1"/>
                </a:solidFill>
                <a:latin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65450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30198"/>
            <a:ext cx="13444538" cy="698797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827">
                <a:solidFill>
                  <a:schemeClr val="bg1"/>
                </a:solidFill>
                <a:latin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B02DBD38-9AE8-2642-9834-AB7BA02CB46D}"/>
              </a:ext>
            </a:extLst>
          </p:cNvPr>
          <p:cNvSpPr/>
          <p:nvPr/>
        </p:nvSpPr>
        <p:spPr>
          <a:xfrm>
            <a:off x="899185" y="2352066"/>
            <a:ext cx="5452506" cy="3891032"/>
          </a:xfrm>
          <a:prstGeom prst="round2Diag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22683" y="2669701"/>
            <a:ext cx="4552594" cy="32557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323" b="0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19231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"/>
            <a:ext cx="13444538" cy="69769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827">
                <a:solidFill>
                  <a:schemeClr val="bg1"/>
                </a:solidFill>
                <a:latin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B02DBD38-9AE8-2642-9834-AB7BA02CB46D}"/>
              </a:ext>
            </a:extLst>
          </p:cNvPr>
          <p:cNvSpPr/>
          <p:nvPr/>
        </p:nvSpPr>
        <p:spPr>
          <a:xfrm>
            <a:off x="581562" y="2272658"/>
            <a:ext cx="5452506" cy="3891032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60" y="2590292"/>
            <a:ext cx="4552594" cy="333517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323" b="0">
                <a:solidFill>
                  <a:srgbClr val="0C244C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39006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82829C6B-48A1-6943-A27C-97B2814D54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96017" y="2210561"/>
            <a:ext cx="5452506" cy="29208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985" b="1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037959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82829C6B-48A1-6943-A27C-97B2814D54A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96016" y="2510886"/>
            <a:ext cx="5452506" cy="7705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4411" b="1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AU"/>
              <a:t>Thank You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D5E7FF-3B06-CE47-BAE2-8A738E6E3752}"/>
              </a:ext>
            </a:extLst>
          </p:cNvPr>
          <p:cNvSpPr txBox="1"/>
          <p:nvPr/>
        </p:nvSpPr>
        <p:spPr>
          <a:xfrm>
            <a:off x="4827960" y="4652148"/>
            <a:ext cx="3788618" cy="397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781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985" b="0" i="0" kern="1200" spc="248">
                <a:solidFill>
                  <a:schemeClr val="bg1"/>
                </a:solidFill>
                <a:latin typeface="Arial" panose="020B0604020202020204" pitchFamily="34" charset="0"/>
                <a:ea typeface="Roboto light" pitchFamily="2" charset="0"/>
                <a:cs typeface="Arial" panose="020B0604020202020204" pitchFamily="34" charset="0"/>
              </a:rPr>
              <a:t>www.caritas.org.au</a:t>
            </a:r>
          </a:p>
        </p:txBody>
      </p:sp>
      <p:sp>
        <p:nvSpPr>
          <p:cNvPr id="10" name="Freeform: Shape 3">
            <a:extLst>
              <a:ext uri="{FF2B5EF4-FFF2-40B4-BE49-F238E27FC236}">
                <a16:creationId xmlns:a16="http://schemas.microsoft.com/office/drawing/2014/main" id="{F426E386-A88B-9643-8DBF-4D88CDF2CEDC}"/>
              </a:ext>
            </a:extLst>
          </p:cNvPr>
          <p:cNvSpPr/>
          <p:nvPr/>
        </p:nvSpPr>
        <p:spPr>
          <a:xfrm>
            <a:off x="4961906" y="2289819"/>
            <a:ext cx="304603" cy="304615"/>
          </a:xfrm>
          <a:custGeom>
            <a:avLst/>
            <a:gdLst>
              <a:gd name="connsiteX0" fmla="*/ 114872 w 276225"/>
              <a:gd name="connsiteY0" fmla="*/ 21336 h 276225"/>
              <a:gd name="connsiteX1" fmla="*/ 114872 w 276225"/>
              <a:gd name="connsiteY1" fmla="*/ 100679 h 276225"/>
              <a:gd name="connsiteX2" fmla="*/ 100679 w 276225"/>
              <a:gd name="connsiteY2" fmla="*/ 114872 h 276225"/>
              <a:gd name="connsiteX3" fmla="*/ 21336 w 276225"/>
              <a:gd name="connsiteY3" fmla="*/ 114872 h 276225"/>
              <a:gd name="connsiteX4" fmla="*/ 7144 w 276225"/>
              <a:gd name="connsiteY4" fmla="*/ 129064 h 276225"/>
              <a:gd name="connsiteX5" fmla="*/ 7144 w 276225"/>
              <a:gd name="connsiteY5" fmla="*/ 155258 h 276225"/>
              <a:gd name="connsiteX6" fmla="*/ 21336 w 276225"/>
              <a:gd name="connsiteY6" fmla="*/ 169450 h 276225"/>
              <a:gd name="connsiteX7" fmla="*/ 100679 w 276225"/>
              <a:gd name="connsiteY7" fmla="*/ 169450 h 276225"/>
              <a:gd name="connsiteX8" fmla="*/ 114872 w 276225"/>
              <a:gd name="connsiteY8" fmla="*/ 183642 h 276225"/>
              <a:gd name="connsiteX9" fmla="*/ 114872 w 276225"/>
              <a:gd name="connsiteY9" fmla="*/ 262985 h 276225"/>
              <a:gd name="connsiteX10" fmla="*/ 129064 w 276225"/>
              <a:gd name="connsiteY10" fmla="*/ 277178 h 276225"/>
              <a:gd name="connsiteX11" fmla="*/ 155258 w 276225"/>
              <a:gd name="connsiteY11" fmla="*/ 277178 h 276225"/>
              <a:gd name="connsiteX12" fmla="*/ 169450 w 276225"/>
              <a:gd name="connsiteY12" fmla="*/ 262985 h 276225"/>
              <a:gd name="connsiteX13" fmla="*/ 169450 w 276225"/>
              <a:gd name="connsiteY13" fmla="*/ 183642 h 276225"/>
              <a:gd name="connsiteX14" fmla="*/ 183642 w 276225"/>
              <a:gd name="connsiteY14" fmla="*/ 169450 h 276225"/>
              <a:gd name="connsiteX15" fmla="*/ 262985 w 276225"/>
              <a:gd name="connsiteY15" fmla="*/ 169450 h 276225"/>
              <a:gd name="connsiteX16" fmla="*/ 277178 w 276225"/>
              <a:gd name="connsiteY16" fmla="*/ 155258 h 276225"/>
              <a:gd name="connsiteX17" fmla="*/ 277178 w 276225"/>
              <a:gd name="connsiteY17" fmla="*/ 129064 h 276225"/>
              <a:gd name="connsiteX18" fmla="*/ 262985 w 276225"/>
              <a:gd name="connsiteY18" fmla="*/ 114872 h 276225"/>
              <a:gd name="connsiteX19" fmla="*/ 183642 w 276225"/>
              <a:gd name="connsiteY19" fmla="*/ 114872 h 276225"/>
              <a:gd name="connsiteX20" fmla="*/ 169450 w 276225"/>
              <a:gd name="connsiteY20" fmla="*/ 100679 h 276225"/>
              <a:gd name="connsiteX21" fmla="*/ 169450 w 276225"/>
              <a:gd name="connsiteY21" fmla="*/ 21336 h 276225"/>
              <a:gd name="connsiteX22" fmla="*/ 155258 w 276225"/>
              <a:gd name="connsiteY22" fmla="*/ 7144 h 276225"/>
              <a:gd name="connsiteX23" fmla="*/ 129064 w 276225"/>
              <a:gd name="connsiteY23" fmla="*/ 7144 h 276225"/>
              <a:gd name="connsiteX24" fmla="*/ 114872 w 276225"/>
              <a:gd name="connsiteY24" fmla="*/ 21336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6225" h="276225">
                <a:moveTo>
                  <a:pt x="114872" y="21336"/>
                </a:moveTo>
                <a:lnTo>
                  <a:pt x="114872" y="100679"/>
                </a:lnTo>
                <a:cubicBezTo>
                  <a:pt x="114872" y="108490"/>
                  <a:pt x="108490" y="114872"/>
                  <a:pt x="100679" y="114872"/>
                </a:cubicBezTo>
                <a:lnTo>
                  <a:pt x="21336" y="114872"/>
                </a:lnTo>
                <a:cubicBezTo>
                  <a:pt x="13526" y="114872"/>
                  <a:pt x="7144" y="121253"/>
                  <a:pt x="7144" y="129064"/>
                </a:cubicBezTo>
                <a:lnTo>
                  <a:pt x="7144" y="155258"/>
                </a:lnTo>
                <a:cubicBezTo>
                  <a:pt x="7144" y="163068"/>
                  <a:pt x="13526" y="169450"/>
                  <a:pt x="21336" y="169450"/>
                </a:cubicBezTo>
                <a:lnTo>
                  <a:pt x="100679" y="169450"/>
                </a:lnTo>
                <a:cubicBezTo>
                  <a:pt x="108490" y="169450"/>
                  <a:pt x="114872" y="175831"/>
                  <a:pt x="114872" y="183642"/>
                </a:cubicBezTo>
                <a:lnTo>
                  <a:pt x="114872" y="262985"/>
                </a:lnTo>
                <a:cubicBezTo>
                  <a:pt x="114872" y="270796"/>
                  <a:pt x="121253" y="277178"/>
                  <a:pt x="129064" y="277178"/>
                </a:cubicBezTo>
                <a:lnTo>
                  <a:pt x="155258" y="277178"/>
                </a:lnTo>
                <a:cubicBezTo>
                  <a:pt x="163068" y="277178"/>
                  <a:pt x="169450" y="270796"/>
                  <a:pt x="169450" y="262985"/>
                </a:cubicBezTo>
                <a:lnTo>
                  <a:pt x="169450" y="183642"/>
                </a:lnTo>
                <a:cubicBezTo>
                  <a:pt x="169450" y="175831"/>
                  <a:pt x="175831" y="169450"/>
                  <a:pt x="183642" y="169450"/>
                </a:cubicBezTo>
                <a:lnTo>
                  <a:pt x="262985" y="169450"/>
                </a:lnTo>
                <a:cubicBezTo>
                  <a:pt x="270796" y="169450"/>
                  <a:pt x="277178" y="163068"/>
                  <a:pt x="277178" y="155258"/>
                </a:cubicBezTo>
                <a:lnTo>
                  <a:pt x="277178" y="129064"/>
                </a:lnTo>
                <a:cubicBezTo>
                  <a:pt x="277178" y="121253"/>
                  <a:pt x="270796" y="114872"/>
                  <a:pt x="262985" y="114872"/>
                </a:cubicBezTo>
                <a:lnTo>
                  <a:pt x="183642" y="114872"/>
                </a:lnTo>
                <a:cubicBezTo>
                  <a:pt x="175831" y="114872"/>
                  <a:pt x="169450" y="108490"/>
                  <a:pt x="169450" y="100679"/>
                </a:cubicBezTo>
                <a:lnTo>
                  <a:pt x="169450" y="21336"/>
                </a:lnTo>
                <a:cubicBezTo>
                  <a:pt x="169450" y="13526"/>
                  <a:pt x="163068" y="7144"/>
                  <a:pt x="155258" y="7144"/>
                </a:cubicBezTo>
                <a:lnTo>
                  <a:pt x="129064" y="7144"/>
                </a:lnTo>
                <a:cubicBezTo>
                  <a:pt x="121253" y="7144"/>
                  <a:pt x="114872" y="13526"/>
                  <a:pt x="114872" y="2133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AU" sz="1985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391A73-72E7-9D48-BB43-16F1429F02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8500" y="3477797"/>
            <a:ext cx="3367539" cy="92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010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472513" y="-372297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431199"/>
            <a:ext cx="13444538" cy="452657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0040027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3">
            <a:extLst>
              <a:ext uri="{FF2B5EF4-FFF2-40B4-BE49-F238E27FC236}">
                <a16:creationId xmlns:a16="http://schemas.microsoft.com/office/drawing/2014/main" id="{C4BCBDD2-5371-5841-B947-6208854B2FD4}"/>
              </a:ext>
            </a:extLst>
          </p:cNvPr>
          <p:cNvSpPr/>
          <p:nvPr userDrawn="1"/>
        </p:nvSpPr>
        <p:spPr>
          <a:xfrm>
            <a:off x="0" y="-1"/>
            <a:ext cx="13442941" cy="1256423"/>
          </a:xfrm>
          <a:custGeom>
            <a:avLst/>
            <a:gdLst/>
            <a:ahLst/>
            <a:cxnLst/>
            <a:rect l="l" t="t" r="r" b="b"/>
            <a:pathLst>
              <a:path w="10692130" h="1090295">
                <a:moveTo>
                  <a:pt x="10692003" y="0"/>
                </a:moveTo>
                <a:lnTo>
                  <a:pt x="0" y="0"/>
                </a:lnTo>
                <a:lnTo>
                  <a:pt x="0" y="1090002"/>
                </a:lnTo>
                <a:lnTo>
                  <a:pt x="10692003" y="1090002"/>
                </a:lnTo>
                <a:lnTo>
                  <a:pt x="10692003" y="0"/>
                </a:lnTo>
                <a:close/>
              </a:path>
            </a:pathLst>
          </a:custGeom>
          <a:solidFill>
            <a:srgbClr val="E4DBCA"/>
          </a:solidFill>
        </p:spPr>
        <p:txBody>
          <a:bodyPr wrap="square" lIns="0" tIns="0" rIns="0" bIns="0" rtlCol="0"/>
          <a:lstStyle/>
          <a:p>
            <a:endParaRPr sz="1697"/>
          </a:p>
        </p:txBody>
      </p:sp>
    </p:spTree>
    <p:extLst>
      <p:ext uri="{BB962C8B-B14F-4D97-AF65-F5344CB8AC3E}">
        <p14:creationId xmlns:p14="http://schemas.microsoft.com/office/powerpoint/2010/main" val="376858278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23">
            <a:extLst>
              <a:ext uri="{FF2B5EF4-FFF2-40B4-BE49-F238E27FC236}">
                <a16:creationId xmlns:a16="http://schemas.microsoft.com/office/drawing/2014/main" id="{C0227278-F170-1346-96D8-6FA9754D6EA7}"/>
              </a:ext>
            </a:extLst>
          </p:cNvPr>
          <p:cNvSpPr/>
          <p:nvPr userDrawn="1"/>
        </p:nvSpPr>
        <p:spPr>
          <a:xfrm>
            <a:off x="-29765" y="0"/>
            <a:ext cx="13504069" cy="885825"/>
          </a:xfrm>
          <a:custGeom>
            <a:avLst/>
            <a:gdLst/>
            <a:ahLst/>
            <a:cxnLst/>
            <a:rect l="l" t="t" r="r" b="b"/>
            <a:pathLst>
              <a:path w="10692130" h="1090295">
                <a:moveTo>
                  <a:pt x="10692003" y="0"/>
                </a:moveTo>
                <a:lnTo>
                  <a:pt x="0" y="0"/>
                </a:lnTo>
                <a:lnTo>
                  <a:pt x="0" y="1090002"/>
                </a:lnTo>
                <a:lnTo>
                  <a:pt x="10692003" y="1090002"/>
                </a:lnTo>
                <a:lnTo>
                  <a:pt x="10692003" y="0"/>
                </a:lnTo>
                <a:close/>
              </a:path>
            </a:pathLst>
          </a:custGeom>
          <a:solidFill>
            <a:srgbClr val="E4DBCA"/>
          </a:solidFill>
        </p:spPr>
        <p:txBody>
          <a:bodyPr wrap="square" lIns="0" tIns="0" rIns="0" bIns="0" rtlCol="0"/>
          <a:lstStyle/>
          <a:p>
            <a:endParaRPr sz="1697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6F6542A-7238-F34B-9F4D-66CD80A0E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069" y="276225"/>
            <a:ext cx="11596688" cy="482600"/>
          </a:xfrm>
          <a:prstGeom prst="rect">
            <a:avLst/>
          </a:prstGeom>
        </p:spPr>
        <p:txBody>
          <a:bodyPr/>
          <a:lstStyle>
            <a:lvl1pPr>
              <a:defRPr sz="2350" b="1" i="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2387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B7B3968-B42F-264E-9858-F96AD02566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06268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0567" y="3972247"/>
            <a:ext cx="10083404" cy="18259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985">
                <a:solidFill>
                  <a:schemeClr val="bg1"/>
                </a:solidFill>
              </a:defRPr>
            </a:lvl1pPr>
            <a:lvl2pPr marL="378116" indent="0" algn="ctr">
              <a:buNone/>
              <a:defRPr sz="1654"/>
            </a:lvl2pPr>
            <a:lvl3pPr marL="756232" indent="0" algn="ctr">
              <a:buNone/>
              <a:defRPr sz="1489"/>
            </a:lvl3pPr>
            <a:lvl4pPr marL="1134347" indent="0" algn="ctr">
              <a:buNone/>
              <a:defRPr sz="1323"/>
            </a:lvl4pPr>
            <a:lvl5pPr marL="1512463" indent="0" algn="ctr">
              <a:buNone/>
              <a:defRPr sz="1323"/>
            </a:lvl5pPr>
            <a:lvl6pPr marL="1890579" indent="0" algn="ctr">
              <a:buNone/>
              <a:defRPr sz="1323"/>
            </a:lvl6pPr>
            <a:lvl7pPr marL="2268695" indent="0" algn="ctr">
              <a:buNone/>
              <a:defRPr sz="1323"/>
            </a:lvl7pPr>
            <a:lvl8pPr marL="2646811" indent="0" algn="ctr">
              <a:buNone/>
              <a:defRPr sz="1323"/>
            </a:lvl8pPr>
            <a:lvl9pPr marL="3024927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80567" y="1237717"/>
            <a:ext cx="10083404" cy="2632992"/>
          </a:xfrm>
          <a:prstGeom prst="rect">
            <a:avLst/>
          </a:prstGeom>
        </p:spPr>
        <p:txBody>
          <a:bodyPr anchor="b"/>
          <a:lstStyle>
            <a:lvl1pPr algn="ctr">
              <a:defRPr sz="4962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5081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A23D3B5-17DF-E94A-8FB3-6084B9757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78402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7A4B785D-CEDA-A042-93FF-FDDC90576B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031" y="1360708"/>
            <a:ext cx="12191599" cy="452630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09A17F-886E-9245-A52B-75E9730B01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031" y="5887011"/>
            <a:ext cx="6712606" cy="90334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FontTx/>
              <a:buNone/>
              <a:defRPr sz="869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2099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g object 17">
            <a:extLst>
              <a:ext uri="{FF2B5EF4-FFF2-40B4-BE49-F238E27FC236}">
                <a16:creationId xmlns:a16="http://schemas.microsoft.com/office/drawing/2014/main" id="{6242D198-E2DD-0341-A688-39C5FF3F8A86}"/>
              </a:ext>
            </a:extLst>
          </p:cNvPr>
          <p:cNvSpPr/>
          <p:nvPr/>
        </p:nvSpPr>
        <p:spPr>
          <a:xfrm>
            <a:off x="0" y="6957781"/>
            <a:ext cx="13444538" cy="605071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985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246BC-366E-CA46-8DD2-A93F93232E15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3045" y="7073823"/>
            <a:ext cx="1255666" cy="372985"/>
          </a:xfrm>
          <a:prstGeom prst="rect">
            <a:avLst/>
          </a:prstGeom>
        </p:spPr>
      </p:pic>
      <p:sp>
        <p:nvSpPr>
          <p:cNvPr id="4" name="bg object 16">
            <a:extLst>
              <a:ext uri="{FF2B5EF4-FFF2-40B4-BE49-F238E27FC236}">
                <a16:creationId xmlns:a16="http://schemas.microsoft.com/office/drawing/2014/main" id="{4F53450D-9AAD-5B4B-AE82-865782BA85ED}"/>
              </a:ext>
            </a:extLst>
          </p:cNvPr>
          <p:cNvSpPr/>
          <p:nvPr userDrawn="1"/>
        </p:nvSpPr>
        <p:spPr>
          <a:xfrm>
            <a:off x="0" y="7022471"/>
            <a:ext cx="13444539" cy="540385"/>
          </a:xfrm>
          <a:custGeom>
            <a:avLst/>
            <a:gdLst/>
            <a:ahLst/>
            <a:cxnLst/>
            <a:rect l="l" t="t" r="r" b="b"/>
            <a:pathLst>
              <a:path w="10692130" h="540384">
                <a:moveTo>
                  <a:pt x="10692003" y="0"/>
                </a:moveTo>
                <a:lnTo>
                  <a:pt x="0" y="0"/>
                </a:lnTo>
                <a:lnTo>
                  <a:pt x="0" y="540003"/>
                </a:lnTo>
                <a:lnTo>
                  <a:pt x="10692003" y="540003"/>
                </a:lnTo>
                <a:lnTo>
                  <a:pt x="10692003" y="0"/>
                </a:lnTo>
                <a:close/>
              </a:path>
            </a:pathLst>
          </a:custGeom>
          <a:solidFill>
            <a:srgbClr val="761F00"/>
          </a:solidFill>
        </p:spPr>
        <p:txBody>
          <a:bodyPr wrap="square" lIns="0" tIns="0" rIns="0" bIns="0" rtlCol="0"/>
          <a:lstStyle/>
          <a:p>
            <a:endParaRPr sz="1697"/>
          </a:p>
        </p:txBody>
      </p:sp>
      <p:sp>
        <p:nvSpPr>
          <p:cNvPr id="5" name="bg object 17">
            <a:extLst>
              <a:ext uri="{FF2B5EF4-FFF2-40B4-BE49-F238E27FC236}">
                <a16:creationId xmlns:a16="http://schemas.microsoft.com/office/drawing/2014/main" id="{4CA196B6-1463-B148-94D6-DE6807B9A035}"/>
              </a:ext>
            </a:extLst>
          </p:cNvPr>
          <p:cNvSpPr/>
          <p:nvPr userDrawn="1"/>
        </p:nvSpPr>
        <p:spPr>
          <a:xfrm>
            <a:off x="12322946" y="7164004"/>
            <a:ext cx="796920" cy="251460"/>
          </a:xfrm>
          <a:prstGeom prst="rect">
            <a:avLst/>
          </a:prstGeom>
          <a:blipFill>
            <a:blip r:embed="rId6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97"/>
          </a:p>
        </p:txBody>
      </p:sp>
    </p:spTree>
    <p:extLst>
      <p:ext uri="{BB962C8B-B14F-4D97-AF65-F5344CB8AC3E}">
        <p14:creationId xmlns:p14="http://schemas.microsoft.com/office/powerpoint/2010/main" val="3202243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731" r:id="rId27"/>
    <p:sldLayoutId id="2147483695" r:id="rId28"/>
    <p:sldLayoutId id="2147483696" r:id="rId29"/>
    <p:sldLayoutId id="2147483697" r:id="rId30"/>
    <p:sldLayoutId id="2147483730" r:id="rId31"/>
    <p:sldLayoutId id="2147483698" r:id="rId32"/>
    <p:sldLayoutId id="2147483699" r:id="rId33"/>
    <p:sldLayoutId id="2147483700" r:id="rId34"/>
    <p:sldLayoutId id="2147483701" r:id="rId35"/>
    <p:sldLayoutId id="2147483702" r:id="rId36"/>
    <p:sldLayoutId id="2147483703" r:id="rId37"/>
    <p:sldLayoutId id="2147483704" r:id="rId38"/>
    <p:sldLayoutId id="2147483705" r:id="rId39"/>
    <p:sldLayoutId id="2147483706" r:id="rId40"/>
    <p:sldLayoutId id="2147483707" r:id="rId41"/>
    <p:sldLayoutId id="2147483708" r:id="rId42"/>
    <p:sldLayoutId id="2147483709" r:id="rId43"/>
    <p:sldLayoutId id="2147483710" r:id="rId44"/>
    <p:sldLayoutId id="2147483711" r:id="rId45"/>
    <p:sldLayoutId id="2147483712" r:id="rId46"/>
    <p:sldLayoutId id="2147483713" r:id="rId47"/>
    <p:sldLayoutId id="2147483714" r:id="rId48"/>
    <p:sldLayoutId id="2147483715" r:id="rId49"/>
    <p:sldLayoutId id="2147483716" r:id="rId50"/>
    <p:sldLayoutId id="2147483717" r:id="rId51"/>
    <p:sldLayoutId id="2147483718" r:id="rId52"/>
    <p:sldLayoutId id="2147483719" r:id="rId53"/>
    <p:sldLayoutId id="2147483720" r:id="rId54"/>
    <p:sldLayoutId id="2147483721" r:id="rId55"/>
    <p:sldLayoutId id="2147483722" r:id="rId56"/>
    <p:sldLayoutId id="2147483723" r:id="rId57"/>
    <p:sldLayoutId id="2147483724" r:id="rId58"/>
    <p:sldLayoutId id="2147483725" r:id="rId59"/>
    <p:sldLayoutId id="2147483726" r:id="rId60"/>
    <p:sldLayoutId id="2147483727" r:id="rId61"/>
  </p:sldLayoutIdLst>
  <p:txStyles>
    <p:titleStyle>
      <a:lvl1pPr algn="l" defTabSz="756232" rtl="0" eaLnBrk="1" latinLnBrk="0" hangingPunct="1">
        <a:lnSpc>
          <a:spcPct val="90000"/>
        </a:lnSpc>
        <a:spcBef>
          <a:spcPct val="0"/>
        </a:spcBef>
        <a:buNone/>
        <a:defRPr sz="36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58" indent="-189058" algn="l" defTabSz="756232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6" kern="1200">
          <a:solidFill>
            <a:schemeClr val="tx1"/>
          </a:solidFill>
          <a:latin typeface="+mn-lt"/>
          <a:ea typeface="+mn-ea"/>
          <a:cs typeface="+mn-cs"/>
        </a:defRPr>
      </a:lvl1pPr>
      <a:lvl2pPr marL="567174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945290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405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4pPr>
      <a:lvl5pPr marL="1701521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5pPr>
      <a:lvl6pPr marL="2079637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6pPr>
      <a:lvl7pPr marL="2457753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7pPr>
      <a:lvl8pPr marL="2835869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8pPr>
      <a:lvl9pPr marL="3213985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1pPr>
      <a:lvl2pPr marL="378116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2pPr>
      <a:lvl3pPr marL="756232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3pPr>
      <a:lvl4pPr marL="1134347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4pPr>
      <a:lvl5pPr marL="1512463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5pPr>
      <a:lvl6pPr marL="1890579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6pPr>
      <a:lvl7pPr marL="2268695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7pPr>
      <a:lvl8pPr marL="2646811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8pPr>
      <a:lvl9pPr marL="3024927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CR2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Two people sit on the floor inside their home, one with a child in their lap. ">
            <a:extLst>
              <a:ext uri="{FF2B5EF4-FFF2-40B4-BE49-F238E27FC236}">
                <a16:creationId xmlns:a16="http://schemas.microsoft.com/office/drawing/2014/main" id="{B95E949B-6A00-2559-3386-B1CF5A0DA99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685111"/>
            <a:ext cx="13444538" cy="5272668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A7A0E763-E2EC-4B23-8B0B-4B0A828F49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9990" y="84055"/>
            <a:ext cx="11066210" cy="1588176"/>
          </a:xfrm>
        </p:spPr>
        <p:txBody>
          <a:bodyPr anchor="ctr"/>
          <a:lstStyle/>
          <a:p>
            <a:r>
              <a:rPr lang="en-AU" dirty="0"/>
              <a:t>Welcome to our prayer service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039FF7-336A-BD54-0B9B-3F1287F35A57}"/>
              </a:ext>
            </a:extLst>
          </p:cNvPr>
          <p:cNvSpPr txBox="1"/>
          <p:nvPr/>
        </p:nvSpPr>
        <p:spPr>
          <a:xfrm>
            <a:off x="22577" y="7109463"/>
            <a:ext cx="75974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Roboto" panose="02000000000000000000" pitchFamily="2" charset="0"/>
              </a:rPr>
              <a:t>Photo Credit: Caritas Australia</a:t>
            </a:r>
            <a:endParaRPr lang="en-AU" sz="1200" dirty="0">
              <a:solidFill>
                <a:schemeClr val="bg1"/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736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family of four stands together in the doorway of their timber home. ">
            <a:extLst>
              <a:ext uri="{FF2B5EF4-FFF2-40B4-BE49-F238E27FC236}">
                <a16:creationId xmlns:a16="http://schemas.microsoft.com/office/drawing/2014/main" id="{80F5E56A-1A7E-3C97-598B-1D66530108F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30198"/>
            <a:ext cx="13444538" cy="6987976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703360-F2CD-49AA-A5DB-761E9A780418}"/>
              </a:ext>
            </a:extLst>
          </p:cNvPr>
          <p:cNvSpPr txBox="1"/>
          <p:nvPr/>
        </p:nvSpPr>
        <p:spPr>
          <a:xfrm>
            <a:off x="5641862" y="3601357"/>
            <a:ext cx="2160814" cy="2909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72027" tIns="36014" rIns="72027" bIns="36014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418" dirty="0">
              <a:latin typeface="Garamond"/>
            </a:endParaRP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2C82296A-FAB1-407E-A361-ED2593317E80}"/>
              </a:ext>
            </a:extLst>
          </p:cNvPr>
          <p:cNvSpPr/>
          <p:nvPr/>
        </p:nvSpPr>
        <p:spPr>
          <a:xfrm rot="16200000">
            <a:off x="8521149" y="2033965"/>
            <a:ext cx="1941688" cy="7401579"/>
          </a:xfrm>
          <a:prstGeom prst="round2DiagRect">
            <a:avLst/>
          </a:prstGeom>
          <a:solidFill>
            <a:srgbClr val="FFF0EB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D6B13-8F99-4232-A63B-147904EF51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81511" y="4880946"/>
            <a:ext cx="7311271" cy="1723054"/>
          </a:xfrm>
        </p:spPr>
        <p:txBody>
          <a:bodyPr lIns="72027" tIns="36014" rIns="72027" bIns="36014" anchor="ctr"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AU" sz="2800" b="1" dirty="0">
                <a:solidFill>
                  <a:srgbClr val="0C244C"/>
                </a:solidFill>
                <a:latin typeface="Montserrat Light" panose="00000400000000000000" pitchFamily="2" charset="0"/>
              </a:rPr>
              <a:t>Will you help create caring communities where people are welcomed, supported and treated with dignity and respect?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A6EE65-610E-2A97-DA36-4896489F07AB}"/>
              </a:ext>
            </a:extLst>
          </p:cNvPr>
          <p:cNvSpPr txBox="1"/>
          <p:nvPr/>
        </p:nvSpPr>
        <p:spPr>
          <a:xfrm>
            <a:off x="0" y="6976956"/>
            <a:ext cx="2302933" cy="585892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A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 Credit: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1328681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Two women sit on a mat outside, one taking the blood pressure of the other using an arm cuff and stethoscope while other women and children sit behind watching on.">
            <a:extLst>
              <a:ext uri="{FF2B5EF4-FFF2-40B4-BE49-F238E27FC236}">
                <a16:creationId xmlns:a16="http://schemas.microsoft.com/office/drawing/2014/main" id="{DFE239C8-0918-B60D-B906-0429FA660B7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30198"/>
            <a:ext cx="13444538" cy="6987976"/>
          </a:xfrm>
        </p:spPr>
      </p:pic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7A142E60-C782-4B4D-B628-D476FC715FFF}"/>
              </a:ext>
            </a:extLst>
          </p:cNvPr>
          <p:cNvSpPr/>
          <p:nvPr/>
        </p:nvSpPr>
        <p:spPr>
          <a:xfrm rot="16200000">
            <a:off x="2832792" y="-2168188"/>
            <a:ext cx="1670756" cy="6413532"/>
          </a:xfrm>
          <a:prstGeom prst="round2DiagRect">
            <a:avLst/>
          </a:prstGeom>
          <a:solidFill>
            <a:srgbClr val="FFF0EB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8EC615-D618-44EE-B3AE-C91DEC6F30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95962" y="118534"/>
            <a:ext cx="5858742" cy="1840088"/>
          </a:xfrm>
        </p:spPr>
        <p:txBody>
          <a:bodyPr lIns="72027" tIns="36014" rIns="72027" bIns="36014" anchor="ctr"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AU" sz="2800" b="1" dirty="0">
                <a:solidFill>
                  <a:srgbClr val="0C244C"/>
                </a:solidFill>
                <a:latin typeface="Montserrat Light" panose="00000400000000000000" pitchFamily="2" charset="0"/>
              </a:rPr>
              <a:t>Will you take action, big or small, to help make a difference in the lives of others?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33034D-6A2C-DC0B-7694-D1CAB03D634A}"/>
              </a:ext>
            </a:extLst>
          </p:cNvPr>
          <p:cNvSpPr txBox="1"/>
          <p:nvPr/>
        </p:nvSpPr>
        <p:spPr>
          <a:xfrm>
            <a:off x="0" y="6976956"/>
            <a:ext cx="3725333" cy="585892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A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 Credit: </a:t>
            </a:r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Sumon </a:t>
            </a:r>
            <a:r>
              <a:rPr lang="en-US" sz="1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Corraya</a:t>
            </a:r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/Caritas Bangladesh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423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mother holding her son in her arms, smiles at the camera after receiving formula for her child.">
            <a:extLst>
              <a:ext uri="{FF2B5EF4-FFF2-40B4-BE49-F238E27FC236}">
                <a16:creationId xmlns:a16="http://schemas.microsoft.com/office/drawing/2014/main" id="{64F0ADB8-3616-CCAB-AC7A-72E10BD72BD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30198"/>
            <a:ext cx="13444538" cy="6987976"/>
          </a:xfrm>
        </p:spPr>
      </p:pic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FCBA3769-3BCE-43FE-B514-B3692D9D8140}"/>
              </a:ext>
            </a:extLst>
          </p:cNvPr>
          <p:cNvSpPr/>
          <p:nvPr/>
        </p:nvSpPr>
        <p:spPr>
          <a:xfrm rot="16200000">
            <a:off x="1289067" y="-709075"/>
            <a:ext cx="2122311" cy="3901703"/>
          </a:xfrm>
          <a:prstGeom prst="round2DiagRect">
            <a:avLst/>
          </a:prstGeom>
          <a:solidFill>
            <a:srgbClr val="FFF0EB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43C69C-D91D-478B-AC67-B52ACEF73C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0215" y="293511"/>
            <a:ext cx="3663976" cy="1347230"/>
          </a:xfrm>
        </p:spPr>
        <p:txBody>
          <a:bodyPr lIns="72027" tIns="36014" rIns="72027" bIns="36014" anchor="t"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800" b="1" dirty="0">
                <a:solidFill>
                  <a:srgbClr val="0C244C"/>
                </a:solidFill>
                <a:latin typeface="Montserrat Light" panose="00000400000000000000" pitchFamily="2" charset="0"/>
              </a:rPr>
              <a:t>Will you help to end poverty, promote justice and uphold dignity?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A994FF-4A34-A8BD-7FF6-957F7BB7390F}"/>
              </a:ext>
            </a:extLst>
          </p:cNvPr>
          <p:cNvSpPr txBox="1"/>
          <p:nvPr/>
        </p:nvSpPr>
        <p:spPr>
          <a:xfrm>
            <a:off x="0" y="6976956"/>
            <a:ext cx="2302933" cy="585892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A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 Credit: </a:t>
            </a:r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Caritas Jerusalem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793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13-year-old girl smiles at camera in front of a group of Samoan school children at assembly. Other Samoan school girls wearing cultural dress stand behind her.  ">
            <a:extLst>
              <a:ext uri="{FF2B5EF4-FFF2-40B4-BE49-F238E27FC236}">
                <a16:creationId xmlns:a16="http://schemas.microsoft.com/office/drawing/2014/main" id="{7A8C07E4-4945-9972-1FCE-39B5F0E6E6C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"/>
            <a:ext cx="13444538" cy="6976954"/>
          </a:xfrm>
        </p:spPr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290781" y="5537021"/>
            <a:ext cx="5024759" cy="1126995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14278" y="5777963"/>
            <a:ext cx="7035664" cy="603955"/>
          </a:xfrm>
        </p:spPr>
        <p:txBody>
          <a:bodyPr/>
          <a:lstStyle/>
          <a:p>
            <a:r>
              <a:rPr lang="en-AU" sz="3600" b="1" dirty="0"/>
              <a:t>FINAL BLESSING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E877FB-BF4A-4B4C-81FD-637BC25CAC02}"/>
              </a:ext>
            </a:extLst>
          </p:cNvPr>
          <p:cNvSpPr txBox="1"/>
          <p:nvPr/>
        </p:nvSpPr>
        <p:spPr>
          <a:xfrm>
            <a:off x="0" y="6976956"/>
            <a:ext cx="2302933" cy="585892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A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 Credit: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4046487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pregnant mother sits outside her simple home with her two children.">
            <a:extLst>
              <a:ext uri="{FF2B5EF4-FFF2-40B4-BE49-F238E27FC236}">
                <a16:creationId xmlns:a16="http://schemas.microsoft.com/office/drawing/2014/main" id="{2A27BAF7-2BE0-8718-260E-A7708F6404B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"/>
            <a:ext cx="13444538" cy="6976954"/>
          </a:xfrm>
        </p:spPr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379057" y="5624523"/>
            <a:ext cx="5024759" cy="1126995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02554" y="5909337"/>
            <a:ext cx="4601262" cy="603955"/>
          </a:xfrm>
        </p:spPr>
        <p:txBody>
          <a:bodyPr/>
          <a:lstStyle/>
          <a:p>
            <a:r>
              <a:rPr lang="en-AU" sz="3600" b="1" dirty="0"/>
              <a:t>CLOSING SONG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965212-31A5-A305-E8C0-6E9BF49691E7}"/>
              </a:ext>
            </a:extLst>
          </p:cNvPr>
          <p:cNvSpPr txBox="1"/>
          <p:nvPr/>
        </p:nvSpPr>
        <p:spPr>
          <a:xfrm>
            <a:off x="0" y="6976956"/>
            <a:ext cx="2302933" cy="585892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A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 Credit: </a:t>
            </a:r>
            <a:r>
              <a:rPr lang="en-US" sz="1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Maheder</a:t>
            </a:r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Tadese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279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781205F-3116-4ABD-9358-15C5B8CDCB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DAD9B4-A711-40E0-9599-E85A1AF6CF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Credit: </a:t>
            </a:r>
            <a:r>
              <a:rPr lang="en-AU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Caritas Australia</a:t>
            </a:r>
          </a:p>
        </p:txBody>
      </p:sp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2" y="5036694"/>
            <a:ext cx="5452506" cy="1126995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60" y="5321508"/>
            <a:ext cx="4552594" cy="603955"/>
          </a:xfrm>
        </p:spPr>
        <p:txBody>
          <a:bodyPr/>
          <a:lstStyle/>
          <a:p>
            <a:r>
              <a:rPr lang="en-AU" sz="3600" b="1" dirty="0"/>
              <a:t>OPENING SONG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3F722F-5397-B6EB-3D17-8D852A8C1B57}"/>
              </a:ext>
            </a:extLst>
          </p:cNvPr>
          <p:cNvSpPr txBox="1"/>
          <p:nvPr/>
        </p:nvSpPr>
        <p:spPr>
          <a:xfrm>
            <a:off x="0" y="6976956"/>
            <a:ext cx="2302933" cy="585892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A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 Credit: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3456154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prayer space with purple and gold velvet material draped over the spaces which have large white candles, a Bible, a cross and vines of green leaves spread over them. A large Project Compassion box is at the back of the space with the tagline 'Unite Against Poverty this Lent'.">
            <a:extLst>
              <a:ext uri="{FF2B5EF4-FFF2-40B4-BE49-F238E27FC236}">
                <a16:creationId xmlns:a16="http://schemas.microsoft.com/office/drawing/2014/main" id="{41D76A6F-FD79-54DD-BFA0-E6DFAFC5498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68"/>
          <a:stretch>
            <a:fillRect/>
          </a:stretch>
        </p:blipFill>
        <p:spPr>
          <a:xfrm>
            <a:off x="0" y="2"/>
            <a:ext cx="13444538" cy="6976954"/>
          </a:xfrm>
        </p:spPr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378362" y="317939"/>
            <a:ext cx="5452506" cy="1126995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01860" y="602753"/>
            <a:ext cx="4552594" cy="603955"/>
          </a:xfrm>
        </p:spPr>
        <p:txBody>
          <a:bodyPr/>
          <a:lstStyle/>
          <a:p>
            <a:r>
              <a:rPr lang="en-AU" sz="3600" b="1" dirty="0"/>
              <a:t>PENETENTIAL RITE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84BB3A-4A20-15FE-E8D9-CD8D676B3FFE}"/>
              </a:ext>
            </a:extLst>
          </p:cNvPr>
          <p:cNvSpPr txBox="1"/>
          <p:nvPr/>
        </p:nvSpPr>
        <p:spPr>
          <a:xfrm>
            <a:off x="0" y="6976956"/>
            <a:ext cx="2302933" cy="585892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A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 Credit: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2540409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family posing for a photograph in a rural village.  ">
            <a:extLst>
              <a:ext uri="{FF2B5EF4-FFF2-40B4-BE49-F238E27FC236}">
                <a16:creationId xmlns:a16="http://schemas.microsoft.com/office/drawing/2014/main" id="{9BA9E68D-FD3F-DBB7-D0BE-2E69482108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1" y="5036694"/>
            <a:ext cx="6628707" cy="1126995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5980357" cy="603955"/>
          </a:xfrm>
        </p:spPr>
        <p:txBody>
          <a:bodyPr/>
          <a:lstStyle/>
          <a:p>
            <a:r>
              <a:rPr lang="en-AU" sz="3600" b="1" dirty="0"/>
              <a:t>GOSPEL ACCLAMATION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FA5C96-1DEC-1BC6-B6E8-A204F6DB495B}"/>
              </a:ext>
            </a:extLst>
          </p:cNvPr>
          <p:cNvSpPr txBox="1"/>
          <p:nvPr/>
        </p:nvSpPr>
        <p:spPr>
          <a:xfrm>
            <a:off x="0" y="6976956"/>
            <a:ext cx="3431822" cy="585892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A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 Credit: </a:t>
            </a:r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Arlette Bashizi/Caritas Australia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818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A wide shot of an outback landscape with a body of water in the foreground and tree covered land stretching into the distance with smoke from a fire in the distance.">
            <a:extLst>
              <a:ext uri="{FF2B5EF4-FFF2-40B4-BE49-F238E27FC236}">
                <a16:creationId xmlns:a16="http://schemas.microsoft.com/office/drawing/2014/main" id="{E632F532-DD38-FDAC-FE97-023E9DE6A20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1" y="5036694"/>
            <a:ext cx="3091029" cy="1126995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5980357" cy="603955"/>
          </a:xfrm>
        </p:spPr>
        <p:txBody>
          <a:bodyPr/>
          <a:lstStyle/>
          <a:p>
            <a:r>
              <a:rPr lang="en-AU" sz="3600" b="1" dirty="0"/>
              <a:t>GOSPEL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EA73A3-1F24-EDF0-002D-064497A9560E}"/>
              </a:ext>
            </a:extLst>
          </p:cNvPr>
          <p:cNvSpPr txBox="1"/>
          <p:nvPr/>
        </p:nvSpPr>
        <p:spPr>
          <a:xfrm>
            <a:off x="0" y="6976956"/>
            <a:ext cx="3883378" cy="585892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A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 Credit: </a:t>
            </a:r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Richard Wainwright/Caritas Australia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035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mother holding a child as they sit on the floor. ">
            <a:extLst>
              <a:ext uri="{FF2B5EF4-FFF2-40B4-BE49-F238E27FC236}">
                <a16:creationId xmlns:a16="http://schemas.microsoft.com/office/drawing/2014/main" id="{A19FDC62-A037-0DEA-FE23-CABB24FFA8D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203189" y="254487"/>
            <a:ext cx="5819239" cy="1126995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6687" y="539301"/>
            <a:ext cx="5980357" cy="603955"/>
          </a:xfrm>
        </p:spPr>
        <p:txBody>
          <a:bodyPr/>
          <a:lstStyle/>
          <a:p>
            <a:r>
              <a:rPr lang="en-AU" sz="3600" b="1" dirty="0"/>
              <a:t>GOSPEL REFLECTION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8327EE-8C4C-B1CA-A813-F4CA0E8BD0CF}"/>
              </a:ext>
            </a:extLst>
          </p:cNvPr>
          <p:cNvSpPr txBox="1"/>
          <p:nvPr/>
        </p:nvSpPr>
        <p:spPr>
          <a:xfrm>
            <a:off x="0" y="6976956"/>
            <a:ext cx="3883378" cy="585892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A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 Credit: </a:t>
            </a:r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Richard Wainwright/Caritas Australia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129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 descr="A mother, father and son who has a short stature standing together in front of some farmland. ">
            <a:extLst>
              <a:ext uri="{FF2B5EF4-FFF2-40B4-BE49-F238E27FC236}">
                <a16:creationId xmlns:a16="http://schemas.microsoft.com/office/drawing/2014/main" id="{10845289-3B34-44CA-8C1D-D2BE3E2338D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"/>
            <a:ext cx="13444538" cy="6976954"/>
          </a:xfrm>
        </p:spPr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2" y="5036694"/>
            <a:ext cx="7459161" cy="1126995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7035664" cy="603955"/>
          </a:xfrm>
        </p:spPr>
        <p:txBody>
          <a:bodyPr/>
          <a:lstStyle/>
          <a:p>
            <a:r>
              <a:rPr lang="en-AU" sz="3600" b="1" dirty="0"/>
              <a:t>PRAYERS OF INTERCESSION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D920C3-0E3A-7BAE-46D3-EDB59ADE35D1}"/>
              </a:ext>
            </a:extLst>
          </p:cNvPr>
          <p:cNvSpPr txBox="1"/>
          <p:nvPr/>
        </p:nvSpPr>
        <p:spPr>
          <a:xfrm>
            <a:off x="0" y="6976956"/>
            <a:ext cx="2302933" cy="585892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A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 Credit: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368629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young man uses traditional methods to light a fire.">
            <a:extLst>
              <a:ext uri="{FF2B5EF4-FFF2-40B4-BE49-F238E27FC236}">
                <a16:creationId xmlns:a16="http://schemas.microsoft.com/office/drawing/2014/main" id="{61648103-2BA0-B0F1-C7D9-3374D264E94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8" t="21558" r="-168" b="722"/>
          <a:stretch>
            <a:fillRect/>
          </a:stretch>
        </p:blipFill>
        <p:spPr>
          <a:xfrm>
            <a:off x="0" y="2"/>
            <a:ext cx="13444538" cy="6976954"/>
          </a:xfrm>
        </p:spPr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3" y="5036694"/>
            <a:ext cx="4200300" cy="1126995"/>
          </a:xfrm>
          <a:prstGeom prst="round2DiagRect">
            <a:avLst/>
          </a:prstGeom>
          <a:solidFill>
            <a:srgbClr val="AFB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7035664" cy="603955"/>
          </a:xfrm>
        </p:spPr>
        <p:txBody>
          <a:bodyPr/>
          <a:lstStyle/>
          <a:p>
            <a:r>
              <a:rPr lang="en-AU" sz="3600" b="1" dirty="0"/>
              <a:t>COMMITMENT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8F8BEC-269D-B060-49C3-D5A0276F1260}"/>
              </a:ext>
            </a:extLst>
          </p:cNvPr>
          <p:cNvSpPr txBox="1"/>
          <p:nvPr/>
        </p:nvSpPr>
        <p:spPr>
          <a:xfrm>
            <a:off x="0" y="6976956"/>
            <a:ext cx="2302933" cy="585892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A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 Credit: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3617954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A group of women sitting on the floor holding up their creations.">
            <a:extLst>
              <a:ext uri="{FF2B5EF4-FFF2-40B4-BE49-F238E27FC236}">
                <a16:creationId xmlns:a16="http://schemas.microsoft.com/office/drawing/2014/main" id="{0A30E24C-EEA0-6863-9E99-153315A0D61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A3A9DABE-A986-4279-AAD9-82AB31C339DC}"/>
              </a:ext>
            </a:extLst>
          </p:cNvPr>
          <p:cNvSpPr/>
          <p:nvPr/>
        </p:nvSpPr>
        <p:spPr>
          <a:xfrm rot="16200000">
            <a:off x="2154945" y="2376081"/>
            <a:ext cx="2467628" cy="6272444"/>
          </a:xfrm>
          <a:prstGeom prst="round2DiagRect">
            <a:avLst/>
          </a:prstGeom>
          <a:solidFill>
            <a:srgbClr val="FFF0EB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257CF5-7050-4EE1-B3C1-89E95687C8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4760" y="4426529"/>
            <a:ext cx="5707997" cy="2171545"/>
          </a:xfrm>
          <a:noFill/>
        </p:spPr>
        <p:txBody>
          <a:bodyPr lIns="72027" tIns="36014" rIns="72027" bIns="36014" anchor="ctr"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AU" sz="2800" b="1" dirty="0">
                <a:solidFill>
                  <a:srgbClr val="0C244C"/>
                </a:solidFill>
                <a:latin typeface="Montserrat Light" panose="00000400000000000000" pitchFamily="2" charset="0"/>
              </a:rPr>
              <a:t>Will you join with others around the world to respond to poverty and help build a fairer and more compassionate world?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B34004-6D6A-FB54-A2AB-B553038010DD}"/>
              </a:ext>
            </a:extLst>
          </p:cNvPr>
          <p:cNvSpPr txBox="1"/>
          <p:nvPr/>
        </p:nvSpPr>
        <p:spPr>
          <a:xfrm>
            <a:off x="0" y="6976956"/>
            <a:ext cx="2302933" cy="585892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A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 Credit: Caritas Australia</a:t>
            </a:r>
          </a:p>
        </p:txBody>
      </p:sp>
    </p:spTree>
    <p:extLst>
      <p:ext uri="{BB962C8B-B14F-4D97-AF65-F5344CB8AC3E}">
        <p14:creationId xmlns:p14="http://schemas.microsoft.com/office/powerpoint/2010/main" val="4039380947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 Onl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ducation Only" id="{13881B48-2DDF-184A-938B-59605512E7AC}" vid="{318FE15C-E0E6-E844-B559-BA56141B17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7938f78-b017-4dc0-8c82-d5b44b2641c5">
      <Terms xmlns="http://schemas.microsoft.com/office/infopath/2007/PartnerControls"/>
    </lcf76f155ced4ddcb4097134ff3c332f>
    <TaxCatchAll xmlns="a74f41e8-2c9a-4a9a-8a86-1b2eca9cb15f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DB4FC32371B3489519A984A7B27919" ma:contentTypeVersion="19" ma:contentTypeDescription="Create a new document." ma:contentTypeScope="" ma:versionID="616cba8acb9e0cdda2726f1aa8357487">
  <xsd:schema xmlns:xsd="http://www.w3.org/2001/XMLSchema" xmlns:xs="http://www.w3.org/2001/XMLSchema" xmlns:p="http://schemas.microsoft.com/office/2006/metadata/properties" xmlns:ns2="a7938f78-b017-4dc0-8c82-d5b44b2641c5" xmlns:ns3="a74f41e8-2c9a-4a9a-8a86-1b2eca9cb15f" targetNamespace="http://schemas.microsoft.com/office/2006/metadata/properties" ma:root="true" ma:fieldsID="8263444d65e89c1549783ac1a4911d42" ns2:_="" ns3:_="">
    <xsd:import namespace="a7938f78-b017-4dc0-8c82-d5b44b2641c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938f78-b017-4dc0-8c82-d5b44b264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2B2A76-F04A-43DE-8C51-E86C86E50DD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BA37C6-62E4-4D0F-8FE2-0253EBEF683B}">
  <ds:schemaRefs>
    <ds:schemaRef ds:uri="http://www.w3.org/XML/1998/namespace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9e00334d-dd00-4f78-9815-2808d8351382"/>
    <ds:schemaRef ds:uri="http://schemas.microsoft.com/office/2006/metadata/properties"/>
    <ds:schemaRef ds:uri="827c324d-dd95-45ea-85ed-7126813b518f"/>
    <ds:schemaRef ds:uri="http://purl.org/dc/terms/"/>
    <ds:schemaRef ds:uri="a7938f78-b017-4dc0-8c82-d5b44b2641c5"/>
    <ds:schemaRef ds:uri="a74f41e8-2c9a-4a9a-8a86-1b2eca9cb15f"/>
  </ds:schemaRefs>
</ds:datastoreItem>
</file>

<file path=customXml/itemProps3.xml><?xml version="1.0" encoding="utf-8"?>
<ds:datastoreItem xmlns:ds="http://schemas.openxmlformats.org/officeDocument/2006/customXml" ds:itemID="{B62D932B-3415-47B0-A22E-921B24E11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7938f78-b017-4dc0-8c82-d5b44b2641c5"/>
    <ds:schemaRef ds:uri="a74f41e8-2c9a-4a9a-8a86-1b2eca9cb1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Education Only</Template>
  <TotalTime>1886</TotalTime>
  <Words>225</Words>
  <Application>Microsoft Office PowerPoint</Application>
  <PresentationFormat>Custom</PresentationFormat>
  <Paragraphs>41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Garamond</vt:lpstr>
      <vt:lpstr>Montserrat Light</vt:lpstr>
      <vt:lpstr>Roboto</vt:lpstr>
      <vt:lpstr>Education Only</vt:lpstr>
      <vt:lpstr>Welcome to our prayer service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Caritas Prayer Service - Poverty</dc:title>
  <dc:creator>Nicole Dobrohotoff;Sarah.Latif@caritas.org.au</dc:creator>
  <cp:lastModifiedBy>Eleanor Niland</cp:lastModifiedBy>
  <cp:revision>77</cp:revision>
  <dcterms:created xsi:type="dcterms:W3CDTF">2020-09-07T01:18:04Z</dcterms:created>
  <dcterms:modified xsi:type="dcterms:W3CDTF">2026-02-23T02:11:11Z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2020-09-07T00:00:00Z</vt:filetime>
  </property>
  <property fmtid="{D5CDD505-2E9C-101B-9397-08002B2CF9AE}" pid="3" name="Creator">
    <vt:lpwstr>Adobe InDesign 15.1 (Macintosh)</vt:lpwstr>
  </property>
  <property fmtid="{D5CDD505-2E9C-101B-9397-08002B2CF9AE}" pid="4" name="LastSaved">
    <vt:filetime>2020-09-07T00:00:00Z</vt:filetime>
  </property>
  <property fmtid="{D5CDD505-2E9C-101B-9397-08002B2CF9AE}" pid="5" name="ContentTypeId">
    <vt:lpwstr>0x01010009DB4FC32371B3489519A984A7B27919</vt:lpwstr>
  </property>
  <property fmtid="{D5CDD505-2E9C-101B-9397-08002B2CF9AE}" pid="6" name="_dlc_DocIdItemGuid">
    <vt:lpwstr>bfc49255-13cf-4c77-be9e-f71f62fa9d38</vt:lpwstr>
  </property>
  <property fmtid="{D5CDD505-2E9C-101B-9397-08002B2CF9AE}" pid="7" name="MediaServiceImageTags">
    <vt:lpwstr/>
  </property>
</Properties>
</file>