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4"/>
  </p:sldMasterIdLst>
  <p:notesMasterIdLst>
    <p:notesMasterId r:id="rId25"/>
  </p:notesMasterIdLst>
  <p:sldIdLst>
    <p:sldId id="260" r:id="rId5"/>
    <p:sldId id="257" r:id="rId6"/>
    <p:sldId id="267" r:id="rId7"/>
    <p:sldId id="273" r:id="rId8"/>
    <p:sldId id="326" r:id="rId9"/>
    <p:sldId id="274" r:id="rId10"/>
    <p:sldId id="322" r:id="rId11"/>
    <p:sldId id="275" r:id="rId12"/>
    <p:sldId id="321" r:id="rId13"/>
    <p:sldId id="318" r:id="rId14"/>
    <p:sldId id="276" r:id="rId15"/>
    <p:sldId id="319" r:id="rId16"/>
    <p:sldId id="323" r:id="rId17"/>
    <p:sldId id="324" r:id="rId18"/>
    <p:sldId id="278" r:id="rId19"/>
    <p:sldId id="279" r:id="rId20"/>
    <p:sldId id="325" r:id="rId21"/>
    <p:sldId id="317" r:id="rId22"/>
    <p:sldId id="320" r:id="rId23"/>
    <p:sldId id="26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C248A8-C7DF-2238-5860-147EDD04E4AC}" name="Nicole Dobrohotoff" initials="ND" userId="S::NicoleD@caritas.org.au::2dc4cf58-dc7e-422a-950b-38460c74cb7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F99"/>
    <a:srgbClr val="762000"/>
    <a:srgbClr val="000000"/>
    <a:srgbClr val="5E5E5E"/>
    <a:srgbClr val="FFFFFF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D231F3-0340-4ADE-A767-DA137C66D704}" v="12" dt="2026-03-04T23:35:00.1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7" autoAdjust="0"/>
    <p:restoredTop sz="72999"/>
  </p:normalViewPr>
  <p:slideViewPr>
    <p:cSldViewPr snapToGrid="0">
      <p:cViewPr varScale="1">
        <p:scale>
          <a:sx n="77" d="100"/>
          <a:sy n="77" d="100"/>
        </p:scale>
        <p:origin x="183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Dobrohotoff" userId="2dc4cf58-dc7e-422a-950b-38460c74cb76" providerId="ADAL" clId="{686C5CC5-7FCE-42C6-8C12-F61A126FCB9E}"/>
    <pc:docChg chg="undo custSel delSld modSld">
      <pc:chgData name="Nicole Dobrohotoff" userId="2dc4cf58-dc7e-422a-950b-38460c74cb76" providerId="ADAL" clId="{686C5CC5-7FCE-42C6-8C12-F61A126FCB9E}" dt="2026-03-04T22:58:44.130" v="24" actId="47"/>
      <pc:docMkLst>
        <pc:docMk/>
      </pc:docMkLst>
      <pc:sldChg chg="modSp mod">
        <pc:chgData name="Nicole Dobrohotoff" userId="2dc4cf58-dc7e-422a-950b-38460c74cb76" providerId="ADAL" clId="{686C5CC5-7FCE-42C6-8C12-F61A126FCB9E}" dt="2026-03-04T03:19:37.926" v="2" actId="403"/>
        <pc:sldMkLst>
          <pc:docMk/>
          <pc:sldMk cId="2782270208" sldId="260"/>
        </pc:sldMkLst>
        <pc:spChg chg="mod">
          <ac:chgData name="Nicole Dobrohotoff" userId="2dc4cf58-dc7e-422a-950b-38460c74cb76" providerId="ADAL" clId="{686C5CC5-7FCE-42C6-8C12-F61A126FCB9E}" dt="2026-03-04T03:19:37.926" v="2" actId="403"/>
          <ac:spMkLst>
            <pc:docMk/>
            <pc:sldMk cId="2782270208" sldId="260"/>
            <ac:spMk id="2" creationId="{DE17A2FA-B8F9-5F25-AD6B-42048453E786}"/>
          </ac:spMkLst>
        </pc:spChg>
      </pc:sldChg>
      <pc:sldChg chg="del">
        <pc:chgData name="Nicole Dobrohotoff" userId="2dc4cf58-dc7e-422a-950b-38460c74cb76" providerId="ADAL" clId="{686C5CC5-7FCE-42C6-8C12-F61A126FCB9E}" dt="2026-03-04T22:58:44.130" v="24" actId="47"/>
        <pc:sldMkLst>
          <pc:docMk/>
          <pc:sldMk cId="207429052" sldId="266"/>
        </pc:sldMkLst>
      </pc:sldChg>
      <pc:sldChg chg="modSp mod">
        <pc:chgData name="Nicole Dobrohotoff" userId="2dc4cf58-dc7e-422a-950b-38460c74cb76" providerId="ADAL" clId="{686C5CC5-7FCE-42C6-8C12-F61A126FCB9E}" dt="2026-03-04T22:57:02.960" v="22" actId="1076"/>
        <pc:sldMkLst>
          <pc:docMk/>
          <pc:sldMk cId="2609236485" sldId="278"/>
        </pc:sldMkLst>
        <pc:spChg chg="mod">
          <ac:chgData name="Nicole Dobrohotoff" userId="2dc4cf58-dc7e-422a-950b-38460c74cb76" providerId="ADAL" clId="{686C5CC5-7FCE-42C6-8C12-F61A126FCB9E}" dt="2026-03-04T22:57:02.960" v="22" actId="1076"/>
          <ac:spMkLst>
            <pc:docMk/>
            <pc:sldMk cId="2609236485" sldId="278"/>
            <ac:spMk id="11" creationId="{7900DE7D-785F-42E9-9A6B-1822D91F395B}"/>
          </ac:spMkLst>
        </pc:spChg>
      </pc:sldChg>
      <pc:sldChg chg="modSp mod">
        <pc:chgData name="Nicole Dobrohotoff" userId="2dc4cf58-dc7e-422a-950b-38460c74cb76" providerId="ADAL" clId="{686C5CC5-7FCE-42C6-8C12-F61A126FCB9E}" dt="2026-03-04T22:57:07.842" v="23" actId="20577"/>
        <pc:sldMkLst>
          <pc:docMk/>
          <pc:sldMk cId="4130145990" sldId="279"/>
        </pc:sldMkLst>
        <pc:spChg chg="mod">
          <ac:chgData name="Nicole Dobrohotoff" userId="2dc4cf58-dc7e-422a-950b-38460c74cb76" providerId="ADAL" clId="{686C5CC5-7FCE-42C6-8C12-F61A126FCB9E}" dt="2026-03-04T22:57:07.842" v="23" actId="20577"/>
          <ac:spMkLst>
            <pc:docMk/>
            <pc:sldMk cId="4130145990" sldId="279"/>
            <ac:spMk id="11" creationId="{2F8CF92F-6031-491A-AD4E-2E5ADFA8619D}"/>
          </ac:spMkLst>
        </pc:spChg>
      </pc:sldChg>
      <pc:sldChg chg="modSp mod">
        <pc:chgData name="Nicole Dobrohotoff" userId="2dc4cf58-dc7e-422a-950b-38460c74cb76" providerId="ADAL" clId="{686C5CC5-7FCE-42C6-8C12-F61A126FCB9E}" dt="2026-03-04T22:55:24.466" v="11" actId="1076"/>
        <pc:sldMkLst>
          <pc:docMk/>
          <pc:sldMk cId="2905953093" sldId="322"/>
        </pc:sldMkLst>
        <pc:spChg chg="mod">
          <ac:chgData name="Nicole Dobrohotoff" userId="2dc4cf58-dc7e-422a-950b-38460c74cb76" providerId="ADAL" clId="{686C5CC5-7FCE-42C6-8C12-F61A126FCB9E}" dt="2026-03-04T22:55:24.466" v="11" actId="1076"/>
          <ac:spMkLst>
            <pc:docMk/>
            <pc:sldMk cId="2905953093" sldId="322"/>
            <ac:spMk id="39" creationId="{57B83476-CDCA-4CF6-AAAA-7F898234463F}"/>
          </ac:spMkLst>
        </pc:spChg>
        <pc:spChg chg="mod">
          <ac:chgData name="Nicole Dobrohotoff" userId="2dc4cf58-dc7e-422a-950b-38460c74cb76" providerId="ADAL" clId="{686C5CC5-7FCE-42C6-8C12-F61A126FCB9E}" dt="2026-03-04T22:55:15.283" v="9" actId="14100"/>
          <ac:spMkLst>
            <pc:docMk/>
            <pc:sldMk cId="2905953093" sldId="322"/>
            <ac:spMk id="40" creationId="{0FC2259C-F7E2-49A5-BF5F-5454035B4BCC}"/>
          </ac:spMkLst>
        </pc:spChg>
      </pc:sldChg>
    </pc:docChg>
  </pc:docChgLst>
  <pc:docChgLst>
    <pc:chgData name="Eleanor Niland" userId="e474577c-69ca-4c95-8c71-742afc135a60" providerId="ADAL" clId="{4E103A99-C701-45AB-AA81-6F44581EB30E}"/>
    <pc:docChg chg="undo redo custSel addSld delSld modSld sldOrd modMainMaster">
      <pc:chgData name="Eleanor Niland" userId="e474577c-69ca-4c95-8c71-742afc135a60" providerId="ADAL" clId="{4E103A99-C701-45AB-AA81-6F44581EB30E}" dt="2026-03-04T23:30:52.785" v="315" actId="196"/>
      <pc:docMkLst>
        <pc:docMk/>
      </pc:docMkLst>
      <pc:sldChg chg="addSp delSp modSp mod">
        <pc:chgData name="Eleanor Niland" userId="e474577c-69ca-4c95-8c71-742afc135a60" providerId="ADAL" clId="{4E103A99-C701-45AB-AA81-6F44581EB30E}" dt="2026-03-04T22:00:40.748" v="266" actId="948"/>
        <pc:sldMkLst>
          <pc:docMk/>
          <pc:sldMk cId="1080067250" sldId="257"/>
        </pc:sldMkLst>
        <pc:spChg chg="mod">
          <ac:chgData name="Eleanor Niland" userId="e474577c-69ca-4c95-8c71-742afc135a60" providerId="ADAL" clId="{4E103A99-C701-45AB-AA81-6F44581EB30E}" dt="2026-03-03T22:35:55.907" v="81" actId="20577"/>
          <ac:spMkLst>
            <pc:docMk/>
            <pc:sldMk cId="1080067250" sldId="257"/>
            <ac:spMk id="2" creationId="{4551F89F-1B8B-65EE-5BBE-E7739C22487F}"/>
          </ac:spMkLst>
        </pc:spChg>
        <pc:spChg chg="del">
          <ac:chgData name="Eleanor Niland" userId="e474577c-69ca-4c95-8c71-742afc135a60" providerId="ADAL" clId="{4E103A99-C701-45AB-AA81-6F44581EB30E}" dt="2026-03-03T22:38:53.595" v="86" actId="478"/>
          <ac:spMkLst>
            <pc:docMk/>
            <pc:sldMk cId="1080067250" sldId="257"/>
            <ac:spMk id="3" creationId="{9FED4EA5-8D9C-309A-CFD7-E0FEA293B489}"/>
          </ac:spMkLst>
        </pc:spChg>
        <pc:spChg chg="mod">
          <ac:chgData name="Eleanor Niland" userId="e474577c-69ca-4c95-8c71-742afc135a60" providerId="ADAL" clId="{4E103A99-C701-45AB-AA81-6F44581EB30E}" dt="2026-03-04T22:00:40.748" v="266" actId="948"/>
          <ac:spMkLst>
            <pc:docMk/>
            <pc:sldMk cId="1080067250" sldId="257"/>
            <ac:spMk id="4" creationId="{CD3580F2-3587-059E-88D7-92DC05CBAE83}"/>
          </ac:spMkLst>
        </pc:spChg>
        <pc:picChg chg="add mod">
          <ac:chgData name="Eleanor Niland" userId="e474577c-69ca-4c95-8c71-742afc135a60" providerId="ADAL" clId="{4E103A99-C701-45AB-AA81-6F44581EB30E}" dt="2026-03-03T22:38:57.615" v="88" actId="1076"/>
          <ac:picMkLst>
            <pc:docMk/>
            <pc:sldMk cId="1080067250" sldId="257"/>
            <ac:picMk id="5" creationId="{AEF53ACE-D7CE-E9E2-49C9-ADB4DFFA0C8C}"/>
          </ac:picMkLst>
        </pc:picChg>
      </pc:sldChg>
      <pc:sldChg chg="del">
        <pc:chgData name="Eleanor Niland" userId="e474577c-69ca-4c95-8c71-742afc135a60" providerId="ADAL" clId="{4E103A99-C701-45AB-AA81-6F44581EB30E}" dt="2026-03-03T22:30:53.280" v="3" actId="47"/>
        <pc:sldMkLst>
          <pc:docMk/>
          <pc:sldMk cId="1065904426" sldId="259"/>
        </pc:sldMkLst>
      </pc:sldChg>
      <pc:sldChg chg="addSp delSp modSp mod ord modClrScheme chgLayout">
        <pc:chgData name="Eleanor Niland" userId="e474577c-69ca-4c95-8c71-742afc135a60" providerId="ADAL" clId="{4E103A99-C701-45AB-AA81-6F44581EB30E}" dt="2026-03-03T22:35:38.268" v="78" actId="404"/>
        <pc:sldMkLst>
          <pc:docMk/>
          <pc:sldMk cId="2782270208" sldId="260"/>
        </pc:sldMkLst>
        <pc:spChg chg="add mod ord">
          <ac:chgData name="Eleanor Niland" userId="e474577c-69ca-4c95-8c71-742afc135a60" providerId="ADAL" clId="{4E103A99-C701-45AB-AA81-6F44581EB30E}" dt="2026-03-03T22:35:38.268" v="78" actId="404"/>
          <ac:spMkLst>
            <pc:docMk/>
            <pc:sldMk cId="2782270208" sldId="260"/>
            <ac:spMk id="2" creationId="{DE17A2FA-B8F9-5F25-AD6B-42048453E786}"/>
          </ac:spMkLst>
        </pc:spChg>
        <pc:spChg chg="add del">
          <ac:chgData name="Eleanor Niland" userId="e474577c-69ca-4c95-8c71-742afc135a60" providerId="ADAL" clId="{4E103A99-C701-45AB-AA81-6F44581EB30E}" dt="2026-03-03T22:33:20.590" v="18" actId="22"/>
          <ac:spMkLst>
            <pc:docMk/>
            <pc:sldMk cId="2782270208" sldId="260"/>
            <ac:spMk id="4" creationId="{26EF2229-F7DC-1F4B-E1C1-C952634D9472}"/>
          </ac:spMkLst>
        </pc:spChg>
        <pc:spChg chg="add mod">
          <ac:chgData name="Eleanor Niland" userId="e474577c-69ca-4c95-8c71-742afc135a60" providerId="ADAL" clId="{4E103A99-C701-45AB-AA81-6F44581EB30E}" dt="2026-03-03T22:34:43.933" v="72" actId="1076"/>
          <ac:spMkLst>
            <pc:docMk/>
            <pc:sldMk cId="2782270208" sldId="260"/>
            <ac:spMk id="5" creationId="{E294B91D-6573-C859-800F-A5DAF3D79E4D}"/>
          </ac:spMkLst>
        </pc:spChg>
        <pc:spChg chg="mod ord">
          <ac:chgData name="Eleanor Niland" userId="e474577c-69ca-4c95-8c71-742afc135a60" providerId="ADAL" clId="{4E103A99-C701-45AB-AA81-6F44581EB30E}" dt="2026-03-03T22:33:09.499" v="16" actId="700"/>
          <ac:spMkLst>
            <pc:docMk/>
            <pc:sldMk cId="2782270208" sldId="260"/>
            <ac:spMk id="7" creationId="{83F0E5F0-A684-A165-87AE-D536DB9C57A0}"/>
          </ac:spMkLst>
        </pc:spChg>
        <pc:spChg chg="del mod ord">
          <ac:chgData name="Eleanor Niland" userId="e474577c-69ca-4c95-8c71-742afc135a60" providerId="ADAL" clId="{4E103A99-C701-45AB-AA81-6F44581EB30E}" dt="2026-03-03T22:33:09.499" v="16" actId="700"/>
          <ac:spMkLst>
            <pc:docMk/>
            <pc:sldMk cId="2782270208" sldId="260"/>
            <ac:spMk id="8" creationId="{CEF2624F-4A98-AC4A-F80C-AADFBCB66B7D}"/>
          </ac:spMkLst>
        </pc:spChg>
        <pc:spChg chg="del">
          <ac:chgData name="Eleanor Niland" userId="e474577c-69ca-4c95-8c71-742afc135a60" providerId="ADAL" clId="{4E103A99-C701-45AB-AA81-6F44581EB30E}" dt="2026-03-03T22:33:09.499" v="16" actId="700"/>
          <ac:spMkLst>
            <pc:docMk/>
            <pc:sldMk cId="2782270208" sldId="260"/>
            <ac:spMk id="9" creationId="{EA9A3019-AA85-019D-73F9-1AA6A44B34BD}"/>
          </ac:spMkLst>
        </pc:spChg>
        <pc:spChg chg="del">
          <ac:chgData name="Eleanor Niland" userId="e474577c-69ca-4c95-8c71-742afc135a60" providerId="ADAL" clId="{4E103A99-C701-45AB-AA81-6F44581EB30E}" dt="2026-03-03T22:33:09.499" v="16" actId="700"/>
          <ac:spMkLst>
            <pc:docMk/>
            <pc:sldMk cId="2782270208" sldId="260"/>
            <ac:spMk id="10" creationId="{A0F96377-0AF7-A48B-D9C8-24E4D7345856}"/>
          </ac:spMkLst>
        </pc:spChg>
        <pc:spChg chg="del">
          <ac:chgData name="Eleanor Niland" userId="e474577c-69ca-4c95-8c71-742afc135a60" providerId="ADAL" clId="{4E103A99-C701-45AB-AA81-6F44581EB30E}" dt="2026-03-03T22:33:09.499" v="16" actId="700"/>
          <ac:spMkLst>
            <pc:docMk/>
            <pc:sldMk cId="2782270208" sldId="260"/>
            <ac:spMk id="11" creationId="{2BF5468F-0851-3BB2-0007-3232FF56555E}"/>
          </ac:spMkLst>
        </pc:spChg>
      </pc:sldChg>
      <pc:sldChg chg="del">
        <pc:chgData name="Eleanor Niland" userId="e474577c-69ca-4c95-8c71-742afc135a60" providerId="ADAL" clId="{4E103A99-C701-45AB-AA81-6F44581EB30E}" dt="2026-03-03T22:30:53.280" v="3" actId="47"/>
        <pc:sldMkLst>
          <pc:docMk/>
          <pc:sldMk cId="4153526410" sldId="261"/>
        </pc:sldMkLst>
      </pc:sldChg>
      <pc:sldChg chg="del">
        <pc:chgData name="Eleanor Niland" userId="e474577c-69ca-4c95-8c71-742afc135a60" providerId="ADAL" clId="{4E103A99-C701-45AB-AA81-6F44581EB30E}" dt="2026-03-03T22:30:53.280" v="3" actId="47"/>
        <pc:sldMkLst>
          <pc:docMk/>
          <pc:sldMk cId="4107027272" sldId="262"/>
        </pc:sldMkLst>
      </pc:sldChg>
      <pc:sldChg chg="del">
        <pc:chgData name="Eleanor Niland" userId="e474577c-69ca-4c95-8c71-742afc135a60" providerId="ADAL" clId="{4E103A99-C701-45AB-AA81-6F44581EB30E}" dt="2026-03-03T22:30:53.280" v="3" actId="47"/>
        <pc:sldMkLst>
          <pc:docMk/>
          <pc:sldMk cId="3314673099" sldId="263"/>
        </pc:sldMkLst>
      </pc:sldChg>
      <pc:sldChg chg="del">
        <pc:chgData name="Eleanor Niland" userId="e474577c-69ca-4c95-8c71-742afc135a60" providerId="ADAL" clId="{4E103A99-C701-45AB-AA81-6F44581EB30E}" dt="2026-03-03T22:30:53.280" v="3" actId="47"/>
        <pc:sldMkLst>
          <pc:docMk/>
          <pc:sldMk cId="975335244" sldId="264"/>
        </pc:sldMkLst>
      </pc:sldChg>
      <pc:sldChg chg="addSp delSp modSp new mod ord modClrScheme chgLayout">
        <pc:chgData name="Eleanor Niland" userId="e474577c-69ca-4c95-8c71-742afc135a60" providerId="ADAL" clId="{4E103A99-C701-45AB-AA81-6F44581EB30E}" dt="2026-03-04T22:01:44.448" v="267" actId="948"/>
        <pc:sldMkLst>
          <pc:docMk/>
          <pc:sldMk cId="207429052" sldId="266"/>
        </pc:sldMkLst>
        <pc:spChg chg="del mod ord">
          <ac:chgData name="Eleanor Niland" userId="e474577c-69ca-4c95-8c71-742afc135a60" providerId="ADAL" clId="{4E103A99-C701-45AB-AA81-6F44581EB30E}" dt="2026-03-03T22:31:16.689" v="5" actId="700"/>
          <ac:spMkLst>
            <pc:docMk/>
            <pc:sldMk cId="207429052" sldId="266"/>
            <ac:spMk id="2" creationId="{D31BAE35-FF60-5B6D-EF28-C54B65BFC08D}"/>
          </ac:spMkLst>
        </pc:spChg>
        <pc:spChg chg="add del mod ord">
          <ac:chgData name="Eleanor Niland" userId="e474577c-69ca-4c95-8c71-742afc135a60" providerId="ADAL" clId="{4E103A99-C701-45AB-AA81-6F44581EB30E}" dt="2026-03-03T22:31:31.964" v="8" actId="700"/>
          <ac:spMkLst>
            <pc:docMk/>
            <pc:sldMk cId="207429052" sldId="266"/>
            <ac:spMk id="3" creationId="{17EF00A2-738D-4F19-B3FC-A79A402F4723}"/>
          </ac:spMkLst>
        </pc:spChg>
        <pc:spChg chg="add del mod ord">
          <ac:chgData name="Eleanor Niland" userId="e474577c-69ca-4c95-8c71-742afc135a60" providerId="ADAL" clId="{4E103A99-C701-45AB-AA81-6F44581EB30E}" dt="2026-03-03T22:31:31.964" v="8" actId="700"/>
          <ac:spMkLst>
            <pc:docMk/>
            <pc:sldMk cId="207429052" sldId="266"/>
            <ac:spMk id="4" creationId="{6F260CE1-CE34-4C91-9A72-B1BA646CBC3F}"/>
          </ac:spMkLst>
        </pc:spChg>
        <pc:spChg chg="add del mod ord">
          <ac:chgData name="Eleanor Niland" userId="e474577c-69ca-4c95-8c71-742afc135a60" providerId="ADAL" clId="{4E103A99-C701-45AB-AA81-6F44581EB30E}" dt="2026-03-03T22:39:16.048" v="93" actId="478"/>
          <ac:spMkLst>
            <pc:docMk/>
            <pc:sldMk cId="207429052" sldId="266"/>
            <ac:spMk id="5" creationId="{07320EBC-C7CE-A4E6-0C51-68D8D6CE26DE}"/>
          </ac:spMkLst>
        </pc:spChg>
        <pc:spChg chg="add mod ord">
          <ac:chgData name="Eleanor Niland" userId="e474577c-69ca-4c95-8c71-742afc135a60" providerId="ADAL" clId="{4E103A99-C701-45AB-AA81-6F44581EB30E}" dt="2026-03-04T22:01:44.448" v="267" actId="948"/>
          <ac:spMkLst>
            <pc:docMk/>
            <pc:sldMk cId="207429052" sldId="266"/>
            <ac:spMk id="6" creationId="{74729F59-9506-F5F1-BAEC-D0A192B85CFB}"/>
          </ac:spMkLst>
        </pc:spChg>
      </pc:sldChg>
      <pc:sldChg chg="del">
        <pc:chgData name="Eleanor Niland" userId="e474577c-69ca-4c95-8c71-742afc135a60" providerId="ADAL" clId="{4E103A99-C701-45AB-AA81-6F44581EB30E}" dt="2026-03-03T22:30:53.280" v="3" actId="47"/>
        <pc:sldMkLst>
          <pc:docMk/>
          <pc:sldMk cId="4181772636" sldId="266"/>
        </pc:sldMkLst>
      </pc:sldChg>
      <pc:sldChg chg="addSp delSp modSp new mod">
        <pc:chgData name="Eleanor Niland" userId="e474577c-69ca-4c95-8c71-742afc135a60" providerId="ADAL" clId="{4E103A99-C701-45AB-AA81-6F44581EB30E}" dt="2026-03-04T22:01:54.420" v="268" actId="948"/>
        <pc:sldMkLst>
          <pc:docMk/>
          <pc:sldMk cId="287509419" sldId="267"/>
        </pc:sldMkLst>
        <pc:spChg chg="mod">
          <ac:chgData name="Eleanor Niland" userId="e474577c-69ca-4c95-8c71-742afc135a60" providerId="ADAL" clId="{4E103A99-C701-45AB-AA81-6F44581EB30E}" dt="2026-03-04T22:01:54.420" v="268" actId="948"/>
          <ac:spMkLst>
            <pc:docMk/>
            <pc:sldMk cId="287509419" sldId="267"/>
            <ac:spMk id="2" creationId="{559DDE04-B645-F94C-A1CC-3EE7C52BF9D3}"/>
          </ac:spMkLst>
        </pc:spChg>
        <pc:spChg chg="del mod">
          <ac:chgData name="Eleanor Niland" userId="e474577c-69ca-4c95-8c71-742afc135a60" providerId="ADAL" clId="{4E103A99-C701-45AB-AA81-6F44581EB30E}" dt="2026-03-03T22:39:42.966" v="125" actId="478"/>
          <ac:spMkLst>
            <pc:docMk/>
            <pc:sldMk cId="287509419" sldId="267"/>
            <ac:spMk id="3" creationId="{96CC85FA-3009-8E20-3E25-D30E2150BFF3}"/>
          </ac:spMkLst>
        </pc:spChg>
        <pc:spChg chg="add del mod">
          <ac:chgData name="Eleanor Niland" userId="e474577c-69ca-4c95-8c71-742afc135a60" providerId="ADAL" clId="{4E103A99-C701-45AB-AA81-6F44581EB30E}" dt="2026-03-03T22:39:45.392" v="126" actId="478"/>
          <ac:spMkLst>
            <pc:docMk/>
            <pc:sldMk cId="287509419" sldId="267"/>
            <ac:spMk id="5" creationId="{E0BE290F-81FC-B923-0D99-317FF18D2DBC}"/>
          </ac:spMkLst>
        </pc:spChg>
      </pc:sldChg>
      <pc:sldChg chg="del">
        <pc:chgData name="Eleanor Niland" userId="e474577c-69ca-4c95-8c71-742afc135a60" providerId="ADAL" clId="{4E103A99-C701-45AB-AA81-6F44581EB30E}" dt="2026-03-03T22:30:34.382" v="2" actId="2696"/>
        <pc:sldMkLst>
          <pc:docMk/>
          <pc:sldMk cId="3057747483" sldId="268"/>
        </pc:sldMkLst>
      </pc:sldChg>
      <pc:sldChg chg="new del">
        <pc:chgData name="Eleanor Niland" userId="e474577c-69ca-4c95-8c71-742afc135a60" providerId="ADAL" clId="{4E103A99-C701-45AB-AA81-6F44581EB30E}" dt="2026-03-03T22:40:27.131" v="141" actId="47"/>
        <pc:sldMkLst>
          <pc:docMk/>
          <pc:sldMk cId="3596292303" sldId="268"/>
        </pc:sldMkLst>
      </pc:sldChg>
      <pc:sldChg chg="addSp modSp add mod">
        <pc:chgData name="Eleanor Niland" userId="e474577c-69ca-4c95-8c71-742afc135a60" providerId="ADAL" clId="{4E103A99-C701-45AB-AA81-6F44581EB30E}" dt="2026-03-04T22:02:11.940" v="270" actId="1076"/>
        <pc:sldMkLst>
          <pc:docMk/>
          <pc:sldMk cId="4195470089" sldId="273"/>
        </pc:sldMkLst>
        <pc:spChg chg="mod">
          <ac:chgData name="Eleanor Niland" userId="e474577c-69ca-4c95-8c71-742afc135a60" providerId="ADAL" clId="{4E103A99-C701-45AB-AA81-6F44581EB30E}" dt="2026-03-03T22:42:26.106" v="177" actId="207"/>
          <ac:spMkLst>
            <pc:docMk/>
            <pc:sldMk cId="4195470089" sldId="273"/>
            <ac:spMk id="2" creationId="{0F2802E6-AC5F-4CEA-8C0A-A949B8604438}"/>
          </ac:spMkLst>
        </pc:spChg>
        <pc:spChg chg="mod">
          <ac:chgData name="Eleanor Niland" userId="e474577c-69ca-4c95-8c71-742afc135a60" providerId="ADAL" clId="{4E103A99-C701-45AB-AA81-6F44581EB30E}" dt="2026-03-04T22:02:11.940" v="270" actId="1076"/>
          <ac:spMkLst>
            <pc:docMk/>
            <pc:sldMk cId="4195470089" sldId="273"/>
            <ac:spMk id="3" creationId="{9A80CBE2-CDCE-431C-A7BA-31A3F6F829EE}"/>
          </ac:spMkLst>
        </pc:spChg>
        <pc:spChg chg="add mod">
          <ac:chgData name="Eleanor Niland" userId="e474577c-69ca-4c95-8c71-742afc135a60" providerId="ADAL" clId="{4E103A99-C701-45AB-AA81-6F44581EB30E}" dt="2026-03-03T22:41:00.627" v="152" actId="1036"/>
          <ac:spMkLst>
            <pc:docMk/>
            <pc:sldMk cId="4195470089" sldId="273"/>
            <ac:spMk id="4" creationId="{5CC874D7-104F-677A-A67E-0AADED37DDA0}"/>
          </ac:spMkLst>
        </pc:spChg>
      </pc:sldChg>
      <pc:sldChg chg="addSp modSp add mod">
        <pc:chgData name="Eleanor Niland" userId="e474577c-69ca-4c95-8c71-742afc135a60" providerId="ADAL" clId="{4E103A99-C701-45AB-AA81-6F44581EB30E}" dt="2026-03-04T22:02:45.065" v="274" actId="1076"/>
        <pc:sldMkLst>
          <pc:docMk/>
          <pc:sldMk cId="1811138929" sldId="274"/>
        </pc:sldMkLst>
        <pc:spChg chg="add mod">
          <ac:chgData name="Eleanor Niland" userId="e474577c-69ca-4c95-8c71-742afc135a60" providerId="ADAL" clId="{4E103A99-C701-45AB-AA81-6F44581EB30E}" dt="2026-03-03T22:41:14.238" v="156"/>
          <ac:spMkLst>
            <pc:docMk/>
            <pc:sldMk cId="1811138929" sldId="274"/>
            <ac:spMk id="2" creationId="{88B3621E-1722-3557-2278-502F6D9D985A}"/>
          </ac:spMkLst>
        </pc:spChg>
        <pc:spChg chg="mod">
          <ac:chgData name="Eleanor Niland" userId="e474577c-69ca-4c95-8c71-742afc135a60" providerId="ADAL" clId="{4E103A99-C701-45AB-AA81-6F44581EB30E}" dt="2026-03-04T22:02:45.065" v="274" actId="1076"/>
          <ac:spMkLst>
            <pc:docMk/>
            <pc:sldMk cId="1811138929" sldId="274"/>
            <ac:spMk id="4" creationId="{EE8A59C8-02A4-47DE-B830-A28441CFF69A}"/>
          </ac:spMkLst>
        </pc:spChg>
        <pc:spChg chg="mod">
          <ac:chgData name="Eleanor Niland" userId="e474577c-69ca-4c95-8c71-742afc135a60" providerId="ADAL" clId="{4E103A99-C701-45AB-AA81-6F44581EB30E}" dt="2026-03-03T22:53:07.930" v="182" actId="2085"/>
          <ac:spMkLst>
            <pc:docMk/>
            <pc:sldMk cId="1811138929" sldId="274"/>
            <ac:spMk id="18" creationId="{037E8601-4907-43C6-872A-DB3CFE8CF90A}"/>
          </ac:spMkLst>
        </pc:spChg>
      </pc:sldChg>
      <pc:sldChg chg="addSp modSp add mod">
        <pc:chgData name="Eleanor Niland" userId="e474577c-69ca-4c95-8c71-742afc135a60" providerId="ADAL" clId="{4E103A99-C701-45AB-AA81-6F44581EB30E}" dt="2026-03-04T22:04:04.355" v="281" actId="1076"/>
        <pc:sldMkLst>
          <pc:docMk/>
          <pc:sldMk cId="3915986636" sldId="275"/>
        </pc:sldMkLst>
        <pc:spChg chg="add mod">
          <ac:chgData name="Eleanor Niland" userId="e474577c-69ca-4c95-8c71-742afc135a60" providerId="ADAL" clId="{4E103A99-C701-45AB-AA81-6F44581EB30E}" dt="2026-03-03T22:41:16.168" v="158"/>
          <ac:spMkLst>
            <pc:docMk/>
            <pc:sldMk cId="3915986636" sldId="275"/>
            <ac:spMk id="2" creationId="{7BDC0D1C-7503-BC60-1E30-C30D2815054C}"/>
          </ac:spMkLst>
        </pc:spChg>
        <pc:spChg chg="mod">
          <ac:chgData name="Eleanor Niland" userId="e474577c-69ca-4c95-8c71-742afc135a60" providerId="ADAL" clId="{4E103A99-C701-45AB-AA81-6F44581EB30E}" dt="2026-03-04T22:04:04.355" v="281" actId="1076"/>
          <ac:spMkLst>
            <pc:docMk/>
            <pc:sldMk cId="3915986636" sldId="275"/>
            <ac:spMk id="4" creationId="{EE8A59C8-02A4-47DE-B830-A28441CFF69A}"/>
          </ac:spMkLst>
        </pc:spChg>
        <pc:spChg chg="mod">
          <ac:chgData name="Eleanor Niland" userId="e474577c-69ca-4c95-8c71-742afc135a60" providerId="ADAL" clId="{4E103A99-C701-45AB-AA81-6F44581EB30E}" dt="2026-03-03T23:02:01.945" v="215" actId="2085"/>
          <ac:spMkLst>
            <pc:docMk/>
            <pc:sldMk cId="3915986636" sldId="275"/>
            <ac:spMk id="10" creationId="{1250B271-2869-4229-8336-EA1AEBDDA206}"/>
          </ac:spMkLst>
        </pc:spChg>
      </pc:sldChg>
      <pc:sldChg chg="addSp modSp add mod">
        <pc:chgData name="Eleanor Niland" userId="e474577c-69ca-4c95-8c71-742afc135a60" providerId="ADAL" clId="{4E103A99-C701-45AB-AA81-6F44581EB30E}" dt="2026-03-04T22:04:42.616" v="287" actId="1076"/>
        <pc:sldMkLst>
          <pc:docMk/>
          <pc:sldMk cId="376224641" sldId="276"/>
        </pc:sldMkLst>
        <pc:spChg chg="add mod">
          <ac:chgData name="Eleanor Niland" userId="e474577c-69ca-4c95-8c71-742afc135a60" providerId="ADAL" clId="{4E103A99-C701-45AB-AA81-6F44581EB30E}" dt="2026-03-03T22:41:20.135" v="161"/>
          <ac:spMkLst>
            <pc:docMk/>
            <pc:sldMk cId="376224641" sldId="276"/>
            <ac:spMk id="2" creationId="{7E4CDF75-C504-9DD1-85AB-6A03BD19EC47}"/>
          </ac:spMkLst>
        </pc:spChg>
        <pc:spChg chg="mod">
          <ac:chgData name="Eleanor Niland" userId="e474577c-69ca-4c95-8c71-742afc135a60" providerId="ADAL" clId="{4E103A99-C701-45AB-AA81-6F44581EB30E}" dt="2026-03-03T23:05:42.274" v="229" actId="2085"/>
          <ac:spMkLst>
            <pc:docMk/>
            <pc:sldMk cId="376224641" sldId="276"/>
            <ac:spMk id="16" creationId="{F8C17DB6-DD7C-4F11-BFDC-EECDB19DD00C}"/>
          </ac:spMkLst>
        </pc:spChg>
        <pc:spChg chg="mod">
          <ac:chgData name="Eleanor Niland" userId="e474577c-69ca-4c95-8c71-742afc135a60" providerId="ADAL" clId="{4E103A99-C701-45AB-AA81-6F44581EB30E}" dt="2026-03-04T22:04:42.616" v="287" actId="1076"/>
          <ac:spMkLst>
            <pc:docMk/>
            <pc:sldMk cId="376224641" sldId="276"/>
            <ac:spMk id="17" creationId="{66683EBD-EF13-43CE-AF67-A72971D45531}"/>
          </ac:spMkLst>
        </pc:spChg>
      </pc:sldChg>
      <pc:sldChg chg="addSp modSp add mod">
        <pc:chgData name="Eleanor Niland" userId="e474577c-69ca-4c95-8c71-742afc135a60" providerId="ADAL" clId="{4E103A99-C701-45AB-AA81-6F44581EB30E}" dt="2026-03-04T23:30:52.785" v="315" actId="196"/>
        <pc:sldMkLst>
          <pc:docMk/>
          <pc:sldMk cId="2609236485" sldId="278"/>
        </pc:sldMkLst>
        <pc:spChg chg="add mod">
          <ac:chgData name="Eleanor Niland" userId="e474577c-69ca-4c95-8c71-742afc135a60" providerId="ADAL" clId="{4E103A99-C701-45AB-AA81-6F44581EB30E}" dt="2026-03-03T22:41:26.764" v="165"/>
          <ac:spMkLst>
            <pc:docMk/>
            <pc:sldMk cId="2609236485" sldId="278"/>
            <ac:spMk id="2" creationId="{CF0B31E1-A4B0-2ADD-1CA5-AF6960188DE4}"/>
          </ac:spMkLst>
        </pc:spChg>
        <pc:spChg chg="mod">
          <ac:chgData name="Eleanor Niland" userId="e474577c-69ca-4c95-8c71-742afc135a60" providerId="ADAL" clId="{4E103A99-C701-45AB-AA81-6F44581EB30E}" dt="2026-03-03T23:11:40.274" v="247" actId="2085"/>
          <ac:spMkLst>
            <pc:docMk/>
            <pc:sldMk cId="2609236485" sldId="278"/>
            <ac:spMk id="10" creationId="{16D72332-1CB7-46E8-A7E8-A7C7B60B37C4}"/>
          </ac:spMkLst>
        </pc:spChg>
        <pc:spChg chg="mod">
          <ac:chgData name="Eleanor Niland" userId="e474577c-69ca-4c95-8c71-742afc135a60" providerId="ADAL" clId="{4E103A99-C701-45AB-AA81-6F44581EB30E}" dt="2026-03-04T22:05:54.412" v="298" actId="27107"/>
          <ac:spMkLst>
            <pc:docMk/>
            <pc:sldMk cId="2609236485" sldId="278"/>
            <ac:spMk id="11" creationId="{7900DE7D-785F-42E9-9A6B-1822D91F395B}"/>
          </ac:spMkLst>
        </pc:spChg>
        <pc:picChg chg="mod">
          <ac:chgData name="Eleanor Niland" userId="e474577c-69ca-4c95-8c71-742afc135a60" providerId="ADAL" clId="{4E103A99-C701-45AB-AA81-6F44581EB30E}" dt="2026-03-04T23:30:52.785" v="315" actId="196"/>
          <ac:picMkLst>
            <pc:docMk/>
            <pc:sldMk cId="2609236485" sldId="278"/>
            <ac:picMk id="9" creationId="{3D59BB70-022C-478C-A82C-ADCE270D4F05}"/>
          </ac:picMkLst>
        </pc:picChg>
      </pc:sldChg>
      <pc:sldChg chg="addSp modSp add mod">
        <pc:chgData name="Eleanor Niland" userId="e474577c-69ca-4c95-8c71-742afc135a60" providerId="ADAL" clId="{4E103A99-C701-45AB-AA81-6F44581EB30E}" dt="2026-03-04T22:06:10.375" v="300" actId="1076"/>
        <pc:sldMkLst>
          <pc:docMk/>
          <pc:sldMk cId="4130145990" sldId="279"/>
        </pc:sldMkLst>
        <pc:spChg chg="add mod">
          <ac:chgData name="Eleanor Niland" userId="e474577c-69ca-4c95-8c71-742afc135a60" providerId="ADAL" clId="{4E103A99-C701-45AB-AA81-6F44581EB30E}" dt="2026-03-03T22:41:27.780" v="166"/>
          <ac:spMkLst>
            <pc:docMk/>
            <pc:sldMk cId="4130145990" sldId="279"/>
            <ac:spMk id="2" creationId="{E7233AAF-AD57-EC22-BDBE-46FB0683B192}"/>
          </ac:spMkLst>
        </pc:spChg>
        <pc:spChg chg="mod">
          <ac:chgData name="Eleanor Niland" userId="e474577c-69ca-4c95-8c71-742afc135a60" providerId="ADAL" clId="{4E103A99-C701-45AB-AA81-6F44581EB30E}" dt="2026-03-03T23:12:19.996" v="251" actId="2085"/>
          <ac:spMkLst>
            <pc:docMk/>
            <pc:sldMk cId="4130145990" sldId="279"/>
            <ac:spMk id="10" creationId="{A45FB28A-036A-439A-9900-D5AC8ED7F1D2}"/>
          </ac:spMkLst>
        </pc:spChg>
        <pc:spChg chg="mod">
          <ac:chgData name="Eleanor Niland" userId="e474577c-69ca-4c95-8c71-742afc135a60" providerId="ADAL" clId="{4E103A99-C701-45AB-AA81-6F44581EB30E}" dt="2026-03-04T22:06:10.375" v="300" actId="1076"/>
          <ac:spMkLst>
            <pc:docMk/>
            <pc:sldMk cId="4130145990" sldId="279"/>
            <ac:spMk id="11" creationId="{2F8CF92F-6031-491A-AD4E-2E5ADFA8619D}"/>
          </ac:spMkLst>
        </pc:spChg>
      </pc:sldChg>
      <pc:sldChg chg="addSp modSp add mod">
        <pc:chgData name="Eleanor Niland" userId="e474577c-69ca-4c95-8c71-742afc135a60" providerId="ADAL" clId="{4E103A99-C701-45AB-AA81-6F44581EB30E}" dt="2026-03-04T22:11:32.775" v="304" actId="1076"/>
        <pc:sldMkLst>
          <pc:docMk/>
          <pc:sldMk cId="775695997" sldId="317"/>
        </pc:sldMkLst>
        <pc:spChg chg="add mod">
          <ac:chgData name="Eleanor Niland" userId="e474577c-69ca-4c95-8c71-742afc135a60" providerId="ADAL" clId="{4E103A99-C701-45AB-AA81-6F44581EB30E}" dt="2026-03-03T22:41:30.753" v="168"/>
          <ac:spMkLst>
            <pc:docMk/>
            <pc:sldMk cId="775695997" sldId="317"/>
            <ac:spMk id="2" creationId="{1CEDE3B9-B226-BBBA-66E4-7D8A6BB824C4}"/>
          </ac:spMkLst>
        </pc:spChg>
        <pc:spChg chg="mod">
          <ac:chgData name="Eleanor Niland" userId="e474577c-69ca-4c95-8c71-742afc135a60" providerId="ADAL" clId="{4E103A99-C701-45AB-AA81-6F44581EB30E}" dt="2026-03-03T23:13:36.554" v="259" actId="2085"/>
          <ac:spMkLst>
            <pc:docMk/>
            <pc:sldMk cId="775695997" sldId="317"/>
            <ac:spMk id="18" creationId="{E2096BCC-5724-455E-B96E-5B2D484D7622}"/>
          </ac:spMkLst>
        </pc:spChg>
        <pc:spChg chg="mod">
          <ac:chgData name="Eleanor Niland" userId="e474577c-69ca-4c95-8c71-742afc135a60" providerId="ADAL" clId="{4E103A99-C701-45AB-AA81-6F44581EB30E}" dt="2026-03-04T22:11:32.775" v="304" actId="1076"/>
          <ac:spMkLst>
            <pc:docMk/>
            <pc:sldMk cId="775695997" sldId="317"/>
            <ac:spMk id="19" creationId="{13F573EA-3D6C-49FF-A2C5-197AC015A410}"/>
          </ac:spMkLst>
        </pc:spChg>
      </pc:sldChg>
      <pc:sldChg chg="addSp modSp add mod">
        <pc:chgData name="Eleanor Niland" userId="e474577c-69ca-4c95-8c71-742afc135a60" providerId="ADAL" clId="{4E103A99-C701-45AB-AA81-6F44581EB30E}" dt="2026-03-04T22:04:26.709" v="285" actId="1076"/>
        <pc:sldMkLst>
          <pc:docMk/>
          <pc:sldMk cId="2118580850" sldId="318"/>
        </pc:sldMkLst>
        <pc:spChg chg="add mod">
          <ac:chgData name="Eleanor Niland" userId="e474577c-69ca-4c95-8c71-742afc135a60" providerId="ADAL" clId="{4E103A99-C701-45AB-AA81-6F44581EB30E}" dt="2026-03-03T22:41:19.027" v="160"/>
          <ac:spMkLst>
            <pc:docMk/>
            <pc:sldMk cId="2118580850" sldId="318"/>
            <ac:spMk id="2" creationId="{D3C6A4DB-8817-5CC7-5443-014672F9B721}"/>
          </ac:spMkLst>
        </pc:spChg>
        <pc:spChg chg="mod">
          <ac:chgData name="Eleanor Niland" userId="e474577c-69ca-4c95-8c71-742afc135a60" providerId="ADAL" clId="{4E103A99-C701-45AB-AA81-6F44581EB30E}" dt="2026-03-03T23:04:23.156" v="223" actId="2085"/>
          <ac:spMkLst>
            <pc:docMk/>
            <pc:sldMk cId="2118580850" sldId="318"/>
            <ac:spMk id="11" creationId="{536F60D2-5A14-453D-9578-08CBC8AE0F09}"/>
          </ac:spMkLst>
        </pc:spChg>
        <pc:spChg chg="mod">
          <ac:chgData name="Eleanor Niland" userId="e474577c-69ca-4c95-8c71-742afc135a60" providerId="ADAL" clId="{4E103A99-C701-45AB-AA81-6F44581EB30E}" dt="2026-03-04T22:04:26.709" v="285" actId="1076"/>
          <ac:spMkLst>
            <pc:docMk/>
            <pc:sldMk cId="2118580850" sldId="318"/>
            <ac:spMk id="12" creationId="{2E664454-BC1F-4832-A473-8D86F8F8CEB2}"/>
          </ac:spMkLst>
        </pc:spChg>
      </pc:sldChg>
      <pc:sldChg chg="addSp modSp add mod">
        <pc:chgData name="Eleanor Niland" userId="e474577c-69ca-4c95-8c71-742afc135a60" providerId="ADAL" clId="{4E103A99-C701-45AB-AA81-6F44581EB30E}" dt="2026-03-04T22:04:56.887" v="289" actId="1076"/>
        <pc:sldMkLst>
          <pc:docMk/>
          <pc:sldMk cId="2004302935" sldId="319"/>
        </pc:sldMkLst>
        <pc:spChg chg="add mod">
          <ac:chgData name="Eleanor Niland" userId="e474577c-69ca-4c95-8c71-742afc135a60" providerId="ADAL" clId="{4E103A99-C701-45AB-AA81-6F44581EB30E}" dt="2026-03-03T22:41:22.509" v="162"/>
          <ac:spMkLst>
            <pc:docMk/>
            <pc:sldMk cId="2004302935" sldId="319"/>
            <ac:spMk id="2" creationId="{0A1A98B2-3008-3317-05BE-F3834CCEEEB3}"/>
          </ac:spMkLst>
        </pc:spChg>
        <pc:spChg chg="mod">
          <ac:chgData name="Eleanor Niland" userId="e474577c-69ca-4c95-8c71-742afc135a60" providerId="ADAL" clId="{4E103A99-C701-45AB-AA81-6F44581EB30E}" dt="2026-03-03T23:07:44.041" v="233" actId="2085"/>
          <ac:spMkLst>
            <pc:docMk/>
            <pc:sldMk cId="2004302935" sldId="319"/>
            <ac:spMk id="20" creationId="{86F42B9C-6337-43DD-9EC2-FBEE114382A5}"/>
          </ac:spMkLst>
        </pc:spChg>
        <pc:spChg chg="mod">
          <ac:chgData name="Eleanor Niland" userId="e474577c-69ca-4c95-8c71-742afc135a60" providerId="ADAL" clId="{4E103A99-C701-45AB-AA81-6F44581EB30E}" dt="2026-03-04T22:04:56.887" v="289" actId="1076"/>
          <ac:spMkLst>
            <pc:docMk/>
            <pc:sldMk cId="2004302935" sldId="319"/>
            <ac:spMk id="21" creationId="{BB06B4AD-6026-4AFD-832A-2C0CA8AE7699}"/>
          </ac:spMkLst>
        </pc:spChg>
      </pc:sldChg>
      <pc:sldChg chg="addSp modSp add mod">
        <pc:chgData name="Eleanor Niland" userId="e474577c-69ca-4c95-8c71-742afc135a60" providerId="ADAL" clId="{4E103A99-C701-45AB-AA81-6F44581EB30E}" dt="2026-03-04T22:11:54.527" v="306" actId="1076"/>
        <pc:sldMkLst>
          <pc:docMk/>
          <pc:sldMk cId="2687521363" sldId="320"/>
        </pc:sldMkLst>
        <pc:spChg chg="add mod">
          <ac:chgData name="Eleanor Niland" userId="e474577c-69ca-4c95-8c71-742afc135a60" providerId="ADAL" clId="{4E103A99-C701-45AB-AA81-6F44581EB30E}" dt="2026-03-03T22:41:33.590" v="169"/>
          <ac:spMkLst>
            <pc:docMk/>
            <pc:sldMk cId="2687521363" sldId="320"/>
            <ac:spMk id="2" creationId="{0B82E6FC-ED1C-077C-9489-9077A992B5FC}"/>
          </ac:spMkLst>
        </pc:spChg>
        <pc:spChg chg="mod">
          <ac:chgData name="Eleanor Niland" userId="e474577c-69ca-4c95-8c71-742afc135a60" providerId="ADAL" clId="{4E103A99-C701-45AB-AA81-6F44581EB30E}" dt="2026-03-03T23:14:11.145" v="265" actId="2085"/>
          <ac:spMkLst>
            <pc:docMk/>
            <pc:sldMk cId="2687521363" sldId="320"/>
            <ac:spMk id="13" creationId="{552AB455-6BBE-49EB-9435-B3D1C88B8DE5}"/>
          </ac:spMkLst>
        </pc:spChg>
        <pc:spChg chg="mod">
          <ac:chgData name="Eleanor Niland" userId="e474577c-69ca-4c95-8c71-742afc135a60" providerId="ADAL" clId="{4E103A99-C701-45AB-AA81-6F44581EB30E}" dt="2026-03-04T22:11:54.527" v="306" actId="1076"/>
          <ac:spMkLst>
            <pc:docMk/>
            <pc:sldMk cId="2687521363" sldId="320"/>
            <ac:spMk id="14" creationId="{72F1F5F4-9A13-4C33-A7B3-60ADB6E514CF}"/>
          </ac:spMkLst>
        </pc:spChg>
      </pc:sldChg>
      <pc:sldChg chg="addSp modSp add mod">
        <pc:chgData name="Eleanor Niland" userId="e474577c-69ca-4c95-8c71-742afc135a60" providerId="ADAL" clId="{4E103A99-C701-45AB-AA81-6F44581EB30E}" dt="2026-03-04T22:04:08.901" v="282" actId="1076"/>
        <pc:sldMkLst>
          <pc:docMk/>
          <pc:sldMk cId="1212287315" sldId="321"/>
        </pc:sldMkLst>
        <pc:spChg chg="add mod">
          <ac:chgData name="Eleanor Niland" userId="e474577c-69ca-4c95-8c71-742afc135a60" providerId="ADAL" clId="{4E103A99-C701-45AB-AA81-6F44581EB30E}" dt="2026-03-03T22:41:17.265" v="159"/>
          <ac:spMkLst>
            <pc:docMk/>
            <pc:sldMk cId="1212287315" sldId="321"/>
            <ac:spMk id="2" creationId="{C258E0A2-363E-FCB8-3D1C-8A1E41F921D2}"/>
          </ac:spMkLst>
        </pc:spChg>
        <pc:spChg chg="mod">
          <ac:chgData name="Eleanor Niland" userId="e474577c-69ca-4c95-8c71-742afc135a60" providerId="ADAL" clId="{4E103A99-C701-45AB-AA81-6F44581EB30E}" dt="2026-03-03T23:02:31.795" v="216" actId="2085"/>
          <ac:spMkLst>
            <pc:docMk/>
            <pc:sldMk cId="1212287315" sldId="321"/>
            <ac:spMk id="23" creationId="{976AE188-6325-4387-8F69-ED93147FBF7F}"/>
          </ac:spMkLst>
        </pc:spChg>
        <pc:spChg chg="mod">
          <ac:chgData name="Eleanor Niland" userId="e474577c-69ca-4c95-8c71-742afc135a60" providerId="ADAL" clId="{4E103A99-C701-45AB-AA81-6F44581EB30E}" dt="2026-03-04T22:04:08.901" v="282" actId="1076"/>
          <ac:spMkLst>
            <pc:docMk/>
            <pc:sldMk cId="1212287315" sldId="321"/>
            <ac:spMk id="24" creationId="{54B79E66-3729-4F32-B15B-3308A649AB40}"/>
          </ac:spMkLst>
        </pc:spChg>
      </pc:sldChg>
      <pc:sldChg chg="addSp modSp add mod">
        <pc:chgData name="Eleanor Niland" userId="e474577c-69ca-4c95-8c71-742afc135a60" providerId="ADAL" clId="{4E103A99-C701-45AB-AA81-6F44581EB30E}" dt="2026-03-04T22:03:27.456" v="278" actId="1076"/>
        <pc:sldMkLst>
          <pc:docMk/>
          <pc:sldMk cId="2905953093" sldId="322"/>
        </pc:sldMkLst>
        <pc:spChg chg="add mod">
          <ac:chgData name="Eleanor Niland" userId="e474577c-69ca-4c95-8c71-742afc135a60" providerId="ADAL" clId="{4E103A99-C701-45AB-AA81-6F44581EB30E}" dt="2026-03-03T22:41:15.251" v="157"/>
          <ac:spMkLst>
            <pc:docMk/>
            <pc:sldMk cId="2905953093" sldId="322"/>
            <ac:spMk id="2" creationId="{588761A3-4B3D-8B87-1FA5-C57AD9520030}"/>
          </ac:spMkLst>
        </pc:spChg>
        <pc:spChg chg="mod">
          <ac:chgData name="Eleanor Niland" userId="e474577c-69ca-4c95-8c71-742afc135a60" providerId="ADAL" clId="{4E103A99-C701-45AB-AA81-6F44581EB30E}" dt="2026-03-04T22:03:27.456" v="278" actId="1076"/>
          <ac:spMkLst>
            <pc:docMk/>
            <pc:sldMk cId="2905953093" sldId="322"/>
            <ac:spMk id="39" creationId="{57B83476-CDCA-4CF6-AAAA-7F898234463F}"/>
          </ac:spMkLst>
        </pc:spChg>
        <pc:spChg chg="mod">
          <ac:chgData name="Eleanor Niland" userId="e474577c-69ca-4c95-8c71-742afc135a60" providerId="ADAL" clId="{4E103A99-C701-45AB-AA81-6F44581EB30E}" dt="2026-03-04T22:03:21.239" v="277" actId="1076"/>
          <ac:spMkLst>
            <pc:docMk/>
            <pc:sldMk cId="2905953093" sldId="322"/>
            <ac:spMk id="40" creationId="{0FC2259C-F7E2-49A5-BF5F-5454035B4BCC}"/>
          </ac:spMkLst>
        </pc:spChg>
      </pc:sldChg>
      <pc:sldChg chg="addSp modSp add mod">
        <pc:chgData name="Eleanor Niland" userId="e474577c-69ca-4c95-8c71-742afc135a60" providerId="ADAL" clId="{4E103A99-C701-45AB-AA81-6F44581EB30E}" dt="2026-03-04T22:05:12.724" v="291" actId="1076"/>
        <pc:sldMkLst>
          <pc:docMk/>
          <pc:sldMk cId="1853763663" sldId="323"/>
        </pc:sldMkLst>
        <pc:spChg chg="add mod">
          <ac:chgData name="Eleanor Niland" userId="e474577c-69ca-4c95-8c71-742afc135a60" providerId="ADAL" clId="{4E103A99-C701-45AB-AA81-6F44581EB30E}" dt="2026-03-03T22:41:23.530" v="163"/>
          <ac:spMkLst>
            <pc:docMk/>
            <pc:sldMk cId="1853763663" sldId="323"/>
            <ac:spMk id="2" creationId="{6E0DBABD-6CBC-B9DF-9B56-5ED42F2632D6}"/>
          </ac:spMkLst>
        </pc:spChg>
        <pc:spChg chg="mod">
          <ac:chgData name="Eleanor Niland" userId="e474577c-69ca-4c95-8c71-742afc135a60" providerId="ADAL" clId="{4E103A99-C701-45AB-AA81-6F44581EB30E}" dt="2026-03-03T23:10:36.055" v="237" actId="2085"/>
          <ac:spMkLst>
            <pc:docMk/>
            <pc:sldMk cId="1853763663" sldId="323"/>
            <ac:spMk id="10" creationId="{35717091-E5E5-4231-A59B-DF92FCAC7704}"/>
          </ac:spMkLst>
        </pc:spChg>
        <pc:spChg chg="mod">
          <ac:chgData name="Eleanor Niland" userId="e474577c-69ca-4c95-8c71-742afc135a60" providerId="ADAL" clId="{4E103A99-C701-45AB-AA81-6F44581EB30E}" dt="2026-03-04T22:05:12.724" v="291" actId="1076"/>
          <ac:spMkLst>
            <pc:docMk/>
            <pc:sldMk cId="1853763663" sldId="323"/>
            <ac:spMk id="11" creationId="{197BB18B-15E7-4813-9A23-391165E7F52A}"/>
          </ac:spMkLst>
        </pc:spChg>
      </pc:sldChg>
      <pc:sldChg chg="addSp modSp add mod">
        <pc:chgData name="Eleanor Niland" userId="e474577c-69ca-4c95-8c71-742afc135a60" providerId="ADAL" clId="{4E103A99-C701-45AB-AA81-6F44581EB30E}" dt="2026-03-04T22:05:29.207" v="295" actId="1076"/>
        <pc:sldMkLst>
          <pc:docMk/>
          <pc:sldMk cId="1324144600" sldId="324"/>
        </pc:sldMkLst>
        <pc:spChg chg="add mod">
          <ac:chgData name="Eleanor Niland" userId="e474577c-69ca-4c95-8c71-742afc135a60" providerId="ADAL" clId="{4E103A99-C701-45AB-AA81-6F44581EB30E}" dt="2026-03-03T22:41:24.793" v="164"/>
          <ac:spMkLst>
            <pc:docMk/>
            <pc:sldMk cId="1324144600" sldId="324"/>
            <ac:spMk id="2" creationId="{1580DF8C-062E-4D1E-B596-23EBCB576964}"/>
          </ac:spMkLst>
        </pc:spChg>
        <pc:spChg chg="mod">
          <ac:chgData name="Eleanor Niland" userId="e474577c-69ca-4c95-8c71-742afc135a60" providerId="ADAL" clId="{4E103A99-C701-45AB-AA81-6F44581EB30E}" dt="2026-03-04T22:05:16.214" v="293" actId="1076"/>
          <ac:spMkLst>
            <pc:docMk/>
            <pc:sldMk cId="1324144600" sldId="324"/>
            <ac:spMk id="10" creationId="{0CFBB602-9A2E-425C-AE29-88AB88D2083E}"/>
          </ac:spMkLst>
        </pc:spChg>
        <pc:spChg chg="mod">
          <ac:chgData name="Eleanor Niland" userId="e474577c-69ca-4c95-8c71-742afc135a60" providerId="ADAL" clId="{4E103A99-C701-45AB-AA81-6F44581EB30E}" dt="2026-03-04T22:05:29.207" v="295" actId="1076"/>
          <ac:spMkLst>
            <pc:docMk/>
            <pc:sldMk cId="1324144600" sldId="324"/>
            <ac:spMk id="11" creationId="{6BABD056-C2C9-4AC0-9B82-D2F758E21F8A}"/>
          </ac:spMkLst>
        </pc:spChg>
      </pc:sldChg>
      <pc:sldChg chg="addSp modSp add mod">
        <pc:chgData name="Eleanor Niland" userId="e474577c-69ca-4c95-8c71-742afc135a60" providerId="ADAL" clId="{4E103A99-C701-45AB-AA81-6F44581EB30E}" dt="2026-03-04T23:24:10.422" v="308" actId="18654"/>
        <pc:sldMkLst>
          <pc:docMk/>
          <pc:sldMk cId="1414191451" sldId="325"/>
        </pc:sldMkLst>
        <pc:spChg chg="add mod">
          <ac:chgData name="Eleanor Niland" userId="e474577c-69ca-4c95-8c71-742afc135a60" providerId="ADAL" clId="{4E103A99-C701-45AB-AA81-6F44581EB30E}" dt="2026-03-03T22:41:29.661" v="167"/>
          <ac:spMkLst>
            <pc:docMk/>
            <pc:sldMk cId="1414191451" sldId="325"/>
            <ac:spMk id="2" creationId="{9583E212-386E-B714-7477-FB740ABF5CA7}"/>
          </ac:spMkLst>
        </pc:spChg>
        <pc:spChg chg="mod">
          <ac:chgData name="Eleanor Niland" userId="e474577c-69ca-4c95-8c71-742afc135a60" providerId="ADAL" clId="{4E103A99-C701-45AB-AA81-6F44581EB30E}" dt="2026-03-03T23:13:03.952" v="255" actId="2085"/>
          <ac:spMkLst>
            <pc:docMk/>
            <pc:sldMk cId="1414191451" sldId="325"/>
            <ac:spMk id="15" creationId="{8A08E918-8CA4-4AEC-A1A8-7F53F6E8ECE0}"/>
          </ac:spMkLst>
        </pc:spChg>
        <pc:spChg chg="mod">
          <ac:chgData name="Eleanor Niland" userId="e474577c-69ca-4c95-8c71-742afc135a60" providerId="ADAL" clId="{4E103A99-C701-45AB-AA81-6F44581EB30E}" dt="2026-03-04T22:06:27.630" v="302" actId="1076"/>
          <ac:spMkLst>
            <pc:docMk/>
            <pc:sldMk cId="1414191451" sldId="325"/>
            <ac:spMk id="16" creationId="{48D5F96F-2AF7-4065-8D8B-0BCF0A03ED33}"/>
          </ac:spMkLst>
        </pc:spChg>
        <pc:picChg chg="mod">
          <ac:chgData name="Eleanor Niland" userId="e474577c-69ca-4c95-8c71-742afc135a60" providerId="ADAL" clId="{4E103A99-C701-45AB-AA81-6F44581EB30E}" dt="2026-03-04T23:24:10.422" v="308" actId="18654"/>
          <ac:picMkLst>
            <pc:docMk/>
            <pc:sldMk cId="1414191451" sldId="325"/>
            <ac:picMk id="7" creationId="{78DBAC9C-EA2B-4BBD-A601-D6920E9F448B}"/>
          </ac:picMkLst>
        </pc:picChg>
      </pc:sldChg>
      <pc:sldChg chg="addSp modSp add mod">
        <pc:chgData name="Eleanor Niland" userId="e474577c-69ca-4c95-8c71-742afc135a60" providerId="ADAL" clId="{4E103A99-C701-45AB-AA81-6F44581EB30E}" dt="2026-03-04T22:02:26.070" v="272" actId="1076"/>
        <pc:sldMkLst>
          <pc:docMk/>
          <pc:sldMk cId="1015703478" sldId="326"/>
        </pc:sldMkLst>
        <pc:spChg chg="add mod">
          <ac:chgData name="Eleanor Niland" userId="e474577c-69ca-4c95-8c71-742afc135a60" providerId="ADAL" clId="{4E103A99-C701-45AB-AA81-6F44581EB30E}" dt="2026-03-03T22:41:11.101" v="155" actId="1035"/>
          <ac:spMkLst>
            <pc:docMk/>
            <pc:sldMk cId="1015703478" sldId="326"/>
            <ac:spMk id="2" creationId="{083CE1B3-1268-E25E-E424-567AF523D06F}"/>
          </ac:spMkLst>
        </pc:spChg>
        <pc:spChg chg="mod">
          <ac:chgData name="Eleanor Niland" userId="e474577c-69ca-4c95-8c71-742afc135a60" providerId="ADAL" clId="{4E103A99-C701-45AB-AA81-6F44581EB30E}" dt="2026-03-04T22:02:26.070" v="272" actId="1076"/>
          <ac:spMkLst>
            <pc:docMk/>
            <pc:sldMk cId="1015703478" sldId="326"/>
            <ac:spMk id="6" creationId="{1622464A-BC09-4F30-95C1-6BB1E220E6D4}"/>
          </ac:spMkLst>
        </pc:spChg>
        <pc:spChg chg="mod">
          <ac:chgData name="Eleanor Niland" userId="e474577c-69ca-4c95-8c71-742afc135a60" providerId="ADAL" clId="{4E103A99-C701-45AB-AA81-6F44581EB30E}" dt="2026-03-03T22:42:52.316" v="181" actId="2085"/>
          <ac:spMkLst>
            <pc:docMk/>
            <pc:sldMk cId="1015703478" sldId="326"/>
            <ac:spMk id="7" creationId="{BFEA6581-3725-4F8C-BD21-71A14874C388}"/>
          </ac:spMkLst>
        </pc:spChg>
      </pc:sldChg>
      <pc:sldMasterChg chg="addSldLayout modSldLayout">
        <pc:chgData name="Eleanor Niland" userId="e474577c-69ca-4c95-8c71-742afc135a60" providerId="ADAL" clId="{4E103A99-C701-45AB-AA81-6F44581EB30E}" dt="2026-03-03T22:33:01.666" v="15"/>
        <pc:sldMasterMkLst>
          <pc:docMk/>
          <pc:sldMasterMk cId="1173476656" sldId="2147483691"/>
        </pc:sldMasterMkLst>
        <pc:sldLayoutChg chg="addSp delSp modSp add mod modTransition">
          <pc:chgData name="Eleanor Niland" userId="e474577c-69ca-4c95-8c71-742afc135a60" providerId="ADAL" clId="{4E103A99-C701-45AB-AA81-6F44581EB30E}" dt="2026-03-03T22:33:01.666" v="15"/>
          <pc:sldLayoutMkLst>
            <pc:docMk/>
            <pc:sldMasterMk cId="1173476656" sldId="2147483691"/>
            <pc:sldLayoutMk cId="565332041" sldId="2147483719"/>
          </pc:sldLayoutMkLst>
          <pc:spChg chg="del">
            <ac:chgData name="Eleanor Niland" userId="e474577c-69ca-4c95-8c71-742afc135a60" providerId="ADAL" clId="{4E103A99-C701-45AB-AA81-6F44581EB30E}" dt="2026-03-03T22:32:57.563" v="14" actId="478"/>
            <ac:spMkLst>
              <pc:docMk/>
              <pc:sldMasterMk cId="1173476656" sldId="2147483691"/>
              <pc:sldLayoutMk cId="565332041" sldId="2147483719"/>
              <ac:spMk id="3" creationId="{00000000-0000-0000-0000-000000000000}"/>
            </ac:spMkLst>
          </pc:spChg>
          <pc:spChg chg="del">
            <ac:chgData name="Eleanor Niland" userId="e474577c-69ca-4c95-8c71-742afc135a60" providerId="ADAL" clId="{4E103A99-C701-45AB-AA81-6F44581EB30E}" dt="2026-03-03T22:32:54.763" v="13" actId="478"/>
            <ac:spMkLst>
              <pc:docMk/>
              <pc:sldMasterMk cId="1173476656" sldId="2147483691"/>
              <pc:sldLayoutMk cId="565332041" sldId="2147483719"/>
              <ac:spMk id="4" creationId="{8DDC66ED-BC0A-8EB5-228B-A45035BA459E}"/>
            </ac:spMkLst>
          </pc:spChg>
          <pc:spChg chg="add mod">
            <ac:chgData name="Eleanor Niland" userId="e474577c-69ca-4c95-8c71-742afc135a60" providerId="ADAL" clId="{4E103A99-C701-45AB-AA81-6F44581EB30E}" dt="2026-03-03T22:33:01.666" v="15"/>
            <ac:spMkLst>
              <pc:docMk/>
              <pc:sldMasterMk cId="1173476656" sldId="2147483691"/>
              <pc:sldLayoutMk cId="565332041" sldId="2147483719"/>
              <ac:spMk id="6" creationId="{0B60626A-546A-F357-184F-86E8A37DB925}"/>
            </ac:spMkLst>
          </pc:spChg>
          <pc:spChg chg="del">
            <ac:chgData name="Eleanor Niland" userId="e474577c-69ca-4c95-8c71-742afc135a60" providerId="ADAL" clId="{4E103A99-C701-45AB-AA81-6F44581EB30E}" dt="2026-03-03T22:32:54.763" v="13" actId="478"/>
            <ac:spMkLst>
              <pc:docMk/>
              <pc:sldMasterMk cId="1173476656" sldId="2147483691"/>
              <pc:sldLayoutMk cId="565332041" sldId="2147483719"/>
              <ac:spMk id="8" creationId="{6C2FC31B-9D82-B88A-730A-AABE7095256C}"/>
            </ac:spMkLst>
          </pc:spChg>
          <pc:spChg chg="del">
            <ac:chgData name="Eleanor Niland" userId="e474577c-69ca-4c95-8c71-742afc135a60" providerId="ADAL" clId="{4E103A99-C701-45AB-AA81-6F44581EB30E}" dt="2026-03-03T22:32:54.763" v="13" actId="478"/>
            <ac:spMkLst>
              <pc:docMk/>
              <pc:sldMasterMk cId="1173476656" sldId="2147483691"/>
              <pc:sldLayoutMk cId="565332041" sldId="2147483719"/>
              <ac:spMk id="9" creationId="{A8B319FE-1CA1-8E8F-EBBA-A07AD586BD41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2AA3E-FDBA-C045-A47F-E4272F8896ED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54E2E-5C28-A941-A885-3A218F641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56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i="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A general view of the mountainous landscape near Blantyre in Malawi. Photo: Caritas Australia</a:t>
            </a:r>
            <a:r>
              <a:rPr lang="en-AU" dirty="0">
                <a:latin typeface="Arial"/>
                <a:cs typeface="Arial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14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Principal Ada teaches an English lesson to her class in a Samoan primary school. Photo: Caritas Australia.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1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Ronita (22) smiles outside her front door in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neighbourhood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in Quezon City, Philippines. Photo: Richard Wainwright/Caritas Australia</a:t>
            </a:r>
            <a:r>
              <a:rPr lang="en-US" dirty="0">
                <a:latin typeface="Arial"/>
                <a:cs typeface="Arial"/>
              </a:rPr>
              <a:t>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08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Manaini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sells fresh fruits and vegetables that she and her community have grown and packaged on their farms, by the roadside in a small village in Fiji. 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Photo: Caritas Australia</a:t>
            </a:r>
            <a:r>
              <a:rPr lang="en-AU" dirty="0">
                <a:latin typeface="Arial"/>
                <a:cs typeface="Arial"/>
              </a:rPr>
              <a:t>.</a:t>
            </a:r>
            <a:endParaRPr lang="en-AU" sz="1200" kern="1200" dirty="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21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>
                <a:latin typeface="Arial"/>
                <a:cs typeface="Arial"/>
              </a:rPr>
              <a:t>Students walk to their primary school in Samoa where Caritas Australia supported the installation of a water tank. Photo: Caritas Australia.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91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Memory sawing a piece of timber in a workshop. Photo: Caritas Australia</a:t>
            </a:r>
            <a:r>
              <a:rPr lang="en-AU" dirty="0">
                <a:latin typeface="Arial"/>
                <a:cs typeface="Arial"/>
              </a:rPr>
              <a:t>.</a:t>
            </a:r>
            <a:endParaRPr lang="en-AU" sz="1200" kern="1200" dirty="0"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91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Monoranjon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 with his son, Chandon, inside their home in southwest Bangladesh. Photo: Caritas Australia</a:t>
            </a:r>
            <a:r>
              <a:rPr lang="en-AU" dirty="0">
                <a:latin typeface="Arial"/>
                <a:cs typeface="Arial"/>
              </a:rPr>
              <a:t>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86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Irene helps her son Dominique to do his homework at their home. Photo: Arlette Bashizi/Caritas Australia</a:t>
            </a:r>
            <a:r>
              <a:rPr lang="en-AU" dirty="0">
                <a:latin typeface="Arial"/>
                <a:cs typeface="Arial"/>
              </a:rPr>
              <a:t>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36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54E2E-5C28-A941-A885-3A218F641D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82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defRPr/>
            </a:pPr>
            <a:r>
              <a:rPr lang="en-AU" sz="1200" kern="1200" dirty="0">
                <a:latin typeface="Arial"/>
                <a:ea typeface="Roboto"/>
                <a:cs typeface="Arial"/>
              </a:rPr>
              <a:t>Camarines Norte province in the Philippines. Photo credit: Richard Wainwright</a:t>
            </a:r>
            <a:r>
              <a:rPr lang="en-AU" dirty="0">
                <a:latin typeface="Arial"/>
                <a:ea typeface="Roboto"/>
                <a:cs typeface="Arial"/>
              </a:rPr>
              <a:t>/Caritas Australia. </a:t>
            </a:r>
            <a:endParaRPr lang="en-AU" sz="1200" kern="1200" dirty="0">
              <a:latin typeface="Arial"/>
              <a:ea typeface="Roboto"/>
              <a:cs typeface="Arial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33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A general view of the landscape in Ethiopia. Photo: </a:t>
            </a:r>
            <a:r>
              <a:rPr lang="en-AU" sz="1200" b="0" i="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Maheder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Tadese/Caritas Australia</a:t>
            </a:r>
            <a:r>
              <a:rPr lang="en-AU" dirty="0">
                <a:latin typeface="Arial"/>
                <a:cs typeface="Arial"/>
              </a:rPr>
              <a:t>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71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Manaini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 with her granddaughter in their garden in a small village in Fiji. </a:t>
            </a:r>
            <a:r>
              <a:rPr lang="en-AU" dirty="0">
                <a:latin typeface="Arial"/>
                <a:cs typeface="Arial"/>
              </a:rPr>
              <a:t>Photo credit: Caritas Australia.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23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Sisilia collecting water from a new water tap that has been constructed in her village. Photo: Caritas Australia</a:t>
            </a:r>
            <a:r>
              <a:rPr lang="en-AU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8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Toefuata’iga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 (13) fills up her water bottle from </a:t>
            </a:r>
            <a:r>
              <a:rPr lang="en-AU" dirty="0">
                <a:latin typeface="Arial"/>
                <a:cs typeface="Arial"/>
              </a:rPr>
              <a:t>her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Samoan primary school’s water tank. Photo: Caritas Australia. </a:t>
            </a:r>
            <a:endParaRPr lang="en-AU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07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Irene harvests vegetables in her field in Kongolo, Democratic Republic of the Congo. In addition to training in sewing, Irene has also benefited from Caritas-supported training in agriculture, enabling her to improve the quality and quantity of her harvests. Photo: Arlette Bashizi/Caritas Australia</a:t>
            </a:r>
            <a:endParaRPr lang="en-AU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8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Children collecting water and vegetables in their village in Bangladesh. Photo: Sumon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Corraya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/Caritas Bangladesh</a:t>
            </a:r>
            <a:r>
              <a:rPr lang="en-US" dirty="0">
                <a:latin typeface="Arial"/>
                <a:cs typeface="Arial"/>
              </a:rPr>
              <a:t>.</a:t>
            </a:r>
            <a:endParaRPr lang="en-US" sz="1200" b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br>
              <a:rPr lang="en-US" dirty="0">
                <a:cs typeface="Arial"/>
              </a:rPr>
            </a:br>
            <a:endParaRPr lang="en-AU" sz="1200" b="0" i="0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47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i="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Sisilia watering her school garden. Photo: Caritas Australia</a:t>
            </a:r>
            <a:r>
              <a:rPr lang="en-AU" dirty="0">
                <a:latin typeface="Arial"/>
                <a:cs typeface="Arial"/>
              </a:rPr>
              <a:t>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1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8.emf"/><Relationship Id="rId4" Type="http://schemas.openxmlformats.org/officeDocument/2006/relationships/hyperlink" Target="https://www.caritas.org.au/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A670DD1-D5EF-D560-3521-530D7949DDCB}"/>
              </a:ext>
            </a:extLst>
          </p:cNvPr>
          <p:cNvSpPr>
            <a:spLocks noChangeAspect="1"/>
          </p:cNvSpPr>
          <p:nvPr userDrawn="1"/>
        </p:nvSpPr>
        <p:spPr>
          <a:xfrm>
            <a:off x="9469096" y="363631"/>
            <a:ext cx="2380396" cy="426458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902" y="3607903"/>
            <a:ext cx="9144000" cy="130467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600" b="1" i="0">
                <a:latin typeface="Montserrat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902" y="5242624"/>
            <a:ext cx="9144000" cy="14277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C2DCC5-63E8-67BE-82B0-28A5DE6E2627}"/>
              </a:ext>
            </a:extLst>
          </p:cNvPr>
          <p:cNvSpPr/>
          <p:nvPr userDrawn="1"/>
        </p:nvSpPr>
        <p:spPr>
          <a:xfrm>
            <a:off x="599574" y="3607902"/>
            <a:ext cx="324658" cy="325009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6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67115D9C-20BD-E567-5958-E722EED1AD49}"/>
              </a:ext>
            </a:extLst>
          </p:cNvPr>
          <p:cNvSpPr/>
          <p:nvPr userDrawn="1"/>
        </p:nvSpPr>
        <p:spPr>
          <a:xfrm flipV="1">
            <a:off x="1" y="-1"/>
            <a:ext cx="11739716" cy="1268362"/>
          </a:xfrm>
          <a:prstGeom prst="round1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9702" y="198396"/>
            <a:ext cx="8178761" cy="885247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algn="l">
              <a:defRPr sz="2800" b="1" i="0">
                <a:latin typeface="Montserrat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283" y="5220929"/>
            <a:ext cx="3667431" cy="10143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rgbClr val="5E5E5E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679412-3DD5-4BCF-455A-D1C3D36B0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2318" y="340741"/>
            <a:ext cx="561578" cy="561578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DDC66ED-BC0A-8EB5-228B-A45035BA459E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452283" y="1466758"/>
            <a:ext cx="3667431" cy="349017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C2FC31B-9D82-B88A-730A-AABE7095256C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262284" y="1466758"/>
            <a:ext cx="3667431" cy="349017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B319FE-1CA1-8E8F-EBBA-A07AD586BD41}"/>
              </a:ext>
            </a:extLst>
          </p:cNvPr>
          <p:cNvSpPr>
            <a:spLocks noGrp="1" noChangeAspect="1"/>
          </p:cNvSpPr>
          <p:nvPr>
            <p:ph type="pic" idx="12"/>
          </p:nvPr>
        </p:nvSpPr>
        <p:spPr>
          <a:xfrm>
            <a:off x="8052619" y="1466758"/>
            <a:ext cx="3667431" cy="349017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5C7BBBB1-21F4-00D1-C948-664B1A0FBAD4}"/>
              </a:ext>
            </a:extLst>
          </p:cNvPr>
          <p:cNvSpPr>
            <a:spLocks noChangeAspect="1"/>
          </p:cNvSpPr>
          <p:nvPr userDrawn="1"/>
        </p:nvSpPr>
        <p:spPr>
          <a:xfrm>
            <a:off x="10125618" y="6315762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2533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67115D9C-20BD-E567-5958-E722EED1AD49}"/>
              </a:ext>
            </a:extLst>
          </p:cNvPr>
          <p:cNvSpPr/>
          <p:nvPr userDrawn="1"/>
        </p:nvSpPr>
        <p:spPr>
          <a:xfrm flipV="1">
            <a:off x="1" y="-1"/>
            <a:ext cx="11739716" cy="1268362"/>
          </a:xfrm>
          <a:prstGeom prst="round1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9702" y="198396"/>
            <a:ext cx="8178761" cy="885247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algn="l">
              <a:defRPr sz="2800" b="1" i="0">
                <a:latin typeface="Montserrat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679412-3DD5-4BCF-455A-D1C3D36B0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2318" y="340741"/>
            <a:ext cx="561578" cy="561578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5C7BBBB1-21F4-00D1-C948-664B1A0FBAD4}"/>
              </a:ext>
            </a:extLst>
          </p:cNvPr>
          <p:cNvSpPr>
            <a:spLocks noChangeAspect="1"/>
          </p:cNvSpPr>
          <p:nvPr userDrawn="1"/>
        </p:nvSpPr>
        <p:spPr>
          <a:xfrm>
            <a:off x="10125618" y="6315762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B60626A-546A-F357-184F-86E8A37DB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283" y="1847237"/>
            <a:ext cx="11287434" cy="40660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rgbClr val="5E5E5E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332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283" y="1847237"/>
            <a:ext cx="11287434" cy="40660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rgbClr val="5E5E5E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Round Single Corner of Rectangle 15">
            <a:extLst>
              <a:ext uri="{FF2B5EF4-FFF2-40B4-BE49-F238E27FC236}">
                <a16:creationId xmlns:a16="http://schemas.microsoft.com/office/drawing/2014/main" id="{0FF60B4B-B9B4-437E-796D-573F248C1CB0}"/>
              </a:ext>
            </a:extLst>
          </p:cNvPr>
          <p:cNvSpPr/>
          <p:nvPr userDrawn="1"/>
        </p:nvSpPr>
        <p:spPr>
          <a:xfrm flipV="1">
            <a:off x="1" y="-1"/>
            <a:ext cx="11739716" cy="1268362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79EB285-08BB-CEA7-1360-89FC22C4D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9702" y="198396"/>
            <a:ext cx="8178761" cy="885247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algn="l">
              <a:defRPr sz="2800" b="1" i="0">
                <a:latin typeface="Montserrat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947C772-C3EA-80B9-72B2-104340A57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2318" y="340741"/>
            <a:ext cx="561578" cy="561578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18F23C31-D929-14FC-06C8-F89F16E995A8}"/>
              </a:ext>
            </a:extLst>
          </p:cNvPr>
          <p:cNvSpPr>
            <a:spLocks noChangeAspect="1"/>
          </p:cNvSpPr>
          <p:nvPr userDrawn="1"/>
        </p:nvSpPr>
        <p:spPr>
          <a:xfrm>
            <a:off x="10125618" y="6315762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5377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Single Corner of Rectangle 17">
            <a:extLst>
              <a:ext uri="{FF2B5EF4-FFF2-40B4-BE49-F238E27FC236}">
                <a16:creationId xmlns:a16="http://schemas.microsoft.com/office/drawing/2014/main" id="{D467F2F3-46AE-9346-E0C3-C5E9BB26F264}"/>
              </a:ext>
            </a:extLst>
          </p:cNvPr>
          <p:cNvSpPr/>
          <p:nvPr userDrawn="1"/>
        </p:nvSpPr>
        <p:spPr>
          <a:xfrm rot="10800000" flipH="1">
            <a:off x="0" y="-9"/>
            <a:ext cx="2143432" cy="6442990"/>
          </a:xfrm>
          <a:prstGeom prst="round1Rect">
            <a:avLst>
              <a:gd name="adj" fmla="val 3589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DFFAA0-8410-4889-1721-EFF2F44CC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5400000">
            <a:off x="-1273503" y="3272660"/>
            <a:ext cx="4690438" cy="94893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800" b="1" i="0">
                <a:solidFill>
                  <a:schemeClr val="tx2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1F2C5A-5742-9A3E-C82E-E5720A6EC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2300" y="6270530"/>
            <a:ext cx="2679700" cy="5969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006D25A-BBD4-E41F-4F27-A08BBF2D0B6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595717" y="497503"/>
            <a:ext cx="9144000" cy="5773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 i="0">
                <a:latin typeface="Montserrat SemiBold" pitchFamily="2" charset="77"/>
              </a:defRPr>
            </a:lvl1pPr>
            <a:lvl2pPr>
              <a:defRPr sz="1600" b="0" i="0">
                <a:solidFill>
                  <a:srgbClr val="5E5E5E"/>
                </a:solidFill>
                <a:latin typeface="Montserrat Ligh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DF5456-FA6D-887F-13F0-1BB85381DB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500" y="322062"/>
            <a:ext cx="887185" cy="887185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C6E7A7F4-6D2C-E16E-9D4F-554B81B91BD0}"/>
              </a:ext>
            </a:extLst>
          </p:cNvPr>
          <p:cNvSpPr>
            <a:spLocks noChangeAspect="1"/>
          </p:cNvSpPr>
          <p:nvPr userDrawn="1"/>
        </p:nvSpPr>
        <p:spPr>
          <a:xfrm>
            <a:off x="10125618" y="6315762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784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Single Corner of Rectangle 17">
            <a:extLst>
              <a:ext uri="{FF2B5EF4-FFF2-40B4-BE49-F238E27FC236}">
                <a16:creationId xmlns:a16="http://schemas.microsoft.com/office/drawing/2014/main" id="{D467F2F3-46AE-9346-E0C3-C5E9BB26F264}"/>
              </a:ext>
            </a:extLst>
          </p:cNvPr>
          <p:cNvSpPr/>
          <p:nvPr userDrawn="1"/>
        </p:nvSpPr>
        <p:spPr>
          <a:xfrm rot="10800000" flipH="1">
            <a:off x="0" y="-9"/>
            <a:ext cx="2143432" cy="6442990"/>
          </a:xfrm>
          <a:prstGeom prst="round1Rect">
            <a:avLst>
              <a:gd name="adj" fmla="val 3589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DFFAA0-8410-4889-1721-EFF2F44CC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5400000">
            <a:off x="-1273503" y="3272660"/>
            <a:ext cx="4690438" cy="94893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800" b="1" i="0">
                <a:solidFill>
                  <a:schemeClr val="tx1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1F2C5A-5742-9A3E-C82E-E5720A6EC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2300" y="6270530"/>
            <a:ext cx="2679700" cy="5969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006D25A-BBD4-E41F-4F27-A08BBF2D0B6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595717" y="497503"/>
            <a:ext cx="9144000" cy="5773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 i="0">
                <a:latin typeface="Montserrat SemiBold" pitchFamily="2" charset="77"/>
              </a:defRPr>
            </a:lvl1pPr>
            <a:lvl2pPr>
              <a:defRPr sz="1600" b="0" i="0">
                <a:solidFill>
                  <a:srgbClr val="5E5E5E"/>
                </a:solidFill>
                <a:latin typeface="Montserrat Ligh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DF5456-FA6D-887F-13F0-1BB85381DB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500" y="322062"/>
            <a:ext cx="887185" cy="887185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A4F30D1F-9FB7-1C79-4B15-7AD2F2F347F0}"/>
              </a:ext>
            </a:extLst>
          </p:cNvPr>
          <p:cNvSpPr>
            <a:spLocks noChangeAspect="1"/>
          </p:cNvSpPr>
          <p:nvPr userDrawn="1"/>
        </p:nvSpPr>
        <p:spPr>
          <a:xfrm>
            <a:off x="10125618" y="6315762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55022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DC3DCB5-CE7A-743A-EEDB-77366C8AECA5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769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4">
            <a:extLst>
              <a:ext uri="{FF2B5EF4-FFF2-40B4-BE49-F238E27FC236}">
                <a16:creationId xmlns:a16="http://schemas.microsoft.com/office/drawing/2014/main" id="{F239AF98-DF39-D532-CBF7-50625D97BF94}"/>
              </a:ext>
            </a:extLst>
          </p:cNvPr>
          <p:cNvSpPr>
            <a:spLocks noChangeAspect="1"/>
          </p:cNvSpPr>
          <p:nvPr userDrawn="1"/>
        </p:nvSpPr>
        <p:spPr>
          <a:xfrm>
            <a:off x="5148964" y="5649953"/>
            <a:ext cx="1614677" cy="481174"/>
          </a:xfrm>
          <a:custGeom>
            <a:avLst/>
            <a:gdLst/>
            <a:ahLst/>
            <a:cxnLst/>
            <a:rect l="l" t="t" r="r" b="b"/>
            <a:pathLst>
              <a:path w="5533287" h="1648920">
                <a:moveTo>
                  <a:pt x="0" y="0"/>
                </a:moveTo>
                <a:lnTo>
                  <a:pt x="5533287" y="0"/>
                </a:lnTo>
                <a:lnTo>
                  <a:pt x="5533287" y="1648920"/>
                </a:lnTo>
                <a:lnTo>
                  <a:pt x="0" y="164892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30CDAE-9D5A-761F-AE00-A26A449EC0F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787758" y="4571806"/>
            <a:ext cx="4317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17">
              <a:defRPr/>
            </a:pPr>
            <a:r>
              <a:rPr lang="en-AU" sz="1600" b="1" i="0" spc="225" dirty="0">
                <a:solidFill>
                  <a:schemeClr val="tx1"/>
                </a:solidFill>
                <a:latin typeface="Montserrat SemiBold" pitchFamily="2" charset="77"/>
                <a:ea typeface="Roboto Light" pitchFamily="2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www.caritas.org.au</a:t>
            </a:r>
            <a:endParaRPr lang="en-AU" sz="1600" b="1" i="0" spc="225" dirty="0">
              <a:solidFill>
                <a:schemeClr val="tx1"/>
              </a:solidFill>
              <a:latin typeface="Montserrat SemiBold" pitchFamily="2" charset="77"/>
              <a:ea typeface="Roboto Light" pitchFamily="2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7F744A-0ABC-E8C3-CA0B-3440CF7FE1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56908" y="3906890"/>
            <a:ext cx="3379375" cy="45299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EBEA6C0-7F57-D3A8-36E4-045B71E2ABF4}"/>
              </a:ext>
            </a:extLst>
          </p:cNvPr>
          <p:cNvGrpSpPr/>
          <p:nvPr userDrawn="1"/>
        </p:nvGrpSpPr>
        <p:grpSpPr>
          <a:xfrm>
            <a:off x="3445869" y="2302421"/>
            <a:ext cx="5300263" cy="874818"/>
            <a:chOff x="3445869" y="2557602"/>
            <a:chExt cx="5300263" cy="874818"/>
          </a:xfrm>
        </p:grpSpPr>
        <p:sp>
          <p:nvSpPr>
            <p:cNvPr id="2" name="Text Placeholder 15">
              <a:extLst>
                <a:ext uri="{FF2B5EF4-FFF2-40B4-BE49-F238E27FC236}">
                  <a16:creationId xmlns:a16="http://schemas.microsoft.com/office/drawing/2014/main" id="{FA63C215-604F-D47A-F1E7-732031C6D6DB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3445869" y="2557602"/>
              <a:ext cx="5300263" cy="73270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eaLnBrk="1" hangingPunct="1">
                <a:buFontTx/>
                <a:buNone/>
                <a:defRPr sz="4000" b="1" baseline="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2900" indent="0" eaLnBrk="1" hangingPunct="1">
                <a:buFontTx/>
                <a:buNone/>
                <a:defRPr sz="1050">
                  <a:latin typeface=""/>
                  <a:ea typeface="+mn-ea"/>
                  <a:cs typeface="+mn-cs"/>
                </a:defRPr>
              </a:lvl2pPr>
              <a:lvl3pPr marL="685800" indent="0" eaLnBrk="1" hangingPunct="1">
                <a:buFontTx/>
                <a:buNone/>
                <a:defRPr sz="1050">
                  <a:latin typeface=""/>
                  <a:ea typeface="+mn-ea"/>
                  <a:cs typeface="+mn-cs"/>
                </a:defRPr>
              </a:lvl3pPr>
              <a:lvl4pPr marL="1028700" indent="0" eaLnBrk="1" hangingPunct="1">
                <a:buFontTx/>
                <a:buNone/>
                <a:defRPr sz="1050">
                  <a:latin typeface=""/>
                  <a:ea typeface="+mn-ea"/>
                  <a:cs typeface="+mn-cs"/>
                </a:defRPr>
              </a:lvl4pPr>
              <a:lvl5pPr marL="1371600" indent="0" eaLnBrk="1" hangingPunct="1">
                <a:buFontTx/>
                <a:buNone/>
                <a:defRPr sz="1050">
                  <a:latin typeface=""/>
                  <a:ea typeface="+mn-ea"/>
                  <a:cs typeface="+mn-cs"/>
                </a:defRPr>
              </a:lvl5pPr>
              <a:lvl6pPr marL="2286000" eaLnBrk="1" hangingPunct="1">
                <a:defRPr>
                  <a:latin typeface="+mn-lt"/>
                  <a:ea typeface="+mn-ea"/>
                  <a:cs typeface="+mn-cs"/>
                </a:defRPr>
              </a:lvl6pPr>
              <a:lvl7pPr marL="2743200" eaLnBrk="1" hangingPunct="1">
                <a:defRPr>
                  <a:latin typeface="+mn-lt"/>
                  <a:ea typeface="+mn-ea"/>
                  <a:cs typeface="+mn-cs"/>
                </a:defRPr>
              </a:lvl7pPr>
              <a:lvl8pPr marL="3200400" eaLnBrk="1" hangingPunct="1">
                <a:defRPr>
                  <a:latin typeface="+mn-lt"/>
                  <a:ea typeface="+mn-ea"/>
                  <a:cs typeface="+mn-cs"/>
                </a:defRPr>
              </a:lvl8pPr>
              <a:lvl9pPr marL="3657600" eaLnBrk="1" hangingPunct="1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6000" b="1" i="0" kern="0" dirty="0">
                  <a:solidFill>
                    <a:schemeClr val="tx1"/>
                  </a:solidFill>
                  <a:latin typeface="Montserrat ExtraBold" pitchFamily="2" charset="77"/>
                </a:rPr>
                <a:t>Thank </a:t>
              </a:r>
              <a:r>
                <a:rPr lang="en-AU" sz="6800" b="1" i="0" kern="0" dirty="0">
                  <a:solidFill>
                    <a:schemeClr val="tx1"/>
                  </a:solidFill>
                  <a:latin typeface="Montserrat ExtraBold" pitchFamily="2" charset="77"/>
                </a:rPr>
                <a:t>You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36D3A77-AA2E-9091-850F-D1979233EC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421007" y="3151631"/>
              <a:ext cx="280789" cy="2807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00862F2-14D4-347C-8780-9595F5C69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3530165" y="2628567"/>
              <a:ext cx="278069" cy="264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2237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7A375350-5B64-5441-8015-DECDC39935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3"/>
            <a:ext cx="12192000" cy="62686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26613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6901F-4C92-43CD-AD4A-63DD250B7C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2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1981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6901F-4C92-43CD-AD4A-63DD250B7C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2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954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26C72D6-9EA4-4250-D257-2AF6E0D5426C}"/>
              </a:ext>
            </a:extLst>
          </p:cNvPr>
          <p:cNvSpPr>
            <a:spLocks noChangeAspect="1"/>
          </p:cNvSpPr>
          <p:nvPr userDrawn="1"/>
        </p:nvSpPr>
        <p:spPr>
          <a:xfrm>
            <a:off x="433234" y="6315762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283" y="497504"/>
            <a:ext cx="3362633" cy="1286692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algn="l">
              <a:defRPr sz="3200" b="1" i="0">
                <a:latin typeface="Montserrat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283" y="2062977"/>
            <a:ext cx="3362632" cy="40330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67115D9C-20BD-E567-5958-E722EED1AD49}"/>
              </a:ext>
            </a:extLst>
          </p:cNvPr>
          <p:cNvSpPr/>
          <p:nvPr userDrawn="1"/>
        </p:nvSpPr>
        <p:spPr>
          <a:xfrm rot="16200000">
            <a:off x="5034815" y="-299187"/>
            <a:ext cx="6320919" cy="7993454"/>
          </a:xfrm>
          <a:prstGeom prst="round1Rect">
            <a:avLst>
              <a:gd name="adj" fmla="val 12962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2FC770A-24CA-0557-F39C-1C747C69E11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29615" y="955829"/>
            <a:ext cx="7110102" cy="5457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 i="0">
                <a:latin typeface="Montserrat SemiBold" pitchFamily="2" charset="77"/>
              </a:defRPr>
            </a:lvl1pPr>
            <a:lvl2pPr>
              <a:defRPr sz="1600" b="0" i="0">
                <a:solidFill>
                  <a:srgbClr val="5E5E5E"/>
                </a:solidFill>
                <a:latin typeface="Montserrat Ligh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9F9B2D-E50E-494C-53F8-65E29A5759E0}"/>
              </a:ext>
            </a:extLst>
          </p:cNvPr>
          <p:cNvSpPr/>
          <p:nvPr userDrawn="1"/>
        </p:nvSpPr>
        <p:spPr>
          <a:xfrm>
            <a:off x="-2" y="-1"/>
            <a:ext cx="324658" cy="178419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788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6901F-4C92-43CD-AD4A-63DD250B7C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2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3454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6901F-4C92-43CD-AD4A-63DD250B7C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2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4691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6901F-4C92-43CD-AD4A-63DD250B7C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2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4670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6901F-4C92-43CD-AD4A-63DD250B7C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2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7324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6901F-4C92-43CD-AD4A-63DD250B7C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2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0075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6901F-4C92-43CD-AD4A-63DD250B7C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2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7297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6901F-4C92-43CD-AD4A-63DD250B7C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2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97519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6901F-4C92-43CD-AD4A-63DD250B7C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2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1565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6901F-4C92-43CD-AD4A-63DD250B7C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2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7717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6901F-4C92-43CD-AD4A-63DD250B7C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2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34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283" y="497504"/>
            <a:ext cx="3362633" cy="1286692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algn="l">
              <a:defRPr sz="3200" b="1" i="0">
                <a:solidFill>
                  <a:srgbClr val="FFFFFF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283" y="2062977"/>
            <a:ext cx="3362632" cy="40330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rgbClr val="FFFFFF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67115D9C-20BD-E567-5958-E722EED1AD49}"/>
              </a:ext>
            </a:extLst>
          </p:cNvPr>
          <p:cNvSpPr/>
          <p:nvPr userDrawn="1"/>
        </p:nvSpPr>
        <p:spPr>
          <a:xfrm rot="16200000">
            <a:off x="5034815" y="-299187"/>
            <a:ext cx="6320919" cy="7993454"/>
          </a:xfrm>
          <a:prstGeom prst="round1Rect">
            <a:avLst>
              <a:gd name="adj" fmla="val 12962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2FC770A-24CA-0557-F39C-1C747C69E11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29615" y="955829"/>
            <a:ext cx="7110102" cy="5457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 i="0">
                <a:latin typeface="Montserrat SemiBold" pitchFamily="2" charset="77"/>
              </a:defRPr>
            </a:lvl1pPr>
            <a:lvl2pPr>
              <a:defRPr sz="1600" b="0" i="0">
                <a:solidFill>
                  <a:srgbClr val="5E5E5E"/>
                </a:solidFill>
                <a:latin typeface="Montserrat Ligh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E959AB-3EFA-34D9-FA2D-7AB52230FAFF}"/>
              </a:ext>
            </a:extLst>
          </p:cNvPr>
          <p:cNvSpPr/>
          <p:nvPr userDrawn="1"/>
        </p:nvSpPr>
        <p:spPr>
          <a:xfrm>
            <a:off x="-2" y="-1"/>
            <a:ext cx="324658" cy="17841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4977A1A-9B3C-3F54-B5C2-633633F4BCA6}"/>
              </a:ext>
            </a:extLst>
          </p:cNvPr>
          <p:cNvSpPr>
            <a:spLocks noChangeAspect="1"/>
          </p:cNvSpPr>
          <p:nvPr userDrawn="1"/>
        </p:nvSpPr>
        <p:spPr>
          <a:xfrm>
            <a:off x="433234" y="6315762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195208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6901F-4C92-43CD-AD4A-63DD250B7C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2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4850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6901F-4C92-43CD-AD4A-63DD250B7C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2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58616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6901F-4C92-43CD-AD4A-63DD250B7C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2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4748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67115D9C-20BD-E567-5958-E722EED1AD49}"/>
              </a:ext>
            </a:extLst>
          </p:cNvPr>
          <p:cNvSpPr/>
          <p:nvPr userDrawn="1"/>
        </p:nvSpPr>
        <p:spPr>
          <a:xfrm rot="16200000">
            <a:off x="3500360" y="-1833641"/>
            <a:ext cx="5643562" cy="11739719"/>
          </a:xfrm>
          <a:prstGeom prst="round1Rect">
            <a:avLst>
              <a:gd name="adj" fmla="val 12962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8A96325-6528-FBAD-8E2C-8FB4F59A6FE5}"/>
              </a:ext>
            </a:extLst>
          </p:cNvPr>
          <p:cNvSpPr>
            <a:spLocks noChangeAspect="1"/>
          </p:cNvSpPr>
          <p:nvPr userDrawn="1"/>
        </p:nvSpPr>
        <p:spPr>
          <a:xfrm>
            <a:off x="10125618" y="6315762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8193" y="415682"/>
            <a:ext cx="9785708" cy="458323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algn="l">
              <a:defRPr sz="3200" b="1" i="0">
                <a:latin typeface="Montserrat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2FC770A-24CA-0557-F39C-1C747C69E11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40428" y="1798405"/>
            <a:ext cx="10899289" cy="42999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 i="0">
                <a:latin typeface="Montserrat SemiBold" pitchFamily="2" charset="77"/>
              </a:defRPr>
            </a:lvl1pPr>
            <a:lvl2pPr>
              <a:defRPr sz="1600" b="0" i="0">
                <a:solidFill>
                  <a:srgbClr val="5E5E5E"/>
                </a:solidFill>
                <a:latin typeface="Montserrat Ligh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156304-C10A-BF90-7490-399462BCFA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280" y="340741"/>
            <a:ext cx="561578" cy="56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42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8529" y="415682"/>
            <a:ext cx="9785708" cy="458323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algn="l">
              <a:defRPr sz="3200" b="1" i="0">
                <a:latin typeface="Montserrat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67115D9C-20BD-E567-5958-E722EED1AD49}"/>
              </a:ext>
            </a:extLst>
          </p:cNvPr>
          <p:cNvSpPr/>
          <p:nvPr userDrawn="1"/>
        </p:nvSpPr>
        <p:spPr>
          <a:xfrm rot="16200000">
            <a:off x="3500360" y="-1833641"/>
            <a:ext cx="5643562" cy="11739719"/>
          </a:xfrm>
          <a:prstGeom prst="round1Rect">
            <a:avLst>
              <a:gd name="adj" fmla="val 12962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2FC770A-24CA-0557-F39C-1C747C69E11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40428" y="1798405"/>
            <a:ext cx="10899289" cy="42999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 i="0">
                <a:latin typeface="Montserrat SemiBold" pitchFamily="2" charset="77"/>
              </a:defRPr>
            </a:lvl1pPr>
            <a:lvl2pPr>
              <a:defRPr sz="1600" b="0" i="0">
                <a:solidFill>
                  <a:srgbClr val="5E5E5E"/>
                </a:solidFill>
                <a:latin typeface="Montserrat Ligh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D63CD-E381-D7DA-C3F2-4D0BA249A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2280" y="340741"/>
            <a:ext cx="561578" cy="561578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54E35B35-FE9C-6145-F739-EEFA9C9B7862}"/>
              </a:ext>
            </a:extLst>
          </p:cNvPr>
          <p:cNvSpPr>
            <a:spLocks noChangeAspect="1"/>
          </p:cNvSpPr>
          <p:nvPr userDrawn="1"/>
        </p:nvSpPr>
        <p:spPr>
          <a:xfrm>
            <a:off x="10125618" y="6315762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50044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8529" y="415682"/>
            <a:ext cx="9785708" cy="458323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algn="l">
              <a:defRPr sz="3200" b="1" i="0">
                <a:latin typeface="Montserrat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67115D9C-20BD-E567-5958-E722EED1AD49}"/>
              </a:ext>
            </a:extLst>
          </p:cNvPr>
          <p:cNvSpPr/>
          <p:nvPr userDrawn="1"/>
        </p:nvSpPr>
        <p:spPr>
          <a:xfrm rot="16200000">
            <a:off x="3500361" y="-1833641"/>
            <a:ext cx="5643562" cy="11739719"/>
          </a:xfrm>
          <a:prstGeom prst="round1Rect">
            <a:avLst>
              <a:gd name="adj" fmla="val 1296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2FC770A-24CA-0557-F39C-1C747C69E11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40428" y="1798405"/>
            <a:ext cx="10899289" cy="42999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 i="0">
                <a:latin typeface="Montserrat SemiBold" pitchFamily="2" charset="77"/>
              </a:defRPr>
            </a:lvl1pPr>
            <a:lvl2pPr>
              <a:defRPr sz="1600" b="0" i="0">
                <a:solidFill>
                  <a:srgbClr val="5E5E5E"/>
                </a:solidFill>
                <a:latin typeface="Montserrat Ligh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D63CD-E381-D7DA-C3F2-4D0BA249A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2280" y="340741"/>
            <a:ext cx="561578" cy="561578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B94F19D4-312E-2017-D0EF-8B22E36A727C}"/>
              </a:ext>
            </a:extLst>
          </p:cNvPr>
          <p:cNvSpPr>
            <a:spLocks noChangeAspect="1"/>
          </p:cNvSpPr>
          <p:nvPr userDrawn="1"/>
        </p:nvSpPr>
        <p:spPr>
          <a:xfrm>
            <a:off x="10125618" y="6315762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78652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ingle Corner of Rectangle 3">
            <a:extLst>
              <a:ext uri="{FF2B5EF4-FFF2-40B4-BE49-F238E27FC236}">
                <a16:creationId xmlns:a16="http://schemas.microsoft.com/office/drawing/2014/main" id="{C2F63D20-3EEC-EF25-AA83-142320BFCFED}"/>
              </a:ext>
            </a:extLst>
          </p:cNvPr>
          <p:cNvSpPr/>
          <p:nvPr userDrawn="1"/>
        </p:nvSpPr>
        <p:spPr>
          <a:xfrm rot="10800000" flipH="1">
            <a:off x="-3" y="-3"/>
            <a:ext cx="3844415" cy="6442984"/>
          </a:xfrm>
          <a:prstGeom prst="round1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284" y="497504"/>
            <a:ext cx="2971142" cy="1286692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algn="l">
              <a:defRPr sz="3200" b="1" i="0">
                <a:latin typeface="Montserrat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283" y="2062977"/>
            <a:ext cx="2971141" cy="40330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5B61B5D-EB4B-6F7F-7CB9-DA6BC972BE4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296700" y="497505"/>
            <a:ext cx="7443017" cy="579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 i="0">
                <a:latin typeface="Montserrat SemiBold" pitchFamily="2" charset="77"/>
              </a:defRPr>
            </a:lvl1pPr>
            <a:lvl2pPr>
              <a:defRPr sz="1600" b="0" i="0">
                <a:solidFill>
                  <a:srgbClr val="5E5E5E"/>
                </a:solidFill>
                <a:latin typeface="Montserrat Ligh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60B5A8-CD21-1CFB-68F2-B992CF681F0A}"/>
              </a:ext>
            </a:extLst>
          </p:cNvPr>
          <p:cNvSpPr/>
          <p:nvPr userDrawn="1"/>
        </p:nvSpPr>
        <p:spPr>
          <a:xfrm>
            <a:off x="-2" y="-1"/>
            <a:ext cx="324658" cy="178419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82AE0FFE-A3FC-0966-2624-9D01B11E5466}"/>
              </a:ext>
            </a:extLst>
          </p:cNvPr>
          <p:cNvSpPr>
            <a:spLocks noChangeAspect="1"/>
          </p:cNvSpPr>
          <p:nvPr userDrawn="1"/>
        </p:nvSpPr>
        <p:spPr>
          <a:xfrm>
            <a:off x="10125618" y="6315762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63127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01A3A617-2030-9F62-9183-BC2579949CBC}"/>
              </a:ext>
            </a:extLst>
          </p:cNvPr>
          <p:cNvSpPr/>
          <p:nvPr userDrawn="1"/>
        </p:nvSpPr>
        <p:spPr>
          <a:xfrm rot="10800000" flipH="1">
            <a:off x="-3" y="-2"/>
            <a:ext cx="3844415" cy="6442983"/>
          </a:xfrm>
          <a:prstGeom prst="round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283" y="497504"/>
            <a:ext cx="2959510" cy="136475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l">
              <a:defRPr sz="2800" b="1" i="0">
                <a:solidFill>
                  <a:srgbClr val="FFFFFF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562095-B154-B0D8-EAE4-0BFB4CD5819C}"/>
              </a:ext>
            </a:extLst>
          </p:cNvPr>
          <p:cNvSpPr txBox="1"/>
          <p:nvPr userDrawn="1"/>
        </p:nvSpPr>
        <p:spPr>
          <a:xfrm>
            <a:off x="10303727" y="-8363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764DBB6-30F2-78E2-7E6B-C9AC0BB660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296700" y="497505"/>
            <a:ext cx="7443017" cy="5765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 i="0">
                <a:latin typeface="Montserrat SemiBold" pitchFamily="2" charset="77"/>
              </a:defRPr>
            </a:lvl1pPr>
            <a:lvl2pPr>
              <a:defRPr sz="1600" b="0" i="0">
                <a:solidFill>
                  <a:srgbClr val="5E5E5E"/>
                </a:solidFill>
                <a:latin typeface="Montserrat Ligh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98392E6-62C8-74E9-44CB-4044C7952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283" y="2062977"/>
            <a:ext cx="2959511" cy="38167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rgbClr val="FFFFFF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45D272-D123-71D9-5A08-069EFBA8B014}"/>
              </a:ext>
            </a:extLst>
          </p:cNvPr>
          <p:cNvSpPr/>
          <p:nvPr userDrawn="1"/>
        </p:nvSpPr>
        <p:spPr>
          <a:xfrm>
            <a:off x="-2" y="-1"/>
            <a:ext cx="324658" cy="17841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B77D698-B8D4-6E63-1309-8465389DF4FB}"/>
              </a:ext>
            </a:extLst>
          </p:cNvPr>
          <p:cNvSpPr>
            <a:spLocks noChangeAspect="1"/>
          </p:cNvSpPr>
          <p:nvPr userDrawn="1"/>
        </p:nvSpPr>
        <p:spPr>
          <a:xfrm>
            <a:off x="10125618" y="6315762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1619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283" y="1847237"/>
            <a:ext cx="11287434" cy="40660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rgbClr val="5E5E5E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Round Single Corner of Rectangle 23">
            <a:extLst>
              <a:ext uri="{FF2B5EF4-FFF2-40B4-BE49-F238E27FC236}">
                <a16:creationId xmlns:a16="http://schemas.microsoft.com/office/drawing/2014/main" id="{145CC0EE-6A47-3024-231F-037062BCFC45}"/>
              </a:ext>
            </a:extLst>
          </p:cNvPr>
          <p:cNvSpPr/>
          <p:nvPr userDrawn="1"/>
        </p:nvSpPr>
        <p:spPr>
          <a:xfrm flipV="1">
            <a:off x="1" y="-1"/>
            <a:ext cx="11739716" cy="1268362"/>
          </a:xfrm>
          <a:prstGeom prst="round1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7D9F351-5319-0001-5843-23F3E16E2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9702" y="198396"/>
            <a:ext cx="8178761" cy="885247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algn="l">
              <a:defRPr sz="2800" b="1" i="0">
                <a:latin typeface="Montserrat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AD86609-B4B2-0CC0-B083-FA8824CA34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2318" y="340741"/>
            <a:ext cx="561578" cy="561578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0A75E94C-1D38-5D54-F175-679DDF8E24FA}"/>
              </a:ext>
            </a:extLst>
          </p:cNvPr>
          <p:cNvSpPr>
            <a:spLocks noChangeAspect="1"/>
          </p:cNvSpPr>
          <p:nvPr userDrawn="1"/>
        </p:nvSpPr>
        <p:spPr>
          <a:xfrm>
            <a:off x="10125618" y="6315762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84729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47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05" r:id="rId2"/>
    <p:sldLayoutId id="2147483712" r:id="rId3"/>
    <p:sldLayoutId id="2147483714" r:id="rId4"/>
    <p:sldLayoutId id="2147483715" r:id="rId5"/>
    <p:sldLayoutId id="2147483718" r:id="rId6"/>
    <p:sldLayoutId id="2147483707" r:id="rId7"/>
    <p:sldLayoutId id="2147483704" r:id="rId8"/>
    <p:sldLayoutId id="2147483706" r:id="rId9"/>
    <p:sldLayoutId id="2147483716" r:id="rId10"/>
    <p:sldLayoutId id="2147483719" r:id="rId11"/>
    <p:sldLayoutId id="2147483708" r:id="rId12"/>
    <p:sldLayoutId id="2147483693" r:id="rId13"/>
    <p:sldLayoutId id="2147483713" r:id="rId14"/>
    <p:sldLayoutId id="2147483694" r:id="rId15"/>
    <p:sldLayoutId id="2147483710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ritas.org.au/about/copyright" TargetMode="Externa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3F0E5F0-A684-A165-87AE-D536DB9C57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 NOTE To Presenters</a:t>
            </a:r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DE17A2FA-B8F9-5F25-AD6B-42048453E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283" y="1402915"/>
            <a:ext cx="11287434" cy="465968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2400" i="1" dirty="0">
                <a:solidFill>
                  <a:srgbClr val="000000"/>
                </a:solidFill>
              </a:rPr>
              <a:t>The following prayer was composed by Bishop Ken Untener of Saginaw, drafted for a homily by Cardinal John Dearden in Nov. 1979 for a celebration of departed priests.  As a reflection on the anniversary of the martyrdom of Bishop Romero, Bishop Untener included in a reflection book a passage titled "The mystery of the Romero Prayer." The mystery is that the words of the prayer are attributed to Oscar Romero, but they were never spoken by him.</a:t>
            </a:r>
            <a:br>
              <a:rPr lang="en-US" sz="1050" spc="-5" dirty="0">
                <a:solidFill>
                  <a:srgbClr val="000000"/>
                </a:solidFill>
                <a:cs typeface="Arial"/>
              </a:rPr>
            </a:br>
            <a:endParaRPr lang="en-US" sz="1050" spc="-5" dirty="0">
              <a:solidFill>
                <a:srgbClr val="000000"/>
              </a:solidFill>
              <a:cs typeface="Arial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pc="-5" dirty="0">
                <a:solidFill>
                  <a:srgbClr val="000000"/>
                </a:solidFill>
                <a:cs typeface="Arial"/>
              </a:rPr>
              <a:t>Photo captions and credits are in the ‘Notes’ section of each slide.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AU" sz="1100" b="1" spc="-5" dirty="0">
                <a:solidFill>
                  <a:srgbClr val="000000"/>
                </a:solidFill>
                <a:cs typeface="Arial"/>
              </a:rPr>
              <a:t>Note: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This PowerPoint is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 editable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so you can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adapt </a:t>
            </a:r>
            <a:r>
              <a:rPr lang="en-AU" sz="1100" spc="-5" dirty="0">
                <a:solidFill>
                  <a:srgbClr val="000000"/>
                </a:solidFill>
              </a:rPr>
              <a:t>it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 to your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needs.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If you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do edit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this resource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please ensure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content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and photos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remain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with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the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appropriate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credit to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Caritas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Australia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and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the</a:t>
            </a:r>
            <a:r>
              <a:rPr lang="en-AU" sz="1100" spc="-94" dirty="0">
                <a:solidFill>
                  <a:srgbClr val="000000"/>
                </a:solidFill>
                <a:cs typeface="Arial"/>
              </a:rPr>
              <a:t>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photographers.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AU" sz="1100" b="1" spc="-5" dirty="0">
                <a:solidFill>
                  <a:srgbClr val="000000"/>
                </a:solidFill>
                <a:cs typeface="Arial"/>
              </a:rPr>
              <a:t>Copyright </a:t>
            </a:r>
            <a:r>
              <a:rPr lang="en-AU" sz="1100" b="1" dirty="0">
                <a:solidFill>
                  <a:srgbClr val="000000"/>
                </a:solidFill>
                <a:cs typeface="Arial"/>
              </a:rPr>
              <a:t>Policy: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Material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within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the resources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listed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comes from a variety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of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sources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and authors, including Caritas staff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volunteers,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overseas partners and news organisations.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These resources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and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the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information, names, images, pictures, logos are provided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“as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is”, without </a:t>
            </a:r>
            <a:r>
              <a:rPr lang="en-AU" sz="1100" spc="-14" dirty="0">
                <a:solidFill>
                  <a:srgbClr val="000000"/>
                </a:solidFill>
                <a:cs typeface="Arial"/>
              </a:rPr>
              <a:t>warranty.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Any mistakes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brought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to the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attention of Caritas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Australia</a:t>
            </a:r>
            <a:r>
              <a:rPr lang="en-AU" sz="1100" spc="-85" dirty="0">
                <a:solidFill>
                  <a:srgbClr val="000000"/>
                </a:solidFill>
                <a:cs typeface="Arial"/>
              </a:rPr>
              <a:t>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will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be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corrected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as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soon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as possible. </a:t>
            </a:r>
            <a:r>
              <a:rPr lang="en-AU" sz="1100" spc="-47" dirty="0">
                <a:solidFill>
                  <a:srgbClr val="000000"/>
                </a:solidFill>
                <a:cs typeface="Arial"/>
              </a:rPr>
              <a:t>To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review the full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Caritas Copyright </a:t>
            </a:r>
            <a:r>
              <a:rPr lang="en-AU" sz="1100" spc="-9" dirty="0">
                <a:solidFill>
                  <a:srgbClr val="000000"/>
                </a:solidFill>
                <a:cs typeface="Arial"/>
              </a:rPr>
              <a:t>Policy, </a:t>
            </a:r>
            <a:r>
              <a:rPr lang="en-AU" sz="1100" spc="-5" dirty="0">
                <a:solidFill>
                  <a:srgbClr val="000000"/>
                </a:solidFill>
                <a:cs typeface="Arial"/>
              </a:rPr>
              <a:t>please </a:t>
            </a:r>
            <a:r>
              <a:rPr lang="en-AU" sz="1100" dirty="0">
                <a:solidFill>
                  <a:srgbClr val="000000"/>
                </a:solidFill>
                <a:cs typeface="Arial"/>
              </a:rPr>
              <a:t>visit: </a:t>
            </a:r>
            <a:r>
              <a:rPr lang="en-AU" sz="1100" u="sng" dirty="0">
                <a:solidFill>
                  <a:srgbClr val="0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Caritas Australia</a:t>
            </a:r>
            <a:r>
              <a:rPr lang="en-AU" sz="1100" dirty="0">
                <a:solidFill>
                  <a:srgbClr val="000000"/>
                </a:solidFill>
              </a:rPr>
              <a:t>​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94B91D-6573-C859-800F-A5DAF3D79E4D}"/>
              </a:ext>
            </a:extLst>
          </p:cNvPr>
          <p:cNvSpPr txBox="1"/>
          <p:nvPr/>
        </p:nvSpPr>
        <p:spPr>
          <a:xfrm>
            <a:off x="452283" y="6381869"/>
            <a:ext cx="2892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Last updated March 2026</a:t>
            </a:r>
          </a:p>
        </p:txBody>
      </p:sp>
    </p:spTree>
    <p:extLst>
      <p:ext uri="{BB962C8B-B14F-4D97-AF65-F5344CB8AC3E}">
        <p14:creationId xmlns:p14="http://schemas.microsoft.com/office/powerpoint/2010/main" val="2782270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288E228-6B06-4219-9D55-5C0A3D9741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" y="105"/>
            <a:ext cx="12191628" cy="6237098"/>
          </a:xfrm>
        </p:spPr>
      </p:pic>
      <p:sp>
        <p:nvSpPr>
          <p:cNvPr id="11" name="Round Diagonal Corner Rectangle 1">
            <a:extLst>
              <a:ext uri="{FF2B5EF4-FFF2-40B4-BE49-F238E27FC236}">
                <a16:creationId xmlns:a16="http://schemas.microsoft.com/office/drawing/2014/main" id="{536F60D2-5A14-453D-9578-08CBC8AE0F09}"/>
              </a:ext>
            </a:extLst>
          </p:cNvPr>
          <p:cNvSpPr/>
          <p:nvPr/>
        </p:nvSpPr>
        <p:spPr>
          <a:xfrm>
            <a:off x="469096" y="453384"/>
            <a:ext cx="3363685" cy="4487738"/>
          </a:xfrm>
          <a:prstGeom prst="round2DiagRect">
            <a:avLst/>
          </a:prstGeom>
          <a:solidFill>
            <a:srgbClr val="FFCF99">
              <a:alpha val="89804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9989" tIns="503985" rIns="359989" bIns="503985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>
              <a:solidFill>
                <a:schemeClr val="bg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664454-BC1F-4832-A473-8D86F8F8CEB2}"/>
              </a:ext>
            </a:extLst>
          </p:cNvPr>
          <p:cNvSpPr txBox="1"/>
          <p:nvPr/>
        </p:nvSpPr>
        <p:spPr>
          <a:xfrm>
            <a:off x="530807" y="562533"/>
            <a:ext cx="3240261" cy="4269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707"/>
              </a:spcAft>
              <a:defRPr sz="4267" b="1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3000" dirty="0">
                <a:solidFill>
                  <a:schemeClr val="tx1"/>
                </a:solidFill>
              </a:rPr>
              <a:t>No program accomplishes the Church’s mission.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3000" dirty="0">
                <a:solidFill>
                  <a:schemeClr val="tx1"/>
                </a:solidFill>
              </a:rPr>
              <a:t>No set of goals and objectives includes everything. </a:t>
            </a:r>
            <a:endParaRPr lang="en-AU" sz="3000" dirty="0">
              <a:solidFill>
                <a:schemeClr val="tx1"/>
              </a:solidFill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D3C6A4DB-8817-5CC7-5443-014672F9B721}"/>
              </a:ext>
            </a:extLst>
          </p:cNvPr>
          <p:cNvSpPr>
            <a:spLocks noChangeAspect="1"/>
          </p:cNvSpPr>
          <p:nvPr/>
        </p:nvSpPr>
        <p:spPr>
          <a:xfrm>
            <a:off x="10138144" y="6403444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8580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 descr="Two children holding a bucket and a bowl walking down a dirt road.">
            <a:extLst>
              <a:ext uri="{FF2B5EF4-FFF2-40B4-BE49-F238E27FC236}">
                <a16:creationId xmlns:a16="http://schemas.microsoft.com/office/drawing/2014/main" id="{95BD897C-02C5-F6F2-1142-466A9600EC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Round Diagonal Corner Rectangle 1">
            <a:extLst>
              <a:ext uri="{FF2B5EF4-FFF2-40B4-BE49-F238E27FC236}">
                <a16:creationId xmlns:a16="http://schemas.microsoft.com/office/drawing/2014/main" id="{F8C17DB6-DD7C-4F11-BFDC-EECDB19DD00C}"/>
              </a:ext>
            </a:extLst>
          </p:cNvPr>
          <p:cNvSpPr/>
          <p:nvPr/>
        </p:nvSpPr>
        <p:spPr>
          <a:xfrm>
            <a:off x="469095" y="453385"/>
            <a:ext cx="3728239" cy="3407651"/>
          </a:xfrm>
          <a:prstGeom prst="round2DiagRect">
            <a:avLst/>
          </a:prstGeom>
          <a:solidFill>
            <a:srgbClr val="FFCF99">
              <a:alpha val="89804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9989" tIns="503985" rIns="359989" bIns="503985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>
              <a:solidFill>
                <a:schemeClr val="bg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683EBD-EF13-43CE-AF67-A72971D45531}"/>
              </a:ext>
            </a:extLst>
          </p:cNvPr>
          <p:cNvSpPr txBox="1"/>
          <p:nvPr/>
        </p:nvSpPr>
        <p:spPr>
          <a:xfrm>
            <a:off x="713083" y="784237"/>
            <a:ext cx="3240261" cy="27459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707"/>
              </a:spcAft>
              <a:defRPr sz="4267" b="1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3000" dirty="0">
                <a:solidFill>
                  <a:schemeClr val="tx1"/>
                </a:solidFill>
              </a:rPr>
              <a:t>This is what we are about: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3000" dirty="0">
                <a:solidFill>
                  <a:schemeClr val="tx1"/>
                </a:solidFill>
              </a:rPr>
              <a:t>We plant the seeds that will one day grow.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E4CDF75-C504-9DD1-85AB-6A03BD19EC47}"/>
              </a:ext>
            </a:extLst>
          </p:cNvPr>
          <p:cNvSpPr>
            <a:spLocks noChangeAspect="1"/>
          </p:cNvSpPr>
          <p:nvPr/>
        </p:nvSpPr>
        <p:spPr>
          <a:xfrm>
            <a:off x="10138144" y="6403444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6224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Three students use watering cans to water plants in a school garden. ">
            <a:extLst>
              <a:ext uri="{FF2B5EF4-FFF2-40B4-BE49-F238E27FC236}">
                <a16:creationId xmlns:a16="http://schemas.microsoft.com/office/drawing/2014/main" id="{4764239B-1FD3-4F8A-93D1-7D305C5D1B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187" y="105"/>
            <a:ext cx="12191628" cy="6237098"/>
          </a:xfrm>
        </p:spPr>
      </p:pic>
      <p:sp>
        <p:nvSpPr>
          <p:cNvPr id="20" name="Round Diagonal Corner Rectangle 1">
            <a:extLst>
              <a:ext uri="{FF2B5EF4-FFF2-40B4-BE49-F238E27FC236}">
                <a16:creationId xmlns:a16="http://schemas.microsoft.com/office/drawing/2014/main" id="{86F42B9C-6337-43DD-9EC2-FBEE114382A5}"/>
              </a:ext>
            </a:extLst>
          </p:cNvPr>
          <p:cNvSpPr/>
          <p:nvPr/>
        </p:nvSpPr>
        <p:spPr>
          <a:xfrm>
            <a:off x="469095" y="453385"/>
            <a:ext cx="3728239" cy="3407651"/>
          </a:xfrm>
          <a:prstGeom prst="round2DiagRect">
            <a:avLst/>
          </a:prstGeom>
          <a:solidFill>
            <a:srgbClr val="FFCF99">
              <a:alpha val="89804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9989" tIns="503985" rIns="359989" bIns="503985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>
              <a:solidFill>
                <a:schemeClr val="bg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06B4AD-6026-4AFD-832A-2C0CA8AE7699}"/>
              </a:ext>
            </a:extLst>
          </p:cNvPr>
          <p:cNvSpPr txBox="1"/>
          <p:nvPr/>
        </p:nvSpPr>
        <p:spPr>
          <a:xfrm>
            <a:off x="713083" y="607266"/>
            <a:ext cx="3240261" cy="30998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707"/>
              </a:spcAft>
              <a:defRPr sz="4267" b="1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3000" dirty="0">
                <a:solidFill>
                  <a:schemeClr val="tx1"/>
                </a:solidFill>
              </a:rPr>
              <a:t>We water the seeds already planted, knowing that they hold future promise. </a:t>
            </a:r>
            <a:endParaRPr lang="en-AU" sz="3000" dirty="0">
              <a:solidFill>
                <a:schemeClr val="tx1"/>
              </a:solidFill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0A1A98B2-3008-3317-05BE-F3834CCEEEB3}"/>
              </a:ext>
            </a:extLst>
          </p:cNvPr>
          <p:cNvSpPr>
            <a:spLocks noChangeAspect="1"/>
          </p:cNvSpPr>
          <p:nvPr/>
        </p:nvSpPr>
        <p:spPr>
          <a:xfrm>
            <a:off x="10138144" y="6403444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04302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rincipal stands in front of a class of students in a Samoan primary school.  ">
            <a:extLst>
              <a:ext uri="{FF2B5EF4-FFF2-40B4-BE49-F238E27FC236}">
                <a16:creationId xmlns:a16="http://schemas.microsoft.com/office/drawing/2014/main" id="{97CFFA01-15C0-6773-9985-87C837876A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ound Diagonal Corner Rectangle 1">
            <a:extLst>
              <a:ext uri="{FF2B5EF4-FFF2-40B4-BE49-F238E27FC236}">
                <a16:creationId xmlns:a16="http://schemas.microsoft.com/office/drawing/2014/main" id="{35717091-E5E5-4231-A59B-DF92FCAC7704}"/>
              </a:ext>
            </a:extLst>
          </p:cNvPr>
          <p:cNvSpPr/>
          <p:nvPr/>
        </p:nvSpPr>
        <p:spPr>
          <a:xfrm>
            <a:off x="469095" y="453384"/>
            <a:ext cx="3728239" cy="2831605"/>
          </a:xfrm>
          <a:prstGeom prst="round2DiagRect">
            <a:avLst/>
          </a:prstGeom>
          <a:solidFill>
            <a:srgbClr val="FFCF99">
              <a:alpha val="89804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9989" tIns="503985" rIns="359989" bIns="503985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>
              <a:solidFill>
                <a:schemeClr val="bg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7BB18B-15E7-4813-9A23-391165E7F52A}"/>
              </a:ext>
            </a:extLst>
          </p:cNvPr>
          <p:cNvSpPr txBox="1"/>
          <p:nvPr/>
        </p:nvSpPr>
        <p:spPr>
          <a:xfrm>
            <a:off x="713083" y="827073"/>
            <a:ext cx="3240261" cy="20842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707"/>
              </a:spcAft>
              <a:defRPr sz="4267" b="1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3000" dirty="0">
                <a:solidFill>
                  <a:schemeClr val="tx1"/>
                </a:solidFill>
              </a:rPr>
              <a:t>We lay foundations that will need further development.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6E0DBABD-6CBC-B9DF-9B56-5ED42F2632D6}"/>
              </a:ext>
            </a:extLst>
          </p:cNvPr>
          <p:cNvSpPr>
            <a:spLocks noChangeAspect="1"/>
          </p:cNvSpPr>
          <p:nvPr/>
        </p:nvSpPr>
        <p:spPr>
          <a:xfrm>
            <a:off x="10138144" y="6403444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53763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young woman smiles to camera as she stands outside her small home, holding her schoolbooks and wearing a school uniform. ">
            <a:extLst>
              <a:ext uri="{FF2B5EF4-FFF2-40B4-BE49-F238E27FC236}">
                <a16:creationId xmlns:a16="http://schemas.microsoft.com/office/drawing/2014/main" id="{A07F2F32-E704-162A-4387-87679249DF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5"/>
            <a:ext cx="12192000" cy="6237098"/>
          </a:xfrm>
        </p:spPr>
      </p:pic>
      <p:sp>
        <p:nvSpPr>
          <p:cNvPr id="10" name="Round Diagonal Corner Rectangle 1">
            <a:extLst>
              <a:ext uri="{FF2B5EF4-FFF2-40B4-BE49-F238E27FC236}">
                <a16:creationId xmlns:a16="http://schemas.microsoft.com/office/drawing/2014/main" id="{0CFBB602-9A2E-425C-AE29-88AB88D2083E}"/>
              </a:ext>
            </a:extLst>
          </p:cNvPr>
          <p:cNvSpPr/>
          <p:nvPr/>
        </p:nvSpPr>
        <p:spPr>
          <a:xfrm>
            <a:off x="469095" y="453384"/>
            <a:ext cx="3728239" cy="3047622"/>
          </a:xfrm>
          <a:prstGeom prst="round2DiagRect">
            <a:avLst/>
          </a:prstGeom>
          <a:solidFill>
            <a:srgbClr val="FFCF99">
              <a:alpha val="89804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9989" tIns="503985" rIns="359989" bIns="503985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>
              <a:solidFill>
                <a:schemeClr val="bg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BD056-C2C9-4AC0-9B82-D2F758E21F8A}"/>
              </a:ext>
            </a:extLst>
          </p:cNvPr>
          <p:cNvSpPr txBox="1"/>
          <p:nvPr/>
        </p:nvSpPr>
        <p:spPr>
          <a:xfrm>
            <a:off x="713083" y="681167"/>
            <a:ext cx="3240261" cy="25920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707"/>
              </a:spcAft>
              <a:defRPr sz="4267" b="1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3000" dirty="0">
                <a:solidFill>
                  <a:schemeClr val="tx1"/>
                </a:solidFill>
              </a:rPr>
              <a:t>We provide yeast that produces far beyond our capabilities. </a:t>
            </a:r>
            <a:endParaRPr lang="en-AU" sz="3000" dirty="0">
              <a:solidFill>
                <a:schemeClr val="tx1"/>
              </a:solidFill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1580DF8C-062E-4D1E-B596-23EBCB576964}"/>
              </a:ext>
            </a:extLst>
          </p:cNvPr>
          <p:cNvSpPr>
            <a:spLocks noChangeAspect="1"/>
          </p:cNvSpPr>
          <p:nvPr/>
        </p:nvSpPr>
        <p:spPr>
          <a:xfrm>
            <a:off x="10138144" y="6403444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4144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D59BB70-022C-478C-A82C-ADCE270D4F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237288"/>
          </a:xfrm>
        </p:spPr>
      </p:pic>
      <p:sp>
        <p:nvSpPr>
          <p:cNvPr id="10" name="Round Diagonal Corner Rectangle 1">
            <a:extLst>
              <a:ext uri="{FF2B5EF4-FFF2-40B4-BE49-F238E27FC236}">
                <a16:creationId xmlns:a16="http://schemas.microsoft.com/office/drawing/2014/main" id="{16D72332-1CB7-46E8-A7E8-A7C7B60B37C4}"/>
              </a:ext>
            </a:extLst>
          </p:cNvPr>
          <p:cNvSpPr/>
          <p:nvPr/>
        </p:nvSpPr>
        <p:spPr>
          <a:xfrm>
            <a:off x="469095" y="453384"/>
            <a:ext cx="3728239" cy="4991779"/>
          </a:xfrm>
          <a:prstGeom prst="round2DiagRect">
            <a:avLst/>
          </a:prstGeom>
          <a:solidFill>
            <a:srgbClr val="FFCF99">
              <a:alpha val="89804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9989" tIns="503985" rIns="359989" bIns="503985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>
              <a:solidFill>
                <a:schemeClr val="bg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00DE7D-785F-42E9-9A6B-1822D91F395B}"/>
              </a:ext>
            </a:extLst>
          </p:cNvPr>
          <p:cNvSpPr txBox="1"/>
          <p:nvPr/>
        </p:nvSpPr>
        <p:spPr>
          <a:xfrm>
            <a:off x="713083" y="560638"/>
            <a:ext cx="3370402" cy="477727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707"/>
              </a:spcAft>
              <a:defRPr sz="4267" b="1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3000" dirty="0">
                <a:solidFill>
                  <a:schemeClr val="tx1"/>
                </a:solidFill>
              </a:rPr>
              <a:t>We cannot do everything, and there is a sense of liberation in realising that.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3000" dirty="0">
                <a:solidFill>
                  <a:schemeClr val="tx1"/>
                </a:solidFill>
              </a:rPr>
              <a:t>This enables us to do something, and do it very well.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CF0B31E1-A4B0-2ADD-1CA5-AF6960188DE4}"/>
              </a:ext>
            </a:extLst>
          </p:cNvPr>
          <p:cNvSpPr>
            <a:spLocks noChangeAspect="1"/>
          </p:cNvSpPr>
          <p:nvPr/>
        </p:nvSpPr>
        <p:spPr>
          <a:xfrm>
            <a:off x="10138144" y="6403444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9236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wo children in school uniform walking along a dirt park to get to school.">
            <a:extLst>
              <a:ext uri="{FF2B5EF4-FFF2-40B4-BE49-F238E27FC236}">
                <a16:creationId xmlns:a16="http://schemas.microsoft.com/office/drawing/2014/main" id="{DD2270A4-4537-7B47-6DD9-7A38597180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5"/>
            <a:ext cx="12192000" cy="6237098"/>
          </a:xfrm>
        </p:spPr>
      </p:pic>
      <p:sp>
        <p:nvSpPr>
          <p:cNvPr id="10" name="Round Diagonal Corner Rectangle 1">
            <a:extLst>
              <a:ext uri="{FF2B5EF4-FFF2-40B4-BE49-F238E27FC236}">
                <a16:creationId xmlns:a16="http://schemas.microsoft.com/office/drawing/2014/main" id="{A45FB28A-036A-439A-9900-D5AC8ED7F1D2}"/>
              </a:ext>
            </a:extLst>
          </p:cNvPr>
          <p:cNvSpPr/>
          <p:nvPr/>
        </p:nvSpPr>
        <p:spPr>
          <a:xfrm>
            <a:off x="469095" y="453385"/>
            <a:ext cx="4274210" cy="4404322"/>
          </a:xfrm>
          <a:prstGeom prst="round2DiagRect">
            <a:avLst/>
          </a:prstGeom>
          <a:solidFill>
            <a:srgbClr val="FFCF99">
              <a:alpha val="89804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9989" tIns="503985" rIns="359989" bIns="503985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>
              <a:solidFill>
                <a:schemeClr val="bg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8CF92F-6031-491A-AD4E-2E5ADFA8619D}"/>
              </a:ext>
            </a:extLst>
          </p:cNvPr>
          <p:cNvSpPr txBox="1"/>
          <p:nvPr/>
        </p:nvSpPr>
        <p:spPr>
          <a:xfrm>
            <a:off x="761203" y="620797"/>
            <a:ext cx="3689994" cy="4071914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>
            <a:defPPr>
              <a:defRPr lang="en-US"/>
            </a:defPPr>
            <a:lvl1pPr>
              <a:spcAft>
                <a:spcPts val="1707"/>
              </a:spcAft>
              <a:defRPr sz="4267" b="1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2988" dirty="0">
                <a:solidFill>
                  <a:schemeClr val="tx1"/>
                </a:solidFill>
                <a:latin typeface="Arial"/>
                <a:ea typeface="Roboto"/>
                <a:cs typeface="Arial"/>
              </a:rPr>
              <a:t>It may be incomplete, but it is a beginning, a step along the way, an opportunity for the Lord’s grace to enter and do the rest.</a:t>
            </a:r>
            <a:endParaRPr lang="en-AU" sz="2988" dirty="0">
              <a:solidFill>
                <a:schemeClr val="tx1"/>
              </a:solidFill>
              <a:latin typeface="Arial"/>
              <a:ea typeface="Roboto"/>
              <a:cs typeface="Arial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E7233AAF-AD57-EC22-BDBE-46FB0683B192}"/>
              </a:ext>
            </a:extLst>
          </p:cNvPr>
          <p:cNvSpPr>
            <a:spLocks noChangeAspect="1"/>
          </p:cNvSpPr>
          <p:nvPr/>
        </p:nvSpPr>
        <p:spPr>
          <a:xfrm>
            <a:off x="10138144" y="6403444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30145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8DBAC9C-EA2B-4BBD-A601-D6920E9F44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05"/>
            <a:ext cx="12192000" cy="6237098"/>
          </a:xfrm>
        </p:spPr>
      </p:pic>
      <p:sp>
        <p:nvSpPr>
          <p:cNvPr id="15" name="Round Diagonal Corner Rectangle 1">
            <a:extLst>
              <a:ext uri="{FF2B5EF4-FFF2-40B4-BE49-F238E27FC236}">
                <a16:creationId xmlns:a16="http://schemas.microsoft.com/office/drawing/2014/main" id="{8A08E918-8CA4-4AEC-A1A8-7F53F6E8ECE0}"/>
              </a:ext>
            </a:extLst>
          </p:cNvPr>
          <p:cNvSpPr/>
          <p:nvPr/>
        </p:nvSpPr>
        <p:spPr>
          <a:xfrm>
            <a:off x="469095" y="453385"/>
            <a:ext cx="3728239" cy="4055703"/>
          </a:xfrm>
          <a:prstGeom prst="round2DiagRect">
            <a:avLst/>
          </a:prstGeom>
          <a:solidFill>
            <a:srgbClr val="FFCF99">
              <a:alpha val="89804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9989" tIns="503985" rIns="359989" bIns="503985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>
              <a:solidFill>
                <a:schemeClr val="bg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D5F96F-2AF7-4065-8D8B-0BCF0A03ED33}"/>
              </a:ext>
            </a:extLst>
          </p:cNvPr>
          <p:cNvSpPr txBox="1"/>
          <p:nvPr/>
        </p:nvSpPr>
        <p:spPr>
          <a:xfrm>
            <a:off x="713083" y="677376"/>
            <a:ext cx="3240261" cy="360771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707"/>
              </a:spcAft>
              <a:defRPr sz="4267" b="1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3000" dirty="0">
                <a:solidFill>
                  <a:schemeClr val="tx1"/>
                </a:solidFill>
              </a:rPr>
              <a:t>We may never see the end results, but that is the difference between the master builder and the worker.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9583E212-386E-B714-7477-FB740ABF5CA7}"/>
              </a:ext>
            </a:extLst>
          </p:cNvPr>
          <p:cNvSpPr>
            <a:spLocks noChangeAspect="1"/>
          </p:cNvSpPr>
          <p:nvPr/>
        </p:nvSpPr>
        <p:spPr>
          <a:xfrm>
            <a:off x="10138144" y="6403444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4191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man sits with his arm around a young child, both smiling. ">
            <a:extLst>
              <a:ext uri="{FF2B5EF4-FFF2-40B4-BE49-F238E27FC236}">
                <a16:creationId xmlns:a16="http://schemas.microsoft.com/office/drawing/2014/main" id="{A0EE50BB-8CF1-4CFD-950F-4839438CB7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>
          <a:xfrm>
            <a:off x="0" y="-17372"/>
            <a:ext cx="12191628" cy="6237098"/>
          </a:xfrm>
        </p:spPr>
      </p:pic>
      <p:sp>
        <p:nvSpPr>
          <p:cNvPr id="18" name="Round Diagonal Corner Rectangle 1">
            <a:extLst>
              <a:ext uri="{FF2B5EF4-FFF2-40B4-BE49-F238E27FC236}">
                <a16:creationId xmlns:a16="http://schemas.microsoft.com/office/drawing/2014/main" id="{E2096BCC-5724-455E-B96E-5B2D484D7622}"/>
              </a:ext>
            </a:extLst>
          </p:cNvPr>
          <p:cNvSpPr/>
          <p:nvPr/>
        </p:nvSpPr>
        <p:spPr>
          <a:xfrm>
            <a:off x="469095" y="453385"/>
            <a:ext cx="3728239" cy="2975616"/>
          </a:xfrm>
          <a:prstGeom prst="round2DiagRect">
            <a:avLst/>
          </a:prstGeom>
          <a:solidFill>
            <a:srgbClr val="FFCF99">
              <a:alpha val="89804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9989" tIns="503985" rIns="359989" bIns="503985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>
              <a:solidFill>
                <a:schemeClr val="bg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F573EA-3D6C-49FF-A2C5-197AC015A410}"/>
              </a:ext>
            </a:extLst>
          </p:cNvPr>
          <p:cNvSpPr txBox="1"/>
          <p:nvPr/>
        </p:nvSpPr>
        <p:spPr>
          <a:xfrm>
            <a:off x="713083" y="645165"/>
            <a:ext cx="3240261" cy="25920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707"/>
              </a:spcAft>
              <a:defRPr sz="4267" b="1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3000" dirty="0">
                <a:solidFill>
                  <a:schemeClr val="tx1"/>
                </a:solidFill>
              </a:rPr>
              <a:t>We are workers, not master builders; </a:t>
            </a:r>
            <a:br>
              <a:rPr lang="en-US" sz="3000" dirty="0">
                <a:solidFill>
                  <a:schemeClr val="tx1"/>
                </a:solidFill>
              </a:rPr>
            </a:br>
            <a:r>
              <a:rPr lang="en-US" sz="3000" dirty="0">
                <a:solidFill>
                  <a:schemeClr val="tx1"/>
                </a:solidFill>
              </a:rPr>
              <a:t>ministers, not messiahs.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1CEDE3B9-B226-BBBA-66E4-7D8A6BB824C4}"/>
              </a:ext>
            </a:extLst>
          </p:cNvPr>
          <p:cNvSpPr>
            <a:spLocks noChangeAspect="1"/>
          </p:cNvSpPr>
          <p:nvPr/>
        </p:nvSpPr>
        <p:spPr>
          <a:xfrm>
            <a:off x="10138144" y="6403444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75695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woman and her son read a book together inside their home.  ">
            <a:extLst>
              <a:ext uri="{FF2B5EF4-FFF2-40B4-BE49-F238E27FC236}">
                <a16:creationId xmlns:a16="http://schemas.microsoft.com/office/drawing/2014/main" id="{8AE5FE48-F5E0-E034-9B88-1CF4EE3710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ound Diagonal Corner Rectangle 1">
            <a:extLst>
              <a:ext uri="{FF2B5EF4-FFF2-40B4-BE49-F238E27FC236}">
                <a16:creationId xmlns:a16="http://schemas.microsoft.com/office/drawing/2014/main" id="{552AB455-6BBE-49EB-9435-B3D1C88B8DE5}"/>
              </a:ext>
            </a:extLst>
          </p:cNvPr>
          <p:cNvSpPr/>
          <p:nvPr/>
        </p:nvSpPr>
        <p:spPr>
          <a:xfrm>
            <a:off x="469096" y="453384"/>
            <a:ext cx="3538736" cy="2759598"/>
          </a:xfrm>
          <a:prstGeom prst="round2DiagRect">
            <a:avLst/>
          </a:prstGeom>
          <a:solidFill>
            <a:srgbClr val="FFCF99">
              <a:alpha val="89804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9989" tIns="503985" rIns="359989" bIns="503985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>
              <a:solidFill>
                <a:schemeClr val="bg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F1F5F4-9A13-4C33-A7B3-60ADB6E514CF}"/>
              </a:ext>
            </a:extLst>
          </p:cNvPr>
          <p:cNvSpPr txBox="1"/>
          <p:nvPr/>
        </p:nvSpPr>
        <p:spPr>
          <a:xfrm>
            <a:off x="618333" y="714126"/>
            <a:ext cx="3240261" cy="22381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707"/>
              </a:spcAft>
              <a:defRPr sz="4267" b="1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3000" dirty="0">
                <a:solidFill>
                  <a:schemeClr val="tx1"/>
                </a:solidFill>
              </a:rPr>
              <a:t>We are prophets of a future not our own.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3000" dirty="0">
                <a:solidFill>
                  <a:schemeClr val="tx1"/>
                </a:solidFill>
              </a:rPr>
              <a:t>Amen</a:t>
            </a:r>
            <a:endParaRPr lang="en-AU" sz="3000" dirty="0">
              <a:solidFill>
                <a:schemeClr val="tx1"/>
              </a:solidFill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0B82E6FC-ED1C-077C-9489-9077A992B5FC}"/>
              </a:ext>
            </a:extLst>
          </p:cNvPr>
          <p:cNvSpPr>
            <a:spLocks noChangeAspect="1"/>
          </p:cNvSpPr>
          <p:nvPr/>
        </p:nvSpPr>
        <p:spPr>
          <a:xfrm>
            <a:off x="10138144" y="6403444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87521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1F89F-1B8B-65EE-5BBE-E7739C2248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Saint Oscar  Romero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580F2-3587-059E-88D7-92DC05CBAE83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2000" b="0" dirty="0">
                <a:solidFill>
                  <a:srgbClr val="000000"/>
                </a:solidFill>
                <a:latin typeface="Montserrat Light" pitchFamily="2" charset="0"/>
                <a:ea typeface="Roboto" pitchFamily="2" charset="0"/>
              </a:rPr>
              <a:t>In El Salvador on March 24, 1980, Oscar A. Romero, Archbishop of San Salvador, was assassinated while celebrating Mass in a small chapel in a cancer hospital where he lived.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AU" altLang="en-US" sz="2000" b="0" dirty="0">
                <a:solidFill>
                  <a:srgbClr val="000000"/>
                </a:solidFill>
                <a:latin typeface="Montserrat Light" pitchFamily="2" charset="0"/>
                <a:ea typeface="Roboto" pitchFamily="2" charset="0"/>
              </a:rPr>
              <a:t>He had always been close to his people and denounced the injustice in his country.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AU" sz="2000" b="0" dirty="0">
                <a:solidFill>
                  <a:srgbClr val="000000"/>
                </a:solidFill>
                <a:latin typeface="Montserrat Light" pitchFamily="2" charset="0"/>
              </a:rPr>
              <a:t>Pope Francis canonized Oscar Romero as a saint on 14 October 2018.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AU" sz="2000" b="0" dirty="0">
                <a:solidFill>
                  <a:srgbClr val="000000"/>
                </a:solidFill>
                <a:latin typeface="Montserrat Light" pitchFamily="2" charset="0"/>
              </a:rPr>
              <a:t>His dedication to social justice and Catholic social teaching, particularly the preferential option of the poor, has since earned him the title of Patron Saint of Caritas Internationalis.</a:t>
            </a:r>
            <a:endParaRPr lang="fr-FR" altLang="en-US" sz="2000" b="0" dirty="0">
              <a:solidFill>
                <a:srgbClr val="000000"/>
              </a:solidFill>
              <a:latin typeface="Montserrat Light" pitchFamily="2" charset="0"/>
            </a:endParaRPr>
          </a:p>
          <a:p>
            <a:endParaRPr lang="en-US" dirty="0"/>
          </a:p>
        </p:txBody>
      </p:sp>
      <p:pic>
        <p:nvPicPr>
          <p:cNvPr id="5" name="Picture 4" descr="Slide 2">
            <a:extLst>
              <a:ext uri="{FF2B5EF4-FFF2-40B4-BE49-F238E27FC236}">
                <a16:creationId xmlns:a16="http://schemas.microsoft.com/office/drawing/2014/main" id="{AEF53ACE-D7CE-E9E2-49C9-ADB4DFFA0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677" y="2102187"/>
            <a:ext cx="2559843" cy="359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067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41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DDE04-B645-F94C-A1CC-3EE7C52BF9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902" y="3607903"/>
            <a:ext cx="9144000" cy="234196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AU" dirty="0"/>
              <a:t>SAINT OSCAR ROMERO </a:t>
            </a:r>
            <a:br>
              <a:rPr lang="en-AU" dirty="0"/>
            </a:br>
            <a:r>
              <a:rPr lang="en-AU" dirty="0"/>
              <a:t>PRAYER </a:t>
            </a:r>
          </a:p>
        </p:txBody>
      </p:sp>
    </p:spTree>
    <p:extLst>
      <p:ext uri="{BB962C8B-B14F-4D97-AF65-F5344CB8AC3E}">
        <p14:creationId xmlns:p14="http://schemas.microsoft.com/office/powerpoint/2010/main" val="287509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wide photographic shot of a mountainous landscape in Malawi.">
            <a:extLst>
              <a:ext uri="{FF2B5EF4-FFF2-40B4-BE49-F238E27FC236}">
                <a16:creationId xmlns:a16="http://schemas.microsoft.com/office/drawing/2014/main" id="{9111D053-FA9D-484F-A8C1-CE4FCAE395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0F2802E6-AC5F-4CEA-8C0A-A949B8604438}"/>
              </a:ext>
            </a:extLst>
          </p:cNvPr>
          <p:cNvSpPr/>
          <p:nvPr/>
        </p:nvSpPr>
        <p:spPr>
          <a:xfrm>
            <a:off x="469095" y="453384"/>
            <a:ext cx="3728239" cy="2561292"/>
          </a:xfrm>
          <a:prstGeom prst="roundRect">
            <a:avLst/>
          </a:prstGeom>
          <a:solidFill>
            <a:srgbClr val="FFCF99">
              <a:alpha val="89804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9989" tIns="503985" rIns="359989" bIns="503985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>
              <a:solidFill>
                <a:schemeClr val="bg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80CBE2-CDCE-431C-A7BA-31A3F6F829EE}"/>
              </a:ext>
            </a:extLst>
          </p:cNvPr>
          <p:cNvSpPr/>
          <p:nvPr/>
        </p:nvSpPr>
        <p:spPr>
          <a:xfrm>
            <a:off x="738241" y="758282"/>
            <a:ext cx="3189946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altLang="en-US" sz="2800" b="1" dirty="0">
                <a:solidFill>
                  <a:srgbClr val="76200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It helps, now and then, to step back and take a long view.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CC874D7-104F-677A-A67E-0AADED37DDA0}"/>
              </a:ext>
            </a:extLst>
          </p:cNvPr>
          <p:cNvSpPr>
            <a:spLocks noChangeAspect="1"/>
          </p:cNvSpPr>
          <p:nvPr/>
        </p:nvSpPr>
        <p:spPr>
          <a:xfrm>
            <a:off x="10138144" y="6403444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547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enic view of sun behind mountains with lush green forest in the foreground. ">
            <a:extLst>
              <a:ext uri="{FF2B5EF4-FFF2-40B4-BE49-F238E27FC236}">
                <a16:creationId xmlns:a16="http://schemas.microsoft.com/office/drawing/2014/main" id="{FA5CBC32-BE47-4C34-9A72-833011A55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54" y="104"/>
            <a:ext cx="12193568" cy="623712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  <p:sp>
        <p:nvSpPr>
          <p:cNvPr id="7" name="Round Diagonal Corner Rectangle 1">
            <a:extLst>
              <a:ext uri="{FF2B5EF4-FFF2-40B4-BE49-F238E27FC236}">
                <a16:creationId xmlns:a16="http://schemas.microsoft.com/office/drawing/2014/main" id="{BFEA6581-3725-4F8C-BD21-71A14874C388}"/>
              </a:ext>
            </a:extLst>
          </p:cNvPr>
          <p:cNvSpPr/>
          <p:nvPr/>
        </p:nvSpPr>
        <p:spPr>
          <a:xfrm>
            <a:off x="469095" y="453383"/>
            <a:ext cx="3959895" cy="2975617"/>
          </a:xfrm>
          <a:prstGeom prst="roundRect">
            <a:avLst/>
          </a:prstGeom>
          <a:solidFill>
            <a:srgbClr val="FFCF99">
              <a:alpha val="89804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9989" tIns="503985" rIns="359989" bIns="503985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>
              <a:solidFill>
                <a:schemeClr val="bg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22464A-BC09-4F30-95C1-6BB1E220E6D4}"/>
              </a:ext>
            </a:extLst>
          </p:cNvPr>
          <p:cNvSpPr/>
          <p:nvPr/>
        </p:nvSpPr>
        <p:spPr>
          <a:xfrm>
            <a:off x="861806" y="663903"/>
            <a:ext cx="3174472" cy="2554576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altLang="en-US" sz="2988" b="1" dirty="0">
                <a:latin typeface="Arial"/>
                <a:ea typeface="Roboto"/>
                <a:cs typeface="Arial"/>
              </a:rPr>
              <a:t>The kingdom is not only beyond our efforts, it is even beyond our vision. 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083CE1B3-1268-E25E-E424-567AF523D06F}"/>
              </a:ext>
            </a:extLst>
          </p:cNvPr>
          <p:cNvSpPr>
            <a:spLocks noChangeAspect="1"/>
          </p:cNvSpPr>
          <p:nvPr/>
        </p:nvSpPr>
        <p:spPr>
          <a:xfrm>
            <a:off x="10138144" y="6403444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15703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 descr="A lush green view of mountains with a group of cows in the foreground of the photo.">
            <a:extLst>
              <a:ext uri="{FF2B5EF4-FFF2-40B4-BE49-F238E27FC236}">
                <a16:creationId xmlns:a16="http://schemas.microsoft.com/office/drawing/2014/main" id="{AF60535A-E78D-0111-9259-2A8ABF5623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05"/>
            <a:ext cx="12192000" cy="6237098"/>
          </a:xfr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AA2689-709D-485E-A9F8-B469A9369504}"/>
              </a:ext>
            </a:extLst>
          </p:cNvPr>
          <p:cNvSpPr/>
          <p:nvPr/>
        </p:nvSpPr>
        <p:spPr>
          <a:xfrm>
            <a:off x="191524" y="6257750"/>
            <a:ext cx="65525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U" sz="1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" name="Round Diagonal Corner Rectangle 1">
            <a:extLst>
              <a:ext uri="{FF2B5EF4-FFF2-40B4-BE49-F238E27FC236}">
                <a16:creationId xmlns:a16="http://schemas.microsoft.com/office/drawing/2014/main" id="{037E8601-4907-43C6-872A-DB3CFE8CF90A}"/>
              </a:ext>
            </a:extLst>
          </p:cNvPr>
          <p:cNvSpPr/>
          <p:nvPr/>
        </p:nvSpPr>
        <p:spPr>
          <a:xfrm>
            <a:off x="469095" y="453384"/>
            <a:ext cx="3728239" cy="4055704"/>
          </a:xfrm>
          <a:prstGeom prst="roundRect">
            <a:avLst/>
          </a:prstGeom>
          <a:solidFill>
            <a:srgbClr val="FFCF99">
              <a:alpha val="89804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9989" tIns="503985" rIns="359989" bIns="503985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>
              <a:solidFill>
                <a:schemeClr val="bg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A59C8-02A4-47DE-B830-A28441CFF69A}"/>
              </a:ext>
            </a:extLst>
          </p:cNvPr>
          <p:cNvSpPr txBox="1"/>
          <p:nvPr/>
        </p:nvSpPr>
        <p:spPr>
          <a:xfrm>
            <a:off x="764716" y="677376"/>
            <a:ext cx="3136996" cy="360771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707"/>
              </a:spcAft>
              <a:defRPr sz="4267" b="1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AU" altLang="en-US" sz="3000" dirty="0">
                <a:solidFill>
                  <a:schemeClr val="tx1"/>
                </a:solidFill>
              </a:rPr>
              <a:t>We accomplish in our lifetime only a tiny fraction of the magnificent enterprise that is God’s work. 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88B3621E-1722-3557-2278-502F6D9D985A}"/>
              </a:ext>
            </a:extLst>
          </p:cNvPr>
          <p:cNvSpPr>
            <a:spLocks noChangeAspect="1"/>
          </p:cNvSpPr>
          <p:nvPr/>
        </p:nvSpPr>
        <p:spPr>
          <a:xfrm>
            <a:off x="10138144" y="6403444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11138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36" descr="A woman hugging a young child from behind while both look at the camera. ">
            <a:extLst>
              <a:ext uri="{FF2B5EF4-FFF2-40B4-BE49-F238E27FC236}">
                <a16:creationId xmlns:a16="http://schemas.microsoft.com/office/drawing/2014/main" id="{EA1C2E97-F4EB-4807-8B0E-420FD926A6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0" name="Round Diagonal Corner Rectangle 1">
            <a:extLst>
              <a:ext uri="{FF2B5EF4-FFF2-40B4-BE49-F238E27FC236}">
                <a16:creationId xmlns:a16="http://schemas.microsoft.com/office/drawing/2014/main" id="{0FC2259C-F7E2-49A5-BF5F-5454035B4BCC}"/>
              </a:ext>
            </a:extLst>
          </p:cNvPr>
          <p:cNvSpPr/>
          <p:nvPr/>
        </p:nvSpPr>
        <p:spPr>
          <a:xfrm>
            <a:off x="469095" y="453384"/>
            <a:ext cx="3728239" cy="3647108"/>
          </a:xfrm>
          <a:prstGeom prst="round2DiagRect">
            <a:avLst/>
          </a:prstGeom>
          <a:solidFill>
            <a:srgbClr val="FFCF99">
              <a:alpha val="89804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9989" tIns="503985" rIns="359989" bIns="503985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>
              <a:solidFill>
                <a:schemeClr val="bg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7B83476-CDCA-4CF6-AAAA-7F898234463F}"/>
              </a:ext>
            </a:extLst>
          </p:cNvPr>
          <p:cNvSpPr/>
          <p:nvPr/>
        </p:nvSpPr>
        <p:spPr>
          <a:xfrm>
            <a:off x="646503" y="726994"/>
            <a:ext cx="3373421" cy="3099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AU" altLang="en-US" sz="3000" b="1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Nothing we do is complete, which is a way of saying that the Kingdom always lies beyond us.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588761A3-4B3D-8B87-1FA5-C57AD9520030}"/>
              </a:ext>
            </a:extLst>
          </p:cNvPr>
          <p:cNvSpPr>
            <a:spLocks noChangeAspect="1"/>
          </p:cNvSpPr>
          <p:nvPr/>
        </p:nvSpPr>
        <p:spPr>
          <a:xfrm>
            <a:off x="10138144" y="6403444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5953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irl with a large bucket balanced on her head beside a communal water tap, where painted logos of supporting organisations are visible on the side. ">
            <a:extLst>
              <a:ext uri="{FF2B5EF4-FFF2-40B4-BE49-F238E27FC236}">
                <a16:creationId xmlns:a16="http://schemas.microsoft.com/office/drawing/2014/main" id="{5230518C-6E34-4261-AEA3-FA634F838B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7" y="105"/>
            <a:ext cx="12191628" cy="6237098"/>
          </a:xfrm>
        </p:spPr>
      </p:pic>
      <p:sp>
        <p:nvSpPr>
          <p:cNvPr id="10" name="Round Diagonal Corner Rectangle 1">
            <a:extLst>
              <a:ext uri="{FF2B5EF4-FFF2-40B4-BE49-F238E27FC236}">
                <a16:creationId xmlns:a16="http://schemas.microsoft.com/office/drawing/2014/main" id="{1250B271-2869-4229-8336-EA1AEBDDA206}"/>
              </a:ext>
            </a:extLst>
          </p:cNvPr>
          <p:cNvSpPr/>
          <p:nvPr/>
        </p:nvSpPr>
        <p:spPr>
          <a:xfrm>
            <a:off x="469095" y="453385"/>
            <a:ext cx="3728239" cy="3623668"/>
          </a:xfrm>
          <a:prstGeom prst="round2DiagRect">
            <a:avLst/>
          </a:prstGeom>
          <a:solidFill>
            <a:srgbClr val="FFCF99">
              <a:alpha val="89804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9989" tIns="503985" rIns="359989" bIns="503985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>
              <a:solidFill>
                <a:schemeClr val="bg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A59C8-02A4-47DE-B830-A28441CFF69A}"/>
              </a:ext>
            </a:extLst>
          </p:cNvPr>
          <p:cNvSpPr txBox="1"/>
          <p:nvPr/>
        </p:nvSpPr>
        <p:spPr>
          <a:xfrm>
            <a:off x="713083" y="638331"/>
            <a:ext cx="3240261" cy="325377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707"/>
              </a:spcAft>
              <a:defRPr sz="4267" b="1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altLang="en-US" sz="3000" dirty="0">
                <a:solidFill>
                  <a:schemeClr val="tx1"/>
                </a:solidFill>
              </a:rPr>
              <a:t>No statement says all that could be said.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3000" dirty="0">
                <a:solidFill>
                  <a:schemeClr val="tx1"/>
                </a:solidFill>
              </a:rPr>
              <a:t>No prayer fully expresses our faith.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BDC0D1C-7503-BC60-1E30-C30D2815054C}"/>
              </a:ext>
            </a:extLst>
          </p:cNvPr>
          <p:cNvSpPr>
            <a:spLocks noChangeAspect="1"/>
          </p:cNvSpPr>
          <p:nvPr/>
        </p:nvSpPr>
        <p:spPr>
          <a:xfrm>
            <a:off x="10138144" y="6403444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15986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student fills up her water bottle from a water tank. ">
            <a:extLst>
              <a:ext uri="{FF2B5EF4-FFF2-40B4-BE49-F238E27FC236}">
                <a16:creationId xmlns:a16="http://schemas.microsoft.com/office/drawing/2014/main" id="{E2009BAE-4E35-4B52-AD32-07FE606E34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05"/>
            <a:ext cx="12192000" cy="6237098"/>
          </a:xfrm>
        </p:spPr>
      </p:pic>
      <p:sp>
        <p:nvSpPr>
          <p:cNvPr id="23" name="Round Diagonal Corner Rectangle 1">
            <a:extLst>
              <a:ext uri="{FF2B5EF4-FFF2-40B4-BE49-F238E27FC236}">
                <a16:creationId xmlns:a16="http://schemas.microsoft.com/office/drawing/2014/main" id="{976AE188-6325-4387-8F69-ED93147FBF7F}"/>
              </a:ext>
            </a:extLst>
          </p:cNvPr>
          <p:cNvSpPr/>
          <p:nvPr/>
        </p:nvSpPr>
        <p:spPr>
          <a:xfrm>
            <a:off x="469095" y="453386"/>
            <a:ext cx="3959895" cy="2618438"/>
          </a:xfrm>
          <a:prstGeom prst="round2DiagRect">
            <a:avLst/>
          </a:prstGeom>
          <a:solidFill>
            <a:srgbClr val="FFCF99">
              <a:alpha val="89804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9989" tIns="503985" rIns="359989" bIns="503985" rtlCol="0" anchor="ctr">
            <a:noAutofit/>
          </a:bodyPr>
          <a:lstStyle/>
          <a:p>
            <a:pPr>
              <a:spcAft>
                <a:spcPts val="1200"/>
              </a:spcAft>
            </a:pPr>
            <a:endParaRPr lang="en-US" altLang="en-US" sz="3000" b="1">
              <a:solidFill>
                <a:schemeClr val="bg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B79E66-3729-4F32-B15B-3308A649AB40}"/>
              </a:ext>
            </a:extLst>
          </p:cNvPr>
          <p:cNvSpPr txBox="1"/>
          <p:nvPr/>
        </p:nvSpPr>
        <p:spPr>
          <a:xfrm>
            <a:off x="675480" y="643548"/>
            <a:ext cx="3547124" cy="22381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707"/>
              </a:spcAft>
              <a:defRPr sz="4267" b="1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3000" dirty="0">
                <a:solidFill>
                  <a:schemeClr val="tx1"/>
                </a:solidFill>
              </a:rPr>
              <a:t>No confession brings perfection.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3000" dirty="0">
                <a:solidFill>
                  <a:schemeClr val="tx1"/>
                </a:solidFill>
              </a:rPr>
              <a:t>No pastoral visit brings wholeness.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C258E0A2-363E-FCB8-3D1C-8A1E41F921D2}"/>
              </a:ext>
            </a:extLst>
          </p:cNvPr>
          <p:cNvSpPr>
            <a:spLocks noChangeAspect="1"/>
          </p:cNvSpPr>
          <p:nvPr/>
        </p:nvSpPr>
        <p:spPr>
          <a:xfrm>
            <a:off x="10138144" y="6403444"/>
            <a:ext cx="1636342" cy="293157"/>
          </a:xfrm>
          <a:custGeom>
            <a:avLst/>
            <a:gdLst/>
            <a:ahLst/>
            <a:cxnLst/>
            <a:rect l="l" t="t" r="r" b="b"/>
            <a:pathLst>
              <a:path w="10265599" h="1839122">
                <a:moveTo>
                  <a:pt x="0" y="0"/>
                </a:moveTo>
                <a:lnTo>
                  <a:pt x="10265600" y="0"/>
                </a:lnTo>
                <a:lnTo>
                  <a:pt x="10265600" y="1839122"/>
                </a:lnTo>
                <a:lnTo>
                  <a:pt x="0" y="18391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2287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CA Branding">
      <a:dk1>
        <a:srgbClr val="762000"/>
      </a:dk1>
      <a:lt1>
        <a:srgbClr val="E9E3E6"/>
      </a:lt1>
      <a:dk2>
        <a:srgbClr val="FFCF99"/>
      </a:dk2>
      <a:lt2>
        <a:srgbClr val="FFF0EB"/>
      </a:lt2>
      <a:accent1>
        <a:srgbClr val="2E284E"/>
      </a:accent1>
      <a:accent2>
        <a:srgbClr val="AFBE8F"/>
      </a:accent2>
      <a:accent3>
        <a:srgbClr val="F36036"/>
      </a:accent3>
      <a:accent4>
        <a:srgbClr val="FEFFFF"/>
      </a:accent4>
      <a:accent5>
        <a:srgbClr val="762000"/>
      </a:accent5>
      <a:accent6>
        <a:srgbClr val="FFCF99"/>
      </a:accent6>
      <a:hlink>
        <a:srgbClr val="467886"/>
      </a:hlink>
      <a:folHlink>
        <a:srgbClr val="414041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FF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B5A9937E-D4DE-A648-922B-9329E125E76B}" vid="{1B153DEE-A68A-BD49-A267-71D01C70A1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DB4FC32371B3489519A984A7B27919" ma:contentTypeVersion="19" ma:contentTypeDescription="Create a new document." ma:contentTypeScope="" ma:versionID="616cba8acb9e0cdda2726f1aa8357487">
  <xsd:schema xmlns:xsd="http://www.w3.org/2001/XMLSchema" xmlns:xs="http://www.w3.org/2001/XMLSchema" xmlns:p="http://schemas.microsoft.com/office/2006/metadata/properties" xmlns:ns2="a7938f78-b017-4dc0-8c82-d5b44b2641c5" xmlns:ns3="a74f41e8-2c9a-4a9a-8a86-1b2eca9cb15f" targetNamespace="http://schemas.microsoft.com/office/2006/metadata/properties" ma:root="true" ma:fieldsID="8263444d65e89c1549783ac1a4911d42" ns2:_="" ns3:_="">
    <xsd:import namespace="a7938f78-b017-4dc0-8c82-d5b44b2641c5"/>
    <xsd:import namespace="a74f41e8-2c9a-4a9a-8a86-1b2eca9cb1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938f78-b017-4dc0-8c82-d5b44b2641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ba56b17-20de-4e09-aefb-c97c0efd6d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f41e8-2c9a-4a9a-8a86-1b2eca9cb15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f3ffeea-cf0c-4ca3-804a-6fa494fe2746}" ma:internalName="TaxCatchAll" ma:showField="CatchAllData" ma:web="a74f41e8-2c9a-4a9a-8a86-1b2eca9cb1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4f41e8-2c9a-4a9a-8a86-1b2eca9cb15f" xsi:nil="true"/>
    <lcf76f155ced4ddcb4097134ff3c332f xmlns="a7938f78-b017-4dc0-8c82-d5b44b2641c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B2F4A5E-755F-4B89-BA91-B4651EE224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938f78-b017-4dc0-8c82-d5b44b2641c5"/>
    <ds:schemaRef ds:uri="a74f41e8-2c9a-4a9a-8a86-1b2eca9cb1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25CEAA-B5B0-421B-AF9F-4971D3165A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ED037B-43FA-468D-9D93-7F807EBF87E8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a7938f78-b017-4dc0-8c82-d5b44b2641c5"/>
    <ds:schemaRef ds:uri="http://schemas.microsoft.com/office/2006/metadata/properties"/>
    <ds:schemaRef ds:uri="http://purl.org/dc/elements/1.1/"/>
    <ds:schemaRef ds:uri="http://schemas.microsoft.com/office/infopath/2007/PartnerControls"/>
    <ds:schemaRef ds:uri="a74f41e8-2c9a-4a9a-8a86-1b2eca9cb15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Caritas Australia Branding PowerPoint Template</Template>
  <TotalTime>85</TotalTime>
  <Words>971</Words>
  <Application>Microsoft Office PowerPoint</Application>
  <PresentationFormat>Widescreen</PresentationFormat>
  <Paragraphs>68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Arial</vt:lpstr>
      <vt:lpstr>Montserrat</vt:lpstr>
      <vt:lpstr>Montserrat ExtraBold</vt:lpstr>
      <vt:lpstr>Montserrat Light</vt:lpstr>
      <vt:lpstr>Montserrat SemiBold</vt:lpstr>
      <vt:lpstr>Office 2013 - 2022 Theme</vt:lpstr>
      <vt:lpstr>A NOTE To Presenters</vt:lpstr>
      <vt:lpstr>Saint Oscar  Romero</vt:lpstr>
      <vt:lpstr>SAINT OSCAR ROMERO  PRAYER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Caritas Oscar Romero Prayer</dc:title>
  <dc:creator>Eleanor Niland</dc:creator>
  <cp:lastModifiedBy>Eleanor Niland</cp:lastModifiedBy>
  <cp:revision>2</cp:revision>
  <dcterms:created xsi:type="dcterms:W3CDTF">2026-01-28T01:51:17Z</dcterms:created>
  <dcterms:modified xsi:type="dcterms:W3CDTF">2026-03-04T23:35:10Z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0x01010009DB4FC32371B3489519A984A7B27919</vt:lpwstr>
  </property>
  <property fmtid="{D5CDD505-2E9C-101B-9397-08002B2CF9AE}" pid="3" name="MediaServiceImageTags">
    <vt:lpwstr/>
  </property>
</Properties>
</file>