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60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557293-6521-4CF2-90E6-4380F0F673A5}" v="6" dt="2026-07-17T04:16:58.9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6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686C5CC5-7FCE-42C6-8C12-F61A126FCB9E}"/>
    <pc:docChg chg="undo custSel addSld delSld modSld">
      <pc:chgData name="Nicole Dobrohotoff" userId="2dc4cf58-dc7e-422a-950b-38460c74cb76" providerId="ADAL" clId="{686C5CC5-7FCE-42C6-8C12-F61A126FCB9E}" dt="2026-07-17T04:19:44.619" v="417" actId="14100"/>
      <pc:docMkLst>
        <pc:docMk/>
      </pc:docMkLst>
      <pc:sldChg chg="addSp delSp modSp mod">
        <pc:chgData name="Nicole Dobrohotoff" userId="2dc4cf58-dc7e-422a-950b-38460c74cb76" providerId="ADAL" clId="{686C5CC5-7FCE-42C6-8C12-F61A126FCB9E}" dt="2026-07-17T04:19:44.619" v="417" actId="14100"/>
        <pc:sldMkLst>
          <pc:docMk/>
          <pc:sldMk cId="750407950" sldId="256"/>
        </pc:sldMkLst>
        <pc:spChg chg="mod">
          <ac:chgData name="Nicole Dobrohotoff" userId="2dc4cf58-dc7e-422a-950b-38460c74cb76" providerId="ADAL" clId="{686C5CC5-7FCE-42C6-8C12-F61A126FCB9E}" dt="2026-07-17T04:19:32.517" v="414" actId="14100"/>
          <ac:spMkLst>
            <pc:docMk/>
            <pc:sldMk cId="750407950" sldId="256"/>
            <ac:spMk id="12" creationId="{2BE3DFC3-C56F-1436-9940-6D4825A5636D}"/>
          </ac:spMkLst>
        </pc:spChg>
        <pc:spChg chg="mod">
          <ac:chgData name="Nicole Dobrohotoff" userId="2dc4cf58-dc7e-422a-950b-38460c74cb76" providerId="ADAL" clId="{686C5CC5-7FCE-42C6-8C12-F61A126FCB9E}" dt="2026-07-17T04:09:02.849" v="71" actId="207"/>
          <ac:spMkLst>
            <pc:docMk/>
            <pc:sldMk cId="750407950" sldId="256"/>
            <ac:spMk id="13" creationId="{72D85C5B-ECF2-3F66-165D-0D56F62A43E4}"/>
          </ac:spMkLst>
        </pc:spChg>
        <pc:spChg chg="add mod ord">
          <ac:chgData name="Nicole Dobrohotoff" userId="2dc4cf58-dc7e-422a-950b-38460c74cb76" providerId="ADAL" clId="{686C5CC5-7FCE-42C6-8C12-F61A126FCB9E}" dt="2026-07-17T04:13:47.892" v="355" actId="207"/>
          <ac:spMkLst>
            <pc:docMk/>
            <pc:sldMk cId="750407950" sldId="256"/>
            <ac:spMk id="15" creationId="{1A5D6159-4721-CE0D-6A0E-CFC8D68D6374}"/>
          </ac:spMkLst>
        </pc:spChg>
        <pc:spChg chg="add mod">
          <ac:chgData name="Nicole Dobrohotoff" userId="2dc4cf58-dc7e-422a-950b-38460c74cb76" providerId="ADAL" clId="{686C5CC5-7FCE-42C6-8C12-F61A126FCB9E}" dt="2026-07-17T04:18:47.237" v="412" actId="208"/>
          <ac:spMkLst>
            <pc:docMk/>
            <pc:sldMk cId="750407950" sldId="256"/>
            <ac:spMk id="16" creationId="{BC56CE72-3490-C53E-91C9-CF13B684056E}"/>
          </ac:spMkLst>
        </pc:spChg>
        <pc:grpChg chg="add del mod">
          <ac:chgData name="Nicole Dobrohotoff" userId="2dc4cf58-dc7e-422a-950b-38460c74cb76" providerId="ADAL" clId="{686C5CC5-7FCE-42C6-8C12-F61A126FCB9E}" dt="2026-07-17T04:17:02.781" v="402" actId="21"/>
          <ac:grpSpMkLst>
            <pc:docMk/>
            <pc:sldMk cId="750407950" sldId="256"/>
            <ac:grpSpMk id="2" creationId="{0CE9819D-AAAE-98AE-7931-9CCC0FF54A54}"/>
          </ac:grpSpMkLst>
        </pc:grpChg>
        <pc:graphicFrameChg chg="mod modGraphic">
          <ac:chgData name="Nicole Dobrohotoff" userId="2dc4cf58-dc7e-422a-950b-38460c74cb76" providerId="ADAL" clId="{686C5CC5-7FCE-42C6-8C12-F61A126FCB9E}" dt="2026-07-17T04:19:44.619" v="417" actId="14100"/>
          <ac:graphicFrameMkLst>
            <pc:docMk/>
            <pc:sldMk cId="750407950" sldId="256"/>
            <ac:graphicFrameMk id="10" creationId="{74A5DA4C-1692-ED87-C9DD-97A36C106A7B}"/>
          </ac:graphicFrameMkLst>
        </pc:graphicFrameChg>
        <pc:picChg chg="add mod">
          <ac:chgData name="Nicole Dobrohotoff" userId="2dc4cf58-dc7e-422a-950b-38460c74cb76" providerId="ADAL" clId="{686C5CC5-7FCE-42C6-8C12-F61A126FCB9E}" dt="2026-07-17T04:16:58.984" v="401" actId="164"/>
          <ac:picMkLst>
            <pc:docMk/>
            <pc:sldMk cId="750407950" sldId="256"/>
            <ac:picMk id="3" creationId="{924404C9-E49B-63A9-584F-2E769D5FB6BD}"/>
          </ac:picMkLst>
        </pc:picChg>
        <pc:picChg chg="mod ord modCrop">
          <ac:chgData name="Nicole Dobrohotoff" userId="2dc4cf58-dc7e-422a-950b-38460c74cb76" providerId="ADAL" clId="{686C5CC5-7FCE-42C6-8C12-F61A126FCB9E}" dt="2026-07-17T04:13:15.001" v="291" actId="167"/>
          <ac:picMkLst>
            <pc:docMk/>
            <pc:sldMk cId="750407950" sldId="256"/>
            <ac:picMk id="5" creationId="{D0CE3EBC-09A6-169A-3F0D-5535EFAF19C2}"/>
          </ac:picMkLst>
        </pc:picChg>
        <pc:picChg chg="add mod modCrop">
          <ac:chgData name="Nicole Dobrohotoff" userId="2dc4cf58-dc7e-422a-950b-38460c74cb76" providerId="ADAL" clId="{686C5CC5-7FCE-42C6-8C12-F61A126FCB9E}" dt="2026-07-17T04:16:58.984" v="401" actId="164"/>
          <ac:picMkLst>
            <pc:docMk/>
            <pc:sldMk cId="750407950" sldId="256"/>
            <ac:picMk id="6" creationId="{1762B2CF-8FAF-5811-033B-0734DEE97FE2}"/>
          </ac:picMkLst>
        </pc:picChg>
        <pc:picChg chg="mod modCrop">
          <ac:chgData name="Nicole Dobrohotoff" userId="2dc4cf58-dc7e-422a-950b-38460c74cb76" providerId="ADAL" clId="{686C5CC5-7FCE-42C6-8C12-F61A126FCB9E}" dt="2026-07-17T04:16:58.984" v="401" actId="164"/>
          <ac:picMkLst>
            <pc:docMk/>
            <pc:sldMk cId="750407950" sldId="256"/>
            <ac:picMk id="7" creationId="{2BCDB651-9342-417C-1E51-94541107DD1D}"/>
          </ac:picMkLst>
        </pc:picChg>
        <pc:picChg chg="add mod">
          <ac:chgData name="Nicole Dobrohotoff" userId="2dc4cf58-dc7e-422a-950b-38460c74cb76" providerId="ADAL" clId="{686C5CC5-7FCE-42C6-8C12-F61A126FCB9E}" dt="2026-07-17T04:17:11.415" v="404" actId="1076"/>
          <ac:picMkLst>
            <pc:docMk/>
            <pc:sldMk cId="750407950" sldId="256"/>
            <ac:picMk id="8" creationId="{29E85DFD-EFEA-E751-0343-D1A109165156}"/>
          </ac:picMkLst>
        </pc:picChg>
        <pc:picChg chg="add mod">
          <ac:chgData name="Nicole Dobrohotoff" userId="2dc4cf58-dc7e-422a-950b-38460c74cb76" providerId="ADAL" clId="{686C5CC5-7FCE-42C6-8C12-F61A126FCB9E}" dt="2026-07-17T04:16:58.984" v="401" actId="164"/>
          <ac:picMkLst>
            <pc:docMk/>
            <pc:sldMk cId="750407950" sldId="256"/>
            <ac:picMk id="9" creationId="{21BAAEC8-5B8E-58D8-D102-B74D3F061E40}"/>
          </ac:picMkLst>
        </pc:picChg>
        <pc:picChg chg="add mod modCrop">
          <ac:chgData name="Nicole Dobrohotoff" userId="2dc4cf58-dc7e-422a-950b-38460c74cb76" providerId="ADAL" clId="{686C5CC5-7FCE-42C6-8C12-F61A126FCB9E}" dt="2026-07-17T04:16:58.984" v="401" actId="164"/>
          <ac:picMkLst>
            <pc:docMk/>
            <pc:sldMk cId="750407950" sldId="256"/>
            <ac:picMk id="14" creationId="{693799D7-20C6-6B06-BC51-9F605FC03451}"/>
          </ac:picMkLst>
        </pc:picChg>
      </pc:sldChg>
      <pc:sldChg chg="addSp delSp modSp add del mod">
        <pc:chgData name="Nicole Dobrohotoff" userId="2dc4cf58-dc7e-422a-950b-38460c74cb76" providerId="ADAL" clId="{686C5CC5-7FCE-42C6-8C12-F61A126FCB9E}" dt="2026-07-17T04:17:51.689" v="406" actId="47"/>
        <pc:sldMkLst>
          <pc:docMk/>
          <pc:sldMk cId="1360460025" sldId="257"/>
        </pc:sldMkLst>
        <pc:spChg chg="del">
          <ac:chgData name="Nicole Dobrohotoff" userId="2dc4cf58-dc7e-422a-950b-38460c74cb76" providerId="ADAL" clId="{686C5CC5-7FCE-42C6-8C12-F61A126FCB9E}" dt="2026-07-17T04:00:56.261" v="7" actId="478"/>
          <ac:spMkLst>
            <pc:docMk/>
            <pc:sldMk cId="1360460025" sldId="257"/>
            <ac:spMk id="12" creationId="{688A3C5A-236C-2930-84C1-42DB85BF7335}"/>
          </ac:spMkLst>
        </pc:spChg>
        <pc:spChg chg="del">
          <ac:chgData name="Nicole Dobrohotoff" userId="2dc4cf58-dc7e-422a-950b-38460c74cb76" providerId="ADAL" clId="{686C5CC5-7FCE-42C6-8C12-F61A126FCB9E}" dt="2026-07-17T04:00:56.261" v="7" actId="478"/>
          <ac:spMkLst>
            <pc:docMk/>
            <pc:sldMk cId="1360460025" sldId="257"/>
            <ac:spMk id="13" creationId="{58554617-31C6-24B2-1AB0-75CF19795E03}"/>
          </ac:spMkLst>
        </pc:spChg>
        <pc:graphicFrameChg chg="del">
          <ac:chgData name="Nicole Dobrohotoff" userId="2dc4cf58-dc7e-422a-950b-38460c74cb76" providerId="ADAL" clId="{686C5CC5-7FCE-42C6-8C12-F61A126FCB9E}" dt="2026-07-17T04:00:56.261" v="7" actId="478"/>
          <ac:graphicFrameMkLst>
            <pc:docMk/>
            <pc:sldMk cId="1360460025" sldId="257"/>
            <ac:graphicFrameMk id="10" creationId="{FB41CA51-B6C6-BB40-98B3-31FCF9507C34}"/>
          </ac:graphicFrameMkLst>
        </pc:graphicFrameChg>
        <pc:picChg chg="add mod">
          <ac:chgData name="Nicole Dobrohotoff" userId="2dc4cf58-dc7e-422a-950b-38460c74cb76" providerId="ADAL" clId="{686C5CC5-7FCE-42C6-8C12-F61A126FCB9E}" dt="2026-07-17T04:11:00.548" v="80" actId="14100"/>
          <ac:picMkLst>
            <pc:docMk/>
            <pc:sldMk cId="1360460025" sldId="257"/>
            <ac:picMk id="3" creationId="{B454D7E3-D775-4280-EDBF-DF3AB3E839BF}"/>
          </ac:picMkLst>
        </pc:picChg>
        <pc:picChg chg="del">
          <ac:chgData name="Nicole Dobrohotoff" userId="2dc4cf58-dc7e-422a-950b-38460c74cb76" providerId="ADAL" clId="{686C5CC5-7FCE-42C6-8C12-F61A126FCB9E}" dt="2026-07-17T04:00:56.261" v="7" actId="478"/>
          <ac:picMkLst>
            <pc:docMk/>
            <pc:sldMk cId="1360460025" sldId="257"/>
            <ac:picMk id="5" creationId="{19DBF0E4-632E-738D-1D9E-B98452F01DDD}"/>
          </ac:picMkLst>
        </pc:picChg>
        <pc:picChg chg="del">
          <ac:chgData name="Nicole Dobrohotoff" userId="2dc4cf58-dc7e-422a-950b-38460c74cb76" providerId="ADAL" clId="{686C5CC5-7FCE-42C6-8C12-F61A126FCB9E}" dt="2026-07-17T04:00:56.261" v="7" actId="478"/>
          <ac:picMkLst>
            <pc:docMk/>
            <pc:sldMk cId="1360460025" sldId="257"/>
            <ac:picMk id="7" creationId="{648A9F0C-A97E-39C6-E95E-ADBF7419AD6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786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268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554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925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845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217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807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0643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1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861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846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CE7239-68D1-4D67-92E6-9BD552FDEDF6}" type="datetimeFigureOut">
              <a:rPr lang="en-GB" smtClean="0"/>
              <a:t>17/07/2026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357766-64B7-4442-87F9-3FD687CDC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956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CE3EBC-09A6-169A-3F0D-5535EFAF19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29"/>
          <a:stretch>
            <a:fillRect/>
          </a:stretch>
        </p:blipFill>
        <p:spPr>
          <a:xfrm>
            <a:off x="-1" y="1198362"/>
            <a:ext cx="9906001" cy="565963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A5D6159-4721-CE0D-6A0E-CFC8D68D6374}"/>
              </a:ext>
            </a:extLst>
          </p:cNvPr>
          <p:cNvSpPr/>
          <p:nvPr/>
        </p:nvSpPr>
        <p:spPr>
          <a:xfrm>
            <a:off x="0" y="1198362"/>
            <a:ext cx="9906001" cy="565963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3000"/>
                </a:schemeClr>
              </a:gs>
              <a:gs pos="39000">
                <a:schemeClr val="bg1">
                  <a:alpha val="30000"/>
                </a:schemeClr>
              </a:gs>
              <a:gs pos="61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D85C5B-ECF2-3F66-165D-0D56F62A43E4}"/>
              </a:ext>
            </a:extLst>
          </p:cNvPr>
          <p:cNvSpPr/>
          <p:nvPr/>
        </p:nvSpPr>
        <p:spPr>
          <a:xfrm>
            <a:off x="0" y="1476374"/>
            <a:ext cx="6791325" cy="5553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4A5DA4C-1692-ED87-C9DD-97A36C106A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156505"/>
              </p:ext>
            </p:extLst>
          </p:nvPr>
        </p:nvGraphicFramePr>
        <p:xfrm>
          <a:off x="476250" y="3062942"/>
          <a:ext cx="4743813" cy="2871133"/>
        </p:xfrm>
        <a:graphic>
          <a:graphicData uri="http://schemas.openxmlformats.org/drawingml/2006/table">
            <a:tbl>
              <a:tblPr firstRow="1" bandRow="1"/>
              <a:tblGrid>
                <a:gridCol w="776642">
                  <a:extLst>
                    <a:ext uri="{9D8B030D-6E8A-4147-A177-3AD203B41FA5}">
                      <a16:colId xmlns:a16="http://schemas.microsoft.com/office/drawing/2014/main" val="1889802882"/>
                    </a:ext>
                  </a:extLst>
                </a:gridCol>
                <a:gridCol w="48494">
                  <a:extLst>
                    <a:ext uri="{9D8B030D-6E8A-4147-A177-3AD203B41FA5}">
                      <a16:colId xmlns:a16="http://schemas.microsoft.com/office/drawing/2014/main" val="4033771031"/>
                    </a:ext>
                  </a:extLst>
                </a:gridCol>
                <a:gridCol w="3918677">
                  <a:extLst>
                    <a:ext uri="{9D8B030D-6E8A-4147-A177-3AD203B41FA5}">
                      <a16:colId xmlns:a16="http://schemas.microsoft.com/office/drawing/2014/main" val="4229515569"/>
                    </a:ext>
                  </a:extLst>
                </a:gridCol>
              </a:tblGrid>
              <a:tr h="5663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When:</a:t>
                      </a:r>
                    </a:p>
                  </a:txBody>
                  <a:tcPr marL="0" marR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600" dirty="0">
                        <a:ln>
                          <a:noFill/>
                        </a:ln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600" b="1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111494"/>
                  </a:ext>
                </a:extLst>
              </a:tr>
              <a:tr h="605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Where:</a:t>
                      </a:r>
                    </a:p>
                  </a:txBody>
                  <a:tcPr marL="0" marR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600" dirty="0">
                        <a:ln>
                          <a:noFill/>
                        </a:ln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600" b="1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874857"/>
                  </a:ext>
                </a:extLst>
              </a:tr>
              <a:tr h="5663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Time:</a:t>
                      </a:r>
                    </a:p>
                  </a:txBody>
                  <a:tcPr marL="0" marR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600" dirty="0">
                        <a:ln>
                          <a:noFill/>
                        </a:ln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600" b="1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418027"/>
                  </a:ext>
                </a:extLst>
              </a:tr>
              <a:tr h="5663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Who:</a:t>
                      </a:r>
                    </a:p>
                  </a:txBody>
                  <a:tcPr marL="0" marR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600" dirty="0">
                        <a:ln>
                          <a:noFill/>
                        </a:ln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600" b="1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8127695"/>
                  </a:ext>
                </a:extLst>
              </a:tr>
              <a:tr h="566376">
                <a:tc>
                  <a:txBody>
                    <a:bodyPr/>
                    <a:lstStyle/>
                    <a:p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RSVP:</a:t>
                      </a:r>
                    </a:p>
                  </a:txBody>
                  <a:tcPr marL="0" marR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ln>
                          <a:noFill/>
                        </a:ln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b="1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792664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2BE3DFC3-C56F-1436-9940-6D4825A5636D}"/>
              </a:ext>
            </a:extLst>
          </p:cNvPr>
          <p:cNvSpPr txBox="1"/>
          <p:nvPr/>
        </p:nvSpPr>
        <p:spPr>
          <a:xfrm>
            <a:off x="390525" y="1476374"/>
            <a:ext cx="482953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Please join us for the Catholic Earthcare Season of Creation Gathering 2026. 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Together, we will join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online as a community, creating opportunities for shared prayer, reflection, discussion and discernment.</a:t>
            </a:r>
          </a:p>
          <a:p>
            <a:endParaRPr lang="en-US" sz="16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C56CE72-3490-C53E-91C9-CF13B684056E}"/>
              </a:ext>
            </a:extLst>
          </p:cNvPr>
          <p:cNvSpPr/>
          <p:nvPr/>
        </p:nvSpPr>
        <p:spPr>
          <a:xfrm>
            <a:off x="5973337" y="6105525"/>
            <a:ext cx="3609975" cy="488523"/>
          </a:xfrm>
          <a:prstGeom prst="roundRect">
            <a:avLst>
              <a:gd name="adj" fmla="val 33060"/>
            </a:avLst>
          </a:prstGeom>
          <a:solidFill>
            <a:srgbClr val="F46036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www.caritas.org.au/soc-gathering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E85DFD-EFEA-E751-0343-D1A109165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85" y="206802"/>
            <a:ext cx="9260627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07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arthcare">
      <a:dk1>
        <a:srgbClr val="000000"/>
      </a:dk1>
      <a:lt1>
        <a:srgbClr val="FFFFFF"/>
      </a:lt1>
      <a:dk2>
        <a:srgbClr val="18494E"/>
      </a:dk2>
      <a:lt2>
        <a:srgbClr val="FFF0EB"/>
      </a:lt2>
      <a:accent1>
        <a:srgbClr val="762000"/>
      </a:accent1>
      <a:accent2>
        <a:srgbClr val="6FBC6F"/>
      </a:accent2>
      <a:accent3>
        <a:srgbClr val="00954C"/>
      </a:accent3>
      <a:accent4>
        <a:srgbClr val="479EB5"/>
      </a:accent4>
      <a:accent5>
        <a:srgbClr val="E83051"/>
      </a:accent5>
      <a:accent6>
        <a:srgbClr val="FFCC47"/>
      </a:accent6>
      <a:hlink>
        <a:srgbClr val="479EB5"/>
      </a:hlink>
      <a:folHlink>
        <a:srgbClr val="479EB5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7cb477-d294-4cd8-a8fd-d6546272b885">
      <Terms xmlns="http://schemas.microsoft.com/office/infopath/2007/PartnerControls"/>
    </lcf76f155ced4ddcb4097134ff3c332f>
    <TaxCatchAll xmlns="a74f41e8-2c9a-4a9a-8a86-1b2eca9cb15f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6" ma:contentTypeDescription="Create a new document." ma:contentTypeScope="" ma:versionID="787795d4b5f619ee2a44565abcecd22e">
  <xsd:schema xmlns:xsd="http://www.w3.org/2001/XMLSchema" xmlns:xs="http://www.w3.org/2001/XMLSchema" xmlns:p="http://schemas.microsoft.com/office/2006/metadata/properties" xmlns:ns1="http://schemas.microsoft.com/sharepoint/v3" xmlns:ns2="da7cb477-d294-4cd8-a8fd-d6546272b885" xmlns:ns3="a74f41e8-2c9a-4a9a-8a86-1b2eca9cb15f" targetNamespace="http://schemas.microsoft.com/office/2006/metadata/properties" ma:root="true" ma:fieldsID="077613552d568346a6cdec0704fcafc1" ns1:_="" ns2:_="" ns3:_="">
    <xsd:import namespace="http://schemas.microsoft.com/sharepoint/v3"/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C6BD4B-6BC0-4812-B538-4273ECC84C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7289F5-4D4F-488B-8210-B9BCF375AAE1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da7cb477-d294-4cd8-a8fd-d6546272b885"/>
    <ds:schemaRef ds:uri="a74f41e8-2c9a-4a9a-8a86-1b2eca9cb15f"/>
    <ds:schemaRef ds:uri="78cfcf1b-cfd4-45b0-8797-e6a0d1456349"/>
    <ds:schemaRef ds:uri="de95e100-9dbe-48b4-b085-f305a627acc8"/>
  </ds:schemaRefs>
</ds:datastoreItem>
</file>

<file path=customXml/itemProps3.xml><?xml version="1.0" encoding="utf-8"?>
<ds:datastoreItem xmlns:ds="http://schemas.openxmlformats.org/officeDocument/2006/customXml" ds:itemID="{FAAE37FC-5E13-4C05-829D-EDB30505328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</TotalTime>
  <Words>54</Words>
  <Application>Microsoft Office PowerPoint</Application>
  <PresentationFormat>A4 Paper (210x297 mm)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Nicole Dobrohotoff</dc:creator>
  <cp:lastModifiedBy>Nicole Dobrohotoff</cp:lastModifiedBy>
  <cp:revision>1</cp:revision>
  <dcterms:created xsi:type="dcterms:W3CDTF">2026-07-13T02:40:39Z</dcterms:created>
  <dcterms:modified xsi:type="dcterms:W3CDTF">2026-07-17T04:19:49Z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0x01010043F170210F2CF24C9E2C6624D7A1AA41</vt:lpwstr>
  </property>
  <property fmtid="{D5CDD505-2E9C-101B-9397-08002B2CF9AE}" pid="3" name="MediaServiceImageTags">
    <vt:lpwstr/>
  </property>
</Properties>
</file>