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7" r:id="rId4"/>
    <p:sldMasterId id="2147483816" r:id="rId5"/>
  </p:sldMasterIdLst>
  <p:notesMasterIdLst>
    <p:notesMasterId r:id="rId15"/>
  </p:notesMasterIdLst>
  <p:handoutMasterIdLst>
    <p:handoutMasterId r:id="rId16"/>
  </p:handoutMasterIdLst>
  <p:sldIdLst>
    <p:sldId id="256" r:id="rId6"/>
    <p:sldId id="561" r:id="rId7"/>
    <p:sldId id="580" r:id="rId8"/>
    <p:sldId id="564" r:id="rId9"/>
    <p:sldId id="563" r:id="rId10"/>
    <p:sldId id="576" r:id="rId11"/>
    <p:sldId id="578" r:id="rId12"/>
    <p:sldId id="566" r:id="rId13"/>
    <p:sldId id="271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95" userDrawn="1">
          <p15:clr>
            <a:srgbClr val="A4A3A4"/>
          </p15:clr>
        </p15:guide>
        <p15:guide id="2" orient="horz" pos="4020" userDrawn="1">
          <p15:clr>
            <a:srgbClr val="A4A3A4"/>
          </p15:clr>
        </p15:guide>
        <p15:guide id="3" pos="5352" userDrawn="1">
          <p15:clr>
            <a:srgbClr val="A4A3A4"/>
          </p15:clr>
        </p15:guide>
        <p15:guide id="4" pos="70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3C21B81-68C7-CDC9-5D1E-2BF4DC3C010B}" name="Nicole Dobrohotoff" initials="ND" userId="S::nicoled@caritas.org.au::2dc4cf58-dc7e-422a-950b-38460c74cb76" providerId="AD"/>
  <p188:author id="{3C04C5D0-6B92-D3F0-FBBC-961B512960A2}" name="Dr Rebekah Pryor" initials="DP" userId="S::rebekah.pryor@caritas.org.au::8d859597-0c52-4ddc-b3e3-bd9b1ef69f3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2000"/>
    <a:srgbClr val="0C244C"/>
    <a:srgbClr val="63B1A4"/>
    <a:srgbClr val="D86075"/>
    <a:srgbClr val="DF918A"/>
    <a:srgbClr val="C3DDD7"/>
    <a:srgbClr val="CD594F"/>
    <a:srgbClr val="82B5B8"/>
    <a:srgbClr val="FBC858"/>
    <a:srgbClr val="0047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A51AF2-5D5B-7440-CC56-8B1A122B0C75}" v="25" dt="2024-06-11T03:42:54.4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72" y="114"/>
      </p:cViewPr>
      <p:guideLst>
        <p:guide orient="horz" pos="2795"/>
        <p:guide orient="horz" pos="4020"/>
        <p:guide pos="5352"/>
        <p:guide pos="704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7C48E9-2B28-5D4E-82F4-795B3652695B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B809C2-3DA2-7445-A632-60F53831D2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549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A601E1-AFEE-AA40-B9D6-E7C3110FECAB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0689D6-08F4-9246-8340-6E1C330F9F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327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People queue for Caritas food distributions in Ukraine in 2024. Photo credit: Caritas Wien Elisabeth </a:t>
            </a:r>
            <a:r>
              <a:rPr lang="en-US" err="1"/>
              <a:t>Sellmeier</a:t>
            </a:r>
            <a:endParaRPr lang="en-US"/>
          </a:p>
          <a:p>
            <a:r>
              <a:rPr lang="en-US" sz="1200"/>
              <a:t>Prayer by Rebekah Pryor/Caritas Australia, June 2023</a:t>
            </a: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059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Source: https://www.youtube.com/watch/-kr6QfCqvbg</a:t>
            </a:r>
          </a:p>
          <a:p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5138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A young boy who has fled the bombing in Odessa, Ukraine at the </a:t>
            </a:r>
            <a:r>
              <a:rPr lang="en-US" sz="1200" err="1"/>
              <a:t>Palanca</a:t>
            </a:r>
            <a:r>
              <a:rPr lang="en-US" sz="1200"/>
              <a:t> border crossing. Photo </a:t>
            </a:r>
            <a:r>
              <a:rPr lang="en-US" sz="1200" err="1"/>
              <a:t>Marijn</a:t>
            </a:r>
            <a:r>
              <a:rPr lang="en-US" sz="1200"/>
              <a:t> </a:t>
            </a:r>
            <a:r>
              <a:rPr lang="en-US" sz="1200" err="1"/>
              <a:t>Fidder</a:t>
            </a:r>
            <a:r>
              <a:rPr lang="en-US" sz="1200"/>
              <a:t>, Caritas Germany.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/>
              <a:t>Prayer by Rebekah Pryor/Caritas Australia, June 2023.</a:t>
            </a:r>
          </a:p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9058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Women using water taps provided by Caritas Bangladesh in Cox’s Bazar Refugee Camp. Photo: Jessica Stone / Caritas Australia</a:t>
            </a: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8022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/>
              <a:t>A woman making injera in an Internally Displaced Persons (IDP) camp in northern Ethiopia. Photo: Caritas Australia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607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en-AU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Caritas Australia’s local partners help communities access supplies in the Horn of Africa. Photo: Catholic Relief Services</a:t>
            </a:r>
            <a:endParaRPr lang="en-US" sz="1200" b="0" i="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982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/>
            <a:r>
              <a:rPr lang="en-AU" sz="1200" b="0" i="0" u="none" strike="noStrike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Ayoyo</a:t>
            </a:r>
            <a:r>
              <a:rPr lang="en-AU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 community leader, works at the cash distribution centre in southwestern Ethiopia, where drought and other factors are causing widespread famine and displacing people from their homes. Photo: Zacharias </a:t>
            </a:r>
            <a:r>
              <a:rPr lang="en-AU" sz="1200" b="0" i="0" u="none" strike="noStrike" kern="120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Abubeker</a:t>
            </a:r>
            <a:r>
              <a:rPr lang="en-AU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/Caritas Australia </a:t>
            </a:r>
            <a:r>
              <a:rPr 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​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609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Refugees from Ukraine after their arrival at shelter in Poland. Philipp </a:t>
            </a:r>
            <a:r>
              <a:rPr lang="en-US" err="1"/>
              <a:t>Spalek</a:t>
            </a:r>
            <a:r>
              <a:rPr lang="en-US"/>
              <a:t> / Caritas Germany</a:t>
            </a: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05737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bg>
      <p:bgPr>
        <a:solidFill>
          <a:srgbClr val="DF91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4DE7A9E-388A-B944-885A-B6C14DCFF7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 b="1" cap="all" baseline="0">
                <a:solidFill>
                  <a:srgbClr val="0C244C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67270C-4AD2-3848-B52F-626C968E72C5}"/>
              </a:ext>
            </a:extLst>
          </p:cNvPr>
          <p:cNvSpPr txBox="1"/>
          <p:nvPr userDrawn="1"/>
        </p:nvSpPr>
        <p:spPr>
          <a:xfrm>
            <a:off x="13552369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11076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12070A-43F5-524F-8B4B-F879177CF3FC}"/>
              </a:ext>
            </a:extLst>
          </p:cNvPr>
          <p:cNvSpPr/>
          <p:nvPr/>
        </p:nvSpPr>
        <p:spPr>
          <a:xfrm>
            <a:off x="0" y="2974999"/>
            <a:ext cx="12192000" cy="3262313"/>
          </a:xfrm>
          <a:prstGeom prst="rect">
            <a:avLst/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C230445-4E83-DA40-8B38-F9B8B119014C}"/>
              </a:ext>
            </a:extLst>
          </p:cNvPr>
          <p:cNvGrpSpPr>
            <a:grpSpLocks noChangeAspect="1"/>
          </p:cNvGrpSpPr>
          <p:nvPr/>
        </p:nvGrpSpPr>
        <p:grpSpPr>
          <a:xfrm>
            <a:off x="10440632" y="2517318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9" name="Freeform: Shape 6">
              <a:extLst>
                <a:ext uri="{FF2B5EF4-FFF2-40B4-BE49-F238E27FC236}">
                  <a16:creationId xmlns:a16="http://schemas.microsoft.com/office/drawing/2014/main" id="{AD7F5AD0-263A-F948-94CF-36844078F80A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0C96EDF-E8E0-A647-B7B7-BCC69BA24108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11" name="Freeform: Shape 7">
                <a:extLst>
                  <a:ext uri="{FF2B5EF4-FFF2-40B4-BE49-F238E27FC236}">
                    <a16:creationId xmlns:a16="http://schemas.microsoft.com/office/drawing/2014/main" id="{BF9E1123-EAC0-0E4F-8573-3846DF9DCFC9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12" name="Freeform: Shape 8">
                <a:extLst>
                  <a:ext uri="{FF2B5EF4-FFF2-40B4-BE49-F238E27FC236}">
                    <a16:creationId xmlns:a16="http://schemas.microsoft.com/office/drawing/2014/main" id="{03565007-B6D2-384B-8497-CC1F8BB98F4B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13" name="Freeform: Shape 9">
                <a:extLst>
                  <a:ext uri="{FF2B5EF4-FFF2-40B4-BE49-F238E27FC236}">
                    <a16:creationId xmlns:a16="http://schemas.microsoft.com/office/drawing/2014/main" id="{9F0D25B2-F528-AB4B-BDF6-0F581246996C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14" name="Freeform: Shape 10">
                <a:extLst>
                  <a:ext uri="{FF2B5EF4-FFF2-40B4-BE49-F238E27FC236}">
                    <a16:creationId xmlns:a16="http://schemas.microsoft.com/office/drawing/2014/main" id="{60CFEEE9-3D0B-C644-94BB-8D812E6B800C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D191CCF-438D-F24C-A190-38082FD0F0A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0351"/>
            <a:ext cx="12192000" cy="296464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1EAD4AF-BB97-A34D-BC26-D259E43EFC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256101"/>
            <a:ext cx="9144000" cy="1264424"/>
          </a:xfrm>
          <a:prstGeom prst="rect">
            <a:avLst/>
          </a:prstGeom>
        </p:spPr>
        <p:txBody>
          <a:bodyPr anchor="b"/>
          <a:lstStyle>
            <a:lvl1pPr algn="l">
              <a:defRPr sz="4000" b="1" cap="all" baseline="0">
                <a:solidFill>
                  <a:srgbClr val="0C244C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7944541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1" name="Round Diagonal Corner Rectangle 10">
            <a:extLst>
              <a:ext uri="{FF2B5EF4-FFF2-40B4-BE49-F238E27FC236}">
                <a16:creationId xmlns:a16="http://schemas.microsoft.com/office/drawing/2014/main" id="{CE9EF793-A985-5846-B627-BD8E79F8B33B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88222E49-A4D6-CA46-9DBB-AC446EEF603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9376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1D272D01-E16D-8C4D-9F46-A043F241E4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38310" y="1580925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F02A6715-711A-DA49-AC21-0909F0696A6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79173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5D1A1900-4F56-2B4F-BBFB-62C187B1AA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46621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58CC5F27-2DF1-0C4E-95A1-849D837ACA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4055910"/>
            <a:ext cx="11164827" cy="189337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4" name="Title Placeholder 1">
            <a:extLst>
              <a:ext uri="{FF2B5EF4-FFF2-40B4-BE49-F238E27FC236}">
                <a16:creationId xmlns:a16="http://schemas.microsoft.com/office/drawing/2014/main" id="{55D59D9D-FC3D-CB46-9DA4-5F755258DEAC}"/>
              </a:ext>
            </a:extLst>
          </p:cNvPr>
          <p:cNvSpPr txBox="1">
            <a:spLocks/>
          </p:cNvSpPr>
          <p:nvPr/>
        </p:nvSpPr>
        <p:spPr>
          <a:xfrm>
            <a:off x="614842" y="382352"/>
            <a:ext cx="9217024" cy="50405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i="0" kern="1200" cap="all" normalizeH="0" baseline="0">
                <a:solidFill>
                  <a:srgbClr val="0C244C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AU">
                <a:solidFill>
                  <a:srgbClr val="D86075"/>
                </a:solidFill>
              </a:rPr>
              <a:t>Click to edit Master title style</a:t>
            </a:r>
            <a:endParaRPr lang="en-US">
              <a:solidFill>
                <a:srgbClr val="D86075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7E84819-4C54-574F-8060-6984CD25582B}"/>
              </a:ext>
            </a:extLst>
          </p:cNvPr>
          <p:cNvSpPr txBox="1"/>
          <p:nvPr userDrawn="1"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81561043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1" name="Round Diagonal Corner Rectangle 10">
            <a:extLst>
              <a:ext uri="{FF2B5EF4-FFF2-40B4-BE49-F238E27FC236}">
                <a16:creationId xmlns:a16="http://schemas.microsoft.com/office/drawing/2014/main" id="{CE9EF793-A985-5846-B627-BD8E79F8B33B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DF918A"/>
              </a:solidFill>
            </a:endParaRP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88222E49-A4D6-CA46-9DBB-AC446EEF603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9376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1D272D01-E16D-8C4D-9F46-A043F241E4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38310" y="1580925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F02A6715-711A-DA49-AC21-0909F0696A6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79173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5D1A1900-4F56-2B4F-BBFB-62C187B1AA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46621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58CC5F27-2DF1-0C4E-95A1-849D837ACA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4055910"/>
            <a:ext cx="11164827" cy="189337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EF26B9D4-44A7-DE48-9C31-0BB04BA68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250402"/>
            <a:ext cx="11055789" cy="78296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25956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C5C294E5-F755-7B4A-A655-04312EF0AFB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9376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F0C47967-C079-E24F-8636-1682CBF5FC6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38310" y="1580925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0" name="Picture Placeholder 4">
            <a:extLst>
              <a:ext uri="{FF2B5EF4-FFF2-40B4-BE49-F238E27FC236}">
                <a16:creationId xmlns:a16="http://schemas.microsoft.com/office/drawing/2014/main" id="{AA6708DB-A7AC-0942-95D4-D85B3A32B16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79173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D60E9371-115B-6F42-8766-64226F594A1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46621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B58FE328-85D5-A74E-A340-A55D92D9F5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4055910"/>
            <a:ext cx="11164827" cy="189337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3" name="Round Diagonal Corner Rectangle 12">
            <a:extLst>
              <a:ext uri="{FF2B5EF4-FFF2-40B4-BE49-F238E27FC236}">
                <a16:creationId xmlns:a16="http://schemas.microsoft.com/office/drawing/2014/main" id="{BD57A1AD-B25C-354A-852D-EBF26EB7CCF0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D9D27A9D-692C-A04A-BCE7-AB2E8A757650}"/>
              </a:ext>
            </a:extLst>
          </p:cNvPr>
          <p:cNvSpPr txBox="1">
            <a:spLocks/>
          </p:cNvSpPr>
          <p:nvPr/>
        </p:nvSpPr>
        <p:spPr>
          <a:xfrm>
            <a:off x="614842" y="382352"/>
            <a:ext cx="9217024" cy="50405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i="0" kern="1200" cap="all" normalizeH="0" baseline="0">
                <a:solidFill>
                  <a:srgbClr val="0C244C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AU">
                <a:solidFill>
                  <a:srgbClr val="0C244C"/>
                </a:solidFill>
              </a:rPr>
              <a:t>Click to edit Master title style</a:t>
            </a:r>
            <a:endParaRPr lang="en-US">
              <a:solidFill>
                <a:srgbClr val="0C24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36148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C5C294E5-F755-7B4A-A655-04312EF0AFB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9376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F0C47967-C079-E24F-8636-1682CBF5FC6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38310" y="1580925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0" name="Picture Placeholder 4">
            <a:extLst>
              <a:ext uri="{FF2B5EF4-FFF2-40B4-BE49-F238E27FC236}">
                <a16:creationId xmlns:a16="http://schemas.microsoft.com/office/drawing/2014/main" id="{AA6708DB-A7AC-0942-95D4-D85B3A32B16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79173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D60E9371-115B-6F42-8766-64226F594A1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46621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B58FE328-85D5-A74E-A340-A55D92D9F5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4055910"/>
            <a:ext cx="11164827" cy="189337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3" name="Round Diagonal Corner Rectangle 12">
            <a:extLst>
              <a:ext uri="{FF2B5EF4-FFF2-40B4-BE49-F238E27FC236}">
                <a16:creationId xmlns:a16="http://schemas.microsoft.com/office/drawing/2014/main" id="{BD57A1AD-B25C-354A-852D-EBF26EB7CCF0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D9D27A9D-692C-A04A-BCE7-AB2E8A757650}"/>
              </a:ext>
            </a:extLst>
          </p:cNvPr>
          <p:cNvSpPr txBox="1">
            <a:spLocks/>
          </p:cNvSpPr>
          <p:nvPr/>
        </p:nvSpPr>
        <p:spPr>
          <a:xfrm>
            <a:off x="614842" y="382352"/>
            <a:ext cx="9217024" cy="50405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i="0" kern="1200" cap="all" normalizeH="0" baseline="0">
                <a:solidFill>
                  <a:srgbClr val="0C244C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AU">
                <a:solidFill>
                  <a:srgbClr val="0C244C"/>
                </a:solidFill>
              </a:rPr>
              <a:t>Click to edit Master title style</a:t>
            </a:r>
            <a:endParaRPr lang="en-US">
              <a:solidFill>
                <a:srgbClr val="0C24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85854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88222E49-A4D6-CA46-9DBB-AC446EEF603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9376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1D272D01-E16D-8C4D-9F46-A043F241E4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38310" y="1580925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F02A6715-711A-DA49-AC21-0909F0696A6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79173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5D1A1900-4F56-2B4F-BBFB-62C187B1AA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46621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58CC5F27-2DF1-0C4E-95A1-849D837ACA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4055910"/>
            <a:ext cx="11164827" cy="189337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63B1A4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Round Diagonal Corner Rectangle 9">
            <a:extLst>
              <a:ext uri="{FF2B5EF4-FFF2-40B4-BE49-F238E27FC236}">
                <a16:creationId xmlns:a16="http://schemas.microsoft.com/office/drawing/2014/main" id="{654921C3-E5E3-B14F-856D-25AE936CF341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0C24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6CB0C7A4-192E-364E-A69A-D07332308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952" y="236710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53578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88222E49-A4D6-CA46-9DBB-AC446EEF603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9376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1D272D01-E16D-8C4D-9F46-A043F241E4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38310" y="1580925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F02A6715-711A-DA49-AC21-0909F0696A6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79173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5D1A1900-4F56-2B4F-BBFB-62C187B1AA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46621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58CC5F27-2DF1-0C4E-95A1-849D837ACA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4055910"/>
            <a:ext cx="11164827" cy="189337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 cap="none" baseline="0">
                <a:solidFill>
                  <a:schemeClr val="tx2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chemeClr val="tx2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chemeClr val="tx2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chemeClr val="tx2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chemeClr val="tx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Round Diagonal Corner Rectangle 9">
            <a:extLst>
              <a:ext uri="{FF2B5EF4-FFF2-40B4-BE49-F238E27FC236}">
                <a16:creationId xmlns:a16="http://schemas.microsoft.com/office/drawing/2014/main" id="{654921C3-E5E3-B14F-856D-25AE936CF341}"/>
              </a:ext>
            </a:extLst>
          </p:cNvPr>
          <p:cNvSpPr/>
          <p:nvPr/>
        </p:nvSpPr>
        <p:spPr>
          <a:xfrm flipH="1">
            <a:off x="0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6CB0C7A4-192E-364E-A69A-D07332308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236710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959366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9" name="Round Diagonal Corner Rectangle 8">
            <a:extLst>
              <a:ext uri="{FF2B5EF4-FFF2-40B4-BE49-F238E27FC236}">
                <a16:creationId xmlns:a16="http://schemas.microsoft.com/office/drawing/2014/main" id="{42FEA488-D4E2-0343-A83D-08BB48D2752D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504D441F-8D27-9645-844D-1967EBCD6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243062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1713762-D6C6-CB4B-8881-EB8E8FA871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601416"/>
            <a:ext cx="11127797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29465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7" name="Round Diagonal Corner Rectangle 6">
            <a:extLst>
              <a:ext uri="{FF2B5EF4-FFF2-40B4-BE49-F238E27FC236}">
                <a16:creationId xmlns:a16="http://schemas.microsoft.com/office/drawing/2014/main" id="{63CED192-F6AA-F84B-A24E-F2B1462C0185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126A5E3-F8BB-9847-A268-2C44D4771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23833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5B616937-BF51-4049-AF81-62EC6F0226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601416"/>
            <a:ext cx="11127797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19806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7" name="Round Diagonal Corner Rectangle 6">
            <a:extLst>
              <a:ext uri="{FF2B5EF4-FFF2-40B4-BE49-F238E27FC236}">
                <a16:creationId xmlns:a16="http://schemas.microsoft.com/office/drawing/2014/main" id="{1F6343B1-1103-C843-8D41-C961B8DAE725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1065F9-7C50-854A-BCD1-F52A2880C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878" y="23833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C75A8353-0B25-3047-B90E-7EEA7F64C7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601416"/>
            <a:ext cx="11127797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30004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7" name="Round Diagonal Corner Rectangle 6">
            <a:extLst>
              <a:ext uri="{FF2B5EF4-FFF2-40B4-BE49-F238E27FC236}">
                <a16:creationId xmlns:a16="http://schemas.microsoft.com/office/drawing/2014/main" id="{1F6343B1-1103-C843-8D41-C961B8DAE725}"/>
              </a:ext>
            </a:extLst>
          </p:cNvPr>
          <p:cNvSpPr/>
          <p:nvPr/>
        </p:nvSpPr>
        <p:spPr>
          <a:xfrm flipH="1">
            <a:off x="-3" y="0"/>
            <a:ext cx="11644206" cy="90872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1065F9-7C50-854A-BCD1-F52A2880C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878" y="6693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C75A8353-0B25-3047-B90E-7EEA7F64C7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052736"/>
            <a:ext cx="11127797" cy="489654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816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1D2D03C4-E117-484F-81D3-479BECBE7857}"/>
              </a:ext>
            </a:extLst>
          </p:cNvPr>
          <p:cNvSpPr/>
          <p:nvPr/>
        </p:nvSpPr>
        <p:spPr>
          <a:xfrm>
            <a:off x="0" y="2974999"/>
            <a:ext cx="12192000" cy="3262313"/>
          </a:xfrm>
          <a:prstGeom prst="rect">
            <a:avLst/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1D1CEC8-FE6C-C547-8A44-EA0E876652E9}"/>
              </a:ext>
            </a:extLst>
          </p:cNvPr>
          <p:cNvGrpSpPr>
            <a:grpSpLocks noChangeAspect="1"/>
          </p:cNvGrpSpPr>
          <p:nvPr/>
        </p:nvGrpSpPr>
        <p:grpSpPr>
          <a:xfrm>
            <a:off x="10440632" y="2517318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28" name="Freeform: Shape 6">
              <a:extLst>
                <a:ext uri="{FF2B5EF4-FFF2-40B4-BE49-F238E27FC236}">
                  <a16:creationId xmlns:a16="http://schemas.microsoft.com/office/drawing/2014/main" id="{7B32C52B-801B-C247-90DF-E05E9D49F22A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F95AB615-4C18-914D-8AC1-6B779BB35333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30" name="Freeform: Shape 7">
                <a:extLst>
                  <a:ext uri="{FF2B5EF4-FFF2-40B4-BE49-F238E27FC236}">
                    <a16:creationId xmlns:a16="http://schemas.microsoft.com/office/drawing/2014/main" id="{7A8CDFC4-1C1E-4848-B87C-A6BB053FF887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31" name="Freeform: Shape 8">
                <a:extLst>
                  <a:ext uri="{FF2B5EF4-FFF2-40B4-BE49-F238E27FC236}">
                    <a16:creationId xmlns:a16="http://schemas.microsoft.com/office/drawing/2014/main" id="{43A62944-0409-8E44-9C40-AB5870860DE5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32" name="Freeform: Shape 9">
                <a:extLst>
                  <a:ext uri="{FF2B5EF4-FFF2-40B4-BE49-F238E27FC236}">
                    <a16:creationId xmlns:a16="http://schemas.microsoft.com/office/drawing/2014/main" id="{96733F5D-E834-6745-A36D-EC5FE82ECD38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33" name="Freeform: Shape 10">
                <a:extLst>
                  <a:ext uri="{FF2B5EF4-FFF2-40B4-BE49-F238E27FC236}">
                    <a16:creationId xmlns:a16="http://schemas.microsoft.com/office/drawing/2014/main" id="{C94B10BE-C81B-E24A-8B6A-1545902DFB57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256100"/>
            <a:ext cx="9144000" cy="1264424"/>
          </a:xfrm>
          <a:prstGeom prst="rect">
            <a:avLst/>
          </a:prstGeom>
        </p:spPr>
        <p:txBody>
          <a:bodyPr anchor="b"/>
          <a:lstStyle>
            <a:lvl1pPr algn="l">
              <a:defRPr sz="4000" b="1" cap="all" baseline="0">
                <a:solidFill>
                  <a:srgbClr val="0C244C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DBA0A967-644C-7B47-A4B1-82200C78A7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0351"/>
            <a:ext cx="12192000" cy="296464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15930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7" name="Round Diagonal Corner Rectangle 6">
            <a:extLst>
              <a:ext uri="{FF2B5EF4-FFF2-40B4-BE49-F238E27FC236}">
                <a16:creationId xmlns:a16="http://schemas.microsoft.com/office/drawing/2014/main" id="{7B889128-811C-DE4A-B7A2-B59A0C053A56}"/>
              </a:ext>
            </a:extLst>
          </p:cNvPr>
          <p:cNvSpPr/>
          <p:nvPr/>
        </p:nvSpPr>
        <p:spPr>
          <a:xfrm flipH="1">
            <a:off x="0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FEB1C999-967E-FC4C-BAD0-5FB4A50DC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23833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B9889083-EE2F-7A4E-A509-D0464258616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601416"/>
            <a:ext cx="11127797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D86075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92820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FFA89BCE-54A3-854E-88E7-181BE4849E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601416"/>
            <a:ext cx="11127797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D86075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Round Diagonal Corner Rectangle 6">
            <a:extLst>
              <a:ext uri="{FF2B5EF4-FFF2-40B4-BE49-F238E27FC236}">
                <a16:creationId xmlns:a16="http://schemas.microsoft.com/office/drawing/2014/main" id="{3E5B237A-3897-4141-8CED-2DF20194B1F0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0C24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46FA4F00-FDDD-2B49-A08C-C59D2E7F3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23833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70809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FFA89BCE-54A3-854E-88E7-181BE4849E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601416"/>
            <a:ext cx="11127797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D86075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Round Diagonal Corner Rectangle 6">
            <a:extLst>
              <a:ext uri="{FF2B5EF4-FFF2-40B4-BE49-F238E27FC236}">
                <a16:creationId xmlns:a16="http://schemas.microsoft.com/office/drawing/2014/main" id="{3E5B237A-3897-4141-8CED-2DF20194B1F0}"/>
              </a:ext>
            </a:extLst>
          </p:cNvPr>
          <p:cNvSpPr/>
          <p:nvPr/>
        </p:nvSpPr>
        <p:spPr>
          <a:xfrm flipH="1">
            <a:off x="0" y="0"/>
            <a:ext cx="11644206" cy="971550"/>
          </a:xfrm>
          <a:prstGeom prst="round2DiagRect">
            <a:avLst>
              <a:gd name="adj1" fmla="val 42510"/>
              <a:gd name="adj2" fmla="val 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46FA4F00-FDDD-2B49-A08C-C59D2E7F3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98351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02916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FFA89BCE-54A3-854E-88E7-181BE4849E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601416"/>
            <a:ext cx="11127797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D86075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Round Diagonal Corner Rectangle 6">
            <a:extLst>
              <a:ext uri="{FF2B5EF4-FFF2-40B4-BE49-F238E27FC236}">
                <a16:creationId xmlns:a16="http://schemas.microsoft.com/office/drawing/2014/main" id="{3E5B237A-3897-4141-8CED-2DF20194B1F0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46FA4F00-FDDD-2B49-A08C-C59D2E7F3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23833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36742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097A58D9-443A-4048-9EAB-874AED8E01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8" y="1601416"/>
            <a:ext cx="6497823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ABBF3EA7-A267-EC44-A4A8-BDD57EEACA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89480" y="1609873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5B355042-DCF4-E74A-91E3-CDCCAFE2DD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89483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051008E0-9339-E940-865C-412D1098C9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74496" y="1601416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48ED4249-5FC9-E14B-BD46-2F394F7BF45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274496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2" name="Round Diagonal Corner Rectangle 11">
            <a:extLst>
              <a:ext uri="{FF2B5EF4-FFF2-40B4-BE49-F238E27FC236}">
                <a16:creationId xmlns:a16="http://schemas.microsoft.com/office/drawing/2014/main" id="{E437444D-0522-174F-9F39-EEF75DB0AE10}"/>
              </a:ext>
            </a:extLst>
          </p:cNvPr>
          <p:cNvSpPr/>
          <p:nvPr/>
        </p:nvSpPr>
        <p:spPr>
          <a:xfrm flipH="1">
            <a:off x="-4" y="0"/>
            <a:ext cx="11705553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6B81FE25-2EA9-9B4F-8EAB-463C409A4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243160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55241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097A58D9-443A-4048-9EAB-874AED8E01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8" y="1601416"/>
            <a:ext cx="6497823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ABBF3EA7-A267-EC44-A4A8-BDD57EEACA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89480" y="1609873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5B355042-DCF4-E74A-91E3-CDCCAFE2DD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89483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051008E0-9339-E940-865C-412D1098C9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74496" y="1601416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48ED4249-5FC9-E14B-BD46-2F394F7BF45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274496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2" name="Round Diagonal Corner Rectangle 11">
            <a:extLst>
              <a:ext uri="{FF2B5EF4-FFF2-40B4-BE49-F238E27FC236}">
                <a16:creationId xmlns:a16="http://schemas.microsoft.com/office/drawing/2014/main" id="{E437444D-0522-174F-9F39-EEF75DB0AE10}"/>
              </a:ext>
            </a:extLst>
          </p:cNvPr>
          <p:cNvSpPr/>
          <p:nvPr/>
        </p:nvSpPr>
        <p:spPr>
          <a:xfrm flipH="1">
            <a:off x="-3" y="0"/>
            <a:ext cx="11705550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6B81FE25-2EA9-9B4F-8EAB-463C409A4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23833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08063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097A58D9-443A-4048-9EAB-874AED8E01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8" y="1601416"/>
            <a:ext cx="6497823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ABBF3EA7-A267-EC44-A4A8-BDD57EEACA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89480" y="1609873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5B355042-DCF4-E74A-91E3-CDCCAFE2DD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89483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051008E0-9339-E940-865C-412D1098C9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74496" y="1601416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48ED4249-5FC9-E14B-BD46-2F394F7BF45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274496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0" name="Round Diagonal Corner Rectangle 9">
            <a:extLst>
              <a:ext uri="{FF2B5EF4-FFF2-40B4-BE49-F238E27FC236}">
                <a16:creationId xmlns:a16="http://schemas.microsoft.com/office/drawing/2014/main" id="{73552B9F-8377-FB4F-8941-AB38DB9617E2}"/>
              </a:ext>
            </a:extLst>
          </p:cNvPr>
          <p:cNvSpPr/>
          <p:nvPr/>
        </p:nvSpPr>
        <p:spPr>
          <a:xfrm flipH="1">
            <a:off x="-4" y="0"/>
            <a:ext cx="11705553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626599E6-9DC6-BA42-B07B-A51823709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235572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28259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097A58D9-443A-4048-9EAB-874AED8E01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8" y="1601416"/>
            <a:ext cx="6497823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ABBF3EA7-A267-EC44-A4A8-BDD57EEACA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89480" y="1609873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5B355042-DCF4-E74A-91E3-CDCCAFE2DD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89483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051008E0-9339-E940-865C-412D1098C9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74496" y="1601416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48ED4249-5FC9-E14B-BD46-2F394F7BF45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274496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2" name="Round Diagonal Corner Rectangle 11">
            <a:extLst>
              <a:ext uri="{FF2B5EF4-FFF2-40B4-BE49-F238E27FC236}">
                <a16:creationId xmlns:a16="http://schemas.microsoft.com/office/drawing/2014/main" id="{4CC5ADD0-5755-9341-A794-D9405AB1CE9B}"/>
              </a:ext>
            </a:extLst>
          </p:cNvPr>
          <p:cNvSpPr/>
          <p:nvPr/>
        </p:nvSpPr>
        <p:spPr>
          <a:xfrm flipH="1">
            <a:off x="-3" y="0"/>
            <a:ext cx="11705550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CB631168-B793-ED49-B934-593139FB8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242728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00407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097A58D9-443A-4048-9EAB-874AED8E01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9378" y="1601416"/>
            <a:ext cx="6497823" cy="434786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2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051008E0-9339-E940-865C-412D1098C9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74496" y="1601415"/>
            <a:ext cx="4431051" cy="4347863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2" name="Round Diagonal Corner Rectangle 11">
            <a:extLst>
              <a:ext uri="{FF2B5EF4-FFF2-40B4-BE49-F238E27FC236}">
                <a16:creationId xmlns:a16="http://schemas.microsoft.com/office/drawing/2014/main" id="{4CC5ADD0-5755-9341-A794-D9405AB1CE9B}"/>
              </a:ext>
            </a:extLst>
          </p:cNvPr>
          <p:cNvSpPr/>
          <p:nvPr/>
        </p:nvSpPr>
        <p:spPr>
          <a:xfrm flipH="1">
            <a:off x="-3" y="0"/>
            <a:ext cx="11705550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CB631168-B793-ED49-B934-593139FB8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242728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39378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097A58D9-443A-4048-9EAB-874AED8E01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8" y="1601416"/>
            <a:ext cx="6497823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ABBF3EA7-A267-EC44-A4A8-BDD57EEACA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89480" y="1609873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5B355042-DCF4-E74A-91E3-CDCCAFE2DD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89483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051008E0-9339-E940-865C-412D1098C9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74496" y="1601416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48ED4249-5FC9-E14B-BD46-2F394F7BF45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274496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0" name="Round Diagonal Corner Rectangle 9">
            <a:extLst>
              <a:ext uri="{FF2B5EF4-FFF2-40B4-BE49-F238E27FC236}">
                <a16:creationId xmlns:a16="http://schemas.microsoft.com/office/drawing/2014/main" id="{B9FD1A2C-38BE-AB4F-9B8B-6ADE3F259D13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0C24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62DE040E-4416-784E-A304-6C481AB87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478" y="23833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4405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BA273ECB-A724-2546-BFA3-B0800F000E83}"/>
              </a:ext>
            </a:extLst>
          </p:cNvPr>
          <p:cNvSpPr/>
          <p:nvPr/>
        </p:nvSpPr>
        <p:spPr>
          <a:xfrm>
            <a:off x="0" y="2974999"/>
            <a:ext cx="12192000" cy="3262313"/>
          </a:xfrm>
          <a:prstGeom prst="rect">
            <a:avLst/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EE75FC-B50D-8043-A377-0C7BE0531537}"/>
              </a:ext>
            </a:extLst>
          </p:cNvPr>
          <p:cNvGrpSpPr>
            <a:grpSpLocks noChangeAspect="1"/>
          </p:cNvGrpSpPr>
          <p:nvPr/>
        </p:nvGrpSpPr>
        <p:grpSpPr>
          <a:xfrm>
            <a:off x="10440632" y="2517318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29" name="Freeform: Shape 6">
              <a:extLst>
                <a:ext uri="{FF2B5EF4-FFF2-40B4-BE49-F238E27FC236}">
                  <a16:creationId xmlns:a16="http://schemas.microsoft.com/office/drawing/2014/main" id="{5630CB9A-94BF-6340-9263-FD7499D2FB0B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1D15B068-360C-514F-988C-62ED4F1AA473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31" name="Freeform: Shape 7">
                <a:extLst>
                  <a:ext uri="{FF2B5EF4-FFF2-40B4-BE49-F238E27FC236}">
                    <a16:creationId xmlns:a16="http://schemas.microsoft.com/office/drawing/2014/main" id="{CFC39AF6-2740-F545-A44A-7E0382777E4E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32" name="Freeform: Shape 8">
                <a:extLst>
                  <a:ext uri="{FF2B5EF4-FFF2-40B4-BE49-F238E27FC236}">
                    <a16:creationId xmlns:a16="http://schemas.microsoft.com/office/drawing/2014/main" id="{3E59B220-AF99-CF47-9686-9CAC221C93D0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33" name="Freeform: Shape 9">
                <a:extLst>
                  <a:ext uri="{FF2B5EF4-FFF2-40B4-BE49-F238E27FC236}">
                    <a16:creationId xmlns:a16="http://schemas.microsoft.com/office/drawing/2014/main" id="{17EAFF0A-0E32-FF48-A978-66AC18EB3A80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34" name="Freeform: Shape 10">
                <a:extLst>
                  <a:ext uri="{FF2B5EF4-FFF2-40B4-BE49-F238E27FC236}">
                    <a16:creationId xmlns:a16="http://schemas.microsoft.com/office/drawing/2014/main" id="{095F1E10-D721-344A-9E7E-326CBF6B5D16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DBA0A967-644C-7B47-A4B1-82200C78A7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0351"/>
            <a:ext cx="12192000" cy="296464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id="{8AC18C38-9328-1A4C-9F90-4AEDA32A810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256100"/>
            <a:ext cx="9144000" cy="1264424"/>
          </a:xfrm>
          <a:prstGeom prst="rect">
            <a:avLst/>
          </a:prstGeom>
        </p:spPr>
        <p:txBody>
          <a:bodyPr anchor="b"/>
          <a:lstStyle>
            <a:lvl1pPr algn="l">
              <a:defRPr sz="4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4552315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097A58D9-443A-4048-9EAB-874AED8E01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8" y="1601416"/>
            <a:ext cx="6497823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ABBF3EA7-A267-EC44-A4A8-BDD57EEACA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89480" y="1609873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5B355042-DCF4-E74A-91E3-CDCCAFE2DD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89483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051008E0-9339-E940-865C-412D1098C9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74496" y="1601416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48ED4249-5FC9-E14B-BD46-2F394F7BF45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274496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0" name="Round Diagonal Corner Rectangle 9">
            <a:extLst>
              <a:ext uri="{FF2B5EF4-FFF2-40B4-BE49-F238E27FC236}">
                <a16:creationId xmlns:a16="http://schemas.microsoft.com/office/drawing/2014/main" id="{B9FD1A2C-38BE-AB4F-9B8B-6ADE3F259D13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62DE040E-4416-784E-A304-6C481AB87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23833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75127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1" name="Round Diagonal Corner Rectangle 10">
            <a:extLst>
              <a:ext uri="{FF2B5EF4-FFF2-40B4-BE49-F238E27FC236}">
                <a16:creationId xmlns:a16="http://schemas.microsoft.com/office/drawing/2014/main" id="{480DCE31-F5CF-BC4A-8E8F-4B05BA75E105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F86E80CC-2B14-A447-AFCE-A6948979D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797" y="350908"/>
            <a:ext cx="10732778" cy="58130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7D8A5BF1-4DF0-534F-AE1A-B79F7E73B0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42676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81B1F219-30EE-3F4D-8878-9EA05576B0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45237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7549DBA1-A019-4C41-A27D-A218AEB9F1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7798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574520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1" name="Round Diagonal Corner Rectangle 10">
            <a:extLst>
              <a:ext uri="{FF2B5EF4-FFF2-40B4-BE49-F238E27FC236}">
                <a16:creationId xmlns:a16="http://schemas.microsoft.com/office/drawing/2014/main" id="{480DCE31-F5CF-BC4A-8E8F-4B05BA75E105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F86E80CC-2B14-A447-AFCE-A6948979D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711" y="343729"/>
            <a:ext cx="10732778" cy="58130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7D8A5BF1-4DF0-534F-AE1A-B79F7E73B0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42676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81B1F219-30EE-3F4D-8878-9EA05576B0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45237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7549DBA1-A019-4C41-A27D-A218AEB9F1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7798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443998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8" name="Round Diagonal Corner Rectangle 7">
            <a:extLst>
              <a:ext uri="{FF2B5EF4-FFF2-40B4-BE49-F238E27FC236}">
                <a16:creationId xmlns:a16="http://schemas.microsoft.com/office/drawing/2014/main" id="{3B006B63-8E25-D245-AC46-2D9232FE60EF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E9AE0E48-35E1-674B-9BA8-70FDCA86D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711" y="343728"/>
            <a:ext cx="10732778" cy="58130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2368D3C0-A3CA-1842-B423-E84646E291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42676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B290A2BC-7D5D-A24B-B48D-1F07B982642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45237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F3A597FB-2E42-6541-9B9F-09CAB4F3DCF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7798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00801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1" name="Round Diagonal Corner Rectangle 10">
            <a:extLst>
              <a:ext uri="{FF2B5EF4-FFF2-40B4-BE49-F238E27FC236}">
                <a16:creationId xmlns:a16="http://schemas.microsoft.com/office/drawing/2014/main" id="{43E95613-5D02-6249-A2F5-39FC0AB374A1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73BE0186-5360-4A4D-A5FC-FA2A4223B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797" y="343729"/>
            <a:ext cx="10732778" cy="58130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01F0488D-6337-1346-A438-40D522A73C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42676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38DAE29A-84F6-3247-9A58-75681789A95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45237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E8254261-48E4-C44B-BA6E-AC8D104F35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7798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993842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1" name="Round Diagonal Corner Rectangle 10">
            <a:extLst>
              <a:ext uri="{FF2B5EF4-FFF2-40B4-BE49-F238E27FC236}">
                <a16:creationId xmlns:a16="http://schemas.microsoft.com/office/drawing/2014/main" id="{43E95613-5D02-6249-A2F5-39FC0AB374A1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73BE0186-5360-4A4D-A5FC-FA2A4223B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798" y="343729"/>
            <a:ext cx="10732778" cy="58130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01F0488D-6337-1346-A438-40D522A73C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42676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38DAE29A-84F6-3247-9A58-75681789A95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45237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E8254261-48E4-C44B-BA6E-AC8D104F35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7798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06298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EBD483C7-3580-794C-891A-29E1C816629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2906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87BCE467-8FF7-7945-878B-23B94E0DB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403" y="413792"/>
            <a:ext cx="7872875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DC7A34D5-15B0-6449-A037-A567189B30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91622" y="6042936"/>
            <a:ext cx="4847861" cy="2477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FontTx/>
              <a:buNone/>
              <a:defRPr sz="900">
                <a:solidFill>
                  <a:schemeClr val="bg1"/>
                </a:solidFill>
                <a:latin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39E716-9E10-714C-83A4-72BF32D9A06F}"/>
              </a:ext>
            </a:extLst>
          </p:cNvPr>
          <p:cNvSpPr txBox="1"/>
          <p:nvPr userDrawn="1"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31900011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EBD483C7-3580-794C-891A-29E1C816629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27384"/>
            <a:ext cx="12192000" cy="633670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9" name="Round Diagonal Corner Rectangle 1">
            <a:extLst>
              <a:ext uri="{FF2B5EF4-FFF2-40B4-BE49-F238E27FC236}">
                <a16:creationId xmlns:a16="http://schemas.microsoft.com/office/drawing/2014/main" id="{3F88AE3B-7175-C041-AAAD-12637C94CFDB}"/>
              </a:ext>
            </a:extLst>
          </p:cNvPr>
          <p:cNvSpPr/>
          <p:nvPr userDrawn="1"/>
        </p:nvSpPr>
        <p:spPr>
          <a:xfrm rot="16200000">
            <a:off x="1251736" y="1336494"/>
            <a:ext cx="4071888" cy="4944532"/>
          </a:xfrm>
          <a:prstGeom prst="round2DiagRect">
            <a:avLst/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DC7A34D5-15B0-6449-A037-A567189B30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91622" y="6042936"/>
            <a:ext cx="4847861" cy="2477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FontTx/>
              <a:buNone/>
              <a:defRPr sz="900">
                <a:solidFill>
                  <a:schemeClr val="bg1"/>
                </a:solidFill>
                <a:latin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9776E5D1-13C8-8B4E-B13F-4E7540FB8AF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27448" y="2118083"/>
            <a:ext cx="4128459" cy="295232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2000" b="0">
                <a:solidFill>
                  <a:schemeClr val="bg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5EB2F5-E211-E341-AB58-42AECA97C666}"/>
              </a:ext>
            </a:extLst>
          </p:cNvPr>
          <p:cNvSpPr txBox="1"/>
          <p:nvPr userDrawn="1"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522427213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EBD483C7-3580-794C-891A-29E1C816629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632670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DC7A34D5-15B0-6449-A037-A567189B30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91622" y="6042936"/>
            <a:ext cx="4847861" cy="2477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FontTx/>
              <a:buNone/>
              <a:defRPr sz="900">
                <a:solidFill>
                  <a:schemeClr val="bg1"/>
                </a:solidFill>
                <a:latin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Round Diagonal Corner Rectangle 1">
            <a:extLst>
              <a:ext uri="{FF2B5EF4-FFF2-40B4-BE49-F238E27FC236}">
                <a16:creationId xmlns:a16="http://schemas.microsoft.com/office/drawing/2014/main" id="{84FC0CDD-8383-D347-AA8B-B45D50C06531}"/>
              </a:ext>
            </a:extLst>
          </p:cNvPr>
          <p:cNvSpPr/>
          <p:nvPr userDrawn="1"/>
        </p:nvSpPr>
        <p:spPr>
          <a:xfrm rot="16200000">
            <a:off x="939710" y="1346621"/>
            <a:ext cx="4071888" cy="4944532"/>
          </a:xfrm>
          <a:prstGeom prst="round2DiagRect">
            <a:avLst/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9776E5D1-13C8-8B4E-B13F-4E7540FB8AF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11425" y="2348880"/>
            <a:ext cx="4128459" cy="30243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2000" b="0">
                <a:solidFill>
                  <a:srgbClr val="0C244C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630329-6122-484E-ADA4-5A38BAD4F037}"/>
              </a:ext>
            </a:extLst>
          </p:cNvPr>
          <p:cNvSpPr txBox="1"/>
          <p:nvPr userDrawn="1"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79598757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bg>
      <p:bgPr>
        <a:solidFill>
          <a:srgbClr val="DF91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5">
            <a:extLst>
              <a:ext uri="{FF2B5EF4-FFF2-40B4-BE49-F238E27FC236}">
                <a16:creationId xmlns:a16="http://schemas.microsoft.com/office/drawing/2014/main" id="{82829C6B-48A1-6943-A27C-97B2814D54A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3735" y="2004538"/>
            <a:ext cx="4944532" cy="26485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2000" b="1">
                <a:solidFill>
                  <a:schemeClr val="bg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886356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BA273ECB-A724-2546-BFA3-B0800F000E83}"/>
              </a:ext>
            </a:extLst>
          </p:cNvPr>
          <p:cNvSpPr/>
          <p:nvPr/>
        </p:nvSpPr>
        <p:spPr>
          <a:xfrm>
            <a:off x="0" y="2974999"/>
            <a:ext cx="12192000" cy="3262313"/>
          </a:xfrm>
          <a:prstGeom prst="rect">
            <a:avLst/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EE75FC-B50D-8043-A377-0C7BE0531537}"/>
              </a:ext>
            </a:extLst>
          </p:cNvPr>
          <p:cNvGrpSpPr>
            <a:grpSpLocks noChangeAspect="1"/>
          </p:cNvGrpSpPr>
          <p:nvPr/>
        </p:nvGrpSpPr>
        <p:grpSpPr>
          <a:xfrm>
            <a:off x="10440632" y="2517318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29" name="Freeform: Shape 6">
              <a:extLst>
                <a:ext uri="{FF2B5EF4-FFF2-40B4-BE49-F238E27FC236}">
                  <a16:creationId xmlns:a16="http://schemas.microsoft.com/office/drawing/2014/main" id="{5630CB9A-94BF-6340-9263-FD7499D2FB0B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1D15B068-360C-514F-988C-62ED4F1AA473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31" name="Freeform: Shape 7">
                <a:extLst>
                  <a:ext uri="{FF2B5EF4-FFF2-40B4-BE49-F238E27FC236}">
                    <a16:creationId xmlns:a16="http://schemas.microsoft.com/office/drawing/2014/main" id="{CFC39AF6-2740-F545-A44A-7E0382777E4E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32" name="Freeform: Shape 8">
                <a:extLst>
                  <a:ext uri="{FF2B5EF4-FFF2-40B4-BE49-F238E27FC236}">
                    <a16:creationId xmlns:a16="http://schemas.microsoft.com/office/drawing/2014/main" id="{3E59B220-AF99-CF47-9686-9CAC221C93D0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33" name="Freeform: Shape 9">
                <a:extLst>
                  <a:ext uri="{FF2B5EF4-FFF2-40B4-BE49-F238E27FC236}">
                    <a16:creationId xmlns:a16="http://schemas.microsoft.com/office/drawing/2014/main" id="{17EAFF0A-0E32-FF48-A978-66AC18EB3A80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34" name="Freeform: Shape 10">
                <a:extLst>
                  <a:ext uri="{FF2B5EF4-FFF2-40B4-BE49-F238E27FC236}">
                    <a16:creationId xmlns:a16="http://schemas.microsoft.com/office/drawing/2014/main" id="{095F1E10-D721-344A-9E7E-326CBF6B5D16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DBA0A967-644C-7B47-A4B1-82200C78A7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0351"/>
            <a:ext cx="12192000" cy="296464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id="{8AC18C38-9328-1A4C-9F90-4AEDA32A810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256100"/>
            <a:ext cx="9144000" cy="1264424"/>
          </a:xfrm>
          <a:prstGeom prst="rect">
            <a:avLst/>
          </a:prstGeom>
        </p:spPr>
        <p:txBody>
          <a:bodyPr anchor="b"/>
          <a:lstStyle>
            <a:lvl1pPr algn="l">
              <a:defRPr sz="4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6494645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Custom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5">
            <a:extLst>
              <a:ext uri="{FF2B5EF4-FFF2-40B4-BE49-F238E27FC236}">
                <a16:creationId xmlns:a16="http://schemas.microsoft.com/office/drawing/2014/main" id="{82829C6B-48A1-6943-A27C-97B2814D54A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3734" y="2276873"/>
            <a:ext cx="4944532" cy="6987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4000" b="1">
                <a:solidFill>
                  <a:schemeClr val="bg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AU"/>
              <a:t>Thank You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D5E7FF-3B06-CE47-BAE2-8A738E6E3752}"/>
              </a:ext>
            </a:extLst>
          </p:cNvPr>
          <p:cNvSpPr txBox="1"/>
          <p:nvPr/>
        </p:nvSpPr>
        <p:spPr>
          <a:xfrm>
            <a:off x="4378171" y="4218572"/>
            <a:ext cx="3435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800" b="0" i="0" kern="1200" spc="225">
                <a:solidFill>
                  <a:schemeClr val="bg1"/>
                </a:solidFill>
                <a:latin typeface="Arial" panose="020B0604020202020204" pitchFamily="34" charset="0"/>
                <a:ea typeface="Roboto light" pitchFamily="2" charset="0"/>
                <a:cs typeface="Arial" panose="020B0604020202020204" pitchFamily="34" charset="0"/>
              </a:rPr>
              <a:t>www.caritas.org.au</a:t>
            </a:r>
          </a:p>
        </p:txBody>
      </p:sp>
      <p:sp>
        <p:nvSpPr>
          <p:cNvPr id="10" name="Freeform: Shape 3">
            <a:extLst>
              <a:ext uri="{FF2B5EF4-FFF2-40B4-BE49-F238E27FC236}">
                <a16:creationId xmlns:a16="http://schemas.microsoft.com/office/drawing/2014/main" id="{F426E386-A88B-9643-8DBF-4D88CDF2CEDC}"/>
              </a:ext>
            </a:extLst>
          </p:cNvPr>
          <p:cNvSpPr/>
          <p:nvPr/>
        </p:nvSpPr>
        <p:spPr>
          <a:xfrm>
            <a:off x="4499638" y="2076410"/>
            <a:ext cx="276225" cy="276225"/>
          </a:xfrm>
          <a:custGeom>
            <a:avLst/>
            <a:gdLst>
              <a:gd name="connsiteX0" fmla="*/ 114872 w 276225"/>
              <a:gd name="connsiteY0" fmla="*/ 21336 h 276225"/>
              <a:gd name="connsiteX1" fmla="*/ 114872 w 276225"/>
              <a:gd name="connsiteY1" fmla="*/ 100679 h 276225"/>
              <a:gd name="connsiteX2" fmla="*/ 100679 w 276225"/>
              <a:gd name="connsiteY2" fmla="*/ 114872 h 276225"/>
              <a:gd name="connsiteX3" fmla="*/ 21336 w 276225"/>
              <a:gd name="connsiteY3" fmla="*/ 114872 h 276225"/>
              <a:gd name="connsiteX4" fmla="*/ 7144 w 276225"/>
              <a:gd name="connsiteY4" fmla="*/ 129064 h 276225"/>
              <a:gd name="connsiteX5" fmla="*/ 7144 w 276225"/>
              <a:gd name="connsiteY5" fmla="*/ 155258 h 276225"/>
              <a:gd name="connsiteX6" fmla="*/ 21336 w 276225"/>
              <a:gd name="connsiteY6" fmla="*/ 169450 h 276225"/>
              <a:gd name="connsiteX7" fmla="*/ 100679 w 276225"/>
              <a:gd name="connsiteY7" fmla="*/ 169450 h 276225"/>
              <a:gd name="connsiteX8" fmla="*/ 114872 w 276225"/>
              <a:gd name="connsiteY8" fmla="*/ 183642 h 276225"/>
              <a:gd name="connsiteX9" fmla="*/ 114872 w 276225"/>
              <a:gd name="connsiteY9" fmla="*/ 262985 h 276225"/>
              <a:gd name="connsiteX10" fmla="*/ 129064 w 276225"/>
              <a:gd name="connsiteY10" fmla="*/ 277178 h 276225"/>
              <a:gd name="connsiteX11" fmla="*/ 155258 w 276225"/>
              <a:gd name="connsiteY11" fmla="*/ 277178 h 276225"/>
              <a:gd name="connsiteX12" fmla="*/ 169450 w 276225"/>
              <a:gd name="connsiteY12" fmla="*/ 262985 h 276225"/>
              <a:gd name="connsiteX13" fmla="*/ 169450 w 276225"/>
              <a:gd name="connsiteY13" fmla="*/ 183642 h 276225"/>
              <a:gd name="connsiteX14" fmla="*/ 183642 w 276225"/>
              <a:gd name="connsiteY14" fmla="*/ 169450 h 276225"/>
              <a:gd name="connsiteX15" fmla="*/ 262985 w 276225"/>
              <a:gd name="connsiteY15" fmla="*/ 169450 h 276225"/>
              <a:gd name="connsiteX16" fmla="*/ 277178 w 276225"/>
              <a:gd name="connsiteY16" fmla="*/ 155258 h 276225"/>
              <a:gd name="connsiteX17" fmla="*/ 277178 w 276225"/>
              <a:gd name="connsiteY17" fmla="*/ 129064 h 276225"/>
              <a:gd name="connsiteX18" fmla="*/ 262985 w 276225"/>
              <a:gd name="connsiteY18" fmla="*/ 114872 h 276225"/>
              <a:gd name="connsiteX19" fmla="*/ 183642 w 276225"/>
              <a:gd name="connsiteY19" fmla="*/ 114872 h 276225"/>
              <a:gd name="connsiteX20" fmla="*/ 169450 w 276225"/>
              <a:gd name="connsiteY20" fmla="*/ 100679 h 276225"/>
              <a:gd name="connsiteX21" fmla="*/ 169450 w 276225"/>
              <a:gd name="connsiteY21" fmla="*/ 21336 h 276225"/>
              <a:gd name="connsiteX22" fmla="*/ 155258 w 276225"/>
              <a:gd name="connsiteY22" fmla="*/ 7144 h 276225"/>
              <a:gd name="connsiteX23" fmla="*/ 129064 w 276225"/>
              <a:gd name="connsiteY23" fmla="*/ 7144 h 276225"/>
              <a:gd name="connsiteX24" fmla="*/ 114872 w 276225"/>
              <a:gd name="connsiteY24" fmla="*/ 21336 h 27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76225" h="276225">
                <a:moveTo>
                  <a:pt x="114872" y="21336"/>
                </a:moveTo>
                <a:lnTo>
                  <a:pt x="114872" y="100679"/>
                </a:lnTo>
                <a:cubicBezTo>
                  <a:pt x="114872" y="108490"/>
                  <a:pt x="108490" y="114872"/>
                  <a:pt x="100679" y="114872"/>
                </a:cubicBezTo>
                <a:lnTo>
                  <a:pt x="21336" y="114872"/>
                </a:lnTo>
                <a:cubicBezTo>
                  <a:pt x="13526" y="114872"/>
                  <a:pt x="7144" y="121253"/>
                  <a:pt x="7144" y="129064"/>
                </a:cubicBezTo>
                <a:lnTo>
                  <a:pt x="7144" y="155258"/>
                </a:lnTo>
                <a:cubicBezTo>
                  <a:pt x="7144" y="163068"/>
                  <a:pt x="13526" y="169450"/>
                  <a:pt x="21336" y="169450"/>
                </a:cubicBezTo>
                <a:lnTo>
                  <a:pt x="100679" y="169450"/>
                </a:lnTo>
                <a:cubicBezTo>
                  <a:pt x="108490" y="169450"/>
                  <a:pt x="114872" y="175831"/>
                  <a:pt x="114872" y="183642"/>
                </a:cubicBezTo>
                <a:lnTo>
                  <a:pt x="114872" y="262985"/>
                </a:lnTo>
                <a:cubicBezTo>
                  <a:pt x="114872" y="270796"/>
                  <a:pt x="121253" y="277178"/>
                  <a:pt x="129064" y="277178"/>
                </a:cubicBezTo>
                <a:lnTo>
                  <a:pt x="155258" y="277178"/>
                </a:lnTo>
                <a:cubicBezTo>
                  <a:pt x="163068" y="277178"/>
                  <a:pt x="169450" y="270796"/>
                  <a:pt x="169450" y="262985"/>
                </a:cubicBezTo>
                <a:lnTo>
                  <a:pt x="169450" y="183642"/>
                </a:lnTo>
                <a:cubicBezTo>
                  <a:pt x="169450" y="175831"/>
                  <a:pt x="175831" y="169450"/>
                  <a:pt x="183642" y="169450"/>
                </a:cubicBezTo>
                <a:lnTo>
                  <a:pt x="262985" y="169450"/>
                </a:lnTo>
                <a:cubicBezTo>
                  <a:pt x="270796" y="169450"/>
                  <a:pt x="277178" y="163068"/>
                  <a:pt x="277178" y="155258"/>
                </a:cubicBezTo>
                <a:lnTo>
                  <a:pt x="277178" y="129064"/>
                </a:lnTo>
                <a:cubicBezTo>
                  <a:pt x="277178" y="121253"/>
                  <a:pt x="270796" y="114872"/>
                  <a:pt x="262985" y="114872"/>
                </a:cubicBezTo>
                <a:lnTo>
                  <a:pt x="183642" y="114872"/>
                </a:lnTo>
                <a:cubicBezTo>
                  <a:pt x="175831" y="114872"/>
                  <a:pt x="169450" y="108490"/>
                  <a:pt x="169450" y="100679"/>
                </a:cubicBezTo>
                <a:lnTo>
                  <a:pt x="169450" y="21336"/>
                </a:lnTo>
                <a:cubicBezTo>
                  <a:pt x="169450" y="13526"/>
                  <a:pt x="163068" y="7144"/>
                  <a:pt x="155258" y="7144"/>
                </a:cubicBezTo>
                <a:lnTo>
                  <a:pt x="129064" y="7144"/>
                </a:lnTo>
                <a:cubicBezTo>
                  <a:pt x="121253" y="7144"/>
                  <a:pt x="114872" y="13526"/>
                  <a:pt x="114872" y="2133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AU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7391A73-72E7-9D48-BB43-16F1429F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9096" y="3153669"/>
            <a:ext cx="3053808" cy="837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91812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0918103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6FD4CBE5-4DCB-4A44-BE5E-2607C20751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3875" y="1578054"/>
            <a:ext cx="11144250" cy="44226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25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21457" indent="0">
              <a:buNone/>
              <a:defRPr sz="984"/>
            </a:lvl2pPr>
            <a:lvl3pPr marL="642915" indent="0">
              <a:buNone/>
              <a:defRPr sz="844"/>
            </a:lvl3pPr>
            <a:lvl4pPr marL="964372" indent="0">
              <a:buNone/>
              <a:defRPr sz="703"/>
            </a:lvl4pPr>
            <a:lvl5pPr marL="1285829" indent="0">
              <a:buNone/>
              <a:defRPr sz="703"/>
            </a:lvl5pPr>
            <a:lvl6pPr marL="1607287" indent="0">
              <a:buNone/>
              <a:defRPr sz="703"/>
            </a:lvl6pPr>
            <a:lvl7pPr marL="1928744" indent="0">
              <a:buNone/>
              <a:defRPr sz="703"/>
            </a:lvl7pPr>
            <a:lvl8pPr marL="2250201" indent="0">
              <a:buNone/>
              <a:defRPr sz="703"/>
            </a:lvl8pPr>
            <a:lvl9pPr marL="2571659" indent="0">
              <a:buNone/>
              <a:defRPr sz="703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9238096-96B3-B943-89ED-70DA73287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530" y="535781"/>
            <a:ext cx="7385832" cy="562570"/>
          </a:xfrm>
          <a:prstGeom prst="rect">
            <a:avLst/>
          </a:prstGeom>
        </p:spPr>
        <p:txBody>
          <a:bodyPr/>
          <a:lstStyle>
            <a:lvl1pPr>
              <a:defRPr sz="2672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10879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1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>
            <a:extLst>
              <a:ext uri="{FF2B5EF4-FFF2-40B4-BE49-F238E27FC236}">
                <a16:creationId xmlns:a16="http://schemas.microsoft.com/office/drawing/2014/main" id="{8D0468F1-DB78-4D7D-A99A-324D33F3A93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69435" y="277813"/>
            <a:ext cx="10048877" cy="100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55E2FF6-F22D-4C00-812A-CA9C39B37A4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408113"/>
            <a:ext cx="6096000" cy="5449887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07363262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4B19AB4-795D-4D4F-935C-45C27EC53D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589053" y="1613812"/>
            <a:ext cx="5314022" cy="3940954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DFD77B1-E272-47C7-B79C-01F491566CB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5463" y="1613812"/>
            <a:ext cx="5784802" cy="4406900"/>
          </a:xfrm>
          <a:prstGeom prst="rect">
            <a:avLst/>
          </a:prstGeom>
        </p:spPr>
        <p:txBody>
          <a:bodyPr/>
          <a:lstStyle>
            <a:lvl1pPr marL="0" indent="0">
              <a:spcAft>
                <a:spcPts val="1200"/>
              </a:spcAft>
              <a:buNone/>
              <a:defRPr sz="2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7FD3E9F-6924-4D7B-BD88-27A6352BC42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93629" y="6250616"/>
            <a:ext cx="2009446" cy="360000"/>
          </a:xfrm>
          <a:prstGeom prst="rect">
            <a:avLst/>
          </a:prstGeom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A3E9AC5F-106F-4D57-85D1-99E75D23463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69435" y="277813"/>
            <a:ext cx="10048877" cy="100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29F682-0FFA-415A-A76D-A4D22924A65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589713" y="5640324"/>
            <a:ext cx="5313362" cy="3803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105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8990992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W1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BE3667E-0EB5-4A50-BF3B-602E07F52A8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74650" y="1408113"/>
            <a:ext cx="9429750" cy="5276850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3408E3B2-AAE1-4B45-A329-E4F592BD82A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69435" y="277813"/>
            <a:ext cx="10048877" cy="100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44322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81C1596-B223-7D46-98D0-192423572422}"/>
              </a:ext>
            </a:extLst>
          </p:cNvPr>
          <p:cNvSpPr/>
          <p:nvPr/>
        </p:nvSpPr>
        <p:spPr>
          <a:xfrm>
            <a:off x="0" y="2974999"/>
            <a:ext cx="12192000" cy="3262313"/>
          </a:xfrm>
          <a:prstGeom prst="rect">
            <a:avLst/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870" y="3234682"/>
            <a:ext cx="9887699" cy="760364"/>
          </a:xfrm>
          <a:prstGeom prst="rect">
            <a:avLst/>
          </a:prstGeom>
        </p:spPr>
        <p:txBody>
          <a:bodyPr anchor="b"/>
          <a:lstStyle>
            <a:lvl1pPr algn="l">
              <a:defRPr sz="4000" b="1" cap="all" baseline="0">
                <a:solidFill>
                  <a:srgbClr val="D86075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EC1956A6-753F-7843-B057-17E5C6E65F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4149080"/>
            <a:ext cx="11164827" cy="187220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2" name="Picture Placeholder 4">
            <a:extLst>
              <a:ext uri="{FF2B5EF4-FFF2-40B4-BE49-F238E27FC236}">
                <a16:creationId xmlns:a16="http://schemas.microsoft.com/office/drawing/2014/main" id="{2F8B7EAD-DB83-9B43-8F7F-43B8771C678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"/>
            <a:ext cx="4018832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3" name="Picture Placeholder 4">
            <a:extLst>
              <a:ext uri="{FF2B5EF4-FFF2-40B4-BE49-F238E27FC236}">
                <a16:creationId xmlns:a16="http://schemas.microsoft.com/office/drawing/2014/main" id="{80CED61C-E1D2-5C45-8F19-613A4CE40FB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40400" y="1"/>
            <a:ext cx="4111200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4" name="Picture Placeholder 4">
            <a:extLst>
              <a:ext uri="{FF2B5EF4-FFF2-40B4-BE49-F238E27FC236}">
                <a16:creationId xmlns:a16="http://schemas.microsoft.com/office/drawing/2014/main" id="{D0A22248-2DDF-B94D-9D1F-1C4B9A21122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73168" y="1"/>
            <a:ext cx="4018832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2080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9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81C1596-B223-7D46-98D0-192423572422}"/>
              </a:ext>
            </a:extLst>
          </p:cNvPr>
          <p:cNvSpPr/>
          <p:nvPr/>
        </p:nvSpPr>
        <p:spPr>
          <a:xfrm>
            <a:off x="0" y="2974999"/>
            <a:ext cx="12192000" cy="3262313"/>
          </a:xfrm>
          <a:prstGeom prst="rect">
            <a:avLst/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870" y="3234682"/>
            <a:ext cx="9887699" cy="760364"/>
          </a:xfrm>
          <a:prstGeom prst="rect">
            <a:avLst/>
          </a:prstGeom>
        </p:spPr>
        <p:txBody>
          <a:bodyPr anchor="b"/>
          <a:lstStyle>
            <a:lvl1pPr algn="l">
              <a:defRPr sz="4000" b="1" cap="all" baseline="0">
                <a:solidFill>
                  <a:srgbClr val="C3DDD7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B7556866-A1FA-E04F-B260-D036EB10CB4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"/>
            <a:ext cx="4018832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EC1956A6-753F-7843-B057-17E5C6E65F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4149080"/>
            <a:ext cx="11164827" cy="187220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B205E636-EAA8-BB49-9C48-94C2D4DD9D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40400" y="1"/>
            <a:ext cx="4111200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1" name="Picture Placeholder 4">
            <a:extLst>
              <a:ext uri="{FF2B5EF4-FFF2-40B4-BE49-F238E27FC236}">
                <a16:creationId xmlns:a16="http://schemas.microsoft.com/office/drawing/2014/main" id="{840C1672-FA0C-DF42-A509-0133D1F0C18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73168" y="1"/>
            <a:ext cx="4018832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907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81C1596-B223-7D46-98D0-192423572422}"/>
              </a:ext>
            </a:extLst>
          </p:cNvPr>
          <p:cNvSpPr/>
          <p:nvPr/>
        </p:nvSpPr>
        <p:spPr>
          <a:xfrm>
            <a:off x="0" y="2974999"/>
            <a:ext cx="12192000" cy="3262313"/>
          </a:xfrm>
          <a:prstGeom prst="rect">
            <a:avLst/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870" y="3234682"/>
            <a:ext cx="9887699" cy="760364"/>
          </a:xfrm>
          <a:prstGeom prst="rect">
            <a:avLst/>
          </a:prstGeom>
        </p:spPr>
        <p:txBody>
          <a:bodyPr anchor="b"/>
          <a:lstStyle>
            <a:lvl1pPr algn="l">
              <a:defRPr sz="4000" b="1" cap="all" baseline="0">
                <a:solidFill>
                  <a:srgbClr val="0C244C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EC1956A6-753F-7843-B057-17E5C6E65F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4149080"/>
            <a:ext cx="11164827" cy="187220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2" name="Picture Placeholder 4">
            <a:extLst>
              <a:ext uri="{FF2B5EF4-FFF2-40B4-BE49-F238E27FC236}">
                <a16:creationId xmlns:a16="http://schemas.microsoft.com/office/drawing/2014/main" id="{2F8B7EAD-DB83-9B43-8F7F-43B8771C678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"/>
            <a:ext cx="4018832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3" name="Picture Placeholder 4">
            <a:extLst>
              <a:ext uri="{FF2B5EF4-FFF2-40B4-BE49-F238E27FC236}">
                <a16:creationId xmlns:a16="http://schemas.microsoft.com/office/drawing/2014/main" id="{80CED61C-E1D2-5C45-8F19-613A4CE40FB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40400" y="1"/>
            <a:ext cx="4111200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4" name="Picture Placeholder 4">
            <a:extLst>
              <a:ext uri="{FF2B5EF4-FFF2-40B4-BE49-F238E27FC236}">
                <a16:creationId xmlns:a16="http://schemas.microsoft.com/office/drawing/2014/main" id="{D0A22248-2DDF-B94D-9D1F-1C4B9A21122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73168" y="1"/>
            <a:ext cx="4018832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0247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81C1596-B223-7D46-98D0-192423572422}"/>
              </a:ext>
            </a:extLst>
          </p:cNvPr>
          <p:cNvSpPr/>
          <p:nvPr/>
        </p:nvSpPr>
        <p:spPr>
          <a:xfrm>
            <a:off x="0" y="2974999"/>
            <a:ext cx="12192000" cy="3262313"/>
          </a:xfrm>
          <a:prstGeom prst="rect">
            <a:avLst/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870" y="3234682"/>
            <a:ext cx="9887699" cy="760364"/>
          </a:xfrm>
          <a:prstGeom prst="rect">
            <a:avLst/>
          </a:prstGeom>
        </p:spPr>
        <p:txBody>
          <a:bodyPr anchor="b"/>
          <a:lstStyle>
            <a:lvl1pPr algn="l">
              <a:defRPr sz="4000" b="1" cap="all" baseline="0">
                <a:solidFill>
                  <a:srgbClr val="0C244C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B7556866-A1FA-E04F-B260-D036EB10CB4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"/>
            <a:ext cx="4018832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EC1956A6-753F-7843-B057-17E5C6E65F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4149080"/>
            <a:ext cx="11164827" cy="187220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B205E636-EAA8-BB49-9C48-94C2D4DD9D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40400" y="1"/>
            <a:ext cx="4111200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1" name="Picture Placeholder 4">
            <a:extLst>
              <a:ext uri="{FF2B5EF4-FFF2-40B4-BE49-F238E27FC236}">
                <a16:creationId xmlns:a16="http://schemas.microsoft.com/office/drawing/2014/main" id="{840C1672-FA0C-DF42-A509-0133D1F0C18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73168" y="1"/>
            <a:ext cx="4018832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2626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C3DD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Diagonal Corner Rectangle 8">
            <a:extLst>
              <a:ext uri="{FF2B5EF4-FFF2-40B4-BE49-F238E27FC236}">
                <a16:creationId xmlns:a16="http://schemas.microsoft.com/office/drawing/2014/main" id="{12EFCC48-8CC8-4B59-B2A1-D9D5939A217A}"/>
              </a:ext>
            </a:extLst>
          </p:cNvPr>
          <p:cNvSpPr/>
          <p:nvPr userDrawn="1"/>
        </p:nvSpPr>
        <p:spPr>
          <a:xfrm rot="16200000">
            <a:off x="3739020" y="-1990883"/>
            <a:ext cx="4680520" cy="11055790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62703C5F-517F-A044-80AC-349CC26BC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13792"/>
            <a:ext cx="11055789" cy="78296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C8CC55-2CE4-BA42-B7E3-B85B1556D911}"/>
              </a:ext>
            </a:extLst>
          </p:cNvPr>
          <p:cNvSpPr txBox="1"/>
          <p:nvPr userDrawn="1"/>
        </p:nvSpPr>
        <p:spPr>
          <a:xfrm>
            <a:off x="13552369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E1DA04A6-A94E-4982-9D86-43F28DC6EE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6759" y="1628800"/>
            <a:ext cx="10145037" cy="424847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612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DF91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62703C5F-517F-A044-80AC-349CC26BC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13792"/>
            <a:ext cx="11055789" cy="78296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8" name="Round Diagonal Corner Rectangle 17">
            <a:extLst>
              <a:ext uri="{FF2B5EF4-FFF2-40B4-BE49-F238E27FC236}">
                <a16:creationId xmlns:a16="http://schemas.microsoft.com/office/drawing/2014/main" id="{4E7F82F3-B891-184C-80DC-B7E4400DB9F6}"/>
              </a:ext>
            </a:extLst>
          </p:cNvPr>
          <p:cNvSpPr/>
          <p:nvPr/>
        </p:nvSpPr>
        <p:spPr>
          <a:xfrm rot="16200000">
            <a:off x="3739019" y="-1990884"/>
            <a:ext cx="4680521" cy="11055790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565BA8AC-4514-BB41-98A5-9BAB38A2A3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6759" y="1628800"/>
            <a:ext cx="10145037" cy="424847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5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275A1F4-7805-2342-8F12-CB347FD74952}"/>
              </a:ext>
            </a:extLst>
          </p:cNvPr>
          <p:cNvSpPr txBox="1"/>
          <p:nvPr userDrawn="1"/>
        </p:nvSpPr>
        <p:spPr>
          <a:xfrm>
            <a:off x="13552369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0" name="Round Diagonal Corner Rectangle 8">
            <a:extLst>
              <a:ext uri="{FF2B5EF4-FFF2-40B4-BE49-F238E27FC236}">
                <a16:creationId xmlns:a16="http://schemas.microsoft.com/office/drawing/2014/main" id="{0DF7B0C4-B96C-924C-9342-7F328E798948}"/>
              </a:ext>
            </a:extLst>
          </p:cNvPr>
          <p:cNvSpPr/>
          <p:nvPr userDrawn="1"/>
        </p:nvSpPr>
        <p:spPr>
          <a:xfrm rot="16200000">
            <a:off x="3724209" y="-1990883"/>
            <a:ext cx="4680520" cy="11055790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A1ECAD9F-FB32-4C4E-87A3-45D3E316218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91948" y="1628800"/>
            <a:ext cx="10145037" cy="424847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3867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Pr>
        <a:solidFill>
          <a:srgbClr val="C3DD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4DE7A9E-388A-B944-885A-B6C14DCFF7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 b="1" cap="all" baseline="0">
                <a:solidFill>
                  <a:srgbClr val="0C244C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111EA5-29C5-E949-967E-D5A0CBE152AF}"/>
              </a:ext>
            </a:extLst>
          </p:cNvPr>
          <p:cNvSpPr txBox="1"/>
          <p:nvPr userDrawn="1"/>
        </p:nvSpPr>
        <p:spPr>
          <a:xfrm>
            <a:off x="13552369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421455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bg>
      <p:bgPr>
        <a:solidFill>
          <a:srgbClr val="63B1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62703C5F-517F-A044-80AC-349CC26BC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13792"/>
            <a:ext cx="11055789" cy="78296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Round Diagonal Corner Rectangle 8">
            <a:extLst>
              <a:ext uri="{FF2B5EF4-FFF2-40B4-BE49-F238E27FC236}">
                <a16:creationId xmlns:a16="http://schemas.microsoft.com/office/drawing/2014/main" id="{B95DA3EC-004A-4445-AD27-45ABC57A49A9}"/>
              </a:ext>
            </a:extLst>
          </p:cNvPr>
          <p:cNvSpPr/>
          <p:nvPr/>
        </p:nvSpPr>
        <p:spPr>
          <a:xfrm rot="16200000">
            <a:off x="3739019" y="-1990884"/>
            <a:ext cx="4680521" cy="11055790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2BC0069-C49C-4E18-A1FE-778E150FFE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6759" y="1628800"/>
            <a:ext cx="10145037" cy="424847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6268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Title Slide">
    <p:bg>
      <p:bgPr>
        <a:solidFill>
          <a:srgbClr val="D860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62703C5F-517F-A044-80AC-349CC26BC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13792"/>
            <a:ext cx="11055789" cy="78296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Round Diagonal Corner Rectangle 8">
            <a:extLst>
              <a:ext uri="{FF2B5EF4-FFF2-40B4-BE49-F238E27FC236}">
                <a16:creationId xmlns:a16="http://schemas.microsoft.com/office/drawing/2014/main" id="{E94B0F26-9B7E-504C-8292-D79BA3B092BB}"/>
              </a:ext>
            </a:extLst>
          </p:cNvPr>
          <p:cNvSpPr/>
          <p:nvPr/>
        </p:nvSpPr>
        <p:spPr>
          <a:xfrm rot="16200000">
            <a:off x="3739019" y="-1990884"/>
            <a:ext cx="4680521" cy="11055790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D587743-3AD6-7E45-A11C-FE5AA97976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6759" y="1628800"/>
            <a:ext cx="10145037" cy="424847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5906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0" y="0"/>
            <a:ext cx="6192011" cy="6237312"/>
          </a:xfrm>
          <a:prstGeom prst="round1Rect">
            <a:avLst>
              <a:gd name="adj" fmla="val 23287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675FA2BE-CB3B-CA47-B4D3-B1DEB10CC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AF587D0-1A8E-7348-81F7-FB0B396C31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9" y="2177480"/>
            <a:ext cx="5184574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B580E45E-C138-F34A-B50D-2A527F9F566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3D3F451-B7BF-1947-8ABE-F07FC6772EF3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rgbClr val="63B1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37FD9524-6EA9-5240-A6C2-5DBC06F63B0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47387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8C819CE2-73D4-2940-BAA8-05CB0AB6A9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647386" y="3208949"/>
            <a:ext cx="4959787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5A1F8534-9648-394B-80DA-D4B07A9CDF5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212335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751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0" y="0"/>
            <a:ext cx="6192011" cy="6237312"/>
          </a:xfrm>
          <a:prstGeom prst="round1Rect">
            <a:avLst>
              <a:gd name="adj" fmla="val 23287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5E9CC21D-9458-F64F-91C0-D00DF1FB2A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379" y="2177480"/>
            <a:ext cx="5184574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DDB4820-AC21-D145-9DFA-CC64BCC80C89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rgbClr val="D860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2D3ED194-6F2C-4445-AECD-B6F9893128D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80A3EA6F-48F9-F34A-BD42-0BF07B8832A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47387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F6BA20C9-A7E8-DE4D-AFF9-A3E46DF6D01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647386" y="3208949"/>
            <a:ext cx="4959787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D1FBB4C9-5310-124D-BF32-CE5F9DA0BA0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212335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7" name="Title Placeholder 1">
            <a:extLst>
              <a:ext uri="{FF2B5EF4-FFF2-40B4-BE49-F238E27FC236}">
                <a16:creationId xmlns:a16="http://schemas.microsoft.com/office/drawing/2014/main" id="{2342B15A-0AE0-E646-BE62-B7541DC6B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7574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0" y="0"/>
            <a:ext cx="6192011" cy="6237312"/>
          </a:xfrm>
          <a:prstGeom prst="round1Rect">
            <a:avLst>
              <a:gd name="adj" fmla="val 23287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77A281CC-2BC0-AF44-B282-6895AAFF46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379" y="2177480"/>
            <a:ext cx="5184574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8AE1625-AC35-5444-9D91-EDAF49446C5D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rgbClr val="C3DD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C9727188-CADF-AB4C-9249-B8FF11DB17E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9ED5AAC2-A68E-DF4F-BA18-AC7D2948678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47387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0938F181-0B81-2347-8BCE-C5AB8CE3A3E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647386" y="3208949"/>
            <a:ext cx="4959787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E3202EFA-E4D7-604A-9FDD-137B74F3D52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212335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08E09726-2E48-E342-8EC9-CD24A9058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2177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1" y="0"/>
            <a:ext cx="6168008" cy="6237312"/>
          </a:xfrm>
          <a:prstGeom prst="round1Rect">
            <a:avLst>
              <a:gd name="adj" fmla="val 23287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EEACEA1C-E92F-6E43-9A30-A6A1ADBE0B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9" y="2177480"/>
            <a:ext cx="5184574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999959-C804-0541-9D17-160A08F280B9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rgbClr val="DF91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04739F08-D58A-B343-A247-B26E09648F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1B1E8647-9616-6E4A-B6D7-C12A72792A3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47387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DA735A87-4EDD-3840-994F-98EA81E273B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647386" y="3208949"/>
            <a:ext cx="4959787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B3858B14-CD67-B946-B0F0-B2889D7C3C4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212335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485D9E6F-D907-6D42-ABFF-18D955373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6858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0" y="0"/>
            <a:ext cx="6192011" cy="6237312"/>
          </a:xfrm>
          <a:prstGeom prst="round1Rect">
            <a:avLst>
              <a:gd name="adj" fmla="val 23287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AF587D0-1A8E-7348-81F7-FB0B396C31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9" y="2177480"/>
            <a:ext cx="5184574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B580E45E-C138-F34A-B50D-2A527F9F566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81BC7A7A-1FB2-9745-8A86-AF39BA138C6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647386" y="692696"/>
            <a:ext cx="4959787" cy="488908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3D3F451-B7BF-1947-8ABE-F07FC6772EF3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rgbClr val="63B1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5C78746F-8078-0245-9577-F176122399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561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0" y="0"/>
            <a:ext cx="6192011" cy="6237312"/>
          </a:xfrm>
          <a:prstGeom prst="round1Rect">
            <a:avLst>
              <a:gd name="adj" fmla="val 23287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56B88284-AAD5-AE46-B5F7-D1554CD898A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647386" y="692696"/>
            <a:ext cx="4959787" cy="488908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6D0D5AB6-41CD-CD43-BE0E-710510C462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5E9CC21D-9458-F64F-91C0-D00DF1FB2A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379" y="2177480"/>
            <a:ext cx="5184574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DDB4820-AC21-D145-9DFA-CC64BCC80C89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rgbClr val="D860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964E8A9-F70A-4146-974B-8F61BF964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2247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0" y="0"/>
            <a:ext cx="6192011" cy="6237312"/>
          </a:xfrm>
          <a:prstGeom prst="round1Rect">
            <a:avLst>
              <a:gd name="adj" fmla="val 23287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F5403EF0-98D8-6B4B-B1CE-3A22FD24B37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647386" y="692696"/>
            <a:ext cx="4959787" cy="488908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F2D6F13C-AB98-FA45-9ED4-003FACDBBA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77A281CC-2BC0-AF44-B282-6895AAFF46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379" y="2177480"/>
            <a:ext cx="5184574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8AE1625-AC35-5444-9D91-EDAF49446C5D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rgbClr val="C3DD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6782F49C-297E-5140-9598-28E9540BF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575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1" y="0"/>
            <a:ext cx="6168008" cy="6237312"/>
          </a:xfrm>
          <a:prstGeom prst="round1Rect">
            <a:avLst>
              <a:gd name="adj" fmla="val 23287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A8717F52-5218-A04E-85FE-4019BA2AFCE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647386" y="692696"/>
            <a:ext cx="4959787" cy="488908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0839EF53-B0FD-AF42-8479-0D8D25CADA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EEACEA1C-E92F-6E43-9A30-A6A1ADBE0B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9" y="2177480"/>
            <a:ext cx="5184574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999959-C804-0541-9D17-160A08F280B9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rgbClr val="C3DD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537687FA-8903-8C4E-9FAE-8BA825B5F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862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Slide">
    <p:bg>
      <p:bgPr>
        <a:solidFill>
          <a:srgbClr val="DF91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3A23D3B5-17DF-E94A-8FB3-6084B9757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13792"/>
            <a:ext cx="11055789" cy="71095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7A4B785D-CEDA-A042-93FF-FDDC90576B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1384" y="1233891"/>
            <a:ext cx="11055789" cy="410445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chemeClr val="bg1">
                    <a:lumMod val="95000"/>
                  </a:schemeClr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2309A17F-886E-9245-A52B-75E9730B01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1384" y="5338347"/>
            <a:ext cx="6087237" cy="81915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FontTx/>
              <a:buNone/>
              <a:defRPr sz="950">
                <a:solidFill>
                  <a:schemeClr val="bg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355D99-04FC-9E43-8704-13C14E52B367}"/>
              </a:ext>
            </a:extLst>
          </p:cNvPr>
          <p:cNvSpPr txBox="1"/>
          <p:nvPr userDrawn="1"/>
        </p:nvSpPr>
        <p:spPr>
          <a:xfrm>
            <a:off x="13552369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741682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5" name="Round Diagonal Corner Rectangle 14">
            <a:extLst>
              <a:ext uri="{FF2B5EF4-FFF2-40B4-BE49-F238E27FC236}">
                <a16:creationId xmlns:a16="http://schemas.microsoft.com/office/drawing/2014/main" id="{333B05BF-2416-1E42-A4F6-EFE4B6A4B89D}"/>
              </a:ext>
            </a:extLst>
          </p:cNvPr>
          <p:cNvSpPr/>
          <p:nvPr/>
        </p:nvSpPr>
        <p:spPr>
          <a:xfrm flipH="1">
            <a:off x="-5" y="0"/>
            <a:ext cx="11555822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93B890FB-C822-6244-AE9A-D27B6D3B1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42" y="382352"/>
            <a:ext cx="9217024" cy="50405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A16FE2FA-60A7-824D-989C-1DE14DD4ACC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67808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E25E6694-41CC-5246-8950-1FCBC5A42DA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12224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66F85165-9A8B-4B48-92D5-DD4A6F5AFF4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580889"/>
            <a:ext cx="3456384" cy="3936343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2" name="Text Placeholder 15">
            <a:extLst>
              <a:ext uri="{FF2B5EF4-FFF2-40B4-BE49-F238E27FC236}">
                <a16:creationId xmlns:a16="http://schemas.microsoft.com/office/drawing/2014/main" id="{F0ABBF8E-2FA1-4143-A3D1-85D857940BF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4842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5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" name="Text Placeholder 15">
            <a:extLst>
              <a:ext uri="{FF2B5EF4-FFF2-40B4-BE49-F238E27FC236}">
                <a16:creationId xmlns:a16="http://schemas.microsoft.com/office/drawing/2014/main" id="{90FE50E2-7287-AF48-8B7F-254A7F65FA1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384838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5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15">
            <a:extLst>
              <a:ext uri="{FF2B5EF4-FFF2-40B4-BE49-F238E27FC236}">
                <a16:creationId xmlns:a16="http://schemas.microsoft.com/office/drawing/2014/main" id="{E059A0B8-5DBB-0547-9898-6107ECB32B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07914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5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134087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8" name="Round Diagonal Corner Rectangle 7">
            <a:extLst>
              <a:ext uri="{FF2B5EF4-FFF2-40B4-BE49-F238E27FC236}">
                <a16:creationId xmlns:a16="http://schemas.microsoft.com/office/drawing/2014/main" id="{79C8EF2F-0282-5D4F-BA19-6BB7F61FA937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EE432D93-A7A2-E74B-93B8-7A5C8AE54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42" y="382352"/>
            <a:ext cx="9217024" cy="50405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D8D8473A-26AF-C249-A308-51D1233C19A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67808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8C347D0D-9ADF-F04D-A7A9-763015C2FBE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12224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338317EF-8420-7944-BC72-E01F1749B18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580889"/>
            <a:ext cx="3456384" cy="3936343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75B2FE88-A057-1C45-BF75-BA661C6AE8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4842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5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" name="Text Placeholder 15">
            <a:extLst>
              <a:ext uri="{FF2B5EF4-FFF2-40B4-BE49-F238E27FC236}">
                <a16:creationId xmlns:a16="http://schemas.microsoft.com/office/drawing/2014/main" id="{3A588400-871F-F44A-B832-D2DAB6AF61A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384838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5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15">
            <a:extLst>
              <a:ext uri="{FF2B5EF4-FFF2-40B4-BE49-F238E27FC236}">
                <a16:creationId xmlns:a16="http://schemas.microsoft.com/office/drawing/2014/main" id="{F1C8C285-4546-2C4E-8423-946982299F5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07914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5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55526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5" name="Round Diagonal Corner Rectangle 14">
            <a:extLst>
              <a:ext uri="{FF2B5EF4-FFF2-40B4-BE49-F238E27FC236}">
                <a16:creationId xmlns:a16="http://schemas.microsoft.com/office/drawing/2014/main" id="{333B05BF-2416-1E42-A4F6-EFE4B6A4B89D}"/>
              </a:ext>
            </a:extLst>
          </p:cNvPr>
          <p:cNvSpPr/>
          <p:nvPr/>
        </p:nvSpPr>
        <p:spPr>
          <a:xfrm flipH="1">
            <a:off x="-5" y="0"/>
            <a:ext cx="11568612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93B890FB-C822-6244-AE9A-D27B6D3B1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42" y="382352"/>
            <a:ext cx="9217024" cy="50405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EA1537EA-C36C-4C48-9C17-DE22BD9EC20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67808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3A687291-0CBA-8646-91E4-32C02AB4A5A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12224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F5167438-FB8A-1D4B-BB24-9F2B40AFF33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580889"/>
            <a:ext cx="3456384" cy="3936343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3564D09F-C382-5F46-A844-6305CD1B99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4842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5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1E4B44F8-F3D8-7E40-8BC0-84AEE1138FF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384838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5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B8E350C7-D56C-BB4A-923E-E08A439FDFB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07914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5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17313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8" name="Round Diagonal Corner Rectangle 7">
            <a:extLst>
              <a:ext uri="{FF2B5EF4-FFF2-40B4-BE49-F238E27FC236}">
                <a16:creationId xmlns:a16="http://schemas.microsoft.com/office/drawing/2014/main" id="{79C8EF2F-0282-5D4F-BA19-6BB7F61FA937}"/>
              </a:ext>
            </a:extLst>
          </p:cNvPr>
          <p:cNvSpPr/>
          <p:nvPr/>
        </p:nvSpPr>
        <p:spPr>
          <a:xfrm flipH="1">
            <a:off x="-3" y="0"/>
            <a:ext cx="11568611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EE432D93-A7A2-E74B-93B8-7A5C8AE54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42" y="382352"/>
            <a:ext cx="9217024" cy="50405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FDC2E9A5-4FC2-DB40-89CB-67A9A1EC11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67808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9D71FB35-CDC5-B64B-9E71-A1098C4880A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12224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DEFC1B93-E9EB-F044-9954-5927089FF3B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580889"/>
            <a:ext cx="3456384" cy="3936343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06754A93-30EC-D149-8F70-4D6C61C5108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4842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5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A29D6DF-68BB-6C4D-AAA4-B639652E83E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384838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5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15A68DEF-DF3E-0F48-A2EE-0609932A4F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07914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5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7650153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1" name="Round Diagonal Corner Rectangle 10">
            <a:extLst>
              <a:ext uri="{FF2B5EF4-FFF2-40B4-BE49-F238E27FC236}">
                <a16:creationId xmlns:a16="http://schemas.microsoft.com/office/drawing/2014/main" id="{CE9EF793-A985-5846-B627-BD8E79F8B33B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88222E49-A4D6-CA46-9DBB-AC446EEF603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9376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1D272D01-E16D-8C4D-9F46-A043F241E4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38310" y="1580925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F02A6715-711A-DA49-AC21-0909F0696A6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79173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5D1A1900-4F56-2B4F-BBFB-62C187B1AA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46621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58CC5F27-2DF1-0C4E-95A1-849D837ACA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4055910"/>
            <a:ext cx="11164827" cy="189337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4" name="Title Placeholder 1">
            <a:extLst>
              <a:ext uri="{FF2B5EF4-FFF2-40B4-BE49-F238E27FC236}">
                <a16:creationId xmlns:a16="http://schemas.microsoft.com/office/drawing/2014/main" id="{55D59D9D-FC3D-CB46-9DA4-5F755258DEAC}"/>
              </a:ext>
            </a:extLst>
          </p:cNvPr>
          <p:cNvSpPr txBox="1">
            <a:spLocks/>
          </p:cNvSpPr>
          <p:nvPr/>
        </p:nvSpPr>
        <p:spPr>
          <a:xfrm>
            <a:off x="614842" y="382352"/>
            <a:ext cx="9217024" cy="50405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i="0" kern="1200" cap="all" normalizeH="0" baseline="0">
                <a:solidFill>
                  <a:srgbClr val="0C244C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AU">
                <a:solidFill>
                  <a:srgbClr val="D86075"/>
                </a:solidFill>
              </a:rPr>
              <a:t>Click to edit Master title style</a:t>
            </a:r>
            <a:endParaRPr lang="en-US">
              <a:solidFill>
                <a:srgbClr val="D86075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7E84819-4C54-574F-8060-6984CD25582B}"/>
              </a:ext>
            </a:extLst>
          </p:cNvPr>
          <p:cNvSpPr txBox="1"/>
          <p:nvPr userDrawn="1"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75800516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1" name="Round Diagonal Corner Rectangle 10">
            <a:extLst>
              <a:ext uri="{FF2B5EF4-FFF2-40B4-BE49-F238E27FC236}">
                <a16:creationId xmlns:a16="http://schemas.microsoft.com/office/drawing/2014/main" id="{CE9EF793-A985-5846-B627-BD8E79F8B33B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DF918A"/>
              </a:solidFill>
            </a:endParaRP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88222E49-A4D6-CA46-9DBB-AC446EEF603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9376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1D272D01-E16D-8C4D-9F46-A043F241E4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38310" y="1580925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F02A6715-711A-DA49-AC21-0909F0696A6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79173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5D1A1900-4F56-2B4F-BBFB-62C187B1AA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46621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58CC5F27-2DF1-0C4E-95A1-849D837ACA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4055910"/>
            <a:ext cx="11164827" cy="189337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EF26B9D4-44A7-DE48-9C31-0BB04BA68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13792"/>
            <a:ext cx="11055789" cy="78296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74472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C5C294E5-F755-7B4A-A655-04312EF0AFB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9376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F0C47967-C079-E24F-8636-1682CBF5FC6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38310" y="1580925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0" name="Picture Placeholder 4">
            <a:extLst>
              <a:ext uri="{FF2B5EF4-FFF2-40B4-BE49-F238E27FC236}">
                <a16:creationId xmlns:a16="http://schemas.microsoft.com/office/drawing/2014/main" id="{AA6708DB-A7AC-0942-95D4-D85B3A32B16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79173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D60E9371-115B-6F42-8766-64226F594A1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46621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B58FE328-85D5-A74E-A340-A55D92D9F5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4055910"/>
            <a:ext cx="11164827" cy="189337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3" name="Round Diagonal Corner Rectangle 12">
            <a:extLst>
              <a:ext uri="{FF2B5EF4-FFF2-40B4-BE49-F238E27FC236}">
                <a16:creationId xmlns:a16="http://schemas.microsoft.com/office/drawing/2014/main" id="{BD57A1AD-B25C-354A-852D-EBF26EB7CCF0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D9D27A9D-692C-A04A-BCE7-AB2E8A757650}"/>
              </a:ext>
            </a:extLst>
          </p:cNvPr>
          <p:cNvSpPr txBox="1">
            <a:spLocks/>
          </p:cNvSpPr>
          <p:nvPr/>
        </p:nvSpPr>
        <p:spPr>
          <a:xfrm>
            <a:off x="614842" y="382352"/>
            <a:ext cx="9217024" cy="50405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i="0" kern="1200" cap="all" normalizeH="0" baseline="0">
                <a:solidFill>
                  <a:srgbClr val="0C244C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AU">
                <a:solidFill>
                  <a:srgbClr val="0C244C"/>
                </a:solidFill>
              </a:rPr>
              <a:t>Click to edit Master title style</a:t>
            </a:r>
            <a:endParaRPr lang="en-US">
              <a:solidFill>
                <a:srgbClr val="0C24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41412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8" name="Picture Placeholder 4">
            <a:extLst>
              <a:ext uri="{FF2B5EF4-FFF2-40B4-BE49-F238E27FC236}">
                <a16:creationId xmlns:a16="http://schemas.microsoft.com/office/drawing/2014/main" id="{C5C294E5-F755-7B4A-A655-04312EF0AFB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9376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F0C47967-C079-E24F-8636-1682CBF5FC6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38310" y="1580925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0" name="Picture Placeholder 4">
            <a:extLst>
              <a:ext uri="{FF2B5EF4-FFF2-40B4-BE49-F238E27FC236}">
                <a16:creationId xmlns:a16="http://schemas.microsoft.com/office/drawing/2014/main" id="{AA6708DB-A7AC-0942-95D4-D85B3A32B16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79173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D60E9371-115B-6F42-8766-64226F594A1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46621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B58FE328-85D5-A74E-A340-A55D92D9F55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4055910"/>
            <a:ext cx="11164827" cy="189337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3" name="Round Diagonal Corner Rectangle 12">
            <a:extLst>
              <a:ext uri="{FF2B5EF4-FFF2-40B4-BE49-F238E27FC236}">
                <a16:creationId xmlns:a16="http://schemas.microsoft.com/office/drawing/2014/main" id="{BD57A1AD-B25C-354A-852D-EBF26EB7CCF0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D9D27A9D-692C-A04A-BCE7-AB2E8A757650}"/>
              </a:ext>
            </a:extLst>
          </p:cNvPr>
          <p:cNvSpPr txBox="1">
            <a:spLocks/>
          </p:cNvSpPr>
          <p:nvPr/>
        </p:nvSpPr>
        <p:spPr>
          <a:xfrm>
            <a:off x="614842" y="382352"/>
            <a:ext cx="9217024" cy="50405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b="1" i="0" kern="1200" cap="all" normalizeH="0" baseline="0">
                <a:solidFill>
                  <a:srgbClr val="0C244C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AU">
                <a:solidFill>
                  <a:srgbClr val="0C244C"/>
                </a:solidFill>
              </a:rPr>
              <a:t>Click to edit Master title style</a:t>
            </a:r>
            <a:endParaRPr lang="en-US">
              <a:solidFill>
                <a:srgbClr val="0C244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12139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88222E49-A4D6-CA46-9DBB-AC446EEF603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79376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1D272D01-E16D-8C4D-9F46-A043F241E4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38310" y="1580925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F02A6715-711A-DA49-AC21-0909F0696A6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79173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5D1A1900-4F56-2B4F-BBFB-62C187B1AA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46621" y="1580926"/>
            <a:ext cx="2628000" cy="216282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58CC5F27-2DF1-0C4E-95A1-849D837ACA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4055910"/>
            <a:ext cx="11164827" cy="189337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63B1A4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Round Diagonal Corner Rectangle 9">
            <a:extLst>
              <a:ext uri="{FF2B5EF4-FFF2-40B4-BE49-F238E27FC236}">
                <a16:creationId xmlns:a16="http://schemas.microsoft.com/office/drawing/2014/main" id="{654921C3-E5E3-B14F-856D-25AE936CF341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0C24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6CB0C7A4-192E-364E-A69A-D07332308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33265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71939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9" name="Round Diagonal Corner Rectangle 8">
            <a:extLst>
              <a:ext uri="{FF2B5EF4-FFF2-40B4-BE49-F238E27FC236}">
                <a16:creationId xmlns:a16="http://schemas.microsoft.com/office/drawing/2014/main" id="{42FEA488-D4E2-0343-A83D-08BB48D2752D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504D441F-8D27-9645-844D-1967EBCD6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33265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1713762-D6C6-CB4B-8881-EB8E8FA871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601416"/>
            <a:ext cx="11127797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830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bg>
      <p:bgPr>
        <a:solidFill>
          <a:srgbClr val="C3DD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3A23D3B5-17DF-E94A-8FB3-6084B9757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13792"/>
            <a:ext cx="11055789" cy="71095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7A4B785D-CEDA-A042-93FF-FDDC90576B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1384" y="1233891"/>
            <a:ext cx="11055789" cy="410445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2309A17F-886E-9245-A52B-75E9730B01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1384" y="5338347"/>
            <a:ext cx="6087237" cy="819150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FontTx/>
              <a:buNone/>
              <a:defRPr sz="950">
                <a:solidFill>
                  <a:srgbClr val="0C244C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5E4D10-669F-B44A-829C-549EADDE5760}"/>
              </a:ext>
            </a:extLst>
          </p:cNvPr>
          <p:cNvSpPr txBox="1"/>
          <p:nvPr userDrawn="1"/>
        </p:nvSpPr>
        <p:spPr>
          <a:xfrm>
            <a:off x="13552369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3558707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7" name="Round Diagonal Corner Rectangle 6">
            <a:extLst>
              <a:ext uri="{FF2B5EF4-FFF2-40B4-BE49-F238E27FC236}">
                <a16:creationId xmlns:a16="http://schemas.microsoft.com/office/drawing/2014/main" id="{63CED192-F6AA-F84B-A24E-F2B1462C0185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126A5E3-F8BB-9847-A268-2C44D4771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33265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5B616937-BF51-4049-AF81-62EC6F0226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601416"/>
            <a:ext cx="11127797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23170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7" name="Round Diagonal Corner Rectangle 6">
            <a:extLst>
              <a:ext uri="{FF2B5EF4-FFF2-40B4-BE49-F238E27FC236}">
                <a16:creationId xmlns:a16="http://schemas.microsoft.com/office/drawing/2014/main" id="{1F6343B1-1103-C843-8D41-C961B8DAE725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691065F9-7C50-854A-BCD1-F52A2880C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33265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C75A8353-0B25-3047-B90E-7EEA7F64C7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601416"/>
            <a:ext cx="11127797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51765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7" name="Round Diagonal Corner Rectangle 6">
            <a:extLst>
              <a:ext uri="{FF2B5EF4-FFF2-40B4-BE49-F238E27FC236}">
                <a16:creationId xmlns:a16="http://schemas.microsoft.com/office/drawing/2014/main" id="{7B889128-811C-DE4A-B7A2-B59A0C053A56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FEB1C999-967E-FC4C-BAD0-5FB4A50DC6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33265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B9889083-EE2F-7A4E-A509-D0464258616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601416"/>
            <a:ext cx="11127797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D86075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82734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FFA89BCE-54A3-854E-88E7-181BE4849E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6" y="1601416"/>
            <a:ext cx="11127797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D86075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Round Diagonal Corner Rectangle 6">
            <a:extLst>
              <a:ext uri="{FF2B5EF4-FFF2-40B4-BE49-F238E27FC236}">
                <a16:creationId xmlns:a16="http://schemas.microsoft.com/office/drawing/2014/main" id="{3E5B237A-3897-4141-8CED-2DF20194B1F0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0C24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46FA4F00-FDDD-2B49-A08C-C59D2E7F3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33265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62872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097A58D9-443A-4048-9EAB-874AED8E01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8" y="1601416"/>
            <a:ext cx="6497823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ABBF3EA7-A267-EC44-A4A8-BDD57EEACA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89480" y="1609873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5B355042-DCF4-E74A-91E3-CDCCAFE2DD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89483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051008E0-9339-E940-865C-412D1098C9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74496" y="1601416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48ED4249-5FC9-E14B-BD46-2F394F7BF45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274496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2" name="Round Diagonal Corner Rectangle 11">
            <a:extLst>
              <a:ext uri="{FF2B5EF4-FFF2-40B4-BE49-F238E27FC236}">
                <a16:creationId xmlns:a16="http://schemas.microsoft.com/office/drawing/2014/main" id="{E437444D-0522-174F-9F39-EEF75DB0AE10}"/>
              </a:ext>
            </a:extLst>
          </p:cNvPr>
          <p:cNvSpPr/>
          <p:nvPr/>
        </p:nvSpPr>
        <p:spPr>
          <a:xfrm flipH="1">
            <a:off x="-4" y="0"/>
            <a:ext cx="11705553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6B81FE25-2EA9-9B4F-8EAB-463C409A4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33265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50798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097A58D9-443A-4048-9EAB-874AED8E01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8" y="1601416"/>
            <a:ext cx="6497823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ABBF3EA7-A267-EC44-A4A8-BDD57EEACA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89480" y="1609873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5B355042-DCF4-E74A-91E3-CDCCAFE2DD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89483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051008E0-9339-E940-865C-412D1098C9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74496" y="1601416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48ED4249-5FC9-E14B-BD46-2F394F7BF45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274496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2" name="Round Diagonal Corner Rectangle 11">
            <a:extLst>
              <a:ext uri="{FF2B5EF4-FFF2-40B4-BE49-F238E27FC236}">
                <a16:creationId xmlns:a16="http://schemas.microsoft.com/office/drawing/2014/main" id="{E437444D-0522-174F-9F39-EEF75DB0AE10}"/>
              </a:ext>
            </a:extLst>
          </p:cNvPr>
          <p:cNvSpPr/>
          <p:nvPr/>
        </p:nvSpPr>
        <p:spPr>
          <a:xfrm flipH="1">
            <a:off x="-3" y="0"/>
            <a:ext cx="11705550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6B81FE25-2EA9-9B4F-8EAB-463C409A4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33265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96155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097A58D9-443A-4048-9EAB-874AED8E01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8" y="1601416"/>
            <a:ext cx="6497823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ABBF3EA7-A267-EC44-A4A8-BDD57EEACA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89480" y="1609873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5B355042-DCF4-E74A-91E3-CDCCAFE2DD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89483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051008E0-9339-E940-865C-412D1098C9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74496" y="1601416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48ED4249-5FC9-E14B-BD46-2F394F7BF45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274496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0" name="Round Diagonal Corner Rectangle 9">
            <a:extLst>
              <a:ext uri="{FF2B5EF4-FFF2-40B4-BE49-F238E27FC236}">
                <a16:creationId xmlns:a16="http://schemas.microsoft.com/office/drawing/2014/main" id="{73552B9F-8377-FB4F-8941-AB38DB9617E2}"/>
              </a:ext>
            </a:extLst>
          </p:cNvPr>
          <p:cNvSpPr/>
          <p:nvPr/>
        </p:nvSpPr>
        <p:spPr>
          <a:xfrm flipH="1">
            <a:off x="-4" y="0"/>
            <a:ext cx="11705553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626599E6-9DC6-BA42-B07B-A51823709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33265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18660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097A58D9-443A-4048-9EAB-874AED8E01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8" y="1601416"/>
            <a:ext cx="6497823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ABBF3EA7-A267-EC44-A4A8-BDD57EEACA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89480" y="1609873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5B355042-DCF4-E74A-91E3-CDCCAFE2DD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89483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051008E0-9339-E940-865C-412D1098C9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74496" y="1601416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48ED4249-5FC9-E14B-BD46-2F394F7BF45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274496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2" name="Round Diagonal Corner Rectangle 11">
            <a:extLst>
              <a:ext uri="{FF2B5EF4-FFF2-40B4-BE49-F238E27FC236}">
                <a16:creationId xmlns:a16="http://schemas.microsoft.com/office/drawing/2014/main" id="{4CC5ADD0-5755-9341-A794-D9405AB1CE9B}"/>
              </a:ext>
            </a:extLst>
          </p:cNvPr>
          <p:cNvSpPr/>
          <p:nvPr/>
        </p:nvSpPr>
        <p:spPr>
          <a:xfrm flipH="1">
            <a:off x="-3" y="0"/>
            <a:ext cx="11705550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CB631168-B793-ED49-B934-593139FB8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33265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01836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097A58D9-443A-4048-9EAB-874AED8E01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8" y="1601416"/>
            <a:ext cx="6497823" cy="43478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ABBF3EA7-A267-EC44-A4A8-BDD57EEACAC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89480" y="1609873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5B355042-DCF4-E74A-91E3-CDCCAFE2DD6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89483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7" name="Picture Placeholder 4">
            <a:extLst>
              <a:ext uri="{FF2B5EF4-FFF2-40B4-BE49-F238E27FC236}">
                <a16:creationId xmlns:a16="http://schemas.microsoft.com/office/drawing/2014/main" id="{051008E0-9339-E940-865C-412D1098C9B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274496" y="1601416"/>
            <a:ext cx="2116067" cy="1971600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8" name="Picture Placeholder 4">
            <a:extLst>
              <a:ext uri="{FF2B5EF4-FFF2-40B4-BE49-F238E27FC236}">
                <a16:creationId xmlns:a16="http://schemas.microsoft.com/office/drawing/2014/main" id="{48ED4249-5FC9-E14B-BD46-2F394F7BF45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274496" y="3861048"/>
            <a:ext cx="2116067" cy="209567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0" name="Round Diagonal Corner Rectangle 9">
            <a:extLst>
              <a:ext uri="{FF2B5EF4-FFF2-40B4-BE49-F238E27FC236}">
                <a16:creationId xmlns:a16="http://schemas.microsoft.com/office/drawing/2014/main" id="{B9FD1A2C-38BE-AB4F-9B8B-6ADE3F259D13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0C24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62DE040E-4416-784E-A304-6C481AB877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332656"/>
            <a:ext cx="10801200" cy="79208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18719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1" name="Round Diagonal Corner Rectangle 10">
            <a:extLst>
              <a:ext uri="{FF2B5EF4-FFF2-40B4-BE49-F238E27FC236}">
                <a16:creationId xmlns:a16="http://schemas.microsoft.com/office/drawing/2014/main" id="{480DCE31-F5CF-BC4A-8E8F-4B05BA75E105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F86E80CC-2B14-A447-AFCE-A6948979D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798" y="343729"/>
            <a:ext cx="10732778" cy="58130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7D8A5BF1-4DF0-534F-AE1A-B79F7E73B0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42676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81B1F219-30EE-3F4D-8878-9EA05576B0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45237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7549DBA1-A019-4C41-A27D-A218AEB9F1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7798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420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8C6982-F74D-C344-BCD9-9DE59C7B3250}"/>
              </a:ext>
            </a:extLst>
          </p:cNvPr>
          <p:cNvSpPr/>
          <p:nvPr/>
        </p:nvSpPr>
        <p:spPr>
          <a:xfrm>
            <a:off x="0" y="1"/>
            <a:ext cx="12192000" cy="2204863"/>
          </a:xfrm>
          <a:prstGeom prst="rect">
            <a:avLst/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82227"/>
            <a:ext cx="9144000" cy="1440160"/>
          </a:xfrm>
          <a:prstGeom prst="rect">
            <a:avLst/>
          </a:prstGeom>
        </p:spPr>
        <p:txBody>
          <a:bodyPr anchor="b"/>
          <a:lstStyle>
            <a:lvl1pPr algn="l">
              <a:defRPr sz="4000" b="1" cap="all" baseline="0">
                <a:solidFill>
                  <a:srgbClr val="0C244C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63040A0-FA60-A04B-A12A-9E6C14420579}"/>
              </a:ext>
            </a:extLst>
          </p:cNvPr>
          <p:cNvGrpSpPr>
            <a:grpSpLocks noChangeAspect="1"/>
          </p:cNvGrpSpPr>
          <p:nvPr/>
        </p:nvGrpSpPr>
        <p:grpSpPr>
          <a:xfrm>
            <a:off x="10403695" y="-337600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19" name="Freeform: Shape 6">
              <a:extLst>
                <a:ext uri="{FF2B5EF4-FFF2-40B4-BE49-F238E27FC236}">
                  <a16:creationId xmlns:a16="http://schemas.microsoft.com/office/drawing/2014/main" id="{71433D91-2D78-3444-8ECC-365898913EE7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5CD7F5F-888F-6246-AF30-33E94A601E9B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21" name="Freeform: Shape 7">
                <a:extLst>
                  <a:ext uri="{FF2B5EF4-FFF2-40B4-BE49-F238E27FC236}">
                    <a16:creationId xmlns:a16="http://schemas.microsoft.com/office/drawing/2014/main" id="{4F8DD2CD-E407-CE4B-8C5C-8C0E804673A0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2" name="Freeform: Shape 8">
                <a:extLst>
                  <a:ext uri="{FF2B5EF4-FFF2-40B4-BE49-F238E27FC236}">
                    <a16:creationId xmlns:a16="http://schemas.microsoft.com/office/drawing/2014/main" id="{00DF989F-967B-8E4B-AA6C-6A49DB92B5DD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3" name="Freeform: Shape 9">
                <a:extLst>
                  <a:ext uri="{FF2B5EF4-FFF2-40B4-BE49-F238E27FC236}">
                    <a16:creationId xmlns:a16="http://schemas.microsoft.com/office/drawing/2014/main" id="{B7FB4A33-B577-4540-98E0-BF6BA3C0CC8C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4" name="Freeform: Shape 10">
                <a:extLst>
                  <a:ext uri="{FF2B5EF4-FFF2-40B4-BE49-F238E27FC236}">
                    <a16:creationId xmlns:a16="http://schemas.microsoft.com/office/drawing/2014/main" id="{0B44B365-7204-7249-995C-3697134985A7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DBA0A967-644C-7B47-A4B1-82200C78A7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204614"/>
            <a:ext cx="12192000" cy="403269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08423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1" name="Round Diagonal Corner Rectangle 10">
            <a:extLst>
              <a:ext uri="{FF2B5EF4-FFF2-40B4-BE49-F238E27FC236}">
                <a16:creationId xmlns:a16="http://schemas.microsoft.com/office/drawing/2014/main" id="{480DCE31-F5CF-BC4A-8E8F-4B05BA75E105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F86E80CC-2B14-A447-AFCE-A6948979D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798" y="343729"/>
            <a:ext cx="10732778" cy="58130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7D8A5BF1-4DF0-534F-AE1A-B79F7E73B0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42676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81B1F219-30EE-3F4D-8878-9EA05576B0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45237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7549DBA1-A019-4C41-A27D-A218AEB9F1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7798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53805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8" name="Round Diagonal Corner Rectangle 7">
            <a:extLst>
              <a:ext uri="{FF2B5EF4-FFF2-40B4-BE49-F238E27FC236}">
                <a16:creationId xmlns:a16="http://schemas.microsoft.com/office/drawing/2014/main" id="{3B006B63-8E25-D245-AC46-2D9232FE60EF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E9AE0E48-35E1-674B-9BA8-70FDCA86D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798" y="343729"/>
            <a:ext cx="10732778" cy="58130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C3DDD7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2368D3C0-A3CA-1842-B423-E84646E291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42676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B290A2BC-7D5D-A24B-B48D-1F07B982642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45237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F3A597FB-2E42-6541-9B9F-09CAB4F3DCF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7798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43499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1" name="Round Diagonal Corner Rectangle 10">
            <a:extLst>
              <a:ext uri="{FF2B5EF4-FFF2-40B4-BE49-F238E27FC236}">
                <a16:creationId xmlns:a16="http://schemas.microsoft.com/office/drawing/2014/main" id="{43E95613-5D02-6249-A2F5-39FC0AB374A1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73BE0186-5360-4A4D-A5FC-FA2A4223B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798" y="343729"/>
            <a:ext cx="10732778" cy="58130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01F0488D-6337-1346-A438-40D522A73C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42676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38DAE29A-84F6-3247-9A58-75681789A95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345237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E8254261-48E4-C44B-BA6E-AC8D104F35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7798" y="1612488"/>
            <a:ext cx="3501527" cy="4336791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27362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EBD483C7-3580-794C-891A-29E1C816629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29065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87BCE467-8FF7-7945-878B-23B94E0DB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403" y="413792"/>
            <a:ext cx="7872875" cy="1143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>
              <a:defRPr b="1" i="0" cap="all" normalizeH="0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DC7A34D5-15B0-6449-A037-A567189B30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91622" y="6042936"/>
            <a:ext cx="4847861" cy="2477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FontTx/>
              <a:buNone/>
              <a:defRPr sz="950">
                <a:solidFill>
                  <a:schemeClr val="bg1"/>
                </a:solidFill>
                <a:latin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39E716-9E10-714C-83A4-72BF32D9A06F}"/>
              </a:ext>
            </a:extLst>
          </p:cNvPr>
          <p:cNvSpPr txBox="1"/>
          <p:nvPr userDrawn="1"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5799057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EBD483C7-3580-794C-891A-29E1C816629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27384"/>
            <a:ext cx="12192000" cy="633670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9" name="Round Diagonal Corner Rectangle 1">
            <a:extLst>
              <a:ext uri="{FF2B5EF4-FFF2-40B4-BE49-F238E27FC236}">
                <a16:creationId xmlns:a16="http://schemas.microsoft.com/office/drawing/2014/main" id="{3F88AE3B-7175-C041-AAAD-12637C94CFDB}"/>
              </a:ext>
            </a:extLst>
          </p:cNvPr>
          <p:cNvSpPr/>
          <p:nvPr userDrawn="1"/>
        </p:nvSpPr>
        <p:spPr>
          <a:xfrm rot="16200000">
            <a:off x="1251736" y="1336494"/>
            <a:ext cx="4071888" cy="4944532"/>
          </a:xfrm>
          <a:prstGeom prst="round2DiagRect">
            <a:avLst/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DC7A34D5-15B0-6449-A037-A567189B30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91622" y="6042936"/>
            <a:ext cx="4847861" cy="2477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FontTx/>
              <a:buNone/>
              <a:defRPr sz="950">
                <a:solidFill>
                  <a:schemeClr val="bg1"/>
                </a:solidFill>
                <a:latin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9776E5D1-13C8-8B4E-B13F-4E7540FB8AF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27448" y="2118083"/>
            <a:ext cx="4128459" cy="295232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1800" b="0">
                <a:solidFill>
                  <a:schemeClr val="bg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5EB2F5-E211-E341-AB58-42AECA97C666}"/>
              </a:ext>
            </a:extLst>
          </p:cNvPr>
          <p:cNvSpPr txBox="1"/>
          <p:nvPr userDrawn="1"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22184066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>
            <a:extLst>
              <a:ext uri="{FF2B5EF4-FFF2-40B4-BE49-F238E27FC236}">
                <a16:creationId xmlns:a16="http://schemas.microsoft.com/office/drawing/2014/main" id="{EBD483C7-3580-794C-891A-29E1C816629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632670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DC7A34D5-15B0-6449-A037-A567189B30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91622" y="6042936"/>
            <a:ext cx="4847861" cy="24772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FontTx/>
              <a:buNone/>
              <a:defRPr sz="950">
                <a:solidFill>
                  <a:schemeClr val="bg1"/>
                </a:solidFill>
                <a:latin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Round Diagonal Corner Rectangle 1">
            <a:extLst>
              <a:ext uri="{FF2B5EF4-FFF2-40B4-BE49-F238E27FC236}">
                <a16:creationId xmlns:a16="http://schemas.microsoft.com/office/drawing/2014/main" id="{84FC0CDD-8383-D347-AA8B-B45D50C06531}"/>
              </a:ext>
            </a:extLst>
          </p:cNvPr>
          <p:cNvSpPr/>
          <p:nvPr userDrawn="1"/>
        </p:nvSpPr>
        <p:spPr>
          <a:xfrm rot="16200000">
            <a:off x="1251736" y="1336494"/>
            <a:ext cx="4071888" cy="4944532"/>
          </a:xfrm>
          <a:prstGeom prst="round2DiagRect">
            <a:avLst/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9776E5D1-13C8-8B4E-B13F-4E7540FB8AF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11425" y="2348880"/>
            <a:ext cx="4128459" cy="30243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1800" b="0">
                <a:solidFill>
                  <a:srgbClr val="0C244C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630329-6122-484E-ADA4-5A38BAD4F037}"/>
              </a:ext>
            </a:extLst>
          </p:cNvPr>
          <p:cNvSpPr txBox="1"/>
          <p:nvPr userDrawn="1"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75062932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bg>
      <p:bgPr>
        <a:solidFill>
          <a:srgbClr val="DF91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5">
            <a:extLst>
              <a:ext uri="{FF2B5EF4-FFF2-40B4-BE49-F238E27FC236}">
                <a16:creationId xmlns:a16="http://schemas.microsoft.com/office/drawing/2014/main" id="{82829C6B-48A1-6943-A27C-97B2814D54A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3735" y="2004538"/>
            <a:ext cx="4944532" cy="26485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1800" b="1">
                <a:solidFill>
                  <a:schemeClr val="bg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5376182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Custom Layout">
    <p:bg>
      <p:bgPr>
        <a:solidFill>
          <a:srgbClr val="DF91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5">
            <a:extLst>
              <a:ext uri="{FF2B5EF4-FFF2-40B4-BE49-F238E27FC236}">
                <a16:creationId xmlns:a16="http://schemas.microsoft.com/office/drawing/2014/main" id="{82829C6B-48A1-6943-A27C-97B2814D54A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3734" y="2276873"/>
            <a:ext cx="4944532" cy="6987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FontTx/>
              <a:buNone/>
              <a:defRPr sz="4000" b="1">
                <a:solidFill>
                  <a:schemeClr val="bg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AU"/>
              <a:t>Thank You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D5E7FF-3B06-CE47-BAE2-8A738E6E3752}"/>
              </a:ext>
            </a:extLst>
          </p:cNvPr>
          <p:cNvSpPr txBox="1"/>
          <p:nvPr/>
        </p:nvSpPr>
        <p:spPr>
          <a:xfrm>
            <a:off x="4378171" y="4218572"/>
            <a:ext cx="3435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800" b="0" i="0" kern="1200" spc="225">
                <a:solidFill>
                  <a:schemeClr val="bg1"/>
                </a:solidFill>
                <a:latin typeface="Arial" panose="020B0604020202020204" pitchFamily="34" charset="0"/>
                <a:ea typeface="Roboto light" pitchFamily="2" charset="0"/>
                <a:cs typeface="Arial" panose="020B0604020202020204" pitchFamily="34" charset="0"/>
              </a:rPr>
              <a:t>www.caritas.org.au</a:t>
            </a:r>
          </a:p>
        </p:txBody>
      </p:sp>
      <p:sp>
        <p:nvSpPr>
          <p:cNvPr id="10" name="Freeform: Shape 3">
            <a:extLst>
              <a:ext uri="{FF2B5EF4-FFF2-40B4-BE49-F238E27FC236}">
                <a16:creationId xmlns:a16="http://schemas.microsoft.com/office/drawing/2014/main" id="{F426E386-A88B-9643-8DBF-4D88CDF2CEDC}"/>
              </a:ext>
            </a:extLst>
          </p:cNvPr>
          <p:cNvSpPr/>
          <p:nvPr/>
        </p:nvSpPr>
        <p:spPr>
          <a:xfrm>
            <a:off x="4499638" y="2076410"/>
            <a:ext cx="276225" cy="276225"/>
          </a:xfrm>
          <a:custGeom>
            <a:avLst/>
            <a:gdLst>
              <a:gd name="connsiteX0" fmla="*/ 114872 w 276225"/>
              <a:gd name="connsiteY0" fmla="*/ 21336 h 276225"/>
              <a:gd name="connsiteX1" fmla="*/ 114872 w 276225"/>
              <a:gd name="connsiteY1" fmla="*/ 100679 h 276225"/>
              <a:gd name="connsiteX2" fmla="*/ 100679 w 276225"/>
              <a:gd name="connsiteY2" fmla="*/ 114872 h 276225"/>
              <a:gd name="connsiteX3" fmla="*/ 21336 w 276225"/>
              <a:gd name="connsiteY3" fmla="*/ 114872 h 276225"/>
              <a:gd name="connsiteX4" fmla="*/ 7144 w 276225"/>
              <a:gd name="connsiteY4" fmla="*/ 129064 h 276225"/>
              <a:gd name="connsiteX5" fmla="*/ 7144 w 276225"/>
              <a:gd name="connsiteY5" fmla="*/ 155258 h 276225"/>
              <a:gd name="connsiteX6" fmla="*/ 21336 w 276225"/>
              <a:gd name="connsiteY6" fmla="*/ 169450 h 276225"/>
              <a:gd name="connsiteX7" fmla="*/ 100679 w 276225"/>
              <a:gd name="connsiteY7" fmla="*/ 169450 h 276225"/>
              <a:gd name="connsiteX8" fmla="*/ 114872 w 276225"/>
              <a:gd name="connsiteY8" fmla="*/ 183642 h 276225"/>
              <a:gd name="connsiteX9" fmla="*/ 114872 w 276225"/>
              <a:gd name="connsiteY9" fmla="*/ 262985 h 276225"/>
              <a:gd name="connsiteX10" fmla="*/ 129064 w 276225"/>
              <a:gd name="connsiteY10" fmla="*/ 277178 h 276225"/>
              <a:gd name="connsiteX11" fmla="*/ 155258 w 276225"/>
              <a:gd name="connsiteY11" fmla="*/ 277178 h 276225"/>
              <a:gd name="connsiteX12" fmla="*/ 169450 w 276225"/>
              <a:gd name="connsiteY12" fmla="*/ 262985 h 276225"/>
              <a:gd name="connsiteX13" fmla="*/ 169450 w 276225"/>
              <a:gd name="connsiteY13" fmla="*/ 183642 h 276225"/>
              <a:gd name="connsiteX14" fmla="*/ 183642 w 276225"/>
              <a:gd name="connsiteY14" fmla="*/ 169450 h 276225"/>
              <a:gd name="connsiteX15" fmla="*/ 262985 w 276225"/>
              <a:gd name="connsiteY15" fmla="*/ 169450 h 276225"/>
              <a:gd name="connsiteX16" fmla="*/ 277178 w 276225"/>
              <a:gd name="connsiteY16" fmla="*/ 155258 h 276225"/>
              <a:gd name="connsiteX17" fmla="*/ 277178 w 276225"/>
              <a:gd name="connsiteY17" fmla="*/ 129064 h 276225"/>
              <a:gd name="connsiteX18" fmla="*/ 262985 w 276225"/>
              <a:gd name="connsiteY18" fmla="*/ 114872 h 276225"/>
              <a:gd name="connsiteX19" fmla="*/ 183642 w 276225"/>
              <a:gd name="connsiteY19" fmla="*/ 114872 h 276225"/>
              <a:gd name="connsiteX20" fmla="*/ 169450 w 276225"/>
              <a:gd name="connsiteY20" fmla="*/ 100679 h 276225"/>
              <a:gd name="connsiteX21" fmla="*/ 169450 w 276225"/>
              <a:gd name="connsiteY21" fmla="*/ 21336 h 276225"/>
              <a:gd name="connsiteX22" fmla="*/ 155258 w 276225"/>
              <a:gd name="connsiteY22" fmla="*/ 7144 h 276225"/>
              <a:gd name="connsiteX23" fmla="*/ 129064 w 276225"/>
              <a:gd name="connsiteY23" fmla="*/ 7144 h 276225"/>
              <a:gd name="connsiteX24" fmla="*/ 114872 w 276225"/>
              <a:gd name="connsiteY24" fmla="*/ 21336 h 27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76225" h="276225">
                <a:moveTo>
                  <a:pt x="114872" y="21336"/>
                </a:moveTo>
                <a:lnTo>
                  <a:pt x="114872" y="100679"/>
                </a:lnTo>
                <a:cubicBezTo>
                  <a:pt x="114872" y="108490"/>
                  <a:pt x="108490" y="114872"/>
                  <a:pt x="100679" y="114872"/>
                </a:cubicBezTo>
                <a:lnTo>
                  <a:pt x="21336" y="114872"/>
                </a:lnTo>
                <a:cubicBezTo>
                  <a:pt x="13526" y="114872"/>
                  <a:pt x="7144" y="121253"/>
                  <a:pt x="7144" y="129064"/>
                </a:cubicBezTo>
                <a:lnTo>
                  <a:pt x="7144" y="155258"/>
                </a:lnTo>
                <a:cubicBezTo>
                  <a:pt x="7144" y="163068"/>
                  <a:pt x="13526" y="169450"/>
                  <a:pt x="21336" y="169450"/>
                </a:cubicBezTo>
                <a:lnTo>
                  <a:pt x="100679" y="169450"/>
                </a:lnTo>
                <a:cubicBezTo>
                  <a:pt x="108490" y="169450"/>
                  <a:pt x="114872" y="175831"/>
                  <a:pt x="114872" y="183642"/>
                </a:cubicBezTo>
                <a:lnTo>
                  <a:pt x="114872" y="262985"/>
                </a:lnTo>
                <a:cubicBezTo>
                  <a:pt x="114872" y="270796"/>
                  <a:pt x="121253" y="277178"/>
                  <a:pt x="129064" y="277178"/>
                </a:cubicBezTo>
                <a:lnTo>
                  <a:pt x="155258" y="277178"/>
                </a:lnTo>
                <a:cubicBezTo>
                  <a:pt x="163068" y="277178"/>
                  <a:pt x="169450" y="270796"/>
                  <a:pt x="169450" y="262985"/>
                </a:cubicBezTo>
                <a:lnTo>
                  <a:pt x="169450" y="183642"/>
                </a:lnTo>
                <a:cubicBezTo>
                  <a:pt x="169450" y="175831"/>
                  <a:pt x="175831" y="169450"/>
                  <a:pt x="183642" y="169450"/>
                </a:cubicBezTo>
                <a:lnTo>
                  <a:pt x="262985" y="169450"/>
                </a:lnTo>
                <a:cubicBezTo>
                  <a:pt x="270796" y="169450"/>
                  <a:pt x="277178" y="163068"/>
                  <a:pt x="277178" y="155258"/>
                </a:cubicBezTo>
                <a:lnTo>
                  <a:pt x="277178" y="129064"/>
                </a:lnTo>
                <a:cubicBezTo>
                  <a:pt x="277178" y="121253"/>
                  <a:pt x="270796" y="114872"/>
                  <a:pt x="262985" y="114872"/>
                </a:cubicBezTo>
                <a:lnTo>
                  <a:pt x="183642" y="114872"/>
                </a:lnTo>
                <a:cubicBezTo>
                  <a:pt x="175831" y="114872"/>
                  <a:pt x="169450" y="108490"/>
                  <a:pt x="169450" y="100679"/>
                </a:cubicBezTo>
                <a:lnTo>
                  <a:pt x="169450" y="21336"/>
                </a:lnTo>
                <a:cubicBezTo>
                  <a:pt x="169450" y="13526"/>
                  <a:pt x="163068" y="7144"/>
                  <a:pt x="155258" y="7144"/>
                </a:cubicBezTo>
                <a:lnTo>
                  <a:pt x="129064" y="7144"/>
                </a:lnTo>
                <a:cubicBezTo>
                  <a:pt x="121253" y="7144"/>
                  <a:pt x="114872" y="13526"/>
                  <a:pt x="114872" y="2133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AU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7391A73-72E7-9D48-BB43-16F1429F0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9096" y="3153669"/>
            <a:ext cx="3053808" cy="837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34052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222241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8C6982-F74D-C344-BCD9-9DE59C7B3250}"/>
              </a:ext>
            </a:extLst>
          </p:cNvPr>
          <p:cNvSpPr/>
          <p:nvPr/>
        </p:nvSpPr>
        <p:spPr>
          <a:xfrm>
            <a:off x="0" y="1"/>
            <a:ext cx="12192000" cy="220486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82227"/>
            <a:ext cx="9144000" cy="1440160"/>
          </a:xfrm>
          <a:prstGeom prst="rect">
            <a:avLst/>
          </a:prstGeom>
        </p:spPr>
        <p:txBody>
          <a:bodyPr anchor="ctr"/>
          <a:lstStyle>
            <a:lvl1pPr algn="l">
              <a:defRPr sz="4000" b="1" cap="all" baseline="0">
                <a:solidFill>
                  <a:srgbClr val="0C244C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63040A0-FA60-A04B-A12A-9E6C14420579}"/>
              </a:ext>
            </a:extLst>
          </p:cNvPr>
          <p:cNvGrpSpPr>
            <a:grpSpLocks noChangeAspect="1"/>
          </p:cNvGrpSpPr>
          <p:nvPr/>
        </p:nvGrpSpPr>
        <p:grpSpPr>
          <a:xfrm>
            <a:off x="10403695" y="-337600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19" name="Freeform: Shape 6">
              <a:extLst>
                <a:ext uri="{FF2B5EF4-FFF2-40B4-BE49-F238E27FC236}">
                  <a16:creationId xmlns:a16="http://schemas.microsoft.com/office/drawing/2014/main" id="{71433D91-2D78-3444-8ECC-365898913EE7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5CD7F5F-888F-6246-AF30-33E94A601E9B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21" name="Freeform: Shape 7">
                <a:extLst>
                  <a:ext uri="{FF2B5EF4-FFF2-40B4-BE49-F238E27FC236}">
                    <a16:creationId xmlns:a16="http://schemas.microsoft.com/office/drawing/2014/main" id="{4F8DD2CD-E407-CE4B-8C5C-8C0E804673A0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2" name="Freeform: Shape 8">
                <a:extLst>
                  <a:ext uri="{FF2B5EF4-FFF2-40B4-BE49-F238E27FC236}">
                    <a16:creationId xmlns:a16="http://schemas.microsoft.com/office/drawing/2014/main" id="{00DF989F-967B-8E4B-AA6C-6A49DB92B5DD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3" name="Freeform: Shape 9">
                <a:extLst>
                  <a:ext uri="{FF2B5EF4-FFF2-40B4-BE49-F238E27FC236}">
                    <a16:creationId xmlns:a16="http://schemas.microsoft.com/office/drawing/2014/main" id="{B7FB4A33-B577-4540-98E0-BF6BA3C0CC8C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4" name="Freeform: Shape 10">
                <a:extLst>
                  <a:ext uri="{FF2B5EF4-FFF2-40B4-BE49-F238E27FC236}">
                    <a16:creationId xmlns:a16="http://schemas.microsoft.com/office/drawing/2014/main" id="{0B44B365-7204-7249-995C-3697134985A7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42EEBFC7-1BF6-4349-B248-522AAC0AE8C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204614"/>
            <a:ext cx="12192000" cy="403269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940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8C6982-F74D-C344-BCD9-9DE59C7B3250}"/>
              </a:ext>
            </a:extLst>
          </p:cNvPr>
          <p:cNvSpPr/>
          <p:nvPr/>
        </p:nvSpPr>
        <p:spPr>
          <a:xfrm>
            <a:off x="0" y="1"/>
            <a:ext cx="12192000" cy="2204863"/>
          </a:xfrm>
          <a:prstGeom prst="rect">
            <a:avLst/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82227"/>
            <a:ext cx="9144000" cy="1440160"/>
          </a:xfrm>
          <a:prstGeom prst="rect">
            <a:avLst/>
          </a:prstGeom>
        </p:spPr>
        <p:txBody>
          <a:bodyPr anchor="b"/>
          <a:lstStyle>
            <a:lvl1pPr algn="l">
              <a:defRPr sz="4000" b="1" cap="all" baseline="0">
                <a:solidFill>
                  <a:srgbClr val="0C244C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63040A0-FA60-A04B-A12A-9E6C14420579}"/>
              </a:ext>
            </a:extLst>
          </p:cNvPr>
          <p:cNvGrpSpPr>
            <a:grpSpLocks noChangeAspect="1"/>
          </p:cNvGrpSpPr>
          <p:nvPr/>
        </p:nvGrpSpPr>
        <p:grpSpPr>
          <a:xfrm>
            <a:off x="10403695" y="-337600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19" name="Freeform: Shape 6">
              <a:extLst>
                <a:ext uri="{FF2B5EF4-FFF2-40B4-BE49-F238E27FC236}">
                  <a16:creationId xmlns:a16="http://schemas.microsoft.com/office/drawing/2014/main" id="{71433D91-2D78-3444-8ECC-365898913EE7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5CD7F5F-888F-6246-AF30-33E94A601E9B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21" name="Freeform: Shape 7">
                <a:extLst>
                  <a:ext uri="{FF2B5EF4-FFF2-40B4-BE49-F238E27FC236}">
                    <a16:creationId xmlns:a16="http://schemas.microsoft.com/office/drawing/2014/main" id="{4F8DD2CD-E407-CE4B-8C5C-8C0E804673A0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2" name="Freeform: Shape 8">
                <a:extLst>
                  <a:ext uri="{FF2B5EF4-FFF2-40B4-BE49-F238E27FC236}">
                    <a16:creationId xmlns:a16="http://schemas.microsoft.com/office/drawing/2014/main" id="{00DF989F-967B-8E4B-AA6C-6A49DB92B5DD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3" name="Freeform: Shape 9">
                <a:extLst>
                  <a:ext uri="{FF2B5EF4-FFF2-40B4-BE49-F238E27FC236}">
                    <a16:creationId xmlns:a16="http://schemas.microsoft.com/office/drawing/2014/main" id="{B7FB4A33-B577-4540-98E0-BF6BA3C0CC8C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4" name="Freeform: Shape 10">
                <a:extLst>
                  <a:ext uri="{FF2B5EF4-FFF2-40B4-BE49-F238E27FC236}">
                    <a16:creationId xmlns:a16="http://schemas.microsoft.com/office/drawing/2014/main" id="{0B44B365-7204-7249-995C-3697134985A7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DBA0A967-644C-7B47-A4B1-82200C78A7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204614"/>
            <a:ext cx="12192000" cy="403269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47344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Pr>
        <a:solidFill>
          <a:srgbClr val="C3DD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4DE7A9E-388A-B944-885A-B6C14DCFF7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accent3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ctr"/>
          <a:lstStyle>
            <a:lvl1pPr algn="ctr">
              <a:defRPr sz="4500" b="1" cap="all" baseline="0">
                <a:solidFill>
                  <a:srgbClr val="0C244C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111EA5-29C5-E949-967E-D5A0CBE152AF}"/>
              </a:ext>
            </a:extLst>
          </p:cNvPr>
          <p:cNvSpPr txBox="1"/>
          <p:nvPr userDrawn="1"/>
        </p:nvSpPr>
        <p:spPr>
          <a:xfrm>
            <a:off x="13552369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2860118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34DE7A9E-388A-B944-885A-B6C14DCFF7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rgbClr val="0C244C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ctr"/>
          <a:lstStyle>
            <a:lvl1pPr algn="ctr">
              <a:defRPr sz="4500" b="1" cap="all" baseline="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111EA5-29C5-E949-967E-D5A0CBE152AF}"/>
              </a:ext>
            </a:extLst>
          </p:cNvPr>
          <p:cNvSpPr txBox="1"/>
          <p:nvPr userDrawn="1"/>
        </p:nvSpPr>
        <p:spPr>
          <a:xfrm>
            <a:off x="13552369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0942761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bg>
      <p:bgPr>
        <a:solidFill>
          <a:srgbClr val="C3DD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3A23D3B5-17DF-E94A-8FB3-6084B9757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413792"/>
            <a:ext cx="11055789" cy="71095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7A4B785D-CEDA-A042-93FF-FDDC90576B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1384" y="1233891"/>
            <a:ext cx="11055789" cy="439021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Text Placeholder 15">
            <a:extLst>
              <a:ext uri="{FF2B5EF4-FFF2-40B4-BE49-F238E27FC236}">
                <a16:creationId xmlns:a16="http://schemas.microsoft.com/office/drawing/2014/main" id="{2309A17F-886E-9245-A52B-75E9730B01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1384" y="5624109"/>
            <a:ext cx="6087237" cy="533388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buFontTx/>
              <a:buNone/>
              <a:defRPr sz="950">
                <a:solidFill>
                  <a:srgbClr val="0C244C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5E4D10-669F-B44A-829C-549EADDE5760}"/>
              </a:ext>
            </a:extLst>
          </p:cNvPr>
          <p:cNvSpPr txBox="1"/>
          <p:nvPr userDrawn="1"/>
        </p:nvSpPr>
        <p:spPr>
          <a:xfrm>
            <a:off x="13552369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6389154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8C6982-F74D-C344-BCD9-9DE59C7B3250}"/>
              </a:ext>
            </a:extLst>
          </p:cNvPr>
          <p:cNvSpPr/>
          <p:nvPr/>
        </p:nvSpPr>
        <p:spPr>
          <a:xfrm>
            <a:off x="0" y="1"/>
            <a:ext cx="12192000" cy="2204863"/>
          </a:xfrm>
          <a:prstGeom prst="rect">
            <a:avLst/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180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82227"/>
            <a:ext cx="9144000" cy="1440160"/>
          </a:xfrm>
          <a:prstGeom prst="rect">
            <a:avLst/>
          </a:prstGeom>
        </p:spPr>
        <p:txBody>
          <a:bodyPr anchor="ctr"/>
          <a:lstStyle>
            <a:lvl1pPr algn="l">
              <a:defRPr sz="4000" b="1" cap="all" baseline="0">
                <a:solidFill>
                  <a:srgbClr val="0C244C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63040A0-FA60-A04B-A12A-9E6C14420579}"/>
              </a:ext>
            </a:extLst>
          </p:cNvPr>
          <p:cNvGrpSpPr>
            <a:grpSpLocks noChangeAspect="1"/>
          </p:cNvGrpSpPr>
          <p:nvPr/>
        </p:nvGrpSpPr>
        <p:grpSpPr>
          <a:xfrm>
            <a:off x="10403695" y="-337600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19" name="Freeform: Shape 6">
              <a:extLst>
                <a:ext uri="{FF2B5EF4-FFF2-40B4-BE49-F238E27FC236}">
                  <a16:creationId xmlns:a16="http://schemas.microsoft.com/office/drawing/2014/main" id="{71433D91-2D78-3444-8ECC-365898913EE7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5CD7F5F-888F-6246-AF30-33E94A601E9B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21" name="Freeform: Shape 7">
                <a:extLst>
                  <a:ext uri="{FF2B5EF4-FFF2-40B4-BE49-F238E27FC236}">
                    <a16:creationId xmlns:a16="http://schemas.microsoft.com/office/drawing/2014/main" id="{4F8DD2CD-E407-CE4B-8C5C-8C0E804673A0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2" name="Freeform: Shape 8">
                <a:extLst>
                  <a:ext uri="{FF2B5EF4-FFF2-40B4-BE49-F238E27FC236}">
                    <a16:creationId xmlns:a16="http://schemas.microsoft.com/office/drawing/2014/main" id="{00DF989F-967B-8E4B-AA6C-6A49DB92B5DD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3" name="Freeform: Shape 9">
                <a:extLst>
                  <a:ext uri="{FF2B5EF4-FFF2-40B4-BE49-F238E27FC236}">
                    <a16:creationId xmlns:a16="http://schemas.microsoft.com/office/drawing/2014/main" id="{B7FB4A33-B577-4540-98E0-BF6BA3C0CC8C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4" name="Freeform: Shape 10">
                <a:extLst>
                  <a:ext uri="{FF2B5EF4-FFF2-40B4-BE49-F238E27FC236}">
                    <a16:creationId xmlns:a16="http://schemas.microsoft.com/office/drawing/2014/main" id="{0B44B365-7204-7249-995C-3697134985A7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DBA0A967-644C-7B47-A4B1-82200C78A7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204614"/>
            <a:ext cx="12192000" cy="403269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31088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8C6982-F74D-C344-BCD9-9DE59C7B3250}"/>
              </a:ext>
            </a:extLst>
          </p:cNvPr>
          <p:cNvSpPr/>
          <p:nvPr/>
        </p:nvSpPr>
        <p:spPr>
          <a:xfrm>
            <a:off x="0" y="1"/>
            <a:ext cx="12192000" cy="2204863"/>
          </a:xfrm>
          <a:prstGeom prst="rect">
            <a:avLst/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82227"/>
            <a:ext cx="9144000" cy="1440160"/>
          </a:xfrm>
          <a:prstGeom prst="rect">
            <a:avLst/>
          </a:prstGeom>
        </p:spPr>
        <p:txBody>
          <a:bodyPr anchor="ctr"/>
          <a:lstStyle>
            <a:lvl1pPr algn="l">
              <a:defRPr sz="4000" b="1" cap="all" baseline="0">
                <a:solidFill>
                  <a:srgbClr val="0C244C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63040A0-FA60-A04B-A12A-9E6C14420579}"/>
              </a:ext>
            </a:extLst>
          </p:cNvPr>
          <p:cNvGrpSpPr>
            <a:grpSpLocks noChangeAspect="1"/>
          </p:cNvGrpSpPr>
          <p:nvPr/>
        </p:nvGrpSpPr>
        <p:grpSpPr>
          <a:xfrm>
            <a:off x="10403695" y="-337600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19" name="Freeform: Shape 6">
              <a:extLst>
                <a:ext uri="{FF2B5EF4-FFF2-40B4-BE49-F238E27FC236}">
                  <a16:creationId xmlns:a16="http://schemas.microsoft.com/office/drawing/2014/main" id="{71433D91-2D78-3444-8ECC-365898913EE7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5CD7F5F-888F-6246-AF30-33E94A601E9B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21" name="Freeform: Shape 7">
                <a:extLst>
                  <a:ext uri="{FF2B5EF4-FFF2-40B4-BE49-F238E27FC236}">
                    <a16:creationId xmlns:a16="http://schemas.microsoft.com/office/drawing/2014/main" id="{4F8DD2CD-E407-CE4B-8C5C-8C0E804673A0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2" name="Freeform: Shape 8">
                <a:extLst>
                  <a:ext uri="{FF2B5EF4-FFF2-40B4-BE49-F238E27FC236}">
                    <a16:creationId xmlns:a16="http://schemas.microsoft.com/office/drawing/2014/main" id="{00DF989F-967B-8E4B-AA6C-6A49DB92B5DD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3" name="Freeform: Shape 9">
                <a:extLst>
                  <a:ext uri="{FF2B5EF4-FFF2-40B4-BE49-F238E27FC236}">
                    <a16:creationId xmlns:a16="http://schemas.microsoft.com/office/drawing/2014/main" id="{B7FB4A33-B577-4540-98E0-BF6BA3C0CC8C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4" name="Freeform: Shape 10">
                <a:extLst>
                  <a:ext uri="{FF2B5EF4-FFF2-40B4-BE49-F238E27FC236}">
                    <a16:creationId xmlns:a16="http://schemas.microsoft.com/office/drawing/2014/main" id="{0B44B365-7204-7249-995C-3697134985A7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DBA0A967-644C-7B47-A4B1-82200C78A7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204614"/>
            <a:ext cx="12192000" cy="403269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24855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8C6982-F74D-C344-BCD9-9DE59C7B3250}"/>
              </a:ext>
            </a:extLst>
          </p:cNvPr>
          <p:cNvSpPr/>
          <p:nvPr/>
        </p:nvSpPr>
        <p:spPr>
          <a:xfrm>
            <a:off x="0" y="1"/>
            <a:ext cx="12192000" cy="2204863"/>
          </a:xfrm>
          <a:prstGeom prst="rect">
            <a:avLst/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82227"/>
            <a:ext cx="9144000" cy="1440160"/>
          </a:xfrm>
          <a:prstGeom prst="rect">
            <a:avLst/>
          </a:prstGeom>
        </p:spPr>
        <p:txBody>
          <a:bodyPr anchor="ctr"/>
          <a:lstStyle>
            <a:lvl1pPr algn="l">
              <a:defRPr sz="4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63040A0-FA60-A04B-A12A-9E6C14420579}"/>
              </a:ext>
            </a:extLst>
          </p:cNvPr>
          <p:cNvGrpSpPr>
            <a:grpSpLocks noChangeAspect="1"/>
          </p:cNvGrpSpPr>
          <p:nvPr/>
        </p:nvGrpSpPr>
        <p:grpSpPr>
          <a:xfrm>
            <a:off x="10403695" y="-337600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19" name="Freeform: Shape 6">
              <a:extLst>
                <a:ext uri="{FF2B5EF4-FFF2-40B4-BE49-F238E27FC236}">
                  <a16:creationId xmlns:a16="http://schemas.microsoft.com/office/drawing/2014/main" id="{71433D91-2D78-3444-8ECC-365898913EE7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5CD7F5F-888F-6246-AF30-33E94A601E9B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21" name="Freeform: Shape 7">
                <a:extLst>
                  <a:ext uri="{FF2B5EF4-FFF2-40B4-BE49-F238E27FC236}">
                    <a16:creationId xmlns:a16="http://schemas.microsoft.com/office/drawing/2014/main" id="{4F8DD2CD-E407-CE4B-8C5C-8C0E804673A0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2" name="Freeform: Shape 8">
                <a:extLst>
                  <a:ext uri="{FF2B5EF4-FFF2-40B4-BE49-F238E27FC236}">
                    <a16:creationId xmlns:a16="http://schemas.microsoft.com/office/drawing/2014/main" id="{00DF989F-967B-8E4B-AA6C-6A49DB92B5DD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3" name="Freeform: Shape 9">
                <a:extLst>
                  <a:ext uri="{FF2B5EF4-FFF2-40B4-BE49-F238E27FC236}">
                    <a16:creationId xmlns:a16="http://schemas.microsoft.com/office/drawing/2014/main" id="{B7FB4A33-B577-4540-98E0-BF6BA3C0CC8C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4" name="Freeform: Shape 10">
                <a:extLst>
                  <a:ext uri="{FF2B5EF4-FFF2-40B4-BE49-F238E27FC236}">
                    <a16:creationId xmlns:a16="http://schemas.microsoft.com/office/drawing/2014/main" id="{0B44B365-7204-7249-995C-3697134985A7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AD61DED6-6F59-4313-9750-39CDEA464BC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204614"/>
            <a:ext cx="12192000" cy="403269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09773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8C6982-F74D-C344-BCD9-9DE59C7B3250}"/>
              </a:ext>
            </a:extLst>
          </p:cNvPr>
          <p:cNvSpPr/>
          <p:nvPr/>
        </p:nvSpPr>
        <p:spPr>
          <a:xfrm>
            <a:off x="0" y="1"/>
            <a:ext cx="12192000" cy="2204863"/>
          </a:xfrm>
          <a:prstGeom prst="rect">
            <a:avLst/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82227"/>
            <a:ext cx="9144000" cy="1440160"/>
          </a:xfrm>
          <a:prstGeom prst="rect">
            <a:avLst/>
          </a:prstGeom>
        </p:spPr>
        <p:txBody>
          <a:bodyPr anchor="ctr"/>
          <a:lstStyle>
            <a:lvl1pPr algn="l">
              <a:defRPr sz="4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63040A0-FA60-A04B-A12A-9E6C14420579}"/>
              </a:ext>
            </a:extLst>
          </p:cNvPr>
          <p:cNvGrpSpPr>
            <a:grpSpLocks noChangeAspect="1"/>
          </p:cNvGrpSpPr>
          <p:nvPr/>
        </p:nvGrpSpPr>
        <p:grpSpPr>
          <a:xfrm>
            <a:off x="10403695" y="-337600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19" name="Freeform: Shape 6">
              <a:extLst>
                <a:ext uri="{FF2B5EF4-FFF2-40B4-BE49-F238E27FC236}">
                  <a16:creationId xmlns:a16="http://schemas.microsoft.com/office/drawing/2014/main" id="{71433D91-2D78-3444-8ECC-365898913EE7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5CD7F5F-888F-6246-AF30-33E94A601E9B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21" name="Freeform: Shape 7">
                <a:extLst>
                  <a:ext uri="{FF2B5EF4-FFF2-40B4-BE49-F238E27FC236}">
                    <a16:creationId xmlns:a16="http://schemas.microsoft.com/office/drawing/2014/main" id="{4F8DD2CD-E407-CE4B-8C5C-8C0E804673A0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2" name="Freeform: Shape 8">
                <a:extLst>
                  <a:ext uri="{FF2B5EF4-FFF2-40B4-BE49-F238E27FC236}">
                    <a16:creationId xmlns:a16="http://schemas.microsoft.com/office/drawing/2014/main" id="{00DF989F-967B-8E4B-AA6C-6A49DB92B5DD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3" name="Freeform: Shape 9">
                <a:extLst>
                  <a:ext uri="{FF2B5EF4-FFF2-40B4-BE49-F238E27FC236}">
                    <a16:creationId xmlns:a16="http://schemas.microsoft.com/office/drawing/2014/main" id="{B7FB4A33-B577-4540-98E0-BF6BA3C0CC8C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4" name="Freeform: Shape 10">
                <a:extLst>
                  <a:ext uri="{FF2B5EF4-FFF2-40B4-BE49-F238E27FC236}">
                    <a16:creationId xmlns:a16="http://schemas.microsoft.com/office/drawing/2014/main" id="{0B44B365-7204-7249-995C-3697134985A7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42EEBFC7-1BF6-4349-B248-522AAC0AE8C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204614"/>
            <a:ext cx="12192000" cy="403269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94732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12070A-43F5-524F-8B4B-F879177CF3FC}"/>
              </a:ext>
            </a:extLst>
          </p:cNvPr>
          <p:cNvSpPr/>
          <p:nvPr/>
        </p:nvSpPr>
        <p:spPr>
          <a:xfrm>
            <a:off x="0" y="2974999"/>
            <a:ext cx="12192000" cy="3262313"/>
          </a:xfrm>
          <a:prstGeom prst="rect">
            <a:avLst/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C230445-4E83-DA40-8B38-F9B8B119014C}"/>
              </a:ext>
            </a:extLst>
          </p:cNvPr>
          <p:cNvGrpSpPr>
            <a:grpSpLocks noChangeAspect="1"/>
          </p:cNvGrpSpPr>
          <p:nvPr/>
        </p:nvGrpSpPr>
        <p:grpSpPr>
          <a:xfrm>
            <a:off x="10440632" y="2517318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9" name="Freeform: Shape 6">
              <a:extLst>
                <a:ext uri="{FF2B5EF4-FFF2-40B4-BE49-F238E27FC236}">
                  <a16:creationId xmlns:a16="http://schemas.microsoft.com/office/drawing/2014/main" id="{AD7F5AD0-263A-F948-94CF-36844078F80A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0C96EDF-E8E0-A647-B7B7-BCC69BA24108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11" name="Freeform: Shape 7">
                <a:extLst>
                  <a:ext uri="{FF2B5EF4-FFF2-40B4-BE49-F238E27FC236}">
                    <a16:creationId xmlns:a16="http://schemas.microsoft.com/office/drawing/2014/main" id="{BF9E1123-EAC0-0E4F-8573-3846DF9DCFC9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12" name="Freeform: Shape 8">
                <a:extLst>
                  <a:ext uri="{FF2B5EF4-FFF2-40B4-BE49-F238E27FC236}">
                    <a16:creationId xmlns:a16="http://schemas.microsoft.com/office/drawing/2014/main" id="{03565007-B6D2-384B-8497-CC1F8BB98F4B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13" name="Freeform: Shape 9">
                <a:extLst>
                  <a:ext uri="{FF2B5EF4-FFF2-40B4-BE49-F238E27FC236}">
                    <a16:creationId xmlns:a16="http://schemas.microsoft.com/office/drawing/2014/main" id="{9F0D25B2-F528-AB4B-BDF6-0F581246996C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14" name="Freeform: Shape 10">
                <a:extLst>
                  <a:ext uri="{FF2B5EF4-FFF2-40B4-BE49-F238E27FC236}">
                    <a16:creationId xmlns:a16="http://schemas.microsoft.com/office/drawing/2014/main" id="{60CFEEE9-3D0B-C644-94BB-8D812E6B800C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D191CCF-438D-F24C-A190-38082FD0F0A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0351"/>
            <a:ext cx="12192000" cy="296464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DB7B3968-B42F-264E-9858-F96AD025663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256100"/>
            <a:ext cx="9144000" cy="1440160"/>
          </a:xfrm>
          <a:prstGeom prst="rect">
            <a:avLst/>
          </a:prstGeom>
        </p:spPr>
        <p:txBody>
          <a:bodyPr anchor="ctr"/>
          <a:lstStyle>
            <a:lvl1pPr algn="l">
              <a:defRPr sz="4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8512610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12070A-43F5-524F-8B4B-F879177CF3FC}"/>
              </a:ext>
            </a:extLst>
          </p:cNvPr>
          <p:cNvSpPr/>
          <p:nvPr/>
        </p:nvSpPr>
        <p:spPr>
          <a:xfrm>
            <a:off x="0" y="2974999"/>
            <a:ext cx="12192000" cy="3262313"/>
          </a:xfrm>
          <a:prstGeom prst="rect">
            <a:avLst/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C230445-4E83-DA40-8B38-F9B8B119014C}"/>
              </a:ext>
            </a:extLst>
          </p:cNvPr>
          <p:cNvGrpSpPr>
            <a:grpSpLocks noChangeAspect="1"/>
          </p:cNvGrpSpPr>
          <p:nvPr/>
        </p:nvGrpSpPr>
        <p:grpSpPr>
          <a:xfrm>
            <a:off x="10440632" y="2517318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9" name="Freeform: Shape 6">
              <a:extLst>
                <a:ext uri="{FF2B5EF4-FFF2-40B4-BE49-F238E27FC236}">
                  <a16:creationId xmlns:a16="http://schemas.microsoft.com/office/drawing/2014/main" id="{AD7F5AD0-263A-F948-94CF-36844078F80A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0C96EDF-E8E0-A647-B7B7-BCC69BA24108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11" name="Freeform: Shape 7">
                <a:extLst>
                  <a:ext uri="{FF2B5EF4-FFF2-40B4-BE49-F238E27FC236}">
                    <a16:creationId xmlns:a16="http://schemas.microsoft.com/office/drawing/2014/main" id="{BF9E1123-EAC0-0E4F-8573-3846DF9DCFC9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12" name="Freeform: Shape 8">
                <a:extLst>
                  <a:ext uri="{FF2B5EF4-FFF2-40B4-BE49-F238E27FC236}">
                    <a16:creationId xmlns:a16="http://schemas.microsoft.com/office/drawing/2014/main" id="{03565007-B6D2-384B-8497-CC1F8BB98F4B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13" name="Freeform: Shape 9">
                <a:extLst>
                  <a:ext uri="{FF2B5EF4-FFF2-40B4-BE49-F238E27FC236}">
                    <a16:creationId xmlns:a16="http://schemas.microsoft.com/office/drawing/2014/main" id="{9F0D25B2-F528-AB4B-BDF6-0F581246996C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14" name="Freeform: Shape 10">
                <a:extLst>
                  <a:ext uri="{FF2B5EF4-FFF2-40B4-BE49-F238E27FC236}">
                    <a16:creationId xmlns:a16="http://schemas.microsoft.com/office/drawing/2014/main" id="{60CFEEE9-3D0B-C644-94BB-8D812E6B800C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D191CCF-438D-F24C-A190-38082FD0F0A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0351"/>
            <a:ext cx="12192000" cy="296464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1EAD4AF-BB97-A34D-BC26-D259E43EFC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256101"/>
            <a:ext cx="9144000" cy="1264424"/>
          </a:xfrm>
          <a:prstGeom prst="rect">
            <a:avLst/>
          </a:prstGeom>
        </p:spPr>
        <p:txBody>
          <a:bodyPr anchor="ctr"/>
          <a:lstStyle>
            <a:lvl1pPr algn="l">
              <a:defRPr sz="4000" b="1" cap="all" baseline="0">
                <a:solidFill>
                  <a:srgbClr val="0C244C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338504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1D2D03C4-E117-484F-81D3-479BECBE7857}"/>
              </a:ext>
            </a:extLst>
          </p:cNvPr>
          <p:cNvSpPr/>
          <p:nvPr/>
        </p:nvSpPr>
        <p:spPr>
          <a:xfrm>
            <a:off x="0" y="2974999"/>
            <a:ext cx="12192000" cy="3262313"/>
          </a:xfrm>
          <a:prstGeom prst="rect">
            <a:avLst/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1D1CEC8-FE6C-C547-8A44-EA0E876652E9}"/>
              </a:ext>
            </a:extLst>
          </p:cNvPr>
          <p:cNvGrpSpPr>
            <a:grpSpLocks noChangeAspect="1"/>
          </p:cNvGrpSpPr>
          <p:nvPr/>
        </p:nvGrpSpPr>
        <p:grpSpPr>
          <a:xfrm>
            <a:off x="10440632" y="2517318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28" name="Freeform: Shape 6">
              <a:extLst>
                <a:ext uri="{FF2B5EF4-FFF2-40B4-BE49-F238E27FC236}">
                  <a16:creationId xmlns:a16="http://schemas.microsoft.com/office/drawing/2014/main" id="{7B32C52B-801B-C247-90DF-E05E9D49F22A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F95AB615-4C18-914D-8AC1-6B779BB35333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30" name="Freeform: Shape 7">
                <a:extLst>
                  <a:ext uri="{FF2B5EF4-FFF2-40B4-BE49-F238E27FC236}">
                    <a16:creationId xmlns:a16="http://schemas.microsoft.com/office/drawing/2014/main" id="{7A8CDFC4-1C1E-4848-B87C-A6BB053FF887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31" name="Freeform: Shape 8">
                <a:extLst>
                  <a:ext uri="{FF2B5EF4-FFF2-40B4-BE49-F238E27FC236}">
                    <a16:creationId xmlns:a16="http://schemas.microsoft.com/office/drawing/2014/main" id="{43A62944-0409-8E44-9C40-AB5870860DE5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32" name="Freeform: Shape 9">
                <a:extLst>
                  <a:ext uri="{FF2B5EF4-FFF2-40B4-BE49-F238E27FC236}">
                    <a16:creationId xmlns:a16="http://schemas.microsoft.com/office/drawing/2014/main" id="{96733F5D-E834-6745-A36D-EC5FE82ECD38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33" name="Freeform: Shape 10">
                <a:extLst>
                  <a:ext uri="{FF2B5EF4-FFF2-40B4-BE49-F238E27FC236}">
                    <a16:creationId xmlns:a16="http://schemas.microsoft.com/office/drawing/2014/main" id="{C94B10BE-C81B-E24A-8B6A-1545902DFB57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256100"/>
            <a:ext cx="9144000" cy="1264424"/>
          </a:xfrm>
          <a:prstGeom prst="rect">
            <a:avLst/>
          </a:prstGeom>
        </p:spPr>
        <p:txBody>
          <a:bodyPr anchor="ctr"/>
          <a:lstStyle>
            <a:lvl1pPr algn="l">
              <a:defRPr sz="4000" b="1" cap="all" baseline="0">
                <a:solidFill>
                  <a:srgbClr val="0C244C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DBA0A967-644C-7B47-A4B1-82200C78A7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0351"/>
            <a:ext cx="12192000" cy="296464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939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8C6982-F74D-C344-BCD9-9DE59C7B3250}"/>
              </a:ext>
            </a:extLst>
          </p:cNvPr>
          <p:cNvSpPr/>
          <p:nvPr/>
        </p:nvSpPr>
        <p:spPr>
          <a:xfrm>
            <a:off x="0" y="1"/>
            <a:ext cx="12192000" cy="2204863"/>
          </a:xfrm>
          <a:prstGeom prst="rect">
            <a:avLst/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82227"/>
            <a:ext cx="9144000" cy="1440160"/>
          </a:xfrm>
          <a:prstGeom prst="rect">
            <a:avLst/>
          </a:prstGeom>
        </p:spPr>
        <p:txBody>
          <a:bodyPr anchor="b"/>
          <a:lstStyle>
            <a:lvl1pPr algn="l">
              <a:defRPr sz="4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63040A0-FA60-A04B-A12A-9E6C14420579}"/>
              </a:ext>
            </a:extLst>
          </p:cNvPr>
          <p:cNvGrpSpPr>
            <a:grpSpLocks noChangeAspect="1"/>
          </p:cNvGrpSpPr>
          <p:nvPr/>
        </p:nvGrpSpPr>
        <p:grpSpPr>
          <a:xfrm>
            <a:off x="10403695" y="-337600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19" name="Freeform: Shape 6">
              <a:extLst>
                <a:ext uri="{FF2B5EF4-FFF2-40B4-BE49-F238E27FC236}">
                  <a16:creationId xmlns:a16="http://schemas.microsoft.com/office/drawing/2014/main" id="{71433D91-2D78-3444-8ECC-365898913EE7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5CD7F5F-888F-6246-AF30-33E94A601E9B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21" name="Freeform: Shape 7">
                <a:extLst>
                  <a:ext uri="{FF2B5EF4-FFF2-40B4-BE49-F238E27FC236}">
                    <a16:creationId xmlns:a16="http://schemas.microsoft.com/office/drawing/2014/main" id="{4F8DD2CD-E407-CE4B-8C5C-8C0E804673A0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2" name="Freeform: Shape 8">
                <a:extLst>
                  <a:ext uri="{FF2B5EF4-FFF2-40B4-BE49-F238E27FC236}">
                    <a16:creationId xmlns:a16="http://schemas.microsoft.com/office/drawing/2014/main" id="{00DF989F-967B-8E4B-AA6C-6A49DB92B5DD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3" name="Freeform: Shape 9">
                <a:extLst>
                  <a:ext uri="{FF2B5EF4-FFF2-40B4-BE49-F238E27FC236}">
                    <a16:creationId xmlns:a16="http://schemas.microsoft.com/office/drawing/2014/main" id="{B7FB4A33-B577-4540-98E0-BF6BA3C0CC8C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4" name="Freeform: Shape 10">
                <a:extLst>
                  <a:ext uri="{FF2B5EF4-FFF2-40B4-BE49-F238E27FC236}">
                    <a16:creationId xmlns:a16="http://schemas.microsoft.com/office/drawing/2014/main" id="{0B44B365-7204-7249-995C-3697134985A7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AD61DED6-6F59-4313-9750-39CDEA464BC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204614"/>
            <a:ext cx="12192000" cy="403269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22069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BA273ECB-A724-2546-BFA3-B0800F000E83}"/>
              </a:ext>
            </a:extLst>
          </p:cNvPr>
          <p:cNvSpPr/>
          <p:nvPr/>
        </p:nvSpPr>
        <p:spPr>
          <a:xfrm>
            <a:off x="0" y="2974999"/>
            <a:ext cx="12192000" cy="3262313"/>
          </a:xfrm>
          <a:prstGeom prst="rect">
            <a:avLst/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EE75FC-B50D-8043-A377-0C7BE0531537}"/>
              </a:ext>
            </a:extLst>
          </p:cNvPr>
          <p:cNvGrpSpPr>
            <a:grpSpLocks noChangeAspect="1"/>
          </p:cNvGrpSpPr>
          <p:nvPr/>
        </p:nvGrpSpPr>
        <p:grpSpPr>
          <a:xfrm>
            <a:off x="10440632" y="2517318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29" name="Freeform: Shape 6">
              <a:extLst>
                <a:ext uri="{FF2B5EF4-FFF2-40B4-BE49-F238E27FC236}">
                  <a16:creationId xmlns:a16="http://schemas.microsoft.com/office/drawing/2014/main" id="{5630CB9A-94BF-6340-9263-FD7499D2FB0B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1D15B068-360C-514F-988C-62ED4F1AA473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31" name="Freeform: Shape 7">
                <a:extLst>
                  <a:ext uri="{FF2B5EF4-FFF2-40B4-BE49-F238E27FC236}">
                    <a16:creationId xmlns:a16="http://schemas.microsoft.com/office/drawing/2014/main" id="{CFC39AF6-2740-F545-A44A-7E0382777E4E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32" name="Freeform: Shape 8">
                <a:extLst>
                  <a:ext uri="{FF2B5EF4-FFF2-40B4-BE49-F238E27FC236}">
                    <a16:creationId xmlns:a16="http://schemas.microsoft.com/office/drawing/2014/main" id="{3E59B220-AF99-CF47-9686-9CAC221C93D0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33" name="Freeform: Shape 9">
                <a:extLst>
                  <a:ext uri="{FF2B5EF4-FFF2-40B4-BE49-F238E27FC236}">
                    <a16:creationId xmlns:a16="http://schemas.microsoft.com/office/drawing/2014/main" id="{17EAFF0A-0E32-FF48-A978-66AC18EB3A80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34" name="Freeform: Shape 10">
                <a:extLst>
                  <a:ext uri="{FF2B5EF4-FFF2-40B4-BE49-F238E27FC236}">
                    <a16:creationId xmlns:a16="http://schemas.microsoft.com/office/drawing/2014/main" id="{095F1E10-D721-344A-9E7E-326CBF6B5D16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DBA0A967-644C-7B47-A4B1-82200C78A7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0351"/>
            <a:ext cx="12192000" cy="296464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id="{8AC18C38-9328-1A4C-9F90-4AEDA32A810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256100"/>
            <a:ext cx="9144000" cy="1264424"/>
          </a:xfrm>
          <a:prstGeom prst="rect">
            <a:avLst/>
          </a:prstGeom>
        </p:spPr>
        <p:txBody>
          <a:bodyPr anchor="ctr"/>
          <a:lstStyle>
            <a:lvl1pPr algn="l">
              <a:defRPr sz="4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6357247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BA273ECB-A724-2546-BFA3-B0800F000E83}"/>
              </a:ext>
            </a:extLst>
          </p:cNvPr>
          <p:cNvSpPr/>
          <p:nvPr/>
        </p:nvSpPr>
        <p:spPr>
          <a:xfrm>
            <a:off x="0" y="2974999"/>
            <a:ext cx="12192000" cy="326231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EE75FC-B50D-8043-A377-0C7BE0531537}"/>
              </a:ext>
            </a:extLst>
          </p:cNvPr>
          <p:cNvGrpSpPr>
            <a:grpSpLocks noChangeAspect="1"/>
          </p:cNvGrpSpPr>
          <p:nvPr/>
        </p:nvGrpSpPr>
        <p:grpSpPr>
          <a:xfrm>
            <a:off x="10440632" y="2517318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29" name="Freeform: Shape 6">
              <a:extLst>
                <a:ext uri="{FF2B5EF4-FFF2-40B4-BE49-F238E27FC236}">
                  <a16:creationId xmlns:a16="http://schemas.microsoft.com/office/drawing/2014/main" id="{5630CB9A-94BF-6340-9263-FD7499D2FB0B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1D15B068-360C-514F-988C-62ED4F1AA473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31" name="Freeform: Shape 7">
                <a:extLst>
                  <a:ext uri="{FF2B5EF4-FFF2-40B4-BE49-F238E27FC236}">
                    <a16:creationId xmlns:a16="http://schemas.microsoft.com/office/drawing/2014/main" id="{CFC39AF6-2740-F545-A44A-7E0382777E4E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32" name="Freeform: Shape 8">
                <a:extLst>
                  <a:ext uri="{FF2B5EF4-FFF2-40B4-BE49-F238E27FC236}">
                    <a16:creationId xmlns:a16="http://schemas.microsoft.com/office/drawing/2014/main" id="{3E59B220-AF99-CF47-9686-9CAC221C93D0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33" name="Freeform: Shape 9">
                <a:extLst>
                  <a:ext uri="{FF2B5EF4-FFF2-40B4-BE49-F238E27FC236}">
                    <a16:creationId xmlns:a16="http://schemas.microsoft.com/office/drawing/2014/main" id="{17EAFF0A-0E32-FF48-A978-66AC18EB3A80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34" name="Freeform: Shape 10">
                <a:extLst>
                  <a:ext uri="{FF2B5EF4-FFF2-40B4-BE49-F238E27FC236}">
                    <a16:creationId xmlns:a16="http://schemas.microsoft.com/office/drawing/2014/main" id="{095F1E10-D721-344A-9E7E-326CBF6B5D16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25" name="Picture Placeholder 4">
            <a:extLst>
              <a:ext uri="{FF2B5EF4-FFF2-40B4-BE49-F238E27FC236}">
                <a16:creationId xmlns:a16="http://schemas.microsoft.com/office/drawing/2014/main" id="{DBA0A967-644C-7B47-A4B1-82200C78A73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0351"/>
            <a:ext cx="12192000" cy="296464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id="{8AC18C38-9328-1A4C-9F90-4AEDA32A810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256100"/>
            <a:ext cx="9144000" cy="1264424"/>
          </a:xfrm>
          <a:prstGeom prst="rect">
            <a:avLst/>
          </a:prstGeom>
        </p:spPr>
        <p:txBody>
          <a:bodyPr anchor="ctr"/>
          <a:lstStyle>
            <a:lvl1pPr algn="l">
              <a:defRPr sz="4000" b="1" cap="all" baseline="0">
                <a:solidFill>
                  <a:srgbClr val="0C244C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7203209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81C1596-B223-7D46-98D0-192423572422}"/>
              </a:ext>
            </a:extLst>
          </p:cNvPr>
          <p:cNvSpPr/>
          <p:nvPr/>
        </p:nvSpPr>
        <p:spPr>
          <a:xfrm>
            <a:off x="0" y="2974999"/>
            <a:ext cx="12192000" cy="3262313"/>
          </a:xfrm>
          <a:prstGeom prst="rect">
            <a:avLst/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870" y="3234682"/>
            <a:ext cx="9887699" cy="760364"/>
          </a:xfrm>
          <a:prstGeom prst="rect">
            <a:avLst/>
          </a:prstGeom>
        </p:spPr>
        <p:txBody>
          <a:bodyPr anchor="ctr"/>
          <a:lstStyle>
            <a:lvl1pPr algn="l">
              <a:defRPr sz="4000" b="1" cap="all" baseline="0">
                <a:solidFill>
                  <a:srgbClr val="D86075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EC1956A6-753F-7843-B057-17E5C6E65FF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8870" y="4149080"/>
            <a:ext cx="11164827" cy="1872208"/>
          </a:xfrm>
          <a:prstGeom prst="rect">
            <a:avLst/>
          </a:prstGeom>
        </p:spPr>
        <p:txBody>
          <a:bodyPr anchor="t"/>
          <a:lstStyle>
            <a:lvl1pPr marL="0" indent="0">
              <a:buFontTx/>
              <a:buNone/>
              <a:defRPr sz="20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2" name="Picture Placeholder 4">
            <a:extLst>
              <a:ext uri="{FF2B5EF4-FFF2-40B4-BE49-F238E27FC236}">
                <a16:creationId xmlns:a16="http://schemas.microsoft.com/office/drawing/2014/main" id="{2F8B7EAD-DB83-9B43-8F7F-43B8771C678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"/>
            <a:ext cx="4018832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3" name="Picture Placeholder 4">
            <a:extLst>
              <a:ext uri="{FF2B5EF4-FFF2-40B4-BE49-F238E27FC236}">
                <a16:creationId xmlns:a16="http://schemas.microsoft.com/office/drawing/2014/main" id="{80CED61C-E1D2-5C45-8F19-613A4CE40FB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40400" y="1"/>
            <a:ext cx="4111200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4" name="Picture Placeholder 4">
            <a:extLst>
              <a:ext uri="{FF2B5EF4-FFF2-40B4-BE49-F238E27FC236}">
                <a16:creationId xmlns:a16="http://schemas.microsoft.com/office/drawing/2014/main" id="{D0A22248-2DDF-B94D-9D1F-1C4B9A21122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73168" y="1"/>
            <a:ext cx="4018832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48331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9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81C1596-B223-7D46-98D0-192423572422}"/>
              </a:ext>
            </a:extLst>
          </p:cNvPr>
          <p:cNvSpPr/>
          <p:nvPr/>
        </p:nvSpPr>
        <p:spPr>
          <a:xfrm>
            <a:off x="0" y="2974999"/>
            <a:ext cx="12192000" cy="3262313"/>
          </a:xfrm>
          <a:prstGeom prst="rect">
            <a:avLst/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870" y="3234682"/>
            <a:ext cx="9887699" cy="760364"/>
          </a:xfrm>
          <a:prstGeom prst="rect">
            <a:avLst/>
          </a:prstGeom>
        </p:spPr>
        <p:txBody>
          <a:bodyPr anchor="ctr"/>
          <a:lstStyle>
            <a:lvl1pPr algn="l">
              <a:defRPr sz="4000" b="1" cap="all" baseline="0">
                <a:solidFill>
                  <a:srgbClr val="0C244C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B7556866-A1FA-E04F-B260-D036EB10CB4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"/>
            <a:ext cx="4018832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EC1956A6-753F-7843-B057-17E5C6E65F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8870" y="4149080"/>
            <a:ext cx="11164827" cy="187220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B205E636-EAA8-BB49-9C48-94C2D4DD9D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40400" y="1"/>
            <a:ext cx="4111200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1" name="Picture Placeholder 4">
            <a:extLst>
              <a:ext uri="{FF2B5EF4-FFF2-40B4-BE49-F238E27FC236}">
                <a16:creationId xmlns:a16="http://schemas.microsoft.com/office/drawing/2014/main" id="{840C1672-FA0C-DF42-A509-0133D1F0C18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73168" y="1"/>
            <a:ext cx="4018832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97174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81C1596-B223-7D46-98D0-192423572422}"/>
              </a:ext>
            </a:extLst>
          </p:cNvPr>
          <p:cNvSpPr/>
          <p:nvPr/>
        </p:nvSpPr>
        <p:spPr>
          <a:xfrm>
            <a:off x="0" y="2974999"/>
            <a:ext cx="12192000" cy="3262313"/>
          </a:xfrm>
          <a:prstGeom prst="rect">
            <a:avLst/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870" y="3234682"/>
            <a:ext cx="9887699" cy="760364"/>
          </a:xfrm>
          <a:prstGeom prst="rect">
            <a:avLst/>
          </a:prstGeom>
        </p:spPr>
        <p:txBody>
          <a:bodyPr anchor="ctr"/>
          <a:lstStyle>
            <a:lvl1pPr algn="l">
              <a:defRPr sz="4000" b="1" cap="all" baseline="0">
                <a:solidFill>
                  <a:srgbClr val="0C244C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EC1956A6-753F-7843-B057-17E5C6E65F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8870" y="4139398"/>
            <a:ext cx="11164827" cy="187220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2" name="Picture Placeholder 4">
            <a:extLst>
              <a:ext uri="{FF2B5EF4-FFF2-40B4-BE49-F238E27FC236}">
                <a16:creationId xmlns:a16="http://schemas.microsoft.com/office/drawing/2014/main" id="{2F8B7EAD-DB83-9B43-8F7F-43B8771C678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"/>
            <a:ext cx="4018832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3" name="Picture Placeholder 4">
            <a:extLst>
              <a:ext uri="{FF2B5EF4-FFF2-40B4-BE49-F238E27FC236}">
                <a16:creationId xmlns:a16="http://schemas.microsoft.com/office/drawing/2014/main" id="{80CED61C-E1D2-5C45-8F19-613A4CE40FB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40400" y="1"/>
            <a:ext cx="4111200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4" name="Picture Placeholder 4">
            <a:extLst>
              <a:ext uri="{FF2B5EF4-FFF2-40B4-BE49-F238E27FC236}">
                <a16:creationId xmlns:a16="http://schemas.microsoft.com/office/drawing/2014/main" id="{D0A22248-2DDF-B94D-9D1F-1C4B9A21122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73168" y="1"/>
            <a:ext cx="4018832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44725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81C1596-B223-7D46-98D0-192423572422}"/>
              </a:ext>
            </a:extLst>
          </p:cNvPr>
          <p:cNvSpPr/>
          <p:nvPr/>
        </p:nvSpPr>
        <p:spPr>
          <a:xfrm>
            <a:off x="0" y="2974999"/>
            <a:ext cx="12192000" cy="3262313"/>
          </a:xfrm>
          <a:prstGeom prst="rect">
            <a:avLst/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870" y="3234682"/>
            <a:ext cx="9887699" cy="760364"/>
          </a:xfrm>
          <a:prstGeom prst="rect">
            <a:avLst/>
          </a:prstGeom>
        </p:spPr>
        <p:txBody>
          <a:bodyPr anchor="ctr"/>
          <a:lstStyle>
            <a:lvl1pPr algn="l">
              <a:defRPr sz="4000" b="1" cap="all" baseline="0">
                <a:solidFill>
                  <a:srgbClr val="0C244C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B7556866-A1FA-E04F-B260-D036EB10CB4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"/>
            <a:ext cx="4018832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EC1956A6-753F-7843-B057-17E5C6E65F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8870" y="4148191"/>
            <a:ext cx="11164827" cy="187220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B205E636-EAA8-BB49-9C48-94C2D4DD9D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40400" y="1"/>
            <a:ext cx="4111200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1" name="Picture Placeholder 4">
            <a:extLst>
              <a:ext uri="{FF2B5EF4-FFF2-40B4-BE49-F238E27FC236}">
                <a16:creationId xmlns:a16="http://schemas.microsoft.com/office/drawing/2014/main" id="{840C1672-FA0C-DF42-A509-0133D1F0C18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73168" y="1"/>
            <a:ext cx="4018832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32299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81C1596-B223-7D46-98D0-192423572422}"/>
              </a:ext>
            </a:extLst>
          </p:cNvPr>
          <p:cNvSpPr/>
          <p:nvPr/>
        </p:nvSpPr>
        <p:spPr>
          <a:xfrm>
            <a:off x="0" y="2974999"/>
            <a:ext cx="12192000" cy="326231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D0455BD9-3DF5-2446-AA58-D59CFA1F56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870" y="3234682"/>
            <a:ext cx="9887699" cy="760364"/>
          </a:xfrm>
          <a:prstGeom prst="rect">
            <a:avLst/>
          </a:prstGeom>
        </p:spPr>
        <p:txBody>
          <a:bodyPr anchor="ctr"/>
          <a:lstStyle>
            <a:lvl1pPr algn="l">
              <a:defRPr sz="4000" b="1" cap="all" baseline="0">
                <a:solidFill>
                  <a:schemeClr val="accent3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B7556866-A1FA-E04F-B260-D036EB10CB4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"/>
            <a:ext cx="4035944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EC1956A6-753F-7843-B057-17E5C6E65F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8870" y="4148191"/>
            <a:ext cx="11164827" cy="187220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B205E636-EAA8-BB49-9C48-94C2D4DD9D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040400" y="1"/>
            <a:ext cx="4111200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31" name="Picture Placeholder 4">
            <a:extLst>
              <a:ext uri="{FF2B5EF4-FFF2-40B4-BE49-F238E27FC236}">
                <a16:creationId xmlns:a16="http://schemas.microsoft.com/office/drawing/2014/main" id="{840C1672-FA0C-DF42-A509-0133D1F0C18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73168" y="1"/>
            <a:ext cx="4018832" cy="2974999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19262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C3DD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Diagonal Corner Rectangle 8">
            <a:extLst>
              <a:ext uri="{FF2B5EF4-FFF2-40B4-BE49-F238E27FC236}">
                <a16:creationId xmlns:a16="http://schemas.microsoft.com/office/drawing/2014/main" id="{12EFCC48-8CC8-4B59-B2A1-D9D5939A217A}"/>
              </a:ext>
            </a:extLst>
          </p:cNvPr>
          <p:cNvSpPr/>
          <p:nvPr userDrawn="1"/>
        </p:nvSpPr>
        <p:spPr>
          <a:xfrm rot="16200000">
            <a:off x="3739019" y="-1990883"/>
            <a:ext cx="4680520" cy="11055790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62703C5F-517F-A044-80AC-349CC26BC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274059"/>
            <a:ext cx="11055789" cy="78296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C8CC55-2CE4-BA42-B7E3-B85B1556D911}"/>
              </a:ext>
            </a:extLst>
          </p:cNvPr>
          <p:cNvSpPr txBox="1"/>
          <p:nvPr userDrawn="1"/>
        </p:nvSpPr>
        <p:spPr>
          <a:xfrm>
            <a:off x="13552369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E1DA04A6-A94E-4982-9D86-43F28DC6EE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11424" y="1415000"/>
            <a:ext cx="10145037" cy="374219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28274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DF91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8" name="Round Diagonal Corner Rectangle 17">
            <a:extLst>
              <a:ext uri="{FF2B5EF4-FFF2-40B4-BE49-F238E27FC236}">
                <a16:creationId xmlns:a16="http://schemas.microsoft.com/office/drawing/2014/main" id="{4E7F82F3-B891-184C-80DC-B7E4400DB9F6}"/>
              </a:ext>
            </a:extLst>
          </p:cNvPr>
          <p:cNvSpPr/>
          <p:nvPr/>
        </p:nvSpPr>
        <p:spPr>
          <a:xfrm rot="16200000">
            <a:off x="3739019" y="-1990884"/>
            <a:ext cx="4680521" cy="11055790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565BA8AC-4514-BB41-98A5-9BAB38A2A3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6759" y="1628800"/>
            <a:ext cx="10145037" cy="424847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35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35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275A1F4-7805-2342-8F12-CB347FD74952}"/>
              </a:ext>
            </a:extLst>
          </p:cNvPr>
          <p:cNvSpPr txBox="1"/>
          <p:nvPr userDrawn="1"/>
        </p:nvSpPr>
        <p:spPr>
          <a:xfrm>
            <a:off x="13552369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0" name="Round Diagonal Corner Rectangle 8">
            <a:extLst>
              <a:ext uri="{FF2B5EF4-FFF2-40B4-BE49-F238E27FC236}">
                <a16:creationId xmlns:a16="http://schemas.microsoft.com/office/drawing/2014/main" id="{0DF7B0C4-B96C-924C-9342-7F328E798948}"/>
              </a:ext>
            </a:extLst>
          </p:cNvPr>
          <p:cNvSpPr/>
          <p:nvPr userDrawn="1"/>
        </p:nvSpPr>
        <p:spPr>
          <a:xfrm rot="16200000">
            <a:off x="3724209" y="-1990883"/>
            <a:ext cx="4680520" cy="11055790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A1ECAD9F-FB32-4C4E-87A3-45D3E316218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11424" y="1482499"/>
            <a:ext cx="10145037" cy="424847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2F777E19-EBE2-4E87-B507-4FB48D7D8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341784"/>
            <a:ext cx="11055789" cy="78296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68992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bg>
      <p:bgPr>
        <a:solidFill>
          <a:srgbClr val="63B1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Diagonal Corner Rectangle 8">
            <a:extLst>
              <a:ext uri="{FF2B5EF4-FFF2-40B4-BE49-F238E27FC236}">
                <a16:creationId xmlns:a16="http://schemas.microsoft.com/office/drawing/2014/main" id="{97575E76-F89F-4F13-BF7E-95E66D292128}"/>
              </a:ext>
            </a:extLst>
          </p:cNvPr>
          <p:cNvSpPr/>
          <p:nvPr userDrawn="1"/>
        </p:nvSpPr>
        <p:spPr>
          <a:xfrm rot="16200000">
            <a:off x="3332208" y="-2382884"/>
            <a:ext cx="5464522" cy="11055790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2BC0069-C49C-4E18-A1FE-778E150FFE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77297" y="711200"/>
            <a:ext cx="10145037" cy="4950049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799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8C6982-F74D-C344-BCD9-9DE59C7B3250}"/>
              </a:ext>
            </a:extLst>
          </p:cNvPr>
          <p:cNvSpPr/>
          <p:nvPr/>
        </p:nvSpPr>
        <p:spPr>
          <a:xfrm>
            <a:off x="0" y="1"/>
            <a:ext cx="12192000" cy="2204863"/>
          </a:xfrm>
          <a:prstGeom prst="rect">
            <a:avLst/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FD48EE57-0F2D-014C-95FA-6C882CB4F5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82227"/>
            <a:ext cx="9144000" cy="1440160"/>
          </a:xfrm>
          <a:prstGeom prst="rect">
            <a:avLst/>
          </a:prstGeom>
        </p:spPr>
        <p:txBody>
          <a:bodyPr anchor="b"/>
          <a:lstStyle>
            <a:lvl1pPr algn="l">
              <a:defRPr sz="4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63040A0-FA60-A04B-A12A-9E6C14420579}"/>
              </a:ext>
            </a:extLst>
          </p:cNvPr>
          <p:cNvGrpSpPr>
            <a:grpSpLocks noChangeAspect="1"/>
          </p:cNvGrpSpPr>
          <p:nvPr/>
        </p:nvGrpSpPr>
        <p:grpSpPr>
          <a:xfrm>
            <a:off x="10403695" y="-337600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19" name="Freeform: Shape 6">
              <a:extLst>
                <a:ext uri="{FF2B5EF4-FFF2-40B4-BE49-F238E27FC236}">
                  <a16:creationId xmlns:a16="http://schemas.microsoft.com/office/drawing/2014/main" id="{71433D91-2D78-3444-8ECC-365898913EE7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5CD7F5F-888F-6246-AF30-33E94A601E9B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21" name="Freeform: Shape 7">
                <a:extLst>
                  <a:ext uri="{FF2B5EF4-FFF2-40B4-BE49-F238E27FC236}">
                    <a16:creationId xmlns:a16="http://schemas.microsoft.com/office/drawing/2014/main" id="{4F8DD2CD-E407-CE4B-8C5C-8C0E804673A0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2" name="Freeform: Shape 8">
                <a:extLst>
                  <a:ext uri="{FF2B5EF4-FFF2-40B4-BE49-F238E27FC236}">
                    <a16:creationId xmlns:a16="http://schemas.microsoft.com/office/drawing/2014/main" id="{00DF989F-967B-8E4B-AA6C-6A49DB92B5DD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3" name="Freeform: Shape 9">
                <a:extLst>
                  <a:ext uri="{FF2B5EF4-FFF2-40B4-BE49-F238E27FC236}">
                    <a16:creationId xmlns:a16="http://schemas.microsoft.com/office/drawing/2014/main" id="{B7FB4A33-B577-4540-98E0-BF6BA3C0CC8C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24" name="Freeform: Shape 10">
                <a:extLst>
                  <a:ext uri="{FF2B5EF4-FFF2-40B4-BE49-F238E27FC236}">
                    <a16:creationId xmlns:a16="http://schemas.microsoft.com/office/drawing/2014/main" id="{0B44B365-7204-7249-995C-3697134985A7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42EEBFC7-1BF6-4349-B248-522AAC0AE8C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204614"/>
            <a:ext cx="12192000" cy="403269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3474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itle Slide">
    <p:bg>
      <p:bgPr>
        <a:solidFill>
          <a:srgbClr val="63B1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Diagonal Corner Rectangle 8">
            <a:extLst>
              <a:ext uri="{FF2B5EF4-FFF2-40B4-BE49-F238E27FC236}">
                <a16:creationId xmlns:a16="http://schemas.microsoft.com/office/drawing/2014/main" id="{97575E76-F89F-4F13-BF7E-95E66D292128}"/>
              </a:ext>
            </a:extLst>
          </p:cNvPr>
          <p:cNvSpPr/>
          <p:nvPr userDrawn="1"/>
        </p:nvSpPr>
        <p:spPr>
          <a:xfrm rot="16200000">
            <a:off x="3724209" y="-1990883"/>
            <a:ext cx="4680520" cy="11055790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2BC0069-C49C-4E18-A1FE-778E150FFE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77297" y="1412777"/>
            <a:ext cx="10145037" cy="424847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91C47728-BB3F-4B12-8FF1-7A1EEFB7F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274059"/>
            <a:ext cx="11055789" cy="78296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22011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bg>
      <p:bgPr>
        <a:solidFill>
          <a:srgbClr val="D8607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9" name="Round Diagonal Corner Rectangle 8">
            <a:extLst>
              <a:ext uri="{FF2B5EF4-FFF2-40B4-BE49-F238E27FC236}">
                <a16:creationId xmlns:a16="http://schemas.microsoft.com/office/drawing/2014/main" id="{E94B0F26-9B7E-504C-8292-D79BA3B092BB}"/>
              </a:ext>
            </a:extLst>
          </p:cNvPr>
          <p:cNvSpPr/>
          <p:nvPr/>
        </p:nvSpPr>
        <p:spPr>
          <a:xfrm rot="16200000">
            <a:off x="3739016" y="-1918874"/>
            <a:ext cx="4680521" cy="11055790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D587743-3AD6-7E45-A11C-FE5AA97976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6757" y="1484785"/>
            <a:ext cx="10145037" cy="424847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62CD4B24-B6F0-49C8-8CD2-EE67E8B61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274059"/>
            <a:ext cx="11055789" cy="78296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29134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itle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9" name="Round Diagonal Corner Rectangle 8">
            <a:extLst>
              <a:ext uri="{FF2B5EF4-FFF2-40B4-BE49-F238E27FC236}">
                <a16:creationId xmlns:a16="http://schemas.microsoft.com/office/drawing/2014/main" id="{E94B0F26-9B7E-504C-8292-D79BA3B092BB}"/>
              </a:ext>
            </a:extLst>
          </p:cNvPr>
          <p:cNvSpPr/>
          <p:nvPr/>
        </p:nvSpPr>
        <p:spPr>
          <a:xfrm rot="16200000">
            <a:off x="3739016" y="-1918874"/>
            <a:ext cx="4680521" cy="11055790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D587743-3AD6-7E45-A11C-FE5AA979764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06757" y="1484785"/>
            <a:ext cx="10145037" cy="4248472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18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18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62CD4B24-B6F0-49C8-8CD2-EE67E8B61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4" y="274059"/>
            <a:ext cx="11055789" cy="78296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chemeClr val="accent3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32459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0" y="0"/>
            <a:ext cx="6192011" cy="6237312"/>
          </a:xfrm>
          <a:prstGeom prst="round1Rect">
            <a:avLst>
              <a:gd name="adj" fmla="val 23287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675FA2BE-CB3B-CA47-B4D3-B1DEB10CC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AF587D0-1A8E-7348-81F7-FB0B396C31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9" y="2177480"/>
            <a:ext cx="5184574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B580E45E-C138-F34A-B50D-2A527F9F566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accent2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3D3F451-B7BF-1947-8ABE-F07FC6772EF3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rgbClr val="63B1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37FD9524-6EA9-5240-A6C2-5DBC06F63B0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47387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8C819CE2-73D4-2940-BAA8-05CB0AB6A9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647386" y="3208949"/>
            <a:ext cx="4959787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5A1F8534-9648-394B-80DA-D4B07A9CDF5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212335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8991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0" y="0"/>
            <a:ext cx="6192011" cy="6237312"/>
          </a:xfrm>
          <a:prstGeom prst="round1Rect">
            <a:avLst>
              <a:gd name="adj" fmla="val 2328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5E9CC21D-9458-F64F-91C0-D00DF1FB2A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379" y="2177480"/>
            <a:ext cx="5184574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DDB4820-AC21-D145-9DFA-CC64BCC80C89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rgbClr val="D860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2D3ED194-6F2C-4445-AECD-B6F9893128D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accent2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80A3EA6F-48F9-F34A-BD42-0BF07B8832A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47387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F6BA20C9-A7E8-DE4D-AFF9-A3E46DF6D01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647386" y="3208949"/>
            <a:ext cx="4959787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D1FBB4C9-5310-124D-BF32-CE5F9DA0BA0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212335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7" name="Title Placeholder 1">
            <a:extLst>
              <a:ext uri="{FF2B5EF4-FFF2-40B4-BE49-F238E27FC236}">
                <a16:creationId xmlns:a16="http://schemas.microsoft.com/office/drawing/2014/main" id="{2342B15A-0AE0-E646-BE62-B7541DC6B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63484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0" y="0"/>
            <a:ext cx="6192011" cy="6237312"/>
          </a:xfrm>
          <a:prstGeom prst="round1Rect">
            <a:avLst>
              <a:gd name="adj" fmla="val 23287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77A281CC-2BC0-AF44-B282-6895AAFF46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379" y="2177480"/>
            <a:ext cx="5184574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8AE1625-AC35-5444-9D91-EDAF49446C5D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C9727188-CADF-AB4C-9249-B8FF11DB17E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accent2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9ED5AAC2-A68E-DF4F-BA18-AC7D2948678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47387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0938F181-0B81-2347-8BCE-C5AB8CE3A3E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647386" y="3208949"/>
            <a:ext cx="4959787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E3202EFA-E4D7-604A-9FDD-137B74F3D52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212335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08E09726-2E48-E342-8EC9-CD24A9058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87550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1" y="0"/>
            <a:ext cx="6168008" cy="6237312"/>
          </a:xfrm>
          <a:prstGeom prst="round1Rect">
            <a:avLst>
              <a:gd name="adj" fmla="val 23287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EEACEA1C-E92F-6E43-9A30-A6A1ADBE0B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9" y="2177480"/>
            <a:ext cx="5184574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999959-C804-0541-9D17-160A08F280B9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rgbClr val="C3DD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04739F08-D58A-B343-A247-B26E09648F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accent2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1B1E8647-9616-6E4A-B6D7-C12A72792A3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47387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DA735A87-4EDD-3840-994F-98EA81E273B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647386" y="3208949"/>
            <a:ext cx="4959787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B3858B14-CD67-B946-B0F0-B2889D7C3C4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212335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485D9E6F-D907-6D42-ABFF-18D955373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50247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1" y="0"/>
            <a:ext cx="6168008" cy="6237312"/>
          </a:xfrm>
          <a:prstGeom prst="round1Rect">
            <a:avLst>
              <a:gd name="adj" fmla="val 2328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EEACEA1C-E92F-6E43-9A30-A6A1ADBE0B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9" y="2177480"/>
            <a:ext cx="5184574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999959-C804-0541-9D17-160A08F280B9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04739F08-D58A-B343-A247-B26E09648F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1B1E8647-9616-6E4A-B6D7-C12A72792A3C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47387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DA735A87-4EDD-3840-994F-98EA81E273B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647386" y="3208949"/>
            <a:ext cx="4959787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B3858B14-CD67-B946-B0F0-B2889D7C3C48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9212335" y="692696"/>
            <a:ext cx="2400941" cy="230425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485D9E6F-D907-6D42-ABFF-18D955373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34717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0" y="0"/>
            <a:ext cx="6192011" cy="6237312"/>
          </a:xfrm>
          <a:prstGeom prst="round1Rect">
            <a:avLst>
              <a:gd name="adj" fmla="val 23287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AF587D0-1A8E-7348-81F7-FB0B396C31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35360" y="692696"/>
            <a:ext cx="5184574" cy="488908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B580E45E-C138-F34A-B50D-2A527F9F566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81BC7A7A-1FB2-9745-8A86-AF39BA138C6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647386" y="692696"/>
            <a:ext cx="4959787" cy="488908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87017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0" y="0"/>
            <a:ext cx="6192011" cy="6237312"/>
          </a:xfrm>
          <a:prstGeom prst="round1Rect">
            <a:avLst>
              <a:gd name="adj" fmla="val 23287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56B88284-AAD5-AE46-B5F7-D1554CD898A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647386" y="692696"/>
            <a:ext cx="4959787" cy="488908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6D0D5AB6-41CD-CD43-BE0E-710510C462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5E9CC21D-9458-F64F-91C0-D00DF1FB2A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379" y="2177480"/>
            <a:ext cx="5184574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DDB4820-AC21-D145-9DFA-CC64BCC80C89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rgbClr val="D860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964E8A9-F70A-4146-974B-8F61BF964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793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12070A-43F5-524F-8B4B-F879177CF3FC}"/>
              </a:ext>
            </a:extLst>
          </p:cNvPr>
          <p:cNvSpPr/>
          <p:nvPr/>
        </p:nvSpPr>
        <p:spPr>
          <a:xfrm>
            <a:off x="0" y="2974999"/>
            <a:ext cx="12192000" cy="3262313"/>
          </a:xfrm>
          <a:prstGeom prst="rect">
            <a:avLst/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C230445-4E83-DA40-8B38-F9B8B119014C}"/>
              </a:ext>
            </a:extLst>
          </p:cNvPr>
          <p:cNvGrpSpPr>
            <a:grpSpLocks noChangeAspect="1"/>
          </p:cNvGrpSpPr>
          <p:nvPr/>
        </p:nvGrpSpPr>
        <p:grpSpPr>
          <a:xfrm>
            <a:off x="10440632" y="2517318"/>
            <a:ext cx="2160239" cy="2159987"/>
            <a:chOff x="948154" y="2050047"/>
            <a:chExt cx="216025" cy="216025"/>
          </a:xfrm>
          <a:solidFill>
            <a:schemeClr val="bg1">
              <a:alpha val="40000"/>
            </a:schemeClr>
          </a:solidFill>
        </p:grpSpPr>
        <p:sp>
          <p:nvSpPr>
            <p:cNvPr id="9" name="Freeform: Shape 6">
              <a:extLst>
                <a:ext uri="{FF2B5EF4-FFF2-40B4-BE49-F238E27FC236}">
                  <a16:creationId xmlns:a16="http://schemas.microsoft.com/office/drawing/2014/main" id="{AD7F5AD0-263A-F948-94CF-36844078F80A}"/>
                </a:ext>
              </a:extLst>
            </p:cNvPr>
            <p:cNvSpPr/>
            <p:nvPr/>
          </p:nvSpPr>
          <p:spPr>
            <a:xfrm>
              <a:off x="948154" y="2050047"/>
              <a:ext cx="216025" cy="216025"/>
            </a:xfrm>
            <a:custGeom>
              <a:avLst/>
              <a:gdLst>
                <a:gd name="connsiteX0" fmla="*/ 121539 w 295275"/>
                <a:gd name="connsiteY0" fmla="*/ 7144 h 295275"/>
                <a:gd name="connsiteX1" fmla="*/ 121539 w 295275"/>
                <a:gd name="connsiteY1" fmla="*/ 121539 h 295275"/>
                <a:gd name="connsiteX2" fmla="*/ 7144 w 295275"/>
                <a:gd name="connsiteY2" fmla="*/ 121539 h 295275"/>
                <a:gd name="connsiteX3" fmla="*/ 7144 w 295275"/>
                <a:gd name="connsiteY3" fmla="*/ 179451 h 295275"/>
                <a:gd name="connsiteX4" fmla="*/ 121539 w 295275"/>
                <a:gd name="connsiteY4" fmla="*/ 179451 h 295275"/>
                <a:gd name="connsiteX5" fmla="*/ 121539 w 295275"/>
                <a:gd name="connsiteY5" fmla="*/ 293846 h 295275"/>
                <a:gd name="connsiteX6" fmla="*/ 179451 w 295275"/>
                <a:gd name="connsiteY6" fmla="*/ 293846 h 295275"/>
                <a:gd name="connsiteX7" fmla="*/ 179451 w 295275"/>
                <a:gd name="connsiteY7" fmla="*/ 179451 h 295275"/>
                <a:gd name="connsiteX8" fmla="*/ 293846 w 295275"/>
                <a:gd name="connsiteY8" fmla="*/ 179451 h 295275"/>
                <a:gd name="connsiteX9" fmla="*/ 293846 w 295275"/>
                <a:gd name="connsiteY9" fmla="*/ 121539 h 295275"/>
                <a:gd name="connsiteX10" fmla="*/ 179451 w 295275"/>
                <a:gd name="connsiteY10" fmla="*/ 121539 h 295275"/>
                <a:gd name="connsiteX11" fmla="*/ 179451 w 295275"/>
                <a:gd name="connsiteY11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5275" h="295275">
                  <a:moveTo>
                    <a:pt x="121539" y="7144"/>
                  </a:moveTo>
                  <a:lnTo>
                    <a:pt x="121539" y="121539"/>
                  </a:lnTo>
                  <a:lnTo>
                    <a:pt x="7144" y="121539"/>
                  </a:lnTo>
                  <a:lnTo>
                    <a:pt x="7144" y="179451"/>
                  </a:lnTo>
                  <a:lnTo>
                    <a:pt x="121539" y="179451"/>
                  </a:lnTo>
                  <a:lnTo>
                    <a:pt x="121539" y="293846"/>
                  </a:lnTo>
                  <a:lnTo>
                    <a:pt x="179451" y="293846"/>
                  </a:lnTo>
                  <a:lnTo>
                    <a:pt x="179451" y="179451"/>
                  </a:lnTo>
                  <a:lnTo>
                    <a:pt x="293846" y="179451"/>
                  </a:lnTo>
                  <a:lnTo>
                    <a:pt x="293846" y="121539"/>
                  </a:lnTo>
                  <a:lnTo>
                    <a:pt x="179451" y="121539"/>
                  </a:lnTo>
                  <a:lnTo>
                    <a:pt x="17945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AU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0C96EDF-E8E0-A647-B7B7-BCC69BA24108}"/>
                </a:ext>
              </a:extLst>
            </p:cNvPr>
            <p:cNvGrpSpPr/>
            <p:nvPr/>
          </p:nvGrpSpPr>
          <p:grpSpPr>
            <a:xfrm>
              <a:off x="958955" y="2060848"/>
              <a:ext cx="196444" cy="196444"/>
              <a:chOff x="519961" y="1999640"/>
              <a:chExt cx="196444" cy="196444"/>
            </a:xfrm>
            <a:grpFill/>
          </p:grpSpPr>
          <p:sp>
            <p:nvSpPr>
              <p:cNvPr id="11" name="Freeform: Shape 7">
                <a:extLst>
                  <a:ext uri="{FF2B5EF4-FFF2-40B4-BE49-F238E27FC236}">
                    <a16:creationId xmlns:a16="http://schemas.microsoft.com/office/drawing/2014/main" id="{BF9E1123-EAC0-0E4F-8573-3846DF9DCFC9}"/>
                  </a:ext>
                </a:extLst>
              </p:cNvPr>
              <p:cNvSpPr/>
              <p:nvPr/>
            </p:nvSpPr>
            <p:spPr>
              <a:xfrm>
                <a:off x="639820" y="1999640"/>
                <a:ext cx="69685" cy="76654"/>
              </a:xfrm>
              <a:custGeom>
                <a:avLst/>
                <a:gdLst>
                  <a:gd name="connsiteX0" fmla="*/ 37624 w 95250"/>
                  <a:gd name="connsiteY0" fmla="*/ 44958 h 104775"/>
                  <a:gd name="connsiteX1" fmla="*/ 7144 w 95250"/>
                  <a:gd name="connsiteY1" fmla="*/ 73819 h 104775"/>
                  <a:gd name="connsiteX2" fmla="*/ 7144 w 95250"/>
                  <a:gd name="connsiteY2" fmla="*/ 38100 h 104775"/>
                  <a:gd name="connsiteX3" fmla="*/ 24956 w 95250"/>
                  <a:gd name="connsiteY3" fmla="*/ 22765 h 104775"/>
                  <a:gd name="connsiteX4" fmla="*/ 40481 w 95250"/>
                  <a:gd name="connsiteY4" fmla="*/ 7144 h 104775"/>
                  <a:gd name="connsiteX5" fmla="*/ 37624 w 95250"/>
                  <a:gd name="connsiteY5" fmla="*/ 44958 h 104775"/>
                  <a:gd name="connsiteX6" fmla="*/ 71342 w 95250"/>
                  <a:gd name="connsiteY6" fmla="*/ 66294 h 104775"/>
                  <a:gd name="connsiteX7" fmla="*/ 89154 w 95250"/>
                  <a:gd name="connsiteY7" fmla="*/ 47339 h 104775"/>
                  <a:gd name="connsiteX8" fmla="*/ 70199 w 95250"/>
                  <a:gd name="connsiteY8" fmla="*/ 100584 h 104775"/>
                  <a:gd name="connsiteX9" fmla="*/ 36767 w 95250"/>
                  <a:gd name="connsiteY9" fmla="*/ 100584 h 104775"/>
                  <a:gd name="connsiteX10" fmla="*/ 71342 w 95250"/>
                  <a:gd name="connsiteY10" fmla="*/ 66294 h 104775"/>
                  <a:gd name="connsiteX11" fmla="*/ 42481 w 95250"/>
                  <a:gd name="connsiteY11" fmla="*/ 48197 h 104775"/>
                  <a:gd name="connsiteX12" fmla="*/ 67437 w 95250"/>
                  <a:gd name="connsiteY12" fmla="*/ 22955 h 104775"/>
                  <a:gd name="connsiteX13" fmla="*/ 62103 w 95250"/>
                  <a:gd name="connsiteY13" fmla="*/ 64865 h 104775"/>
                  <a:gd name="connsiteX14" fmla="*/ 28956 w 95250"/>
                  <a:gd name="connsiteY14" fmla="*/ 100584 h 104775"/>
                  <a:gd name="connsiteX15" fmla="*/ 7144 w 95250"/>
                  <a:gd name="connsiteY15" fmla="*/ 100584 h 104775"/>
                  <a:gd name="connsiteX16" fmla="*/ 7144 w 95250"/>
                  <a:gd name="connsiteY16" fmla="*/ 84582 h 104775"/>
                  <a:gd name="connsiteX17" fmla="*/ 42481 w 95250"/>
                  <a:gd name="connsiteY17" fmla="*/ 4819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37624" y="44958"/>
                    </a:moveTo>
                    <a:cubicBezTo>
                      <a:pt x="20383" y="57817"/>
                      <a:pt x="7144" y="73819"/>
                      <a:pt x="7144" y="73819"/>
                    </a:cubicBezTo>
                    <a:lnTo>
                      <a:pt x="7144" y="38100"/>
                    </a:lnTo>
                    <a:cubicBezTo>
                      <a:pt x="12002" y="32480"/>
                      <a:pt x="24956" y="22765"/>
                      <a:pt x="24956" y="22765"/>
                    </a:cubicBezTo>
                    <a:cubicBezTo>
                      <a:pt x="34004" y="15716"/>
                      <a:pt x="40481" y="7144"/>
                      <a:pt x="40481" y="7144"/>
                    </a:cubicBezTo>
                    <a:cubicBezTo>
                      <a:pt x="64580" y="22193"/>
                      <a:pt x="37624" y="44958"/>
                      <a:pt x="37624" y="44958"/>
                    </a:cubicBezTo>
                    <a:moveTo>
                      <a:pt x="71342" y="66294"/>
                    </a:moveTo>
                    <a:cubicBezTo>
                      <a:pt x="84868" y="55436"/>
                      <a:pt x="89154" y="47339"/>
                      <a:pt x="89154" y="47339"/>
                    </a:cubicBezTo>
                    <a:cubicBezTo>
                      <a:pt x="114871" y="73057"/>
                      <a:pt x="70199" y="100584"/>
                      <a:pt x="70199" y="100584"/>
                    </a:cubicBezTo>
                    <a:lnTo>
                      <a:pt x="36767" y="100584"/>
                    </a:lnTo>
                    <a:cubicBezTo>
                      <a:pt x="42101" y="86011"/>
                      <a:pt x="71342" y="66294"/>
                      <a:pt x="71342" y="66294"/>
                    </a:cubicBezTo>
                    <a:moveTo>
                      <a:pt x="42481" y="48197"/>
                    </a:moveTo>
                    <a:cubicBezTo>
                      <a:pt x="57531" y="35624"/>
                      <a:pt x="67437" y="22955"/>
                      <a:pt x="67437" y="22955"/>
                    </a:cubicBezTo>
                    <a:cubicBezTo>
                      <a:pt x="93345" y="44196"/>
                      <a:pt x="62103" y="64865"/>
                      <a:pt x="62103" y="64865"/>
                    </a:cubicBezTo>
                    <a:cubicBezTo>
                      <a:pt x="37052" y="85344"/>
                      <a:pt x="28956" y="100584"/>
                      <a:pt x="28956" y="100584"/>
                    </a:cubicBezTo>
                    <a:lnTo>
                      <a:pt x="7144" y="100584"/>
                    </a:lnTo>
                    <a:lnTo>
                      <a:pt x="7144" y="84582"/>
                    </a:lnTo>
                    <a:cubicBezTo>
                      <a:pt x="10763" y="75057"/>
                      <a:pt x="42481" y="48197"/>
                      <a:pt x="42481" y="48197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12" name="Freeform: Shape 8">
                <a:extLst>
                  <a:ext uri="{FF2B5EF4-FFF2-40B4-BE49-F238E27FC236}">
                    <a16:creationId xmlns:a16="http://schemas.microsoft.com/office/drawing/2014/main" id="{03565007-B6D2-384B-8497-CC1F8BB98F4B}"/>
                  </a:ext>
                </a:extLst>
              </p:cNvPr>
              <p:cNvSpPr/>
              <p:nvPr/>
            </p:nvSpPr>
            <p:spPr>
              <a:xfrm>
                <a:off x="519961" y="2002095"/>
                <a:ext cx="76654" cy="69685"/>
              </a:xfrm>
              <a:custGeom>
                <a:avLst/>
                <a:gdLst>
                  <a:gd name="connsiteX0" fmla="*/ 44863 w 104775"/>
                  <a:gd name="connsiteY0" fmla="*/ 66654 h 95250"/>
                  <a:gd name="connsiteX1" fmla="*/ 73724 w 104775"/>
                  <a:gd name="connsiteY1" fmla="*/ 97134 h 95250"/>
                  <a:gd name="connsiteX2" fmla="*/ 38100 w 104775"/>
                  <a:gd name="connsiteY2" fmla="*/ 97134 h 95250"/>
                  <a:gd name="connsiteX3" fmla="*/ 22765 w 104775"/>
                  <a:gd name="connsiteY3" fmla="*/ 79322 h 95250"/>
                  <a:gd name="connsiteX4" fmla="*/ 7144 w 104775"/>
                  <a:gd name="connsiteY4" fmla="*/ 63892 h 95250"/>
                  <a:gd name="connsiteX5" fmla="*/ 44863 w 104775"/>
                  <a:gd name="connsiteY5" fmla="*/ 66654 h 95250"/>
                  <a:gd name="connsiteX6" fmla="*/ 66294 w 104775"/>
                  <a:gd name="connsiteY6" fmla="*/ 32935 h 95250"/>
                  <a:gd name="connsiteX7" fmla="*/ 47339 w 104775"/>
                  <a:gd name="connsiteY7" fmla="*/ 15124 h 95250"/>
                  <a:gd name="connsiteX8" fmla="*/ 100584 w 104775"/>
                  <a:gd name="connsiteY8" fmla="*/ 34078 h 95250"/>
                  <a:gd name="connsiteX9" fmla="*/ 100584 w 104775"/>
                  <a:gd name="connsiteY9" fmla="*/ 67511 h 95250"/>
                  <a:gd name="connsiteX10" fmla="*/ 66294 w 104775"/>
                  <a:gd name="connsiteY10" fmla="*/ 32935 h 95250"/>
                  <a:gd name="connsiteX11" fmla="*/ 48101 w 104775"/>
                  <a:gd name="connsiteY11" fmla="*/ 61796 h 95250"/>
                  <a:gd name="connsiteX12" fmla="*/ 22955 w 104775"/>
                  <a:gd name="connsiteY12" fmla="*/ 36841 h 95250"/>
                  <a:gd name="connsiteX13" fmla="*/ 64865 w 104775"/>
                  <a:gd name="connsiteY13" fmla="*/ 42175 h 95250"/>
                  <a:gd name="connsiteX14" fmla="*/ 100584 w 104775"/>
                  <a:gd name="connsiteY14" fmla="*/ 75322 h 95250"/>
                  <a:gd name="connsiteX15" fmla="*/ 100584 w 104775"/>
                  <a:gd name="connsiteY15" fmla="*/ 97134 h 95250"/>
                  <a:gd name="connsiteX16" fmla="*/ 84582 w 104775"/>
                  <a:gd name="connsiteY16" fmla="*/ 97134 h 95250"/>
                  <a:gd name="connsiteX17" fmla="*/ 48101 w 104775"/>
                  <a:gd name="connsiteY17" fmla="*/ 61796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44863" y="66654"/>
                    </a:moveTo>
                    <a:cubicBezTo>
                      <a:pt x="57722" y="83894"/>
                      <a:pt x="73724" y="97134"/>
                      <a:pt x="73724" y="97134"/>
                    </a:cubicBezTo>
                    <a:lnTo>
                      <a:pt x="38100" y="97134"/>
                    </a:lnTo>
                    <a:cubicBezTo>
                      <a:pt x="32480" y="92276"/>
                      <a:pt x="22765" y="79322"/>
                      <a:pt x="22765" y="79322"/>
                    </a:cubicBezTo>
                    <a:cubicBezTo>
                      <a:pt x="15716" y="70369"/>
                      <a:pt x="7144" y="63892"/>
                      <a:pt x="7144" y="63892"/>
                    </a:cubicBezTo>
                    <a:cubicBezTo>
                      <a:pt x="22193" y="39603"/>
                      <a:pt x="44863" y="66654"/>
                      <a:pt x="44863" y="66654"/>
                    </a:cubicBezTo>
                    <a:moveTo>
                      <a:pt x="66294" y="32935"/>
                    </a:moveTo>
                    <a:cubicBezTo>
                      <a:pt x="55436" y="19410"/>
                      <a:pt x="47339" y="15124"/>
                      <a:pt x="47339" y="15124"/>
                    </a:cubicBezTo>
                    <a:cubicBezTo>
                      <a:pt x="73057" y="-10594"/>
                      <a:pt x="100584" y="34078"/>
                      <a:pt x="100584" y="34078"/>
                    </a:cubicBezTo>
                    <a:lnTo>
                      <a:pt x="100584" y="67511"/>
                    </a:lnTo>
                    <a:cubicBezTo>
                      <a:pt x="86011" y="62177"/>
                      <a:pt x="66294" y="32935"/>
                      <a:pt x="66294" y="32935"/>
                    </a:cubicBezTo>
                    <a:moveTo>
                      <a:pt x="48101" y="61796"/>
                    </a:moveTo>
                    <a:cubicBezTo>
                      <a:pt x="35624" y="46747"/>
                      <a:pt x="22955" y="36841"/>
                      <a:pt x="22955" y="36841"/>
                    </a:cubicBezTo>
                    <a:cubicBezTo>
                      <a:pt x="44196" y="10837"/>
                      <a:pt x="64865" y="42175"/>
                      <a:pt x="64865" y="42175"/>
                    </a:cubicBezTo>
                    <a:cubicBezTo>
                      <a:pt x="85344" y="67225"/>
                      <a:pt x="100584" y="75322"/>
                      <a:pt x="100584" y="75322"/>
                    </a:cubicBezTo>
                    <a:lnTo>
                      <a:pt x="100584" y="97134"/>
                    </a:lnTo>
                    <a:lnTo>
                      <a:pt x="84582" y="97134"/>
                    </a:lnTo>
                    <a:cubicBezTo>
                      <a:pt x="74962" y="93514"/>
                      <a:pt x="48101" y="61796"/>
                      <a:pt x="48101" y="61796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13" name="Freeform: Shape 9">
                <a:extLst>
                  <a:ext uri="{FF2B5EF4-FFF2-40B4-BE49-F238E27FC236}">
                    <a16:creationId xmlns:a16="http://schemas.microsoft.com/office/drawing/2014/main" id="{9F0D25B2-F528-AB4B-BDF6-0F581246996C}"/>
                  </a:ext>
                </a:extLst>
              </p:cNvPr>
              <p:cNvSpPr/>
              <p:nvPr/>
            </p:nvSpPr>
            <p:spPr>
              <a:xfrm>
                <a:off x="522416" y="2119430"/>
                <a:ext cx="69685" cy="76654"/>
              </a:xfrm>
              <a:custGeom>
                <a:avLst/>
                <a:gdLst>
                  <a:gd name="connsiteX0" fmla="*/ 66654 w 95250"/>
                  <a:gd name="connsiteY0" fmla="*/ 62770 h 104775"/>
                  <a:gd name="connsiteX1" fmla="*/ 97134 w 95250"/>
                  <a:gd name="connsiteY1" fmla="*/ 33909 h 104775"/>
                  <a:gd name="connsiteX2" fmla="*/ 97134 w 95250"/>
                  <a:gd name="connsiteY2" fmla="*/ 69628 h 104775"/>
                  <a:gd name="connsiteX3" fmla="*/ 79322 w 95250"/>
                  <a:gd name="connsiteY3" fmla="*/ 84963 h 104775"/>
                  <a:gd name="connsiteX4" fmla="*/ 63796 w 95250"/>
                  <a:gd name="connsiteY4" fmla="*/ 100584 h 104775"/>
                  <a:gd name="connsiteX5" fmla="*/ 66654 w 95250"/>
                  <a:gd name="connsiteY5" fmla="*/ 62770 h 104775"/>
                  <a:gd name="connsiteX6" fmla="*/ 32935 w 95250"/>
                  <a:gd name="connsiteY6" fmla="*/ 41434 h 104775"/>
                  <a:gd name="connsiteX7" fmla="*/ 15124 w 95250"/>
                  <a:gd name="connsiteY7" fmla="*/ 60389 h 104775"/>
                  <a:gd name="connsiteX8" fmla="*/ 34078 w 95250"/>
                  <a:gd name="connsiteY8" fmla="*/ 7144 h 104775"/>
                  <a:gd name="connsiteX9" fmla="*/ 67511 w 95250"/>
                  <a:gd name="connsiteY9" fmla="*/ 7144 h 104775"/>
                  <a:gd name="connsiteX10" fmla="*/ 32935 w 95250"/>
                  <a:gd name="connsiteY10" fmla="*/ 41434 h 104775"/>
                  <a:gd name="connsiteX11" fmla="*/ 61796 w 95250"/>
                  <a:gd name="connsiteY11" fmla="*/ 59531 h 104775"/>
                  <a:gd name="connsiteX12" fmla="*/ 36841 w 95250"/>
                  <a:gd name="connsiteY12" fmla="*/ 84773 h 104775"/>
                  <a:gd name="connsiteX13" fmla="*/ 42175 w 95250"/>
                  <a:gd name="connsiteY13" fmla="*/ 42863 h 104775"/>
                  <a:gd name="connsiteX14" fmla="*/ 75322 w 95250"/>
                  <a:gd name="connsiteY14" fmla="*/ 7144 h 104775"/>
                  <a:gd name="connsiteX15" fmla="*/ 97134 w 95250"/>
                  <a:gd name="connsiteY15" fmla="*/ 7144 h 104775"/>
                  <a:gd name="connsiteX16" fmla="*/ 97134 w 95250"/>
                  <a:gd name="connsiteY16" fmla="*/ 23051 h 104775"/>
                  <a:gd name="connsiteX17" fmla="*/ 61796 w 95250"/>
                  <a:gd name="connsiteY17" fmla="*/ 59531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250" h="104775">
                    <a:moveTo>
                      <a:pt x="66654" y="62770"/>
                    </a:moveTo>
                    <a:cubicBezTo>
                      <a:pt x="83894" y="49911"/>
                      <a:pt x="97134" y="33909"/>
                      <a:pt x="97134" y="33909"/>
                    </a:cubicBezTo>
                    <a:lnTo>
                      <a:pt x="97134" y="69628"/>
                    </a:lnTo>
                    <a:cubicBezTo>
                      <a:pt x="92276" y="75248"/>
                      <a:pt x="79322" y="84963"/>
                      <a:pt x="79322" y="84963"/>
                    </a:cubicBezTo>
                    <a:cubicBezTo>
                      <a:pt x="70273" y="92012"/>
                      <a:pt x="63796" y="100584"/>
                      <a:pt x="63796" y="100584"/>
                    </a:cubicBezTo>
                    <a:cubicBezTo>
                      <a:pt x="39603" y="85534"/>
                      <a:pt x="66654" y="62770"/>
                      <a:pt x="66654" y="62770"/>
                    </a:cubicBezTo>
                    <a:moveTo>
                      <a:pt x="32935" y="41434"/>
                    </a:moveTo>
                    <a:cubicBezTo>
                      <a:pt x="19410" y="52292"/>
                      <a:pt x="15124" y="60389"/>
                      <a:pt x="15124" y="60389"/>
                    </a:cubicBezTo>
                    <a:cubicBezTo>
                      <a:pt x="-10594" y="34671"/>
                      <a:pt x="34078" y="7144"/>
                      <a:pt x="34078" y="7144"/>
                    </a:cubicBezTo>
                    <a:lnTo>
                      <a:pt x="67511" y="7144"/>
                    </a:lnTo>
                    <a:cubicBezTo>
                      <a:pt x="62177" y="21717"/>
                      <a:pt x="32935" y="41434"/>
                      <a:pt x="32935" y="41434"/>
                    </a:cubicBezTo>
                    <a:moveTo>
                      <a:pt x="61796" y="59531"/>
                    </a:moveTo>
                    <a:cubicBezTo>
                      <a:pt x="46747" y="72104"/>
                      <a:pt x="36841" y="84773"/>
                      <a:pt x="36841" y="84773"/>
                    </a:cubicBezTo>
                    <a:cubicBezTo>
                      <a:pt x="10837" y="63532"/>
                      <a:pt x="42175" y="42863"/>
                      <a:pt x="42175" y="42863"/>
                    </a:cubicBezTo>
                    <a:cubicBezTo>
                      <a:pt x="67225" y="22384"/>
                      <a:pt x="75322" y="7144"/>
                      <a:pt x="75322" y="7144"/>
                    </a:cubicBezTo>
                    <a:lnTo>
                      <a:pt x="97134" y="7144"/>
                    </a:lnTo>
                    <a:lnTo>
                      <a:pt x="97134" y="23051"/>
                    </a:lnTo>
                    <a:cubicBezTo>
                      <a:pt x="93514" y="32671"/>
                      <a:pt x="61796" y="59531"/>
                      <a:pt x="61796" y="5953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  <p:sp>
            <p:nvSpPr>
              <p:cNvPr id="14" name="Freeform: Shape 10">
                <a:extLst>
                  <a:ext uri="{FF2B5EF4-FFF2-40B4-BE49-F238E27FC236}">
                    <a16:creationId xmlns:a16="http://schemas.microsoft.com/office/drawing/2014/main" id="{60CFEEE9-3D0B-C644-94BB-8D812E6B800C}"/>
                  </a:ext>
                </a:extLst>
              </p:cNvPr>
              <p:cNvSpPr/>
              <p:nvPr/>
            </p:nvSpPr>
            <p:spPr>
              <a:xfrm>
                <a:off x="639751" y="2119499"/>
                <a:ext cx="76654" cy="69685"/>
              </a:xfrm>
              <a:custGeom>
                <a:avLst/>
                <a:gdLst>
                  <a:gd name="connsiteX0" fmla="*/ 62770 w 104775"/>
                  <a:gd name="connsiteY0" fmla="*/ 37624 h 95250"/>
                  <a:gd name="connsiteX1" fmla="*/ 33909 w 104775"/>
                  <a:gd name="connsiteY1" fmla="*/ 7144 h 95250"/>
                  <a:gd name="connsiteX2" fmla="*/ 69628 w 104775"/>
                  <a:gd name="connsiteY2" fmla="*/ 7144 h 95250"/>
                  <a:gd name="connsiteX3" fmla="*/ 84963 w 104775"/>
                  <a:gd name="connsiteY3" fmla="*/ 24956 h 95250"/>
                  <a:gd name="connsiteX4" fmla="*/ 100584 w 104775"/>
                  <a:gd name="connsiteY4" fmla="*/ 40481 h 95250"/>
                  <a:gd name="connsiteX5" fmla="*/ 62770 w 104775"/>
                  <a:gd name="connsiteY5" fmla="*/ 37624 h 95250"/>
                  <a:gd name="connsiteX6" fmla="*/ 41434 w 104775"/>
                  <a:gd name="connsiteY6" fmla="*/ 71247 h 95250"/>
                  <a:gd name="connsiteX7" fmla="*/ 60389 w 104775"/>
                  <a:gd name="connsiteY7" fmla="*/ 89059 h 95250"/>
                  <a:gd name="connsiteX8" fmla="*/ 7144 w 104775"/>
                  <a:gd name="connsiteY8" fmla="*/ 70104 h 95250"/>
                  <a:gd name="connsiteX9" fmla="*/ 7144 w 104775"/>
                  <a:gd name="connsiteY9" fmla="*/ 36671 h 95250"/>
                  <a:gd name="connsiteX10" fmla="*/ 41434 w 104775"/>
                  <a:gd name="connsiteY10" fmla="*/ 71247 h 95250"/>
                  <a:gd name="connsiteX11" fmla="*/ 59531 w 104775"/>
                  <a:gd name="connsiteY11" fmla="*/ 42481 h 95250"/>
                  <a:gd name="connsiteX12" fmla="*/ 84773 w 104775"/>
                  <a:gd name="connsiteY12" fmla="*/ 67437 h 95250"/>
                  <a:gd name="connsiteX13" fmla="*/ 42863 w 104775"/>
                  <a:gd name="connsiteY13" fmla="*/ 62103 h 95250"/>
                  <a:gd name="connsiteX14" fmla="*/ 7144 w 104775"/>
                  <a:gd name="connsiteY14" fmla="*/ 28956 h 95250"/>
                  <a:gd name="connsiteX15" fmla="*/ 7144 w 104775"/>
                  <a:gd name="connsiteY15" fmla="*/ 7144 h 95250"/>
                  <a:gd name="connsiteX16" fmla="*/ 23051 w 104775"/>
                  <a:gd name="connsiteY16" fmla="*/ 7144 h 95250"/>
                  <a:gd name="connsiteX17" fmla="*/ 59531 w 104775"/>
                  <a:gd name="connsiteY17" fmla="*/ 42481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4775" h="95250">
                    <a:moveTo>
                      <a:pt x="62770" y="37624"/>
                    </a:moveTo>
                    <a:cubicBezTo>
                      <a:pt x="49911" y="20383"/>
                      <a:pt x="33909" y="7144"/>
                      <a:pt x="33909" y="7144"/>
                    </a:cubicBezTo>
                    <a:lnTo>
                      <a:pt x="69628" y="7144"/>
                    </a:lnTo>
                    <a:cubicBezTo>
                      <a:pt x="75248" y="12002"/>
                      <a:pt x="84963" y="24956"/>
                      <a:pt x="84963" y="24956"/>
                    </a:cubicBezTo>
                    <a:cubicBezTo>
                      <a:pt x="92012" y="34004"/>
                      <a:pt x="100584" y="40481"/>
                      <a:pt x="100584" y="40481"/>
                    </a:cubicBezTo>
                    <a:cubicBezTo>
                      <a:pt x="85534" y="64580"/>
                      <a:pt x="62770" y="37624"/>
                      <a:pt x="62770" y="37624"/>
                    </a:cubicBezTo>
                    <a:moveTo>
                      <a:pt x="41434" y="71247"/>
                    </a:moveTo>
                    <a:cubicBezTo>
                      <a:pt x="52292" y="84773"/>
                      <a:pt x="60389" y="89059"/>
                      <a:pt x="60389" y="89059"/>
                    </a:cubicBezTo>
                    <a:cubicBezTo>
                      <a:pt x="34671" y="114776"/>
                      <a:pt x="7144" y="70104"/>
                      <a:pt x="7144" y="70104"/>
                    </a:cubicBezTo>
                    <a:lnTo>
                      <a:pt x="7144" y="36671"/>
                    </a:lnTo>
                    <a:cubicBezTo>
                      <a:pt x="21717" y="42101"/>
                      <a:pt x="41434" y="71247"/>
                      <a:pt x="41434" y="71247"/>
                    </a:cubicBezTo>
                    <a:moveTo>
                      <a:pt x="59531" y="42481"/>
                    </a:moveTo>
                    <a:cubicBezTo>
                      <a:pt x="72104" y="57531"/>
                      <a:pt x="84773" y="67437"/>
                      <a:pt x="84773" y="67437"/>
                    </a:cubicBezTo>
                    <a:cubicBezTo>
                      <a:pt x="63532" y="93440"/>
                      <a:pt x="42863" y="62103"/>
                      <a:pt x="42863" y="62103"/>
                    </a:cubicBezTo>
                    <a:cubicBezTo>
                      <a:pt x="22384" y="37052"/>
                      <a:pt x="7144" y="28956"/>
                      <a:pt x="7144" y="28956"/>
                    </a:cubicBezTo>
                    <a:lnTo>
                      <a:pt x="7144" y="7144"/>
                    </a:lnTo>
                    <a:lnTo>
                      <a:pt x="23051" y="7144"/>
                    </a:lnTo>
                    <a:cubicBezTo>
                      <a:pt x="32671" y="10763"/>
                      <a:pt x="59531" y="42481"/>
                      <a:pt x="59531" y="4248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AU"/>
              </a:p>
            </p:txBody>
          </p:sp>
        </p:grpSp>
      </p:grp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7D191CCF-438D-F24C-A190-38082FD0F0A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0351"/>
            <a:ext cx="12192000" cy="2964648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94BFC65-2CA9-394C-B825-E3394A34FF09}"/>
              </a:ext>
            </a:extLst>
          </p:cNvPr>
          <p:cNvSpPr txBox="1"/>
          <p:nvPr/>
        </p:nvSpPr>
        <p:spPr>
          <a:xfrm>
            <a:off x="13552370" y="6179419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DB7B3968-B42F-264E-9858-F96AD025663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8871" y="3256100"/>
            <a:ext cx="9144000" cy="1440160"/>
          </a:xfrm>
          <a:prstGeom prst="rect">
            <a:avLst/>
          </a:prstGeom>
        </p:spPr>
        <p:txBody>
          <a:bodyPr anchor="b"/>
          <a:lstStyle>
            <a:lvl1pPr algn="l">
              <a:defRPr sz="40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</a:t>
            </a:r>
            <a:br>
              <a:rPr lang="en-US"/>
            </a:br>
            <a:r>
              <a:rPr lang="en-US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7423150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0" y="0"/>
            <a:ext cx="6192011" cy="6237312"/>
          </a:xfrm>
          <a:prstGeom prst="round1Rect">
            <a:avLst>
              <a:gd name="adj" fmla="val 23287"/>
            </a:avLst>
          </a:prstGeom>
          <a:solidFill>
            <a:srgbClr val="E5DBCB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56B88284-AAD5-AE46-B5F7-D1554CD898A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647386" y="692696"/>
            <a:ext cx="4959787" cy="488908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6D0D5AB6-41CD-CD43-BE0E-710510C462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5E9CC21D-9458-F64F-91C0-D00DF1FB2A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379" y="2177480"/>
            <a:ext cx="5184574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DDB4820-AC21-D145-9DFA-CC64BCC80C89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rgbClr val="D8607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A964E8A9-F70A-4146-974B-8F61BF964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32487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0" y="0"/>
            <a:ext cx="6192011" cy="6237312"/>
          </a:xfrm>
          <a:prstGeom prst="round1Rect">
            <a:avLst>
              <a:gd name="adj" fmla="val 23287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F5403EF0-98D8-6B4B-B1CE-3A22FD24B37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647386" y="692696"/>
            <a:ext cx="4959787" cy="488908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F2D6F13C-AB98-FA45-9ED4-003FACDBBA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accent2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77A281CC-2BC0-AF44-B282-6895AAFF469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9379" y="2177480"/>
            <a:ext cx="5184574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8AE1625-AC35-5444-9D91-EDAF49446C5D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6782F49C-297E-5140-9598-28E9540BF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82123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1" y="0"/>
            <a:ext cx="6168008" cy="6237312"/>
          </a:xfrm>
          <a:prstGeom prst="round1Rect">
            <a:avLst>
              <a:gd name="adj" fmla="val 23287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A8717F52-5218-A04E-85FE-4019BA2AFCE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647386" y="692696"/>
            <a:ext cx="4959787" cy="488908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0839EF53-B0FD-AF42-8479-0D8D25CADA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accent2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EEACEA1C-E92F-6E43-9A30-A6A1ADBE0B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9" y="2177480"/>
            <a:ext cx="5184574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chemeClr val="bg1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chemeClr val="bg1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chemeClr val="bg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999959-C804-0541-9D17-160A08F280B9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rgbClr val="C3DDD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537687FA-8903-8C4E-9FAE-8BA825B5F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19204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1" y="0"/>
            <a:ext cx="6168008" cy="6237312"/>
          </a:xfrm>
          <a:prstGeom prst="round1Rect">
            <a:avLst>
              <a:gd name="adj" fmla="val 2328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A8717F52-5218-A04E-85FE-4019BA2AFCE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647386" y="692696"/>
            <a:ext cx="4959787" cy="488908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0839EF53-B0FD-AF42-8479-0D8D25CADA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EEACEA1C-E92F-6E43-9A30-A6A1ADBE0B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9" y="2177480"/>
            <a:ext cx="5184574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999959-C804-0541-9D17-160A08F280B9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537687FA-8903-8C4E-9FAE-8BA825B5F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71786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 Single Corner Rectangle 10">
            <a:extLst>
              <a:ext uri="{FF2B5EF4-FFF2-40B4-BE49-F238E27FC236}">
                <a16:creationId xmlns:a16="http://schemas.microsoft.com/office/drawing/2014/main" id="{A1C99DE8-695A-E94E-AB18-FA5994D734C2}"/>
              </a:ext>
            </a:extLst>
          </p:cNvPr>
          <p:cNvSpPr/>
          <p:nvPr/>
        </p:nvSpPr>
        <p:spPr>
          <a:xfrm>
            <a:off x="1" y="0"/>
            <a:ext cx="6168008" cy="6237312"/>
          </a:xfrm>
          <a:prstGeom prst="round1Rect">
            <a:avLst>
              <a:gd name="adj" fmla="val 23287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A8717F52-5218-A04E-85FE-4019BA2AFCE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647386" y="692696"/>
            <a:ext cx="4959787" cy="4889086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0839EF53-B0FD-AF42-8479-0D8D25CADAF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47386" y="5725203"/>
            <a:ext cx="4959785" cy="22407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EEACEA1C-E92F-6E43-9A30-A6A1ADBE0BE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9379" y="2177480"/>
            <a:ext cx="5184574" cy="3771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000" cap="none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0" indent="0">
              <a:spcBef>
                <a:spcPts val="188"/>
              </a:spcBef>
              <a:buFontTx/>
              <a:buNone/>
              <a:defRPr sz="2000" cap="all">
                <a:solidFill>
                  <a:srgbClr val="0C244C"/>
                </a:solidFill>
                <a:latin typeface="Arial"/>
                <a:cs typeface="Arial"/>
              </a:defRPr>
            </a:lvl2pPr>
            <a:lvl3pPr marL="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3pPr>
            <a:lvl4pPr marL="324000" indent="-17145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4pPr>
            <a:lvl5pPr marL="445500" indent="-135000">
              <a:spcBef>
                <a:spcPts val="188"/>
              </a:spcBef>
              <a:buFont typeface="Arial"/>
              <a:buChar char="•"/>
              <a:defRPr sz="2000">
                <a:solidFill>
                  <a:srgbClr val="0C244C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9999959-C804-0541-9D17-160A08F280B9}"/>
              </a:ext>
            </a:extLst>
          </p:cNvPr>
          <p:cNvCxnSpPr/>
          <p:nvPr/>
        </p:nvCxnSpPr>
        <p:spPr>
          <a:xfrm>
            <a:off x="335360" y="1916832"/>
            <a:ext cx="5328592" cy="0"/>
          </a:xfrm>
          <a:prstGeom prst="line">
            <a:avLst/>
          </a:pr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537687FA-8903-8C4E-9FAE-8BA825B5FF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92695"/>
            <a:ext cx="5328592" cy="96348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lnSpc>
                <a:spcPct val="100000"/>
              </a:lnSpc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25209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5" name="Round Diagonal Corner Rectangle 14">
            <a:extLst>
              <a:ext uri="{FF2B5EF4-FFF2-40B4-BE49-F238E27FC236}">
                <a16:creationId xmlns:a16="http://schemas.microsoft.com/office/drawing/2014/main" id="{333B05BF-2416-1E42-A4F6-EFE4B6A4B89D}"/>
              </a:ext>
            </a:extLst>
          </p:cNvPr>
          <p:cNvSpPr/>
          <p:nvPr/>
        </p:nvSpPr>
        <p:spPr>
          <a:xfrm flipH="1">
            <a:off x="-5" y="0"/>
            <a:ext cx="11555822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C3DD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93B890FB-C822-6244-AE9A-D27B6D3B1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42" y="382352"/>
            <a:ext cx="9217024" cy="50405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D86075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A16FE2FA-60A7-824D-989C-1DE14DD4ACC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67808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E25E6694-41CC-5246-8950-1FCBC5A42DA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12224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66F85165-9A8B-4B48-92D5-DD4A6F5AFF4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580889"/>
            <a:ext cx="3456384" cy="3936343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2" name="Text Placeholder 15">
            <a:extLst>
              <a:ext uri="{FF2B5EF4-FFF2-40B4-BE49-F238E27FC236}">
                <a16:creationId xmlns:a16="http://schemas.microsoft.com/office/drawing/2014/main" id="{F0ABBF8E-2FA1-4143-A3D1-85D857940BF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4842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" name="Text Placeholder 15">
            <a:extLst>
              <a:ext uri="{FF2B5EF4-FFF2-40B4-BE49-F238E27FC236}">
                <a16:creationId xmlns:a16="http://schemas.microsoft.com/office/drawing/2014/main" id="{90FE50E2-7287-AF48-8B7F-254A7F65FA1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384838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15">
            <a:extLst>
              <a:ext uri="{FF2B5EF4-FFF2-40B4-BE49-F238E27FC236}">
                <a16:creationId xmlns:a16="http://schemas.microsoft.com/office/drawing/2014/main" id="{E059A0B8-5DBB-0547-9898-6107ECB32B6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07914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5691195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8" name="Round Diagonal Corner Rectangle 7">
            <a:extLst>
              <a:ext uri="{FF2B5EF4-FFF2-40B4-BE49-F238E27FC236}">
                <a16:creationId xmlns:a16="http://schemas.microsoft.com/office/drawing/2014/main" id="{79C8EF2F-0282-5D4F-BA19-6BB7F61FA937}"/>
              </a:ext>
            </a:extLst>
          </p:cNvPr>
          <p:cNvSpPr/>
          <p:nvPr/>
        </p:nvSpPr>
        <p:spPr>
          <a:xfrm flipH="1">
            <a:off x="-3" y="0"/>
            <a:ext cx="11644206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F91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EE432D93-A7A2-E74B-93B8-7A5C8AE54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42" y="382352"/>
            <a:ext cx="9217024" cy="50405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9" name="Picture Placeholder 4">
            <a:extLst>
              <a:ext uri="{FF2B5EF4-FFF2-40B4-BE49-F238E27FC236}">
                <a16:creationId xmlns:a16="http://schemas.microsoft.com/office/drawing/2014/main" id="{D8D8473A-26AF-C249-A308-51D1233C19A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67808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1" name="Picture Placeholder 4">
            <a:extLst>
              <a:ext uri="{FF2B5EF4-FFF2-40B4-BE49-F238E27FC236}">
                <a16:creationId xmlns:a16="http://schemas.microsoft.com/office/drawing/2014/main" id="{8C347D0D-9ADF-F04D-A7A9-763015C2FBE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12224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338317EF-8420-7944-BC72-E01F1749B18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580889"/>
            <a:ext cx="3456384" cy="3936343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75B2FE88-A057-1C45-BF75-BA661C6AE8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4842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4" name="Text Placeholder 15">
            <a:extLst>
              <a:ext uri="{FF2B5EF4-FFF2-40B4-BE49-F238E27FC236}">
                <a16:creationId xmlns:a16="http://schemas.microsoft.com/office/drawing/2014/main" id="{3A588400-871F-F44A-B832-D2DAB6AF61A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384838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15">
            <a:extLst>
              <a:ext uri="{FF2B5EF4-FFF2-40B4-BE49-F238E27FC236}">
                <a16:creationId xmlns:a16="http://schemas.microsoft.com/office/drawing/2014/main" id="{F1C8C285-4546-2C4E-8423-946982299F5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07914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5160793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15" name="Round Diagonal Corner Rectangle 14">
            <a:extLst>
              <a:ext uri="{FF2B5EF4-FFF2-40B4-BE49-F238E27FC236}">
                <a16:creationId xmlns:a16="http://schemas.microsoft.com/office/drawing/2014/main" id="{333B05BF-2416-1E42-A4F6-EFE4B6A4B89D}"/>
              </a:ext>
            </a:extLst>
          </p:cNvPr>
          <p:cNvSpPr/>
          <p:nvPr/>
        </p:nvSpPr>
        <p:spPr>
          <a:xfrm flipH="1">
            <a:off x="-5" y="0"/>
            <a:ext cx="11568612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93B890FB-C822-6244-AE9A-D27B6D3B1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42" y="382352"/>
            <a:ext cx="9217024" cy="50405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EA1537EA-C36C-4C48-9C17-DE22BD9EC20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67808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3A687291-0CBA-8646-91E4-32C02AB4A5A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12224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F5167438-FB8A-1D4B-BB24-9F2B40AFF33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580889"/>
            <a:ext cx="3456384" cy="3936343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3564D09F-C382-5F46-A844-6305CD1B99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4842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1E4B44F8-F3D8-7E40-8BC0-84AEE1138FF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384838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B8E350C7-D56C-BB4A-923E-E08A439FDFB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07914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8687599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8" name="Round Diagonal Corner Rectangle 7">
            <a:extLst>
              <a:ext uri="{FF2B5EF4-FFF2-40B4-BE49-F238E27FC236}">
                <a16:creationId xmlns:a16="http://schemas.microsoft.com/office/drawing/2014/main" id="{79C8EF2F-0282-5D4F-BA19-6BB7F61FA937}"/>
              </a:ext>
            </a:extLst>
          </p:cNvPr>
          <p:cNvSpPr/>
          <p:nvPr/>
        </p:nvSpPr>
        <p:spPr>
          <a:xfrm flipH="1">
            <a:off x="-3" y="0"/>
            <a:ext cx="11568611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rgbClr val="D860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EE432D93-A7A2-E74B-93B8-7A5C8AE54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42" y="382352"/>
            <a:ext cx="9217024" cy="50405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FDC2E9A5-4FC2-DB40-89CB-67A9A1EC11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67808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9D71FB35-CDC5-B64B-9E71-A1098C4880A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12224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DEFC1B93-E9EB-F044-9954-5927089FF3B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580889"/>
            <a:ext cx="3456384" cy="3936343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06754A93-30EC-D149-8F70-4D6C61C5108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4842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A29D6DF-68BB-6C4D-AAA4-B639652E83E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384838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15A68DEF-DF3E-0F48-A2EE-0609932A4F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07914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chemeClr val="tx1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7985082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75C86DB0-BDA6-D244-8D3F-FA369F783ACC}"/>
              </a:ext>
            </a:extLst>
          </p:cNvPr>
          <p:cNvSpPr txBox="1"/>
          <p:nvPr/>
        </p:nvSpPr>
        <p:spPr>
          <a:xfrm>
            <a:off x="13026189" y="643930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/>
              <a:t>  </a:t>
            </a:r>
          </a:p>
        </p:txBody>
      </p:sp>
      <p:sp>
        <p:nvSpPr>
          <p:cNvPr id="8" name="Round Diagonal Corner Rectangle 7">
            <a:extLst>
              <a:ext uri="{FF2B5EF4-FFF2-40B4-BE49-F238E27FC236}">
                <a16:creationId xmlns:a16="http://schemas.microsoft.com/office/drawing/2014/main" id="{79C8EF2F-0282-5D4F-BA19-6BB7F61FA937}"/>
              </a:ext>
            </a:extLst>
          </p:cNvPr>
          <p:cNvSpPr/>
          <p:nvPr/>
        </p:nvSpPr>
        <p:spPr>
          <a:xfrm flipH="1">
            <a:off x="-3" y="0"/>
            <a:ext cx="11568611" cy="1268760"/>
          </a:xfrm>
          <a:prstGeom prst="round2DiagRect">
            <a:avLst>
              <a:gd name="adj1" fmla="val 42510"/>
              <a:gd name="adj2" fmla="val 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rgbClr val="C3DDD7"/>
              </a:solidFill>
            </a:endParaRPr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EE432D93-A7A2-E74B-93B8-7A5C8AE54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842" y="382352"/>
            <a:ext cx="9217024" cy="50405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>
              <a:defRPr b="1" i="0" cap="all" normalizeH="0" baseline="0">
                <a:solidFill>
                  <a:srgbClr val="0C244C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9" name="Picture Placeholder 4">
            <a:extLst>
              <a:ext uri="{FF2B5EF4-FFF2-40B4-BE49-F238E27FC236}">
                <a16:creationId xmlns:a16="http://schemas.microsoft.com/office/drawing/2014/main" id="{FDC2E9A5-4FC2-DB40-89CB-67A9A1EC11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67808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9D71FB35-CDC5-B64B-9E71-A1098C4880A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12224" y="1580889"/>
            <a:ext cx="3456384" cy="3936344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DEFC1B93-E9EB-F044-9954-5927089FF3B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580889"/>
            <a:ext cx="3456384" cy="3936343"/>
          </a:xfrm>
          <a:prstGeom prst="rect">
            <a:avLst/>
          </a:prstGeom>
        </p:spPr>
        <p:txBody>
          <a:bodyPr vert="horz"/>
          <a:lstStyle>
            <a:lvl1pPr>
              <a:defRPr sz="788">
                <a:latin typeface="Arial"/>
                <a:cs typeface="Arial"/>
              </a:defRPr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06754A93-30EC-D149-8F70-4D6C61C5108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4842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A29D6DF-68BB-6C4D-AAA4-B639652E83E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384838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15A68DEF-DF3E-0F48-A2EE-0609932A4F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07914" y="5714416"/>
            <a:ext cx="3447904" cy="24523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Tx/>
              <a:buNone/>
              <a:defRPr sz="900" baseline="0">
                <a:solidFill>
                  <a:srgbClr val="0C244C"/>
                </a:solidFill>
                <a:latin typeface="Arial"/>
                <a:cs typeface="Arial"/>
              </a:defRPr>
            </a:lvl1pPr>
            <a:lvl2pPr marL="342900" indent="0">
              <a:buFontTx/>
              <a:buNone/>
              <a:defRPr sz="1050">
                <a:latin typeface=""/>
              </a:defRPr>
            </a:lvl2pPr>
            <a:lvl3pPr marL="685800" indent="0">
              <a:buFontTx/>
              <a:buNone/>
              <a:defRPr sz="1050">
                <a:latin typeface=""/>
              </a:defRPr>
            </a:lvl3pPr>
            <a:lvl4pPr marL="1028700" indent="0">
              <a:buFontTx/>
              <a:buNone/>
              <a:defRPr sz="1050">
                <a:latin typeface=""/>
              </a:defRPr>
            </a:lvl4pPr>
            <a:lvl5pPr marL="1371600" indent="0">
              <a:buFontTx/>
              <a:buNone/>
              <a:defRPr sz="1050">
                <a:latin typeface="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60811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image" Target="../media/image2.emf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84.xml"/><Relationship Id="rId21" Type="http://schemas.openxmlformats.org/officeDocument/2006/relationships/slideLayout" Target="../slideLayouts/slideLayout79.xml"/><Relationship Id="rId42" Type="http://schemas.openxmlformats.org/officeDocument/2006/relationships/slideLayout" Target="../slideLayouts/slideLayout100.xml"/><Relationship Id="rId47" Type="http://schemas.openxmlformats.org/officeDocument/2006/relationships/slideLayout" Target="../slideLayouts/slideLayout105.xml"/><Relationship Id="rId63" Type="http://schemas.openxmlformats.org/officeDocument/2006/relationships/slideLayout" Target="../slideLayouts/slideLayout121.xml"/><Relationship Id="rId68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69.xml"/><Relationship Id="rId24" Type="http://schemas.openxmlformats.org/officeDocument/2006/relationships/slideLayout" Target="../slideLayouts/slideLayout82.xml"/><Relationship Id="rId32" Type="http://schemas.openxmlformats.org/officeDocument/2006/relationships/slideLayout" Target="../slideLayouts/slideLayout90.xml"/><Relationship Id="rId37" Type="http://schemas.openxmlformats.org/officeDocument/2006/relationships/slideLayout" Target="../slideLayouts/slideLayout95.xml"/><Relationship Id="rId40" Type="http://schemas.openxmlformats.org/officeDocument/2006/relationships/slideLayout" Target="../slideLayouts/slideLayout98.xml"/><Relationship Id="rId45" Type="http://schemas.openxmlformats.org/officeDocument/2006/relationships/slideLayout" Target="../slideLayouts/slideLayout103.xml"/><Relationship Id="rId53" Type="http://schemas.openxmlformats.org/officeDocument/2006/relationships/slideLayout" Target="../slideLayouts/slideLayout111.xml"/><Relationship Id="rId58" Type="http://schemas.openxmlformats.org/officeDocument/2006/relationships/slideLayout" Target="../slideLayouts/slideLayout116.xml"/><Relationship Id="rId66" Type="http://schemas.openxmlformats.org/officeDocument/2006/relationships/slideLayout" Target="../slideLayouts/slideLayout124.xml"/><Relationship Id="rId74" Type="http://schemas.openxmlformats.org/officeDocument/2006/relationships/slideLayout" Target="../slideLayouts/slideLayout132.xml"/><Relationship Id="rId79" Type="http://schemas.openxmlformats.org/officeDocument/2006/relationships/image" Target="../media/image1.emf"/><Relationship Id="rId5" Type="http://schemas.openxmlformats.org/officeDocument/2006/relationships/slideLayout" Target="../slideLayouts/slideLayout63.xml"/><Relationship Id="rId61" Type="http://schemas.openxmlformats.org/officeDocument/2006/relationships/slideLayout" Target="../slideLayouts/slideLayout119.xml"/><Relationship Id="rId1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72.xml"/><Relationship Id="rId22" Type="http://schemas.openxmlformats.org/officeDocument/2006/relationships/slideLayout" Target="../slideLayouts/slideLayout80.xml"/><Relationship Id="rId27" Type="http://schemas.openxmlformats.org/officeDocument/2006/relationships/slideLayout" Target="../slideLayouts/slideLayout85.xml"/><Relationship Id="rId30" Type="http://schemas.openxmlformats.org/officeDocument/2006/relationships/slideLayout" Target="../slideLayouts/slideLayout88.xml"/><Relationship Id="rId35" Type="http://schemas.openxmlformats.org/officeDocument/2006/relationships/slideLayout" Target="../slideLayouts/slideLayout93.xml"/><Relationship Id="rId43" Type="http://schemas.openxmlformats.org/officeDocument/2006/relationships/slideLayout" Target="../slideLayouts/slideLayout101.xml"/><Relationship Id="rId48" Type="http://schemas.openxmlformats.org/officeDocument/2006/relationships/slideLayout" Target="../slideLayouts/slideLayout106.xml"/><Relationship Id="rId56" Type="http://schemas.openxmlformats.org/officeDocument/2006/relationships/slideLayout" Target="../slideLayouts/slideLayout114.xml"/><Relationship Id="rId64" Type="http://schemas.openxmlformats.org/officeDocument/2006/relationships/slideLayout" Target="../slideLayouts/slideLayout122.xml"/><Relationship Id="rId69" Type="http://schemas.openxmlformats.org/officeDocument/2006/relationships/slideLayout" Target="../slideLayouts/slideLayout127.xml"/><Relationship Id="rId77" Type="http://schemas.openxmlformats.org/officeDocument/2006/relationships/slideLayout" Target="../slideLayouts/slideLayout135.xml"/><Relationship Id="rId8" Type="http://schemas.openxmlformats.org/officeDocument/2006/relationships/slideLayout" Target="../slideLayouts/slideLayout66.xml"/><Relationship Id="rId51" Type="http://schemas.openxmlformats.org/officeDocument/2006/relationships/slideLayout" Target="../slideLayouts/slideLayout109.xml"/><Relationship Id="rId72" Type="http://schemas.openxmlformats.org/officeDocument/2006/relationships/slideLayout" Target="../slideLayouts/slideLayout130.xml"/><Relationship Id="rId80" Type="http://schemas.openxmlformats.org/officeDocument/2006/relationships/image" Target="../media/image2.emf"/><Relationship Id="rId3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5" Type="http://schemas.openxmlformats.org/officeDocument/2006/relationships/slideLayout" Target="../slideLayouts/slideLayout83.xml"/><Relationship Id="rId33" Type="http://schemas.openxmlformats.org/officeDocument/2006/relationships/slideLayout" Target="../slideLayouts/slideLayout91.xml"/><Relationship Id="rId38" Type="http://schemas.openxmlformats.org/officeDocument/2006/relationships/slideLayout" Target="../slideLayouts/slideLayout96.xml"/><Relationship Id="rId46" Type="http://schemas.openxmlformats.org/officeDocument/2006/relationships/slideLayout" Target="../slideLayouts/slideLayout104.xml"/><Relationship Id="rId59" Type="http://schemas.openxmlformats.org/officeDocument/2006/relationships/slideLayout" Target="../slideLayouts/slideLayout117.xml"/><Relationship Id="rId67" Type="http://schemas.openxmlformats.org/officeDocument/2006/relationships/slideLayout" Target="../slideLayouts/slideLayout125.xml"/><Relationship Id="rId20" Type="http://schemas.openxmlformats.org/officeDocument/2006/relationships/slideLayout" Target="../slideLayouts/slideLayout78.xml"/><Relationship Id="rId41" Type="http://schemas.openxmlformats.org/officeDocument/2006/relationships/slideLayout" Target="../slideLayouts/slideLayout99.xml"/><Relationship Id="rId54" Type="http://schemas.openxmlformats.org/officeDocument/2006/relationships/slideLayout" Target="../slideLayouts/slideLayout112.xml"/><Relationship Id="rId62" Type="http://schemas.openxmlformats.org/officeDocument/2006/relationships/slideLayout" Target="../slideLayouts/slideLayout120.xml"/><Relationship Id="rId70" Type="http://schemas.openxmlformats.org/officeDocument/2006/relationships/slideLayout" Target="../slideLayouts/slideLayout128.xml"/><Relationship Id="rId75" Type="http://schemas.openxmlformats.org/officeDocument/2006/relationships/slideLayout" Target="../slideLayouts/slideLayout133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5" Type="http://schemas.openxmlformats.org/officeDocument/2006/relationships/slideLayout" Target="../slideLayouts/slideLayout73.xml"/><Relationship Id="rId23" Type="http://schemas.openxmlformats.org/officeDocument/2006/relationships/slideLayout" Target="../slideLayouts/slideLayout81.xml"/><Relationship Id="rId28" Type="http://schemas.openxmlformats.org/officeDocument/2006/relationships/slideLayout" Target="../slideLayouts/slideLayout86.xml"/><Relationship Id="rId36" Type="http://schemas.openxmlformats.org/officeDocument/2006/relationships/slideLayout" Target="../slideLayouts/slideLayout94.xml"/><Relationship Id="rId49" Type="http://schemas.openxmlformats.org/officeDocument/2006/relationships/slideLayout" Target="../slideLayouts/slideLayout107.xml"/><Relationship Id="rId57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68.xml"/><Relationship Id="rId31" Type="http://schemas.openxmlformats.org/officeDocument/2006/relationships/slideLayout" Target="../slideLayouts/slideLayout89.xml"/><Relationship Id="rId44" Type="http://schemas.openxmlformats.org/officeDocument/2006/relationships/slideLayout" Target="../slideLayouts/slideLayout102.xml"/><Relationship Id="rId52" Type="http://schemas.openxmlformats.org/officeDocument/2006/relationships/slideLayout" Target="../slideLayouts/slideLayout110.xml"/><Relationship Id="rId60" Type="http://schemas.openxmlformats.org/officeDocument/2006/relationships/slideLayout" Target="../slideLayouts/slideLayout118.xml"/><Relationship Id="rId65" Type="http://schemas.openxmlformats.org/officeDocument/2006/relationships/slideLayout" Target="../slideLayouts/slideLayout123.xml"/><Relationship Id="rId73" Type="http://schemas.openxmlformats.org/officeDocument/2006/relationships/slideLayout" Target="../slideLayouts/slideLayout131.xml"/><Relationship Id="rId78" Type="http://schemas.openxmlformats.org/officeDocument/2006/relationships/theme" Target="../theme/theme2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9" Type="http://schemas.openxmlformats.org/officeDocument/2006/relationships/slideLayout" Target="../slideLayouts/slideLayout97.xml"/><Relationship Id="rId34" Type="http://schemas.openxmlformats.org/officeDocument/2006/relationships/slideLayout" Target="../slideLayouts/slideLayout92.xml"/><Relationship Id="rId50" Type="http://schemas.openxmlformats.org/officeDocument/2006/relationships/slideLayout" Target="../slideLayouts/slideLayout108.xml"/><Relationship Id="rId55" Type="http://schemas.openxmlformats.org/officeDocument/2006/relationships/slideLayout" Target="../slideLayouts/slideLayout113.xml"/><Relationship Id="rId76" Type="http://schemas.openxmlformats.org/officeDocument/2006/relationships/slideLayout" Target="../slideLayouts/slideLayout134.xml"/><Relationship Id="rId7" Type="http://schemas.openxmlformats.org/officeDocument/2006/relationships/slideLayout" Target="../slideLayouts/slideLayout65.xml"/><Relationship Id="rId71" Type="http://schemas.openxmlformats.org/officeDocument/2006/relationships/slideLayout" Target="../slideLayouts/slideLayout129.xml"/><Relationship Id="rId2" Type="http://schemas.openxmlformats.org/officeDocument/2006/relationships/slideLayout" Target="../slideLayouts/slideLayout60.xml"/><Relationship Id="rId29" Type="http://schemas.openxmlformats.org/officeDocument/2006/relationships/slideLayout" Target="../slideLayouts/slideLayout8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bg object 17">
            <a:extLst>
              <a:ext uri="{FF2B5EF4-FFF2-40B4-BE49-F238E27FC236}">
                <a16:creationId xmlns:a16="http://schemas.microsoft.com/office/drawing/2014/main" id="{6242D198-E2DD-0341-A688-39C5FF3F8A86}"/>
              </a:ext>
            </a:extLst>
          </p:cNvPr>
          <p:cNvSpPr/>
          <p:nvPr/>
        </p:nvSpPr>
        <p:spPr>
          <a:xfrm>
            <a:off x="0" y="6309322"/>
            <a:ext cx="12192000" cy="548679"/>
          </a:xfrm>
          <a:custGeom>
            <a:avLst/>
            <a:gdLst/>
            <a:ahLst/>
            <a:cxnLst/>
            <a:rect l="l" t="t" r="r" b="b"/>
            <a:pathLst>
              <a:path w="13004800" h="762000">
                <a:moveTo>
                  <a:pt x="13004800" y="0"/>
                </a:moveTo>
                <a:lnTo>
                  <a:pt x="0" y="0"/>
                </a:lnTo>
                <a:lnTo>
                  <a:pt x="0" y="762000"/>
                </a:lnTo>
                <a:lnTo>
                  <a:pt x="13004800" y="762000"/>
                </a:lnTo>
                <a:lnTo>
                  <a:pt x="13004800" y="0"/>
                </a:lnTo>
                <a:close/>
              </a:path>
            </a:pathLst>
          </a:custGeom>
          <a:solidFill>
            <a:srgbClr val="76200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3246BC-366E-CA46-8DD2-A93F93232E15}"/>
              </a:ext>
            </a:extLst>
      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0848528" y="6414549"/>
            <a:ext cx="1138684" cy="338223"/>
          </a:xfrm>
          <a:prstGeom prst="rect">
            <a:avLst/>
          </a:prstGeom>
        </p:spPr>
      </p:pic>
      <p:sp>
        <p:nvSpPr>
          <p:cNvPr id="4" name="bg object 17">
            <a:extLst>
              <a:ext uri="{FF2B5EF4-FFF2-40B4-BE49-F238E27FC236}">
                <a16:creationId xmlns:a16="http://schemas.microsoft.com/office/drawing/2014/main" id="{5CEE8032-5385-D94F-965F-00187829DB18}"/>
              </a:ext>
            </a:extLst>
          </p:cNvPr>
          <p:cNvSpPr/>
          <p:nvPr userDrawn="1"/>
        </p:nvSpPr>
        <p:spPr>
          <a:xfrm>
            <a:off x="0" y="6237312"/>
            <a:ext cx="12192000" cy="620693"/>
          </a:xfrm>
          <a:custGeom>
            <a:avLst/>
            <a:gdLst/>
            <a:ahLst/>
            <a:cxnLst/>
            <a:rect l="l" t="t" r="r" b="b"/>
            <a:pathLst>
              <a:path w="13004800" h="762000">
                <a:moveTo>
                  <a:pt x="13004800" y="0"/>
                </a:moveTo>
                <a:lnTo>
                  <a:pt x="0" y="0"/>
                </a:lnTo>
                <a:lnTo>
                  <a:pt x="0" y="762000"/>
                </a:lnTo>
                <a:lnTo>
                  <a:pt x="13004800" y="762000"/>
                </a:lnTo>
                <a:lnTo>
                  <a:pt x="13004800" y="0"/>
                </a:lnTo>
                <a:close/>
              </a:path>
            </a:pathLst>
          </a:custGeom>
          <a:solidFill>
            <a:srgbClr val="76200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4C7B6A-48AC-2145-8341-AE54C36320F8}"/>
              </a:ext>
            </a:extLst>
          </p:cNvPr>
          <p:cNvPicPr>
            <a:picLocks noChangeAspect="1"/>
          </p:cNvPicPr>
          <p:nvPr userDrawn="1"/>
        </p:nvPicPr>
        <p:blipFill>
          <a:blip r:embed="rId61"/>
          <a:stretch>
            <a:fillRect/>
          </a:stretch>
        </p:blipFill>
        <p:spPr>
          <a:xfrm>
            <a:off x="10776520" y="6378546"/>
            <a:ext cx="1210692" cy="3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531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65" r:id="rId2"/>
    <p:sldLayoutId id="2147483759" r:id="rId3"/>
    <p:sldLayoutId id="2147483766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7" r:id="rId10"/>
    <p:sldLayoutId id="2147483768" r:id="rId11"/>
    <p:sldLayoutId id="2147483769" r:id="rId12"/>
    <p:sldLayoutId id="2147483770" r:id="rId13"/>
    <p:sldLayoutId id="2147483771" r:id="rId14"/>
    <p:sldLayoutId id="2147483772" r:id="rId15"/>
    <p:sldLayoutId id="2147483773" r:id="rId16"/>
    <p:sldLayoutId id="2147483774" r:id="rId17"/>
    <p:sldLayoutId id="2147483775" r:id="rId18"/>
    <p:sldLayoutId id="2147483776" r:id="rId19"/>
    <p:sldLayoutId id="2147483777" r:id="rId20"/>
    <p:sldLayoutId id="2147483778" r:id="rId21"/>
    <p:sldLayoutId id="2147483779" r:id="rId22"/>
    <p:sldLayoutId id="2147483780" r:id="rId23"/>
    <p:sldLayoutId id="2147483781" r:id="rId24"/>
    <p:sldLayoutId id="2147483782" r:id="rId25"/>
    <p:sldLayoutId id="2147483783" r:id="rId26"/>
    <p:sldLayoutId id="2147483784" r:id="rId27"/>
    <p:sldLayoutId id="2147483785" r:id="rId28"/>
    <p:sldLayoutId id="2147483786" r:id="rId29"/>
    <p:sldLayoutId id="2147483787" r:id="rId30"/>
    <p:sldLayoutId id="2147483788" r:id="rId31"/>
    <p:sldLayoutId id="2147483789" r:id="rId32"/>
    <p:sldLayoutId id="2147483790" r:id="rId33"/>
    <p:sldLayoutId id="2147483791" r:id="rId34"/>
    <p:sldLayoutId id="2147483792" r:id="rId35"/>
    <p:sldLayoutId id="2147483793" r:id="rId36"/>
    <p:sldLayoutId id="2147483794" r:id="rId37"/>
    <p:sldLayoutId id="2147483795" r:id="rId38"/>
    <p:sldLayoutId id="2147483796" r:id="rId39"/>
    <p:sldLayoutId id="2147483797" r:id="rId40"/>
    <p:sldLayoutId id="2147483798" r:id="rId41"/>
    <p:sldLayoutId id="2147483799" r:id="rId42"/>
    <p:sldLayoutId id="2147483800" r:id="rId43"/>
    <p:sldLayoutId id="2147483801" r:id="rId44"/>
    <p:sldLayoutId id="2147483802" r:id="rId45"/>
    <p:sldLayoutId id="2147483803" r:id="rId46"/>
    <p:sldLayoutId id="2147483804" r:id="rId47"/>
    <p:sldLayoutId id="2147483805" r:id="rId48"/>
    <p:sldLayoutId id="2147483806" r:id="rId49"/>
    <p:sldLayoutId id="2147483807" r:id="rId50"/>
    <p:sldLayoutId id="2147483808" r:id="rId51"/>
    <p:sldLayoutId id="2147483809" r:id="rId52"/>
    <p:sldLayoutId id="2147483810" r:id="rId53"/>
    <p:sldLayoutId id="2147483811" r:id="rId54"/>
    <p:sldLayoutId id="2147483812" r:id="rId55"/>
    <p:sldLayoutId id="2147483813" r:id="rId56"/>
    <p:sldLayoutId id="2147483814" r:id="rId57"/>
    <p:sldLayoutId id="2147483815" r:id="rId58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bg object 17">
            <a:extLst>
              <a:ext uri="{FF2B5EF4-FFF2-40B4-BE49-F238E27FC236}">
                <a16:creationId xmlns:a16="http://schemas.microsoft.com/office/drawing/2014/main" id="{6242D198-E2DD-0341-A688-39C5FF3F8A86}"/>
              </a:ext>
            </a:extLst>
          </p:cNvPr>
          <p:cNvSpPr/>
          <p:nvPr/>
        </p:nvSpPr>
        <p:spPr>
          <a:xfrm>
            <a:off x="0" y="6309322"/>
            <a:ext cx="12192000" cy="548679"/>
          </a:xfrm>
          <a:custGeom>
            <a:avLst/>
            <a:gdLst/>
            <a:ahLst/>
            <a:cxnLst/>
            <a:rect l="l" t="t" r="r" b="b"/>
            <a:pathLst>
              <a:path w="13004800" h="762000">
                <a:moveTo>
                  <a:pt x="13004800" y="0"/>
                </a:moveTo>
                <a:lnTo>
                  <a:pt x="0" y="0"/>
                </a:lnTo>
                <a:lnTo>
                  <a:pt x="0" y="762000"/>
                </a:lnTo>
                <a:lnTo>
                  <a:pt x="13004800" y="762000"/>
                </a:lnTo>
                <a:lnTo>
                  <a:pt x="13004800" y="0"/>
                </a:lnTo>
                <a:close/>
              </a:path>
            </a:pathLst>
          </a:custGeom>
          <a:solidFill>
            <a:srgbClr val="76200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3246BC-366E-CA46-8DD2-A93F93232E15}"/>
              </a:ext>
            </a:extLst>
      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0848528" y="6414549"/>
            <a:ext cx="1138684" cy="338223"/>
          </a:xfrm>
          <a:prstGeom prst="rect">
            <a:avLst/>
          </a:prstGeom>
        </p:spPr>
      </p:pic>
      <p:sp>
        <p:nvSpPr>
          <p:cNvPr id="4" name="bg object 17">
            <a:extLst>
              <a:ext uri="{FF2B5EF4-FFF2-40B4-BE49-F238E27FC236}">
                <a16:creationId xmlns:a16="http://schemas.microsoft.com/office/drawing/2014/main" id="{5CEE8032-5385-D94F-965F-00187829DB18}"/>
              </a:ext>
            </a:extLst>
          </p:cNvPr>
          <p:cNvSpPr/>
          <p:nvPr userDrawn="1"/>
        </p:nvSpPr>
        <p:spPr>
          <a:xfrm>
            <a:off x="0" y="6237312"/>
            <a:ext cx="12192000" cy="620693"/>
          </a:xfrm>
          <a:custGeom>
            <a:avLst/>
            <a:gdLst/>
            <a:ahLst/>
            <a:cxnLst/>
            <a:rect l="l" t="t" r="r" b="b"/>
            <a:pathLst>
              <a:path w="13004800" h="762000">
                <a:moveTo>
                  <a:pt x="13004800" y="0"/>
                </a:moveTo>
                <a:lnTo>
                  <a:pt x="0" y="0"/>
                </a:lnTo>
                <a:lnTo>
                  <a:pt x="0" y="762000"/>
                </a:lnTo>
                <a:lnTo>
                  <a:pt x="13004800" y="762000"/>
                </a:lnTo>
                <a:lnTo>
                  <a:pt x="13004800" y="0"/>
                </a:lnTo>
                <a:close/>
              </a:path>
            </a:pathLst>
          </a:custGeom>
          <a:solidFill>
            <a:srgbClr val="76200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4C7B6A-48AC-2145-8341-AE54C36320F8}"/>
              </a:ext>
            </a:extLst>
          </p:cNvPr>
          <p:cNvPicPr>
            <a:picLocks noChangeAspect="1"/>
          </p:cNvPicPr>
          <p:nvPr userDrawn="1"/>
        </p:nvPicPr>
        <p:blipFill>
          <a:blip r:embed="rId80"/>
          <a:stretch>
            <a:fillRect/>
          </a:stretch>
        </p:blipFill>
        <p:spPr>
          <a:xfrm>
            <a:off x="10776520" y="6378546"/>
            <a:ext cx="1210692" cy="3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903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  <p:sldLayoutId id="2147483829" r:id="rId13"/>
    <p:sldLayoutId id="2147483830" r:id="rId14"/>
    <p:sldLayoutId id="2147483831" r:id="rId15"/>
    <p:sldLayoutId id="2147483832" r:id="rId16"/>
    <p:sldLayoutId id="2147483833" r:id="rId17"/>
    <p:sldLayoutId id="2147483834" r:id="rId18"/>
    <p:sldLayoutId id="2147483835" r:id="rId19"/>
    <p:sldLayoutId id="2147483836" r:id="rId20"/>
    <p:sldLayoutId id="2147483837" r:id="rId21"/>
    <p:sldLayoutId id="2147483838" r:id="rId22"/>
    <p:sldLayoutId id="2147483839" r:id="rId23"/>
    <p:sldLayoutId id="2147483840" r:id="rId24"/>
    <p:sldLayoutId id="2147483841" r:id="rId25"/>
    <p:sldLayoutId id="2147483842" r:id="rId26"/>
    <p:sldLayoutId id="2147483843" r:id="rId27"/>
    <p:sldLayoutId id="2147483844" r:id="rId28"/>
    <p:sldLayoutId id="2147483845" r:id="rId29"/>
    <p:sldLayoutId id="2147483846" r:id="rId30"/>
    <p:sldLayoutId id="2147483847" r:id="rId31"/>
    <p:sldLayoutId id="2147483848" r:id="rId32"/>
    <p:sldLayoutId id="2147483849" r:id="rId33"/>
    <p:sldLayoutId id="2147483850" r:id="rId34"/>
    <p:sldLayoutId id="2147483851" r:id="rId35"/>
    <p:sldLayoutId id="2147483852" r:id="rId36"/>
    <p:sldLayoutId id="2147483853" r:id="rId37"/>
    <p:sldLayoutId id="2147483854" r:id="rId38"/>
    <p:sldLayoutId id="2147483855" r:id="rId39"/>
    <p:sldLayoutId id="2147483856" r:id="rId40"/>
    <p:sldLayoutId id="2147483857" r:id="rId41"/>
    <p:sldLayoutId id="2147483858" r:id="rId42"/>
    <p:sldLayoutId id="2147483859" r:id="rId43"/>
    <p:sldLayoutId id="2147483860" r:id="rId44"/>
    <p:sldLayoutId id="2147483861" r:id="rId45"/>
    <p:sldLayoutId id="2147483862" r:id="rId46"/>
    <p:sldLayoutId id="2147483863" r:id="rId47"/>
    <p:sldLayoutId id="2147483864" r:id="rId48"/>
    <p:sldLayoutId id="2147483865" r:id="rId49"/>
    <p:sldLayoutId id="2147483866" r:id="rId50"/>
    <p:sldLayoutId id="2147483867" r:id="rId51"/>
    <p:sldLayoutId id="2147483868" r:id="rId52"/>
    <p:sldLayoutId id="2147483869" r:id="rId53"/>
    <p:sldLayoutId id="2147483870" r:id="rId54"/>
    <p:sldLayoutId id="2147483871" r:id="rId55"/>
    <p:sldLayoutId id="2147483872" r:id="rId56"/>
    <p:sldLayoutId id="2147483873" r:id="rId57"/>
    <p:sldLayoutId id="2147483874" r:id="rId58"/>
    <p:sldLayoutId id="2147483875" r:id="rId59"/>
    <p:sldLayoutId id="2147483876" r:id="rId60"/>
    <p:sldLayoutId id="2147483877" r:id="rId61"/>
    <p:sldLayoutId id="2147483878" r:id="rId62"/>
    <p:sldLayoutId id="2147483879" r:id="rId63"/>
    <p:sldLayoutId id="2147483880" r:id="rId64"/>
    <p:sldLayoutId id="2147483881" r:id="rId65"/>
    <p:sldLayoutId id="2147483882" r:id="rId66"/>
    <p:sldLayoutId id="2147483883" r:id="rId67"/>
    <p:sldLayoutId id="2147483884" r:id="rId68"/>
    <p:sldLayoutId id="2147483885" r:id="rId69"/>
    <p:sldLayoutId id="2147483886" r:id="rId70"/>
    <p:sldLayoutId id="2147483887" r:id="rId71"/>
    <p:sldLayoutId id="2147483888" r:id="rId72"/>
    <p:sldLayoutId id="2147483889" r:id="rId73"/>
    <p:sldLayoutId id="2147483890" r:id="rId74"/>
    <p:sldLayoutId id="2147483891" r:id="rId75"/>
    <p:sldLayoutId id="2147483892" r:id="rId76"/>
    <p:sldLayoutId id="2147483893" r:id="rId77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702B456-E552-B044-8935-7245250B66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8870" y="3256100"/>
            <a:ext cx="10583673" cy="1264424"/>
          </a:xfrm>
        </p:spPr>
        <p:txBody>
          <a:bodyPr/>
          <a:lstStyle/>
          <a:p>
            <a:r>
              <a:rPr lang="en-US">
                <a:ea typeface="Roboto" pitchFamily="2" charset="0"/>
              </a:rPr>
              <a:t>Prayer for refugees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2338A84-5270-474A-BDB1-C9AFB4EE5FA9}"/>
              </a:ext>
            </a:extLst>
          </p:cNvPr>
          <p:cNvSpPr txBox="1"/>
          <p:nvPr/>
        </p:nvSpPr>
        <p:spPr>
          <a:xfrm>
            <a:off x="170121" y="6400804"/>
            <a:ext cx="30940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>
                <a:solidFill>
                  <a:schemeClr val="bg1"/>
                </a:solidFill>
              </a:rPr>
              <a:t>Updated June 2024</a:t>
            </a:r>
          </a:p>
        </p:txBody>
      </p:sp>
      <p:pic>
        <p:nvPicPr>
          <p:cNvPr id="18" name="Picture Placeholder 17" descr="A long queue of people outside leading into a building. The path lined with snow.">
            <a:extLst>
              <a:ext uri="{FF2B5EF4-FFF2-40B4-BE49-F238E27FC236}">
                <a16:creationId xmlns:a16="http://schemas.microsoft.com/office/drawing/2014/main" id="{42E35C6C-F054-4001-A024-D62F0DFFF6E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l="14895" t="22829" b="46129"/>
          <a:stretch/>
        </p:blipFill>
        <p:spPr>
          <a:xfrm>
            <a:off x="0" y="10351"/>
            <a:ext cx="12192000" cy="2964648"/>
          </a:xfrm>
        </p:spPr>
      </p:pic>
    </p:spTree>
    <p:extLst>
      <p:ext uri="{BB962C8B-B14F-4D97-AF65-F5344CB8AC3E}">
        <p14:creationId xmlns:p14="http://schemas.microsoft.com/office/powerpoint/2010/main" val="3107686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4F60727-9786-40D7-AF75-8FD2C59C5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>
                <a:solidFill>
                  <a:schemeClr val="bg1"/>
                </a:solidFill>
              </a:rPr>
              <a:t>A message from Pope </a:t>
            </a:r>
            <a:r>
              <a:rPr lang="en-AU" err="1">
                <a:solidFill>
                  <a:schemeClr val="bg1"/>
                </a:solidFill>
              </a:rPr>
              <a:t>francis</a:t>
            </a:r>
            <a:endParaRPr lang="en-AU">
              <a:solidFill>
                <a:schemeClr val="bg1"/>
              </a:solidFill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C5B723E-96E0-B64A-AEAA-A290F4DDAB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27121" y="1520893"/>
            <a:ext cx="9537757" cy="3450481"/>
          </a:xfrm>
        </p:spPr>
        <p:txBody>
          <a:bodyPr/>
          <a:lstStyle/>
          <a:p>
            <a:pPr algn="ctr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3200"/>
              <a:t>“Whoever welcomes a migrant welcomes Christ.</a:t>
            </a:r>
          </a:p>
          <a:p>
            <a:pPr algn="ctr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3200"/>
              <a:t>Let us pray that migrants fleeing from war or hunger, forced to undertake journeys fraught with danger and violence, may find welcome and new living opportunities".</a:t>
            </a:r>
            <a:endParaRPr lang="en-US" sz="3200">
              <a:latin typeface="+mn-lt"/>
              <a:ea typeface="Roboto" pitchFamily="2" charset="0"/>
            </a:endParaRPr>
          </a:p>
          <a:p>
            <a:pPr algn="ctr"/>
            <a:br>
              <a:rPr lang="en-US" sz="2400">
                <a:latin typeface="+mn-lt"/>
                <a:ea typeface="Roboto" pitchFamily="2" charset="0"/>
              </a:rPr>
            </a:br>
            <a:r>
              <a:rPr lang="en-US" sz="2400">
                <a:latin typeface="+mn-lt"/>
                <a:ea typeface="Roboto" pitchFamily="2" charset="0"/>
              </a:rPr>
              <a:t>Pope Francis’s prayer intention for June 2024</a:t>
            </a:r>
            <a:endParaRPr lang="en-US" sz="2400" b="1">
              <a:latin typeface="+mn-lt"/>
              <a:ea typeface="Roboto" pitchFamily="2" charset="0"/>
            </a:endParaRP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44C947F8-A9AC-4E4D-AB53-D8F257EDE668}"/>
              </a:ext>
            </a:extLst>
          </p:cNvPr>
          <p:cNvSpPr/>
          <p:nvPr/>
        </p:nvSpPr>
        <p:spPr>
          <a:xfrm>
            <a:off x="724630" y="1418679"/>
            <a:ext cx="618842" cy="642169"/>
          </a:xfrm>
          <a:custGeom>
            <a:avLst/>
            <a:gdLst>
              <a:gd name="connsiteX0" fmla="*/ 114872 w 276225"/>
              <a:gd name="connsiteY0" fmla="*/ 21336 h 276225"/>
              <a:gd name="connsiteX1" fmla="*/ 114872 w 276225"/>
              <a:gd name="connsiteY1" fmla="*/ 100679 h 276225"/>
              <a:gd name="connsiteX2" fmla="*/ 100679 w 276225"/>
              <a:gd name="connsiteY2" fmla="*/ 114872 h 276225"/>
              <a:gd name="connsiteX3" fmla="*/ 21336 w 276225"/>
              <a:gd name="connsiteY3" fmla="*/ 114872 h 276225"/>
              <a:gd name="connsiteX4" fmla="*/ 7144 w 276225"/>
              <a:gd name="connsiteY4" fmla="*/ 129064 h 276225"/>
              <a:gd name="connsiteX5" fmla="*/ 7144 w 276225"/>
              <a:gd name="connsiteY5" fmla="*/ 155258 h 276225"/>
              <a:gd name="connsiteX6" fmla="*/ 21336 w 276225"/>
              <a:gd name="connsiteY6" fmla="*/ 169450 h 276225"/>
              <a:gd name="connsiteX7" fmla="*/ 100679 w 276225"/>
              <a:gd name="connsiteY7" fmla="*/ 169450 h 276225"/>
              <a:gd name="connsiteX8" fmla="*/ 114872 w 276225"/>
              <a:gd name="connsiteY8" fmla="*/ 183642 h 276225"/>
              <a:gd name="connsiteX9" fmla="*/ 114872 w 276225"/>
              <a:gd name="connsiteY9" fmla="*/ 262985 h 276225"/>
              <a:gd name="connsiteX10" fmla="*/ 129064 w 276225"/>
              <a:gd name="connsiteY10" fmla="*/ 277178 h 276225"/>
              <a:gd name="connsiteX11" fmla="*/ 155258 w 276225"/>
              <a:gd name="connsiteY11" fmla="*/ 277178 h 276225"/>
              <a:gd name="connsiteX12" fmla="*/ 169450 w 276225"/>
              <a:gd name="connsiteY12" fmla="*/ 262985 h 276225"/>
              <a:gd name="connsiteX13" fmla="*/ 169450 w 276225"/>
              <a:gd name="connsiteY13" fmla="*/ 183642 h 276225"/>
              <a:gd name="connsiteX14" fmla="*/ 183642 w 276225"/>
              <a:gd name="connsiteY14" fmla="*/ 169450 h 276225"/>
              <a:gd name="connsiteX15" fmla="*/ 262985 w 276225"/>
              <a:gd name="connsiteY15" fmla="*/ 169450 h 276225"/>
              <a:gd name="connsiteX16" fmla="*/ 277178 w 276225"/>
              <a:gd name="connsiteY16" fmla="*/ 155258 h 276225"/>
              <a:gd name="connsiteX17" fmla="*/ 277178 w 276225"/>
              <a:gd name="connsiteY17" fmla="*/ 129064 h 276225"/>
              <a:gd name="connsiteX18" fmla="*/ 262985 w 276225"/>
              <a:gd name="connsiteY18" fmla="*/ 114872 h 276225"/>
              <a:gd name="connsiteX19" fmla="*/ 183642 w 276225"/>
              <a:gd name="connsiteY19" fmla="*/ 114872 h 276225"/>
              <a:gd name="connsiteX20" fmla="*/ 169450 w 276225"/>
              <a:gd name="connsiteY20" fmla="*/ 100679 h 276225"/>
              <a:gd name="connsiteX21" fmla="*/ 169450 w 276225"/>
              <a:gd name="connsiteY21" fmla="*/ 21336 h 276225"/>
              <a:gd name="connsiteX22" fmla="*/ 155258 w 276225"/>
              <a:gd name="connsiteY22" fmla="*/ 7144 h 276225"/>
              <a:gd name="connsiteX23" fmla="*/ 129064 w 276225"/>
              <a:gd name="connsiteY23" fmla="*/ 7144 h 276225"/>
              <a:gd name="connsiteX24" fmla="*/ 114872 w 276225"/>
              <a:gd name="connsiteY24" fmla="*/ 21336 h 276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76225" h="276225">
                <a:moveTo>
                  <a:pt x="114872" y="21336"/>
                </a:moveTo>
                <a:lnTo>
                  <a:pt x="114872" y="100679"/>
                </a:lnTo>
                <a:cubicBezTo>
                  <a:pt x="114872" y="108490"/>
                  <a:pt x="108490" y="114872"/>
                  <a:pt x="100679" y="114872"/>
                </a:cubicBezTo>
                <a:lnTo>
                  <a:pt x="21336" y="114872"/>
                </a:lnTo>
                <a:cubicBezTo>
                  <a:pt x="13526" y="114872"/>
                  <a:pt x="7144" y="121253"/>
                  <a:pt x="7144" y="129064"/>
                </a:cubicBezTo>
                <a:lnTo>
                  <a:pt x="7144" y="155258"/>
                </a:lnTo>
                <a:cubicBezTo>
                  <a:pt x="7144" y="163068"/>
                  <a:pt x="13526" y="169450"/>
                  <a:pt x="21336" y="169450"/>
                </a:cubicBezTo>
                <a:lnTo>
                  <a:pt x="100679" y="169450"/>
                </a:lnTo>
                <a:cubicBezTo>
                  <a:pt x="108490" y="169450"/>
                  <a:pt x="114872" y="175831"/>
                  <a:pt x="114872" y="183642"/>
                </a:cubicBezTo>
                <a:lnTo>
                  <a:pt x="114872" y="262985"/>
                </a:lnTo>
                <a:cubicBezTo>
                  <a:pt x="114872" y="270796"/>
                  <a:pt x="121253" y="277178"/>
                  <a:pt x="129064" y="277178"/>
                </a:cubicBezTo>
                <a:lnTo>
                  <a:pt x="155258" y="277178"/>
                </a:lnTo>
                <a:cubicBezTo>
                  <a:pt x="163068" y="277178"/>
                  <a:pt x="169450" y="270796"/>
                  <a:pt x="169450" y="262985"/>
                </a:cubicBezTo>
                <a:lnTo>
                  <a:pt x="169450" y="183642"/>
                </a:lnTo>
                <a:cubicBezTo>
                  <a:pt x="169450" y="175831"/>
                  <a:pt x="175831" y="169450"/>
                  <a:pt x="183642" y="169450"/>
                </a:cubicBezTo>
                <a:lnTo>
                  <a:pt x="262985" y="169450"/>
                </a:lnTo>
                <a:cubicBezTo>
                  <a:pt x="270796" y="169450"/>
                  <a:pt x="277178" y="163068"/>
                  <a:pt x="277178" y="155258"/>
                </a:cubicBezTo>
                <a:lnTo>
                  <a:pt x="277178" y="129064"/>
                </a:lnTo>
                <a:cubicBezTo>
                  <a:pt x="277178" y="121253"/>
                  <a:pt x="270796" y="114872"/>
                  <a:pt x="262985" y="114872"/>
                </a:cubicBezTo>
                <a:lnTo>
                  <a:pt x="183642" y="114872"/>
                </a:lnTo>
                <a:cubicBezTo>
                  <a:pt x="175831" y="114872"/>
                  <a:pt x="169450" y="108490"/>
                  <a:pt x="169450" y="100679"/>
                </a:cubicBezTo>
                <a:lnTo>
                  <a:pt x="169450" y="21336"/>
                </a:lnTo>
                <a:cubicBezTo>
                  <a:pt x="169450" y="13526"/>
                  <a:pt x="163068" y="7144"/>
                  <a:pt x="155258" y="7144"/>
                </a:cubicBezTo>
                <a:lnTo>
                  <a:pt x="129064" y="7144"/>
                </a:lnTo>
                <a:cubicBezTo>
                  <a:pt x="121253" y="7144"/>
                  <a:pt x="114872" y="13526"/>
                  <a:pt x="114872" y="21336"/>
                </a:cubicBezTo>
                <a:close/>
              </a:path>
            </a:pathLst>
          </a:custGeom>
          <a:solidFill>
            <a:srgbClr val="7620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AU"/>
          </a:p>
        </p:txBody>
      </p:sp>
      <p:sp>
        <p:nvSpPr>
          <p:cNvPr id="5" name="Freeform: Shape 5">
            <a:extLst>
              <a:ext uri="{FF2B5EF4-FFF2-40B4-BE49-F238E27FC236}">
                <a16:creationId xmlns:a16="http://schemas.microsoft.com/office/drawing/2014/main" id="{CD0AE8AF-90A8-4F31-8F6D-6CB2FC2448F3}"/>
              </a:ext>
            </a:extLst>
          </p:cNvPr>
          <p:cNvSpPr/>
          <p:nvPr/>
        </p:nvSpPr>
        <p:spPr>
          <a:xfrm>
            <a:off x="10992544" y="5229200"/>
            <a:ext cx="408497" cy="465577"/>
          </a:xfrm>
          <a:custGeom>
            <a:avLst/>
            <a:gdLst>
              <a:gd name="connsiteX0" fmla="*/ 121539 w 180975"/>
              <a:gd name="connsiteY0" fmla="*/ 20670 h 180975"/>
              <a:gd name="connsiteX1" fmla="*/ 121539 w 180975"/>
              <a:gd name="connsiteY1" fmla="*/ 107824 h 180975"/>
              <a:gd name="connsiteX2" fmla="*/ 107918 w 180975"/>
              <a:gd name="connsiteY2" fmla="*/ 121445 h 180975"/>
              <a:gd name="connsiteX3" fmla="*/ 20764 w 180975"/>
              <a:gd name="connsiteY3" fmla="*/ 121445 h 180975"/>
              <a:gd name="connsiteX4" fmla="*/ 7144 w 180975"/>
              <a:gd name="connsiteY4" fmla="*/ 135066 h 180975"/>
              <a:gd name="connsiteX5" fmla="*/ 7144 w 180975"/>
              <a:gd name="connsiteY5" fmla="*/ 165831 h 180975"/>
              <a:gd name="connsiteX6" fmla="*/ 20764 w 180975"/>
              <a:gd name="connsiteY6" fmla="*/ 179452 h 180975"/>
              <a:gd name="connsiteX7" fmla="*/ 121539 w 180975"/>
              <a:gd name="connsiteY7" fmla="*/ 179452 h 180975"/>
              <a:gd name="connsiteX8" fmla="*/ 165925 w 180975"/>
              <a:gd name="connsiteY8" fmla="*/ 179452 h 180975"/>
              <a:gd name="connsiteX9" fmla="*/ 179546 w 180975"/>
              <a:gd name="connsiteY9" fmla="*/ 165831 h 180975"/>
              <a:gd name="connsiteX10" fmla="*/ 179546 w 180975"/>
              <a:gd name="connsiteY10" fmla="*/ 121540 h 180975"/>
              <a:gd name="connsiteX11" fmla="*/ 179546 w 180975"/>
              <a:gd name="connsiteY11" fmla="*/ 20766 h 180975"/>
              <a:gd name="connsiteX12" fmla="*/ 165925 w 180975"/>
              <a:gd name="connsiteY12" fmla="*/ 7145 h 180975"/>
              <a:gd name="connsiteX13" fmla="*/ 135160 w 180975"/>
              <a:gd name="connsiteY13" fmla="*/ 7145 h 180975"/>
              <a:gd name="connsiteX14" fmla="*/ 121539 w 180975"/>
              <a:gd name="connsiteY14" fmla="*/ 20670 h 180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0975" h="180975">
                <a:moveTo>
                  <a:pt x="121539" y="20670"/>
                </a:moveTo>
                <a:lnTo>
                  <a:pt x="121539" y="107824"/>
                </a:lnTo>
                <a:cubicBezTo>
                  <a:pt x="121539" y="115349"/>
                  <a:pt x="115443" y="121445"/>
                  <a:pt x="107918" y="121445"/>
                </a:cubicBezTo>
                <a:lnTo>
                  <a:pt x="20764" y="121445"/>
                </a:lnTo>
                <a:cubicBezTo>
                  <a:pt x="13240" y="121445"/>
                  <a:pt x="7144" y="127541"/>
                  <a:pt x="7144" y="135066"/>
                </a:cubicBezTo>
                <a:lnTo>
                  <a:pt x="7144" y="165831"/>
                </a:lnTo>
                <a:cubicBezTo>
                  <a:pt x="7144" y="173356"/>
                  <a:pt x="13240" y="179452"/>
                  <a:pt x="20764" y="179452"/>
                </a:cubicBezTo>
                <a:lnTo>
                  <a:pt x="121539" y="179452"/>
                </a:lnTo>
                <a:lnTo>
                  <a:pt x="165925" y="179452"/>
                </a:lnTo>
                <a:cubicBezTo>
                  <a:pt x="173450" y="179452"/>
                  <a:pt x="179546" y="173356"/>
                  <a:pt x="179546" y="165831"/>
                </a:cubicBezTo>
                <a:lnTo>
                  <a:pt x="179546" y="121540"/>
                </a:lnTo>
                <a:lnTo>
                  <a:pt x="179546" y="20766"/>
                </a:lnTo>
                <a:cubicBezTo>
                  <a:pt x="179546" y="13241"/>
                  <a:pt x="173450" y="7145"/>
                  <a:pt x="165925" y="7145"/>
                </a:cubicBezTo>
                <a:lnTo>
                  <a:pt x="135160" y="7145"/>
                </a:lnTo>
                <a:cubicBezTo>
                  <a:pt x="127635" y="7050"/>
                  <a:pt x="121539" y="13146"/>
                  <a:pt x="121539" y="20670"/>
                </a:cubicBezTo>
                <a:close/>
              </a:path>
            </a:pathLst>
          </a:custGeom>
          <a:solidFill>
            <a:srgbClr val="762000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353058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young child pulls a suitcase through a border crossing as snow falls.">
            <a:extLst>
              <a:ext uri="{FF2B5EF4-FFF2-40B4-BE49-F238E27FC236}">
                <a16:creationId xmlns:a16="http://schemas.microsoft.com/office/drawing/2014/main" id="{14D41A2E-B8A2-4FE3-8C9F-50154AC605E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t="29444" r="9312" b="-28"/>
          <a:stretch/>
        </p:blipFill>
        <p:spPr>
          <a:xfrm>
            <a:off x="0" y="1"/>
            <a:ext cx="12192000" cy="6326709"/>
          </a:xfrm>
        </p:spPr>
      </p:pic>
      <p:sp>
        <p:nvSpPr>
          <p:cNvPr id="6" name="Round Diagonal Corner Rectangle 1">
            <a:extLst>
              <a:ext uri="{FF2B5EF4-FFF2-40B4-BE49-F238E27FC236}">
                <a16:creationId xmlns:a16="http://schemas.microsoft.com/office/drawing/2014/main" id="{9217B29A-66B6-4D14-96F2-D48C79DDA9DA}"/>
              </a:ext>
            </a:extLst>
          </p:cNvPr>
          <p:cNvSpPr/>
          <p:nvPr/>
        </p:nvSpPr>
        <p:spPr>
          <a:xfrm>
            <a:off x="426342" y="445329"/>
            <a:ext cx="5669657" cy="5400000"/>
          </a:xfrm>
          <a:prstGeom prst="round2DiagRect">
            <a:avLst/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pPr>
              <a:lnSpc>
                <a:spcPct val="110000"/>
              </a:lnSpc>
            </a:pPr>
            <a:r>
              <a:rPr lang="en-US" sz="4000">
                <a:ea typeface="Roboto" pitchFamily="2" charset="0"/>
              </a:rPr>
              <a:t>God of Love,</a:t>
            </a:r>
          </a:p>
          <a:p>
            <a:pPr>
              <a:lnSpc>
                <a:spcPct val="110000"/>
              </a:lnSpc>
            </a:pPr>
            <a:r>
              <a:rPr lang="en-US" sz="4000">
                <a:ea typeface="Roboto" pitchFamily="2" charset="0"/>
              </a:rPr>
              <a:t>You walk with all your people.</a:t>
            </a:r>
          </a:p>
          <a:p>
            <a:pPr>
              <a:lnSpc>
                <a:spcPct val="110000"/>
              </a:lnSpc>
            </a:pPr>
            <a:r>
              <a:rPr lang="en-US" sz="4000">
                <a:ea typeface="Roboto" pitchFamily="2" charset="0"/>
              </a:rPr>
              <a:t>You welcome the </a:t>
            </a:r>
            <a:r>
              <a:rPr lang="en-US" sz="4000" err="1">
                <a:ea typeface="Roboto" pitchFamily="2" charset="0"/>
              </a:rPr>
              <a:t>neighbour</a:t>
            </a:r>
            <a:r>
              <a:rPr lang="en-US" sz="4000">
                <a:ea typeface="Roboto" pitchFamily="2" charset="0"/>
              </a:rPr>
              <a:t> </a:t>
            </a:r>
            <a:r>
              <a:rPr lang="en-US" sz="4000" i="1">
                <a:ea typeface="Roboto" pitchFamily="2" charset="0"/>
              </a:rPr>
              <a:t>and</a:t>
            </a:r>
            <a:r>
              <a:rPr lang="en-US" sz="4000">
                <a:ea typeface="Roboto" pitchFamily="2" charset="0"/>
              </a:rPr>
              <a:t> the stranger.</a:t>
            </a:r>
            <a:endParaRPr lang="en-US" sz="240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251E34E-B2F5-4265-9A8E-F61FDDCC4F9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7368" y="5949280"/>
            <a:ext cx="9577064" cy="247722"/>
          </a:xfrm>
        </p:spPr>
        <p:txBody>
          <a:bodyPr/>
          <a:lstStyle/>
          <a:p>
            <a:pPr algn="l"/>
            <a:r>
              <a:rPr lang="en-US" sz="1000"/>
              <a:t>Photo: </a:t>
            </a:r>
            <a:r>
              <a:rPr lang="en-US" sz="1000" err="1"/>
              <a:t>Marijn</a:t>
            </a:r>
            <a:r>
              <a:rPr lang="en-US" sz="1000"/>
              <a:t> </a:t>
            </a:r>
            <a:r>
              <a:rPr lang="en-US" sz="1000" err="1"/>
              <a:t>Fidder</a:t>
            </a:r>
            <a:r>
              <a:rPr lang="en-US" sz="1000"/>
              <a:t>/Caritas Germany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77604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wall of water taps fill large metal containers with water as women wait. ">
            <a:extLst>
              <a:ext uri="{FF2B5EF4-FFF2-40B4-BE49-F238E27FC236}">
                <a16:creationId xmlns:a16="http://schemas.microsoft.com/office/drawing/2014/main" id="{8A760F0D-592E-4A5C-A79A-E6528938A42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15408" b="15408"/>
          <a:stretch>
            <a:fillRect/>
          </a:stretch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09ECCCE8-4095-458E-8010-722161763A5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6051" y="5917582"/>
            <a:ext cx="4847861" cy="247722"/>
          </a:xfrm>
        </p:spPr>
        <p:txBody>
          <a:bodyPr/>
          <a:lstStyle/>
          <a:p>
            <a:pPr algn="l"/>
            <a:r>
              <a:rPr lang="en-AU"/>
              <a:t>Photo: Jessica Stone/Caritas Australia</a:t>
            </a:r>
          </a:p>
        </p:txBody>
      </p:sp>
      <p:sp>
        <p:nvSpPr>
          <p:cNvPr id="5" name="Round Diagonal Corner Rectangle 1">
            <a:extLst>
              <a:ext uri="{FF2B5EF4-FFF2-40B4-BE49-F238E27FC236}">
                <a16:creationId xmlns:a16="http://schemas.microsoft.com/office/drawing/2014/main" id="{AE60A654-0403-47B5-9CC6-5CDB74E5E044}"/>
              </a:ext>
            </a:extLst>
          </p:cNvPr>
          <p:cNvSpPr/>
          <p:nvPr/>
        </p:nvSpPr>
        <p:spPr>
          <a:xfrm>
            <a:off x="426342" y="445329"/>
            <a:ext cx="5669657" cy="5400000"/>
          </a:xfrm>
          <a:prstGeom prst="round2DiagRect">
            <a:avLst/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AU" sz="4000"/>
              <a:t>May we do likewise, acting for justice so that all people know peace and freedom,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en-AU" sz="4000"/>
              <a:t>at home and far away.</a:t>
            </a:r>
            <a:endParaRPr lang="en-AU" sz="3600"/>
          </a:p>
        </p:txBody>
      </p:sp>
    </p:spTree>
    <p:extLst>
      <p:ext uri="{BB962C8B-B14F-4D97-AF65-F5344CB8AC3E}">
        <p14:creationId xmlns:p14="http://schemas.microsoft.com/office/powerpoint/2010/main" val="3034308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5" descr="A woman cooks injera on a small fire beside a temporary shelter.">
            <a:extLst>
              <a:ext uri="{FF2B5EF4-FFF2-40B4-BE49-F238E27FC236}">
                <a16:creationId xmlns:a16="http://schemas.microsoft.com/office/drawing/2014/main" id="{E8A2D4B5-174A-4A3C-B70C-80A67E5DC9D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6290658"/>
          </a:xfr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09ECCCE8-4095-458E-8010-722161763A5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91622" y="5989590"/>
            <a:ext cx="4847861" cy="247722"/>
          </a:xfrm>
        </p:spPr>
        <p:txBody>
          <a:bodyPr/>
          <a:lstStyle/>
          <a:p>
            <a:r>
              <a:rPr lang="en-AU"/>
              <a:t>Photo: Caritas Australia</a:t>
            </a:r>
          </a:p>
        </p:txBody>
      </p:sp>
      <p:sp>
        <p:nvSpPr>
          <p:cNvPr id="6" name="Round Diagonal Corner Rectangle 1">
            <a:extLst>
              <a:ext uri="{FF2B5EF4-FFF2-40B4-BE49-F238E27FC236}">
                <a16:creationId xmlns:a16="http://schemas.microsoft.com/office/drawing/2014/main" id="{9B9A1B2E-2C10-4933-97F3-66F4EFEB2251}"/>
              </a:ext>
            </a:extLst>
          </p:cNvPr>
          <p:cNvSpPr/>
          <p:nvPr/>
        </p:nvSpPr>
        <p:spPr>
          <a:xfrm>
            <a:off x="426342" y="445329"/>
            <a:ext cx="5669657" cy="5400000"/>
          </a:xfrm>
          <a:prstGeom prst="round2DiagRect">
            <a:avLst/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pPr>
              <a:lnSpc>
                <a:spcPct val="110000"/>
              </a:lnSpc>
            </a:pPr>
            <a:r>
              <a:rPr lang="en-US" sz="4000">
                <a:ea typeface="Roboto" pitchFamily="2" charset="0"/>
              </a:rPr>
              <a:t>God of Care,</a:t>
            </a:r>
          </a:p>
          <a:p>
            <a:pPr>
              <a:lnSpc>
                <a:spcPct val="110000"/>
              </a:lnSpc>
            </a:pPr>
            <a:r>
              <a:rPr lang="en-US" sz="4000">
                <a:ea typeface="Roboto" pitchFamily="2" charset="0"/>
              </a:rPr>
              <a:t>you feed the hungry and make room for all who are displaced.</a:t>
            </a:r>
            <a:endParaRPr lang="en-US" sz="4000"/>
          </a:p>
        </p:txBody>
      </p:sp>
    </p:spTree>
    <p:extLst>
      <p:ext uri="{BB962C8B-B14F-4D97-AF65-F5344CB8AC3E}">
        <p14:creationId xmlns:p14="http://schemas.microsoft.com/office/powerpoint/2010/main" val="25715090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crowd of people stand in the hot sun while they queue for supplies. ">
            <a:extLst>
              <a:ext uri="{FF2B5EF4-FFF2-40B4-BE49-F238E27FC236}">
                <a16:creationId xmlns:a16="http://schemas.microsoft.com/office/drawing/2014/main" id="{DC5C8ADA-EF72-4070-B6F9-F9FD079F3DC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08328" cy="6280229"/>
          </a:xfr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09ECCCE8-4095-458E-8010-722161763A5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7368" y="5956971"/>
            <a:ext cx="4847861" cy="247722"/>
          </a:xfrm>
        </p:spPr>
        <p:txBody>
          <a:bodyPr/>
          <a:lstStyle/>
          <a:p>
            <a:pPr algn="l"/>
            <a:r>
              <a:rPr lang="en-AU"/>
              <a:t>Photo: Catholic Relief Services</a:t>
            </a:r>
          </a:p>
        </p:txBody>
      </p:sp>
      <p:sp>
        <p:nvSpPr>
          <p:cNvPr id="7" name="Round Diagonal Corner Rectangle 1">
            <a:extLst>
              <a:ext uri="{FF2B5EF4-FFF2-40B4-BE49-F238E27FC236}">
                <a16:creationId xmlns:a16="http://schemas.microsoft.com/office/drawing/2014/main" id="{6C25E7A1-7964-4E12-B1D0-7F780512069D}"/>
              </a:ext>
            </a:extLst>
          </p:cNvPr>
          <p:cNvSpPr/>
          <p:nvPr/>
        </p:nvSpPr>
        <p:spPr>
          <a:xfrm>
            <a:off x="426343" y="445329"/>
            <a:ext cx="5669658" cy="5400000"/>
          </a:xfrm>
          <a:prstGeom prst="round2DiagRect">
            <a:avLst/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AU" sz="4000"/>
              <a:t>May we do likewise, acting with compassion so that all people fleeing poverty and fear find what they need to live well.</a:t>
            </a:r>
          </a:p>
        </p:txBody>
      </p:sp>
    </p:spTree>
    <p:extLst>
      <p:ext uri="{BB962C8B-B14F-4D97-AF65-F5344CB8AC3E}">
        <p14:creationId xmlns:p14="http://schemas.microsoft.com/office/powerpoint/2010/main" val="3794429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woman wearing colourful beads and cloth stands in front of her community in Ethiopia.">
            <a:extLst>
              <a:ext uri="{FF2B5EF4-FFF2-40B4-BE49-F238E27FC236}">
                <a16:creationId xmlns:a16="http://schemas.microsoft.com/office/drawing/2014/main" id="{0B4E475A-035F-4884-8674-DD7591D48DE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8288"/>
            <a:ext cx="12192000" cy="6259914"/>
          </a:xfr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09ECCCE8-4095-458E-8010-722161763A5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6051" y="5917582"/>
            <a:ext cx="4847861" cy="247722"/>
          </a:xfrm>
        </p:spPr>
        <p:txBody>
          <a:bodyPr/>
          <a:lstStyle/>
          <a:p>
            <a:pPr algn="l"/>
            <a:r>
              <a:rPr lang="en-AU"/>
              <a:t>Photo: Zacharias </a:t>
            </a:r>
            <a:r>
              <a:rPr lang="en-AU" err="1"/>
              <a:t>Abubeker</a:t>
            </a:r>
            <a:r>
              <a:rPr lang="en-AU"/>
              <a:t>/Caritas Australia</a:t>
            </a:r>
          </a:p>
        </p:txBody>
      </p:sp>
      <p:sp>
        <p:nvSpPr>
          <p:cNvPr id="6" name="Round Diagonal Corner Rectangle 1">
            <a:extLst>
              <a:ext uri="{FF2B5EF4-FFF2-40B4-BE49-F238E27FC236}">
                <a16:creationId xmlns:a16="http://schemas.microsoft.com/office/drawing/2014/main" id="{E8E4C261-2F63-4DF5-9B39-95B8C2FD7D87}"/>
              </a:ext>
            </a:extLst>
          </p:cNvPr>
          <p:cNvSpPr/>
          <p:nvPr/>
        </p:nvSpPr>
        <p:spPr>
          <a:xfrm>
            <a:off x="426342" y="445329"/>
            <a:ext cx="5669657" cy="5400000"/>
          </a:xfrm>
          <a:prstGeom prst="round2DiagRect">
            <a:avLst/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pPr>
              <a:lnSpc>
                <a:spcPct val="110000"/>
              </a:lnSpc>
            </a:pPr>
            <a:r>
              <a:rPr lang="en-US" sz="4000">
                <a:ea typeface="Roboto" pitchFamily="2" charset="0"/>
              </a:rPr>
              <a:t>God of Freedom,</a:t>
            </a:r>
          </a:p>
          <a:p>
            <a:pPr>
              <a:lnSpc>
                <a:spcPct val="110000"/>
              </a:lnSpc>
            </a:pPr>
            <a:r>
              <a:rPr lang="en-US" sz="4000">
                <a:ea typeface="Roboto" pitchFamily="2" charset="0"/>
              </a:rPr>
              <a:t>you meet us where we are and make the way for life.</a:t>
            </a:r>
            <a:endParaRPr lang="en-US" sz="4000"/>
          </a:p>
        </p:txBody>
      </p:sp>
    </p:spTree>
    <p:extLst>
      <p:ext uri="{BB962C8B-B14F-4D97-AF65-F5344CB8AC3E}">
        <p14:creationId xmlns:p14="http://schemas.microsoft.com/office/powerpoint/2010/main" val="28500054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 descr="A child is wrapped in a large blanket as they sit on a suitcase outside. ">
            <a:extLst>
              <a:ext uri="{FF2B5EF4-FFF2-40B4-BE49-F238E27FC236}">
                <a16:creationId xmlns:a16="http://schemas.microsoft.com/office/drawing/2014/main" id="{2FF8BC74-7C3A-4EB9-BCB1-A94E8D99B3C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t="8522" r="23094" b="31616"/>
          <a:stretch/>
        </p:blipFill>
        <p:spPr>
          <a:xfrm>
            <a:off x="0" y="0"/>
            <a:ext cx="12192000" cy="6326709"/>
          </a:xfr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09ECCCE8-4095-458E-8010-722161763A5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26343" y="5949280"/>
            <a:ext cx="4847861" cy="247722"/>
          </a:xfrm>
        </p:spPr>
        <p:txBody>
          <a:bodyPr/>
          <a:lstStyle/>
          <a:p>
            <a:pPr algn="l"/>
            <a:r>
              <a:rPr lang="en-AU"/>
              <a:t>Photo: </a:t>
            </a:r>
            <a:r>
              <a:rPr lang="en-US"/>
              <a:t>Philipp </a:t>
            </a:r>
            <a:r>
              <a:rPr lang="en-US" err="1"/>
              <a:t>Spalek</a:t>
            </a:r>
            <a:r>
              <a:rPr lang="en-US"/>
              <a:t> / Caritas Germany</a:t>
            </a:r>
            <a:endParaRPr lang="en-AU"/>
          </a:p>
        </p:txBody>
      </p:sp>
      <p:sp>
        <p:nvSpPr>
          <p:cNvPr id="6" name="Round Diagonal Corner Rectangle 1">
            <a:extLst>
              <a:ext uri="{FF2B5EF4-FFF2-40B4-BE49-F238E27FC236}">
                <a16:creationId xmlns:a16="http://schemas.microsoft.com/office/drawing/2014/main" id="{908E00A3-2BAF-4CC9-994B-4F840F3F08EE}"/>
              </a:ext>
            </a:extLst>
          </p:cNvPr>
          <p:cNvSpPr/>
          <p:nvPr/>
        </p:nvSpPr>
        <p:spPr>
          <a:xfrm>
            <a:off x="426342" y="445329"/>
            <a:ext cx="5669657" cy="5400000"/>
          </a:xfrm>
          <a:prstGeom prst="round2DiagRect">
            <a:avLst/>
          </a:prstGeom>
          <a:solidFill>
            <a:srgbClr val="63B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/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AU" sz="4000"/>
              <a:t>May we do likewise,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AU" sz="4000"/>
              <a:t>acting in solidarity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n-AU" sz="4000"/>
              <a:t>with all people, especially migrants and refugees, to realise hope together. </a:t>
            </a:r>
            <a:r>
              <a:rPr lang="en-AU" sz="4000" b="1"/>
              <a:t>Amen.</a:t>
            </a:r>
          </a:p>
        </p:txBody>
      </p:sp>
    </p:spTree>
    <p:extLst>
      <p:ext uri="{BB962C8B-B14F-4D97-AF65-F5344CB8AC3E}">
        <p14:creationId xmlns:p14="http://schemas.microsoft.com/office/powerpoint/2010/main" val="22025385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533A97-96FA-DB42-B88B-2247555B7E9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lIns="91440" tIns="45720" rIns="91440" bIns="45720" anchor="t">
            <a:noAutofit/>
          </a:bodyPr>
          <a:lstStyle/>
          <a:p>
            <a:r>
              <a:rPr lang="en-US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485532053"/>
      </p:ext>
    </p:extLst>
  </p:cSld>
  <p:clrMapOvr>
    <a:masterClrMapping/>
  </p:clrMapOvr>
</p:sld>
</file>

<file path=ppt/theme/theme1.xml><?xml version="1.0" encoding="utf-8"?>
<a:theme xmlns:a="http://schemas.openxmlformats.org/drawingml/2006/main" name="Education PPT 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ducation PPT Template" id="{2F90A112-E7F6-BC42-8CD5-5C3B570A3003}" vid="{3B365C36-3C37-6946-9ED8-AF5DEA2842EB}"/>
    </a:ext>
  </a:extLst>
</a:theme>
</file>

<file path=ppt/theme/theme2.xml><?xml version="1.0" encoding="utf-8"?>
<a:theme xmlns:a="http://schemas.openxmlformats.org/drawingml/2006/main" name="1_Education PPT Template">
  <a:themeElements>
    <a:clrScheme name="Custom 36">
      <a:dk1>
        <a:srgbClr val="05243F"/>
      </a:dk1>
      <a:lt1>
        <a:sysClr val="window" lastClr="FFFFFF"/>
      </a:lt1>
      <a:dk2>
        <a:srgbClr val="05243F"/>
      </a:dk2>
      <a:lt2>
        <a:srgbClr val="FFFFFF"/>
      </a:lt2>
      <a:accent1>
        <a:srgbClr val="63B1A4"/>
      </a:accent1>
      <a:accent2>
        <a:srgbClr val="C3DDD7"/>
      </a:accent2>
      <a:accent3>
        <a:srgbClr val="D86075"/>
      </a:accent3>
      <a:accent4>
        <a:srgbClr val="DF918A"/>
      </a:accent4>
      <a:accent5>
        <a:srgbClr val="762000"/>
      </a:accent5>
      <a:accent6>
        <a:srgbClr val="E5DBCB"/>
      </a:accent6>
      <a:hlink>
        <a:srgbClr val="3296EE"/>
      </a:hlink>
      <a:folHlink>
        <a:srgbClr val="3296EE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ducation PPT Template" id="{2F90A112-E7F6-BC42-8CD5-5C3B570A3003}" vid="{3B365C36-3C37-6946-9ED8-AF5DEA2842EB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A5B4263F7BA4B4FB1DEE6AB7F3265F0" ma:contentTypeVersion="39" ma:contentTypeDescription="Create a new document." ma:contentTypeScope="" ma:versionID="9dd2aa3506707fee0b0fdff51dd23b3b">
  <xsd:schema xmlns:xsd="http://www.w3.org/2001/XMLSchema" xmlns:xs="http://www.w3.org/2001/XMLSchema" xmlns:p="http://schemas.microsoft.com/office/2006/metadata/properties" xmlns:ns2="a74f41e8-2c9a-4a9a-8a86-1b2eca9cb15f" xmlns:ns3="http://schemas.microsoft.com/sharepoint/v3/fields" xmlns:ns4="d0426e0c-4a75-4487-8a8c-05f70a1c3a62" targetNamespace="http://schemas.microsoft.com/office/2006/metadata/properties" ma:root="true" ma:fieldsID="41acfa0cfe686720ac037204149f2cc8" ns2:_="" ns3:_="" ns4:_="">
    <xsd:import namespace="a74f41e8-2c9a-4a9a-8a86-1b2eca9cb15f"/>
    <xsd:import namespace="http://schemas.microsoft.com/sharepoint/v3/fields"/>
    <xsd:import namespace="d0426e0c-4a75-4487-8a8c-05f70a1c3a62"/>
    <xsd:element name="properties">
      <xsd:complexType>
        <xsd:sequence>
          <xsd:element name="documentManagement">
            <xsd:complexType>
              <xsd:all>
                <xsd:element ref="ns2:Calendar_x0020_Year" minOccurs="0"/>
                <xsd:element ref="ns2:Document_x0020_Status" minOccurs="0"/>
                <xsd:element ref="ns3:_ResourceType" minOccurs="0"/>
                <xsd:element ref="ns4:bc52f877b74e4892aa9edc07f5db4423" minOccurs="0"/>
                <xsd:element ref="ns2:TaxCatchAll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LengthInSeconds" minOccurs="0"/>
                <xsd:element ref="ns4:lcf76f155ced4ddcb4097134ff3c332f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2:TaxKeywordTaxHTField" minOccurs="0"/>
                <xsd:element ref="ns4:Cross_x002d_Curriculum_x0020_Priorities" minOccurs="0"/>
                <xsd:element ref="ns4:General_x0020_Capabilities" minOccurs="0"/>
                <xsd:element ref="ns2:SharedWithUsers" minOccurs="0"/>
                <xsd:element ref="ns2:SharedWithDetails" minOccurs="0"/>
                <xsd:element ref="ns4:ResourcesType" minOccurs="0"/>
                <xsd:element ref="ns4:ResourceAudience" minOccurs="0"/>
                <xsd:element ref="ns4:ResourceTopic" minOccurs="0"/>
                <xsd:element ref="ns4:Curriculum" minOccurs="0"/>
                <xsd:element ref="ns4:Term" minOccurs="0"/>
                <xsd:element ref="ns4:MediaServiceObjectDetectorVersions" minOccurs="0"/>
                <xsd:element ref="ns4:MediaServiceLocation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4f41e8-2c9a-4a9a-8a86-1b2eca9cb15f" elementFormDefault="qualified">
    <xsd:import namespace="http://schemas.microsoft.com/office/2006/documentManagement/types"/>
    <xsd:import namespace="http://schemas.microsoft.com/office/infopath/2007/PartnerControls"/>
    <xsd:element name="Calendar_x0020_Year" ma:index="8" nillable="true" ma:displayName="Calendar Year" ma:list="{efc841cf-c008-4849-acd6-eb31f33685a0}" ma:internalName="Calendar_x0020_Year" ma:showField="CalendarYear" ma:web="a74f41e8-2c9a-4a9a-8a86-1b2eca9cb15f">
      <xsd:simpleType>
        <xsd:restriction base="dms:Lookup"/>
      </xsd:simpleType>
    </xsd:element>
    <xsd:element name="Document_x0020_Status" ma:index="9" nillable="true" ma:displayName="Document Status" ma:list="{c6e27091-794f-4218-8873-7e1e6bc71942}" ma:internalName="Document_x0020_Status" ma:showField="Documentstatus" ma:web="a74f41e8-2c9a-4a9a-8a86-1b2eca9cb15f">
      <xsd:simpleType>
        <xsd:restriction base="dms:Lookup"/>
      </xsd:simpleType>
    </xsd:element>
    <xsd:element name="TaxCatchAll" ma:index="13" nillable="true" ma:displayName="Taxonomy Catch All Column" ma:hidden="true" ma:list="{0f3ffeea-cf0c-4ca3-804a-6fa494fe2746}" ma:internalName="TaxCatchAll" ma:showField="CatchAllData" ma:web="a74f41e8-2c9a-4a9a-8a86-1b2eca9cb15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KeywordTaxHTField" ma:index="24" nillable="true" ma:taxonomy="true" ma:internalName="TaxKeywordTaxHTField" ma:taxonomyFieldName="TaxKeyword" ma:displayName="Enterprise Keywords" ma:fieldId="{23f27201-bee3-471e-b2e7-b64fd8b7ca38}" ma:taxonomyMulti="true" ma:sspId="fba56b17-20de-4e09-aefb-c97c0efd6dbe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SharedWithUsers" ma:index="2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ResourceType" ma:index="10" nillable="true" ma:displayName="Resource Type" ma:description="A set of categories, functions, genres or aggregation levels" ma:internalName="_ResourceTyp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426e0c-4a75-4487-8a8c-05f70a1c3a62" elementFormDefault="qualified">
    <xsd:import namespace="http://schemas.microsoft.com/office/2006/documentManagement/types"/>
    <xsd:import namespace="http://schemas.microsoft.com/office/infopath/2007/PartnerControls"/>
    <xsd:element name="bc52f877b74e4892aa9edc07f5db4423" ma:index="12" nillable="true" ma:taxonomy="true" ma:internalName="bc52f877b74e4892aa9edc07f5db4423" ma:taxonomyFieldName="Topic" ma:displayName="Topic" ma:default="" ma:fieldId="{bc52f877-b74e-4892-aa9e-dc07f5db4423}" ma:sspId="fba56b17-20de-4e09-aefb-c97c0efd6dbe" ma:termSetId="43fe0924-5d85-4bf5-8df1-467cebe12fd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fba56b17-20de-4e09-aefb-c97c0efd6db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Cross_x002d_Curriculum_x0020_Priorities" ma:index="25" nillable="true" ma:displayName="Cross-Curriculum Priorities" ma:format="Dropdown" ma:internalName="Cross_x002d_Curriculum_x0020_Priorities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boriginal and Torres Strait Islander Histories and Cultures"/>
                    <xsd:enumeration value="Asia and Australia's Engagement with Asia"/>
                    <xsd:enumeration value="Sustainability"/>
                  </xsd:restriction>
                </xsd:simpleType>
              </xsd:element>
            </xsd:sequence>
          </xsd:extension>
        </xsd:complexContent>
      </xsd:complexType>
    </xsd:element>
    <xsd:element name="General_x0020_Capabilities" ma:index="26" nillable="true" ma:displayName="General Capabilities" ma:format="Dropdown" ma:internalName="General_x0020_Capabilities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Literacy"/>
                    <xsd:enumeration value="Numeracy"/>
                    <xsd:enumeration value="Information and Communication Technology (ICT) Capability"/>
                    <xsd:enumeration value="Critical and Creative Thinking"/>
                    <xsd:enumeration value="Personal and Social Capability"/>
                    <xsd:enumeration value="Ethical Understanding"/>
                    <xsd:enumeration value="Intercultural Understanding"/>
                  </xsd:restriction>
                </xsd:simpleType>
              </xsd:element>
            </xsd:sequence>
          </xsd:extension>
        </xsd:complexContent>
      </xsd:complexType>
    </xsd:element>
    <xsd:element name="ResourcesType" ma:index="29" nillable="true" ma:displayName="Resources Type" ma:format="Dropdown" ma:internalName="ResourcesTyp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ssembly"/>
                    <xsd:enumeration value="Fact Sheet and Report"/>
                    <xsd:enumeration value="Film"/>
                    <xsd:enumeration value="Fundraising"/>
                    <xsd:enumeration value="Game"/>
                    <xsd:enumeration value="Guide"/>
                    <xsd:enumeration value="Image"/>
                    <xsd:enumeration value="Lesson and Unit"/>
                    <xsd:enumeration value="Poster"/>
                    <xsd:enumeration value="Prayer / Reflection"/>
                    <xsd:enumeration value="Quiz"/>
                    <xsd:enumeration value="Case Study"/>
                  </xsd:restriction>
                </xsd:simpleType>
              </xsd:element>
            </xsd:sequence>
          </xsd:extension>
        </xsd:complexContent>
      </xsd:complexType>
    </xsd:element>
    <xsd:element name="ResourceAudience" ma:index="30" nillable="true" ma:displayName="Resource Audience" ma:format="Dropdown" ma:internalName="ResourceAudienc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Lower Primary F-2"/>
                    <xsd:enumeration value="Middle primary 3-4"/>
                    <xsd:enumeration value="Upper Primary 5-6"/>
                    <xsd:enumeration value="Upper Primary 3-6"/>
                    <xsd:enumeration value="Secondary"/>
                    <xsd:enumeration value="Youth"/>
                    <xsd:enumeration value="Parish"/>
                    <xsd:enumeration value="Teacher"/>
                    <xsd:enumeration value="Choice 9"/>
                  </xsd:restriction>
                </xsd:simpleType>
              </xsd:element>
            </xsd:sequence>
          </xsd:extension>
        </xsd:complexContent>
      </xsd:complexType>
    </xsd:element>
    <xsd:element name="ResourceTopic" ma:index="31" nillable="true" ma:displayName="Resource Topic" ma:format="Dropdown" ma:internalName="ResourceTopic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bout Caritas"/>
                    <xsd:enumeration value="Advocacy and Campaigns"/>
                    <xsd:enumeration value="Catholic Identity"/>
                    <xsd:enumeration value="Catholic Social Teaching"/>
                    <xsd:enumeration value="Disability"/>
                    <xsd:enumeration value="Emergencies"/>
                    <xsd:enumeration value="Environment, Climate Justice, DRR"/>
                    <xsd:enumeration value="Food Security and Agriculture"/>
                    <xsd:enumeration value="Gender Equality / Women"/>
                    <xsd:enumeration value="Health"/>
                    <xsd:enumeration value="Human Trafficking, Modern Slavery and Fair Trade"/>
                    <xsd:enumeration value="Indigenous Peoples"/>
                    <xsd:enumeration value="Laudato Si'"/>
                    <xsd:enumeration value="Peace and Conflict"/>
                    <xsd:enumeration value="Poverty"/>
                    <xsd:enumeration value="Project Compassion"/>
                    <xsd:enumeration value="Refugees and Forced Migration"/>
                    <xsd:enumeration value="Sustainable Development Goals and Human Rights"/>
                    <xsd:enumeration value="Water and Sanitation"/>
                    <xsd:enumeration value="Religion"/>
                    <xsd:enumeration value="First Nations Australians"/>
                    <xsd:enumeration value="Choice 22"/>
                  </xsd:restriction>
                </xsd:simpleType>
              </xsd:element>
            </xsd:sequence>
          </xsd:extension>
        </xsd:complexContent>
      </xsd:complexType>
    </xsd:element>
    <xsd:element name="Curriculum" ma:index="32" nillable="true" ma:displayName="Curriculum" ma:format="Dropdown" ma:internalName="Curriculum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Civics and Citizenship"/>
                    <xsd:enumeration value="Economics and Business"/>
                    <xsd:enumeration value="English"/>
                    <xsd:enumeration value="Geography"/>
                    <xsd:enumeration value="HASS"/>
                    <xsd:enumeration value="Health and PE"/>
                    <xsd:enumeration value="History"/>
                    <xsd:enumeration value="Languages"/>
                    <xsd:enumeration value="Mathematics"/>
                    <xsd:enumeration value="Religious Education"/>
                    <xsd:enumeration value="Science"/>
                    <xsd:enumeration value="Technologies "/>
                    <xsd:enumeration value="Choice 13"/>
                  </xsd:restriction>
                </xsd:simpleType>
              </xsd:element>
            </xsd:sequence>
          </xsd:extension>
        </xsd:complexContent>
      </xsd:complexType>
    </xsd:element>
    <xsd:element name="Term" ma:index="33" nillable="true" ma:displayName="Term" ma:format="Dropdown" ma:internalName="Term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Term 1 "/>
                    <xsd:enumeration value="Term 2"/>
                    <xsd:enumeration value="Term 3"/>
                    <xsd:enumeration value="Term 4"/>
                  </xsd:restriction>
                </xsd:simpleType>
              </xsd:element>
            </xsd:sequence>
          </xsd:extension>
        </xsd:complexContent>
      </xsd:complexType>
    </xsd:element>
    <xsd:element name="MediaServiceObjectDetectorVersions" ma:index="3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35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3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d0426e0c-4a75-4487-8a8c-05f70a1c3a62" xsi:nil="true"/>
    <Calendar_x0020_Year xmlns="a74f41e8-2c9a-4a9a-8a86-1b2eca9cb15f" xsi:nil="true"/>
    <Term xmlns="d0426e0c-4a75-4487-8a8c-05f70a1c3a62" xsi:nil="true"/>
    <ResourcesType xmlns="d0426e0c-4a75-4487-8a8c-05f70a1c3a62" xsi:nil="true"/>
    <ResourceAudience xmlns="d0426e0c-4a75-4487-8a8c-05f70a1c3a62" xsi:nil="true"/>
    <Cross_x002d_Curriculum_x0020_Priorities xmlns="d0426e0c-4a75-4487-8a8c-05f70a1c3a62" xsi:nil="true"/>
    <bc52f877b74e4892aa9edc07f5db4423 xmlns="d0426e0c-4a75-4487-8a8c-05f70a1c3a62">
      <Terms xmlns="http://schemas.microsoft.com/office/infopath/2007/PartnerControls"/>
    </bc52f877b74e4892aa9edc07f5db4423>
    <TaxCatchAll xmlns="a74f41e8-2c9a-4a9a-8a86-1b2eca9cb15f" xsi:nil="true"/>
    <ResourceTopic xmlns="d0426e0c-4a75-4487-8a8c-05f70a1c3a62" xsi:nil="true"/>
    <Curriculum xmlns="d0426e0c-4a75-4487-8a8c-05f70a1c3a62" xsi:nil="true"/>
    <lcf76f155ced4ddcb4097134ff3c332f xmlns="d0426e0c-4a75-4487-8a8c-05f70a1c3a62">
      <Terms xmlns="http://schemas.microsoft.com/office/infopath/2007/PartnerControls"/>
    </lcf76f155ced4ddcb4097134ff3c332f>
    <TaxKeywordTaxHTField xmlns="a74f41e8-2c9a-4a9a-8a86-1b2eca9cb15f">
      <Terms xmlns="http://schemas.microsoft.com/office/infopath/2007/PartnerControls"/>
    </TaxKeywordTaxHTField>
    <_ResourceType xmlns="http://schemas.microsoft.com/sharepoint/v3/fields" xsi:nil="true"/>
    <Document_x0020_Status xmlns="a74f41e8-2c9a-4a9a-8a86-1b2eca9cb15f" xsi:nil="true"/>
    <General_x0020_Capabilities xmlns="d0426e0c-4a75-4487-8a8c-05f70a1c3a6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6BA74E7-72DB-46C3-91C1-2F80D1C2B53B}">
  <ds:schemaRefs>
    <ds:schemaRef ds:uri="a74f41e8-2c9a-4a9a-8a86-1b2eca9cb15f"/>
    <ds:schemaRef ds:uri="d0426e0c-4a75-4487-8a8c-05f70a1c3a6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/field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79CE9FC7-F488-4CBC-BC57-3C13B4B4EA8E}">
  <ds:schemaRefs>
    <ds:schemaRef ds:uri="http://schemas.microsoft.com/office/infopath/2007/PartnerControls"/>
    <ds:schemaRef ds:uri="d0426e0c-4a75-4487-8a8c-05f70a1c3a62"/>
    <ds:schemaRef ds:uri="http://purl.org/dc/dcmitype/"/>
    <ds:schemaRef ds:uri="http://schemas.microsoft.com/office/2006/documentManagement/types"/>
    <ds:schemaRef ds:uri="http://purl.org/dc/terms/"/>
    <ds:schemaRef ds:uri="http://schemas.microsoft.com/sharepoint/v3/fields"/>
    <ds:schemaRef ds:uri="http://www.w3.org/XML/1998/namespace"/>
    <ds:schemaRef ds:uri="http://purl.org/dc/elements/1.1/"/>
    <ds:schemaRef ds:uri="a74f41e8-2c9a-4a9a-8a86-1b2eca9cb15f"/>
    <ds:schemaRef ds:uri="http://schemas.openxmlformats.org/package/2006/metadata/core-propertie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7010F89C-9F27-40E2-B07B-DA746ED61B3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423</Words>
  <Application>Microsoft Office PowerPoint</Application>
  <PresentationFormat>Widescreen</PresentationFormat>
  <Paragraphs>44</Paragraphs>
  <Slides>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Roboto</vt:lpstr>
      <vt:lpstr>Roboto light</vt:lpstr>
      <vt:lpstr>Education PPT Template</vt:lpstr>
      <vt:lpstr>1_Education PPT Template</vt:lpstr>
      <vt:lpstr>Prayer for refugees</vt:lpstr>
      <vt:lpstr>A message from Pope francis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Refugee Prayer</dc:title>
  <dc:creator>Sarah Latif;Catherine McAleer</dc:creator>
  <cp:lastModifiedBy>Nicole Dobrohotoff</cp:lastModifiedBy>
  <cp:revision>2</cp:revision>
  <dcterms:created xsi:type="dcterms:W3CDTF">2014-11-30T23:21:17Z</dcterms:created>
  <dcterms:modified xsi:type="dcterms:W3CDTF">2024-06-11T05:11:17Z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0x0101007A5B4263F7BA4B4FB1DEE6AB7F3265F0</vt:lpwstr>
  </property>
  <property fmtid="{D5CDD505-2E9C-101B-9397-08002B2CF9AE}" pid="3" name="_dlc_DocIdItemGuid">
    <vt:lpwstr>13b17c03-a2d5-4b66-9a49-d8c22fe020a1</vt:lpwstr>
  </property>
  <property fmtid="{D5CDD505-2E9C-101B-9397-08002B2CF9AE}" pid="4" name="Calendar Year">
    <vt:lpwstr>3</vt:lpwstr>
  </property>
  <property fmtid="{D5CDD505-2E9C-101B-9397-08002B2CF9AE}" pid="5" name="_ExtendedDescription">
    <vt:lpwstr>Refugee prayer last updated Dec 2020</vt:lpwstr>
  </property>
  <property fmtid="{D5CDD505-2E9C-101B-9397-08002B2CF9AE}" pid="6" name="Document Status">
    <vt:lpwstr>5</vt:lpwstr>
  </property>
  <property fmtid="{D5CDD505-2E9C-101B-9397-08002B2CF9AE}" pid="7" name="TaxKeyword">
    <vt:lpwstr/>
  </property>
  <property fmtid="{D5CDD505-2E9C-101B-9397-08002B2CF9AE}" pid="8" name="Order">
    <vt:lpwstr>1681300.00000000</vt:lpwstr>
  </property>
  <property fmtid="{D5CDD505-2E9C-101B-9397-08002B2CF9AE}" pid="9" name="xd_ProgID">
    <vt:lpwstr/>
  </property>
  <property fmtid="{D5CDD505-2E9C-101B-9397-08002B2CF9AE}" pid="10" name="MediaServiceImageTags">
    <vt:lpwstr/>
  </property>
  <property fmtid="{D5CDD505-2E9C-101B-9397-08002B2CF9AE}" pid="11" name="ComplianceAssetId">
    <vt:lpwstr/>
  </property>
  <property fmtid="{D5CDD505-2E9C-101B-9397-08002B2CF9AE}" pid="12" name="TemplateUrl">
    <vt:lpwstr/>
  </property>
  <property fmtid="{D5CDD505-2E9C-101B-9397-08002B2CF9AE}" pid="13" name="TriggerFlowInfo">
    <vt:lpwstr/>
  </property>
  <property fmtid="{D5CDD505-2E9C-101B-9397-08002B2CF9AE}" pid="14" name="xd_Signature">
    <vt:lpwstr/>
  </property>
  <property fmtid="{D5CDD505-2E9C-101B-9397-08002B2CF9AE}" pid="15" name="Audience">
    <vt:lpwstr>;#Lower Primary (F-2);#</vt:lpwstr>
  </property>
  <property fmtid="{D5CDD505-2E9C-101B-9397-08002B2CF9AE}" pid="16" name="Res Type">
    <vt:lpwstr>;#Assembly;#</vt:lpwstr>
  </property>
  <property fmtid="{D5CDD505-2E9C-101B-9397-08002B2CF9AE}" pid="17" name="Resource Topic">
    <vt:lpwstr>;#About Caritas;#</vt:lpwstr>
  </property>
  <property fmtid="{D5CDD505-2E9C-101B-9397-08002B2CF9AE}" pid="18" name="Topic">
    <vt:lpwstr/>
  </property>
</Properties>
</file>