
<file path=[Content_Types].xml><?xml version="1.0" encoding="utf-8"?>
<Types xmlns="http://schemas.openxmlformats.org/package/2006/content-types">
  <Default Extension="CR2" ContentType="image/png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8" r:id="rId4"/>
  </p:sldMasterIdLst>
  <p:notesMasterIdLst>
    <p:notesMasterId r:id="rId20"/>
  </p:notesMasterIdLst>
  <p:sldIdLst>
    <p:sldId id="434" r:id="rId5"/>
    <p:sldId id="437" r:id="rId6"/>
    <p:sldId id="436" r:id="rId7"/>
    <p:sldId id="444" r:id="rId8"/>
    <p:sldId id="435" r:id="rId9"/>
    <p:sldId id="438" r:id="rId10"/>
    <p:sldId id="439" r:id="rId11"/>
    <p:sldId id="440" r:id="rId12"/>
    <p:sldId id="441" r:id="rId13"/>
    <p:sldId id="274" r:id="rId14"/>
    <p:sldId id="276" r:id="rId15"/>
    <p:sldId id="273" r:id="rId16"/>
    <p:sldId id="445" r:id="rId17"/>
    <p:sldId id="442" r:id="rId18"/>
    <p:sldId id="443" r:id="rId19"/>
  </p:sldIdLst>
  <p:sldSz cx="13444538" cy="7562850"/>
  <p:notesSz cx="10693400" cy="75628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38" userDrawn="1">
          <p15:clr>
            <a:srgbClr val="A4A3A4"/>
          </p15:clr>
        </p15:guide>
        <p15:guide id="2" pos="587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3C21B81-68C7-CDC9-5D1E-2BF4DC3C010B}" name="Nicole Dobrohotoff" initials="ND" userId="S::nicoled@caritas.org.au::2dc4cf58-dc7e-422a-950b-38460c74cb76" providerId="AD"/>
  <p188:author id="{14C248A8-C7DF-2238-5860-147EDD04E4AC}" name="Nicole Dobrohotoff" initials="ND" userId="S::NicoleD@caritas.org.au::2dc4cf58-dc7e-422a-950b-38460c74cb76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icole Dobrohotoff" initials="ND" lastIdx="25" clrIdx="0">
    <p:extLst>
      <p:ext uri="{19B8F6BF-5375-455C-9EA6-DF929625EA0E}">
        <p15:presenceInfo xmlns:p15="http://schemas.microsoft.com/office/powerpoint/2012/main" userId="S::nicoled@caritas.org.au::2dc4cf58-dc7e-422a-950b-38460c74cb76" providerId="AD"/>
      </p:ext>
    </p:extLst>
  </p:cmAuthor>
  <p:cmAuthor id="2" name="Nicole Dobrohotoff" initials="ND [2]" lastIdx="2" clrIdx="1">
    <p:extLst>
      <p:ext uri="{19B8F6BF-5375-455C-9EA6-DF929625EA0E}">
        <p15:presenceInfo xmlns:p15="http://schemas.microsoft.com/office/powerpoint/2012/main" userId="S-1-5-21-1801674531-2111687655-1343024091-17863" providerId="AD"/>
      </p:ext>
    </p:extLst>
  </p:cmAuthor>
  <p:cmAuthor id="3" name="Ellie Wong" initials="EW" lastIdx="4" clrIdx="2">
    <p:extLst>
      <p:ext uri="{19B8F6BF-5375-455C-9EA6-DF929625EA0E}">
        <p15:presenceInfo xmlns:p15="http://schemas.microsoft.com/office/powerpoint/2012/main" userId="S::ellie.wong@caritas.org.au::b9a841f3-31fa-4afe-b5f4-af32ceb95235" providerId="AD"/>
      </p:ext>
    </p:extLst>
  </p:cmAuthor>
  <p:cmAuthor id="4" name="Catherine McAleer" initials="CM" lastIdx="10" clrIdx="3">
    <p:extLst>
      <p:ext uri="{19B8F6BF-5375-455C-9EA6-DF929625EA0E}">
        <p15:presenceInfo xmlns:p15="http://schemas.microsoft.com/office/powerpoint/2012/main" userId="S::catherine.mcaleer@caritas.org.au::e6f08e50-4bd0-44ad-8f1f-a0efc8a8d450" providerId="AD"/>
      </p:ext>
    </p:extLst>
  </p:cmAuthor>
  <p:cmAuthor id="5" name="Nicole" initials="N" lastIdx="14" clrIdx="4">
    <p:extLst>
      <p:ext uri="{19B8F6BF-5375-455C-9EA6-DF929625EA0E}">
        <p15:presenceInfo xmlns:p15="http://schemas.microsoft.com/office/powerpoint/2012/main" userId="Nicole" providerId="None"/>
      </p:ext>
    </p:extLst>
  </p:cmAuthor>
  <p:cmAuthor id="6" name="Catherine McAleer" initials="CM [2]" lastIdx="3" clrIdx="5">
    <p:extLst>
      <p:ext uri="{19B8F6BF-5375-455C-9EA6-DF929625EA0E}">
        <p15:presenceInfo xmlns:p15="http://schemas.microsoft.com/office/powerpoint/2012/main" userId="S-1-5-21-568877940-3399399001-4121681156-730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FBE8F"/>
    <a:srgbClr val="0C244C"/>
    <a:srgbClr val="FFF0EB"/>
    <a:srgbClr val="2E294E"/>
    <a:srgbClr val="FFCF99"/>
    <a:srgbClr val="E4DBCA"/>
    <a:srgbClr val="C3DDD7"/>
    <a:srgbClr val="63B1A4"/>
    <a:srgbClr val="D86075"/>
    <a:srgbClr val="761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6B6AB71-EB69-43DE-BDD9-E5CA6721656D}" v="5" dt="2026-02-23T02:10:41.563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7836" autoAdjust="0"/>
  </p:normalViewPr>
  <p:slideViewPr>
    <p:cSldViewPr snapToGrid="0">
      <p:cViewPr varScale="1">
        <p:scale>
          <a:sx n="85" d="100"/>
          <a:sy n="85" d="100"/>
        </p:scale>
        <p:origin x="1140" y="114"/>
      </p:cViewPr>
      <p:guideLst>
        <p:guide orient="horz" pos="1038"/>
        <p:guide pos="58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28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icole Dobrohotoff" userId="2dc4cf58-dc7e-422a-950b-38460c74cb76" providerId="ADAL" clId="{686C5CC5-7FCE-42C6-8C12-F61A126FCB9E}"/>
    <pc:docChg chg="undo custSel addSld delSld modSld">
      <pc:chgData name="Nicole Dobrohotoff" userId="2dc4cf58-dc7e-422a-950b-38460c74cb76" providerId="ADAL" clId="{686C5CC5-7FCE-42C6-8C12-F61A126FCB9E}" dt="2026-02-20T21:26:35.099" v="111" actId="20577"/>
      <pc:docMkLst>
        <pc:docMk/>
      </pc:docMkLst>
      <pc:sldChg chg="modSp mod">
        <pc:chgData name="Nicole Dobrohotoff" userId="2dc4cf58-dc7e-422a-950b-38460c74cb76" providerId="ADAL" clId="{686C5CC5-7FCE-42C6-8C12-F61A126FCB9E}" dt="2026-02-20T21:23:45.405" v="23" actId="14100"/>
        <pc:sldMkLst>
          <pc:docMk/>
          <pc:sldMk cId="1286423427" sldId="273"/>
        </pc:sldMkLst>
        <pc:spChg chg="mod">
          <ac:chgData name="Nicole Dobrohotoff" userId="2dc4cf58-dc7e-422a-950b-38460c74cb76" providerId="ADAL" clId="{686C5CC5-7FCE-42C6-8C12-F61A126FCB9E}" dt="2026-02-20T21:23:45.405" v="23" actId="14100"/>
          <ac:spMkLst>
            <pc:docMk/>
            <pc:sldMk cId="1286423427" sldId="273"/>
            <ac:spMk id="2" creationId="{7A142E60-C782-4B4D-B628-D476FC715FFF}"/>
          </ac:spMkLst>
        </pc:spChg>
        <pc:spChg chg="mod">
          <ac:chgData name="Nicole Dobrohotoff" userId="2dc4cf58-dc7e-422a-950b-38460c74cb76" providerId="ADAL" clId="{686C5CC5-7FCE-42C6-8C12-F61A126FCB9E}" dt="2026-02-20T21:23:33.660" v="20" actId="1076"/>
          <ac:spMkLst>
            <pc:docMk/>
            <pc:sldMk cId="1286423427" sldId="273"/>
            <ac:spMk id="4" creationId="{DE8EC615-D618-44EE-B3AE-C91DEC6F3078}"/>
          </ac:spMkLst>
        </pc:spChg>
      </pc:sldChg>
      <pc:sldChg chg="modSp mod">
        <pc:chgData name="Nicole Dobrohotoff" userId="2dc4cf58-dc7e-422a-950b-38460c74cb76" providerId="ADAL" clId="{686C5CC5-7FCE-42C6-8C12-F61A126FCB9E}" dt="2026-02-17T23:14:14.733" v="1" actId="113"/>
        <pc:sldMkLst>
          <pc:docMk/>
          <pc:sldMk cId="4039380947" sldId="274"/>
        </pc:sldMkLst>
        <pc:spChg chg="mod">
          <ac:chgData name="Nicole Dobrohotoff" userId="2dc4cf58-dc7e-422a-950b-38460c74cb76" providerId="ADAL" clId="{686C5CC5-7FCE-42C6-8C12-F61A126FCB9E}" dt="2026-02-17T23:14:14.733" v="1" actId="113"/>
          <ac:spMkLst>
            <pc:docMk/>
            <pc:sldMk cId="4039380947" sldId="274"/>
            <ac:spMk id="4" creationId="{30257CF5-7050-4EE1-B3C1-89E95687C830}"/>
          </ac:spMkLst>
        </pc:spChg>
      </pc:sldChg>
      <pc:sldChg chg="modSp mod">
        <pc:chgData name="Nicole Dobrohotoff" userId="2dc4cf58-dc7e-422a-950b-38460c74cb76" providerId="ADAL" clId="{686C5CC5-7FCE-42C6-8C12-F61A126FCB9E}" dt="2026-02-20T21:23:04.311" v="15" actId="1076"/>
        <pc:sldMkLst>
          <pc:docMk/>
          <pc:sldMk cId="1328681538" sldId="276"/>
        </pc:sldMkLst>
        <pc:spChg chg="mod">
          <ac:chgData name="Nicole Dobrohotoff" userId="2dc4cf58-dc7e-422a-950b-38460c74cb76" providerId="ADAL" clId="{686C5CC5-7FCE-42C6-8C12-F61A126FCB9E}" dt="2026-02-20T21:22:53.276" v="14" actId="1076"/>
          <ac:spMkLst>
            <pc:docMk/>
            <pc:sldMk cId="1328681538" sldId="276"/>
            <ac:spMk id="2" creationId="{2C82296A-FAB1-407E-A361-ED2593317E80}"/>
          </ac:spMkLst>
        </pc:spChg>
        <pc:spChg chg="mod">
          <ac:chgData name="Nicole Dobrohotoff" userId="2dc4cf58-dc7e-422a-950b-38460c74cb76" providerId="ADAL" clId="{686C5CC5-7FCE-42C6-8C12-F61A126FCB9E}" dt="2026-02-20T21:23:04.311" v="15" actId="1076"/>
          <ac:spMkLst>
            <pc:docMk/>
            <pc:sldMk cId="1328681538" sldId="276"/>
            <ac:spMk id="4" creationId="{62BD6B13-8F99-4232-A63B-147904EF51EB}"/>
          </ac:spMkLst>
        </pc:spChg>
      </pc:sldChg>
      <pc:sldChg chg="modNotesTx">
        <pc:chgData name="Nicole Dobrohotoff" userId="2dc4cf58-dc7e-422a-950b-38460c74cb76" providerId="ADAL" clId="{686C5CC5-7FCE-42C6-8C12-F61A126FCB9E}" dt="2026-02-20T21:26:35.099" v="111" actId="20577"/>
        <pc:sldMkLst>
          <pc:docMk/>
          <pc:sldMk cId="1420736063" sldId="434"/>
        </pc:sldMkLst>
      </pc:sldChg>
      <pc:sldChg chg="modSp mod">
        <pc:chgData name="Nicole Dobrohotoff" userId="2dc4cf58-dc7e-422a-950b-38460c74cb76" providerId="ADAL" clId="{686C5CC5-7FCE-42C6-8C12-F61A126FCB9E}" dt="2026-02-20T21:21:46.594" v="9" actId="20577"/>
        <pc:sldMkLst>
          <pc:docMk/>
          <pc:sldMk cId="2540409474" sldId="436"/>
        </pc:sldMkLst>
        <pc:spChg chg="mod">
          <ac:chgData name="Nicole Dobrohotoff" userId="2dc4cf58-dc7e-422a-950b-38460c74cb76" providerId="ADAL" clId="{686C5CC5-7FCE-42C6-8C12-F61A126FCB9E}" dt="2026-02-20T21:21:46.594" v="9" actId="20577"/>
          <ac:spMkLst>
            <pc:docMk/>
            <pc:sldMk cId="2540409474" sldId="436"/>
            <ac:spMk id="3" creationId="{E06830CD-806A-699D-DC92-5B90CC46E789}"/>
          </ac:spMkLst>
        </pc:spChg>
      </pc:sldChg>
      <pc:sldChg chg="add">
        <pc:chgData name="Nicole Dobrohotoff" userId="2dc4cf58-dc7e-422a-950b-38460c74cb76" providerId="ADAL" clId="{686C5CC5-7FCE-42C6-8C12-F61A126FCB9E}" dt="2026-02-20T21:25:25.263" v="57"/>
        <pc:sldMkLst>
          <pc:docMk/>
          <pc:sldMk cId="1884735271" sldId="445"/>
        </pc:sldMkLst>
      </pc:sldChg>
    </pc:docChg>
  </pc:docChgLst>
  <pc:docChgLst>
    <pc:chgData name="Eleanor Niland" userId="e474577c-69ca-4c95-8c71-742afc135a60" providerId="ADAL" clId="{4E103A99-C701-45AB-AA81-6F44581EB30E}"/>
    <pc:docChg chg="undo custSel modSld modMainMaster">
      <pc:chgData name="Eleanor Niland" userId="e474577c-69ca-4c95-8c71-742afc135a60" providerId="ADAL" clId="{4E103A99-C701-45AB-AA81-6F44581EB30E}" dt="2026-02-23T00:17:41.736" v="1285" actId="20577"/>
      <pc:docMkLst>
        <pc:docMk/>
      </pc:docMkLst>
      <pc:sldChg chg="addSp delSp modSp mod">
        <pc:chgData name="Eleanor Niland" userId="e474577c-69ca-4c95-8c71-742afc135a60" providerId="ADAL" clId="{4E103A99-C701-45AB-AA81-6F44581EB30E}" dt="2026-02-18T22:37:55.419" v="1165" actId="403"/>
        <pc:sldMkLst>
          <pc:docMk/>
          <pc:sldMk cId="1286423427" sldId="273"/>
        </pc:sldMkLst>
        <pc:spChg chg="mod">
          <ac:chgData name="Eleanor Niland" userId="e474577c-69ca-4c95-8c71-742afc135a60" providerId="ADAL" clId="{4E103A99-C701-45AB-AA81-6F44581EB30E}" dt="2026-02-18T22:11:37.469" v="968" actId="14100"/>
          <ac:spMkLst>
            <pc:docMk/>
            <pc:sldMk cId="1286423427" sldId="273"/>
            <ac:spMk id="2" creationId="{7A142E60-C782-4B4D-B628-D476FC715FFF}"/>
          </ac:spMkLst>
        </pc:spChg>
        <pc:spChg chg="mod">
          <ac:chgData name="Eleanor Niland" userId="e474577c-69ca-4c95-8c71-742afc135a60" providerId="ADAL" clId="{4E103A99-C701-45AB-AA81-6F44581EB30E}" dt="2026-02-18T22:11:31.552" v="967" actId="948"/>
          <ac:spMkLst>
            <pc:docMk/>
            <pc:sldMk cId="1286423427" sldId="273"/>
            <ac:spMk id="4" creationId="{DE8EC615-D618-44EE-B3AE-C91DEC6F3078}"/>
          </ac:spMkLst>
        </pc:spChg>
        <pc:spChg chg="add mod">
          <ac:chgData name="Eleanor Niland" userId="e474577c-69ca-4c95-8c71-742afc135a60" providerId="ADAL" clId="{4E103A99-C701-45AB-AA81-6F44581EB30E}" dt="2026-02-18T22:37:55.419" v="1165" actId="403"/>
          <ac:spMkLst>
            <pc:docMk/>
            <pc:sldMk cId="1286423427" sldId="273"/>
            <ac:spMk id="6" creationId="{8327E11F-23F5-0947-4870-F94F8F94BFB1}"/>
          </ac:spMkLst>
        </pc:spChg>
        <pc:picChg chg="mod">
          <ac:chgData name="Eleanor Niland" userId="e474577c-69ca-4c95-8c71-742afc135a60" providerId="ADAL" clId="{4E103A99-C701-45AB-AA81-6F44581EB30E}" dt="2026-01-30T04:44:25.578" v="262" actId="962"/>
          <ac:picMkLst>
            <pc:docMk/>
            <pc:sldMk cId="1286423427" sldId="273"/>
            <ac:picMk id="5" creationId="{7C9065A0-293B-4D3C-8F74-3A116E2170F7}"/>
          </ac:picMkLst>
        </pc:picChg>
      </pc:sldChg>
      <pc:sldChg chg="modSp mod">
        <pc:chgData name="Eleanor Niland" userId="e474577c-69ca-4c95-8c71-742afc135a60" providerId="ADAL" clId="{4E103A99-C701-45AB-AA81-6F44581EB30E}" dt="2026-02-18T22:38:08.484" v="1173" actId="403"/>
        <pc:sldMkLst>
          <pc:docMk/>
          <pc:sldMk cId="4039380947" sldId="274"/>
        </pc:sldMkLst>
        <pc:spChg chg="mod">
          <ac:chgData name="Eleanor Niland" userId="e474577c-69ca-4c95-8c71-742afc135a60" providerId="ADAL" clId="{4E103A99-C701-45AB-AA81-6F44581EB30E}" dt="2026-02-18T22:12:56.504" v="980" actId="14100"/>
          <ac:spMkLst>
            <pc:docMk/>
            <pc:sldMk cId="4039380947" sldId="274"/>
            <ac:spMk id="2" creationId="{A3A9DABE-A986-4279-AAD9-82AB31C339DC}"/>
          </ac:spMkLst>
        </pc:spChg>
        <pc:spChg chg="mod">
          <ac:chgData name="Eleanor Niland" userId="e474577c-69ca-4c95-8c71-742afc135a60" providerId="ADAL" clId="{4E103A99-C701-45AB-AA81-6F44581EB30E}" dt="2026-02-18T22:38:08.484" v="1173" actId="403"/>
          <ac:spMkLst>
            <pc:docMk/>
            <pc:sldMk cId="4039380947" sldId="274"/>
            <ac:spMk id="3" creationId="{6B0980FC-0B08-4653-A3BC-297725144A28}"/>
          </ac:spMkLst>
        </pc:spChg>
        <pc:spChg chg="mod">
          <ac:chgData name="Eleanor Niland" userId="e474577c-69ca-4c95-8c71-742afc135a60" providerId="ADAL" clId="{4E103A99-C701-45AB-AA81-6F44581EB30E}" dt="2026-02-18T22:12:52.213" v="979" actId="14100"/>
          <ac:spMkLst>
            <pc:docMk/>
            <pc:sldMk cId="4039380947" sldId="274"/>
            <ac:spMk id="4" creationId="{30257CF5-7050-4EE1-B3C1-89E95687C830}"/>
          </ac:spMkLst>
        </pc:spChg>
        <pc:picChg chg="mod modCrop">
          <ac:chgData name="Eleanor Niland" userId="e474577c-69ca-4c95-8c71-742afc135a60" providerId="ADAL" clId="{4E103A99-C701-45AB-AA81-6F44581EB30E}" dt="2026-01-30T04:43:24.414" v="258" actId="962"/>
          <ac:picMkLst>
            <pc:docMk/>
            <pc:sldMk cId="4039380947" sldId="274"/>
            <ac:picMk id="5" creationId="{692B38AB-8D66-428C-8B79-BFB3ADEAEDB0}"/>
          </ac:picMkLst>
        </pc:picChg>
      </pc:sldChg>
      <pc:sldChg chg="addSp delSp modSp mod">
        <pc:chgData name="Eleanor Niland" userId="e474577c-69ca-4c95-8c71-742afc135a60" providerId="ADAL" clId="{4E103A99-C701-45AB-AA81-6F44581EB30E}" dt="2026-02-18T22:38:02.144" v="1169" actId="14100"/>
        <pc:sldMkLst>
          <pc:docMk/>
          <pc:sldMk cId="1328681538" sldId="276"/>
        </pc:sldMkLst>
        <pc:spChg chg="mod">
          <ac:chgData name="Eleanor Niland" userId="e474577c-69ca-4c95-8c71-742afc135a60" providerId="ADAL" clId="{4E103A99-C701-45AB-AA81-6F44581EB30E}" dt="2026-02-18T22:12:16.183" v="973" actId="14100"/>
          <ac:spMkLst>
            <pc:docMk/>
            <pc:sldMk cId="1328681538" sldId="276"/>
            <ac:spMk id="2" creationId="{2C82296A-FAB1-407E-A361-ED2593317E80}"/>
          </ac:spMkLst>
        </pc:spChg>
        <pc:spChg chg="mod">
          <ac:chgData name="Eleanor Niland" userId="e474577c-69ca-4c95-8c71-742afc135a60" providerId="ADAL" clId="{4E103A99-C701-45AB-AA81-6F44581EB30E}" dt="2026-02-18T22:12:23.194" v="974" actId="14100"/>
          <ac:spMkLst>
            <pc:docMk/>
            <pc:sldMk cId="1328681538" sldId="276"/>
            <ac:spMk id="4" creationId="{62BD6B13-8F99-4232-A63B-147904EF51EB}"/>
          </ac:spMkLst>
        </pc:spChg>
        <pc:spChg chg="add mod">
          <ac:chgData name="Eleanor Niland" userId="e474577c-69ca-4c95-8c71-742afc135a60" providerId="ADAL" clId="{4E103A99-C701-45AB-AA81-6F44581EB30E}" dt="2026-02-18T22:38:02.144" v="1169" actId="14100"/>
          <ac:spMkLst>
            <pc:docMk/>
            <pc:sldMk cId="1328681538" sldId="276"/>
            <ac:spMk id="5" creationId="{D3C5894E-EFE3-B639-A700-09E97EBB6231}"/>
          </ac:spMkLst>
        </pc:spChg>
        <pc:picChg chg="mod modCrop">
          <ac:chgData name="Eleanor Niland" userId="e474577c-69ca-4c95-8c71-742afc135a60" providerId="ADAL" clId="{4E103A99-C701-45AB-AA81-6F44581EB30E}" dt="2026-01-30T04:41:24.581" v="252" actId="732"/>
          <ac:picMkLst>
            <pc:docMk/>
            <pc:sldMk cId="1328681538" sldId="276"/>
            <ac:picMk id="8" creationId="{0D98D04A-322C-418D-AC95-718D2ACA96A2}"/>
          </ac:picMkLst>
        </pc:picChg>
      </pc:sldChg>
      <pc:sldChg chg="modSp mod">
        <pc:chgData name="Eleanor Niland" userId="e474577c-69ca-4c95-8c71-742afc135a60" providerId="ADAL" clId="{4E103A99-C701-45AB-AA81-6F44581EB30E}" dt="2026-02-18T22:39:29.753" v="1213" actId="403"/>
        <pc:sldMkLst>
          <pc:docMk/>
          <pc:sldMk cId="1420736063" sldId="434"/>
        </pc:sldMkLst>
        <pc:spChg chg="mod">
          <ac:chgData name="Eleanor Niland" userId="e474577c-69ca-4c95-8c71-742afc135a60" providerId="ADAL" clId="{4E103A99-C701-45AB-AA81-6F44581EB30E}" dt="2026-01-30T02:46:12.199" v="3" actId="207"/>
          <ac:spMkLst>
            <pc:docMk/>
            <pc:sldMk cId="1420736063" sldId="434"/>
            <ac:spMk id="4" creationId="{A7A0E763-E2EC-4B23-8B0B-4B0A828F4961}"/>
          </ac:spMkLst>
        </pc:spChg>
        <pc:spChg chg="mod">
          <ac:chgData name="Eleanor Niland" userId="e474577c-69ca-4c95-8c71-742afc135a60" providerId="ADAL" clId="{4E103A99-C701-45AB-AA81-6F44581EB30E}" dt="2026-02-18T22:39:29.753" v="1213" actId="403"/>
          <ac:spMkLst>
            <pc:docMk/>
            <pc:sldMk cId="1420736063" sldId="434"/>
            <ac:spMk id="5" creationId="{46C1116C-5F50-44AB-8522-4A3ABA91C524}"/>
          </ac:spMkLst>
        </pc:spChg>
        <pc:picChg chg="mod modCrop">
          <ac:chgData name="Eleanor Niland" userId="e474577c-69ca-4c95-8c71-742afc135a60" providerId="ADAL" clId="{4E103A99-C701-45AB-AA81-6F44581EB30E}" dt="2026-01-30T04:57:07.810" v="910" actId="962"/>
          <ac:picMkLst>
            <pc:docMk/>
            <pc:sldMk cId="1420736063" sldId="434"/>
            <ac:picMk id="7" creationId="{6C53BB32-6774-4904-A8A7-6CD72DE28FC9}"/>
          </ac:picMkLst>
        </pc:picChg>
      </pc:sldChg>
      <pc:sldChg chg="modSp mod">
        <pc:chgData name="Eleanor Niland" userId="e474577c-69ca-4c95-8c71-742afc135a60" providerId="ADAL" clId="{4E103A99-C701-45AB-AA81-6F44581EB30E}" dt="2026-02-18T22:38:51.902" v="1196" actId="14100"/>
        <pc:sldMkLst>
          <pc:docMk/>
          <pc:sldMk cId="3258818733" sldId="435"/>
        </pc:sldMkLst>
        <pc:spChg chg="mod">
          <ac:chgData name="Eleanor Niland" userId="e474577c-69ca-4c95-8c71-742afc135a60" providerId="ADAL" clId="{4E103A99-C701-45AB-AA81-6F44581EB30E}" dt="2026-01-30T04:21:01.973" v="116" actId="207"/>
          <ac:spMkLst>
            <pc:docMk/>
            <pc:sldMk cId="3258818733" sldId="435"/>
            <ac:spMk id="6" creationId="{240DA808-A3D7-44B2-9481-BC13034DBC88}"/>
          </ac:spMkLst>
        </pc:spChg>
        <pc:spChg chg="mod">
          <ac:chgData name="Eleanor Niland" userId="e474577c-69ca-4c95-8c71-742afc135a60" providerId="ADAL" clId="{4E103A99-C701-45AB-AA81-6F44581EB30E}" dt="2026-01-30T04:21:10.813" v="118" actId="207"/>
          <ac:spMkLst>
            <pc:docMk/>
            <pc:sldMk cId="3258818733" sldId="435"/>
            <ac:spMk id="7" creationId="{5C956C73-1264-4737-B8C8-632A814C485F}"/>
          </ac:spMkLst>
        </pc:spChg>
        <pc:spChg chg="mod">
          <ac:chgData name="Eleanor Niland" userId="e474577c-69ca-4c95-8c71-742afc135a60" providerId="ADAL" clId="{4E103A99-C701-45AB-AA81-6F44581EB30E}" dt="2026-02-18T22:38:51.902" v="1196" actId="14100"/>
          <ac:spMkLst>
            <pc:docMk/>
            <pc:sldMk cId="3258818733" sldId="435"/>
            <ac:spMk id="8" creationId="{65D0E8D1-23EB-4897-BB05-B05CE24E3FAC}"/>
          </ac:spMkLst>
        </pc:spChg>
        <pc:picChg chg="mod">
          <ac:chgData name="Eleanor Niland" userId="e474577c-69ca-4c95-8c71-742afc135a60" providerId="ADAL" clId="{4E103A99-C701-45AB-AA81-6F44581EB30E}" dt="2026-01-30T04:55:15.166" v="508" actId="962"/>
          <ac:picMkLst>
            <pc:docMk/>
            <pc:sldMk cId="3258818733" sldId="435"/>
            <ac:picMk id="9" creationId="{5338D2BE-69FC-4AD4-824A-3988716926E9}"/>
          </ac:picMkLst>
        </pc:picChg>
      </pc:sldChg>
      <pc:sldChg chg="addSp delSp modSp mod">
        <pc:chgData name="Eleanor Niland" userId="e474577c-69ca-4c95-8c71-742afc135a60" providerId="ADAL" clId="{4E103A99-C701-45AB-AA81-6F44581EB30E}" dt="2026-02-18T22:39:07.277" v="1204" actId="403"/>
        <pc:sldMkLst>
          <pc:docMk/>
          <pc:sldMk cId="2540409474" sldId="436"/>
        </pc:sldMkLst>
        <pc:spChg chg="add mod">
          <ac:chgData name="Eleanor Niland" userId="e474577c-69ca-4c95-8c71-742afc135a60" providerId="ADAL" clId="{4E103A99-C701-45AB-AA81-6F44581EB30E}" dt="2026-02-18T22:39:07.277" v="1204" actId="403"/>
          <ac:spMkLst>
            <pc:docMk/>
            <pc:sldMk cId="2540409474" sldId="436"/>
            <ac:spMk id="3" creationId="{E06830CD-806A-699D-DC92-5B90CC46E789}"/>
          </ac:spMkLst>
        </pc:spChg>
        <pc:spChg chg="mod">
          <ac:chgData name="Eleanor Niland" userId="e474577c-69ca-4c95-8c71-742afc135a60" providerId="ADAL" clId="{4E103A99-C701-45AB-AA81-6F44581EB30E}" dt="2026-01-30T02:46:27.867" v="5" actId="207"/>
          <ac:spMkLst>
            <pc:docMk/>
            <pc:sldMk cId="2540409474" sldId="436"/>
            <ac:spMk id="6" creationId="{240DA808-A3D7-44B2-9481-BC13034DBC88}"/>
          </ac:spMkLst>
        </pc:spChg>
        <pc:spChg chg="mod">
          <ac:chgData name="Eleanor Niland" userId="e474577c-69ca-4c95-8c71-742afc135a60" providerId="ADAL" clId="{4E103A99-C701-45AB-AA81-6F44581EB30E}" dt="2026-01-30T02:45:55.277" v="2" actId="207"/>
          <ac:spMkLst>
            <pc:docMk/>
            <pc:sldMk cId="2540409474" sldId="436"/>
            <ac:spMk id="7" creationId="{5C956C73-1264-4737-B8C8-632A814C485F}"/>
          </ac:spMkLst>
        </pc:spChg>
        <pc:picChg chg="mod">
          <ac:chgData name="Eleanor Niland" userId="e474577c-69ca-4c95-8c71-742afc135a60" providerId="ADAL" clId="{4E103A99-C701-45AB-AA81-6F44581EB30E}" dt="2026-01-30T04:55:57.872" v="702" actId="962"/>
          <ac:picMkLst>
            <pc:docMk/>
            <pc:sldMk cId="2540409474" sldId="436"/>
            <ac:picMk id="13" creationId="{FBBAB829-577A-49AD-AF5F-E07F07F8B2C7}"/>
          </ac:picMkLst>
        </pc:picChg>
      </pc:sldChg>
      <pc:sldChg chg="modSp mod">
        <pc:chgData name="Eleanor Niland" userId="e474577c-69ca-4c95-8c71-742afc135a60" providerId="ADAL" clId="{4E103A99-C701-45AB-AA81-6F44581EB30E}" dt="2026-02-18T22:39:23.575" v="1210" actId="2711"/>
        <pc:sldMkLst>
          <pc:docMk/>
          <pc:sldMk cId="3456154246" sldId="437"/>
        </pc:sldMkLst>
        <pc:spChg chg="mod">
          <ac:chgData name="Eleanor Niland" userId="e474577c-69ca-4c95-8c71-742afc135a60" providerId="ADAL" clId="{4E103A99-C701-45AB-AA81-6F44581EB30E}" dt="2026-02-18T22:39:23.575" v="1210" actId="2711"/>
          <ac:spMkLst>
            <pc:docMk/>
            <pc:sldMk cId="3456154246" sldId="437"/>
            <ac:spMk id="5" creationId="{41DAD9B4-A711-40E0-9599-E85A1AF6CFF3}"/>
          </ac:spMkLst>
        </pc:spChg>
        <pc:spChg chg="mod">
          <ac:chgData name="Eleanor Niland" userId="e474577c-69ca-4c95-8c71-742afc135a60" providerId="ADAL" clId="{4E103A99-C701-45AB-AA81-6F44581EB30E}" dt="2026-01-30T02:46:20.533" v="4" actId="207"/>
          <ac:spMkLst>
            <pc:docMk/>
            <pc:sldMk cId="3456154246" sldId="437"/>
            <ac:spMk id="6" creationId="{240DA808-A3D7-44B2-9481-BC13034DBC88}"/>
          </ac:spMkLst>
        </pc:spChg>
        <pc:spChg chg="mod">
          <ac:chgData name="Eleanor Niland" userId="e474577c-69ca-4c95-8c71-742afc135a60" providerId="ADAL" clId="{4E103A99-C701-45AB-AA81-6F44581EB30E}" dt="2026-01-30T04:14:44.449" v="56" actId="207"/>
          <ac:spMkLst>
            <pc:docMk/>
            <pc:sldMk cId="3456154246" sldId="437"/>
            <ac:spMk id="7" creationId="{5C956C73-1264-4737-B8C8-632A814C485F}"/>
          </ac:spMkLst>
        </pc:spChg>
        <pc:picChg chg="mod modCrop">
          <ac:chgData name="Eleanor Niland" userId="e474577c-69ca-4c95-8c71-742afc135a60" providerId="ADAL" clId="{4E103A99-C701-45AB-AA81-6F44581EB30E}" dt="2026-01-30T04:56:37.208" v="908" actId="962"/>
          <ac:picMkLst>
            <pc:docMk/>
            <pc:sldMk cId="3456154246" sldId="437"/>
            <ac:picMk id="8" creationId="{9781205F-3116-4ABD-9358-15C5B8CDCB61}"/>
          </ac:picMkLst>
        </pc:picChg>
      </pc:sldChg>
      <pc:sldChg chg="modSp mod">
        <pc:chgData name="Eleanor Niland" userId="e474577c-69ca-4c95-8c71-742afc135a60" providerId="ADAL" clId="{4E103A99-C701-45AB-AA81-6F44581EB30E}" dt="2026-02-18T22:38:44.523" v="1192" actId="403"/>
        <pc:sldMkLst>
          <pc:docMk/>
          <pc:sldMk cId="2174035263" sldId="438"/>
        </pc:sldMkLst>
        <pc:spChg chg="mod">
          <ac:chgData name="Eleanor Niland" userId="e474577c-69ca-4c95-8c71-742afc135a60" providerId="ADAL" clId="{4E103A99-C701-45AB-AA81-6F44581EB30E}" dt="2026-01-30T04:20:58.757" v="115" actId="207"/>
          <ac:spMkLst>
            <pc:docMk/>
            <pc:sldMk cId="2174035263" sldId="438"/>
            <ac:spMk id="6" creationId="{240DA808-A3D7-44B2-9481-BC13034DBC88}"/>
          </ac:spMkLst>
        </pc:spChg>
        <pc:spChg chg="mod">
          <ac:chgData name="Eleanor Niland" userId="e474577c-69ca-4c95-8c71-742afc135a60" providerId="ADAL" clId="{4E103A99-C701-45AB-AA81-6F44581EB30E}" dt="2026-01-30T04:21:14.165" v="119" actId="207"/>
          <ac:spMkLst>
            <pc:docMk/>
            <pc:sldMk cId="2174035263" sldId="438"/>
            <ac:spMk id="7" creationId="{5C956C73-1264-4737-B8C8-632A814C485F}"/>
          </ac:spMkLst>
        </pc:spChg>
        <pc:spChg chg="mod">
          <ac:chgData name="Eleanor Niland" userId="e474577c-69ca-4c95-8c71-742afc135a60" providerId="ADAL" clId="{4E103A99-C701-45AB-AA81-6F44581EB30E}" dt="2026-02-18T22:38:44.523" v="1192" actId="403"/>
          <ac:spMkLst>
            <pc:docMk/>
            <pc:sldMk cId="2174035263" sldId="438"/>
            <ac:spMk id="8" creationId="{7999FFB7-8E6F-4783-943C-919AFD9D1418}"/>
          </ac:spMkLst>
        </pc:spChg>
        <pc:picChg chg="mod">
          <ac:chgData name="Eleanor Niland" userId="e474577c-69ca-4c95-8c71-742afc135a60" providerId="ADAL" clId="{4E103A99-C701-45AB-AA81-6F44581EB30E}" dt="2026-01-30T04:55:05.017" v="506" actId="962"/>
          <ac:picMkLst>
            <pc:docMk/>
            <pc:sldMk cId="2174035263" sldId="438"/>
            <ac:picMk id="13" creationId="{BB013F63-4B4E-4AE4-9E75-D6336553449D}"/>
          </ac:picMkLst>
        </pc:picChg>
      </pc:sldChg>
      <pc:sldChg chg="modSp mod">
        <pc:chgData name="Eleanor Niland" userId="e474577c-69ca-4c95-8c71-742afc135a60" providerId="ADAL" clId="{4E103A99-C701-45AB-AA81-6F44581EB30E}" dt="2026-02-18T22:38:38.306" v="1188" actId="403"/>
        <pc:sldMkLst>
          <pc:docMk/>
          <pc:sldMk cId="2419129395" sldId="439"/>
        </pc:sldMkLst>
        <pc:spChg chg="mod">
          <ac:chgData name="Eleanor Niland" userId="e474577c-69ca-4c95-8c71-742afc135a60" providerId="ADAL" clId="{4E103A99-C701-45AB-AA81-6F44581EB30E}" dt="2026-02-18T22:38:38.306" v="1188" actId="403"/>
          <ac:spMkLst>
            <pc:docMk/>
            <pc:sldMk cId="2419129395" sldId="439"/>
            <ac:spMk id="5" creationId="{41DAD9B4-A711-40E0-9599-E85A1AF6CFF3}"/>
          </ac:spMkLst>
        </pc:spChg>
        <pc:spChg chg="mod">
          <ac:chgData name="Eleanor Niland" userId="e474577c-69ca-4c95-8c71-742afc135a60" providerId="ADAL" clId="{4E103A99-C701-45AB-AA81-6F44581EB30E}" dt="2026-01-30T04:20:55.210" v="114" actId="207"/>
          <ac:spMkLst>
            <pc:docMk/>
            <pc:sldMk cId="2419129395" sldId="439"/>
            <ac:spMk id="6" creationId="{240DA808-A3D7-44B2-9481-BC13034DBC88}"/>
          </ac:spMkLst>
        </pc:spChg>
        <pc:spChg chg="mod">
          <ac:chgData name="Eleanor Niland" userId="e474577c-69ca-4c95-8c71-742afc135a60" providerId="ADAL" clId="{4E103A99-C701-45AB-AA81-6F44581EB30E}" dt="2026-01-30T04:21:16.877" v="120" actId="207"/>
          <ac:spMkLst>
            <pc:docMk/>
            <pc:sldMk cId="2419129395" sldId="439"/>
            <ac:spMk id="7" creationId="{5C956C73-1264-4737-B8C8-632A814C485F}"/>
          </ac:spMkLst>
        </pc:spChg>
        <pc:picChg chg="mod modCrop">
          <ac:chgData name="Eleanor Niland" userId="e474577c-69ca-4c95-8c71-742afc135a60" providerId="ADAL" clId="{4E103A99-C701-45AB-AA81-6F44581EB30E}" dt="2026-02-18T22:19:42.925" v="1040" actId="1076"/>
          <ac:picMkLst>
            <pc:docMk/>
            <pc:sldMk cId="2419129395" sldId="439"/>
            <ac:picMk id="9" creationId="{3D73CC31-A900-4055-8343-6DE635B25C97}"/>
          </ac:picMkLst>
        </pc:picChg>
      </pc:sldChg>
      <pc:sldChg chg="addSp delSp modSp mod">
        <pc:chgData name="Eleanor Niland" userId="e474577c-69ca-4c95-8c71-742afc135a60" providerId="ADAL" clId="{4E103A99-C701-45AB-AA81-6F44581EB30E}" dt="2026-02-23T00:17:41.736" v="1285" actId="20577"/>
        <pc:sldMkLst>
          <pc:docMk/>
          <pc:sldMk cId="368629523" sldId="440"/>
        </pc:sldMkLst>
        <pc:spChg chg="add mod">
          <ac:chgData name="Eleanor Niland" userId="e474577c-69ca-4c95-8c71-742afc135a60" providerId="ADAL" clId="{4E103A99-C701-45AB-AA81-6F44581EB30E}" dt="2026-02-23T00:17:19.842" v="1279" actId="14100"/>
          <ac:spMkLst>
            <pc:docMk/>
            <pc:sldMk cId="368629523" sldId="440"/>
            <ac:spMk id="2" creationId="{0A201AF1-A898-3D12-3CB5-0790BAE4002D}"/>
          </ac:spMkLst>
        </pc:spChg>
        <pc:spChg chg="add mod">
          <ac:chgData name="Eleanor Niland" userId="e474577c-69ca-4c95-8c71-742afc135a60" providerId="ADAL" clId="{4E103A99-C701-45AB-AA81-6F44581EB30E}" dt="2026-02-18T22:38:31.250" v="1184" actId="403"/>
          <ac:spMkLst>
            <pc:docMk/>
            <pc:sldMk cId="368629523" sldId="440"/>
            <ac:spMk id="3" creationId="{49AC3813-77D7-D901-8AF4-9B46619198E3}"/>
          </ac:spMkLst>
        </pc:spChg>
        <pc:spChg chg="add mod">
          <ac:chgData name="Eleanor Niland" userId="e474577c-69ca-4c95-8c71-742afc135a60" providerId="ADAL" clId="{4E103A99-C701-45AB-AA81-6F44581EB30E}" dt="2026-02-23T00:17:41.736" v="1285" actId="20577"/>
          <ac:spMkLst>
            <pc:docMk/>
            <pc:sldMk cId="368629523" sldId="440"/>
            <ac:spMk id="4" creationId="{7857C207-2C99-FE0E-73E8-B1DCE111737E}"/>
          </ac:spMkLst>
        </pc:spChg>
        <pc:spChg chg="mod">
          <ac:chgData name="Eleanor Niland" userId="e474577c-69ca-4c95-8c71-742afc135a60" providerId="ADAL" clId="{4E103A99-C701-45AB-AA81-6F44581EB30E}" dt="2026-02-23T00:16:33.045" v="1214" actId="1076"/>
          <ac:spMkLst>
            <pc:docMk/>
            <pc:sldMk cId="368629523" sldId="440"/>
            <ac:spMk id="6" creationId="{240DA808-A3D7-44B2-9481-BC13034DBC88}"/>
          </ac:spMkLst>
        </pc:spChg>
        <pc:spChg chg="mod">
          <ac:chgData name="Eleanor Niland" userId="e474577c-69ca-4c95-8c71-742afc135a60" providerId="ADAL" clId="{4E103A99-C701-45AB-AA81-6F44581EB30E}" dt="2026-02-23T00:16:33.045" v="1214" actId="1076"/>
          <ac:spMkLst>
            <pc:docMk/>
            <pc:sldMk cId="368629523" sldId="440"/>
            <ac:spMk id="7" creationId="{5C956C73-1264-4737-B8C8-632A814C485F}"/>
          </ac:spMkLst>
        </pc:spChg>
        <pc:picChg chg="mod modCrop">
          <ac:chgData name="Eleanor Niland" userId="e474577c-69ca-4c95-8c71-742afc135a60" providerId="ADAL" clId="{4E103A99-C701-45AB-AA81-6F44581EB30E}" dt="2026-01-30T04:40:18.119" v="246" actId="962"/>
          <ac:picMkLst>
            <pc:docMk/>
            <pc:sldMk cId="368629523" sldId="440"/>
            <ac:picMk id="13" creationId="{10845289-3B34-44CA-8C1D-D2BE3E2338D4}"/>
          </ac:picMkLst>
        </pc:picChg>
      </pc:sldChg>
      <pc:sldChg chg="modSp mod">
        <pc:chgData name="Eleanor Niland" userId="e474577c-69ca-4c95-8c71-742afc135a60" providerId="ADAL" clId="{4E103A99-C701-45AB-AA81-6F44581EB30E}" dt="2026-02-18T22:38:21.970" v="1180" actId="404"/>
        <pc:sldMkLst>
          <pc:docMk/>
          <pc:sldMk cId="3617954128" sldId="441"/>
        </pc:sldMkLst>
        <pc:spChg chg="mod">
          <ac:chgData name="Eleanor Niland" userId="e474577c-69ca-4c95-8c71-742afc135a60" providerId="ADAL" clId="{4E103A99-C701-45AB-AA81-6F44581EB30E}" dt="2026-01-30T04:20:46.971" v="112" actId="207"/>
          <ac:spMkLst>
            <pc:docMk/>
            <pc:sldMk cId="3617954128" sldId="441"/>
            <ac:spMk id="6" creationId="{240DA808-A3D7-44B2-9481-BC13034DBC88}"/>
          </ac:spMkLst>
        </pc:spChg>
        <pc:spChg chg="mod">
          <ac:chgData name="Eleanor Niland" userId="e474577c-69ca-4c95-8c71-742afc135a60" providerId="ADAL" clId="{4E103A99-C701-45AB-AA81-6F44581EB30E}" dt="2026-01-30T04:21:21.902" v="122" actId="207"/>
          <ac:spMkLst>
            <pc:docMk/>
            <pc:sldMk cId="3617954128" sldId="441"/>
            <ac:spMk id="7" creationId="{5C956C73-1264-4737-B8C8-632A814C485F}"/>
          </ac:spMkLst>
        </pc:spChg>
        <pc:spChg chg="mod">
          <ac:chgData name="Eleanor Niland" userId="e474577c-69ca-4c95-8c71-742afc135a60" providerId="ADAL" clId="{4E103A99-C701-45AB-AA81-6F44581EB30E}" dt="2026-02-18T22:38:21.970" v="1180" actId="404"/>
          <ac:spMkLst>
            <pc:docMk/>
            <pc:sldMk cId="3617954128" sldId="441"/>
            <ac:spMk id="9" creationId="{96B9999C-95EA-418C-80EF-BB9E6512364F}"/>
          </ac:spMkLst>
        </pc:spChg>
        <pc:picChg chg="mod modCrop">
          <ac:chgData name="Eleanor Niland" userId="e474577c-69ca-4c95-8c71-742afc135a60" providerId="ADAL" clId="{4E103A99-C701-45AB-AA81-6F44581EB30E}" dt="2026-01-30T04:40:08.180" v="244" actId="962"/>
          <ac:picMkLst>
            <pc:docMk/>
            <pc:sldMk cId="3617954128" sldId="441"/>
            <ac:picMk id="8" creationId="{57F57AA3-BA71-4969-9B04-F687BC7A5687}"/>
          </ac:picMkLst>
        </pc:picChg>
      </pc:sldChg>
      <pc:sldChg chg="addSp delSp modSp mod">
        <pc:chgData name="Eleanor Niland" userId="e474577c-69ca-4c95-8c71-742afc135a60" providerId="ADAL" clId="{4E103A99-C701-45AB-AA81-6F44581EB30E}" dt="2026-02-18T22:37:45.196" v="1159" actId="14100"/>
        <pc:sldMkLst>
          <pc:docMk/>
          <pc:sldMk cId="4046487620" sldId="442"/>
        </pc:sldMkLst>
        <pc:spChg chg="add mod">
          <ac:chgData name="Eleanor Niland" userId="e474577c-69ca-4c95-8c71-742afc135a60" providerId="ADAL" clId="{4E103A99-C701-45AB-AA81-6F44581EB30E}" dt="2026-02-18T22:37:45.196" v="1159" actId="14100"/>
          <ac:spMkLst>
            <pc:docMk/>
            <pc:sldMk cId="4046487620" sldId="442"/>
            <ac:spMk id="2" creationId="{BD076625-0945-BD8E-F99B-106BB15731AC}"/>
          </ac:spMkLst>
        </pc:spChg>
        <pc:spChg chg="mod">
          <ac:chgData name="Eleanor Niland" userId="e474577c-69ca-4c95-8c71-742afc135a60" providerId="ADAL" clId="{4E103A99-C701-45AB-AA81-6F44581EB30E}" dt="2026-01-30T04:47:16.976" v="272" actId="1076"/>
          <ac:spMkLst>
            <pc:docMk/>
            <pc:sldMk cId="4046487620" sldId="442"/>
            <ac:spMk id="6" creationId="{240DA808-A3D7-44B2-9481-BC13034DBC88}"/>
          </ac:spMkLst>
        </pc:spChg>
        <pc:spChg chg="mod">
          <ac:chgData name="Eleanor Niland" userId="e474577c-69ca-4c95-8c71-742afc135a60" providerId="ADAL" clId="{4E103A99-C701-45AB-AA81-6F44581EB30E}" dt="2026-01-30T04:47:16.976" v="272" actId="1076"/>
          <ac:spMkLst>
            <pc:docMk/>
            <pc:sldMk cId="4046487620" sldId="442"/>
            <ac:spMk id="7" creationId="{5C956C73-1264-4737-B8C8-632A814C485F}"/>
          </ac:spMkLst>
        </pc:spChg>
        <pc:picChg chg="mod">
          <ac:chgData name="Eleanor Niland" userId="e474577c-69ca-4c95-8c71-742afc135a60" providerId="ADAL" clId="{4E103A99-C701-45AB-AA81-6F44581EB30E}" dt="2026-01-30T04:47:23.270" v="274" actId="962"/>
          <ac:picMkLst>
            <pc:docMk/>
            <pc:sldMk cId="4046487620" sldId="442"/>
            <ac:picMk id="8" creationId="{0E00F08F-0776-4919-9422-AF14E7297FF4}"/>
          </ac:picMkLst>
        </pc:picChg>
      </pc:sldChg>
      <pc:sldChg chg="addSp delSp modSp mod">
        <pc:chgData name="Eleanor Niland" userId="e474577c-69ca-4c95-8c71-742afc135a60" providerId="ADAL" clId="{4E103A99-C701-45AB-AA81-6F44581EB30E}" dt="2026-02-18T22:37:37.280" v="1155" actId="14100"/>
        <pc:sldMkLst>
          <pc:docMk/>
          <pc:sldMk cId="991279182" sldId="443"/>
        </pc:sldMkLst>
        <pc:spChg chg="add mod">
          <ac:chgData name="Eleanor Niland" userId="e474577c-69ca-4c95-8c71-742afc135a60" providerId="ADAL" clId="{4E103A99-C701-45AB-AA81-6F44581EB30E}" dt="2026-02-18T22:37:37.280" v="1155" actId="14100"/>
          <ac:spMkLst>
            <pc:docMk/>
            <pc:sldMk cId="991279182" sldId="443"/>
            <ac:spMk id="2" creationId="{7017725D-EC92-B5C0-8303-35F65E97514E}"/>
          </ac:spMkLst>
        </pc:spChg>
        <pc:spChg chg="mod">
          <ac:chgData name="Eleanor Niland" userId="e474577c-69ca-4c95-8c71-742afc135a60" providerId="ADAL" clId="{4E103A99-C701-45AB-AA81-6F44581EB30E}" dt="2026-01-30T04:52:54.353" v="277" actId="1076"/>
          <ac:spMkLst>
            <pc:docMk/>
            <pc:sldMk cId="991279182" sldId="443"/>
            <ac:spMk id="6" creationId="{240DA808-A3D7-44B2-9481-BC13034DBC88}"/>
          </ac:spMkLst>
        </pc:spChg>
        <pc:spChg chg="mod">
          <ac:chgData name="Eleanor Niland" userId="e474577c-69ca-4c95-8c71-742afc135a60" providerId="ADAL" clId="{4E103A99-C701-45AB-AA81-6F44581EB30E}" dt="2026-01-30T04:52:54.353" v="277" actId="1076"/>
          <ac:spMkLst>
            <pc:docMk/>
            <pc:sldMk cId="991279182" sldId="443"/>
            <ac:spMk id="7" creationId="{5C956C73-1264-4737-B8C8-632A814C485F}"/>
          </ac:spMkLst>
        </pc:spChg>
        <pc:picChg chg="mod">
          <ac:chgData name="Eleanor Niland" userId="e474577c-69ca-4c95-8c71-742afc135a60" providerId="ADAL" clId="{4E103A99-C701-45AB-AA81-6F44581EB30E}" dt="2026-01-30T04:53:30.393" v="298" actId="962"/>
          <ac:picMkLst>
            <pc:docMk/>
            <pc:sldMk cId="991279182" sldId="443"/>
            <ac:picMk id="9" creationId="{BC7DD7E9-EB1D-4A37-8091-BCDCDEBA9D91}"/>
          </ac:picMkLst>
        </pc:picChg>
      </pc:sldChg>
      <pc:sldChg chg="modSp mod">
        <pc:chgData name="Eleanor Niland" userId="e474577c-69ca-4c95-8c71-742afc135a60" providerId="ADAL" clId="{4E103A99-C701-45AB-AA81-6F44581EB30E}" dt="2026-02-18T22:38:57.900" v="1200" actId="403"/>
        <pc:sldMkLst>
          <pc:docMk/>
          <pc:sldMk cId="1558357309" sldId="444"/>
        </pc:sldMkLst>
        <pc:spChg chg="mod">
          <ac:chgData name="Eleanor Niland" userId="e474577c-69ca-4c95-8c71-742afc135a60" providerId="ADAL" clId="{4E103A99-C701-45AB-AA81-6F44581EB30E}" dt="2026-01-30T04:21:05.412" v="117" actId="207"/>
          <ac:spMkLst>
            <pc:docMk/>
            <pc:sldMk cId="1558357309" sldId="444"/>
            <ac:spMk id="6" creationId="{240DA808-A3D7-44B2-9481-BC13034DBC88}"/>
          </ac:spMkLst>
        </pc:spChg>
        <pc:spChg chg="mod">
          <ac:chgData name="Eleanor Niland" userId="e474577c-69ca-4c95-8c71-742afc135a60" providerId="ADAL" clId="{4E103A99-C701-45AB-AA81-6F44581EB30E}" dt="2026-01-30T04:29:30.974" v="146" actId="14100"/>
          <ac:spMkLst>
            <pc:docMk/>
            <pc:sldMk cId="1558357309" sldId="444"/>
            <ac:spMk id="7" creationId="{5C956C73-1264-4737-B8C8-632A814C485F}"/>
          </ac:spMkLst>
        </pc:spChg>
        <pc:spChg chg="mod">
          <ac:chgData name="Eleanor Niland" userId="e474577c-69ca-4c95-8c71-742afc135a60" providerId="ADAL" clId="{4E103A99-C701-45AB-AA81-6F44581EB30E}" dt="2026-02-18T22:38:57.900" v="1200" actId="403"/>
          <ac:spMkLst>
            <pc:docMk/>
            <pc:sldMk cId="1558357309" sldId="444"/>
            <ac:spMk id="12" creationId="{3E294644-B539-4F5B-B29D-71062369C28C}"/>
          </ac:spMkLst>
        </pc:spChg>
        <pc:picChg chg="mod">
          <ac:chgData name="Eleanor Niland" userId="e474577c-69ca-4c95-8c71-742afc135a60" providerId="ADAL" clId="{4E103A99-C701-45AB-AA81-6F44581EB30E}" dt="2026-01-30T04:55:35.768" v="510" actId="962"/>
          <ac:picMkLst>
            <pc:docMk/>
            <pc:sldMk cId="1558357309" sldId="444"/>
            <ac:picMk id="8" creationId="{AD77E913-0F70-47D1-B36B-D87085CC6166}"/>
          </ac:picMkLst>
        </pc:picChg>
      </pc:sldChg>
      <pc:sldMasterChg chg="modSldLayout">
        <pc:chgData name="Eleanor Niland" userId="e474577c-69ca-4c95-8c71-742afc135a60" providerId="ADAL" clId="{4E103A99-C701-45AB-AA81-6F44581EB30E}" dt="2026-02-18T22:15:35.168" v="1005" actId="478"/>
        <pc:sldMasterMkLst>
          <pc:docMk/>
          <pc:sldMasterMk cId="3202243706" sldId="2147483668"/>
        </pc:sldMasterMkLst>
        <pc:sldLayoutChg chg="modSp mod">
          <pc:chgData name="Eleanor Niland" userId="e474577c-69ca-4c95-8c71-742afc135a60" providerId="ADAL" clId="{4E103A99-C701-45AB-AA81-6F44581EB30E}" dt="2026-01-30T02:44:34.585" v="0" actId="207"/>
          <pc:sldLayoutMkLst>
            <pc:docMk/>
            <pc:sldMasterMk cId="3202243706" sldId="2147483668"/>
            <pc:sldLayoutMk cId="2801025626" sldId="2147483672"/>
          </pc:sldLayoutMkLst>
          <pc:spChg chg="mod">
            <ac:chgData name="Eleanor Niland" userId="e474577c-69ca-4c95-8c71-742afc135a60" providerId="ADAL" clId="{4E103A99-C701-45AB-AA81-6F44581EB30E}" dt="2026-01-30T02:44:34.585" v="0" actId="207"/>
            <ac:spMkLst>
              <pc:docMk/>
              <pc:sldMasterMk cId="3202243706" sldId="2147483668"/>
              <pc:sldLayoutMk cId="2801025626" sldId="2147483672"/>
              <ac:spMk id="15" creationId="{9A8C6982-F74D-C344-BCD9-9DE59C7B3250}"/>
            </ac:spMkLst>
          </pc:spChg>
        </pc:sldLayoutChg>
        <pc:sldLayoutChg chg="addSp delSp modSp mod">
          <pc:chgData name="Eleanor Niland" userId="e474577c-69ca-4c95-8c71-742afc135a60" providerId="ADAL" clId="{4E103A99-C701-45AB-AA81-6F44581EB30E}" dt="2026-02-18T22:15:35.168" v="1005" actId="478"/>
          <pc:sldLayoutMkLst>
            <pc:docMk/>
            <pc:sldMasterMk cId="3202243706" sldId="2147483668"/>
            <pc:sldLayoutMk cId="3203900645" sldId="2147483723"/>
          </pc:sldLayoutMkLst>
        </pc:sldLayoutChg>
      </pc:sldMasterChg>
    </pc:docChg>
  </pc:docChgLst>
  <pc:docChgLst>
    <pc:chgData name="Nicole Dobrohotoff" userId="S::nicoled@caritas.org.au::2dc4cf58-dc7e-422a-950b-38460c74cb76" providerId="AD" clId="Web-{3EA21B07-5F19-69C4-B0C2-2B5ECF36E213}"/>
    <pc:docChg chg="mod">
      <pc:chgData name="Nicole Dobrohotoff" userId="S::nicoled@caritas.org.au::2dc4cf58-dc7e-422a-950b-38460c74cb76" providerId="AD" clId="Web-{3EA21B07-5F19-69C4-B0C2-2B5ECF36E213}" dt="2026-02-17T23:21:07.935" v="0"/>
      <pc:docMkLst>
        <pc:docMk/>
      </pc:docMkLst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633913" cy="3794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6057900" y="0"/>
            <a:ext cx="4632325" cy="3794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07F660-EF4E-4CFC-BE27-726010CF37C2}" type="datetimeFigureOut">
              <a:rPr lang="en-AU" smtClean="0"/>
              <a:t>23/02/2026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079750" y="946150"/>
            <a:ext cx="4533900" cy="25511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7183438"/>
            <a:ext cx="4633913" cy="379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6057900" y="7183438"/>
            <a:ext cx="4632325" cy="379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1F737D-84AB-4399-9DE3-748B081B038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404901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/>
              <a:t>Updated January 2026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1F737D-84AB-4399-9DE3-748B081B038D}" type="slidenum">
              <a:rPr lang="en-AU" smtClean="0"/>
              <a:t>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232732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1F737D-84AB-4399-9DE3-748B081B038D}" type="slidenum">
              <a:rPr lang="en-AU" smtClean="0"/>
              <a:t>13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205011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Title Slide">
    <p:bg>
      <p:bgPr>
        <a:solidFill>
          <a:srgbClr val="DF918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4DE7A9E-388A-B944-885A-B6C14DCFF7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80567" y="3972247"/>
            <a:ext cx="10083404" cy="182593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985">
                <a:solidFill>
                  <a:schemeClr val="bg1"/>
                </a:solidFill>
              </a:defRPr>
            </a:lvl1pPr>
            <a:lvl2pPr marL="378116" indent="0" algn="ctr">
              <a:buNone/>
              <a:defRPr sz="1654"/>
            </a:lvl2pPr>
            <a:lvl3pPr marL="756232" indent="0" algn="ctr">
              <a:buNone/>
              <a:defRPr sz="1489"/>
            </a:lvl3pPr>
            <a:lvl4pPr marL="1134347" indent="0" algn="ctr">
              <a:buNone/>
              <a:defRPr sz="1323"/>
            </a:lvl4pPr>
            <a:lvl5pPr marL="1512463" indent="0" algn="ctr">
              <a:buNone/>
              <a:defRPr sz="1323"/>
            </a:lvl5pPr>
            <a:lvl6pPr marL="1890579" indent="0" algn="ctr">
              <a:buNone/>
              <a:defRPr sz="1323"/>
            </a:lvl6pPr>
            <a:lvl7pPr marL="2268695" indent="0" algn="ctr">
              <a:buNone/>
              <a:defRPr sz="1323"/>
            </a:lvl7pPr>
            <a:lvl8pPr marL="2646811" indent="0" algn="ctr">
              <a:buNone/>
              <a:defRPr sz="1323"/>
            </a:lvl8pPr>
            <a:lvl9pPr marL="3024927" indent="0" algn="ctr">
              <a:buNone/>
              <a:defRPr sz="1323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0455BD9-3DF5-2446-AA58-D59CFA1F567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80567" y="1237717"/>
            <a:ext cx="10083404" cy="2632992"/>
          </a:xfrm>
          <a:prstGeom prst="rect">
            <a:avLst/>
          </a:prstGeom>
        </p:spPr>
        <p:txBody>
          <a:bodyPr anchor="b"/>
          <a:lstStyle>
            <a:lvl1pPr algn="ctr">
              <a:defRPr sz="4962" b="1" cap="all" baseline="0">
                <a:solidFill>
                  <a:srgbClr val="0C244C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446673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8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212070A-43F5-524F-8B4B-F879177CF3FC}"/>
              </a:ext>
            </a:extLst>
          </p:cNvPr>
          <p:cNvSpPr/>
          <p:nvPr/>
        </p:nvSpPr>
        <p:spPr>
          <a:xfrm>
            <a:off x="0" y="3280763"/>
            <a:ext cx="13444538" cy="3709007"/>
          </a:xfrm>
          <a:prstGeom prst="rect">
            <a:avLst/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9C230445-4E83-DA40-8B38-F9B8B119014C}"/>
              </a:ext>
            </a:extLst>
          </p:cNvPr>
          <p:cNvGrpSpPr>
            <a:grpSpLocks noChangeAspect="1"/>
          </p:cNvGrpSpPr>
          <p:nvPr/>
        </p:nvGrpSpPr>
        <p:grpSpPr>
          <a:xfrm>
            <a:off x="11513245" y="2776043"/>
            <a:ext cx="2382170" cy="2381986"/>
            <a:chOff x="948154" y="2050047"/>
            <a:chExt cx="216025" cy="216025"/>
          </a:xfrm>
          <a:solidFill>
            <a:schemeClr val="bg1">
              <a:alpha val="40000"/>
            </a:schemeClr>
          </a:solidFill>
        </p:grpSpPr>
        <p:sp>
          <p:nvSpPr>
            <p:cNvPr id="9" name="Freeform: Shape 6">
              <a:extLst>
                <a:ext uri="{FF2B5EF4-FFF2-40B4-BE49-F238E27FC236}">
                  <a16:creationId xmlns:a16="http://schemas.microsoft.com/office/drawing/2014/main" id="{AD7F5AD0-263A-F948-94CF-36844078F80A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 sz="1985"/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A0C96EDF-E8E0-A647-B7B7-BCC69BA24108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11" name="Freeform: Shape 7">
                <a:extLst>
                  <a:ext uri="{FF2B5EF4-FFF2-40B4-BE49-F238E27FC236}">
                    <a16:creationId xmlns:a16="http://schemas.microsoft.com/office/drawing/2014/main" id="{BF9E1123-EAC0-0E4F-8573-3846DF9DCFC9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12" name="Freeform: Shape 8">
                <a:extLst>
                  <a:ext uri="{FF2B5EF4-FFF2-40B4-BE49-F238E27FC236}">
                    <a16:creationId xmlns:a16="http://schemas.microsoft.com/office/drawing/2014/main" id="{03565007-B6D2-384B-8497-CC1F8BB98F4B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13" name="Freeform: Shape 9">
                <a:extLst>
                  <a:ext uri="{FF2B5EF4-FFF2-40B4-BE49-F238E27FC236}">
                    <a16:creationId xmlns:a16="http://schemas.microsoft.com/office/drawing/2014/main" id="{9F0D25B2-F528-AB4B-BDF6-0F581246996C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14" name="Freeform: Shape 10">
                <a:extLst>
                  <a:ext uri="{FF2B5EF4-FFF2-40B4-BE49-F238E27FC236}">
                    <a16:creationId xmlns:a16="http://schemas.microsoft.com/office/drawing/2014/main" id="{60CFEEE9-3D0B-C644-94BB-8D812E6B800C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</p:grpSp>
      </p:grp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D191CCF-438D-F24C-A190-38082FD0F0A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1415"/>
            <a:ext cx="13444538" cy="326934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91EAD4AF-BB97-A34D-BC26-D259E43EFCD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876" y="3590756"/>
            <a:ext cx="10083404" cy="1394379"/>
          </a:xfrm>
          <a:prstGeom prst="rect">
            <a:avLst/>
          </a:prstGeom>
        </p:spPr>
        <p:txBody>
          <a:bodyPr anchor="b"/>
          <a:lstStyle>
            <a:lvl1pPr algn="l">
              <a:defRPr sz="4411" b="1" cap="all" baseline="0">
                <a:solidFill>
                  <a:srgbClr val="0C244C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21602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1D2D03C4-E117-484F-81D3-479BECBE7857}"/>
              </a:ext>
            </a:extLst>
          </p:cNvPr>
          <p:cNvSpPr/>
          <p:nvPr/>
        </p:nvSpPr>
        <p:spPr>
          <a:xfrm>
            <a:off x="0" y="3280763"/>
            <a:ext cx="13444538" cy="3709007"/>
          </a:xfrm>
          <a:prstGeom prst="rect">
            <a:avLst/>
          </a:prstGeom>
          <a:solidFill>
            <a:srgbClr val="DF9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21D1CEC8-FE6C-C547-8A44-EA0E876652E9}"/>
              </a:ext>
            </a:extLst>
          </p:cNvPr>
          <p:cNvGrpSpPr>
            <a:grpSpLocks noChangeAspect="1"/>
          </p:cNvGrpSpPr>
          <p:nvPr/>
        </p:nvGrpSpPr>
        <p:grpSpPr>
          <a:xfrm>
            <a:off x="11513245" y="2776043"/>
            <a:ext cx="2382170" cy="2381986"/>
            <a:chOff x="948154" y="2050047"/>
            <a:chExt cx="216025" cy="216025"/>
          </a:xfrm>
          <a:solidFill>
            <a:schemeClr val="bg1">
              <a:alpha val="40000"/>
            </a:schemeClr>
          </a:solidFill>
        </p:grpSpPr>
        <p:sp>
          <p:nvSpPr>
            <p:cNvPr id="28" name="Freeform: Shape 6">
              <a:extLst>
                <a:ext uri="{FF2B5EF4-FFF2-40B4-BE49-F238E27FC236}">
                  <a16:creationId xmlns:a16="http://schemas.microsoft.com/office/drawing/2014/main" id="{7B32C52B-801B-C247-90DF-E05E9D49F22A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 sz="1985"/>
            </a:p>
          </p:txBody>
        </p: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F95AB615-4C18-914D-8AC1-6B779BB35333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30" name="Freeform: Shape 7">
                <a:extLst>
                  <a:ext uri="{FF2B5EF4-FFF2-40B4-BE49-F238E27FC236}">
                    <a16:creationId xmlns:a16="http://schemas.microsoft.com/office/drawing/2014/main" id="{7A8CDFC4-1C1E-4848-B87C-A6BB053FF887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31" name="Freeform: Shape 8">
                <a:extLst>
                  <a:ext uri="{FF2B5EF4-FFF2-40B4-BE49-F238E27FC236}">
                    <a16:creationId xmlns:a16="http://schemas.microsoft.com/office/drawing/2014/main" id="{43A62944-0409-8E44-9C40-AB5870860DE5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32" name="Freeform: Shape 9">
                <a:extLst>
                  <a:ext uri="{FF2B5EF4-FFF2-40B4-BE49-F238E27FC236}">
                    <a16:creationId xmlns:a16="http://schemas.microsoft.com/office/drawing/2014/main" id="{96733F5D-E834-6745-A36D-EC5FE82ECD38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33" name="Freeform: Shape 10">
                <a:extLst>
                  <a:ext uri="{FF2B5EF4-FFF2-40B4-BE49-F238E27FC236}">
                    <a16:creationId xmlns:a16="http://schemas.microsoft.com/office/drawing/2014/main" id="{C94B10BE-C81B-E24A-8B6A-1545902DFB57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</p:grp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D48EE57-0F2D-014C-95FA-6C882CB4F59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876" y="3590755"/>
            <a:ext cx="10083404" cy="1394379"/>
          </a:xfrm>
          <a:prstGeom prst="rect">
            <a:avLst/>
          </a:prstGeom>
        </p:spPr>
        <p:txBody>
          <a:bodyPr anchor="b"/>
          <a:lstStyle>
            <a:lvl1pPr algn="l">
              <a:defRPr sz="4411" b="1" cap="all" baseline="0">
                <a:solidFill>
                  <a:srgbClr val="0C244C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DBA0A967-644C-7B47-A4B1-82200C78A73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1415"/>
            <a:ext cx="13444538" cy="326934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6880398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2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BA273ECB-A724-2546-BFA3-B0800F000E83}"/>
              </a:ext>
            </a:extLst>
          </p:cNvPr>
          <p:cNvSpPr/>
          <p:nvPr/>
        </p:nvSpPr>
        <p:spPr>
          <a:xfrm>
            <a:off x="0" y="3280763"/>
            <a:ext cx="13444538" cy="3709007"/>
          </a:xfrm>
          <a:prstGeom prst="rect">
            <a:avLst/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DEE75FC-B50D-8043-A377-0C7BE0531537}"/>
              </a:ext>
            </a:extLst>
          </p:cNvPr>
          <p:cNvGrpSpPr>
            <a:grpSpLocks noChangeAspect="1"/>
          </p:cNvGrpSpPr>
          <p:nvPr/>
        </p:nvGrpSpPr>
        <p:grpSpPr>
          <a:xfrm>
            <a:off x="11513245" y="2776043"/>
            <a:ext cx="2382170" cy="2381986"/>
            <a:chOff x="948154" y="2050047"/>
            <a:chExt cx="216025" cy="216025"/>
          </a:xfrm>
          <a:solidFill>
            <a:schemeClr val="bg1">
              <a:alpha val="40000"/>
            </a:schemeClr>
          </a:solidFill>
        </p:grpSpPr>
        <p:sp>
          <p:nvSpPr>
            <p:cNvPr id="29" name="Freeform: Shape 6">
              <a:extLst>
                <a:ext uri="{FF2B5EF4-FFF2-40B4-BE49-F238E27FC236}">
                  <a16:creationId xmlns:a16="http://schemas.microsoft.com/office/drawing/2014/main" id="{5630CB9A-94BF-6340-9263-FD7499D2FB0B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 sz="1985"/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1D15B068-360C-514F-988C-62ED4F1AA473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31" name="Freeform: Shape 7">
                <a:extLst>
                  <a:ext uri="{FF2B5EF4-FFF2-40B4-BE49-F238E27FC236}">
                    <a16:creationId xmlns:a16="http://schemas.microsoft.com/office/drawing/2014/main" id="{CFC39AF6-2740-F545-A44A-7E0382777E4E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32" name="Freeform: Shape 8">
                <a:extLst>
                  <a:ext uri="{FF2B5EF4-FFF2-40B4-BE49-F238E27FC236}">
                    <a16:creationId xmlns:a16="http://schemas.microsoft.com/office/drawing/2014/main" id="{3E59B220-AF99-CF47-9686-9CAC221C93D0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33" name="Freeform: Shape 9">
                <a:extLst>
                  <a:ext uri="{FF2B5EF4-FFF2-40B4-BE49-F238E27FC236}">
                    <a16:creationId xmlns:a16="http://schemas.microsoft.com/office/drawing/2014/main" id="{17EAFF0A-0E32-FF48-A978-66AC18EB3A80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34" name="Freeform: Shape 10">
                <a:extLst>
                  <a:ext uri="{FF2B5EF4-FFF2-40B4-BE49-F238E27FC236}">
                    <a16:creationId xmlns:a16="http://schemas.microsoft.com/office/drawing/2014/main" id="{095F1E10-D721-344A-9E7E-326CBF6B5D16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</p:grp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DBA0A967-644C-7B47-A4B1-82200C78A73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1415"/>
            <a:ext cx="13444538" cy="326934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8AC18C38-9328-1A4C-9F90-4AEDA32A810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876" y="3590755"/>
            <a:ext cx="10083404" cy="1394379"/>
          </a:xfrm>
          <a:prstGeom prst="rect">
            <a:avLst/>
          </a:prstGeom>
        </p:spPr>
        <p:txBody>
          <a:bodyPr anchor="b"/>
          <a:lstStyle>
            <a:lvl1pPr algn="l">
              <a:defRPr sz="4411" b="1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473174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6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BA273ECB-A724-2546-BFA3-B0800F000E83}"/>
              </a:ext>
            </a:extLst>
          </p:cNvPr>
          <p:cNvSpPr/>
          <p:nvPr/>
        </p:nvSpPr>
        <p:spPr>
          <a:xfrm>
            <a:off x="0" y="3280763"/>
            <a:ext cx="13444538" cy="3709007"/>
          </a:xfrm>
          <a:prstGeom prst="rect">
            <a:avLst/>
          </a:prstGeom>
          <a:solidFill>
            <a:srgbClr val="D86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DEE75FC-B50D-8043-A377-0C7BE0531537}"/>
              </a:ext>
            </a:extLst>
          </p:cNvPr>
          <p:cNvGrpSpPr>
            <a:grpSpLocks noChangeAspect="1"/>
          </p:cNvGrpSpPr>
          <p:nvPr/>
        </p:nvGrpSpPr>
        <p:grpSpPr>
          <a:xfrm>
            <a:off x="11513245" y="2776043"/>
            <a:ext cx="2382170" cy="2381986"/>
            <a:chOff x="948154" y="2050047"/>
            <a:chExt cx="216025" cy="216025"/>
          </a:xfrm>
          <a:solidFill>
            <a:schemeClr val="bg1">
              <a:alpha val="40000"/>
            </a:schemeClr>
          </a:solidFill>
        </p:grpSpPr>
        <p:sp>
          <p:nvSpPr>
            <p:cNvPr id="29" name="Freeform: Shape 6">
              <a:extLst>
                <a:ext uri="{FF2B5EF4-FFF2-40B4-BE49-F238E27FC236}">
                  <a16:creationId xmlns:a16="http://schemas.microsoft.com/office/drawing/2014/main" id="{5630CB9A-94BF-6340-9263-FD7499D2FB0B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 sz="1985"/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1D15B068-360C-514F-988C-62ED4F1AA473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31" name="Freeform: Shape 7">
                <a:extLst>
                  <a:ext uri="{FF2B5EF4-FFF2-40B4-BE49-F238E27FC236}">
                    <a16:creationId xmlns:a16="http://schemas.microsoft.com/office/drawing/2014/main" id="{CFC39AF6-2740-F545-A44A-7E0382777E4E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32" name="Freeform: Shape 8">
                <a:extLst>
                  <a:ext uri="{FF2B5EF4-FFF2-40B4-BE49-F238E27FC236}">
                    <a16:creationId xmlns:a16="http://schemas.microsoft.com/office/drawing/2014/main" id="{3E59B220-AF99-CF47-9686-9CAC221C93D0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33" name="Freeform: Shape 9">
                <a:extLst>
                  <a:ext uri="{FF2B5EF4-FFF2-40B4-BE49-F238E27FC236}">
                    <a16:creationId xmlns:a16="http://schemas.microsoft.com/office/drawing/2014/main" id="{17EAFF0A-0E32-FF48-A978-66AC18EB3A80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34" name="Freeform: Shape 10">
                <a:extLst>
                  <a:ext uri="{FF2B5EF4-FFF2-40B4-BE49-F238E27FC236}">
                    <a16:creationId xmlns:a16="http://schemas.microsoft.com/office/drawing/2014/main" id="{095F1E10-D721-344A-9E7E-326CBF6B5D16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</p:grp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DBA0A967-644C-7B47-A4B1-82200C78A73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1415"/>
            <a:ext cx="13444538" cy="326934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8AC18C38-9328-1A4C-9F90-4AEDA32A810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876" y="3590755"/>
            <a:ext cx="10083404" cy="1394379"/>
          </a:xfrm>
          <a:prstGeom prst="rect">
            <a:avLst/>
          </a:prstGeom>
        </p:spPr>
        <p:txBody>
          <a:bodyPr anchor="b"/>
          <a:lstStyle>
            <a:lvl1pPr algn="l">
              <a:defRPr sz="4411" b="1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004109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7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081C1596-B223-7D46-98D0-192423572422}"/>
              </a:ext>
            </a:extLst>
          </p:cNvPr>
          <p:cNvSpPr/>
          <p:nvPr/>
        </p:nvSpPr>
        <p:spPr>
          <a:xfrm>
            <a:off x="0" y="3280763"/>
            <a:ext cx="13444538" cy="3709007"/>
          </a:xfrm>
          <a:prstGeom prst="rect">
            <a:avLst/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0455BD9-3DF5-2446-AA58-D59CFA1F56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0876" y="3567135"/>
            <a:ext cx="10903506" cy="838513"/>
          </a:xfrm>
          <a:prstGeom prst="rect">
            <a:avLst/>
          </a:prstGeom>
        </p:spPr>
        <p:txBody>
          <a:bodyPr anchor="b"/>
          <a:lstStyle>
            <a:lvl1pPr algn="l">
              <a:defRPr sz="4411" b="1" cap="all" baseline="0">
                <a:solidFill>
                  <a:srgbClr val="D86075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EC1956A6-753F-7843-B057-17E5C6E65FF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5" y="4575513"/>
            <a:ext cx="12311839" cy="2064629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764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764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764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764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764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2" name="Picture Placeholder 4">
            <a:extLst>
              <a:ext uri="{FF2B5EF4-FFF2-40B4-BE49-F238E27FC236}">
                <a16:creationId xmlns:a16="http://schemas.microsoft.com/office/drawing/2014/main" id="{2F8B7EAD-DB83-9B43-8F7F-43B8771C678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2"/>
            <a:ext cx="4431704" cy="32807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3" name="Picture Placeholder 4">
            <a:extLst>
              <a:ext uri="{FF2B5EF4-FFF2-40B4-BE49-F238E27FC236}">
                <a16:creationId xmlns:a16="http://schemas.microsoft.com/office/drawing/2014/main" id="{80CED61C-E1D2-5C45-8F19-613A4CE40FB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455488" y="2"/>
            <a:ext cx="4533562" cy="32807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4" name="Picture Placeholder 4">
            <a:extLst>
              <a:ext uri="{FF2B5EF4-FFF2-40B4-BE49-F238E27FC236}">
                <a16:creationId xmlns:a16="http://schemas.microsoft.com/office/drawing/2014/main" id="{D0A22248-2DDF-B94D-9D1F-1C4B9A21122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012834" y="2"/>
            <a:ext cx="4431704" cy="32807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8397282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9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081C1596-B223-7D46-98D0-192423572422}"/>
              </a:ext>
            </a:extLst>
          </p:cNvPr>
          <p:cNvSpPr/>
          <p:nvPr/>
        </p:nvSpPr>
        <p:spPr>
          <a:xfrm>
            <a:off x="0" y="3280763"/>
            <a:ext cx="13444538" cy="3709007"/>
          </a:xfrm>
          <a:prstGeom prst="rect">
            <a:avLst/>
          </a:prstGeom>
          <a:solidFill>
            <a:srgbClr val="DF9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0455BD9-3DF5-2446-AA58-D59CFA1F56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0876" y="3567135"/>
            <a:ext cx="10903506" cy="838513"/>
          </a:xfrm>
          <a:prstGeom prst="rect">
            <a:avLst/>
          </a:prstGeom>
        </p:spPr>
        <p:txBody>
          <a:bodyPr anchor="b"/>
          <a:lstStyle>
            <a:lvl1pPr algn="l">
              <a:defRPr sz="4411" b="1" cap="all" baseline="0">
                <a:solidFill>
                  <a:srgbClr val="C3DDD7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15" name="Picture Placeholder 4">
            <a:extLst>
              <a:ext uri="{FF2B5EF4-FFF2-40B4-BE49-F238E27FC236}">
                <a16:creationId xmlns:a16="http://schemas.microsoft.com/office/drawing/2014/main" id="{B7556866-A1FA-E04F-B260-D036EB10CB4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2"/>
            <a:ext cx="4431704" cy="32807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EC1956A6-753F-7843-B057-17E5C6E65FF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5" y="4575513"/>
            <a:ext cx="12311839" cy="2064629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764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764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764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764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764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0" name="Picture Placeholder 4">
            <a:extLst>
              <a:ext uri="{FF2B5EF4-FFF2-40B4-BE49-F238E27FC236}">
                <a16:creationId xmlns:a16="http://schemas.microsoft.com/office/drawing/2014/main" id="{B205E636-EAA8-BB49-9C48-94C2D4DD9DF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455488" y="2"/>
            <a:ext cx="4533562" cy="32807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1" name="Picture Placeholder 4">
            <a:extLst>
              <a:ext uri="{FF2B5EF4-FFF2-40B4-BE49-F238E27FC236}">
                <a16:creationId xmlns:a16="http://schemas.microsoft.com/office/drawing/2014/main" id="{840C1672-FA0C-DF42-A509-0133D1F0C18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012834" y="2"/>
            <a:ext cx="4431704" cy="32807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6205013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0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081C1596-B223-7D46-98D0-192423572422}"/>
              </a:ext>
            </a:extLst>
          </p:cNvPr>
          <p:cNvSpPr/>
          <p:nvPr/>
        </p:nvSpPr>
        <p:spPr>
          <a:xfrm>
            <a:off x="0" y="3280763"/>
            <a:ext cx="13444538" cy="3709007"/>
          </a:xfrm>
          <a:prstGeom prst="rect">
            <a:avLst/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0455BD9-3DF5-2446-AA58-D59CFA1F56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0876" y="3567135"/>
            <a:ext cx="10903506" cy="838513"/>
          </a:xfrm>
          <a:prstGeom prst="rect">
            <a:avLst/>
          </a:prstGeom>
        </p:spPr>
        <p:txBody>
          <a:bodyPr anchor="b"/>
          <a:lstStyle>
            <a:lvl1pPr algn="l">
              <a:defRPr sz="4411" b="1" cap="all" baseline="0">
                <a:solidFill>
                  <a:srgbClr val="0C244C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EC1956A6-753F-7843-B057-17E5C6E65FF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5" y="4575513"/>
            <a:ext cx="12311839" cy="2064629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764" b="0" cap="none" baseline="0">
                <a:solidFill>
                  <a:schemeClr val="bg1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764" cap="all">
                <a:solidFill>
                  <a:schemeClr val="bg1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764">
                <a:solidFill>
                  <a:schemeClr val="bg1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764">
                <a:solidFill>
                  <a:schemeClr val="bg1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764">
                <a:solidFill>
                  <a:schemeClr val="bg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2" name="Picture Placeholder 4">
            <a:extLst>
              <a:ext uri="{FF2B5EF4-FFF2-40B4-BE49-F238E27FC236}">
                <a16:creationId xmlns:a16="http://schemas.microsoft.com/office/drawing/2014/main" id="{2F8B7EAD-DB83-9B43-8F7F-43B8771C678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2"/>
            <a:ext cx="4431704" cy="32807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3" name="Picture Placeholder 4">
            <a:extLst>
              <a:ext uri="{FF2B5EF4-FFF2-40B4-BE49-F238E27FC236}">
                <a16:creationId xmlns:a16="http://schemas.microsoft.com/office/drawing/2014/main" id="{80CED61C-E1D2-5C45-8F19-613A4CE40FB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455488" y="2"/>
            <a:ext cx="4533562" cy="32807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4" name="Picture Placeholder 4">
            <a:extLst>
              <a:ext uri="{FF2B5EF4-FFF2-40B4-BE49-F238E27FC236}">
                <a16:creationId xmlns:a16="http://schemas.microsoft.com/office/drawing/2014/main" id="{D0A22248-2DDF-B94D-9D1F-1C4B9A21122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012834" y="2"/>
            <a:ext cx="4431704" cy="32807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742805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081C1596-B223-7D46-98D0-192423572422}"/>
              </a:ext>
            </a:extLst>
          </p:cNvPr>
          <p:cNvSpPr/>
          <p:nvPr/>
        </p:nvSpPr>
        <p:spPr>
          <a:xfrm>
            <a:off x="0" y="3280763"/>
            <a:ext cx="13444538" cy="3709007"/>
          </a:xfrm>
          <a:prstGeom prst="rect">
            <a:avLst/>
          </a:prstGeom>
          <a:solidFill>
            <a:srgbClr val="D86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0455BD9-3DF5-2446-AA58-D59CFA1F56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0876" y="3567135"/>
            <a:ext cx="10903506" cy="838513"/>
          </a:xfrm>
          <a:prstGeom prst="rect">
            <a:avLst/>
          </a:prstGeom>
        </p:spPr>
        <p:txBody>
          <a:bodyPr anchor="b"/>
          <a:lstStyle>
            <a:lvl1pPr algn="l">
              <a:defRPr sz="4411" b="1" cap="all" baseline="0">
                <a:solidFill>
                  <a:srgbClr val="0C244C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15" name="Picture Placeholder 4">
            <a:extLst>
              <a:ext uri="{FF2B5EF4-FFF2-40B4-BE49-F238E27FC236}">
                <a16:creationId xmlns:a16="http://schemas.microsoft.com/office/drawing/2014/main" id="{B7556866-A1FA-E04F-B260-D036EB10CB4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2"/>
            <a:ext cx="4431704" cy="32807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EC1956A6-753F-7843-B057-17E5C6E65FF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5" y="4575513"/>
            <a:ext cx="12311839" cy="2064629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764" b="0" cap="none" baseline="0">
                <a:solidFill>
                  <a:schemeClr val="bg1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764" cap="all">
                <a:solidFill>
                  <a:schemeClr val="bg1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764">
                <a:solidFill>
                  <a:schemeClr val="bg1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764">
                <a:solidFill>
                  <a:schemeClr val="bg1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764">
                <a:solidFill>
                  <a:schemeClr val="bg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0" name="Picture Placeholder 4">
            <a:extLst>
              <a:ext uri="{FF2B5EF4-FFF2-40B4-BE49-F238E27FC236}">
                <a16:creationId xmlns:a16="http://schemas.microsoft.com/office/drawing/2014/main" id="{B205E636-EAA8-BB49-9C48-94C2D4DD9DF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455488" y="2"/>
            <a:ext cx="4533562" cy="32807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1" name="Picture Placeholder 4">
            <a:extLst>
              <a:ext uri="{FF2B5EF4-FFF2-40B4-BE49-F238E27FC236}">
                <a16:creationId xmlns:a16="http://schemas.microsoft.com/office/drawing/2014/main" id="{840C1672-FA0C-DF42-A509-0133D1F0C18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012834" y="2"/>
            <a:ext cx="4431704" cy="32807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241479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Title Slide">
    <p:bg>
      <p:bgPr>
        <a:solidFill>
          <a:srgbClr val="C3DD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2" name="Round Diagonal Corner Rectangle 1">
            <a:extLst>
              <a:ext uri="{FF2B5EF4-FFF2-40B4-BE49-F238E27FC236}">
                <a16:creationId xmlns:a16="http://schemas.microsoft.com/office/drawing/2014/main" id="{AE55B8AB-F41A-2047-B583-8E30CFA5B4F2}"/>
              </a:ext>
            </a:extLst>
          </p:cNvPr>
          <p:cNvSpPr/>
          <p:nvPr/>
        </p:nvSpPr>
        <p:spPr>
          <a:xfrm>
            <a:off x="608030" y="1139157"/>
            <a:ext cx="12213813" cy="5421579"/>
          </a:xfrm>
          <a:prstGeom prst="round2Diag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62703C5F-517F-A044-80AC-349CC26BCC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8031" y="456321"/>
            <a:ext cx="12191599" cy="86343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D86075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565BA8AC-4514-BB41-98A5-9BAB38A2A39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46324" y="1557978"/>
            <a:ext cx="11187281" cy="468512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894787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Title Slide">
    <p:bg>
      <p:bgPr>
        <a:solidFill>
          <a:srgbClr val="DF918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62703C5F-517F-A044-80AC-349CC26BCC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8031" y="456321"/>
            <a:ext cx="12191599" cy="86343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C3DDD7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" name="Round Diagonal Corner Rectangle 17">
            <a:extLst>
              <a:ext uri="{FF2B5EF4-FFF2-40B4-BE49-F238E27FC236}">
                <a16:creationId xmlns:a16="http://schemas.microsoft.com/office/drawing/2014/main" id="{4E7F82F3-B891-184C-80DC-B7E4400DB9F6}"/>
              </a:ext>
            </a:extLst>
          </p:cNvPr>
          <p:cNvSpPr/>
          <p:nvPr/>
        </p:nvSpPr>
        <p:spPr>
          <a:xfrm rot="16200000">
            <a:off x="4123044" y="-2195263"/>
            <a:ext cx="5161575" cy="12191600"/>
          </a:xfrm>
          <a:prstGeom prst="round2Diag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565BA8AC-4514-BB41-98A5-9BAB38A2A39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10189" y="1796204"/>
            <a:ext cx="11187281" cy="468512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181266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Title Slide">
    <p:bg>
      <p:bgPr>
        <a:solidFill>
          <a:srgbClr val="DF918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3A23D3B5-17DF-E94A-8FB3-6084B97573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8031" y="456321"/>
            <a:ext cx="12191599" cy="78402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7A4B785D-CEDA-A042-93FF-FDDC90576B9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8031" y="1360708"/>
            <a:ext cx="12191599" cy="4526303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chemeClr val="bg1">
                    <a:lumMod val="95000"/>
                  </a:schemeClr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chemeClr val="bg1">
                    <a:lumMod val="95000"/>
                  </a:schemeClr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chemeClr val="bg1">
                    <a:lumMod val="95000"/>
                  </a:schemeClr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chemeClr val="bg1">
                    <a:lumMod val="95000"/>
                  </a:schemeClr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chemeClr val="bg1">
                    <a:lumMod val="95000"/>
                  </a:schemeClr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2309A17F-886E-9245-A52B-75E9730B013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8031" y="5887011"/>
            <a:ext cx="6712606" cy="903340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FontTx/>
              <a:buNone/>
              <a:defRPr sz="869">
                <a:solidFill>
                  <a:schemeClr val="bg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AU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9535376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4_Title Slide">
    <p:bg>
      <p:bgPr>
        <a:solidFill>
          <a:srgbClr val="63B1A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62703C5F-517F-A044-80AC-349CC26BCC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8031" y="456321"/>
            <a:ext cx="12191599" cy="86343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Round Diagonal Corner Rectangle 8">
            <a:extLst>
              <a:ext uri="{FF2B5EF4-FFF2-40B4-BE49-F238E27FC236}">
                <a16:creationId xmlns:a16="http://schemas.microsoft.com/office/drawing/2014/main" id="{B95DA3EC-004A-4445-AD27-45ABC57A49A9}"/>
              </a:ext>
            </a:extLst>
          </p:cNvPr>
          <p:cNvSpPr/>
          <p:nvPr/>
        </p:nvSpPr>
        <p:spPr>
          <a:xfrm rot="16200000">
            <a:off x="4123044" y="-2195263"/>
            <a:ext cx="5161575" cy="12191600"/>
          </a:xfrm>
          <a:prstGeom prst="round2Diag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B1D1E6E-2E81-1346-8B6C-5A87D3B35B4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10189" y="1796204"/>
            <a:ext cx="11187281" cy="468512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6315324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5_Title Slide">
    <p:bg>
      <p:bgPr>
        <a:solidFill>
          <a:srgbClr val="D8607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62703C5F-517F-A044-80AC-349CC26BCC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8031" y="456321"/>
            <a:ext cx="12191599" cy="86343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Round Diagonal Corner Rectangle 8">
            <a:extLst>
              <a:ext uri="{FF2B5EF4-FFF2-40B4-BE49-F238E27FC236}">
                <a16:creationId xmlns:a16="http://schemas.microsoft.com/office/drawing/2014/main" id="{E94B0F26-9B7E-504C-8292-D79BA3B092BB}"/>
              </a:ext>
            </a:extLst>
          </p:cNvPr>
          <p:cNvSpPr/>
          <p:nvPr/>
        </p:nvSpPr>
        <p:spPr>
          <a:xfrm rot="16200000">
            <a:off x="4123044" y="-2195263"/>
            <a:ext cx="5161575" cy="12191600"/>
          </a:xfrm>
          <a:prstGeom prst="round2Diag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CD587743-3AD6-7E45-A11C-FE5AA979764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10189" y="1796204"/>
            <a:ext cx="11187281" cy="468512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4356835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A1C99DE8-695A-E94E-AB18-FA5994D734C2}"/>
              </a:ext>
            </a:extLst>
          </p:cNvPr>
          <p:cNvSpPr/>
          <p:nvPr/>
        </p:nvSpPr>
        <p:spPr>
          <a:xfrm>
            <a:off x="0" y="0"/>
            <a:ext cx="6828144" cy="6957778"/>
          </a:xfrm>
          <a:prstGeom prst="round1Rect">
            <a:avLst>
              <a:gd name="adj" fmla="val 23287"/>
            </a:avLst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675FA2BE-CB3B-CA47-B4D3-B1DEB10CC7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13" y="763889"/>
            <a:ext cx="5876022" cy="106251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lnSpc>
                <a:spcPct val="100000"/>
              </a:lnSpc>
              <a:defRPr b="1" i="0" cap="all" normalizeH="0" baseline="0">
                <a:solidFill>
                  <a:srgbClr val="D86075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AF587D0-1A8E-7348-81F7-FB0B396C319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8" y="2401277"/>
            <a:ext cx="5717208" cy="415945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544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544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544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544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544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B580E45E-C138-F34A-B50D-2A527F9F566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330302" y="6313627"/>
            <a:ext cx="5469326" cy="24710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83D3F451-B7BF-1947-8ABE-F07FC6772EF3}"/>
              </a:ext>
            </a:extLst>
          </p:cNvPr>
          <p:cNvCxnSpPr/>
          <p:nvPr/>
        </p:nvCxnSpPr>
        <p:spPr>
          <a:xfrm>
            <a:off x="369813" y="2113840"/>
            <a:ext cx="5876022" cy="0"/>
          </a:xfrm>
          <a:prstGeom prst="line">
            <a:avLst/>
          </a:prstGeom>
          <a:ln w="50800">
            <a:solidFill>
              <a:srgbClr val="63B1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Picture Placeholder 2">
            <a:extLst>
              <a:ext uri="{FF2B5EF4-FFF2-40B4-BE49-F238E27FC236}">
                <a16:creationId xmlns:a16="http://schemas.microsoft.com/office/drawing/2014/main" id="{37FD9524-6EA9-5240-A6C2-5DBC06F63B0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330303" y="763890"/>
            <a:ext cx="2647600" cy="2541082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8C819CE2-73D4-2940-BAA8-05CB0AB6A9F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330302" y="3538758"/>
            <a:ext cx="5469328" cy="2541082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7" name="Picture Placeholder 2">
            <a:extLst>
              <a:ext uri="{FF2B5EF4-FFF2-40B4-BE49-F238E27FC236}">
                <a16:creationId xmlns:a16="http://schemas.microsoft.com/office/drawing/2014/main" id="{5A1F8534-9648-394B-80DA-D4B07A9CDF5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0158760" y="763890"/>
            <a:ext cx="2647600" cy="2541082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4342755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A1C99DE8-695A-E94E-AB18-FA5994D734C2}"/>
              </a:ext>
            </a:extLst>
          </p:cNvPr>
          <p:cNvSpPr/>
          <p:nvPr/>
        </p:nvSpPr>
        <p:spPr>
          <a:xfrm>
            <a:off x="0" y="0"/>
            <a:ext cx="6828144" cy="6957778"/>
          </a:xfrm>
          <a:prstGeom prst="round1Rect">
            <a:avLst>
              <a:gd name="adj" fmla="val 23287"/>
            </a:avLst>
          </a:prstGeom>
          <a:solidFill>
            <a:srgbClr val="DF9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5E9CC21D-9458-F64F-91C0-D00DF1FB2AC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8628" y="2401277"/>
            <a:ext cx="5717208" cy="415945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544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544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544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544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544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DDB4820-AC21-D145-9DFA-CC64BCC80C89}"/>
              </a:ext>
            </a:extLst>
          </p:cNvPr>
          <p:cNvCxnSpPr/>
          <p:nvPr/>
        </p:nvCxnSpPr>
        <p:spPr>
          <a:xfrm>
            <a:off x="369813" y="2113840"/>
            <a:ext cx="5876022" cy="0"/>
          </a:xfrm>
          <a:prstGeom prst="line">
            <a:avLst/>
          </a:prstGeom>
          <a:ln w="50800">
            <a:solidFill>
              <a:srgbClr val="D860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5">
            <a:extLst>
              <a:ext uri="{FF2B5EF4-FFF2-40B4-BE49-F238E27FC236}">
                <a16:creationId xmlns:a16="http://schemas.microsoft.com/office/drawing/2014/main" id="{2D3ED194-6F2C-4445-AECD-B6F9893128D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330302" y="6313627"/>
            <a:ext cx="5469326" cy="24710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80A3EA6F-48F9-F34A-BD42-0BF07B8832A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330303" y="763890"/>
            <a:ext cx="2647600" cy="2541082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5" name="Picture Placeholder 2">
            <a:extLst>
              <a:ext uri="{FF2B5EF4-FFF2-40B4-BE49-F238E27FC236}">
                <a16:creationId xmlns:a16="http://schemas.microsoft.com/office/drawing/2014/main" id="{F6BA20C9-A7E8-DE4D-AFF9-A3E46DF6D01F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330302" y="3538758"/>
            <a:ext cx="5469328" cy="2541082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6" name="Picture Placeholder 2">
            <a:extLst>
              <a:ext uri="{FF2B5EF4-FFF2-40B4-BE49-F238E27FC236}">
                <a16:creationId xmlns:a16="http://schemas.microsoft.com/office/drawing/2014/main" id="{D1FBB4C9-5310-124D-BF32-CE5F9DA0BA0A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0158760" y="763890"/>
            <a:ext cx="2647600" cy="2541082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7" name="Title Placeholder 1">
            <a:extLst>
              <a:ext uri="{FF2B5EF4-FFF2-40B4-BE49-F238E27FC236}">
                <a16:creationId xmlns:a16="http://schemas.microsoft.com/office/drawing/2014/main" id="{2342B15A-0AE0-E646-BE62-B7541DC6B2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13" y="763889"/>
            <a:ext cx="5876022" cy="106251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lnSpc>
                <a:spcPct val="100000"/>
              </a:lnSpc>
              <a:defRPr b="1" i="0" cap="all" normalizeH="0" baseline="0">
                <a:solidFill>
                  <a:srgbClr val="C3DDD7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4690918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A1C99DE8-695A-E94E-AB18-FA5994D734C2}"/>
              </a:ext>
            </a:extLst>
          </p:cNvPr>
          <p:cNvSpPr/>
          <p:nvPr/>
        </p:nvSpPr>
        <p:spPr>
          <a:xfrm>
            <a:off x="0" y="0"/>
            <a:ext cx="6828144" cy="6957778"/>
          </a:xfrm>
          <a:prstGeom prst="round1Rect">
            <a:avLst>
              <a:gd name="adj" fmla="val 23287"/>
            </a:avLst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77A281CC-2BC0-AF44-B282-6895AAFF46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8628" y="2401277"/>
            <a:ext cx="5717208" cy="415945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544" cap="none" baseline="0">
                <a:solidFill>
                  <a:schemeClr val="bg1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544" cap="all">
                <a:solidFill>
                  <a:schemeClr val="bg1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544">
                <a:solidFill>
                  <a:schemeClr val="bg1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544">
                <a:solidFill>
                  <a:schemeClr val="bg1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544">
                <a:solidFill>
                  <a:schemeClr val="bg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C8AE1625-AC35-5444-9D91-EDAF49446C5D}"/>
              </a:ext>
            </a:extLst>
          </p:cNvPr>
          <p:cNvCxnSpPr/>
          <p:nvPr/>
        </p:nvCxnSpPr>
        <p:spPr>
          <a:xfrm>
            <a:off x="369813" y="2113840"/>
            <a:ext cx="5876022" cy="0"/>
          </a:xfrm>
          <a:prstGeom prst="line">
            <a:avLst/>
          </a:prstGeom>
          <a:ln w="50800">
            <a:solidFill>
              <a:srgbClr val="C3DD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15">
            <a:extLst>
              <a:ext uri="{FF2B5EF4-FFF2-40B4-BE49-F238E27FC236}">
                <a16:creationId xmlns:a16="http://schemas.microsoft.com/office/drawing/2014/main" id="{C9727188-CADF-AB4C-9249-B8FF11DB17E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330302" y="6313627"/>
            <a:ext cx="5469326" cy="24710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9ED5AAC2-A68E-DF4F-BA18-AC7D2948678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330303" y="763890"/>
            <a:ext cx="2647600" cy="2541082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0938F181-0B81-2347-8BCE-C5AB8CE3A3E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330302" y="3538758"/>
            <a:ext cx="5469328" cy="2541082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2" name="Picture Placeholder 2">
            <a:extLst>
              <a:ext uri="{FF2B5EF4-FFF2-40B4-BE49-F238E27FC236}">
                <a16:creationId xmlns:a16="http://schemas.microsoft.com/office/drawing/2014/main" id="{E3202EFA-E4D7-604A-9FDD-137B74F3D52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0158760" y="763890"/>
            <a:ext cx="2647600" cy="2541082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3" name="Title Placeholder 1">
            <a:extLst>
              <a:ext uri="{FF2B5EF4-FFF2-40B4-BE49-F238E27FC236}">
                <a16:creationId xmlns:a16="http://schemas.microsoft.com/office/drawing/2014/main" id="{08E09726-2E48-E342-8EC9-CD24A90581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13" y="763889"/>
            <a:ext cx="5876022" cy="106251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lnSpc>
                <a:spcPct val="100000"/>
              </a:lnSpc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2184996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A1C99DE8-695A-E94E-AB18-FA5994D734C2}"/>
              </a:ext>
            </a:extLst>
          </p:cNvPr>
          <p:cNvSpPr/>
          <p:nvPr/>
        </p:nvSpPr>
        <p:spPr>
          <a:xfrm>
            <a:off x="1" y="0"/>
            <a:ext cx="6801675" cy="6957778"/>
          </a:xfrm>
          <a:prstGeom prst="round1Rect">
            <a:avLst>
              <a:gd name="adj" fmla="val 23287"/>
            </a:avLst>
          </a:prstGeom>
          <a:solidFill>
            <a:srgbClr val="D86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EEACEA1C-E92F-6E43-9A30-A6A1ADBE0BE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8" y="2401277"/>
            <a:ext cx="5717208" cy="415945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544" cap="none" baseline="0">
                <a:solidFill>
                  <a:schemeClr val="bg1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544" cap="all">
                <a:solidFill>
                  <a:schemeClr val="bg1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544">
                <a:solidFill>
                  <a:schemeClr val="bg1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544">
                <a:solidFill>
                  <a:schemeClr val="bg1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544">
                <a:solidFill>
                  <a:schemeClr val="bg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9999959-C804-0541-9D17-160A08F280B9}"/>
              </a:ext>
            </a:extLst>
          </p:cNvPr>
          <p:cNvCxnSpPr/>
          <p:nvPr/>
        </p:nvCxnSpPr>
        <p:spPr>
          <a:xfrm>
            <a:off x="369813" y="2113840"/>
            <a:ext cx="5876022" cy="0"/>
          </a:xfrm>
          <a:prstGeom prst="line">
            <a:avLst/>
          </a:prstGeom>
          <a:ln w="50800">
            <a:solidFill>
              <a:srgbClr val="DF91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04739F08-D58A-B343-A247-B26E09648F8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330302" y="6313627"/>
            <a:ext cx="5469326" cy="24710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1B1E8647-9616-6E4A-B6D7-C12A72792A3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330303" y="763890"/>
            <a:ext cx="2647600" cy="2541082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DA735A87-4EDD-3840-994F-98EA81E273B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330302" y="3538758"/>
            <a:ext cx="5469328" cy="2541082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B3858B14-CD67-B946-B0F0-B2889D7C3C48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0158760" y="763890"/>
            <a:ext cx="2647600" cy="2541082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1" name="Title Placeholder 1">
            <a:extLst>
              <a:ext uri="{FF2B5EF4-FFF2-40B4-BE49-F238E27FC236}">
                <a16:creationId xmlns:a16="http://schemas.microsoft.com/office/drawing/2014/main" id="{485D9E6F-D907-6D42-ABFF-18D955373A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13" y="763889"/>
            <a:ext cx="5876022" cy="106251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lnSpc>
                <a:spcPct val="100000"/>
              </a:lnSpc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7732506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A1C99DE8-695A-E94E-AB18-FA5994D734C2}"/>
              </a:ext>
            </a:extLst>
          </p:cNvPr>
          <p:cNvSpPr/>
          <p:nvPr/>
        </p:nvSpPr>
        <p:spPr>
          <a:xfrm>
            <a:off x="0" y="0"/>
            <a:ext cx="6828144" cy="6957778"/>
          </a:xfrm>
          <a:prstGeom prst="round1Rect">
            <a:avLst>
              <a:gd name="adj" fmla="val 23287"/>
            </a:avLst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AF587D0-1A8E-7348-81F7-FB0B396C319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8" y="2401277"/>
            <a:ext cx="5717208" cy="415945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544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544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544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544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544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B580E45E-C138-F34A-B50D-2A527F9F566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330302" y="6313627"/>
            <a:ext cx="5469326" cy="24710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81BC7A7A-1FB2-9745-8A86-AF39BA138C6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330302" y="763890"/>
            <a:ext cx="5469328" cy="5391575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83D3F451-B7BF-1947-8ABE-F07FC6772EF3}"/>
              </a:ext>
            </a:extLst>
          </p:cNvPr>
          <p:cNvCxnSpPr/>
          <p:nvPr/>
        </p:nvCxnSpPr>
        <p:spPr>
          <a:xfrm>
            <a:off x="369813" y="2113840"/>
            <a:ext cx="5876022" cy="0"/>
          </a:xfrm>
          <a:prstGeom prst="line">
            <a:avLst/>
          </a:prstGeom>
          <a:ln w="50800">
            <a:solidFill>
              <a:srgbClr val="63B1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5C78746F-8078-0245-9577-F176122399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13" y="763889"/>
            <a:ext cx="5876022" cy="106251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lnSpc>
                <a:spcPct val="100000"/>
              </a:lnSpc>
              <a:defRPr b="1" i="0" cap="all" normalizeH="0" baseline="0">
                <a:solidFill>
                  <a:srgbClr val="D86075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61329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A1C99DE8-695A-E94E-AB18-FA5994D734C2}"/>
              </a:ext>
            </a:extLst>
          </p:cNvPr>
          <p:cNvSpPr/>
          <p:nvPr/>
        </p:nvSpPr>
        <p:spPr>
          <a:xfrm>
            <a:off x="0" y="0"/>
            <a:ext cx="6828144" cy="6957778"/>
          </a:xfrm>
          <a:prstGeom prst="round1Rect">
            <a:avLst>
              <a:gd name="adj" fmla="val 23287"/>
            </a:avLst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AF587D0-1A8E-7348-81F7-FB0B396C319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8" y="1793435"/>
            <a:ext cx="5717208" cy="47673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544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544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544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544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544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B580E45E-C138-F34A-B50D-2A527F9F566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330302" y="6313627"/>
            <a:ext cx="5469326" cy="24710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81BC7A7A-1FB2-9745-8A86-AF39BA138C6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330302" y="763890"/>
            <a:ext cx="5469328" cy="5391575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83D3F451-B7BF-1947-8ABE-F07FC6772EF3}"/>
              </a:ext>
            </a:extLst>
          </p:cNvPr>
          <p:cNvCxnSpPr/>
          <p:nvPr/>
        </p:nvCxnSpPr>
        <p:spPr>
          <a:xfrm>
            <a:off x="369814" y="1571625"/>
            <a:ext cx="5876022" cy="0"/>
          </a:xfrm>
          <a:prstGeom prst="line">
            <a:avLst/>
          </a:prstGeom>
          <a:ln w="50800">
            <a:solidFill>
              <a:srgbClr val="63B1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5C78746F-8078-0245-9577-F176122399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6247" y="730920"/>
            <a:ext cx="5876022" cy="106251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lnSpc>
                <a:spcPct val="100000"/>
              </a:lnSpc>
              <a:defRPr b="1" i="0" cap="all" normalizeH="0" baseline="0">
                <a:solidFill>
                  <a:srgbClr val="D86075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</a:t>
            </a:r>
          </a:p>
        </p:txBody>
      </p:sp>
    </p:spTree>
    <p:extLst>
      <p:ext uri="{BB962C8B-B14F-4D97-AF65-F5344CB8AC3E}">
        <p14:creationId xmlns:p14="http://schemas.microsoft.com/office/powerpoint/2010/main" val="304918039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A1C99DE8-695A-E94E-AB18-FA5994D734C2}"/>
              </a:ext>
            </a:extLst>
          </p:cNvPr>
          <p:cNvSpPr/>
          <p:nvPr/>
        </p:nvSpPr>
        <p:spPr>
          <a:xfrm>
            <a:off x="0" y="0"/>
            <a:ext cx="6828144" cy="6957778"/>
          </a:xfrm>
          <a:prstGeom prst="round1Rect">
            <a:avLst>
              <a:gd name="adj" fmla="val 23287"/>
            </a:avLst>
          </a:prstGeom>
          <a:solidFill>
            <a:srgbClr val="DF9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56B88284-AAD5-AE46-B5F7-D1554CD898A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330302" y="763890"/>
            <a:ext cx="5469328" cy="5391575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5" name="Text Placeholder 15">
            <a:extLst>
              <a:ext uri="{FF2B5EF4-FFF2-40B4-BE49-F238E27FC236}">
                <a16:creationId xmlns:a16="http://schemas.microsoft.com/office/drawing/2014/main" id="{6D0D5AB6-41CD-CD43-BE0E-710510C4626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330302" y="6313627"/>
            <a:ext cx="5469326" cy="24710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5E9CC21D-9458-F64F-91C0-D00DF1FB2AC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8628" y="2401277"/>
            <a:ext cx="5717208" cy="415945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544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544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544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544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544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DDB4820-AC21-D145-9DFA-CC64BCC80C89}"/>
              </a:ext>
            </a:extLst>
          </p:cNvPr>
          <p:cNvCxnSpPr/>
          <p:nvPr/>
        </p:nvCxnSpPr>
        <p:spPr>
          <a:xfrm>
            <a:off x="369813" y="2113840"/>
            <a:ext cx="5876022" cy="0"/>
          </a:xfrm>
          <a:prstGeom prst="line">
            <a:avLst/>
          </a:prstGeom>
          <a:ln w="50800">
            <a:solidFill>
              <a:srgbClr val="D860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A964E8A9-F70A-4146-974B-8F61BF9644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13" y="763889"/>
            <a:ext cx="5876022" cy="106251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lnSpc>
                <a:spcPct val="100000"/>
              </a:lnSpc>
              <a:defRPr b="1" i="0" cap="all" normalizeH="0" baseline="0">
                <a:solidFill>
                  <a:srgbClr val="C3DDD7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1854164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A1C99DE8-695A-E94E-AB18-FA5994D734C2}"/>
              </a:ext>
            </a:extLst>
          </p:cNvPr>
          <p:cNvSpPr/>
          <p:nvPr/>
        </p:nvSpPr>
        <p:spPr>
          <a:xfrm>
            <a:off x="0" y="0"/>
            <a:ext cx="6828144" cy="6957778"/>
          </a:xfrm>
          <a:prstGeom prst="round1Rect">
            <a:avLst>
              <a:gd name="adj" fmla="val 23287"/>
            </a:avLst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F5403EF0-98D8-6B4B-B1CE-3A22FD24B37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330302" y="763890"/>
            <a:ext cx="5469328" cy="5391575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5" name="Text Placeholder 15">
            <a:extLst>
              <a:ext uri="{FF2B5EF4-FFF2-40B4-BE49-F238E27FC236}">
                <a16:creationId xmlns:a16="http://schemas.microsoft.com/office/drawing/2014/main" id="{F2D6F13C-AB98-FA45-9ED4-003FACDBBA5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330302" y="6313627"/>
            <a:ext cx="5469326" cy="24710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77A281CC-2BC0-AF44-B282-6895AAFF46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8628" y="2401277"/>
            <a:ext cx="5717208" cy="415945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544" cap="none" baseline="0">
                <a:solidFill>
                  <a:schemeClr val="bg1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544" cap="all">
                <a:solidFill>
                  <a:schemeClr val="bg1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544">
                <a:solidFill>
                  <a:schemeClr val="bg1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544">
                <a:solidFill>
                  <a:schemeClr val="bg1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544">
                <a:solidFill>
                  <a:schemeClr val="bg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C8AE1625-AC35-5444-9D91-EDAF49446C5D}"/>
              </a:ext>
            </a:extLst>
          </p:cNvPr>
          <p:cNvCxnSpPr/>
          <p:nvPr/>
        </p:nvCxnSpPr>
        <p:spPr>
          <a:xfrm>
            <a:off x="369813" y="2113840"/>
            <a:ext cx="5876022" cy="0"/>
          </a:xfrm>
          <a:prstGeom prst="line">
            <a:avLst/>
          </a:prstGeom>
          <a:ln w="50800">
            <a:solidFill>
              <a:srgbClr val="C3DD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6782F49C-297E-5140-9598-28E9540BF8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13" y="763889"/>
            <a:ext cx="5876022" cy="106251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lnSpc>
                <a:spcPct val="100000"/>
              </a:lnSpc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009731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0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A8C6982-F74D-C344-BCD9-9DE59C7B3250}"/>
              </a:ext>
            </a:extLst>
          </p:cNvPr>
          <p:cNvSpPr/>
          <p:nvPr/>
        </p:nvSpPr>
        <p:spPr>
          <a:xfrm>
            <a:off x="0" y="2"/>
            <a:ext cx="13444538" cy="2431474"/>
          </a:xfrm>
          <a:prstGeom prst="rect">
            <a:avLst/>
          </a:prstGeom>
          <a:solidFill>
            <a:srgbClr val="DF9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D48EE57-0F2D-014C-95FA-6C882CB4F59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876" y="421512"/>
            <a:ext cx="10083404" cy="1588176"/>
          </a:xfrm>
          <a:prstGeom prst="rect">
            <a:avLst/>
          </a:prstGeom>
        </p:spPr>
        <p:txBody>
          <a:bodyPr anchor="b"/>
          <a:lstStyle>
            <a:lvl1pPr algn="l">
              <a:defRPr sz="4411" b="1" cap="all" baseline="0">
                <a:solidFill>
                  <a:srgbClr val="0C244C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63040A0-FA60-A04B-A12A-9E6C14420579}"/>
              </a:ext>
            </a:extLst>
          </p:cNvPr>
          <p:cNvGrpSpPr>
            <a:grpSpLocks noChangeAspect="1"/>
          </p:cNvGrpSpPr>
          <p:nvPr/>
        </p:nvGrpSpPr>
        <p:grpSpPr>
          <a:xfrm>
            <a:off x="11472513" y="-372297"/>
            <a:ext cx="2382170" cy="2381986"/>
            <a:chOff x="948154" y="2050047"/>
            <a:chExt cx="216025" cy="216025"/>
          </a:xfrm>
          <a:solidFill>
            <a:schemeClr val="bg1">
              <a:alpha val="40000"/>
            </a:schemeClr>
          </a:solidFill>
        </p:grpSpPr>
        <p:sp>
          <p:nvSpPr>
            <p:cNvPr id="19" name="Freeform: Shape 6">
              <a:extLst>
                <a:ext uri="{FF2B5EF4-FFF2-40B4-BE49-F238E27FC236}">
                  <a16:creationId xmlns:a16="http://schemas.microsoft.com/office/drawing/2014/main" id="{71433D91-2D78-3444-8ECC-365898913EE7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 sz="1985"/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D5CD7F5F-888F-6246-AF30-33E94A601E9B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21" name="Freeform: Shape 7">
                <a:extLst>
                  <a:ext uri="{FF2B5EF4-FFF2-40B4-BE49-F238E27FC236}">
                    <a16:creationId xmlns:a16="http://schemas.microsoft.com/office/drawing/2014/main" id="{4F8DD2CD-E407-CE4B-8C5C-8C0E804673A0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22" name="Freeform: Shape 8">
                <a:extLst>
                  <a:ext uri="{FF2B5EF4-FFF2-40B4-BE49-F238E27FC236}">
                    <a16:creationId xmlns:a16="http://schemas.microsoft.com/office/drawing/2014/main" id="{00DF989F-967B-8E4B-AA6C-6A49DB92B5DD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23" name="Freeform: Shape 9">
                <a:extLst>
                  <a:ext uri="{FF2B5EF4-FFF2-40B4-BE49-F238E27FC236}">
                    <a16:creationId xmlns:a16="http://schemas.microsoft.com/office/drawing/2014/main" id="{B7FB4A33-B577-4540-98E0-BF6BA3C0CC8C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24" name="Freeform: Shape 10">
                <a:extLst>
                  <a:ext uri="{FF2B5EF4-FFF2-40B4-BE49-F238E27FC236}">
                    <a16:creationId xmlns:a16="http://schemas.microsoft.com/office/drawing/2014/main" id="{0B44B365-7204-7249-995C-3697134985A7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</p:grpSp>
      </p:grp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DBA0A967-644C-7B47-A4B1-82200C78A73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2431199"/>
            <a:ext cx="13444538" cy="4526579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04813270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A1C99DE8-695A-E94E-AB18-FA5994D734C2}"/>
              </a:ext>
            </a:extLst>
          </p:cNvPr>
          <p:cNvSpPr/>
          <p:nvPr/>
        </p:nvSpPr>
        <p:spPr>
          <a:xfrm>
            <a:off x="1" y="0"/>
            <a:ext cx="6801675" cy="6957778"/>
          </a:xfrm>
          <a:prstGeom prst="round1Rect">
            <a:avLst>
              <a:gd name="adj" fmla="val 23287"/>
            </a:avLst>
          </a:prstGeom>
          <a:solidFill>
            <a:srgbClr val="D86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A8717F52-5218-A04E-85FE-4019BA2AFCE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330302" y="763890"/>
            <a:ext cx="5469328" cy="5391575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0839EF53-B0FD-AF42-8479-0D8D25CADAF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330302" y="6313627"/>
            <a:ext cx="5469326" cy="24710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EEACEA1C-E92F-6E43-9A30-A6A1ADBE0BE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8" y="2401277"/>
            <a:ext cx="5717208" cy="415945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544" cap="none" baseline="0">
                <a:solidFill>
                  <a:schemeClr val="bg1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544" cap="all">
                <a:solidFill>
                  <a:schemeClr val="bg1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544">
                <a:solidFill>
                  <a:schemeClr val="bg1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544">
                <a:solidFill>
                  <a:schemeClr val="bg1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544">
                <a:solidFill>
                  <a:schemeClr val="bg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9999959-C804-0541-9D17-160A08F280B9}"/>
              </a:ext>
            </a:extLst>
          </p:cNvPr>
          <p:cNvCxnSpPr/>
          <p:nvPr/>
        </p:nvCxnSpPr>
        <p:spPr>
          <a:xfrm>
            <a:off x="369813" y="2113840"/>
            <a:ext cx="5876022" cy="0"/>
          </a:xfrm>
          <a:prstGeom prst="line">
            <a:avLst/>
          </a:prstGeom>
          <a:ln w="50800">
            <a:solidFill>
              <a:srgbClr val="C3DD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537687FA-8903-8C4E-9FAE-8BA825B5FF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13" y="763889"/>
            <a:ext cx="5876022" cy="106251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lnSpc>
                <a:spcPct val="100000"/>
              </a:lnSpc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2278462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A1C99DE8-695A-E94E-AB18-FA5994D734C2}"/>
              </a:ext>
            </a:extLst>
          </p:cNvPr>
          <p:cNvSpPr/>
          <p:nvPr/>
        </p:nvSpPr>
        <p:spPr>
          <a:xfrm>
            <a:off x="1" y="0"/>
            <a:ext cx="6801675" cy="6957778"/>
          </a:xfrm>
          <a:prstGeom prst="round1Rect">
            <a:avLst>
              <a:gd name="adj" fmla="val 23287"/>
            </a:avLst>
          </a:prstGeom>
          <a:solidFill>
            <a:srgbClr val="63B1A4"/>
          </a:solidFill>
          <a:ln>
            <a:solidFill>
              <a:srgbClr val="63B1A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A8717F52-5218-A04E-85FE-4019BA2AFCE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330302" y="763890"/>
            <a:ext cx="5469328" cy="5391575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0839EF53-B0FD-AF42-8479-0D8D25CADAF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330302" y="6313627"/>
            <a:ext cx="5469326" cy="24710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EEACEA1C-E92F-6E43-9A30-A6A1ADBE0BE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8" y="2401277"/>
            <a:ext cx="5717208" cy="415945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544" cap="none" baseline="0">
                <a:solidFill>
                  <a:schemeClr val="bg1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544" cap="all">
                <a:solidFill>
                  <a:schemeClr val="bg1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544">
                <a:solidFill>
                  <a:schemeClr val="bg1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544">
                <a:solidFill>
                  <a:schemeClr val="bg1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544">
                <a:solidFill>
                  <a:schemeClr val="bg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9999959-C804-0541-9D17-160A08F280B9}"/>
              </a:ext>
            </a:extLst>
          </p:cNvPr>
          <p:cNvCxnSpPr/>
          <p:nvPr/>
        </p:nvCxnSpPr>
        <p:spPr>
          <a:xfrm>
            <a:off x="369813" y="2113840"/>
            <a:ext cx="5876022" cy="0"/>
          </a:xfrm>
          <a:prstGeom prst="line">
            <a:avLst/>
          </a:prstGeom>
          <a:ln w="50800">
            <a:solidFill>
              <a:srgbClr val="C3DD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537687FA-8903-8C4E-9FAE-8BA825B5FF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13" y="763889"/>
            <a:ext cx="5876022" cy="106251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lnSpc>
                <a:spcPct val="100000"/>
              </a:lnSpc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7103357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5" name="Round Diagonal Corner Rectangle 14">
            <a:extLst>
              <a:ext uri="{FF2B5EF4-FFF2-40B4-BE49-F238E27FC236}">
                <a16:creationId xmlns:a16="http://schemas.microsoft.com/office/drawing/2014/main" id="{333B05BF-2416-1E42-A4F6-EFE4B6A4B89D}"/>
              </a:ext>
            </a:extLst>
          </p:cNvPr>
          <p:cNvSpPr/>
          <p:nvPr/>
        </p:nvSpPr>
        <p:spPr>
          <a:xfrm flipH="1">
            <a:off x="-4" y="0"/>
            <a:ext cx="11963048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16" name="Title Placeholder 1">
            <a:extLst>
              <a:ext uri="{FF2B5EF4-FFF2-40B4-BE49-F238E27FC236}">
                <a16:creationId xmlns:a16="http://schemas.microsoft.com/office/drawing/2014/main" id="{93B890FB-C822-6244-AE9A-D27B6D3B13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007" y="421649"/>
            <a:ext cx="10163930" cy="55586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D86075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A16FE2FA-60A7-824D-989C-1DE14DD4ACC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816532" y="1743369"/>
            <a:ext cx="3811474" cy="434091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9" name="Picture Placeholder 4">
            <a:extLst>
              <a:ext uri="{FF2B5EF4-FFF2-40B4-BE49-F238E27FC236}">
                <a16:creationId xmlns:a16="http://schemas.microsoft.com/office/drawing/2014/main" id="{E25E6694-41CC-5246-8950-1FCBC5A42DA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945628" y="1743369"/>
            <a:ext cx="3811474" cy="434091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1" name="Picture Placeholder 4">
            <a:extLst>
              <a:ext uri="{FF2B5EF4-FFF2-40B4-BE49-F238E27FC236}">
                <a16:creationId xmlns:a16="http://schemas.microsoft.com/office/drawing/2014/main" id="{66F85165-9A8B-4B48-92D5-DD4A6F5AFF4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87436" y="1743370"/>
            <a:ext cx="3811474" cy="4340912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2" name="Text Placeholder 15">
            <a:extLst>
              <a:ext uri="{FF2B5EF4-FFF2-40B4-BE49-F238E27FC236}">
                <a16:creationId xmlns:a16="http://schemas.microsoft.com/office/drawing/2014/main" id="{F0ABBF8E-2FA1-4143-A3D1-85D857940BF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78008" y="6301731"/>
            <a:ext cx="3802122" cy="27044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90FE50E2-7287-AF48-8B7F-254A7F65FA1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35312" y="6301731"/>
            <a:ext cx="3802122" cy="27044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E059A0B8-5DBB-0547-9898-6107ECB32B6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940876" y="6301731"/>
            <a:ext cx="3802122" cy="27044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2585170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8" name="Round Diagonal Corner Rectangle 7">
            <a:extLst>
              <a:ext uri="{FF2B5EF4-FFF2-40B4-BE49-F238E27FC236}">
                <a16:creationId xmlns:a16="http://schemas.microsoft.com/office/drawing/2014/main" id="{79C8EF2F-0282-5D4F-BA19-6BB7F61FA937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DF9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EE432D93-A7A2-E74B-93B8-7A5C8AE54F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007" y="421649"/>
            <a:ext cx="10163930" cy="55586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C3DDD7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9" name="Picture Placeholder 4">
            <a:extLst>
              <a:ext uri="{FF2B5EF4-FFF2-40B4-BE49-F238E27FC236}">
                <a16:creationId xmlns:a16="http://schemas.microsoft.com/office/drawing/2014/main" id="{D8D8473A-26AF-C249-A308-51D1233C19A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816532" y="1743369"/>
            <a:ext cx="3811474" cy="434091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1" name="Picture Placeholder 4">
            <a:extLst>
              <a:ext uri="{FF2B5EF4-FFF2-40B4-BE49-F238E27FC236}">
                <a16:creationId xmlns:a16="http://schemas.microsoft.com/office/drawing/2014/main" id="{8C347D0D-9ADF-F04D-A7A9-763015C2FBE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945628" y="1743369"/>
            <a:ext cx="3811474" cy="434091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2" name="Picture Placeholder 4">
            <a:extLst>
              <a:ext uri="{FF2B5EF4-FFF2-40B4-BE49-F238E27FC236}">
                <a16:creationId xmlns:a16="http://schemas.microsoft.com/office/drawing/2014/main" id="{338317EF-8420-7944-BC72-E01F1749B18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87436" y="1743370"/>
            <a:ext cx="3811474" cy="4340912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3" name="Text Placeholder 15">
            <a:extLst>
              <a:ext uri="{FF2B5EF4-FFF2-40B4-BE49-F238E27FC236}">
                <a16:creationId xmlns:a16="http://schemas.microsoft.com/office/drawing/2014/main" id="{75B2FE88-A057-1C45-BF75-BA661C6AE81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78008" y="6301731"/>
            <a:ext cx="3802122" cy="27044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3A588400-871F-F44A-B832-D2DAB6AF61A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35312" y="6301731"/>
            <a:ext cx="3802122" cy="27044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F1C8C285-4546-2C4E-8423-946982299F5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940876" y="6301731"/>
            <a:ext cx="3802122" cy="27044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3858131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5" name="Round Diagonal Corner Rectangle 14">
            <a:extLst>
              <a:ext uri="{FF2B5EF4-FFF2-40B4-BE49-F238E27FC236}">
                <a16:creationId xmlns:a16="http://schemas.microsoft.com/office/drawing/2014/main" id="{333B05BF-2416-1E42-A4F6-EFE4B6A4B89D}"/>
              </a:ext>
            </a:extLst>
          </p:cNvPr>
          <p:cNvSpPr/>
          <p:nvPr/>
        </p:nvSpPr>
        <p:spPr>
          <a:xfrm flipH="1">
            <a:off x="-4" y="0"/>
            <a:ext cx="11963048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16" name="Title Placeholder 1">
            <a:extLst>
              <a:ext uri="{FF2B5EF4-FFF2-40B4-BE49-F238E27FC236}">
                <a16:creationId xmlns:a16="http://schemas.microsoft.com/office/drawing/2014/main" id="{93B890FB-C822-6244-AE9A-D27B6D3B13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007" y="421649"/>
            <a:ext cx="10163930" cy="55586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Picture Placeholder 4">
            <a:extLst>
              <a:ext uri="{FF2B5EF4-FFF2-40B4-BE49-F238E27FC236}">
                <a16:creationId xmlns:a16="http://schemas.microsoft.com/office/drawing/2014/main" id="{EA1537EA-C36C-4C48-9C17-DE22BD9EC20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816532" y="1743369"/>
            <a:ext cx="3811474" cy="434091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Picture Placeholder 4">
            <a:extLst>
              <a:ext uri="{FF2B5EF4-FFF2-40B4-BE49-F238E27FC236}">
                <a16:creationId xmlns:a16="http://schemas.microsoft.com/office/drawing/2014/main" id="{3A687291-0CBA-8646-91E4-32C02AB4A5A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945628" y="1743369"/>
            <a:ext cx="3811474" cy="434091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F5167438-FB8A-1D4B-BB24-9F2B40AFF33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87436" y="1743370"/>
            <a:ext cx="3811474" cy="4340912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3564D09F-C382-5F46-A844-6305CD1B99A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78008" y="6301731"/>
            <a:ext cx="3802122" cy="27044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1E4B44F8-F3D8-7E40-8BC0-84AEE1138FF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35312" y="6301731"/>
            <a:ext cx="3802122" cy="27044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B8E350C7-D56C-BB4A-923E-E08A439FDFB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940876" y="6301731"/>
            <a:ext cx="3802122" cy="27044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2488110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8" name="Round Diagonal Corner Rectangle 7">
            <a:extLst>
              <a:ext uri="{FF2B5EF4-FFF2-40B4-BE49-F238E27FC236}">
                <a16:creationId xmlns:a16="http://schemas.microsoft.com/office/drawing/2014/main" id="{79C8EF2F-0282-5D4F-BA19-6BB7F61FA937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D86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EE432D93-A7A2-E74B-93B8-7A5C8AE54F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007" y="421649"/>
            <a:ext cx="10163930" cy="55586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FDC2E9A5-4FC2-DB40-89CB-67A9A1EC11B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816532" y="1743369"/>
            <a:ext cx="3811474" cy="434091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Picture Placeholder 4">
            <a:extLst>
              <a:ext uri="{FF2B5EF4-FFF2-40B4-BE49-F238E27FC236}">
                <a16:creationId xmlns:a16="http://schemas.microsoft.com/office/drawing/2014/main" id="{9D71FB35-CDC5-B64B-9E71-A1098C4880A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945628" y="1743369"/>
            <a:ext cx="3811474" cy="434091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DEFC1B93-E9EB-F044-9954-5927089FF3B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87436" y="1743370"/>
            <a:ext cx="3811474" cy="4340912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5" name="Text Placeholder 15">
            <a:extLst>
              <a:ext uri="{FF2B5EF4-FFF2-40B4-BE49-F238E27FC236}">
                <a16:creationId xmlns:a16="http://schemas.microsoft.com/office/drawing/2014/main" id="{06754A93-30EC-D149-8F70-4D6C61C5108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78008" y="6301731"/>
            <a:ext cx="3802122" cy="27044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5A29D6DF-68BB-6C4D-AAA4-B639652E83E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35312" y="6301731"/>
            <a:ext cx="3802122" cy="27044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15A68DEF-DF3E-0F48-A2EE-0609932A4F4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940876" y="6301731"/>
            <a:ext cx="3802122" cy="27044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8634968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1" name="Round Diagonal Corner Rectangle 10">
            <a:extLst>
              <a:ext uri="{FF2B5EF4-FFF2-40B4-BE49-F238E27FC236}">
                <a16:creationId xmlns:a16="http://schemas.microsoft.com/office/drawing/2014/main" id="{CE9EF793-A985-5846-B627-BD8E79F8B33B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88222E49-A4D6-CA46-9DBB-AC446EEF603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28624" y="1743410"/>
            <a:ext cx="2897986" cy="2385110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4" name="Picture Placeholder 4">
            <a:extLst>
              <a:ext uri="{FF2B5EF4-FFF2-40B4-BE49-F238E27FC236}">
                <a16:creationId xmlns:a16="http://schemas.microsoft.com/office/drawing/2014/main" id="{1D272D01-E16D-8C4D-9F46-A043F241E4A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681269" y="1743409"/>
            <a:ext cx="2897986" cy="2385110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5" name="Picture Placeholder 4">
            <a:extLst>
              <a:ext uri="{FF2B5EF4-FFF2-40B4-BE49-F238E27FC236}">
                <a16:creationId xmlns:a16="http://schemas.microsoft.com/office/drawing/2014/main" id="{F02A6715-711A-DA49-AC21-0909F0696A6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901643" y="1743410"/>
            <a:ext cx="2897986" cy="2385110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6" name="Picture Placeholder 4">
            <a:extLst>
              <a:ext uri="{FF2B5EF4-FFF2-40B4-BE49-F238E27FC236}">
                <a16:creationId xmlns:a16="http://schemas.microsoft.com/office/drawing/2014/main" id="{5D1A1900-4F56-2B4F-BBFB-62C187B1AAF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778091" y="1743410"/>
            <a:ext cx="2897986" cy="2385110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58CC5F27-2DF1-0C4E-95A1-849D837ACAC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5" y="4472768"/>
            <a:ext cx="12311839" cy="208796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" name="Title Placeholder 1">
            <a:extLst>
              <a:ext uri="{FF2B5EF4-FFF2-40B4-BE49-F238E27FC236}">
                <a16:creationId xmlns:a16="http://schemas.microsoft.com/office/drawing/2014/main" id="{55D59D9D-FC3D-CB46-9DA4-5F755258DEAC}"/>
              </a:ext>
            </a:extLst>
          </p:cNvPr>
          <p:cNvSpPr txBox="1">
            <a:spLocks/>
          </p:cNvSpPr>
          <p:nvPr/>
        </p:nvSpPr>
        <p:spPr>
          <a:xfrm>
            <a:off x="678007" y="421649"/>
            <a:ext cx="10163930" cy="555862"/>
          </a:xfrm>
          <a:prstGeom prst="rect">
            <a:avLst/>
          </a:prstGeom>
        </p:spPr>
        <p:txBody>
          <a:bodyPr vert="horz" lIns="100834" tIns="50417" rIns="100834" bIns="50417" rtlCol="0" anchor="t" anchorCtr="0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b="1" i="0" kern="1200" cap="all" normalizeH="0" baseline="0">
                <a:solidFill>
                  <a:srgbClr val="0C244C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AU" sz="3639">
                <a:solidFill>
                  <a:srgbClr val="D86075"/>
                </a:solidFill>
              </a:rPr>
              <a:t>Click to edit Master title style</a:t>
            </a:r>
            <a:endParaRPr lang="en-US" sz="3639">
              <a:solidFill>
                <a:srgbClr val="D8607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523599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1" name="Round Diagonal Corner Rectangle 10">
            <a:extLst>
              <a:ext uri="{FF2B5EF4-FFF2-40B4-BE49-F238E27FC236}">
                <a16:creationId xmlns:a16="http://schemas.microsoft.com/office/drawing/2014/main" id="{CE9EF793-A985-5846-B627-BD8E79F8B33B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DF9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DF918A"/>
              </a:solidFill>
            </a:endParaRPr>
          </a:p>
        </p:txBody>
      </p:sp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88222E49-A4D6-CA46-9DBB-AC446EEF603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28624" y="1743410"/>
            <a:ext cx="2897986" cy="2385110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4" name="Picture Placeholder 4">
            <a:extLst>
              <a:ext uri="{FF2B5EF4-FFF2-40B4-BE49-F238E27FC236}">
                <a16:creationId xmlns:a16="http://schemas.microsoft.com/office/drawing/2014/main" id="{1D272D01-E16D-8C4D-9F46-A043F241E4A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681269" y="1743409"/>
            <a:ext cx="2897986" cy="2385110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5" name="Picture Placeholder 4">
            <a:extLst>
              <a:ext uri="{FF2B5EF4-FFF2-40B4-BE49-F238E27FC236}">
                <a16:creationId xmlns:a16="http://schemas.microsoft.com/office/drawing/2014/main" id="{F02A6715-711A-DA49-AC21-0909F0696A6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901643" y="1743410"/>
            <a:ext cx="2897986" cy="2385110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6" name="Picture Placeholder 4">
            <a:extLst>
              <a:ext uri="{FF2B5EF4-FFF2-40B4-BE49-F238E27FC236}">
                <a16:creationId xmlns:a16="http://schemas.microsoft.com/office/drawing/2014/main" id="{5D1A1900-4F56-2B4F-BBFB-62C187B1AAF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778091" y="1743410"/>
            <a:ext cx="2897986" cy="2385110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58CC5F27-2DF1-0C4E-95A1-849D837ACAC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5" y="4472768"/>
            <a:ext cx="12311839" cy="208796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" name="Title Placeholder 1">
            <a:extLst>
              <a:ext uri="{FF2B5EF4-FFF2-40B4-BE49-F238E27FC236}">
                <a16:creationId xmlns:a16="http://schemas.microsoft.com/office/drawing/2014/main" id="{55D59D9D-FC3D-CB46-9DA4-5F755258DEAC}"/>
              </a:ext>
            </a:extLst>
          </p:cNvPr>
          <p:cNvSpPr txBox="1">
            <a:spLocks/>
          </p:cNvSpPr>
          <p:nvPr/>
        </p:nvSpPr>
        <p:spPr>
          <a:xfrm>
            <a:off x="678007" y="421649"/>
            <a:ext cx="10163930" cy="555862"/>
          </a:xfrm>
          <a:prstGeom prst="rect">
            <a:avLst/>
          </a:prstGeom>
        </p:spPr>
        <p:txBody>
          <a:bodyPr vert="horz" lIns="100834" tIns="50417" rIns="100834" bIns="50417" rtlCol="0" anchor="t" anchorCtr="0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b="1" i="0" kern="1200" cap="all" normalizeH="0" baseline="0">
                <a:solidFill>
                  <a:srgbClr val="0C244C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AU" sz="3639">
                <a:solidFill>
                  <a:srgbClr val="C3DDD7"/>
                </a:solidFill>
              </a:rPr>
              <a:t>Click to edit Master title style</a:t>
            </a:r>
            <a:endParaRPr lang="en-US" sz="3639">
              <a:solidFill>
                <a:srgbClr val="C3DDD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72477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8" name="Picture Placeholder 4">
            <a:extLst>
              <a:ext uri="{FF2B5EF4-FFF2-40B4-BE49-F238E27FC236}">
                <a16:creationId xmlns:a16="http://schemas.microsoft.com/office/drawing/2014/main" id="{C5C294E5-F755-7B4A-A655-04312EF0AF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28624" y="1743410"/>
            <a:ext cx="2897986" cy="2385110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9" name="Picture Placeholder 4">
            <a:extLst>
              <a:ext uri="{FF2B5EF4-FFF2-40B4-BE49-F238E27FC236}">
                <a16:creationId xmlns:a16="http://schemas.microsoft.com/office/drawing/2014/main" id="{F0C47967-C079-E24F-8636-1682CBF5FC6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681269" y="1743409"/>
            <a:ext cx="2897986" cy="2385110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0" name="Picture Placeholder 4">
            <a:extLst>
              <a:ext uri="{FF2B5EF4-FFF2-40B4-BE49-F238E27FC236}">
                <a16:creationId xmlns:a16="http://schemas.microsoft.com/office/drawing/2014/main" id="{AA6708DB-A7AC-0942-95D4-D85B3A32B16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901643" y="1743410"/>
            <a:ext cx="2897986" cy="2385110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1" name="Picture Placeholder 4">
            <a:extLst>
              <a:ext uri="{FF2B5EF4-FFF2-40B4-BE49-F238E27FC236}">
                <a16:creationId xmlns:a16="http://schemas.microsoft.com/office/drawing/2014/main" id="{D60E9371-115B-6F42-8766-64226F594A1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778091" y="1743410"/>
            <a:ext cx="2897986" cy="2385110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B58FE328-85D5-A74E-A340-A55D92D9F5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5" y="4472768"/>
            <a:ext cx="12311839" cy="208796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Round Diagonal Corner Rectangle 12">
            <a:extLst>
              <a:ext uri="{FF2B5EF4-FFF2-40B4-BE49-F238E27FC236}">
                <a16:creationId xmlns:a16="http://schemas.microsoft.com/office/drawing/2014/main" id="{BD57A1AD-B25C-354A-852D-EBF26EB7CCF0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781325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8" name="Picture Placeholder 4">
            <a:extLst>
              <a:ext uri="{FF2B5EF4-FFF2-40B4-BE49-F238E27FC236}">
                <a16:creationId xmlns:a16="http://schemas.microsoft.com/office/drawing/2014/main" id="{C5C294E5-F755-7B4A-A655-04312EF0AF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28624" y="1743410"/>
            <a:ext cx="2897986" cy="2385110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9" name="Picture Placeholder 4">
            <a:extLst>
              <a:ext uri="{FF2B5EF4-FFF2-40B4-BE49-F238E27FC236}">
                <a16:creationId xmlns:a16="http://schemas.microsoft.com/office/drawing/2014/main" id="{F0C47967-C079-E24F-8636-1682CBF5FC6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681269" y="1743409"/>
            <a:ext cx="2897986" cy="2385110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0" name="Picture Placeholder 4">
            <a:extLst>
              <a:ext uri="{FF2B5EF4-FFF2-40B4-BE49-F238E27FC236}">
                <a16:creationId xmlns:a16="http://schemas.microsoft.com/office/drawing/2014/main" id="{AA6708DB-A7AC-0942-95D4-D85B3A32B16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901643" y="1743410"/>
            <a:ext cx="2897986" cy="2385110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1" name="Picture Placeholder 4">
            <a:extLst>
              <a:ext uri="{FF2B5EF4-FFF2-40B4-BE49-F238E27FC236}">
                <a16:creationId xmlns:a16="http://schemas.microsoft.com/office/drawing/2014/main" id="{D60E9371-115B-6F42-8766-64226F594A1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778091" y="1743410"/>
            <a:ext cx="2897986" cy="2385110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B58FE328-85D5-A74E-A340-A55D92D9F5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5" y="4472768"/>
            <a:ext cx="12311839" cy="208796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Round Diagonal Corner Rectangle 12">
            <a:extLst>
              <a:ext uri="{FF2B5EF4-FFF2-40B4-BE49-F238E27FC236}">
                <a16:creationId xmlns:a16="http://schemas.microsoft.com/office/drawing/2014/main" id="{BD57A1AD-B25C-354A-852D-EBF26EB7CCF0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D86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16" name="Title Placeholder 1">
            <a:extLst>
              <a:ext uri="{FF2B5EF4-FFF2-40B4-BE49-F238E27FC236}">
                <a16:creationId xmlns:a16="http://schemas.microsoft.com/office/drawing/2014/main" id="{D9D27A9D-692C-A04A-BCE7-AB2E8A757650}"/>
              </a:ext>
            </a:extLst>
          </p:cNvPr>
          <p:cNvSpPr txBox="1">
            <a:spLocks/>
          </p:cNvSpPr>
          <p:nvPr/>
        </p:nvSpPr>
        <p:spPr>
          <a:xfrm>
            <a:off x="678007" y="421649"/>
            <a:ext cx="10163930" cy="555862"/>
          </a:xfrm>
          <a:prstGeom prst="rect">
            <a:avLst/>
          </a:prstGeom>
        </p:spPr>
        <p:txBody>
          <a:bodyPr vert="horz" lIns="100834" tIns="50417" rIns="100834" bIns="50417" rtlCol="0" anchor="t" anchorCtr="0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b="1" i="0" kern="1200" cap="all" normalizeH="0" baseline="0">
                <a:solidFill>
                  <a:srgbClr val="0C244C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AU" sz="3639">
                <a:solidFill>
                  <a:srgbClr val="0C244C"/>
                </a:solidFill>
              </a:rPr>
              <a:t>Click to edit Master title style</a:t>
            </a:r>
            <a:endParaRPr lang="en-US" sz="3639">
              <a:solidFill>
                <a:srgbClr val="0C244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16378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A8C6982-F74D-C344-BCD9-9DE59C7B3250}"/>
              </a:ext>
            </a:extLst>
          </p:cNvPr>
          <p:cNvSpPr/>
          <p:nvPr/>
        </p:nvSpPr>
        <p:spPr>
          <a:xfrm>
            <a:off x="0" y="2"/>
            <a:ext cx="13444538" cy="2431474"/>
          </a:xfrm>
          <a:prstGeom prst="rect">
            <a:avLst/>
          </a:prstGeom>
          <a:solidFill>
            <a:srgbClr val="FFC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D48EE57-0F2D-014C-95FA-6C882CB4F59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876" y="421512"/>
            <a:ext cx="10083404" cy="1588176"/>
          </a:xfrm>
          <a:prstGeom prst="rect">
            <a:avLst/>
          </a:prstGeom>
        </p:spPr>
        <p:txBody>
          <a:bodyPr anchor="b"/>
          <a:lstStyle>
            <a:lvl1pPr algn="l">
              <a:defRPr sz="4411" b="1" cap="all" baseline="0">
                <a:solidFill>
                  <a:srgbClr val="0C244C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63040A0-FA60-A04B-A12A-9E6C14420579}"/>
              </a:ext>
            </a:extLst>
          </p:cNvPr>
          <p:cNvGrpSpPr>
            <a:grpSpLocks noChangeAspect="1"/>
          </p:cNvGrpSpPr>
          <p:nvPr/>
        </p:nvGrpSpPr>
        <p:grpSpPr>
          <a:xfrm>
            <a:off x="11916075" y="-372297"/>
            <a:ext cx="1938607" cy="1938457"/>
            <a:chOff x="948154" y="2050047"/>
            <a:chExt cx="216025" cy="216025"/>
          </a:xfrm>
          <a:solidFill>
            <a:schemeClr val="bg1">
              <a:alpha val="40000"/>
            </a:schemeClr>
          </a:solidFill>
        </p:grpSpPr>
        <p:sp>
          <p:nvSpPr>
            <p:cNvPr id="19" name="Freeform: Shape 6">
              <a:extLst>
                <a:ext uri="{FF2B5EF4-FFF2-40B4-BE49-F238E27FC236}">
                  <a16:creationId xmlns:a16="http://schemas.microsoft.com/office/drawing/2014/main" id="{71433D91-2D78-3444-8ECC-365898913EE7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 sz="1985"/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D5CD7F5F-888F-6246-AF30-33E94A601E9B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21" name="Freeform: Shape 7">
                <a:extLst>
                  <a:ext uri="{FF2B5EF4-FFF2-40B4-BE49-F238E27FC236}">
                    <a16:creationId xmlns:a16="http://schemas.microsoft.com/office/drawing/2014/main" id="{4F8DD2CD-E407-CE4B-8C5C-8C0E804673A0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22" name="Freeform: Shape 8">
                <a:extLst>
                  <a:ext uri="{FF2B5EF4-FFF2-40B4-BE49-F238E27FC236}">
                    <a16:creationId xmlns:a16="http://schemas.microsoft.com/office/drawing/2014/main" id="{00DF989F-967B-8E4B-AA6C-6A49DB92B5DD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23" name="Freeform: Shape 9">
                <a:extLst>
                  <a:ext uri="{FF2B5EF4-FFF2-40B4-BE49-F238E27FC236}">
                    <a16:creationId xmlns:a16="http://schemas.microsoft.com/office/drawing/2014/main" id="{B7FB4A33-B577-4540-98E0-BF6BA3C0CC8C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24" name="Freeform: Shape 10">
                <a:extLst>
                  <a:ext uri="{FF2B5EF4-FFF2-40B4-BE49-F238E27FC236}">
                    <a16:creationId xmlns:a16="http://schemas.microsoft.com/office/drawing/2014/main" id="{0B44B365-7204-7249-995C-3697134985A7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</p:grpSp>
      </p:grp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DBA0A967-644C-7B47-A4B1-82200C78A73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685111"/>
            <a:ext cx="13444538" cy="527266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80102562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88222E49-A4D6-CA46-9DBB-AC446EEF603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28624" y="1743410"/>
            <a:ext cx="2897986" cy="2385110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4" name="Picture Placeholder 4">
            <a:extLst>
              <a:ext uri="{FF2B5EF4-FFF2-40B4-BE49-F238E27FC236}">
                <a16:creationId xmlns:a16="http://schemas.microsoft.com/office/drawing/2014/main" id="{1D272D01-E16D-8C4D-9F46-A043F241E4A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681269" y="1743409"/>
            <a:ext cx="2897986" cy="2385110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5" name="Picture Placeholder 4">
            <a:extLst>
              <a:ext uri="{FF2B5EF4-FFF2-40B4-BE49-F238E27FC236}">
                <a16:creationId xmlns:a16="http://schemas.microsoft.com/office/drawing/2014/main" id="{F02A6715-711A-DA49-AC21-0909F0696A6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901643" y="1743410"/>
            <a:ext cx="2897986" cy="2385110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6" name="Picture Placeholder 4">
            <a:extLst>
              <a:ext uri="{FF2B5EF4-FFF2-40B4-BE49-F238E27FC236}">
                <a16:creationId xmlns:a16="http://schemas.microsoft.com/office/drawing/2014/main" id="{5D1A1900-4F56-2B4F-BBFB-62C187B1AAF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778091" y="1743410"/>
            <a:ext cx="2897986" cy="2385110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58CC5F27-2DF1-0C4E-95A1-849D837ACAC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5" y="4472768"/>
            <a:ext cx="12311839" cy="208796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63B1A4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Round Diagonal Corner Rectangle 9">
            <a:extLst>
              <a:ext uri="{FF2B5EF4-FFF2-40B4-BE49-F238E27FC236}">
                <a16:creationId xmlns:a16="http://schemas.microsoft.com/office/drawing/2014/main" id="{654921C3-E5E3-B14F-856D-25AE936CF341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0C24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17" name="Title Placeholder 1">
            <a:extLst>
              <a:ext uri="{FF2B5EF4-FFF2-40B4-BE49-F238E27FC236}">
                <a16:creationId xmlns:a16="http://schemas.microsoft.com/office/drawing/2014/main" id="{6CB0C7A4-192E-364E-A69A-D07332308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13" y="366846"/>
            <a:ext cx="11910855" cy="87349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C3DDD7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4477899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9" name="Round Diagonal Corner Rectangle 8">
            <a:extLst>
              <a:ext uri="{FF2B5EF4-FFF2-40B4-BE49-F238E27FC236}">
                <a16:creationId xmlns:a16="http://schemas.microsoft.com/office/drawing/2014/main" id="{42FEA488-D4E2-0343-A83D-08BB48D2752D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504D441F-8D27-9645-844D-1967EBCD63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13" y="366846"/>
            <a:ext cx="11910855" cy="87349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D86075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F1713762-D6C6-CB4B-8881-EB8E8FA871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5" y="1766006"/>
            <a:ext cx="12271005" cy="479472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D86075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3414791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7" name="Round Diagonal Corner Rectangle 6">
            <a:extLst>
              <a:ext uri="{FF2B5EF4-FFF2-40B4-BE49-F238E27FC236}">
                <a16:creationId xmlns:a16="http://schemas.microsoft.com/office/drawing/2014/main" id="{63CED192-F6AA-F84B-A24E-F2B1462C0185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DF9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2126A5E3-F8BB-9847-A268-2C44D47717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13" y="366846"/>
            <a:ext cx="11910855" cy="87349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5B616937-BF51-4049-AF81-62EC6F0226C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5" y="1766006"/>
            <a:ext cx="12271005" cy="479472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D86075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461919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7" name="Round Diagonal Corner Rectangle 6">
            <a:extLst>
              <a:ext uri="{FF2B5EF4-FFF2-40B4-BE49-F238E27FC236}">
                <a16:creationId xmlns:a16="http://schemas.microsoft.com/office/drawing/2014/main" id="{1F6343B1-1103-C843-8D41-C961B8DAE725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691065F9-7C50-854A-BCD1-F52A2880C0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13" y="366846"/>
            <a:ext cx="11910855" cy="87349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C75A8353-0B25-3047-B90E-7EEA7F64C7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5" y="1766006"/>
            <a:ext cx="12271005" cy="479472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D86075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5787120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7" name="Round Diagonal Corner Rectangle 6">
            <a:extLst>
              <a:ext uri="{FF2B5EF4-FFF2-40B4-BE49-F238E27FC236}">
                <a16:creationId xmlns:a16="http://schemas.microsoft.com/office/drawing/2014/main" id="{7B889128-811C-DE4A-B7A2-B59A0C053A56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D86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FEB1C999-967E-FC4C-BAD0-5FB4A50DC6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13" y="366846"/>
            <a:ext cx="11910855" cy="87349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B9889083-EE2F-7A4E-A509-D0464258616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5" y="1766006"/>
            <a:ext cx="12271005" cy="479472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D86075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0696901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FA89BCE-54A3-854E-88E7-181BE4849E6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5" y="1766006"/>
            <a:ext cx="12271005" cy="479472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D86075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ound Diagonal Corner Rectangle 6">
            <a:extLst>
              <a:ext uri="{FF2B5EF4-FFF2-40B4-BE49-F238E27FC236}">
                <a16:creationId xmlns:a16="http://schemas.microsoft.com/office/drawing/2014/main" id="{3E5B237A-3897-4141-8CED-2DF20194B1F0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0C24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46FA4F00-FDDD-2B49-A08C-C59D2E7F33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13" y="366846"/>
            <a:ext cx="11910855" cy="87349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C3DDD7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0353601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097A58D9-443A-4048-9EAB-874AED8E014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7" y="1766006"/>
            <a:ext cx="7165373" cy="479472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ABBF3EA7-A267-EC44-A4A8-BDD57EEACAC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574650" y="1775332"/>
            <a:ext cx="2333460" cy="2174237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6" name="Picture Placeholder 4">
            <a:extLst>
              <a:ext uri="{FF2B5EF4-FFF2-40B4-BE49-F238E27FC236}">
                <a16:creationId xmlns:a16="http://schemas.microsoft.com/office/drawing/2014/main" id="{5B355042-DCF4-E74A-91E3-CDCCAFE2DD6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574653" y="4257878"/>
            <a:ext cx="2333460" cy="23110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7" name="Picture Placeholder 4">
            <a:extLst>
              <a:ext uri="{FF2B5EF4-FFF2-40B4-BE49-F238E27FC236}">
                <a16:creationId xmlns:a16="http://schemas.microsoft.com/office/drawing/2014/main" id="{051008E0-9339-E940-865C-412D1098C9B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021838" y="1766006"/>
            <a:ext cx="2333460" cy="2174237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8" name="Picture Placeholder 4">
            <a:extLst>
              <a:ext uri="{FF2B5EF4-FFF2-40B4-BE49-F238E27FC236}">
                <a16:creationId xmlns:a16="http://schemas.microsoft.com/office/drawing/2014/main" id="{48ED4249-5FC9-E14B-BD46-2F394F7BF45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021838" y="4257878"/>
            <a:ext cx="2333460" cy="23110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Round Diagonal Corner Rectangle 11">
            <a:extLst>
              <a:ext uri="{FF2B5EF4-FFF2-40B4-BE49-F238E27FC236}">
                <a16:creationId xmlns:a16="http://schemas.microsoft.com/office/drawing/2014/main" id="{E437444D-0522-174F-9F39-EEF75DB0AE10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6B81FE25-2EA9-9B4F-8EAB-463C409A40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13" y="366846"/>
            <a:ext cx="11910855" cy="87349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D86075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3135160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097A58D9-443A-4048-9EAB-874AED8E014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7" y="1766006"/>
            <a:ext cx="7165373" cy="479472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ABBF3EA7-A267-EC44-A4A8-BDD57EEACAC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574650" y="1775332"/>
            <a:ext cx="2333460" cy="2174237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6" name="Picture Placeholder 4">
            <a:extLst>
              <a:ext uri="{FF2B5EF4-FFF2-40B4-BE49-F238E27FC236}">
                <a16:creationId xmlns:a16="http://schemas.microsoft.com/office/drawing/2014/main" id="{5B355042-DCF4-E74A-91E3-CDCCAFE2DD6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574653" y="4257878"/>
            <a:ext cx="2333460" cy="23110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7" name="Picture Placeholder 4">
            <a:extLst>
              <a:ext uri="{FF2B5EF4-FFF2-40B4-BE49-F238E27FC236}">
                <a16:creationId xmlns:a16="http://schemas.microsoft.com/office/drawing/2014/main" id="{051008E0-9339-E940-865C-412D1098C9B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021838" y="1766006"/>
            <a:ext cx="2333460" cy="2174237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8" name="Picture Placeholder 4">
            <a:extLst>
              <a:ext uri="{FF2B5EF4-FFF2-40B4-BE49-F238E27FC236}">
                <a16:creationId xmlns:a16="http://schemas.microsoft.com/office/drawing/2014/main" id="{48ED4249-5FC9-E14B-BD46-2F394F7BF45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021838" y="4257878"/>
            <a:ext cx="2333460" cy="23110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Round Diagonal Corner Rectangle 11">
            <a:extLst>
              <a:ext uri="{FF2B5EF4-FFF2-40B4-BE49-F238E27FC236}">
                <a16:creationId xmlns:a16="http://schemas.microsoft.com/office/drawing/2014/main" id="{E437444D-0522-174F-9F39-EEF75DB0AE10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DF9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6B81FE25-2EA9-9B4F-8EAB-463C409A40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13" y="366846"/>
            <a:ext cx="11910855" cy="87349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C3DDD7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589114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097A58D9-443A-4048-9EAB-874AED8E014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7" y="1766006"/>
            <a:ext cx="7165373" cy="479472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ABBF3EA7-A267-EC44-A4A8-BDD57EEACAC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574650" y="1775332"/>
            <a:ext cx="2333460" cy="2174237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6" name="Picture Placeholder 4">
            <a:extLst>
              <a:ext uri="{FF2B5EF4-FFF2-40B4-BE49-F238E27FC236}">
                <a16:creationId xmlns:a16="http://schemas.microsoft.com/office/drawing/2014/main" id="{5B355042-DCF4-E74A-91E3-CDCCAFE2DD6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574653" y="4257878"/>
            <a:ext cx="2333460" cy="23110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7" name="Picture Placeholder 4">
            <a:extLst>
              <a:ext uri="{FF2B5EF4-FFF2-40B4-BE49-F238E27FC236}">
                <a16:creationId xmlns:a16="http://schemas.microsoft.com/office/drawing/2014/main" id="{051008E0-9339-E940-865C-412D1098C9B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021838" y="1766006"/>
            <a:ext cx="2333460" cy="2174237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8" name="Picture Placeholder 4">
            <a:extLst>
              <a:ext uri="{FF2B5EF4-FFF2-40B4-BE49-F238E27FC236}">
                <a16:creationId xmlns:a16="http://schemas.microsoft.com/office/drawing/2014/main" id="{48ED4249-5FC9-E14B-BD46-2F394F7BF45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021838" y="4257878"/>
            <a:ext cx="2333460" cy="23110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Round Diagonal Corner Rectangle 9">
            <a:extLst>
              <a:ext uri="{FF2B5EF4-FFF2-40B4-BE49-F238E27FC236}">
                <a16:creationId xmlns:a16="http://schemas.microsoft.com/office/drawing/2014/main" id="{73552B9F-8377-FB4F-8941-AB38DB9617E2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D86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626599E6-9DC6-BA42-B07B-A51823709D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13" y="366846"/>
            <a:ext cx="11910855" cy="87349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C3DDD7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7865929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097A58D9-443A-4048-9EAB-874AED8E014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7" y="1766006"/>
            <a:ext cx="7165373" cy="479472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ABBF3EA7-A267-EC44-A4A8-BDD57EEACAC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574650" y="1775332"/>
            <a:ext cx="2333460" cy="2174237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6" name="Picture Placeholder 4">
            <a:extLst>
              <a:ext uri="{FF2B5EF4-FFF2-40B4-BE49-F238E27FC236}">
                <a16:creationId xmlns:a16="http://schemas.microsoft.com/office/drawing/2014/main" id="{5B355042-DCF4-E74A-91E3-CDCCAFE2DD6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574653" y="4257878"/>
            <a:ext cx="2333460" cy="23110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7" name="Picture Placeholder 4">
            <a:extLst>
              <a:ext uri="{FF2B5EF4-FFF2-40B4-BE49-F238E27FC236}">
                <a16:creationId xmlns:a16="http://schemas.microsoft.com/office/drawing/2014/main" id="{051008E0-9339-E940-865C-412D1098C9B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021838" y="1766006"/>
            <a:ext cx="2333460" cy="2174237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8" name="Picture Placeholder 4">
            <a:extLst>
              <a:ext uri="{FF2B5EF4-FFF2-40B4-BE49-F238E27FC236}">
                <a16:creationId xmlns:a16="http://schemas.microsoft.com/office/drawing/2014/main" id="{48ED4249-5FC9-E14B-BD46-2F394F7BF45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021838" y="4257878"/>
            <a:ext cx="2333460" cy="23110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Round Diagonal Corner Rectangle 11">
            <a:extLst>
              <a:ext uri="{FF2B5EF4-FFF2-40B4-BE49-F238E27FC236}">
                <a16:creationId xmlns:a16="http://schemas.microsoft.com/office/drawing/2014/main" id="{4CC5ADD0-5755-9341-A794-D9405AB1CE9B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CB631168-B793-ED49-B934-593139FB84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13" y="366846"/>
            <a:ext cx="11910855" cy="87349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587169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2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A8C6982-F74D-C344-BCD9-9DE59C7B3250}"/>
              </a:ext>
            </a:extLst>
          </p:cNvPr>
          <p:cNvSpPr/>
          <p:nvPr/>
        </p:nvSpPr>
        <p:spPr>
          <a:xfrm>
            <a:off x="0" y="2"/>
            <a:ext cx="13444538" cy="2431474"/>
          </a:xfrm>
          <a:prstGeom prst="rect">
            <a:avLst/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D48EE57-0F2D-014C-95FA-6C882CB4F59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876" y="421512"/>
            <a:ext cx="10083404" cy="1588176"/>
          </a:xfrm>
          <a:prstGeom prst="rect">
            <a:avLst/>
          </a:prstGeom>
        </p:spPr>
        <p:txBody>
          <a:bodyPr anchor="b"/>
          <a:lstStyle>
            <a:lvl1pPr algn="l">
              <a:defRPr sz="4411" b="1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63040A0-FA60-A04B-A12A-9E6C14420579}"/>
              </a:ext>
            </a:extLst>
          </p:cNvPr>
          <p:cNvGrpSpPr>
            <a:grpSpLocks noChangeAspect="1"/>
          </p:cNvGrpSpPr>
          <p:nvPr/>
        </p:nvGrpSpPr>
        <p:grpSpPr>
          <a:xfrm>
            <a:off x="11472513" y="-372297"/>
            <a:ext cx="2382170" cy="2381986"/>
            <a:chOff x="948154" y="2050047"/>
            <a:chExt cx="216025" cy="216025"/>
          </a:xfrm>
          <a:solidFill>
            <a:schemeClr val="bg1">
              <a:alpha val="40000"/>
            </a:schemeClr>
          </a:solidFill>
        </p:grpSpPr>
        <p:sp>
          <p:nvSpPr>
            <p:cNvPr id="19" name="Freeform: Shape 6">
              <a:extLst>
                <a:ext uri="{FF2B5EF4-FFF2-40B4-BE49-F238E27FC236}">
                  <a16:creationId xmlns:a16="http://schemas.microsoft.com/office/drawing/2014/main" id="{71433D91-2D78-3444-8ECC-365898913EE7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 sz="1985"/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D5CD7F5F-888F-6246-AF30-33E94A601E9B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21" name="Freeform: Shape 7">
                <a:extLst>
                  <a:ext uri="{FF2B5EF4-FFF2-40B4-BE49-F238E27FC236}">
                    <a16:creationId xmlns:a16="http://schemas.microsoft.com/office/drawing/2014/main" id="{4F8DD2CD-E407-CE4B-8C5C-8C0E804673A0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22" name="Freeform: Shape 8">
                <a:extLst>
                  <a:ext uri="{FF2B5EF4-FFF2-40B4-BE49-F238E27FC236}">
                    <a16:creationId xmlns:a16="http://schemas.microsoft.com/office/drawing/2014/main" id="{00DF989F-967B-8E4B-AA6C-6A49DB92B5DD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23" name="Freeform: Shape 9">
                <a:extLst>
                  <a:ext uri="{FF2B5EF4-FFF2-40B4-BE49-F238E27FC236}">
                    <a16:creationId xmlns:a16="http://schemas.microsoft.com/office/drawing/2014/main" id="{B7FB4A33-B577-4540-98E0-BF6BA3C0CC8C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24" name="Freeform: Shape 10">
                <a:extLst>
                  <a:ext uri="{FF2B5EF4-FFF2-40B4-BE49-F238E27FC236}">
                    <a16:creationId xmlns:a16="http://schemas.microsoft.com/office/drawing/2014/main" id="{0B44B365-7204-7249-995C-3697134985A7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</p:grpSp>
      </p:grp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DBA0A967-644C-7B47-A4B1-82200C78A73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2431199"/>
            <a:ext cx="13444538" cy="4526579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64755164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097A58D9-443A-4048-9EAB-874AED8E014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7" y="1766006"/>
            <a:ext cx="7165373" cy="479472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ABBF3EA7-A267-EC44-A4A8-BDD57EEACAC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574650" y="1775332"/>
            <a:ext cx="2333460" cy="2174237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6" name="Picture Placeholder 4">
            <a:extLst>
              <a:ext uri="{FF2B5EF4-FFF2-40B4-BE49-F238E27FC236}">
                <a16:creationId xmlns:a16="http://schemas.microsoft.com/office/drawing/2014/main" id="{5B355042-DCF4-E74A-91E3-CDCCAFE2DD6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574653" y="4257878"/>
            <a:ext cx="2333460" cy="23110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7" name="Picture Placeholder 4">
            <a:extLst>
              <a:ext uri="{FF2B5EF4-FFF2-40B4-BE49-F238E27FC236}">
                <a16:creationId xmlns:a16="http://schemas.microsoft.com/office/drawing/2014/main" id="{051008E0-9339-E940-865C-412D1098C9B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021838" y="1766006"/>
            <a:ext cx="2333460" cy="2174237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8" name="Picture Placeholder 4">
            <a:extLst>
              <a:ext uri="{FF2B5EF4-FFF2-40B4-BE49-F238E27FC236}">
                <a16:creationId xmlns:a16="http://schemas.microsoft.com/office/drawing/2014/main" id="{48ED4249-5FC9-E14B-BD46-2F394F7BF45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021838" y="4257878"/>
            <a:ext cx="2333460" cy="23110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Round Diagonal Corner Rectangle 9">
            <a:extLst>
              <a:ext uri="{FF2B5EF4-FFF2-40B4-BE49-F238E27FC236}">
                <a16:creationId xmlns:a16="http://schemas.microsoft.com/office/drawing/2014/main" id="{B9FD1A2C-38BE-AB4F-9B8B-6ADE3F259D13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0C24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62DE040E-4416-784E-A304-6C481AB877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13" y="366846"/>
            <a:ext cx="11910855" cy="87349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C3DDD7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9526786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1" name="Round Diagonal Corner Rectangle 10">
            <a:extLst>
              <a:ext uri="{FF2B5EF4-FFF2-40B4-BE49-F238E27FC236}">
                <a16:creationId xmlns:a16="http://schemas.microsoft.com/office/drawing/2014/main" id="{480DCE31-F5CF-BC4A-8E8F-4B05BA75E105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F86E80CC-2B14-A447-AFCE-A6948979D9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4076" y="379057"/>
            <a:ext cx="11835404" cy="641048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D86075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7D8A5BF1-4DF0-534F-AE1A-B79F7E73B00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979210" y="1778216"/>
            <a:ext cx="3861254" cy="478251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81B1F219-30EE-3F4D-8878-9EA05576B0E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91643" y="1778216"/>
            <a:ext cx="3861254" cy="478251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7549DBA1-A019-4C41-A27D-A218AEB9F1C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4076" y="1778216"/>
            <a:ext cx="3861254" cy="478251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5447233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1" name="Round Diagonal Corner Rectangle 10">
            <a:extLst>
              <a:ext uri="{FF2B5EF4-FFF2-40B4-BE49-F238E27FC236}">
                <a16:creationId xmlns:a16="http://schemas.microsoft.com/office/drawing/2014/main" id="{480DCE31-F5CF-BC4A-8E8F-4B05BA75E105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DF9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F86E80CC-2B14-A447-AFCE-A6948979D9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4076" y="379057"/>
            <a:ext cx="11835404" cy="641048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7D8A5BF1-4DF0-534F-AE1A-B79F7E73B00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979210" y="1778216"/>
            <a:ext cx="3861254" cy="478251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81B1F219-30EE-3F4D-8878-9EA05576B0E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91643" y="1778216"/>
            <a:ext cx="3861254" cy="478251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7549DBA1-A019-4C41-A27D-A218AEB9F1C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4076" y="1778216"/>
            <a:ext cx="3861254" cy="478251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7071383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8" name="Round Diagonal Corner Rectangle 7">
            <a:extLst>
              <a:ext uri="{FF2B5EF4-FFF2-40B4-BE49-F238E27FC236}">
                <a16:creationId xmlns:a16="http://schemas.microsoft.com/office/drawing/2014/main" id="{3B006B63-8E25-D245-AC46-2D9232FE60EF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D86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E9AE0E48-35E1-674B-9BA8-70FDCA86D0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4076" y="379057"/>
            <a:ext cx="11835404" cy="641048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C3DDD7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2368D3C0-A3CA-1842-B423-E84646E2912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979210" y="1778216"/>
            <a:ext cx="3861254" cy="478251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B290A2BC-7D5D-A24B-B48D-1F07B982642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91643" y="1778216"/>
            <a:ext cx="3861254" cy="478251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F3A597FB-2E42-6541-9B9F-09CAB4F3DCF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4076" y="1778216"/>
            <a:ext cx="3861254" cy="478251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9462847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1" name="Round Diagonal Corner Rectangle 10">
            <a:extLst>
              <a:ext uri="{FF2B5EF4-FFF2-40B4-BE49-F238E27FC236}">
                <a16:creationId xmlns:a16="http://schemas.microsoft.com/office/drawing/2014/main" id="{43E95613-5D02-6249-A2F5-39FC0AB374A1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73BE0186-5360-4A4D-A5FC-FA2A4223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4076" y="379057"/>
            <a:ext cx="11835404" cy="641048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01F0488D-6337-1346-A438-40D522A73C9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979210" y="1778216"/>
            <a:ext cx="3861254" cy="478251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38DAE29A-84F6-3247-9A58-75681789A95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91643" y="1778216"/>
            <a:ext cx="3861254" cy="478251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E8254261-48E4-C44B-BA6E-AC8D104F357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4076" y="1778216"/>
            <a:ext cx="3861254" cy="478251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4264342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3">
            <a:extLst>
              <a:ext uri="{FF2B5EF4-FFF2-40B4-BE49-F238E27FC236}">
                <a16:creationId xmlns:a16="http://schemas.microsoft.com/office/drawing/2014/main" id="{EBD483C7-3580-794C-891A-29E1C816629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3444538" cy="693719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0" indent="0">
              <a:buNone/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7" name="Title Placeholder 1">
            <a:extLst>
              <a:ext uri="{FF2B5EF4-FFF2-40B4-BE49-F238E27FC236}">
                <a16:creationId xmlns:a16="http://schemas.microsoft.com/office/drawing/2014/main" id="{87BCE467-8FF7-7945-878B-23B94E0DB3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3311" y="456321"/>
            <a:ext cx="8681690" cy="1260475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DC7A34D5-15B0-6449-A037-A567189B30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040723" y="6664016"/>
            <a:ext cx="5345903" cy="27318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FontTx/>
              <a:buNone/>
              <a:defRPr sz="827">
                <a:solidFill>
                  <a:schemeClr val="bg1"/>
                </a:solidFill>
                <a:latin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1654504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3">
            <a:extLst>
              <a:ext uri="{FF2B5EF4-FFF2-40B4-BE49-F238E27FC236}">
                <a16:creationId xmlns:a16="http://schemas.microsoft.com/office/drawing/2014/main" id="{EBD483C7-3580-794C-891A-29E1C816629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-30198"/>
            <a:ext cx="13444538" cy="698797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0" indent="0">
              <a:buNone/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DC7A34D5-15B0-6449-A037-A567189B30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040723" y="6664016"/>
            <a:ext cx="5345903" cy="27318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FontTx/>
              <a:buNone/>
              <a:defRPr sz="827">
                <a:solidFill>
                  <a:schemeClr val="bg1"/>
                </a:solidFill>
                <a:latin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" name="Round Diagonal Corner Rectangle 1">
            <a:extLst>
              <a:ext uri="{FF2B5EF4-FFF2-40B4-BE49-F238E27FC236}">
                <a16:creationId xmlns:a16="http://schemas.microsoft.com/office/drawing/2014/main" id="{B02DBD38-9AE8-2642-9834-AB7BA02CB46D}"/>
              </a:ext>
            </a:extLst>
          </p:cNvPr>
          <p:cNvSpPr/>
          <p:nvPr/>
        </p:nvSpPr>
        <p:spPr>
          <a:xfrm>
            <a:off x="899185" y="2352066"/>
            <a:ext cx="5452506" cy="3891032"/>
          </a:xfrm>
          <a:prstGeom prst="round2DiagRect">
            <a:avLst/>
          </a:prstGeom>
          <a:solidFill>
            <a:srgbClr val="DF9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15" name="Text Placeholder 15">
            <a:extLst>
              <a:ext uri="{FF2B5EF4-FFF2-40B4-BE49-F238E27FC236}">
                <a16:creationId xmlns:a16="http://schemas.microsoft.com/office/drawing/2014/main" id="{9776E5D1-13C8-8B4E-B13F-4E7540FB8AF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322683" y="2669701"/>
            <a:ext cx="4552594" cy="325576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FontTx/>
              <a:buNone/>
              <a:defRPr sz="1323" b="0">
                <a:solidFill>
                  <a:schemeClr val="bg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719231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3">
            <a:extLst>
              <a:ext uri="{FF2B5EF4-FFF2-40B4-BE49-F238E27FC236}">
                <a16:creationId xmlns:a16="http://schemas.microsoft.com/office/drawing/2014/main" id="{EBD483C7-3580-794C-891A-29E1C816629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2"/>
            <a:ext cx="13444538" cy="6976954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0" indent="0">
              <a:buNone/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DC7A34D5-15B0-6449-A037-A567189B30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040723" y="6664016"/>
            <a:ext cx="5345903" cy="27318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FontTx/>
              <a:buNone/>
              <a:defRPr sz="827">
                <a:solidFill>
                  <a:schemeClr val="bg1"/>
                </a:solidFill>
                <a:latin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" name="Round Diagonal Corner Rectangle 1">
            <a:extLst>
              <a:ext uri="{FF2B5EF4-FFF2-40B4-BE49-F238E27FC236}">
                <a16:creationId xmlns:a16="http://schemas.microsoft.com/office/drawing/2014/main" id="{B02DBD38-9AE8-2642-9834-AB7BA02CB46D}"/>
              </a:ext>
            </a:extLst>
          </p:cNvPr>
          <p:cNvSpPr/>
          <p:nvPr/>
        </p:nvSpPr>
        <p:spPr>
          <a:xfrm>
            <a:off x="581562" y="2272658"/>
            <a:ext cx="5452506" cy="3891032"/>
          </a:xfrm>
          <a:prstGeom prst="round2DiagRect">
            <a:avLst/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15" name="Text Placeholder 15">
            <a:extLst>
              <a:ext uri="{FF2B5EF4-FFF2-40B4-BE49-F238E27FC236}">
                <a16:creationId xmlns:a16="http://schemas.microsoft.com/office/drawing/2014/main" id="{9776E5D1-13C8-8B4E-B13F-4E7540FB8AF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05060" y="2590292"/>
            <a:ext cx="4552594" cy="3335171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FontTx/>
              <a:buNone/>
              <a:defRPr sz="1323" b="0">
                <a:solidFill>
                  <a:srgbClr val="0C244C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390064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Layout">
    <p:bg>
      <p:bgPr>
        <a:solidFill>
          <a:srgbClr val="DF918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82829C6B-48A1-6943-A27C-97B2814D54A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996017" y="2210561"/>
            <a:ext cx="5452506" cy="292081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FontTx/>
              <a:buNone/>
              <a:defRPr sz="1985" b="1">
                <a:solidFill>
                  <a:schemeClr val="bg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9037959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Custom Layout">
    <p:bg>
      <p:bgPr>
        <a:solidFill>
          <a:srgbClr val="DF918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82829C6B-48A1-6943-A27C-97B2814D54A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996016" y="2510886"/>
            <a:ext cx="5452506" cy="77056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Tx/>
              <a:buNone/>
              <a:defRPr sz="4411" b="1">
                <a:solidFill>
                  <a:schemeClr val="bg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AU"/>
              <a:t>Thank You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BD5E7FF-3B06-CE47-BAE2-8A738E6E3752}"/>
              </a:ext>
            </a:extLst>
          </p:cNvPr>
          <p:cNvSpPr txBox="1"/>
          <p:nvPr/>
        </p:nvSpPr>
        <p:spPr>
          <a:xfrm>
            <a:off x="4827960" y="4652148"/>
            <a:ext cx="3788618" cy="3978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37811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985" b="0" i="0" kern="1200" spc="248">
                <a:solidFill>
                  <a:schemeClr val="bg1"/>
                </a:solidFill>
                <a:latin typeface="Arial" panose="020B0604020202020204" pitchFamily="34" charset="0"/>
                <a:ea typeface="Roboto light" pitchFamily="2" charset="0"/>
                <a:cs typeface="Arial" panose="020B0604020202020204" pitchFamily="34" charset="0"/>
              </a:rPr>
              <a:t>www.caritas.org.au</a:t>
            </a:r>
          </a:p>
        </p:txBody>
      </p:sp>
      <p:sp>
        <p:nvSpPr>
          <p:cNvPr id="10" name="Freeform: Shape 3">
            <a:extLst>
              <a:ext uri="{FF2B5EF4-FFF2-40B4-BE49-F238E27FC236}">
                <a16:creationId xmlns:a16="http://schemas.microsoft.com/office/drawing/2014/main" id="{F426E386-A88B-9643-8DBF-4D88CDF2CEDC}"/>
              </a:ext>
            </a:extLst>
          </p:cNvPr>
          <p:cNvSpPr/>
          <p:nvPr/>
        </p:nvSpPr>
        <p:spPr>
          <a:xfrm>
            <a:off x="4961906" y="2289819"/>
            <a:ext cx="304603" cy="304615"/>
          </a:xfrm>
          <a:custGeom>
            <a:avLst/>
            <a:gdLst>
              <a:gd name="connsiteX0" fmla="*/ 114872 w 276225"/>
              <a:gd name="connsiteY0" fmla="*/ 21336 h 276225"/>
              <a:gd name="connsiteX1" fmla="*/ 114872 w 276225"/>
              <a:gd name="connsiteY1" fmla="*/ 100679 h 276225"/>
              <a:gd name="connsiteX2" fmla="*/ 100679 w 276225"/>
              <a:gd name="connsiteY2" fmla="*/ 114872 h 276225"/>
              <a:gd name="connsiteX3" fmla="*/ 21336 w 276225"/>
              <a:gd name="connsiteY3" fmla="*/ 114872 h 276225"/>
              <a:gd name="connsiteX4" fmla="*/ 7144 w 276225"/>
              <a:gd name="connsiteY4" fmla="*/ 129064 h 276225"/>
              <a:gd name="connsiteX5" fmla="*/ 7144 w 276225"/>
              <a:gd name="connsiteY5" fmla="*/ 155258 h 276225"/>
              <a:gd name="connsiteX6" fmla="*/ 21336 w 276225"/>
              <a:gd name="connsiteY6" fmla="*/ 169450 h 276225"/>
              <a:gd name="connsiteX7" fmla="*/ 100679 w 276225"/>
              <a:gd name="connsiteY7" fmla="*/ 169450 h 276225"/>
              <a:gd name="connsiteX8" fmla="*/ 114872 w 276225"/>
              <a:gd name="connsiteY8" fmla="*/ 183642 h 276225"/>
              <a:gd name="connsiteX9" fmla="*/ 114872 w 276225"/>
              <a:gd name="connsiteY9" fmla="*/ 262985 h 276225"/>
              <a:gd name="connsiteX10" fmla="*/ 129064 w 276225"/>
              <a:gd name="connsiteY10" fmla="*/ 277178 h 276225"/>
              <a:gd name="connsiteX11" fmla="*/ 155258 w 276225"/>
              <a:gd name="connsiteY11" fmla="*/ 277178 h 276225"/>
              <a:gd name="connsiteX12" fmla="*/ 169450 w 276225"/>
              <a:gd name="connsiteY12" fmla="*/ 262985 h 276225"/>
              <a:gd name="connsiteX13" fmla="*/ 169450 w 276225"/>
              <a:gd name="connsiteY13" fmla="*/ 183642 h 276225"/>
              <a:gd name="connsiteX14" fmla="*/ 183642 w 276225"/>
              <a:gd name="connsiteY14" fmla="*/ 169450 h 276225"/>
              <a:gd name="connsiteX15" fmla="*/ 262985 w 276225"/>
              <a:gd name="connsiteY15" fmla="*/ 169450 h 276225"/>
              <a:gd name="connsiteX16" fmla="*/ 277178 w 276225"/>
              <a:gd name="connsiteY16" fmla="*/ 155258 h 276225"/>
              <a:gd name="connsiteX17" fmla="*/ 277178 w 276225"/>
              <a:gd name="connsiteY17" fmla="*/ 129064 h 276225"/>
              <a:gd name="connsiteX18" fmla="*/ 262985 w 276225"/>
              <a:gd name="connsiteY18" fmla="*/ 114872 h 276225"/>
              <a:gd name="connsiteX19" fmla="*/ 183642 w 276225"/>
              <a:gd name="connsiteY19" fmla="*/ 114872 h 276225"/>
              <a:gd name="connsiteX20" fmla="*/ 169450 w 276225"/>
              <a:gd name="connsiteY20" fmla="*/ 100679 h 276225"/>
              <a:gd name="connsiteX21" fmla="*/ 169450 w 276225"/>
              <a:gd name="connsiteY21" fmla="*/ 21336 h 276225"/>
              <a:gd name="connsiteX22" fmla="*/ 155258 w 276225"/>
              <a:gd name="connsiteY22" fmla="*/ 7144 h 276225"/>
              <a:gd name="connsiteX23" fmla="*/ 129064 w 276225"/>
              <a:gd name="connsiteY23" fmla="*/ 7144 h 276225"/>
              <a:gd name="connsiteX24" fmla="*/ 114872 w 276225"/>
              <a:gd name="connsiteY24" fmla="*/ 21336 h 276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76225" h="276225">
                <a:moveTo>
                  <a:pt x="114872" y="21336"/>
                </a:moveTo>
                <a:lnTo>
                  <a:pt x="114872" y="100679"/>
                </a:lnTo>
                <a:cubicBezTo>
                  <a:pt x="114872" y="108490"/>
                  <a:pt x="108490" y="114872"/>
                  <a:pt x="100679" y="114872"/>
                </a:cubicBezTo>
                <a:lnTo>
                  <a:pt x="21336" y="114872"/>
                </a:lnTo>
                <a:cubicBezTo>
                  <a:pt x="13526" y="114872"/>
                  <a:pt x="7144" y="121253"/>
                  <a:pt x="7144" y="129064"/>
                </a:cubicBezTo>
                <a:lnTo>
                  <a:pt x="7144" y="155258"/>
                </a:lnTo>
                <a:cubicBezTo>
                  <a:pt x="7144" y="163068"/>
                  <a:pt x="13526" y="169450"/>
                  <a:pt x="21336" y="169450"/>
                </a:cubicBezTo>
                <a:lnTo>
                  <a:pt x="100679" y="169450"/>
                </a:lnTo>
                <a:cubicBezTo>
                  <a:pt x="108490" y="169450"/>
                  <a:pt x="114872" y="175831"/>
                  <a:pt x="114872" y="183642"/>
                </a:cubicBezTo>
                <a:lnTo>
                  <a:pt x="114872" y="262985"/>
                </a:lnTo>
                <a:cubicBezTo>
                  <a:pt x="114872" y="270796"/>
                  <a:pt x="121253" y="277178"/>
                  <a:pt x="129064" y="277178"/>
                </a:cubicBezTo>
                <a:lnTo>
                  <a:pt x="155258" y="277178"/>
                </a:lnTo>
                <a:cubicBezTo>
                  <a:pt x="163068" y="277178"/>
                  <a:pt x="169450" y="270796"/>
                  <a:pt x="169450" y="262985"/>
                </a:cubicBezTo>
                <a:lnTo>
                  <a:pt x="169450" y="183642"/>
                </a:lnTo>
                <a:cubicBezTo>
                  <a:pt x="169450" y="175831"/>
                  <a:pt x="175831" y="169450"/>
                  <a:pt x="183642" y="169450"/>
                </a:cubicBezTo>
                <a:lnTo>
                  <a:pt x="262985" y="169450"/>
                </a:lnTo>
                <a:cubicBezTo>
                  <a:pt x="270796" y="169450"/>
                  <a:pt x="277178" y="163068"/>
                  <a:pt x="277178" y="155258"/>
                </a:cubicBezTo>
                <a:lnTo>
                  <a:pt x="277178" y="129064"/>
                </a:lnTo>
                <a:cubicBezTo>
                  <a:pt x="277178" y="121253"/>
                  <a:pt x="270796" y="114872"/>
                  <a:pt x="262985" y="114872"/>
                </a:cubicBezTo>
                <a:lnTo>
                  <a:pt x="183642" y="114872"/>
                </a:lnTo>
                <a:cubicBezTo>
                  <a:pt x="175831" y="114872"/>
                  <a:pt x="169450" y="108490"/>
                  <a:pt x="169450" y="100679"/>
                </a:cubicBezTo>
                <a:lnTo>
                  <a:pt x="169450" y="21336"/>
                </a:lnTo>
                <a:cubicBezTo>
                  <a:pt x="169450" y="13526"/>
                  <a:pt x="163068" y="7144"/>
                  <a:pt x="155258" y="7144"/>
                </a:cubicBezTo>
                <a:lnTo>
                  <a:pt x="129064" y="7144"/>
                </a:lnTo>
                <a:cubicBezTo>
                  <a:pt x="121253" y="7144"/>
                  <a:pt x="114872" y="13526"/>
                  <a:pt x="114872" y="21336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AU" sz="1985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7391A73-72E7-9D48-BB43-16F1429F02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8500" y="3477797"/>
            <a:ext cx="3367539" cy="92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0100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3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A8C6982-F74D-C344-BCD9-9DE59C7B3250}"/>
              </a:ext>
            </a:extLst>
          </p:cNvPr>
          <p:cNvSpPr/>
          <p:nvPr/>
        </p:nvSpPr>
        <p:spPr>
          <a:xfrm>
            <a:off x="0" y="2"/>
            <a:ext cx="13444538" cy="2431474"/>
          </a:xfrm>
          <a:prstGeom prst="rect">
            <a:avLst/>
          </a:prstGeom>
          <a:solidFill>
            <a:srgbClr val="D86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D48EE57-0F2D-014C-95FA-6C882CB4F59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876" y="421512"/>
            <a:ext cx="10083404" cy="1588176"/>
          </a:xfrm>
          <a:prstGeom prst="rect">
            <a:avLst/>
          </a:prstGeom>
        </p:spPr>
        <p:txBody>
          <a:bodyPr anchor="b"/>
          <a:lstStyle>
            <a:lvl1pPr algn="l">
              <a:defRPr sz="4411" b="1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63040A0-FA60-A04B-A12A-9E6C14420579}"/>
              </a:ext>
            </a:extLst>
          </p:cNvPr>
          <p:cNvGrpSpPr>
            <a:grpSpLocks noChangeAspect="1"/>
          </p:cNvGrpSpPr>
          <p:nvPr/>
        </p:nvGrpSpPr>
        <p:grpSpPr>
          <a:xfrm>
            <a:off x="11472513" y="-372297"/>
            <a:ext cx="2382170" cy="2381986"/>
            <a:chOff x="948154" y="2050047"/>
            <a:chExt cx="216025" cy="216025"/>
          </a:xfrm>
          <a:solidFill>
            <a:schemeClr val="bg1">
              <a:alpha val="40000"/>
            </a:schemeClr>
          </a:solidFill>
        </p:grpSpPr>
        <p:sp>
          <p:nvSpPr>
            <p:cNvPr id="19" name="Freeform: Shape 6">
              <a:extLst>
                <a:ext uri="{FF2B5EF4-FFF2-40B4-BE49-F238E27FC236}">
                  <a16:creationId xmlns:a16="http://schemas.microsoft.com/office/drawing/2014/main" id="{71433D91-2D78-3444-8ECC-365898913EE7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 sz="1985"/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D5CD7F5F-888F-6246-AF30-33E94A601E9B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21" name="Freeform: Shape 7">
                <a:extLst>
                  <a:ext uri="{FF2B5EF4-FFF2-40B4-BE49-F238E27FC236}">
                    <a16:creationId xmlns:a16="http://schemas.microsoft.com/office/drawing/2014/main" id="{4F8DD2CD-E407-CE4B-8C5C-8C0E804673A0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22" name="Freeform: Shape 8">
                <a:extLst>
                  <a:ext uri="{FF2B5EF4-FFF2-40B4-BE49-F238E27FC236}">
                    <a16:creationId xmlns:a16="http://schemas.microsoft.com/office/drawing/2014/main" id="{00DF989F-967B-8E4B-AA6C-6A49DB92B5DD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23" name="Freeform: Shape 9">
                <a:extLst>
                  <a:ext uri="{FF2B5EF4-FFF2-40B4-BE49-F238E27FC236}">
                    <a16:creationId xmlns:a16="http://schemas.microsoft.com/office/drawing/2014/main" id="{B7FB4A33-B577-4540-98E0-BF6BA3C0CC8C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24" name="Freeform: Shape 10">
                <a:extLst>
                  <a:ext uri="{FF2B5EF4-FFF2-40B4-BE49-F238E27FC236}">
                    <a16:creationId xmlns:a16="http://schemas.microsoft.com/office/drawing/2014/main" id="{0B44B365-7204-7249-995C-3697134985A7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</p:grpSp>
      </p:grp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DBA0A967-644C-7B47-A4B1-82200C78A73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2431199"/>
            <a:ext cx="13444538" cy="4526579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60040027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23">
            <a:extLst>
              <a:ext uri="{FF2B5EF4-FFF2-40B4-BE49-F238E27FC236}">
                <a16:creationId xmlns:a16="http://schemas.microsoft.com/office/drawing/2014/main" id="{C4BCBDD2-5371-5841-B947-6208854B2FD4}"/>
              </a:ext>
            </a:extLst>
          </p:cNvPr>
          <p:cNvSpPr/>
          <p:nvPr userDrawn="1"/>
        </p:nvSpPr>
        <p:spPr>
          <a:xfrm>
            <a:off x="0" y="-1"/>
            <a:ext cx="13442941" cy="1256423"/>
          </a:xfrm>
          <a:custGeom>
            <a:avLst/>
            <a:gdLst/>
            <a:ahLst/>
            <a:cxnLst/>
            <a:rect l="l" t="t" r="r" b="b"/>
            <a:pathLst>
              <a:path w="10692130" h="1090295">
                <a:moveTo>
                  <a:pt x="10692003" y="0"/>
                </a:moveTo>
                <a:lnTo>
                  <a:pt x="0" y="0"/>
                </a:lnTo>
                <a:lnTo>
                  <a:pt x="0" y="1090002"/>
                </a:lnTo>
                <a:lnTo>
                  <a:pt x="10692003" y="1090002"/>
                </a:lnTo>
                <a:lnTo>
                  <a:pt x="10692003" y="0"/>
                </a:lnTo>
                <a:close/>
              </a:path>
            </a:pathLst>
          </a:custGeom>
          <a:solidFill>
            <a:srgbClr val="E4DBCA"/>
          </a:solidFill>
        </p:spPr>
        <p:txBody>
          <a:bodyPr wrap="square" lIns="0" tIns="0" rIns="0" bIns="0" rtlCol="0"/>
          <a:lstStyle/>
          <a:p>
            <a:endParaRPr sz="1697"/>
          </a:p>
        </p:txBody>
      </p:sp>
    </p:spTree>
    <p:extLst>
      <p:ext uri="{BB962C8B-B14F-4D97-AF65-F5344CB8AC3E}">
        <p14:creationId xmlns:p14="http://schemas.microsoft.com/office/powerpoint/2010/main" val="376858278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23">
            <a:extLst>
              <a:ext uri="{FF2B5EF4-FFF2-40B4-BE49-F238E27FC236}">
                <a16:creationId xmlns:a16="http://schemas.microsoft.com/office/drawing/2014/main" id="{C0227278-F170-1346-96D8-6FA9754D6EA7}"/>
              </a:ext>
            </a:extLst>
          </p:cNvPr>
          <p:cNvSpPr/>
          <p:nvPr userDrawn="1"/>
        </p:nvSpPr>
        <p:spPr>
          <a:xfrm>
            <a:off x="-29765" y="0"/>
            <a:ext cx="13504069" cy="885825"/>
          </a:xfrm>
          <a:custGeom>
            <a:avLst/>
            <a:gdLst/>
            <a:ahLst/>
            <a:cxnLst/>
            <a:rect l="l" t="t" r="r" b="b"/>
            <a:pathLst>
              <a:path w="10692130" h="1090295">
                <a:moveTo>
                  <a:pt x="10692003" y="0"/>
                </a:moveTo>
                <a:lnTo>
                  <a:pt x="0" y="0"/>
                </a:lnTo>
                <a:lnTo>
                  <a:pt x="0" y="1090002"/>
                </a:lnTo>
                <a:lnTo>
                  <a:pt x="10692003" y="1090002"/>
                </a:lnTo>
                <a:lnTo>
                  <a:pt x="10692003" y="0"/>
                </a:lnTo>
                <a:close/>
              </a:path>
            </a:pathLst>
          </a:custGeom>
          <a:solidFill>
            <a:srgbClr val="E4DBCA"/>
          </a:solidFill>
        </p:spPr>
        <p:txBody>
          <a:bodyPr wrap="square" lIns="0" tIns="0" rIns="0" bIns="0" rtlCol="0"/>
          <a:lstStyle/>
          <a:p>
            <a:endParaRPr sz="1697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76F6542A-7238-F34B-9F4D-66CD80A0E4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1069" y="276225"/>
            <a:ext cx="11596688" cy="482600"/>
          </a:xfrm>
          <a:prstGeom prst="rect">
            <a:avLst/>
          </a:prstGeom>
        </p:spPr>
        <p:txBody>
          <a:bodyPr/>
          <a:lstStyle>
            <a:lvl1pPr>
              <a:defRPr sz="2350" b="1" i="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723877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3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212070A-43F5-524F-8B4B-F879177CF3FC}"/>
              </a:ext>
            </a:extLst>
          </p:cNvPr>
          <p:cNvSpPr/>
          <p:nvPr/>
        </p:nvSpPr>
        <p:spPr>
          <a:xfrm>
            <a:off x="0" y="3280763"/>
            <a:ext cx="13444538" cy="3709007"/>
          </a:xfrm>
          <a:prstGeom prst="rect">
            <a:avLst/>
          </a:prstGeom>
          <a:solidFill>
            <a:srgbClr val="D86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9C230445-4E83-DA40-8B38-F9B8B119014C}"/>
              </a:ext>
            </a:extLst>
          </p:cNvPr>
          <p:cNvGrpSpPr>
            <a:grpSpLocks noChangeAspect="1"/>
          </p:cNvGrpSpPr>
          <p:nvPr/>
        </p:nvGrpSpPr>
        <p:grpSpPr>
          <a:xfrm>
            <a:off x="11513245" y="2776043"/>
            <a:ext cx="2382170" cy="2381986"/>
            <a:chOff x="948154" y="2050047"/>
            <a:chExt cx="216025" cy="216025"/>
          </a:xfrm>
          <a:solidFill>
            <a:schemeClr val="bg1">
              <a:alpha val="40000"/>
            </a:schemeClr>
          </a:solidFill>
        </p:grpSpPr>
        <p:sp>
          <p:nvSpPr>
            <p:cNvPr id="9" name="Freeform: Shape 6">
              <a:extLst>
                <a:ext uri="{FF2B5EF4-FFF2-40B4-BE49-F238E27FC236}">
                  <a16:creationId xmlns:a16="http://schemas.microsoft.com/office/drawing/2014/main" id="{AD7F5AD0-263A-F948-94CF-36844078F80A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 sz="1985"/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A0C96EDF-E8E0-A647-B7B7-BCC69BA24108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11" name="Freeform: Shape 7">
                <a:extLst>
                  <a:ext uri="{FF2B5EF4-FFF2-40B4-BE49-F238E27FC236}">
                    <a16:creationId xmlns:a16="http://schemas.microsoft.com/office/drawing/2014/main" id="{BF9E1123-EAC0-0E4F-8573-3846DF9DCFC9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12" name="Freeform: Shape 8">
                <a:extLst>
                  <a:ext uri="{FF2B5EF4-FFF2-40B4-BE49-F238E27FC236}">
                    <a16:creationId xmlns:a16="http://schemas.microsoft.com/office/drawing/2014/main" id="{03565007-B6D2-384B-8497-CC1F8BB98F4B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13" name="Freeform: Shape 9">
                <a:extLst>
                  <a:ext uri="{FF2B5EF4-FFF2-40B4-BE49-F238E27FC236}">
                    <a16:creationId xmlns:a16="http://schemas.microsoft.com/office/drawing/2014/main" id="{9F0D25B2-F528-AB4B-BDF6-0F581246996C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14" name="Freeform: Shape 10">
                <a:extLst>
                  <a:ext uri="{FF2B5EF4-FFF2-40B4-BE49-F238E27FC236}">
                    <a16:creationId xmlns:a16="http://schemas.microsoft.com/office/drawing/2014/main" id="{60CFEEE9-3D0B-C644-94BB-8D812E6B800C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</p:grpSp>
      </p:grp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D191CCF-438D-F24C-A190-38082FD0F0A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1415"/>
            <a:ext cx="13444538" cy="326934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DB7B3968-B42F-264E-9858-F96AD025663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876" y="3590755"/>
            <a:ext cx="10083404" cy="1588176"/>
          </a:xfrm>
          <a:prstGeom prst="rect">
            <a:avLst/>
          </a:prstGeom>
        </p:spPr>
        <p:txBody>
          <a:bodyPr anchor="b"/>
          <a:lstStyle>
            <a:lvl1pPr algn="l">
              <a:defRPr sz="4411" b="1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06268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bg>
      <p:bgPr>
        <a:solidFill>
          <a:srgbClr val="C3DD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4DE7A9E-388A-B944-885A-B6C14DCFF7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80567" y="3972247"/>
            <a:ext cx="10083404" cy="182593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985">
                <a:solidFill>
                  <a:schemeClr val="bg1"/>
                </a:solidFill>
              </a:defRPr>
            </a:lvl1pPr>
            <a:lvl2pPr marL="378116" indent="0" algn="ctr">
              <a:buNone/>
              <a:defRPr sz="1654"/>
            </a:lvl2pPr>
            <a:lvl3pPr marL="756232" indent="0" algn="ctr">
              <a:buNone/>
              <a:defRPr sz="1489"/>
            </a:lvl3pPr>
            <a:lvl4pPr marL="1134347" indent="0" algn="ctr">
              <a:buNone/>
              <a:defRPr sz="1323"/>
            </a:lvl4pPr>
            <a:lvl5pPr marL="1512463" indent="0" algn="ctr">
              <a:buNone/>
              <a:defRPr sz="1323"/>
            </a:lvl5pPr>
            <a:lvl6pPr marL="1890579" indent="0" algn="ctr">
              <a:buNone/>
              <a:defRPr sz="1323"/>
            </a:lvl6pPr>
            <a:lvl7pPr marL="2268695" indent="0" algn="ctr">
              <a:buNone/>
              <a:defRPr sz="1323"/>
            </a:lvl7pPr>
            <a:lvl8pPr marL="2646811" indent="0" algn="ctr">
              <a:buNone/>
              <a:defRPr sz="1323"/>
            </a:lvl8pPr>
            <a:lvl9pPr marL="3024927" indent="0" algn="ctr">
              <a:buNone/>
              <a:defRPr sz="1323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0455BD9-3DF5-2446-AA58-D59CFA1F567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80567" y="1237717"/>
            <a:ext cx="10083404" cy="2632992"/>
          </a:xfrm>
          <a:prstGeom prst="rect">
            <a:avLst/>
          </a:prstGeom>
        </p:spPr>
        <p:txBody>
          <a:bodyPr anchor="b"/>
          <a:lstStyle>
            <a:lvl1pPr algn="ctr">
              <a:defRPr sz="4962" b="1" cap="all" baseline="0">
                <a:solidFill>
                  <a:srgbClr val="0C244C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450814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Slide">
    <p:bg>
      <p:bgPr>
        <a:solidFill>
          <a:srgbClr val="C3DD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3A23D3B5-17DF-E94A-8FB3-6084B97573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8031" y="456321"/>
            <a:ext cx="12191599" cy="78402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7A4B785D-CEDA-A042-93FF-FDDC90576B9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8031" y="1360708"/>
            <a:ext cx="12191599" cy="4526303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chemeClr val="bg1">
                    <a:lumMod val="95000"/>
                  </a:schemeClr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chemeClr val="bg1">
                    <a:lumMod val="95000"/>
                  </a:schemeClr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chemeClr val="bg1">
                    <a:lumMod val="95000"/>
                  </a:schemeClr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chemeClr val="bg1">
                    <a:lumMod val="95000"/>
                  </a:schemeClr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chemeClr val="bg1">
                    <a:lumMod val="95000"/>
                  </a:schemeClr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2309A17F-886E-9245-A52B-75E9730B013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8031" y="5887011"/>
            <a:ext cx="6712606" cy="903340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FontTx/>
              <a:buNone/>
              <a:defRPr sz="869">
                <a:solidFill>
                  <a:schemeClr val="bg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AU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920996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image" Target="../media/image1.emf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image" Target="../media/image2.png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bg object 17">
            <a:extLst>
              <a:ext uri="{FF2B5EF4-FFF2-40B4-BE49-F238E27FC236}">
                <a16:creationId xmlns:a16="http://schemas.microsoft.com/office/drawing/2014/main" id="{6242D198-E2DD-0341-A688-39C5FF3F8A86}"/>
              </a:ext>
            </a:extLst>
          </p:cNvPr>
          <p:cNvSpPr/>
          <p:nvPr/>
        </p:nvSpPr>
        <p:spPr>
          <a:xfrm>
            <a:off x="0" y="6957781"/>
            <a:ext cx="13444538" cy="605071"/>
          </a:xfrm>
          <a:custGeom>
            <a:avLst/>
            <a:gdLst/>
            <a:ahLst/>
            <a:cxnLst/>
            <a:rect l="l" t="t" r="r" b="b"/>
            <a:pathLst>
              <a:path w="13004800" h="762000">
                <a:moveTo>
                  <a:pt x="13004800" y="0"/>
                </a:moveTo>
                <a:lnTo>
                  <a:pt x="0" y="0"/>
                </a:lnTo>
                <a:lnTo>
                  <a:pt x="0" y="762000"/>
                </a:lnTo>
                <a:lnTo>
                  <a:pt x="13004800" y="762000"/>
                </a:lnTo>
                <a:lnTo>
                  <a:pt x="13004800" y="0"/>
                </a:lnTo>
                <a:close/>
              </a:path>
            </a:pathLst>
          </a:custGeom>
          <a:solidFill>
            <a:srgbClr val="762000"/>
          </a:solidFill>
        </p:spPr>
        <p:txBody>
          <a:bodyPr wrap="square" lIns="0" tIns="0" rIns="0" bIns="0" rtlCol="0"/>
          <a:lstStyle/>
          <a:p>
            <a:endParaRPr sz="1985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83246BC-366E-CA46-8DD2-A93F93232E15}"/>
              </a:ext>
            </a:extLst>
          </p:cNvPr>
          <p:cNvPicPr>
            <a:picLocks noChangeAspect="1"/>
          </p:cNvPicPr>
          <p:nvPr/>
        </p:nvPicPr>
        <p:blipFill>
          <a:blip r:embed="rId6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63045" y="7073823"/>
            <a:ext cx="1255666" cy="372985"/>
          </a:xfrm>
          <a:prstGeom prst="rect">
            <a:avLst/>
          </a:prstGeom>
        </p:spPr>
      </p:pic>
      <p:sp>
        <p:nvSpPr>
          <p:cNvPr id="4" name="bg object 16">
            <a:extLst>
              <a:ext uri="{FF2B5EF4-FFF2-40B4-BE49-F238E27FC236}">
                <a16:creationId xmlns:a16="http://schemas.microsoft.com/office/drawing/2014/main" id="{4F53450D-9AAD-5B4B-AE82-865782BA85ED}"/>
              </a:ext>
            </a:extLst>
          </p:cNvPr>
          <p:cNvSpPr/>
          <p:nvPr userDrawn="1"/>
        </p:nvSpPr>
        <p:spPr>
          <a:xfrm>
            <a:off x="0" y="7022471"/>
            <a:ext cx="13444539" cy="540385"/>
          </a:xfrm>
          <a:custGeom>
            <a:avLst/>
            <a:gdLst/>
            <a:ahLst/>
            <a:cxnLst/>
            <a:rect l="l" t="t" r="r" b="b"/>
            <a:pathLst>
              <a:path w="10692130" h="540384">
                <a:moveTo>
                  <a:pt x="10692003" y="0"/>
                </a:moveTo>
                <a:lnTo>
                  <a:pt x="0" y="0"/>
                </a:lnTo>
                <a:lnTo>
                  <a:pt x="0" y="540003"/>
                </a:lnTo>
                <a:lnTo>
                  <a:pt x="10692003" y="540003"/>
                </a:lnTo>
                <a:lnTo>
                  <a:pt x="10692003" y="0"/>
                </a:lnTo>
                <a:close/>
              </a:path>
            </a:pathLst>
          </a:custGeom>
          <a:solidFill>
            <a:srgbClr val="761F00"/>
          </a:solidFill>
        </p:spPr>
        <p:txBody>
          <a:bodyPr wrap="square" lIns="0" tIns="0" rIns="0" bIns="0" rtlCol="0"/>
          <a:lstStyle/>
          <a:p>
            <a:endParaRPr sz="1697"/>
          </a:p>
        </p:txBody>
      </p:sp>
      <p:sp>
        <p:nvSpPr>
          <p:cNvPr id="5" name="bg object 17">
            <a:extLst>
              <a:ext uri="{FF2B5EF4-FFF2-40B4-BE49-F238E27FC236}">
                <a16:creationId xmlns:a16="http://schemas.microsoft.com/office/drawing/2014/main" id="{4CA196B6-1463-B148-94D6-DE6807B9A035}"/>
              </a:ext>
            </a:extLst>
          </p:cNvPr>
          <p:cNvSpPr/>
          <p:nvPr userDrawn="1"/>
        </p:nvSpPr>
        <p:spPr>
          <a:xfrm>
            <a:off x="12322946" y="7164004"/>
            <a:ext cx="796920" cy="251460"/>
          </a:xfrm>
          <a:prstGeom prst="rect">
            <a:avLst/>
          </a:prstGeom>
          <a:blipFill>
            <a:blip r:embed="rId6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697"/>
          </a:p>
        </p:txBody>
      </p:sp>
    </p:spTree>
    <p:extLst>
      <p:ext uri="{BB962C8B-B14F-4D97-AF65-F5344CB8AC3E}">
        <p14:creationId xmlns:p14="http://schemas.microsoft.com/office/powerpoint/2010/main" val="32022437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  <p:sldLayoutId id="2147483685" r:id="rId17"/>
    <p:sldLayoutId id="2147483686" r:id="rId18"/>
    <p:sldLayoutId id="2147483687" r:id="rId19"/>
    <p:sldLayoutId id="2147483688" r:id="rId20"/>
    <p:sldLayoutId id="2147483689" r:id="rId21"/>
    <p:sldLayoutId id="2147483690" r:id="rId22"/>
    <p:sldLayoutId id="2147483691" r:id="rId23"/>
    <p:sldLayoutId id="2147483692" r:id="rId24"/>
    <p:sldLayoutId id="2147483693" r:id="rId25"/>
    <p:sldLayoutId id="2147483694" r:id="rId26"/>
    <p:sldLayoutId id="2147483731" r:id="rId27"/>
    <p:sldLayoutId id="2147483695" r:id="rId28"/>
    <p:sldLayoutId id="2147483696" r:id="rId29"/>
    <p:sldLayoutId id="2147483697" r:id="rId30"/>
    <p:sldLayoutId id="2147483730" r:id="rId31"/>
    <p:sldLayoutId id="2147483698" r:id="rId32"/>
    <p:sldLayoutId id="2147483699" r:id="rId33"/>
    <p:sldLayoutId id="2147483700" r:id="rId34"/>
    <p:sldLayoutId id="2147483701" r:id="rId35"/>
    <p:sldLayoutId id="2147483702" r:id="rId36"/>
    <p:sldLayoutId id="2147483703" r:id="rId37"/>
    <p:sldLayoutId id="2147483704" r:id="rId38"/>
    <p:sldLayoutId id="2147483705" r:id="rId39"/>
    <p:sldLayoutId id="2147483706" r:id="rId40"/>
    <p:sldLayoutId id="2147483707" r:id="rId41"/>
    <p:sldLayoutId id="2147483708" r:id="rId42"/>
    <p:sldLayoutId id="2147483709" r:id="rId43"/>
    <p:sldLayoutId id="2147483710" r:id="rId44"/>
    <p:sldLayoutId id="2147483711" r:id="rId45"/>
    <p:sldLayoutId id="2147483712" r:id="rId46"/>
    <p:sldLayoutId id="2147483713" r:id="rId47"/>
    <p:sldLayoutId id="2147483714" r:id="rId48"/>
    <p:sldLayoutId id="2147483715" r:id="rId49"/>
    <p:sldLayoutId id="2147483716" r:id="rId50"/>
    <p:sldLayoutId id="2147483717" r:id="rId51"/>
    <p:sldLayoutId id="2147483718" r:id="rId52"/>
    <p:sldLayoutId id="2147483719" r:id="rId53"/>
    <p:sldLayoutId id="2147483720" r:id="rId54"/>
    <p:sldLayoutId id="2147483721" r:id="rId55"/>
    <p:sldLayoutId id="2147483722" r:id="rId56"/>
    <p:sldLayoutId id="2147483723" r:id="rId57"/>
    <p:sldLayoutId id="2147483724" r:id="rId58"/>
    <p:sldLayoutId id="2147483725" r:id="rId59"/>
    <p:sldLayoutId id="2147483726" r:id="rId60"/>
    <p:sldLayoutId id="2147483727" r:id="rId61"/>
  </p:sldLayoutIdLst>
  <p:txStyles>
    <p:titleStyle>
      <a:lvl1pPr algn="l" defTabSz="756232" rtl="0" eaLnBrk="1" latinLnBrk="0" hangingPunct="1">
        <a:lnSpc>
          <a:spcPct val="90000"/>
        </a:lnSpc>
        <a:spcBef>
          <a:spcPct val="0"/>
        </a:spcBef>
        <a:buNone/>
        <a:defRPr sz="363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9058" indent="-189058" algn="l" defTabSz="756232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6" kern="1200">
          <a:solidFill>
            <a:schemeClr val="tx1"/>
          </a:solidFill>
          <a:latin typeface="+mn-lt"/>
          <a:ea typeface="+mn-ea"/>
          <a:cs typeface="+mn-cs"/>
        </a:defRPr>
      </a:lvl1pPr>
      <a:lvl2pPr marL="567174" indent="-189058" algn="l" defTabSz="756232" rtl="0" eaLnBrk="1" latinLnBrk="0" hangingPunct="1">
        <a:lnSpc>
          <a:spcPct val="90000"/>
        </a:lnSpc>
        <a:spcBef>
          <a:spcPts val="414"/>
        </a:spcBef>
        <a:buFont typeface="Arial" panose="020B0604020202020204" pitchFamily="34" charset="0"/>
        <a:buChar char="•"/>
        <a:defRPr sz="1985" kern="1200">
          <a:solidFill>
            <a:schemeClr val="tx1"/>
          </a:solidFill>
          <a:latin typeface="+mn-lt"/>
          <a:ea typeface="+mn-ea"/>
          <a:cs typeface="+mn-cs"/>
        </a:defRPr>
      </a:lvl2pPr>
      <a:lvl3pPr marL="945290" indent="-189058" algn="l" defTabSz="756232" rtl="0" eaLnBrk="1" latinLnBrk="0" hangingPunct="1">
        <a:lnSpc>
          <a:spcPct val="90000"/>
        </a:lnSpc>
        <a:spcBef>
          <a:spcPts val="414"/>
        </a:spcBef>
        <a:buFont typeface="Arial" panose="020B0604020202020204" pitchFamily="34" charset="0"/>
        <a:buChar char="•"/>
        <a:defRPr sz="1654" kern="1200">
          <a:solidFill>
            <a:schemeClr val="tx1"/>
          </a:solidFill>
          <a:latin typeface="+mn-lt"/>
          <a:ea typeface="+mn-ea"/>
          <a:cs typeface="+mn-cs"/>
        </a:defRPr>
      </a:lvl3pPr>
      <a:lvl4pPr marL="1323405" indent="-189058" algn="l" defTabSz="756232" rtl="0" eaLnBrk="1" latinLnBrk="0" hangingPunct="1">
        <a:lnSpc>
          <a:spcPct val="90000"/>
        </a:lnSpc>
        <a:spcBef>
          <a:spcPts val="414"/>
        </a:spcBef>
        <a:buFont typeface="Arial" panose="020B0604020202020204" pitchFamily="34" charset="0"/>
        <a:buChar char="•"/>
        <a:defRPr sz="1489" kern="1200">
          <a:solidFill>
            <a:schemeClr val="tx1"/>
          </a:solidFill>
          <a:latin typeface="+mn-lt"/>
          <a:ea typeface="+mn-ea"/>
          <a:cs typeface="+mn-cs"/>
        </a:defRPr>
      </a:lvl4pPr>
      <a:lvl5pPr marL="1701521" indent="-189058" algn="l" defTabSz="756232" rtl="0" eaLnBrk="1" latinLnBrk="0" hangingPunct="1">
        <a:lnSpc>
          <a:spcPct val="90000"/>
        </a:lnSpc>
        <a:spcBef>
          <a:spcPts val="414"/>
        </a:spcBef>
        <a:buFont typeface="Arial" panose="020B0604020202020204" pitchFamily="34" charset="0"/>
        <a:buChar char="•"/>
        <a:defRPr sz="1489" kern="1200">
          <a:solidFill>
            <a:schemeClr val="tx1"/>
          </a:solidFill>
          <a:latin typeface="+mn-lt"/>
          <a:ea typeface="+mn-ea"/>
          <a:cs typeface="+mn-cs"/>
        </a:defRPr>
      </a:lvl5pPr>
      <a:lvl6pPr marL="2079637" indent="-189058" algn="l" defTabSz="756232" rtl="0" eaLnBrk="1" latinLnBrk="0" hangingPunct="1">
        <a:lnSpc>
          <a:spcPct val="90000"/>
        </a:lnSpc>
        <a:spcBef>
          <a:spcPts val="414"/>
        </a:spcBef>
        <a:buFont typeface="Arial" panose="020B0604020202020204" pitchFamily="34" charset="0"/>
        <a:buChar char="•"/>
        <a:defRPr sz="1489" kern="1200">
          <a:solidFill>
            <a:schemeClr val="tx1"/>
          </a:solidFill>
          <a:latin typeface="+mn-lt"/>
          <a:ea typeface="+mn-ea"/>
          <a:cs typeface="+mn-cs"/>
        </a:defRPr>
      </a:lvl6pPr>
      <a:lvl7pPr marL="2457753" indent="-189058" algn="l" defTabSz="756232" rtl="0" eaLnBrk="1" latinLnBrk="0" hangingPunct="1">
        <a:lnSpc>
          <a:spcPct val="90000"/>
        </a:lnSpc>
        <a:spcBef>
          <a:spcPts val="414"/>
        </a:spcBef>
        <a:buFont typeface="Arial" panose="020B0604020202020204" pitchFamily="34" charset="0"/>
        <a:buChar char="•"/>
        <a:defRPr sz="1489" kern="1200">
          <a:solidFill>
            <a:schemeClr val="tx1"/>
          </a:solidFill>
          <a:latin typeface="+mn-lt"/>
          <a:ea typeface="+mn-ea"/>
          <a:cs typeface="+mn-cs"/>
        </a:defRPr>
      </a:lvl7pPr>
      <a:lvl8pPr marL="2835869" indent="-189058" algn="l" defTabSz="756232" rtl="0" eaLnBrk="1" latinLnBrk="0" hangingPunct="1">
        <a:lnSpc>
          <a:spcPct val="90000"/>
        </a:lnSpc>
        <a:spcBef>
          <a:spcPts val="414"/>
        </a:spcBef>
        <a:buFont typeface="Arial" panose="020B0604020202020204" pitchFamily="34" charset="0"/>
        <a:buChar char="•"/>
        <a:defRPr sz="1489" kern="1200">
          <a:solidFill>
            <a:schemeClr val="tx1"/>
          </a:solidFill>
          <a:latin typeface="+mn-lt"/>
          <a:ea typeface="+mn-ea"/>
          <a:cs typeface="+mn-cs"/>
        </a:defRPr>
      </a:lvl8pPr>
      <a:lvl9pPr marL="3213985" indent="-189058" algn="l" defTabSz="756232" rtl="0" eaLnBrk="1" latinLnBrk="0" hangingPunct="1">
        <a:lnSpc>
          <a:spcPct val="90000"/>
        </a:lnSpc>
        <a:spcBef>
          <a:spcPts val="414"/>
        </a:spcBef>
        <a:buFont typeface="Arial" panose="020B0604020202020204" pitchFamily="34" charset="0"/>
        <a:buChar char="•"/>
        <a:defRPr sz="148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6232" rtl="0" eaLnBrk="1" latinLnBrk="0" hangingPunct="1">
        <a:defRPr sz="1489" kern="1200">
          <a:solidFill>
            <a:schemeClr val="tx1"/>
          </a:solidFill>
          <a:latin typeface="+mn-lt"/>
          <a:ea typeface="+mn-ea"/>
          <a:cs typeface="+mn-cs"/>
        </a:defRPr>
      </a:lvl1pPr>
      <a:lvl2pPr marL="378116" algn="l" defTabSz="756232" rtl="0" eaLnBrk="1" latinLnBrk="0" hangingPunct="1">
        <a:defRPr sz="1489" kern="1200">
          <a:solidFill>
            <a:schemeClr val="tx1"/>
          </a:solidFill>
          <a:latin typeface="+mn-lt"/>
          <a:ea typeface="+mn-ea"/>
          <a:cs typeface="+mn-cs"/>
        </a:defRPr>
      </a:lvl2pPr>
      <a:lvl3pPr marL="756232" algn="l" defTabSz="756232" rtl="0" eaLnBrk="1" latinLnBrk="0" hangingPunct="1">
        <a:defRPr sz="1489" kern="1200">
          <a:solidFill>
            <a:schemeClr val="tx1"/>
          </a:solidFill>
          <a:latin typeface="+mn-lt"/>
          <a:ea typeface="+mn-ea"/>
          <a:cs typeface="+mn-cs"/>
        </a:defRPr>
      </a:lvl3pPr>
      <a:lvl4pPr marL="1134347" algn="l" defTabSz="756232" rtl="0" eaLnBrk="1" latinLnBrk="0" hangingPunct="1">
        <a:defRPr sz="1489" kern="1200">
          <a:solidFill>
            <a:schemeClr val="tx1"/>
          </a:solidFill>
          <a:latin typeface="+mn-lt"/>
          <a:ea typeface="+mn-ea"/>
          <a:cs typeface="+mn-cs"/>
        </a:defRPr>
      </a:lvl4pPr>
      <a:lvl5pPr marL="1512463" algn="l" defTabSz="756232" rtl="0" eaLnBrk="1" latinLnBrk="0" hangingPunct="1">
        <a:defRPr sz="1489" kern="1200">
          <a:solidFill>
            <a:schemeClr val="tx1"/>
          </a:solidFill>
          <a:latin typeface="+mn-lt"/>
          <a:ea typeface="+mn-ea"/>
          <a:cs typeface="+mn-cs"/>
        </a:defRPr>
      </a:lvl5pPr>
      <a:lvl6pPr marL="1890579" algn="l" defTabSz="756232" rtl="0" eaLnBrk="1" latinLnBrk="0" hangingPunct="1">
        <a:defRPr sz="1489" kern="1200">
          <a:solidFill>
            <a:schemeClr val="tx1"/>
          </a:solidFill>
          <a:latin typeface="+mn-lt"/>
          <a:ea typeface="+mn-ea"/>
          <a:cs typeface="+mn-cs"/>
        </a:defRPr>
      </a:lvl6pPr>
      <a:lvl7pPr marL="2268695" algn="l" defTabSz="756232" rtl="0" eaLnBrk="1" latinLnBrk="0" hangingPunct="1">
        <a:defRPr sz="1489" kern="1200">
          <a:solidFill>
            <a:schemeClr val="tx1"/>
          </a:solidFill>
          <a:latin typeface="+mn-lt"/>
          <a:ea typeface="+mn-ea"/>
          <a:cs typeface="+mn-cs"/>
        </a:defRPr>
      </a:lvl7pPr>
      <a:lvl8pPr marL="2646811" algn="l" defTabSz="756232" rtl="0" eaLnBrk="1" latinLnBrk="0" hangingPunct="1">
        <a:defRPr sz="1489" kern="1200">
          <a:solidFill>
            <a:schemeClr val="tx1"/>
          </a:solidFill>
          <a:latin typeface="+mn-lt"/>
          <a:ea typeface="+mn-ea"/>
          <a:cs typeface="+mn-cs"/>
        </a:defRPr>
      </a:lvl8pPr>
      <a:lvl9pPr marL="3024927" algn="l" defTabSz="756232" rtl="0" eaLnBrk="1" latinLnBrk="0" hangingPunct="1">
        <a:defRPr sz="148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CR2"/><Relationship Id="rId1" Type="http://schemas.openxmlformats.org/officeDocument/2006/relationships/slideLayout" Target="../slideLayouts/slideLayout5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A0E763-E2EC-4B23-8B0B-4B0A828F49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9990" y="84055"/>
            <a:ext cx="11066210" cy="1588176"/>
          </a:xfrm>
        </p:spPr>
        <p:txBody>
          <a:bodyPr anchor="ctr"/>
          <a:lstStyle/>
          <a:p>
            <a:r>
              <a:rPr lang="en-AU" dirty="0">
                <a:solidFill>
                  <a:srgbClr val="2E294E"/>
                </a:solidFill>
              </a:rPr>
              <a:t>Welcome to our prayer service</a:t>
            </a:r>
          </a:p>
        </p:txBody>
      </p:sp>
      <p:pic>
        <p:nvPicPr>
          <p:cNvPr id="7" name="Picture Placeholder 6" descr="A group of school students in uniforms hold water jugs and buckets beside a school building. ">
            <a:extLst>
              <a:ext uri="{FF2B5EF4-FFF2-40B4-BE49-F238E27FC236}">
                <a16:creationId xmlns:a16="http://schemas.microsoft.com/office/drawing/2014/main" id="{6C53BB32-6774-4904-A8A7-6CD72DE28FC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672231"/>
            <a:ext cx="13444538" cy="5285548"/>
          </a:xfr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6C1116C-5F50-44AB-8522-4A3ABA91C524}"/>
              </a:ext>
            </a:extLst>
          </p:cNvPr>
          <p:cNvSpPr txBox="1">
            <a:spLocks/>
          </p:cNvSpPr>
          <p:nvPr/>
        </p:nvSpPr>
        <p:spPr>
          <a:xfrm>
            <a:off x="0" y="6957779"/>
            <a:ext cx="2340428" cy="605071"/>
          </a:xfrm>
          <a:prstGeom prst="rect">
            <a:avLst/>
          </a:prstGeom>
        </p:spPr>
        <p:txBody>
          <a:bodyPr anchor="ctr"/>
          <a:lstStyle>
            <a:lvl1pPr marL="189058" indent="-189058" algn="l" defTabSz="756232" rtl="0" eaLnBrk="1" latinLnBrk="0" hangingPunct="1">
              <a:lnSpc>
                <a:spcPct val="90000"/>
              </a:lnSpc>
              <a:spcBef>
                <a:spcPts val="827"/>
              </a:spcBef>
              <a:buFont typeface="Arial" panose="020B0604020202020204" pitchFamily="34" charset="0"/>
              <a:buChar char="•"/>
              <a:defRPr sz="231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67174" indent="-189058" algn="l" defTabSz="756232" rtl="0" eaLnBrk="1" latinLnBrk="0" hangingPunct="1">
              <a:lnSpc>
                <a:spcPct val="90000"/>
              </a:lnSpc>
              <a:spcBef>
                <a:spcPts val="414"/>
              </a:spcBef>
              <a:buFont typeface="Arial" panose="020B0604020202020204" pitchFamily="34" charset="0"/>
              <a:buChar char="•"/>
              <a:defRPr sz="198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45290" indent="-189058" algn="l" defTabSz="756232" rtl="0" eaLnBrk="1" latinLnBrk="0" hangingPunct="1">
              <a:lnSpc>
                <a:spcPct val="90000"/>
              </a:lnSpc>
              <a:spcBef>
                <a:spcPts val="414"/>
              </a:spcBef>
              <a:buFont typeface="Arial" panose="020B0604020202020204" pitchFamily="34" charset="0"/>
              <a:buChar char="•"/>
              <a:defRPr sz="16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23405" indent="-189058" algn="l" defTabSz="756232" rtl="0" eaLnBrk="1" latinLnBrk="0" hangingPunct="1">
              <a:lnSpc>
                <a:spcPct val="90000"/>
              </a:lnSpc>
              <a:spcBef>
                <a:spcPts val="414"/>
              </a:spcBef>
              <a:buFont typeface="Arial" panose="020B0604020202020204" pitchFamily="34" charset="0"/>
              <a:buChar char="•"/>
              <a:defRPr sz="148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01521" indent="-189058" algn="l" defTabSz="756232" rtl="0" eaLnBrk="1" latinLnBrk="0" hangingPunct="1">
              <a:lnSpc>
                <a:spcPct val="90000"/>
              </a:lnSpc>
              <a:spcBef>
                <a:spcPts val="414"/>
              </a:spcBef>
              <a:buFont typeface="Arial" panose="020B0604020202020204" pitchFamily="34" charset="0"/>
              <a:buChar char="•"/>
              <a:defRPr sz="148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79637" indent="-189058" algn="l" defTabSz="756232" rtl="0" eaLnBrk="1" latinLnBrk="0" hangingPunct="1">
              <a:lnSpc>
                <a:spcPct val="90000"/>
              </a:lnSpc>
              <a:spcBef>
                <a:spcPts val="414"/>
              </a:spcBef>
              <a:buFont typeface="Arial" panose="020B0604020202020204" pitchFamily="34" charset="0"/>
              <a:buChar char="•"/>
              <a:defRPr sz="148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57753" indent="-189058" algn="l" defTabSz="756232" rtl="0" eaLnBrk="1" latinLnBrk="0" hangingPunct="1">
              <a:lnSpc>
                <a:spcPct val="90000"/>
              </a:lnSpc>
              <a:spcBef>
                <a:spcPts val="414"/>
              </a:spcBef>
              <a:buFont typeface="Arial" panose="020B0604020202020204" pitchFamily="34" charset="0"/>
              <a:buChar char="•"/>
              <a:defRPr sz="148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35869" indent="-189058" algn="l" defTabSz="756232" rtl="0" eaLnBrk="1" latinLnBrk="0" hangingPunct="1">
              <a:lnSpc>
                <a:spcPct val="90000"/>
              </a:lnSpc>
              <a:spcBef>
                <a:spcPts val="414"/>
              </a:spcBef>
              <a:buFont typeface="Arial" panose="020B0604020202020204" pitchFamily="34" charset="0"/>
              <a:buChar char="•"/>
              <a:defRPr sz="148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13985" indent="-189058" algn="l" defTabSz="756232" rtl="0" eaLnBrk="1" latinLnBrk="0" hangingPunct="1">
              <a:lnSpc>
                <a:spcPct val="90000"/>
              </a:lnSpc>
              <a:spcBef>
                <a:spcPts val="414"/>
              </a:spcBef>
              <a:buFont typeface="Arial" panose="020B0604020202020204" pitchFamily="34" charset="0"/>
              <a:buChar char="•"/>
              <a:defRPr sz="148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" dirty="0">
                <a:solidFill>
                  <a:schemeClr val="bg1"/>
                </a:solidFill>
              </a:rPr>
              <a:t>Photo Credit: Caritas Australia</a:t>
            </a:r>
            <a:endParaRPr lang="en-AU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07360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A young mother smiles to camera as she holds her sons. They are sitting on the floor of their small home. ">
            <a:extLst>
              <a:ext uri="{FF2B5EF4-FFF2-40B4-BE49-F238E27FC236}">
                <a16:creationId xmlns:a16="http://schemas.microsoft.com/office/drawing/2014/main" id="{692B38AB-8D66-428C-8B79-BFB3ADEAEDB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30198"/>
            <a:ext cx="13444538" cy="6987976"/>
          </a:xfr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0980FC-0B08-4653-A3BC-297725144A2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0" y="6957778"/>
            <a:ext cx="4849792" cy="605072"/>
          </a:xfrm>
        </p:spPr>
        <p:txBody>
          <a:bodyPr lIns="72027" tIns="36014" rIns="72027" bIns="36014" anchor="ctr">
            <a:noAutofit/>
          </a:bodyPr>
          <a:lstStyle/>
          <a:p>
            <a:pPr algn="l"/>
            <a:r>
              <a:rPr lang="en-US" sz="1200" dirty="0">
                <a:cs typeface="Arial"/>
              </a:rPr>
              <a:t>Photo credit: </a:t>
            </a:r>
            <a:r>
              <a:rPr lang="en-US" sz="1200" dirty="0"/>
              <a:t>Richard Wainwright/Caritas Australia </a:t>
            </a:r>
          </a:p>
        </p:txBody>
      </p:sp>
      <p:sp>
        <p:nvSpPr>
          <p:cNvPr id="2" name="Round Diagonal Corner Rectangle 1">
            <a:extLst>
              <a:ext uri="{FF2B5EF4-FFF2-40B4-BE49-F238E27FC236}">
                <a16:creationId xmlns:a16="http://schemas.microsoft.com/office/drawing/2014/main" id="{A3A9DABE-A986-4279-AAD9-82AB31C339DC}"/>
              </a:ext>
            </a:extLst>
          </p:cNvPr>
          <p:cNvSpPr/>
          <p:nvPr/>
        </p:nvSpPr>
        <p:spPr>
          <a:xfrm rot="16200000">
            <a:off x="8892678" y="1901565"/>
            <a:ext cx="3923821" cy="4194970"/>
          </a:xfrm>
          <a:prstGeom prst="round2DiagRect">
            <a:avLst/>
          </a:prstGeom>
          <a:solidFill>
            <a:srgbClr val="FFF0EB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18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0257CF5-7050-4EE1-B3C1-89E95687C83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996708" y="2037140"/>
            <a:ext cx="3831394" cy="3715478"/>
          </a:xfrm>
          <a:noFill/>
        </p:spPr>
        <p:txBody>
          <a:bodyPr lIns="72027" tIns="36014" rIns="72027" bIns="36014" anchor="ctr">
            <a:noAutofit/>
          </a:bodyPr>
          <a:lstStyle/>
          <a:p>
            <a: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</a:pPr>
            <a:r>
              <a:rPr lang="en-AU" sz="2800" b="1" dirty="0">
                <a:solidFill>
                  <a:srgbClr val="0C244C"/>
                </a:solidFill>
                <a:latin typeface="Montserrat Light" panose="00000400000000000000" pitchFamily="2" charset="0"/>
              </a:rPr>
              <a:t>Will you join with others around the world to respond to poverty and help build a fairer and more compassionate world?</a:t>
            </a:r>
            <a:endParaRPr lang="en-US" sz="2800" b="1" dirty="0">
              <a:solidFill>
                <a:srgbClr val="0C244C"/>
              </a:solidFill>
              <a:latin typeface="Montserrat Light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93809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8" descr="A family of four stands together in the doorway of their timber home. ">
            <a:extLst>
              <a:ext uri="{FF2B5EF4-FFF2-40B4-BE49-F238E27FC236}">
                <a16:creationId xmlns:a16="http://schemas.microsoft.com/office/drawing/2014/main" id="{0D98D04A-322C-418D-AC95-718D2ACA96A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0"/>
            <a:ext cx="13444539" cy="6984000"/>
          </a:xfr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2703360-F2CD-49AA-A5DB-761E9A780418}"/>
              </a:ext>
            </a:extLst>
          </p:cNvPr>
          <p:cNvSpPr txBox="1"/>
          <p:nvPr/>
        </p:nvSpPr>
        <p:spPr>
          <a:xfrm>
            <a:off x="5641862" y="3601357"/>
            <a:ext cx="2160814" cy="29093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72027" tIns="36014" rIns="72027" bIns="36014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en-US" sz="1418" dirty="0">
              <a:latin typeface="Garamond"/>
            </a:endParaRPr>
          </a:p>
        </p:txBody>
      </p:sp>
      <p:sp>
        <p:nvSpPr>
          <p:cNvPr id="2" name="Round Diagonal Corner Rectangle 1">
            <a:extLst>
              <a:ext uri="{FF2B5EF4-FFF2-40B4-BE49-F238E27FC236}">
                <a16:creationId xmlns:a16="http://schemas.microsoft.com/office/drawing/2014/main" id="{2C82296A-FAB1-407E-A361-ED2593317E80}"/>
              </a:ext>
            </a:extLst>
          </p:cNvPr>
          <p:cNvSpPr/>
          <p:nvPr/>
        </p:nvSpPr>
        <p:spPr>
          <a:xfrm rot="16200000">
            <a:off x="5708438" y="1213812"/>
            <a:ext cx="2027659" cy="9302047"/>
          </a:xfrm>
          <a:prstGeom prst="round2DiagRect">
            <a:avLst/>
          </a:prstGeom>
          <a:solidFill>
            <a:srgbClr val="FFF0EB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18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D6B13-8F99-4232-A63B-147904EF51E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393245" y="4851005"/>
            <a:ext cx="8895644" cy="2027659"/>
          </a:xfrm>
        </p:spPr>
        <p:txBody>
          <a:bodyPr lIns="72027" tIns="36014" rIns="72027" bIns="36014" anchor="ctr">
            <a:noAutofit/>
          </a:bodyPr>
          <a:lstStyle/>
          <a:p>
            <a: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</a:pPr>
            <a:r>
              <a:rPr lang="en-AU" sz="2800" b="1" dirty="0">
                <a:solidFill>
                  <a:srgbClr val="0C244C"/>
                </a:solidFill>
                <a:latin typeface="Montserrat Light" panose="00000400000000000000" pitchFamily="2" charset="0"/>
              </a:rPr>
              <a:t>Will you help create caring Australian communities where people are welcomed, supported and treated with dignity and respect?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D3C5894E-EFE3-B639-A700-09E97EBB6231}"/>
              </a:ext>
            </a:extLst>
          </p:cNvPr>
          <p:cNvSpPr txBox="1">
            <a:spLocks/>
          </p:cNvSpPr>
          <p:nvPr/>
        </p:nvSpPr>
        <p:spPr>
          <a:xfrm>
            <a:off x="0" y="6984000"/>
            <a:ext cx="2946400" cy="578850"/>
          </a:xfrm>
          <a:prstGeom prst="rect">
            <a:avLst/>
          </a:prstGeom>
        </p:spPr>
        <p:txBody>
          <a:bodyPr lIns="72027" tIns="36014" rIns="72027" bIns="36014" anchor="ctr">
            <a:noAutofit/>
          </a:bodyPr>
          <a:lstStyle>
            <a:lvl1pPr marL="0" indent="0" algn="r" defTabSz="756232" rtl="0" eaLnBrk="1" latinLnBrk="0" hangingPunct="1">
              <a:lnSpc>
                <a:spcPct val="90000"/>
              </a:lnSpc>
              <a:spcBef>
                <a:spcPts val="827"/>
              </a:spcBef>
              <a:buFontTx/>
              <a:buNone/>
              <a:defRPr sz="827" kern="1200">
                <a:solidFill>
                  <a:schemeClr val="bg1"/>
                </a:solidFill>
                <a:latin typeface="Arial"/>
                <a:ea typeface="+mn-ea"/>
                <a:cs typeface="+mn-cs"/>
              </a:defRPr>
            </a:lvl1pPr>
            <a:lvl2pPr marL="378116" indent="0" algn="l" defTabSz="756232" rtl="0" eaLnBrk="1" latinLnBrk="0" hangingPunct="1">
              <a:lnSpc>
                <a:spcPct val="90000"/>
              </a:lnSpc>
              <a:spcBef>
                <a:spcPts val="414"/>
              </a:spcBef>
              <a:buFontTx/>
              <a:buNone/>
              <a:defRPr sz="1158" kern="1200">
                <a:solidFill>
                  <a:schemeClr val="tx1"/>
                </a:solidFill>
                <a:latin typeface=""/>
                <a:ea typeface="+mn-ea"/>
                <a:cs typeface="+mn-cs"/>
              </a:defRPr>
            </a:lvl2pPr>
            <a:lvl3pPr marL="756232" indent="0" algn="l" defTabSz="756232" rtl="0" eaLnBrk="1" latinLnBrk="0" hangingPunct="1">
              <a:lnSpc>
                <a:spcPct val="90000"/>
              </a:lnSpc>
              <a:spcBef>
                <a:spcPts val="414"/>
              </a:spcBef>
              <a:buFontTx/>
              <a:buNone/>
              <a:defRPr sz="1158" kern="1200">
                <a:solidFill>
                  <a:schemeClr val="tx1"/>
                </a:solidFill>
                <a:latin typeface=""/>
                <a:ea typeface="+mn-ea"/>
                <a:cs typeface="+mn-cs"/>
              </a:defRPr>
            </a:lvl3pPr>
            <a:lvl4pPr marL="1134347" indent="0" algn="l" defTabSz="756232" rtl="0" eaLnBrk="1" latinLnBrk="0" hangingPunct="1">
              <a:lnSpc>
                <a:spcPct val="90000"/>
              </a:lnSpc>
              <a:spcBef>
                <a:spcPts val="414"/>
              </a:spcBef>
              <a:buFontTx/>
              <a:buNone/>
              <a:defRPr sz="1158" kern="1200">
                <a:solidFill>
                  <a:schemeClr val="tx1"/>
                </a:solidFill>
                <a:latin typeface=""/>
                <a:ea typeface="+mn-ea"/>
                <a:cs typeface="+mn-cs"/>
              </a:defRPr>
            </a:lvl4pPr>
            <a:lvl5pPr marL="1512463" indent="0" algn="l" defTabSz="756232" rtl="0" eaLnBrk="1" latinLnBrk="0" hangingPunct="1">
              <a:lnSpc>
                <a:spcPct val="90000"/>
              </a:lnSpc>
              <a:spcBef>
                <a:spcPts val="414"/>
              </a:spcBef>
              <a:buFontTx/>
              <a:buNone/>
              <a:defRPr sz="1158" kern="1200">
                <a:solidFill>
                  <a:schemeClr val="tx1"/>
                </a:solidFill>
                <a:latin typeface=""/>
                <a:ea typeface="+mn-ea"/>
                <a:cs typeface="+mn-cs"/>
              </a:defRPr>
            </a:lvl5pPr>
            <a:lvl6pPr marL="2079637" indent="-189058" algn="l" defTabSz="756232" rtl="0" eaLnBrk="1" latinLnBrk="0" hangingPunct="1">
              <a:lnSpc>
                <a:spcPct val="90000"/>
              </a:lnSpc>
              <a:spcBef>
                <a:spcPts val="414"/>
              </a:spcBef>
              <a:buFont typeface="Arial" panose="020B0604020202020204" pitchFamily="34" charset="0"/>
              <a:buChar char="•"/>
              <a:defRPr sz="148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57753" indent="-189058" algn="l" defTabSz="756232" rtl="0" eaLnBrk="1" latinLnBrk="0" hangingPunct="1">
              <a:lnSpc>
                <a:spcPct val="90000"/>
              </a:lnSpc>
              <a:spcBef>
                <a:spcPts val="414"/>
              </a:spcBef>
              <a:buFont typeface="Arial" panose="020B0604020202020204" pitchFamily="34" charset="0"/>
              <a:buChar char="•"/>
              <a:defRPr sz="148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35869" indent="-189058" algn="l" defTabSz="756232" rtl="0" eaLnBrk="1" latinLnBrk="0" hangingPunct="1">
              <a:lnSpc>
                <a:spcPct val="90000"/>
              </a:lnSpc>
              <a:spcBef>
                <a:spcPts val="414"/>
              </a:spcBef>
              <a:buFont typeface="Arial" panose="020B0604020202020204" pitchFamily="34" charset="0"/>
              <a:buChar char="•"/>
              <a:defRPr sz="148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13985" indent="-189058" algn="l" defTabSz="756232" rtl="0" eaLnBrk="1" latinLnBrk="0" hangingPunct="1">
              <a:lnSpc>
                <a:spcPct val="90000"/>
              </a:lnSpc>
              <a:spcBef>
                <a:spcPts val="414"/>
              </a:spcBef>
              <a:buFont typeface="Arial" panose="020B0604020202020204" pitchFamily="34" charset="0"/>
              <a:buChar char="•"/>
              <a:defRPr sz="148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200" dirty="0">
                <a:latin typeface="+mn-lt"/>
                <a:ea typeface="Roboto" panose="02000000000000000000" pitchFamily="2" charset="0"/>
                <a:cs typeface="Roboto" panose="02000000000000000000" pitchFamily="2" charset="0"/>
              </a:rPr>
              <a:t>Photo Credit: Caritas Australia</a:t>
            </a:r>
          </a:p>
        </p:txBody>
      </p:sp>
    </p:spTree>
    <p:extLst>
      <p:ext uri="{BB962C8B-B14F-4D97-AF65-F5344CB8AC3E}">
        <p14:creationId xmlns:p14="http://schemas.microsoft.com/office/powerpoint/2010/main" val="13286815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Two women sit on a mat outside, one taking the blood pressure of the other using an arm cuff and stethoscope while other women and children sit behind watching on.">
            <a:extLst>
              <a:ext uri="{FF2B5EF4-FFF2-40B4-BE49-F238E27FC236}">
                <a16:creationId xmlns:a16="http://schemas.microsoft.com/office/drawing/2014/main" id="{7C9065A0-293B-4D3C-8F74-3A116E2170F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30198"/>
            <a:ext cx="13444538" cy="6987976"/>
          </a:xfrm>
        </p:spPr>
      </p:pic>
      <p:sp>
        <p:nvSpPr>
          <p:cNvPr id="2" name="Round Diagonal Corner Rectangle 1">
            <a:extLst>
              <a:ext uri="{FF2B5EF4-FFF2-40B4-BE49-F238E27FC236}">
                <a16:creationId xmlns:a16="http://schemas.microsoft.com/office/drawing/2014/main" id="{7A142E60-C782-4B4D-B628-D476FC715FFF}"/>
              </a:ext>
            </a:extLst>
          </p:cNvPr>
          <p:cNvSpPr/>
          <p:nvPr/>
        </p:nvSpPr>
        <p:spPr>
          <a:xfrm rot="16200000">
            <a:off x="1727022" y="2584978"/>
            <a:ext cx="2766135" cy="5159025"/>
          </a:xfrm>
          <a:prstGeom prst="round2DiagRect">
            <a:avLst/>
          </a:prstGeom>
          <a:solidFill>
            <a:srgbClr val="FFF0EB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18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E8EC615-D618-44EE-B3AE-C91DEC6F307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22490" y="3338112"/>
            <a:ext cx="4718754" cy="3533421"/>
          </a:xfrm>
        </p:spPr>
        <p:txBody>
          <a:bodyPr lIns="72027" tIns="36014" rIns="72027" bIns="36014" anchor="ctr">
            <a:noAutofit/>
          </a:bodyPr>
          <a:lstStyle/>
          <a:p>
            <a: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</a:pPr>
            <a:r>
              <a:rPr lang="en-AU" sz="2800" b="1" dirty="0">
                <a:solidFill>
                  <a:srgbClr val="0C244C"/>
                </a:solidFill>
                <a:latin typeface="Montserrat Light" panose="00000400000000000000" pitchFamily="2" charset="0"/>
              </a:rPr>
              <a:t>Will you commit to taking action, big or small, using your time, talents and voice to make a difference in the lives of others?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8327E11F-23F5-0947-4870-F94F8F94BFB1}"/>
              </a:ext>
            </a:extLst>
          </p:cNvPr>
          <p:cNvSpPr txBox="1">
            <a:spLocks/>
          </p:cNvSpPr>
          <p:nvPr/>
        </p:nvSpPr>
        <p:spPr>
          <a:xfrm>
            <a:off x="0" y="6976956"/>
            <a:ext cx="3578578" cy="585894"/>
          </a:xfrm>
          <a:prstGeom prst="rect">
            <a:avLst/>
          </a:prstGeom>
        </p:spPr>
        <p:txBody>
          <a:bodyPr lIns="72027" tIns="36014" rIns="72027" bIns="36014" anchor="ctr">
            <a:noAutofit/>
          </a:bodyPr>
          <a:lstStyle>
            <a:lvl1pPr marL="0" indent="0" algn="r" defTabSz="756232" rtl="0" eaLnBrk="1" latinLnBrk="0" hangingPunct="1">
              <a:lnSpc>
                <a:spcPct val="90000"/>
              </a:lnSpc>
              <a:spcBef>
                <a:spcPts val="827"/>
              </a:spcBef>
              <a:buFontTx/>
              <a:buNone/>
              <a:defRPr sz="827" kern="1200">
                <a:solidFill>
                  <a:schemeClr val="bg1"/>
                </a:solidFill>
                <a:latin typeface="Arial"/>
                <a:ea typeface="+mn-ea"/>
                <a:cs typeface="+mn-cs"/>
              </a:defRPr>
            </a:lvl1pPr>
            <a:lvl2pPr marL="378116" indent="0" algn="l" defTabSz="756232" rtl="0" eaLnBrk="1" latinLnBrk="0" hangingPunct="1">
              <a:lnSpc>
                <a:spcPct val="90000"/>
              </a:lnSpc>
              <a:spcBef>
                <a:spcPts val="414"/>
              </a:spcBef>
              <a:buFontTx/>
              <a:buNone/>
              <a:defRPr sz="1158" kern="1200">
                <a:solidFill>
                  <a:schemeClr val="tx1"/>
                </a:solidFill>
                <a:latin typeface=""/>
                <a:ea typeface="+mn-ea"/>
                <a:cs typeface="+mn-cs"/>
              </a:defRPr>
            </a:lvl2pPr>
            <a:lvl3pPr marL="756232" indent="0" algn="l" defTabSz="756232" rtl="0" eaLnBrk="1" latinLnBrk="0" hangingPunct="1">
              <a:lnSpc>
                <a:spcPct val="90000"/>
              </a:lnSpc>
              <a:spcBef>
                <a:spcPts val="414"/>
              </a:spcBef>
              <a:buFontTx/>
              <a:buNone/>
              <a:defRPr sz="1158" kern="1200">
                <a:solidFill>
                  <a:schemeClr val="tx1"/>
                </a:solidFill>
                <a:latin typeface=""/>
                <a:ea typeface="+mn-ea"/>
                <a:cs typeface="+mn-cs"/>
              </a:defRPr>
            </a:lvl3pPr>
            <a:lvl4pPr marL="1134347" indent="0" algn="l" defTabSz="756232" rtl="0" eaLnBrk="1" latinLnBrk="0" hangingPunct="1">
              <a:lnSpc>
                <a:spcPct val="90000"/>
              </a:lnSpc>
              <a:spcBef>
                <a:spcPts val="414"/>
              </a:spcBef>
              <a:buFontTx/>
              <a:buNone/>
              <a:defRPr sz="1158" kern="1200">
                <a:solidFill>
                  <a:schemeClr val="tx1"/>
                </a:solidFill>
                <a:latin typeface=""/>
                <a:ea typeface="+mn-ea"/>
                <a:cs typeface="+mn-cs"/>
              </a:defRPr>
            </a:lvl4pPr>
            <a:lvl5pPr marL="1512463" indent="0" algn="l" defTabSz="756232" rtl="0" eaLnBrk="1" latinLnBrk="0" hangingPunct="1">
              <a:lnSpc>
                <a:spcPct val="90000"/>
              </a:lnSpc>
              <a:spcBef>
                <a:spcPts val="414"/>
              </a:spcBef>
              <a:buFontTx/>
              <a:buNone/>
              <a:defRPr sz="1158" kern="1200">
                <a:solidFill>
                  <a:schemeClr val="tx1"/>
                </a:solidFill>
                <a:latin typeface=""/>
                <a:ea typeface="+mn-ea"/>
                <a:cs typeface="+mn-cs"/>
              </a:defRPr>
            </a:lvl5pPr>
            <a:lvl6pPr marL="2079637" indent="-189058" algn="l" defTabSz="756232" rtl="0" eaLnBrk="1" latinLnBrk="0" hangingPunct="1">
              <a:lnSpc>
                <a:spcPct val="90000"/>
              </a:lnSpc>
              <a:spcBef>
                <a:spcPts val="414"/>
              </a:spcBef>
              <a:buFont typeface="Arial" panose="020B0604020202020204" pitchFamily="34" charset="0"/>
              <a:buChar char="•"/>
              <a:defRPr sz="148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57753" indent="-189058" algn="l" defTabSz="756232" rtl="0" eaLnBrk="1" latinLnBrk="0" hangingPunct="1">
              <a:lnSpc>
                <a:spcPct val="90000"/>
              </a:lnSpc>
              <a:spcBef>
                <a:spcPts val="414"/>
              </a:spcBef>
              <a:buFont typeface="Arial" panose="020B0604020202020204" pitchFamily="34" charset="0"/>
              <a:buChar char="•"/>
              <a:defRPr sz="148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35869" indent="-189058" algn="l" defTabSz="756232" rtl="0" eaLnBrk="1" latinLnBrk="0" hangingPunct="1">
              <a:lnSpc>
                <a:spcPct val="90000"/>
              </a:lnSpc>
              <a:spcBef>
                <a:spcPts val="414"/>
              </a:spcBef>
              <a:buFont typeface="Arial" panose="020B0604020202020204" pitchFamily="34" charset="0"/>
              <a:buChar char="•"/>
              <a:defRPr sz="148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13985" indent="-189058" algn="l" defTabSz="756232" rtl="0" eaLnBrk="1" latinLnBrk="0" hangingPunct="1">
              <a:lnSpc>
                <a:spcPct val="90000"/>
              </a:lnSpc>
              <a:spcBef>
                <a:spcPts val="414"/>
              </a:spcBef>
              <a:buFont typeface="Arial" panose="020B0604020202020204" pitchFamily="34" charset="0"/>
              <a:buChar char="•"/>
              <a:defRPr sz="148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200" dirty="0">
                <a:latin typeface="+mn-lt"/>
                <a:ea typeface="Roboto" panose="02000000000000000000" pitchFamily="2" charset="0"/>
                <a:cs typeface="Roboto" panose="02000000000000000000" pitchFamily="2" charset="0"/>
              </a:rPr>
              <a:t>Photo Credit: Sumon </a:t>
            </a:r>
            <a:r>
              <a:rPr lang="en-US" sz="1200" dirty="0" err="1">
                <a:latin typeface="+mn-lt"/>
                <a:ea typeface="Roboto" panose="02000000000000000000" pitchFamily="2" charset="0"/>
                <a:cs typeface="Roboto" panose="02000000000000000000" pitchFamily="2" charset="0"/>
              </a:rPr>
              <a:t>Corraya</a:t>
            </a:r>
            <a:r>
              <a:rPr lang="en-US" sz="1200" dirty="0">
                <a:latin typeface="+mn-lt"/>
                <a:ea typeface="Roboto" panose="02000000000000000000" pitchFamily="2" charset="0"/>
                <a:cs typeface="Roboto" panose="02000000000000000000" pitchFamily="2" charset="0"/>
              </a:rPr>
              <a:t>/Caritas Bangladesh</a:t>
            </a:r>
          </a:p>
        </p:txBody>
      </p:sp>
    </p:spTree>
    <p:extLst>
      <p:ext uri="{BB962C8B-B14F-4D97-AF65-F5344CB8AC3E}">
        <p14:creationId xmlns:p14="http://schemas.microsoft.com/office/powerpoint/2010/main" val="12864234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 descr="A mother holding her son in her arms, smiles at the camera after receiving formula for her child.">
            <a:extLst>
              <a:ext uri="{FF2B5EF4-FFF2-40B4-BE49-F238E27FC236}">
                <a16:creationId xmlns:a16="http://schemas.microsoft.com/office/drawing/2014/main" id="{64F0ADB8-3616-CCAB-AC7A-72E10BD72BD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30198"/>
            <a:ext cx="13444538" cy="6987976"/>
          </a:xfrm>
        </p:spPr>
      </p:pic>
      <p:sp>
        <p:nvSpPr>
          <p:cNvPr id="2" name="Round Diagonal Corner Rectangle 1">
            <a:extLst>
              <a:ext uri="{FF2B5EF4-FFF2-40B4-BE49-F238E27FC236}">
                <a16:creationId xmlns:a16="http://schemas.microsoft.com/office/drawing/2014/main" id="{FCBA3769-3BCE-43FE-B514-B3692D9D8140}"/>
              </a:ext>
            </a:extLst>
          </p:cNvPr>
          <p:cNvSpPr/>
          <p:nvPr/>
        </p:nvSpPr>
        <p:spPr>
          <a:xfrm rot="16200000">
            <a:off x="1289067" y="-709075"/>
            <a:ext cx="2122311" cy="3901703"/>
          </a:xfrm>
          <a:prstGeom prst="round2DiagRect">
            <a:avLst/>
          </a:prstGeom>
          <a:solidFill>
            <a:srgbClr val="FFF0EB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18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B43C69C-D91D-478B-AC67-B52ACEF73C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50215" y="293511"/>
            <a:ext cx="3663976" cy="1347230"/>
          </a:xfrm>
        </p:spPr>
        <p:txBody>
          <a:bodyPr lIns="72027" tIns="36014" rIns="72027" bIns="36014" anchor="t">
            <a:noAutofit/>
          </a:bodyPr>
          <a:lstStyle/>
          <a:p>
            <a: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sz="2800" b="1" dirty="0">
                <a:solidFill>
                  <a:srgbClr val="0C244C"/>
                </a:solidFill>
                <a:latin typeface="Montserrat Light" panose="00000400000000000000" pitchFamily="2" charset="0"/>
              </a:rPr>
              <a:t>Will you help to end poverty, promote justice and uphold dignity?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BA994FF-4A34-A8BD-7FF6-957F7BB7390F}"/>
              </a:ext>
            </a:extLst>
          </p:cNvPr>
          <p:cNvSpPr txBox="1"/>
          <p:nvPr/>
        </p:nvSpPr>
        <p:spPr>
          <a:xfrm>
            <a:off x="0" y="6976956"/>
            <a:ext cx="2302933" cy="585892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r>
              <a:rPr lang="en-AU" sz="1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Photo Credit: </a:t>
            </a:r>
            <a:r>
              <a:rPr lang="en-US" sz="1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Caritas Jerusalem</a:t>
            </a:r>
            <a:endParaRPr lang="en-AU" sz="1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47352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 descr="A 13-year-old girl smiles at camera in front of a group of Samoan school children at assembly. Other Samoan school girls wearing cultural dress stand behind her.  ">
            <a:extLst>
              <a:ext uri="{FF2B5EF4-FFF2-40B4-BE49-F238E27FC236}">
                <a16:creationId xmlns:a16="http://schemas.microsoft.com/office/drawing/2014/main" id="{0E00F08F-0776-4919-9422-AF14E7297FF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7" name="Round Diagonal Corner Rectangle 1">
            <a:extLst>
              <a:ext uri="{FF2B5EF4-FFF2-40B4-BE49-F238E27FC236}">
                <a16:creationId xmlns:a16="http://schemas.microsoft.com/office/drawing/2014/main" id="{5C956C73-1264-4737-B8C8-632A814C485F}"/>
              </a:ext>
            </a:extLst>
          </p:cNvPr>
          <p:cNvSpPr/>
          <p:nvPr/>
        </p:nvSpPr>
        <p:spPr>
          <a:xfrm>
            <a:off x="376806" y="5425956"/>
            <a:ext cx="5024759" cy="1126995"/>
          </a:xfrm>
          <a:prstGeom prst="round2DiagRect">
            <a:avLst/>
          </a:prstGeom>
          <a:solidFill>
            <a:srgbClr val="AFBE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40DA808-A3D7-44B2-9481-BC13034DBC8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00303" y="5666898"/>
            <a:ext cx="7035664" cy="603955"/>
          </a:xfrm>
        </p:spPr>
        <p:txBody>
          <a:bodyPr/>
          <a:lstStyle/>
          <a:p>
            <a:r>
              <a:rPr lang="en-AU" sz="3600" b="1" dirty="0"/>
              <a:t>FINAL BLESSING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BD076625-0945-BD8E-F99B-106BB15731AC}"/>
              </a:ext>
            </a:extLst>
          </p:cNvPr>
          <p:cNvSpPr txBox="1">
            <a:spLocks/>
          </p:cNvSpPr>
          <p:nvPr/>
        </p:nvSpPr>
        <p:spPr>
          <a:xfrm>
            <a:off x="-1" y="6976956"/>
            <a:ext cx="2833511" cy="585894"/>
          </a:xfrm>
          <a:prstGeom prst="rect">
            <a:avLst/>
          </a:prstGeom>
        </p:spPr>
        <p:txBody>
          <a:bodyPr lIns="72027" tIns="36014" rIns="72027" bIns="36014" anchor="ctr">
            <a:noAutofit/>
          </a:bodyPr>
          <a:lstStyle>
            <a:lvl1pPr marL="0" indent="0" algn="r" defTabSz="756232" rtl="0" eaLnBrk="1" latinLnBrk="0" hangingPunct="1">
              <a:lnSpc>
                <a:spcPct val="90000"/>
              </a:lnSpc>
              <a:spcBef>
                <a:spcPts val="827"/>
              </a:spcBef>
              <a:buFontTx/>
              <a:buNone/>
              <a:defRPr sz="827" kern="1200">
                <a:solidFill>
                  <a:schemeClr val="bg1"/>
                </a:solidFill>
                <a:latin typeface="Arial"/>
                <a:ea typeface="+mn-ea"/>
                <a:cs typeface="+mn-cs"/>
              </a:defRPr>
            </a:lvl1pPr>
            <a:lvl2pPr marL="378116" indent="0" algn="l" defTabSz="756232" rtl="0" eaLnBrk="1" latinLnBrk="0" hangingPunct="1">
              <a:lnSpc>
                <a:spcPct val="90000"/>
              </a:lnSpc>
              <a:spcBef>
                <a:spcPts val="414"/>
              </a:spcBef>
              <a:buFontTx/>
              <a:buNone/>
              <a:defRPr sz="1158" kern="1200">
                <a:solidFill>
                  <a:schemeClr val="tx1"/>
                </a:solidFill>
                <a:latin typeface=""/>
                <a:ea typeface="+mn-ea"/>
                <a:cs typeface="+mn-cs"/>
              </a:defRPr>
            </a:lvl2pPr>
            <a:lvl3pPr marL="756232" indent="0" algn="l" defTabSz="756232" rtl="0" eaLnBrk="1" latinLnBrk="0" hangingPunct="1">
              <a:lnSpc>
                <a:spcPct val="90000"/>
              </a:lnSpc>
              <a:spcBef>
                <a:spcPts val="414"/>
              </a:spcBef>
              <a:buFontTx/>
              <a:buNone/>
              <a:defRPr sz="1158" kern="1200">
                <a:solidFill>
                  <a:schemeClr val="tx1"/>
                </a:solidFill>
                <a:latin typeface=""/>
                <a:ea typeface="+mn-ea"/>
                <a:cs typeface="+mn-cs"/>
              </a:defRPr>
            </a:lvl3pPr>
            <a:lvl4pPr marL="1134347" indent="0" algn="l" defTabSz="756232" rtl="0" eaLnBrk="1" latinLnBrk="0" hangingPunct="1">
              <a:lnSpc>
                <a:spcPct val="90000"/>
              </a:lnSpc>
              <a:spcBef>
                <a:spcPts val="414"/>
              </a:spcBef>
              <a:buFontTx/>
              <a:buNone/>
              <a:defRPr sz="1158" kern="1200">
                <a:solidFill>
                  <a:schemeClr val="tx1"/>
                </a:solidFill>
                <a:latin typeface=""/>
                <a:ea typeface="+mn-ea"/>
                <a:cs typeface="+mn-cs"/>
              </a:defRPr>
            </a:lvl4pPr>
            <a:lvl5pPr marL="1512463" indent="0" algn="l" defTabSz="756232" rtl="0" eaLnBrk="1" latinLnBrk="0" hangingPunct="1">
              <a:lnSpc>
                <a:spcPct val="90000"/>
              </a:lnSpc>
              <a:spcBef>
                <a:spcPts val="414"/>
              </a:spcBef>
              <a:buFontTx/>
              <a:buNone/>
              <a:defRPr sz="1158" kern="1200">
                <a:solidFill>
                  <a:schemeClr val="tx1"/>
                </a:solidFill>
                <a:latin typeface=""/>
                <a:ea typeface="+mn-ea"/>
                <a:cs typeface="+mn-cs"/>
              </a:defRPr>
            </a:lvl5pPr>
            <a:lvl6pPr marL="2079637" indent="-189058" algn="l" defTabSz="756232" rtl="0" eaLnBrk="1" latinLnBrk="0" hangingPunct="1">
              <a:lnSpc>
                <a:spcPct val="90000"/>
              </a:lnSpc>
              <a:spcBef>
                <a:spcPts val="414"/>
              </a:spcBef>
              <a:buFont typeface="Arial" panose="020B0604020202020204" pitchFamily="34" charset="0"/>
              <a:buChar char="•"/>
              <a:defRPr sz="148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57753" indent="-189058" algn="l" defTabSz="756232" rtl="0" eaLnBrk="1" latinLnBrk="0" hangingPunct="1">
              <a:lnSpc>
                <a:spcPct val="90000"/>
              </a:lnSpc>
              <a:spcBef>
                <a:spcPts val="414"/>
              </a:spcBef>
              <a:buFont typeface="Arial" panose="020B0604020202020204" pitchFamily="34" charset="0"/>
              <a:buChar char="•"/>
              <a:defRPr sz="148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35869" indent="-189058" algn="l" defTabSz="756232" rtl="0" eaLnBrk="1" latinLnBrk="0" hangingPunct="1">
              <a:lnSpc>
                <a:spcPct val="90000"/>
              </a:lnSpc>
              <a:spcBef>
                <a:spcPts val="414"/>
              </a:spcBef>
              <a:buFont typeface="Arial" panose="020B0604020202020204" pitchFamily="34" charset="0"/>
              <a:buChar char="•"/>
              <a:defRPr sz="148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13985" indent="-189058" algn="l" defTabSz="756232" rtl="0" eaLnBrk="1" latinLnBrk="0" hangingPunct="1">
              <a:lnSpc>
                <a:spcPct val="90000"/>
              </a:lnSpc>
              <a:spcBef>
                <a:spcPts val="414"/>
              </a:spcBef>
              <a:buFont typeface="Arial" panose="020B0604020202020204" pitchFamily="34" charset="0"/>
              <a:buChar char="•"/>
              <a:defRPr sz="148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200" dirty="0">
                <a:latin typeface="+mn-lt"/>
                <a:ea typeface="Roboto" panose="02000000000000000000" pitchFamily="2" charset="0"/>
                <a:cs typeface="Roboto" panose="02000000000000000000" pitchFamily="2" charset="0"/>
              </a:rPr>
              <a:t>Photo Credit: Caritas Australia</a:t>
            </a:r>
          </a:p>
        </p:txBody>
      </p:sp>
    </p:spTree>
    <p:extLst>
      <p:ext uri="{BB962C8B-B14F-4D97-AF65-F5344CB8AC3E}">
        <p14:creationId xmlns:p14="http://schemas.microsoft.com/office/powerpoint/2010/main" val="40464876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 descr="A schoolgirl fills a cup at one of three taps on the side of a school building, with a trough beneath to collect excess water.">
            <a:extLst>
              <a:ext uri="{FF2B5EF4-FFF2-40B4-BE49-F238E27FC236}">
                <a16:creationId xmlns:a16="http://schemas.microsoft.com/office/drawing/2014/main" id="{BC7DD7E9-EB1D-4A37-8091-BCDCDEBA9D9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7" name="Round Diagonal Corner Rectangle 1">
            <a:extLst>
              <a:ext uri="{FF2B5EF4-FFF2-40B4-BE49-F238E27FC236}">
                <a16:creationId xmlns:a16="http://schemas.microsoft.com/office/drawing/2014/main" id="{5C956C73-1264-4737-B8C8-632A814C485F}"/>
              </a:ext>
            </a:extLst>
          </p:cNvPr>
          <p:cNvSpPr/>
          <p:nvPr/>
        </p:nvSpPr>
        <p:spPr>
          <a:xfrm>
            <a:off x="502540" y="585894"/>
            <a:ext cx="5024759" cy="1126995"/>
          </a:xfrm>
          <a:prstGeom prst="round2DiagRect">
            <a:avLst/>
          </a:prstGeom>
          <a:solidFill>
            <a:srgbClr val="AFBE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40DA808-A3D7-44B2-9481-BC13034DBC8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26037" y="870708"/>
            <a:ext cx="7035664" cy="603955"/>
          </a:xfrm>
        </p:spPr>
        <p:txBody>
          <a:bodyPr/>
          <a:lstStyle/>
          <a:p>
            <a:r>
              <a:rPr lang="en-AU" sz="3600" b="1" dirty="0"/>
              <a:t>CLOSING SONG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7017725D-EC92-B5C0-8303-35F65E97514E}"/>
              </a:ext>
            </a:extLst>
          </p:cNvPr>
          <p:cNvSpPr txBox="1">
            <a:spLocks/>
          </p:cNvSpPr>
          <p:nvPr/>
        </p:nvSpPr>
        <p:spPr>
          <a:xfrm>
            <a:off x="-1" y="6976956"/>
            <a:ext cx="2731911" cy="585894"/>
          </a:xfrm>
          <a:prstGeom prst="rect">
            <a:avLst/>
          </a:prstGeom>
        </p:spPr>
        <p:txBody>
          <a:bodyPr lIns="72027" tIns="36014" rIns="72027" bIns="36014" anchor="ctr">
            <a:noAutofit/>
          </a:bodyPr>
          <a:lstStyle>
            <a:lvl1pPr marL="0" indent="0" algn="r" defTabSz="756232" rtl="0" eaLnBrk="1" latinLnBrk="0" hangingPunct="1">
              <a:lnSpc>
                <a:spcPct val="90000"/>
              </a:lnSpc>
              <a:spcBef>
                <a:spcPts val="827"/>
              </a:spcBef>
              <a:buFontTx/>
              <a:buNone/>
              <a:defRPr sz="827" kern="1200">
                <a:solidFill>
                  <a:schemeClr val="bg1"/>
                </a:solidFill>
                <a:latin typeface="Arial"/>
                <a:ea typeface="+mn-ea"/>
                <a:cs typeface="+mn-cs"/>
              </a:defRPr>
            </a:lvl1pPr>
            <a:lvl2pPr marL="378116" indent="0" algn="l" defTabSz="756232" rtl="0" eaLnBrk="1" latinLnBrk="0" hangingPunct="1">
              <a:lnSpc>
                <a:spcPct val="90000"/>
              </a:lnSpc>
              <a:spcBef>
                <a:spcPts val="414"/>
              </a:spcBef>
              <a:buFontTx/>
              <a:buNone/>
              <a:defRPr sz="1158" kern="1200">
                <a:solidFill>
                  <a:schemeClr val="tx1"/>
                </a:solidFill>
                <a:latin typeface=""/>
                <a:ea typeface="+mn-ea"/>
                <a:cs typeface="+mn-cs"/>
              </a:defRPr>
            </a:lvl2pPr>
            <a:lvl3pPr marL="756232" indent="0" algn="l" defTabSz="756232" rtl="0" eaLnBrk="1" latinLnBrk="0" hangingPunct="1">
              <a:lnSpc>
                <a:spcPct val="90000"/>
              </a:lnSpc>
              <a:spcBef>
                <a:spcPts val="414"/>
              </a:spcBef>
              <a:buFontTx/>
              <a:buNone/>
              <a:defRPr sz="1158" kern="1200">
                <a:solidFill>
                  <a:schemeClr val="tx1"/>
                </a:solidFill>
                <a:latin typeface=""/>
                <a:ea typeface="+mn-ea"/>
                <a:cs typeface="+mn-cs"/>
              </a:defRPr>
            </a:lvl3pPr>
            <a:lvl4pPr marL="1134347" indent="0" algn="l" defTabSz="756232" rtl="0" eaLnBrk="1" latinLnBrk="0" hangingPunct="1">
              <a:lnSpc>
                <a:spcPct val="90000"/>
              </a:lnSpc>
              <a:spcBef>
                <a:spcPts val="414"/>
              </a:spcBef>
              <a:buFontTx/>
              <a:buNone/>
              <a:defRPr sz="1158" kern="1200">
                <a:solidFill>
                  <a:schemeClr val="tx1"/>
                </a:solidFill>
                <a:latin typeface=""/>
                <a:ea typeface="+mn-ea"/>
                <a:cs typeface="+mn-cs"/>
              </a:defRPr>
            </a:lvl4pPr>
            <a:lvl5pPr marL="1512463" indent="0" algn="l" defTabSz="756232" rtl="0" eaLnBrk="1" latinLnBrk="0" hangingPunct="1">
              <a:lnSpc>
                <a:spcPct val="90000"/>
              </a:lnSpc>
              <a:spcBef>
                <a:spcPts val="414"/>
              </a:spcBef>
              <a:buFontTx/>
              <a:buNone/>
              <a:defRPr sz="1158" kern="1200">
                <a:solidFill>
                  <a:schemeClr val="tx1"/>
                </a:solidFill>
                <a:latin typeface=""/>
                <a:ea typeface="+mn-ea"/>
                <a:cs typeface="+mn-cs"/>
              </a:defRPr>
            </a:lvl5pPr>
            <a:lvl6pPr marL="2079637" indent="-189058" algn="l" defTabSz="756232" rtl="0" eaLnBrk="1" latinLnBrk="0" hangingPunct="1">
              <a:lnSpc>
                <a:spcPct val="90000"/>
              </a:lnSpc>
              <a:spcBef>
                <a:spcPts val="414"/>
              </a:spcBef>
              <a:buFont typeface="Arial" panose="020B0604020202020204" pitchFamily="34" charset="0"/>
              <a:buChar char="•"/>
              <a:defRPr sz="148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57753" indent="-189058" algn="l" defTabSz="756232" rtl="0" eaLnBrk="1" latinLnBrk="0" hangingPunct="1">
              <a:lnSpc>
                <a:spcPct val="90000"/>
              </a:lnSpc>
              <a:spcBef>
                <a:spcPts val="414"/>
              </a:spcBef>
              <a:buFont typeface="Arial" panose="020B0604020202020204" pitchFamily="34" charset="0"/>
              <a:buChar char="•"/>
              <a:defRPr sz="148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35869" indent="-189058" algn="l" defTabSz="756232" rtl="0" eaLnBrk="1" latinLnBrk="0" hangingPunct="1">
              <a:lnSpc>
                <a:spcPct val="90000"/>
              </a:lnSpc>
              <a:spcBef>
                <a:spcPts val="414"/>
              </a:spcBef>
              <a:buFont typeface="Arial" panose="020B0604020202020204" pitchFamily="34" charset="0"/>
              <a:buChar char="•"/>
              <a:defRPr sz="148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13985" indent="-189058" algn="l" defTabSz="756232" rtl="0" eaLnBrk="1" latinLnBrk="0" hangingPunct="1">
              <a:lnSpc>
                <a:spcPct val="90000"/>
              </a:lnSpc>
              <a:spcBef>
                <a:spcPts val="414"/>
              </a:spcBef>
              <a:buFont typeface="Arial" panose="020B0604020202020204" pitchFamily="34" charset="0"/>
              <a:buChar char="•"/>
              <a:defRPr sz="148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200" dirty="0">
                <a:latin typeface="+mn-lt"/>
                <a:ea typeface="Roboto" panose="02000000000000000000" pitchFamily="2" charset="0"/>
                <a:cs typeface="Roboto" panose="02000000000000000000" pitchFamily="2" charset="0"/>
              </a:rPr>
              <a:t>Photo Credit: Caritas Australia</a:t>
            </a:r>
          </a:p>
        </p:txBody>
      </p:sp>
    </p:spTree>
    <p:extLst>
      <p:ext uri="{BB962C8B-B14F-4D97-AF65-F5344CB8AC3E}">
        <p14:creationId xmlns:p14="http://schemas.microsoft.com/office/powerpoint/2010/main" val="9912791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 descr="A lady crouches down in an outdoor nursery garden, tending to plants as she poses for the camera.">
            <a:extLst>
              <a:ext uri="{FF2B5EF4-FFF2-40B4-BE49-F238E27FC236}">
                <a16:creationId xmlns:a16="http://schemas.microsoft.com/office/drawing/2014/main" id="{9781205F-3116-4ABD-9358-15C5B8CDCB6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2"/>
            <a:ext cx="13444538" cy="6976954"/>
          </a:xfr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1DAD9B4-A711-40E0-9599-E85A1AF6CFF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-1" y="6976956"/>
            <a:ext cx="4301067" cy="585894"/>
          </a:xfrm>
        </p:spPr>
        <p:txBody>
          <a:bodyPr anchor="ctr"/>
          <a:lstStyle/>
          <a:p>
            <a:pPr algn="l"/>
            <a:r>
              <a:rPr lang="en-US" sz="1200" dirty="0">
                <a:latin typeface="+mn-lt"/>
              </a:rPr>
              <a:t>Photo Credit: </a:t>
            </a:r>
            <a:r>
              <a:rPr lang="en-US" sz="1200" dirty="0" err="1">
                <a:latin typeface="+mn-lt"/>
              </a:rPr>
              <a:t>Maheder</a:t>
            </a:r>
            <a:r>
              <a:rPr lang="en-US" sz="1200" dirty="0">
                <a:latin typeface="+mn-lt"/>
              </a:rPr>
              <a:t> Tadese/Caritas Australia</a:t>
            </a:r>
            <a:endParaRPr lang="en-AU" sz="1200" dirty="0">
              <a:latin typeface="+mn-lt"/>
            </a:endParaRPr>
          </a:p>
        </p:txBody>
      </p:sp>
      <p:sp>
        <p:nvSpPr>
          <p:cNvPr id="7" name="Round Diagonal Corner Rectangle 1">
            <a:extLst>
              <a:ext uri="{FF2B5EF4-FFF2-40B4-BE49-F238E27FC236}">
                <a16:creationId xmlns:a16="http://schemas.microsoft.com/office/drawing/2014/main" id="{5C956C73-1264-4737-B8C8-632A814C485F}"/>
              </a:ext>
            </a:extLst>
          </p:cNvPr>
          <p:cNvSpPr/>
          <p:nvPr/>
        </p:nvSpPr>
        <p:spPr>
          <a:xfrm>
            <a:off x="581562" y="5036694"/>
            <a:ext cx="5452506" cy="1126995"/>
          </a:xfrm>
          <a:prstGeom prst="round2DiagRect">
            <a:avLst/>
          </a:prstGeom>
          <a:solidFill>
            <a:srgbClr val="AFBE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40DA808-A3D7-44B2-9481-BC13034DBC8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05060" y="5321508"/>
            <a:ext cx="4552594" cy="603955"/>
          </a:xfrm>
        </p:spPr>
        <p:txBody>
          <a:bodyPr/>
          <a:lstStyle/>
          <a:p>
            <a:r>
              <a:rPr lang="en-AU" sz="3600" b="1" dirty="0">
                <a:solidFill>
                  <a:srgbClr val="2E294E"/>
                </a:solidFill>
              </a:rPr>
              <a:t>OPENING SONG</a:t>
            </a:r>
          </a:p>
        </p:txBody>
      </p:sp>
    </p:spTree>
    <p:extLst>
      <p:ext uri="{BB962C8B-B14F-4D97-AF65-F5344CB8AC3E}">
        <p14:creationId xmlns:p14="http://schemas.microsoft.com/office/powerpoint/2010/main" val="34561542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Placeholder 12" descr="A man and woman stand posing for a photo outside their home. The woman is holding a small child.">
            <a:extLst>
              <a:ext uri="{FF2B5EF4-FFF2-40B4-BE49-F238E27FC236}">
                <a16:creationId xmlns:a16="http://schemas.microsoft.com/office/drawing/2014/main" id="{FBBAB829-577A-49AD-AF5F-E07F07F8B2C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7" name="Round Diagonal Corner Rectangle 1">
            <a:extLst>
              <a:ext uri="{FF2B5EF4-FFF2-40B4-BE49-F238E27FC236}">
                <a16:creationId xmlns:a16="http://schemas.microsoft.com/office/drawing/2014/main" id="{5C956C73-1264-4737-B8C8-632A814C485F}"/>
              </a:ext>
            </a:extLst>
          </p:cNvPr>
          <p:cNvSpPr/>
          <p:nvPr/>
        </p:nvSpPr>
        <p:spPr>
          <a:xfrm>
            <a:off x="581562" y="5036694"/>
            <a:ext cx="5452506" cy="1126995"/>
          </a:xfrm>
          <a:prstGeom prst="round2DiagRect">
            <a:avLst/>
          </a:prstGeom>
          <a:solidFill>
            <a:srgbClr val="AFBE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40DA808-A3D7-44B2-9481-BC13034DBC8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05060" y="5321508"/>
            <a:ext cx="4552594" cy="603955"/>
          </a:xfrm>
        </p:spPr>
        <p:txBody>
          <a:bodyPr/>
          <a:lstStyle/>
          <a:p>
            <a:r>
              <a:rPr lang="en-AU" sz="3600" b="1" dirty="0">
                <a:solidFill>
                  <a:srgbClr val="2E294E"/>
                </a:solidFill>
              </a:rPr>
              <a:t>PENETENTIAL RITE</a:t>
            </a:r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E06830CD-806A-699D-DC92-5B90CC46E78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2635" y="6976956"/>
            <a:ext cx="4017498" cy="585892"/>
          </a:xfrm>
        </p:spPr>
        <p:txBody>
          <a:bodyPr anchor="ctr"/>
          <a:lstStyle/>
          <a:p>
            <a:pPr algn="l"/>
            <a:r>
              <a:rPr lang="en-US" sz="1200" dirty="0"/>
              <a:t>Photo Credit: Caritas Australia</a:t>
            </a:r>
            <a:endParaRPr lang="en-AU" sz="1200" dirty="0"/>
          </a:p>
        </p:txBody>
      </p:sp>
    </p:spTree>
    <p:extLst>
      <p:ext uri="{BB962C8B-B14F-4D97-AF65-F5344CB8AC3E}">
        <p14:creationId xmlns:p14="http://schemas.microsoft.com/office/powerpoint/2010/main" val="25404094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 descr="A woman hugging a young child from behind while both look at the camera. ">
            <a:extLst>
              <a:ext uri="{FF2B5EF4-FFF2-40B4-BE49-F238E27FC236}">
                <a16:creationId xmlns:a16="http://schemas.microsoft.com/office/drawing/2014/main" id="{AD77E913-0F70-47D1-B36B-D87085CC616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"/>
            <a:ext cx="13444538" cy="6976954"/>
          </a:xfrm>
        </p:spPr>
      </p:pic>
      <p:sp>
        <p:nvSpPr>
          <p:cNvPr id="7" name="Round Diagonal Corner Rectangle 1">
            <a:extLst>
              <a:ext uri="{FF2B5EF4-FFF2-40B4-BE49-F238E27FC236}">
                <a16:creationId xmlns:a16="http://schemas.microsoft.com/office/drawing/2014/main" id="{5C956C73-1264-4737-B8C8-632A814C485F}"/>
              </a:ext>
            </a:extLst>
          </p:cNvPr>
          <p:cNvSpPr/>
          <p:nvPr/>
        </p:nvSpPr>
        <p:spPr>
          <a:xfrm>
            <a:off x="581562" y="5036694"/>
            <a:ext cx="5153194" cy="1126995"/>
          </a:xfrm>
          <a:prstGeom prst="round2DiagRect">
            <a:avLst/>
          </a:prstGeom>
          <a:solidFill>
            <a:srgbClr val="AFBE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40DA808-A3D7-44B2-9481-BC13034DBC8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05060" y="5321508"/>
            <a:ext cx="4552594" cy="603955"/>
          </a:xfrm>
        </p:spPr>
        <p:txBody>
          <a:bodyPr/>
          <a:lstStyle/>
          <a:p>
            <a:r>
              <a:rPr lang="en-AU" sz="3600" b="1" dirty="0"/>
              <a:t>FIRST READING</a:t>
            </a: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3E294644-B539-4F5B-B29D-71062369C28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2635" y="6976956"/>
            <a:ext cx="3069231" cy="585892"/>
          </a:xfrm>
        </p:spPr>
        <p:txBody>
          <a:bodyPr anchor="ctr"/>
          <a:lstStyle/>
          <a:p>
            <a:pPr algn="l"/>
            <a:r>
              <a:rPr lang="en-US" sz="1200" dirty="0"/>
              <a:t>Photo Credit: Caritas Australia</a:t>
            </a:r>
            <a:endParaRPr lang="en-AU" sz="1200" dirty="0"/>
          </a:p>
        </p:txBody>
      </p:sp>
    </p:spTree>
    <p:extLst>
      <p:ext uri="{BB962C8B-B14F-4D97-AF65-F5344CB8AC3E}">
        <p14:creationId xmlns:p14="http://schemas.microsoft.com/office/powerpoint/2010/main" val="15583573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 descr="A family posing for a photograph in a rural village.  ">
            <a:extLst>
              <a:ext uri="{FF2B5EF4-FFF2-40B4-BE49-F238E27FC236}">
                <a16:creationId xmlns:a16="http://schemas.microsoft.com/office/drawing/2014/main" id="{5338D2BE-69FC-4AD4-824A-3988716926E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2"/>
            <a:ext cx="13444538" cy="6976954"/>
          </a:xfrm>
        </p:spPr>
      </p:pic>
      <p:sp>
        <p:nvSpPr>
          <p:cNvPr id="7" name="Round Diagonal Corner Rectangle 1">
            <a:extLst>
              <a:ext uri="{FF2B5EF4-FFF2-40B4-BE49-F238E27FC236}">
                <a16:creationId xmlns:a16="http://schemas.microsoft.com/office/drawing/2014/main" id="{5C956C73-1264-4737-B8C8-632A814C485F}"/>
              </a:ext>
            </a:extLst>
          </p:cNvPr>
          <p:cNvSpPr/>
          <p:nvPr/>
        </p:nvSpPr>
        <p:spPr>
          <a:xfrm>
            <a:off x="581561" y="5036694"/>
            <a:ext cx="6628707" cy="1126995"/>
          </a:xfrm>
          <a:prstGeom prst="round2DiagRect">
            <a:avLst/>
          </a:prstGeom>
          <a:solidFill>
            <a:srgbClr val="AFBE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40DA808-A3D7-44B2-9481-BC13034DBC8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05059" y="5321508"/>
            <a:ext cx="5980357" cy="603955"/>
          </a:xfrm>
        </p:spPr>
        <p:txBody>
          <a:bodyPr/>
          <a:lstStyle/>
          <a:p>
            <a:r>
              <a:rPr lang="en-AU" sz="3600" b="1" dirty="0"/>
              <a:t>GOSPEL ACCLAMATION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65D0E8D1-23EB-4897-BB05-B05CE24E3FA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0" y="6976956"/>
            <a:ext cx="3838222" cy="585892"/>
          </a:xfrm>
        </p:spPr>
        <p:txBody>
          <a:bodyPr anchor="ctr"/>
          <a:lstStyle/>
          <a:p>
            <a:pPr algn="l"/>
            <a:r>
              <a:rPr lang="en-US" sz="1200" dirty="0">
                <a:latin typeface="+mn-lt"/>
              </a:rPr>
              <a:t>Photo </a:t>
            </a:r>
            <a:r>
              <a:rPr lang="en-US" sz="1200" dirty="0">
                <a:latin typeface="+mn-lt"/>
                <a:ea typeface="Roboto" panose="02000000000000000000" pitchFamily="2" charset="0"/>
                <a:cs typeface="Roboto" panose="02000000000000000000" pitchFamily="2" charset="0"/>
              </a:rPr>
              <a:t>Credit: Arlette Bashizi/Caritas Australia</a:t>
            </a:r>
            <a:endParaRPr lang="en-AU" sz="1200" dirty="0">
              <a:latin typeface="+mn-lt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88187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Placeholder 12" descr="A small brick hut sits on a small piece of land with palm trees around and a waterway running in front.">
            <a:extLst>
              <a:ext uri="{FF2B5EF4-FFF2-40B4-BE49-F238E27FC236}">
                <a16:creationId xmlns:a16="http://schemas.microsoft.com/office/drawing/2014/main" id="{BB013F63-4B4E-4AE4-9E75-D6336553449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7" name="Round Diagonal Corner Rectangle 1">
            <a:extLst>
              <a:ext uri="{FF2B5EF4-FFF2-40B4-BE49-F238E27FC236}">
                <a16:creationId xmlns:a16="http://schemas.microsoft.com/office/drawing/2014/main" id="{5C956C73-1264-4737-B8C8-632A814C485F}"/>
              </a:ext>
            </a:extLst>
          </p:cNvPr>
          <p:cNvSpPr/>
          <p:nvPr/>
        </p:nvSpPr>
        <p:spPr>
          <a:xfrm>
            <a:off x="581561" y="5036694"/>
            <a:ext cx="3091029" cy="1126995"/>
          </a:xfrm>
          <a:prstGeom prst="round2DiagRect">
            <a:avLst/>
          </a:prstGeom>
          <a:solidFill>
            <a:srgbClr val="AFBE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40DA808-A3D7-44B2-9481-BC13034DBC8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05059" y="5321508"/>
            <a:ext cx="5980357" cy="603955"/>
          </a:xfrm>
        </p:spPr>
        <p:txBody>
          <a:bodyPr/>
          <a:lstStyle/>
          <a:p>
            <a:r>
              <a:rPr lang="en-AU" sz="3600" b="1" dirty="0"/>
              <a:t>GOSPEL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7999FFB7-8E6F-4783-943C-919AFD9D141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990" y="6976956"/>
            <a:ext cx="3289366" cy="585894"/>
          </a:xfrm>
        </p:spPr>
        <p:txBody>
          <a:bodyPr anchor="ctr"/>
          <a:lstStyle/>
          <a:p>
            <a:pPr algn="l"/>
            <a:r>
              <a:rPr lang="en-US" sz="1200" dirty="0"/>
              <a:t>Photo Credit: Caritas Australia</a:t>
            </a:r>
            <a:endParaRPr lang="en-AU" sz="1200" dirty="0"/>
          </a:p>
        </p:txBody>
      </p:sp>
    </p:spTree>
    <p:extLst>
      <p:ext uri="{BB962C8B-B14F-4D97-AF65-F5344CB8AC3E}">
        <p14:creationId xmlns:p14="http://schemas.microsoft.com/office/powerpoint/2010/main" val="21740352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 descr="Four school students holding plastic water tubs stand in front of a water tank labelled Caritas Samoa at their school. ">
            <a:extLst>
              <a:ext uri="{FF2B5EF4-FFF2-40B4-BE49-F238E27FC236}">
                <a16:creationId xmlns:a16="http://schemas.microsoft.com/office/drawing/2014/main" id="{3D73CC31-A900-4055-8343-6DE635B25C9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2"/>
            <a:ext cx="13444538" cy="6976954"/>
          </a:xfr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1DAD9B4-A711-40E0-9599-E85A1AF6CFF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0" y="6976956"/>
            <a:ext cx="2867378" cy="585894"/>
          </a:xfrm>
        </p:spPr>
        <p:txBody>
          <a:bodyPr anchor="ctr"/>
          <a:lstStyle/>
          <a:p>
            <a:pPr algn="l"/>
            <a:r>
              <a:rPr lang="en-US" sz="1200" dirty="0"/>
              <a:t>Photo Credit: </a:t>
            </a:r>
            <a:r>
              <a:rPr lang="en-AU" sz="1200" dirty="0"/>
              <a:t>Caritas Australia</a:t>
            </a:r>
          </a:p>
        </p:txBody>
      </p:sp>
      <p:sp>
        <p:nvSpPr>
          <p:cNvPr id="7" name="Round Diagonal Corner Rectangle 1">
            <a:extLst>
              <a:ext uri="{FF2B5EF4-FFF2-40B4-BE49-F238E27FC236}">
                <a16:creationId xmlns:a16="http://schemas.microsoft.com/office/drawing/2014/main" id="{5C956C73-1264-4737-B8C8-632A814C485F}"/>
              </a:ext>
            </a:extLst>
          </p:cNvPr>
          <p:cNvSpPr/>
          <p:nvPr/>
        </p:nvSpPr>
        <p:spPr>
          <a:xfrm>
            <a:off x="203189" y="254487"/>
            <a:ext cx="5819239" cy="1126995"/>
          </a:xfrm>
          <a:prstGeom prst="round2DiagRect">
            <a:avLst/>
          </a:prstGeom>
          <a:solidFill>
            <a:srgbClr val="AFBE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40DA808-A3D7-44B2-9481-BC13034DBC8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6687" y="539301"/>
            <a:ext cx="5980357" cy="603955"/>
          </a:xfrm>
        </p:spPr>
        <p:txBody>
          <a:bodyPr/>
          <a:lstStyle/>
          <a:p>
            <a:r>
              <a:rPr lang="en-AU" sz="3600" b="1" dirty="0"/>
              <a:t>GOSPEL REFLECTION</a:t>
            </a:r>
          </a:p>
        </p:txBody>
      </p:sp>
    </p:spTree>
    <p:extLst>
      <p:ext uri="{BB962C8B-B14F-4D97-AF65-F5344CB8AC3E}">
        <p14:creationId xmlns:p14="http://schemas.microsoft.com/office/powerpoint/2010/main" val="24191293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Placeholder 12" descr="A mother, father and son who has a short stature standing together in front of some farmland. ">
            <a:extLst>
              <a:ext uri="{FF2B5EF4-FFF2-40B4-BE49-F238E27FC236}">
                <a16:creationId xmlns:a16="http://schemas.microsoft.com/office/drawing/2014/main" id="{10845289-3B34-44CA-8C1D-D2BE3E2338D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2"/>
            <a:ext cx="13444538" cy="6976954"/>
          </a:xfrm>
        </p:spPr>
      </p:pic>
      <p:sp>
        <p:nvSpPr>
          <p:cNvPr id="7" name="Round Diagonal Corner Rectangle 1">
            <a:extLst>
              <a:ext uri="{FF2B5EF4-FFF2-40B4-BE49-F238E27FC236}">
                <a16:creationId xmlns:a16="http://schemas.microsoft.com/office/drawing/2014/main" id="{5C956C73-1264-4737-B8C8-632A814C485F}"/>
              </a:ext>
            </a:extLst>
          </p:cNvPr>
          <p:cNvSpPr/>
          <p:nvPr/>
        </p:nvSpPr>
        <p:spPr>
          <a:xfrm>
            <a:off x="5849597" y="191739"/>
            <a:ext cx="7459161" cy="1126995"/>
          </a:xfrm>
          <a:prstGeom prst="round2DiagRect">
            <a:avLst/>
          </a:prstGeom>
          <a:solidFill>
            <a:srgbClr val="AFBE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40DA808-A3D7-44B2-9481-BC13034DBC8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73094" y="476553"/>
            <a:ext cx="7035664" cy="603955"/>
          </a:xfrm>
        </p:spPr>
        <p:txBody>
          <a:bodyPr/>
          <a:lstStyle/>
          <a:p>
            <a:r>
              <a:rPr lang="en-AU" sz="3600" b="1" dirty="0"/>
              <a:t>PRAYERS OF INTERCESSION</a:t>
            </a:r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49AC3813-77D7-D901-8AF4-9B46619198E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0" y="6976956"/>
            <a:ext cx="2777067" cy="585894"/>
          </a:xfrm>
        </p:spPr>
        <p:txBody>
          <a:bodyPr anchor="ctr"/>
          <a:lstStyle/>
          <a:p>
            <a:pPr algn="l"/>
            <a:r>
              <a:rPr lang="en-US" sz="1200" dirty="0"/>
              <a:t>Photo Credit: </a:t>
            </a:r>
            <a:r>
              <a:rPr lang="en-AU" sz="1200" dirty="0"/>
              <a:t>Caritas Australia</a:t>
            </a:r>
          </a:p>
        </p:txBody>
      </p:sp>
      <p:sp>
        <p:nvSpPr>
          <p:cNvPr id="2" name="Round Diagonal Corner Rectangle 1">
            <a:extLst>
              <a:ext uri="{FF2B5EF4-FFF2-40B4-BE49-F238E27FC236}">
                <a16:creationId xmlns:a16="http://schemas.microsoft.com/office/drawing/2014/main" id="{0A201AF1-A898-3D12-3CB5-0790BAE4002D}"/>
              </a:ext>
            </a:extLst>
          </p:cNvPr>
          <p:cNvSpPr/>
          <p:nvPr/>
        </p:nvSpPr>
        <p:spPr>
          <a:xfrm>
            <a:off x="269938" y="5243685"/>
            <a:ext cx="12845561" cy="1566548"/>
          </a:xfrm>
          <a:prstGeom prst="round2DiagRect">
            <a:avLst/>
          </a:prstGeom>
          <a:solidFill>
            <a:srgbClr val="AFBE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7857C207-2C99-FE0E-73E8-B1DCE111737E}"/>
              </a:ext>
            </a:extLst>
          </p:cNvPr>
          <p:cNvSpPr txBox="1">
            <a:spLocks/>
          </p:cNvSpPr>
          <p:nvPr/>
        </p:nvSpPr>
        <p:spPr>
          <a:xfrm>
            <a:off x="693435" y="5528499"/>
            <a:ext cx="12422064" cy="60395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756232" rtl="0" eaLnBrk="1" latinLnBrk="0" hangingPunct="1">
              <a:lnSpc>
                <a:spcPct val="90000"/>
              </a:lnSpc>
              <a:spcBef>
                <a:spcPts val="827"/>
              </a:spcBef>
              <a:buFontTx/>
              <a:buNone/>
              <a:defRPr sz="1323" b="0" kern="1200">
                <a:solidFill>
                  <a:srgbClr val="0C244C"/>
                </a:solidFill>
                <a:latin typeface="Arial"/>
                <a:ea typeface="+mn-ea"/>
                <a:cs typeface="Arial"/>
              </a:defRPr>
            </a:lvl1pPr>
            <a:lvl2pPr marL="378116" indent="0" algn="l" defTabSz="756232" rtl="0" eaLnBrk="1" latinLnBrk="0" hangingPunct="1">
              <a:lnSpc>
                <a:spcPct val="90000"/>
              </a:lnSpc>
              <a:spcBef>
                <a:spcPts val="414"/>
              </a:spcBef>
              <a:buFontTx/>
              <a:buNone/>
              <a:defRPr sz="1158" kern="1200">
                <a:solidFill>
                  <a:schemeClr val="tx1"/>
                </a:solidFill>
                <a:latin typeface=""/>
                <a:ea typeface="+mn-ea"/>
                <a:cs typeface="+mn-cs"/>
              </a:defRPr>
            </a:lvl2pPr>
            <a:lvl3pPr marL="756232" indent="0" algn="l" defTabSz="756232" rtl="0" eaLnBrk="1" latinLnBrk="0" hangingPunct="1">
              <a:lnSpc>
                <a:spcPct val="90000"/>
              </a:lnSpc>
              <a:spcBef>
                <a:spcPts val="414"/>
              </a:spcBef>
              <a:buFontTx/>
              <a:buNone/>
              <a:defRPr sz="1158" kern="1200">
                <a:solidFill>
                  <a:schemeClr val="tx1"/>
                </a:solidFill>
                <a:latin typeface=""/>
                <a:ea typeface="+mn-ea"/>
                <a:cs typeface="+mn-cs"/>
              </a:defRPr>
            </a:lvl3pPr>
            <a:lvl4pPr marL="1134347" indent="0" algn="l" defTabSz="756232" rtl="0" eaLnBrk="1" latinLnBrk="0" hangingPunct="1">
              <a:lnSpc>
                <a:spcPct val="90000"/>
              </a:lnSpc>
              <a:spcBef>
                <a:spcPts val="414"/>
              </a:spcBef>
              <a:buFontTx/>
              <a:buNone/>
              <a:defRPr sz="1158" kern="1200">
                <a:solidFill>
                  <a:schemeClr val="tx1"/>
                </a:solidFill>
                <a:latin typeface=""/>
                <a:ea typeface="+mn-ea"/>
                <a:cs typeface="+mn-cs"/>
              </a:defRPr>
            </a:lvl4pPr>
            <a:lvl5pPr marL="1512463" indent="0" algn="l" defTabSz="756232" rtl="0" eaLnBrk="1" latinLnBrk="0" hangingPunct="1">
              <a:lnSpc>
                <a:spcPct val="90000"/>
              </a:lnSpc>
              <a:spcBef>
                <a:spcPts val="414"/>
              </a:spcBef>
              <a:buFontTx/>
              <a:buNone/>
              <a:defRPr sz="1158" kern="1200">
                <a:solidFill>
                  <a:schemeClr val="tx1"/>
                </a:solidFill>
                <a:latin typeface=""/>
                <a:ea typeface="+mn-ea"/>
                <a:cs typeface="+mn-cs"/>
              </a:defRPr>
            </a:lvl5pPr>
            <a:lvl6pPr marL="2079637" indent="-189058" algn="l" defTabSz="756232" rtl="0" eaLnBrk="1" latinLnBrk="0" hangingPunct="1">
              <a:lnSpc>
                <a:spcPct val="90000"/>
              </a:lnSpc>
              <a:spcBef>
                <a:spcPts val="414"/>
              </a:spcBef>
              <a:buFont typeface="Arial" panose="020B0604020202020204" pitchFamily="34" charset="0"/>
              <a:buChar char="•"/>
              <a:defRPr sz="148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57753" indent="-189058" algn="l" defTabSz="756232" rtl="0" eaLnBrk="1" latinLnBrk="0" hangingPunct="1">
              <a:lnSpc>
                <a:spcPct val="90000"/>
              </a:lnSpc>
              <a:spcBef>
                <a:spcPts val="414"/>
              </a:spcBef>
              <a:buFont typeface="Arial" panose="020B0604020202020204" pitchFamily="34" charset="0"/>
              <a:buChar char="•"/>
              <a:defRPr sz="148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35869" indent="-189058" algn="l" defTabSz="756232" rtl="0" eaLnBrk="1" latinLnBrk="0" hangingPunct="1">
              <a:lnSpc>
                <a:spcPct val="90000"/>
              </a:lnSpc>
              <a:spcBef>
                <a:spcPts val="414"/>
              </a:spcBef>
              <a:buFont typeface="Arial" panose="020B0604020202020204" pitchFamily="34" charset="0"/>
              <a:buChar char="•"/>
              <a:defRPr sz="148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13985" indent="-189058" algn="l" defTabSz="756232" rtl="0" eaLnBrk="1" latinLnBrk="0" hangingPunct="1">
              <a:lnSpc>
                <a:spcPct val="90000"/>
              </a:lnSpc>
              <a:spcBef>
                <a:spcPts val="414"/>
              </a:spcBef>
              <a:buFont typeface="Arial" panose="020B0604020202020204" pitchFamily="34" charset="0"/>
              <a:buChar char="•"/>
              <a:defRPr sz="148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3600" b="1" dirty="0"/>
              <a:t>Response: </a:t>
            </a:r>
            <a:r>
              <a:rPr lang="en-AU" sz="3600" dirty="0"/>
              <a:t>Today may your kingdom come in us and through us.</a:t>
            </a:r>
          </a:p>
        </p:txBody>
      </p:sp>
    </p:spTree>
    <p:extLst>
      <p:ext uri="{BB962C8B-B14F-4D97-AF65-F5344CB8AC3E}">
        <p14:creationId xmlns:p14="http://schemas.microsoft.com/office/powerpoint/2010/main" val="3686295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 descr="A young man uses traditional methods to light a fire.">
            <a:extLst>
              <a:ext uri="{FF2B5EF4-FFF2-40B4-BE49-F238E27FC236}">
                <a16:creationId xmlns:a16="http://schemas.microsoft.com/office/drawing/2014/main" id="{57F57AA3-BA71-4969-9B04-F687BC7A568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320" b="1960"/>
          <a:stretch>
            <a:fillRect/>
          </a:stretch>
        </p:blipFill>
        <p:spPr>
          <a:xfrm>
            <a:off x="0" y="2"/>
            <a:ext cx="13444538" cy="6976954"/>
          </a:xfrm>
        </p:spPr>
      </p:pic>
      <p:sp>
        <p:nvSpPr>
          <p:cNvPr id="7" name="Round Diagonal Corner Rectangle 1">
            <a:extLst>
              <a:ext uri="{FF2B5EF4-FFF2-40B4-BE49-F238E27FC236}">
                <a16:creationId xmlns:a16="http://schemas.microsoft.com/office/drawing/2014/main" id="{5C956C73-1264-4737-B8C8-632A814C485F}"/>
              </a:ext>
            </a:extLst>
          </p:cNvPr>
          <p:cNvSpPr/>
          <p:nvPr/>
        </p:nvSpPr>
        <p:spPr>
          <a:xfrm>
            <a:off x="581563" y="5036694"/>
            <a:ext cx="4200300" cy="1126995"/>
          </a:xfrm>
          <a:prstGeom prst="round2DiagRect">
            <a:avLst/>
          </a:prstGeom>
          <a:solidFill>
            <a:srgbClr val="AFBE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40DA808-A3D7-44B2-9481-BC13034DBC8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05059" y="5321508"/>
            <a:ext cx="7035664" cy="603955"/>
          </a:xfrm>
        </p:spPr>
        <p:txBody>
          <a:bodyPr/>
          <a:lstStyle/>
          <a:p>
            <a:r>
              <a:rPr lang="en-AU" sz="3600" b="1" dirty="0"/>
              <a:t>COMMITMENT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96B9999C-95EA-418C-80EF-BB9E6512364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-1" y="6976956"/>
            <a:ext cx="2810933" cy="585894"/>
          </a:xfrm>
        </p:spPr>
        <p:txBody>
          <a:bodyPr lIns="72027" tIns="36014" rIns="72027" bIns="36014" anchor="ctr">
            <a:noAutofit/>
          </a:bodyPr>
          <a:lstStyle/>
          <a:p>
            <a:pPr algn="l"/>
            <a:r>
              <a:rPr lang="en-US" sz="1200" dirty="0">
                <a:latin typeface="+mn-lt"/>
                <a:ea typeface="Roboto" panose="02000000000000000000" pitchFamily="2" charset="0"/>
                <a:cs typeface="Roboto" panose="02000000000000000000" pitchFamily="2" charset="0"/>
              </a:rPr>
              <a:t>Photo Credit: Caritas Australia</a:t>
            </a:r>
          </a:p>
        </p:txBody>
      </p:sp>
    </p:spTree>
    <p:extLst>
      <p:ext uri="{BB962C8B-B14F-4D97-AF65-F5344CB8AC3E}">
        <p14:creationId xmlns:p14="http://schemas.microsoft.com/office/powerpoint/2010/main" val="3617954128"/>
      </p:ext>
    </p:extLst>
  </p:cSld>
  <p:clrMapOvr>
    <a:masterClrMapping/>
  </p:clrMapOvr>
</p:sld>
</file>

<file path=ppt/theme/theme1.xml><?xml version="1.0" encoding="utf-8"?>
<a:theme xmlns:a="http://schemas.openxmlformats.org/drawingml/2006/main" name="Education Only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ducation Only" id="{13881B48-2DDF-184A-938B-59605512E7AC}" vid="{318FE15C-E0E6-E844-B559-BA56141B179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9DB4FC32371B3489519A984A7B27919" ma:contentTypeVersion="19" ma:contentTypeDescription="Create a new document." ma:contentTypeScope="" ma:versionID="616cba8acb9e0cdda2726f1aa8357487">
  <xsd:schema xmlns:xsd="http://www.w3.org/2001/XMLSchema" xmlns:xs="http://www.w3.org/2001/XMLSchema" xmlns:p="http://schemas.microsoft.com/office/2006/metadata/properties" xmlns:ns2="a7938f78-b017-4dc0-8c82-d5b44b2641c5" xmlns:ns3="a74f41e8-2c9a-4a9a-8a86-1b2eca9cb15f" targetNamespace="http://schemas.microsoft.com/office/2006/metadata/properties" ma:root="true" ma:fieldsID="8263444d65e89c1549783ac1a4911d42" ns2:_="" ns3:_="">
    <xsd:import namespace="a7938f78-b017-4dc0-8c82-d5b44b2641c5"/>
    <xsd:import namespace="a74f41e8-2c9a-4a9a-8a86-1b2eca9cb15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OCR" minOccurs="0"/>
                <xsd:element ref="ns2:lcf76f155ced4ddcb4097134ff3c332f" minOccurs="0"/>
                <xsd:element ref="ns3:TaxCatchAll" minOccurs="0"/>
                <xsd:element ref="ns2:MediaLengthInSecond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938f78-b017-4dc0-8c82-d5b44b2641c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fba56b17-20de-4e09-aefb-c97c0efd6db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4f41e8-2c9a-4a9a-8a86-1b2eca9cb15f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0f3ffeea-cf0c-4ca3-804a-6fa494fe2746}" ma:internalName="TaxCatchAll" ma:showField="CatchAllData" ma:web="a74f41e8-2c9a-4a9a-8a86-1b2eca9cb15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7938f78-b017-4dc0-8c82-d5b44b2641c5">
      <Terms xmlns="http://schemas.microsoft.com/office/infopath/2007/PartnerControls"/>
    </lcf76f155ced4ddcb4097134ff3c332f>
    <TaxCatchAll xmlns="a74f41e8-2c9a-4a9a-8a86-1b2eca9cb15f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67196BB-AB4E-401D-AFB6-8EB2B75FDBF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7938f78-b017-4dc0-8c82-d5b44b2641c5"/>
    <ds:schemaRef ds:uri="a74f41e8-2c9a-4a9a-8a86-1b2eca9cb15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BBA37C6-62E4-4D0F-8FE2-0253EBEF683B}">
  <ds:schemaRefs>
    <ds:schemaRef ds:uri="http://schemas.microsoft.com/office/2006/metadata/properties"/>
    <ds:schemaRef ds:uri="http://www.w3.org/XML/1998/namespace"/>
    <ds:schemaRef ds:uri="http://purl.org/dc/elements/1.1/"/>
    <ds:schemaRef ds:uri="http://schemas.openxmlformats.org/package/2006/metadata/core-properties"/>
    <ds:schemaRef ds:uri="a7938f78-b017-4dc0-8c82-d5b44b2641c5"/>
    <ds:schemaRef ds:uri="http://purl.org/dc/terms/"/>
    <ds:schemaRef ds:uri="http://schemas.microsoft.com/office/2006/documentManagement/types"/>
    <ds:schemaRef ds:uri="http://schemas.microsoft.com/office/infopath/2007/PartnerControls"/>
    <ds:schemaRef ds:uri="a74f41e8-2c9a-4a9a-8a86-1b2eca9cb15f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B02B2A76-F04A-43DE-8C51-E86C86E50DD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Education Only</Template>
  <TotalTime>1600</TotalTime>
  <Words>212</Words>
  <Application>Microsoft Office PowerPoint</Application>
  <PresentationFormat>Custom</PresentationFormat>
  <Paragraphs>34</Paragraphs>
  <Slides>15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Calibri</vt:lpstr>
      <vt:lpstr>Garamond</vt:lpstr>
      <vt:lpstr>Montserrat Light</vt:lpstr>
      <vt:lpstr>Roboto</vt:lpstr>
      <vt:lpstr>Education Only</vt:lpstr>
      <vt:lpstr>Welcome to our prayer service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Caritas Prayer Service - Poverty</dc:title>
  <dc:creator>Nicole Dobrohotoff;Sarah.Latif@caritas.org.au</dc:creator>
  <cp:lastModifiedBy>Eleanor Niland</cp:lastModifiedBy>
  <cp:revision>75</cp:revision>
  <dcterms:created xsi:type="dcterms:W3CDTF">2020-09-07T01:18:04Z</dcterms:created>
  <dcterms:modified xsi:type="dcterms:W3CDTF">2026-02-23T02:10:41Z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2020-09-07T00:00:00Z</vt:filetime>
  </property>
  <property fmtid="{D5CDD505-2E9C-101B-9397-08002B2CF9AE}" pid="3" name="Creator">
    <vt:lpwstr>Adobe InDesign 15.1 (Macintosh)</vt:lpwstr>
  </property>
  <property fmtid="{D5CDD505-2E9C-101B-9397-08002B2CF9AE}" pid="4" name="LastSaved">
    <vt:filetime>2020-09-07T00:00:00Z</vt:filetime>
  </property>
  <property fmtid="{D5CDD505-2E9C-101B-9397-08002B2CF9AE}" pid="5" name="ContentTypeId">
    <vt:lpwstr>0x01010009DB4FC32371B3489519A984A7B27919</vt:lpwstr>
  </property>
  <property fmtid="{D5CDD505-2E9C-101B-9397-08002B2CF9AE}" pid="6" name="_dlc_DocIdItemGuid">
    <vt:lpwstr>bfc49255-13cf-4c77-be9e-f71f62fa9d38</vt:lpwstr>
  </property>
  <property fmtid="{D5CDD505-2E9C-101B-9397-08002B2CF9AE}" pid="7" name="MediaServiceImageTags">
    <vt:lpwstr/>
  </property>
</Properties>
</file>