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63" r:id="rId5"/>
    <p:sldId id="264" r:id="rId6"/>
    <p:sldId id="271" r:id="rId7"/>
    <p:sldId id="265" r:id="rId8"/>
    <p:sldId id="272" r:id="rId9"/>
    <p:sldId id="283" r:id="rId10"/>
    <p:sldId id="284" r:id="rId11"/>
    <p:sldId id="285" r:id="rId12"/>
    <p:sldId id="286" r:id="rId13"/>
    <p:sldId id="287" r:id="rId14"/>
    <p:sldId id="288" r:id="rId15"/>
    <p:sldId id="289" r:id="rId16"/>
    <p:sldId id="291" r:id="rId17"/>
    <p:sldId id="292" r:id="rId18"/>
    <p:sldId id="293" r:id="rId19"/>
    <p:sldId id="257" r:id="rId20"/>
    <p:sldId id="276" r:id="rId21"/>
    <p:sldId id="277" r:id="rId22"/>
    <p:sldId id="278" r:id="rId23"/>
    <p:sldId id="279" r:id="rId24"/>
    <p:sldId id="280" r:id="rId25"/>
    <p:sldId id="282" r:id="rId26"/>
    <p:sldId id="295" r:id="rId27"/>
    <p:sldId id="294" r:id="rId28"/>
    <p:sldId id="270" r:id="rId2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3A33AF-F035-F8C5-6A22-39F5F1DB9E7C}" name="Eleanor Niland" initials="EN" userId="S::Eleanor.Niland@caritas.org.au::e474577c-69ca-4c95-8c71-742afc135a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000"/>
    <a:srgbClr val="2E294E"/>
    <a:srgbClr val="FFCF99"/>
    <a:srgbClr val="E9E3E6"/>
    <a:srgbClr val="004851"/>
    <a:srgbClr val="C3DDD7"/>
    <a:srgbClr val="63B1A4"/>
    <a:srgbClr val="D86075"/>
    <a:srgbClr val="DF91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363929-5C60-4BF4-855A-8CFBB99F5A0D}" v="64" dt="2026-04-15T01:26:57.6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94660"/>
  </p:normalViewPr>
  <p:slideViewPr>
    <p:cSldViewPr snapToGrid="0">
      <p:cViewPr varScale="1">
        <p:scale>
          <a:sx n="65" d="100"/>
          <a:sy n="65" d="100"/>
        </p:scale>
        <p:origin x="295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Niland" userId="e474577c-69ca-4c95-8c71-742afc135a60" providerId="ADAL" clId="{4E103A99-C701-45AB-AA81-6F44581EB30E}"/>
    <pc:docChg chg="undo redo custSel addSld delSld modSld sldOrd modMainMaster">
      <pc:chgData name="Eleanor Niland" userId="e474577c-69ca-4c95-8c71-742afc135a60" providerId="ADAL" clId="{4E103A99-C701-45AB-AA81-6F44581EB30E}" dt="2026-04-15T01:27:16.499" v="2706" actId="20577"/>
      <pc:docMkLst>
        <pc:docMk/>
      </pc:docMkLst>
      <pc:sldChg chg="modSp mod">
        <pc:chgData name="Eleanor Niland" userId="e474577c-69ca-4c95-8c71-742afc135a60" providerId="ADAL" clId="{4E103A99-C701-45AB-AA81-6F44581EB30E}" dt="2026-04-10T02:08:29.529" v="2302" actId="20577"/>
        <pc:sldMkLst>
          <pc:docMk/>
          <pc:sldMk cId="4095785730" sldId="257"/>
        </pc:sldMkLst>
        <pc:graphicFrameChg chg="mod modGraphic">
          <ac:chgData name="Eleanor Niland" userId="e474577c-69ca-4c95-8c71-742afc135a60" providerId="ADAL" clId="{4E103A99-C701-45AB-AA81-6F44581EB30E}" dt="2026-04-10T02:08:29.529" v="2302" actId="20577"/>
          <ac:graphicFrameMkLst>
            <pc:docMk/>
            <pc:sldMk cId="4095785730" sldId="257"/>
            <ac:graphicFrameMk id="8" creationId="{A587D635-70E7-4133-B7BA-50B61DFBC834}"/>
          </ac:graphicFrameMkLst>
        </pc:graphicFrameChg>
      </pc:sldChg>
      <pc:sldChg chg="modSp mod">
        <pc:chgData name="Eleanor Niland" userId="e474577c-69ca-4c95-8c71-742afc135a60" providerId="ADAL" clId="{4E103A99-C701-45AB-AA81-6F44581EB30E}" dt="2026-04-15T01:27:16.499" v="2706" actId="20577"/>
        <pc:sldMkLst>
          <pc:docMk/>
          <pc:sldMk cId="1008923487" sldId="264"/>
        </pc:sldMkLst>
        <pc:spChg chg="mod">
          <ac:chgData name="Eleanor Niland" userId="e474577c-69ca-4c95-8c71-742afc135a60" providerId="ADAL" clId="{4E103A99-C701-45AB-AA81-6F44581EB30E}" dt="2026-04-15T01:27:16.499" v="2706" actId="20577"/>
          <ac:spMkLst>
            <pc:docMk/>
            <pc:sldMk cId="1008923487" sldId="264"/>
            <ac:spMk id="6" creationId="{827DE330-E829-457F-919D-CB5C198D7CAE}"/>
          </ac:spMkLst>
        </pc:spChg>
        <pc:spChg chg="mod">
          <ac:chgData name="Eleanor Niland" userId="e474577c-69ca-4c95-8c71-742afc135a60" providerId="ADAL" clId="{4E103A99-C701-45AB-AA81-6F44581EB30E}" dt="2026-04-15T01:26:37.416" v="2685" actId="20577"/>
          <ac:spMkLst>
            <pc:docMk/>
            <pc:sldMk cId="1008923487" sldId="264"/>
            <ac:spMk id="7" creationId="{0EA2C88A-53E9-4673-8FA6-AF94A3CF61CC}"/>
          </ac:spMkLst>
        </pc:spChg>
      </pc:sldChg>
      <pc:sldChg chg="modSp mod">
        <pc:chgData name="Eleanor Niland" userId="e474577c-69ca-4c95-8c71-742afc135a60" providerId="ADAL" clId="{4E103A99-C701-45AB-AA81-6F44581EB30E}" dt="2026-04-10T01:30:23.371" v="2216" actId="20577"/>
        <pc:sldMkLst>
          <pc:docMk/>
          <pc:sldMk cId="3693854720" sldId="265"/>
        </pc:sldMkLst>
        <pc:spChg chg="mod">
          <ac:chgData name="Eleanor Niland" userId="e474577c-69ca-4c95-8c71-742afc135a60" providerId="ADAL" clId="{4E103A99-C701-45AB-AA81-6F44581EB30E}" dt="2026-04-07T06:06:02.669" v="21" actId="207"/>
          <ac:spMkLst>
            <pc:docMk/>
            <pc:sldMk cId="3693854720" sldId="265"/>
            <ac:spMk id="5" creationId="{AFDF28CE-084E-4C42-BD86-80E1BBB7B258}"/>
          </ac:spMkLst>
        </pc:spChg>
        <pc:graphicFrameChg chg="mod modGraphic">
          <ac:chgData name="Eleanor Niland" userId="e474577c-69ca-4c95-8c71-742afc135a60" providerId="ADAL" clId="{4E103A99-C701-45AB-AA81-6F44581EB30E}" dt="2026-04-10T01:30:23.371" v="2216" actId="20577"/>
          <ac:graphicFrameMkLst>
            <pc:docMk/>
            <pc:sldMk cId="3693854720" sldId="265"/>
            <ac:graphicFrameMk id="8" creationId="{5B3F3E92-F80D-4211-9CAC-0204D28F6988}"/>
          </ac:graphicFrameMkLst>
        </pc:graphicFrameChg>
      </pc:sldChg>
      <pc:sldChg chg="setBg">
        <pc:chgData name="Eleanor Niland" userId="e474577c-69ca-4c95-8c71-742afc135a60" providerId="ADAL" clId="{4E103A99-C701-45AB-AA81-6F44581EB30E}" dt="2026-04-07T06:03:19.356" v="0"/>
        <pc:sldMkLst>
          <pc:docMk/>
          <pc:sldMk cId="317872851" sldId="270"/>
        </pc:sldMkLst>
      </pc:sldChg>
      <pc:sldChg chg="modSp mod">
        <pc:chgData name="Eleanor Niland" userId="e474577c-69ca-4c95-8c71-742afc135a60" providerId="ADAL" clId="{4E103A99-C701-45AB-AA81-6F44581EB30E}" dt="2026-04-07T06:05:55.594" v="20" actId="207"/>
        <pc:sldMkLst>
          <pc:docMk/>
          <pc:sldMk cId="1927983174" sldId="271"/>
        </pc:sldMkLst>
        <pc:spChg chg="mod">
          <ac:chgData name="Eleanor Niland" userId="e474577c-69ca-4c95-8c71-742afc135a60" providerId="ADAL" clId="{4E103A99-C701-45AB-AA81-6F44581EB30E}" dt="2026-04-07T06:05:49.819" v="19" actId="207"/>
          <ac:spMkLst>
            <pc:docMk/>
            <pc:sldMk cId="1927983174" sldId="271"/>
            <ac:spMk id="2" creationId="{433F8BF0-F8CF-4CFE-9D9E-A9733D5A5C8D}"/>
          </ac:spMkLst>
        </pc:spChg>
        <pc:spChg chg="mod">
          <ac:chgData name="Eleanor Niland" userId="e474577c-69ca-4c95-8c71-742afc135a60" providerId="ADAL" clId="{4E103A99-C701-45AB-AA81-6F44581EB30E}" dt="2026-04-07T06:05:55.594" v="20" actId="207"/>
          <ac:spMkLst>
            <pc:docMk/>
            <pc:sldMk cId="1927983174" sldId="271"/>
            <ac:spMk id="8" creationId="{04682563-8C45-4722-8970-F799D353823A}"/>
          </ac:spMkLst>
        </pc:spChg>
      </pc:sldChg>
      <pc:sldChg chg="modSp mod">
        <pc:chgData name="Eleanor Niland" userId="e474577c-69ca-4c95-8c71-742afc135a60" providerId="ADAL" clId="{4E103A99-C701-45AB-AA81-6F44581EB30E}" dt="2026-04-10T02:27:13.872" v="2464" actId="20577"/>
        <pc:sldMkLst>
          <pc:docMk/>
          <pc:sldMk cId="2410866388" sldId="272"/>
        </pc:sldMkLst>
        <pc:spChg chg="mod">
          <ac:chgData name="Eleanor Niland" userId="e474577c-69ca-4c95-8c71-742afc135a60" providerId="ADAL" clId="{4E103A99-C701-45AB-AA81-6F44581EB30E}" dt="2026-04-10T02:27:13.872" v="2464" actId="20577"/>
          <ac:spMkLst>
            <pc:docMk/>
            <pc:sldMk cId="2410866388" sldId="272"/>
            <ac:spMk id="6" creationId="{9AEDBBCE-B484-44FE-8BF7-CF97C1A1885F}"/>
          </ac:spMkLst>
        </pc:spChg>
      </pc:sldChg>
      <pc:sldChg chg="modSp mod">
        <pc:chgData name="Eleanor Niland" userId="e474577c-69ca-4c95-8c71-742afc135a60" providerId="ADAL" clId="{4E103A99-C701-45AB-AA81-6F44581EB30E}" dt="2026-04-10T02:09:38.011" v="2365" actId="20577"/>
        <pc:sldMkLst>
          <pc:docMk/>
          <pc:sldMk cId="3106321703" sldId="276"/>
        </pc:sldMkLst>
        <pc:graphicFrameChg chg="modGraphic">
          <ac:chgData name="Eleanor Niland" userId="e474577c-69ca-4c95-8c71-742afc135a60" providerId="ADAL" clId="{4E103A99-C701-45AB-AA81-6F44581EB30E}" dt="2026-04-10T02:09:38.011" v="2365" actId="20577"/>
          <ac:graphicFrameMkLst>
            <pc:docMk/>
            <pc:sldMk cId="3106321703" sldId="276"/>
            <ac:graphicFrameMk id="8" creationId="{A587D635-70E7-4133-B7BA-50B61DFBC834}"/>
          </ac:graphicFrameMkLst>
        </pc:graphicFrameChg>
      </pc:sldChg>
      <pc:sldChg chg="modSp mod">
        <pc:chgData name="Eleanor Niland" userId="e474577c-69ca-4c95-8c71-742afc135a60" providerId="ADAL" clId="{4E103A99-C701-45AB-AA81-6F44581EB30E}" dt="2026-04-10T02:09:19.076" v="2348" actId="20577"/>
        <pc:sldMkLst>
          <pc:docMk/>
          <pc:sldMk cId="3586183698" sldId="277"/>
        </pc:sldMkLst>
        <pc:graphicFrameChg chg="modGraphic">
          <ac:chgData name="Eleanor Niland" userId="e474577c-69ca-4c95-8c71-742afc135a60" providerId="ADAL" clId="{4E103A99-C701-45AB-AA81-6F44581EB30E}" dt="2026-04-10T02:09:19.076" v="2348" actId="20577"/>
          <ac:graphicFrameMkLst>
            <pc:docMk/>
            <pc:sldMk cId="3586183698" sldId="277"/>
            <ac:graphicFrameMk id="8" creationId="{A587D635-70E7-4133-B7BA-50B61DFBC834}"/>
          </ac:graphicFrameMkLst>
        </pc:graphicFrameChg>
      </pc:sldChg>
      <pc:sldChg chg="modSp mod">
        <pc:chgData name="Eleanor Niland" userId="e474577c-69ca-4c95-8c71-742afc135a60" providerId="ADAL" clId="{4E103A99-C701-45AB-AA81-6F44581EB30E}" dt="2026-04-10T02:09:02.613" v="2323" actId="20577"/>
        <pc:sldMkLst>
          <pc:docMk/>
          <pc:sldMk cId="3105480031" sldId="278"/>
        </pc:sldMkLst>
        <pc:graphicFrameChg chg="mod modGraphic">
          <ac:chgData name="Eleanor Niland" userId="e474577c-69ca-4c95-8c71-742afc135a60" providerId="ADAL" clId="{4E103A99-C701-45AB-AA81-6F44581EB30E}" dt="2026-04-10T02:09:02.613" v="2323" actId="20577"/>
          <ac:graphicFrameMkLst>
            <pc:docMk/>
            <pc:sldMk cId="3105480031" sldId="278"/>
            <ac:graphicFrameMk id="8" creationId="{A587D635-70E7-4133-B7BA-50B61DFBC834}"/>
          </ac:graphicFrameMkLst>
        </pc:graphicFrameChg>
      </pc:sldChg>
      <pc:sldChg chg="ord">
        <pc:chgData name="Eleanor Niland" userId="e474577c-69ca-4c95-8c71-742afc135a60" providerId="ADAL" clId="{4E103A99-C701-45AB-AA81-6F44581EB30E}" dt="2026-04-10T02:30:46.116" v="2466"/>
        <pc:sldMkLst>
          <pc:docMk/>
          <pc:sldMk cId="3816741524" sldId="282"/>
        </pc:sldMkLst>
      </pc:sldChg>
      <pc:sldChg chg="modSp mod">
        <pc:chgData name="Eleanor Niland" userId="e474577c-69ca-4c95-8c71-742afc135a60" providerId="ADAL" clId="{4E103A99-C701-45AB-AA81-6F44581EB30E}" dt="2026-04-10T02:27:06.698" v="2461" actId="20577"/>
        <pc:sldMkLst>
          <pc:docMk/>
          <pc:sldMk cId="440793356" sldId="283"/>
        </pc:sldMkLst>
        <pc:spChg chg="mod">
          <ac:chgData name="Eleanor Niland" userId="e474577c-69ca-4c95-8c71-742afc135a60" providerId="ADAL" clId="{4E103A99-C701-45AB-AA81-6F44581EB30E}" dt="2026-04-10T02:27:06.698" v="2461" actId="20577"/>
          <ac:spMkLst>
            <pc:docMk/>
            <pc:sldMk cId="440793356" sldId="283"/>
            <ac:spMk id="6" creationId="{9AEDBBCE-B484-44FE-8BF7-CF97C1A1885F}"/>
          </ac:spMkLst>
        </pc:spChg>
      </pc:sldChg>
      <pc:sldChg chg="modSp mod">
        <pc:chgData name="Eleanor Niland" userId="e474577c-69ca-4c95-8c71-742afc135a60" providerId="ADAL" clId="{4E103A99-C701-45AB-AA81-6F44581EB30E}" dt="2026-04-09T05:31:40.679" v="1450" actId="20577"/>
        <pc:sldMkLst>
          <pc:docMk/>
          <pc:sldMk cId="1927573437" sldId="284"/>
        </pc:sldMkLst>
        <pc:spChg chg="mod">
          <ac:chgData name="Eleanor Niland" userId="e474577c-69ca-4c95-8c71-742afc135a60" providerId="ADAL" clId="{4E103A99-C701-45AB-AA81-6F44581EB30E}" dt="2026-04-09T05:31:40.679" v="1450" actId="20577"/>
          <ac:spMkLst>
            <pc:docMk/>
            <pc:sldMk cId="1927573437" sldId="284"/>
            <ac:spMk id="6" creationId="{9AEDBBCE-B484-44FE-8BF7-CF97C1A1885F}"/>
          </ac:spMkLst>
        </pc:spChg>
      </pc:sldChg>
      <pc:sldChg chg="modSp mod">
        <pc:chgData name="Eleanor Niland" userId="e474577c-69ca-4c95-8c71-742afc135a60" providerId="ADAL" clId="{4E103A99-C701-45AB-AA81-6F44581EB30E}" dt="2026-04-09T05:14:24.117" v="1065" actId="20577"/>
        <pc:sldMkLst>
          <pc:docMk/>
          <pc:sldMk cId="1122077063" sldId="285"/>
        </pc:sldMkLst>
        <pc:spChg chg="mod">
          <ac:chgData name="Eleanor Niland" userId="e474577c-69ca-4c95-8c71-742afc135a60" providerId="ADAL" clId="{4E103A99-C701-45AB-AA81-6F44581EB30E}" dt="2026-04-09T05:14:24.117" v="1065" actId="20577"/>
          <ac:spMkLst>
            <pc:docMk/>
            <pc:sldMk cId="1122077063" sldId="285"/>
            <ac:spMk id="6" creationId="{9AEDBBCE-B484-44FE-8BF7-CF97C1A1885F}"/>
          </ac:spMkLst>
        </pc:spChg>
      </pc:sldChg>
      <pc:sldChg chg="modSp mod">
        <pc:chgData name="Eleanor Niland" userId="e474577c-69ca-4c95-8c71-742afc135a60" providerId="ADAL" clId="{4E103A99-C701-45AB-AA81-6F44581EB30E}" dt="2026-04-10T02:31:08.420" v="2486" actId="20577"/>
        <pc:sldMkLst>
          <pc:docMk/>
          <pc:sldMk cId="42941225" sldId="286"/>
        </pc:sldMkLst>
        <pc:spChg chg="mod">
          <ac:chgData name="Eleanor Niland" userId="e474577c-69ca-4c95-8c71-742afc135a60" providerId="ADAL" clId="{4E103A99-C701-45AB-AA81-6F44581EB30E}" dt="2026-04-10T02:31:08.420" v="2486" actId="20577"/>
          <ac:spMkLst>
            <pc:docMk/>
            <pc:sldMk cId="42941225" sldId="286"/>
            <ac:spMk id="6" creationId="{9AEDBBCE-B484-44FE-8BF7-CF97C1A1885F}"/>
          </ac:spMkLst>
        </pc:spChg>
      </pc:sldChg>
      <pc:sldChg chg="modSp mod">
        <pc:chgData name="Eleanor Niland" userId="e474577c-69ca-4c95-8c71-742afc135a60" providerId="ADAL" clId="{4E103A99-C701-45AB-AA81-6F44581EB30E}" dt="2026-04-10T02:23:17.817" v="2425" actId="108"/>
        <pc:sldMkLst>
          <pc:docMk/>
          <pc:sldMk cId="3627745334" sldId="287"/>
        </pc:sldMkLst>
        <pc:spChg chg="mod">
          <ac:chgData name="Eleanor Niland" userId="e474577c-69ca-4c95-8c71-742afc135a60" providerId="ADAL" clId="{4E103A99-C701-45AB-AA81-6F44581EB30E}" dt="2026-04-10T02:23:17.817" v="2425" actId="108"/>
          <ac:spMkLst>
            <pc:docMk/>
            <pc:sldMk cId="3627745334" sldId="287"/>
            <ac:spMk id="6" creationId="{9AEDBBCE-B484-44FE-8BF7-CF97C1A1885F}"/>
          </ac:spMkLst>
        </pc:spChg>
      </pc:sldChg>
      <pc:sldChg chg="modSp mod">
        <pc:chgData name="Eleanor Niland" userId="e474577c-69ca-4c95-8c71-742afc135a60" providerId="ADAL" clId="{4E103A99-C701-45AB-AA81-6F44581EB30E}" dt="2026-04-07T06:07:38.477" v="39" actId="207"/>
        <pc:sldMkLst>
          <pc:docMk/>
          <pc:sldMk cId="1372320578" sldId="288"/>
        </pc:sldMkLst>
        <pc:spChg chg="mod">
          <ac:chgData name="Eleanor Niland" userId="e474577c-69ca-4c95-8c71-742afc135a60" providerId="ADAL" clId="{4E103A99-C701-45AB-AA81-6F44581EB30E}" dt="2026-04-07T06:07:38.477" v="39" actId="207"/>
          <ac:spMkLst>
            <pc:docMk/>
            <pc:sldMk cId="1372320578" sldId="288"/>
            <ac:spMk id="6" creationId="{9AEDBBCE-B484-44FE-8BF7-CF97C1A1885F}"/>
          </ac:spMkLst>
        </pc:spChg>
      </pc:sldChg>
      <pc:sldChg chg="modSp mod">
        <pc:chgData name="Eleanor Niland" userId="e474577c-69ca-4c95-8c71-742afc135a60" providerId="ADAL" clId="{4E103A99-C701-45AB-AA81-6F44581EB30E}" dt="2026-04-10T02:35:33.251" v="2631" actId="108"/>
        <pc:sldMkLst>
          <pc:docMk/>
          <pc:sldMk cId="500896730" sldId="289"/>
        </pc:sldMkLst>
        <pc:spChg chg="mod">
          <ac:chgData name="Eleanor Niland" userId="e474577c-69ca-4c95-8c71-742afc135a60" providerId="ADAL" clId="{4E103A99-C701-45AB-AA81-6F44581EB30E}" dt="2026-04-10T02:35:33.251" v="2631" actId="108"/>
          <ac:spMkLst>
            <pc:docMk/>
            <pc:sldMk cId="500896730" sldId="289"/>
            <ac:spMk id="6" creationId="{9AEDBBCE-B484-44FE-8BF7-CF97C1A1885F}"/>
          </ac:spMkLst>
        </pc:spChg>
      </pc:sldChg>
      <pc:sldChg chg="modSp mod">
        <pc:chgData name="Eleanor Niland" userId="e474577c-69ca-4c95-8c71-742afc135a60" providerId="ADAL" clId="{4E103A99-C701-45AB-AA81-6F44581EB30E}" dt="2026-04-07T06:07:57.901" v="43" actId="207"/>
        <pc:sldMkLst>
          <pc:docMk/>
          <pc:sldMk cId="2901794977" sldId="291"/>
        </pc:sldMkLst>
        <pc:spChg chg="mod">
          <ac:chgData name="Eleanor Niland" userId="e474577c-69ca-4c95-8c71-742afc135a60" providerId="ADAL" clId="{4E103A99-C701-45AB-AA81-6F44581EB30E}" dt="2026-04-07T06:07:57.901" v="43" actId="207"/>
          <ac:spMkLst>
            <pc:docMk/>
            <pc:sldMk cId="2901794977" sldId="291"/>
            <ac:spMk id="6" creationId="{9AEDBBCE-B484-44FE-8BF7-CF97C1A1885F}"/>
          </ac:spMkLst>
        </pc:spChg>
      </pc:sldChg>
      <pc:sldChg chg="modSp mod">
        <pc:chgData name="Eleanor Niland" userId="e474577c-69ca-4c95-8c71-742afc135a60" providerId="ADAL" clId="{4E103A99-C701-45AB-AA81-6F44581EB30E}" dt="2026-04-10T02:24:16.283" v="2435" actId="20577"/>
        <pc:sldMkLst>
          <pc:docMk/>
          <pc:sldMk cId="547272076" sldId="292"/>
        </pc:sldMkLst>
        <pc:spChg chg="mod">
          <ac:chgData name="Eleanor Niland" userId="e474577c-69ca-4c95-8c71-742afc135a60" providerId="ADAL" clId="{4E103A99-C701-45AB-AA81-6F44581EB30E}" dt="2026-04-10T02:24:16.283" v="2435" actId="20577"/>
          <ac:spMkLst>
            <pc:docMk/>
            <pc:sldMk cId="547272076" sldId="292"/>
            <ac:spMk id="6" creationId="{9AEDBBCE-B484-44FE-8BF7-CF97C1A1885F}"/>
          </ac:spMkLst>
        </pc:spChg>
      </pc:sldChg>
      <pc:sldChg chg="modSp mod">
        <pc:chgData name="Eleanor Niland" userId="e474577c-69ca-4c95-8c71-742afc135a60" providerId="ADAL" clId="{4E103A99-C701-45AB-AA81-6F44581EB30E}" dt="2026-04-07T06:04:13.921" v="4" actId="207"/>
        <pc:sldMkLst>
          <pc:docMk/>
          <pc:sldMk cId="1746422720" sldId="293"/>
        </pc:sldMkLst>
        <pc:spChg chg="mod">
          <ac:chgData name="Eleanor Niland" userId="e474577c-69ca-4c95-8c71-742afc135a60" providerId="ADAL" clId="{4E103A99-C701-45AB-AA81-6F44581EB30E}" dt="2026-04-07T06:04:13.921" v="4" actId="207"/>
          <ac:spMkLst>
            <pc:docMk/>
            <pc:sldMk cId="1746422720" sldId="293"/>
            <ac:spMk id="3" creationId="{522EF510-903A-7C42-B4CE-1B7611C6B574}"/>
          </ac:spMkLst>
        </pc:spChg>
        <pc:spChg chg="mod">
          <ac:chgData name="Eleanor Niland" userId="e474577c-69ca-4c95-8c71-742afc135a60" providerId="ADAL" clId="{4E103A99-C701-45AB-AA81-6F44581EB30E}" dt="2026-04-07T06:04:12.028" v="3" actId="207"/>
          <ac:spMkLst>
            <pc:docMk/>
            <pc:sldMk cId="1746422720" sldId="293"/>
            <ac:spMk id="6" creationId="{9AEDBBCE-B484-44FE-8BF7-CF97C1A1885F}"/>
          </ac:spMkLst>
        </pc:spChg>
      </pc:sldChg>
      <pc:sldChg chg="setBg">
        <pc:chgData name="Eleanor Niland" userId="e474577c-69ca-4c95-8c71-742afc135a60" providerId="ADAL" clId="{4E103A99-C701-45AB-AA81-6F44581EB30E}" dt="2026-04-07T06:03:39.232" v="1"/>
        <pc:sldMkLst>
          <pc:docMk/>
          <pc:sldMk cId="2576457233" sldId="294"/>
        </pc:sldMkLst>
      </pc:sldChg>
      <pc:sldChg chg="add ord">
        <pc:chgData name="Eleanor Niland" userId="e474577c-69ca-4c95-8c71-742afc135a60" providerId="ADAL" clId="{4E103A99-C701-45AB-AA81-6F44581EB30E}" dt="2026-04-10T02:30:47.705" v="2468"/>
        <pc:sldMkLst>
          <pc:docMk/>
          <pc:sldMk cId="2207096267" sldId="295"/>
        </pc:sldMkLst>
      </pc:sldChg>
      <pc:sldMasterChg chg="modSldLayout">
        <pc:chgData name="Eleanor Niland" userId="e474577c-69ca-4c95-8c71-742afc135a60" providerId="ADAL" clId="{4E103A99-C701-45AB-AA81-6F44581EB30E}" dt="2026-04-07T06:05:18.462" v="12"/>
        <pc:sldMasterMkLst>
          <pc:docMk/>
          <pc:sldMasterMk cId="797315993" sldId="2147483672"/>
        </pc:sldMasterMkLst>
        <pc:sldLayoutChg chg="modSp mod">
          <pc:chgData name="Eleanor Niland" userId="e474577c-69ca-4c95-8c71-742afc135a60" providerId="ADAL" clId="{4E103A99-C701-45AB-AA81-6F44581EB30E}" dt="2026-04-07T06:04:51.931" v="8" actId="207"/>
          <pc:sldLayoutMkLst>
            <pc:docMk/>
            <pc:sldMasterMk cId="797315993" sldId="2147483672"/>
            <pc:sldLayoutMk cId="859169211" sldId="2147483678"/>
          </pc:sldLayoutMkLst>
          <pc:spChg chg="mod">
            <ac:chgData name="Eleanor Niland" userId="e474577c-69ca-4c95-8c71-742afc135a60" providerId="ADAL" clId="{4E103A99-C701-45AB-AA81-6F44581EB30E}" dt="2026-04-07T06:04:48.267" v="7" actId="207"/>
            <ac:spMkLst>
              <pc:docMk/>
              <pc:sldMasterMk cId="797315993" sldId="2147483672"/>
              <pc:sldLayoutMk cId="859169211" sldId="2147483678"/>
              <ac:spMk id="3" creationId="{2177FB14-1502-974E-B4E0-7F429BA8A6CA}"/>
            </ac:spMkLst>
          </pc:spChg>
          <pc:spChg chg="mod">
            <ac:chgData name="Eleanor Niland" userId="e474577c-69ca-4c95-8c71-742afc135a60" providerId="ADAL" clId="{4E103A99-C701-45AB-AA81-6F44581EB30E}" dt="2026-04-07T06:04:51.931" v="8" actId="207"/>
            <ac:spMkLst>
              <pc:docMk/>
              <pc:sldMasterMk cId="797315993" sldId="2147483672"/>
              <pc:sldLayoutMk cId="859169211" sldId="2147483678"/>
              <ac:spMk id="12" creationId="{5F5C114E-7A6F-2C45-BF8A-939F0540E466}"/>
            </ac:spMkLst>
          </pc:spChg>
        </pc:sldLayoutChg>
        <pc:sldLayoutChg chg="modSp mod">
          <pc:chgData name="Eleanor Niland" userId="e474577c-69ca-4c95-8c71-742afc135a60" providerId="ADAL" clId="{4E103A99-C701-45AB-AA81-6F44581EB30E}" dt="2026-04-07T06:04:40.316" v="6" actId="207"/>
          <pc:sldLayoutMkLst>
            <pc:docMk/>
            <pc:sldMasterMk cId="797315993" sldId="2147483672"/>
            <pc:sldLayoutMk cId="411877732" sldId="2147483679"/>
          </pc:sldLayoutMkLst>
          <pc:spChg chg="mod">
            <ac:chgData name="Eleanor Niland" userId="e474577c-69ca-4c95-8c71-742afc135a60" providerId="ADAL" clId="{4E103A99-C701-45AB-AA81-6F44581EB30E}" dt="2026-04-07T06:04:40.316" v="6" actId="207"/>
            <ac:spMkLst>
              <pc:docMk/>
              <pc:sldMasterMk cId="797315993" sldId="2147483672"/>
              <pc:sldLayoutMk cId="411877732" sldId="2147483679"/>
              <ac:spMk id="7" creationId="{75F37BAC-8540-E448-990A-DE811E442BD5}"/>
            </ac:spMkLst>
          </pc:spChg>
          <pc:spChg chg="mod">
            <ac:chgData name="Eleanor Niland" userId="e474577c-69ca-4c95-8c71-742afc135a60" providerId="ADAL" clId="{4E103A99-C701-45AB-AA81-6F44581EB30E}" dt="2026-04-07T06:04:20.803" v="5" actId="207"/>
            <ac:spMkLst>
              <pc:docMk/>
              <pc:sldMasterMk cId="797315993" sldId="2147483672"/>
              <pc:sldLayoutMk cId="411877732" sldId="2147483679"/>
              <ac:spMk id="8" creationId="{913EC4C8-8905-4246-BAFC-79C97E18CE2F}"/>
            </ac:spMkLst>
          </pc:spChg>
        </pc:sldLayoutChg>
        <pc:sldLayoutChg chg="delSp modSp mod setBg">
          <pc:chgData name="Eleanor Niland" userId="e474577c-69ca-4c95-8c71-742afc135a60" providerId="ADAL" clId="{4E103A99-C701-45AB-AA81-6F44581EB30E}" dt="2026-04-07T06:05:18.462" v="12"/>
          <pc:sldLayoutMkLst>
            <pc:docMk/>
            <pc:sldMasterMk cId="797315993" sldId="2147483672"/>
            <pc:sldLayoutMk cId="892977400" sldId="2147483681"/>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3A89EF-DDFD-6843-82A6-D30F154A28E9}"/>
              </a:ext>
            </a:extLst>
          </p:cNvPr>
          <p:cNvPicPr>
            <a:picLocks noChangeAspect="1"/>
          </p:cNvPicPr>
          <p:nvPr userDrawn="1"/>
        </p:nvPicPr>
        <p:blipFill>
          <a:blip r:embed="rId2"/>
          <a:srcRect/>
          <a:stretch/>
        </p:blipFill>
        <p:spPr>
          <a:xfrm rot="16200000">
            <a:off x="-1535906" y="1535904"/>
            <a:ext cx="10691814" cy="7620002"/>
          </a:xfrm>
          <a:prstGeom prst="rect">
            <a:avLst/>
          </a:prstGeom>
        </p:spPr>
      </p:pic>
      <p:pic>
        <p:nvPicPr>
          <p:cNvPr id="6" name="Picture 5">
            <a:extLst>
              <a:ext uri="{FF2B5EF4-FFF2-40B4-BE49-F238E27FC236}">
                <a16:creationId xmlns:a16="http://schemas.microsoft.com/office/drawing/2014/main" id="{3EEDB115-9908-4B42-AD59-8282AE2C2919}"/>
              </a:ext>
            </a:extLst>
          </p:cNvPr>
          <p:cNvPicPr>
            <a:picLocks noChangeAspect="1"/>
          </p:cNvPicPr>
          <p:nvPr userDrawn="1"/>
        </p:nvPicPr>
        <p:blipFill>
          <a:blip r:embed="rId3"/>
          <a:stretch>
            <a:fillRect/>
          </a:stretch>
        </p:blipFill>
        <p:spPr>
          <a:xfrm>
            <a:off x="6046870" y="9952788"/>
            <a:ext cx="1138684" cy="338223"/>
          </a:xfrm>
          <a:prstGeom prst="rect">
            <a:avLst/>
          </a:prstGeom>
        </p:spPr>
      </p:pic>
      <p:grpSp>
        <p:nvGrpSpPr>
          <p:cNvPr id="7" name="Group 6">
            <a:extLst>
              <a:ext uri="{FF2B5EF4-FFF2-40B4-BE49-F238E27FC236}">
                <a16:creationId xmlns:a16="http://schemas.microsoft.com/office/drawing/2014/main" id="{A653106F-725B-7C4B-A088-4F234237CD95}"/>
              </a:ext>
            </a:extLst>
          </p:cNvPr>
          <p:cNvGrpSpPr>
            <a:grpSpLocks noChangeAspect="1"/>
          </p:cNvGrpSpPr>
          <p:nvPr userDrawn="1"/>
        </p:nvGrpSpPr>
        <p:grpSpPr>
          <a:xfrm>
            <a:off x="-1022751" y="-1008961"/>
            <a:ext cx="4802588" cy="4802028"/>
            <a:chOff x="948154" y="2050047"/>
            <a:chExt cx="216025" cy="216025"/>
          </a:xfrm>
          <a:solidFill>
            <a:schemeClr val="bg1">
              <a:alpha val="20000"/>
            </a:schemeClr>
          </a:solidFill>
        </p:grpSpPr>
        <p:sp>
          <p:nvSpPr>
            <p:cNvPr id="8" name="Freeform: Shape 6">
              <a:extLst>
                <a:ext uri="{FF2B5EF4-FFF2-40B4-BE49-F238E27FC236}">
                  <a16:creationId xmlns:a16="http://schemas.microsoft.com/office/drawing/2014/main" id="{EDBB4B69-45F2-0445-A46A-8FDB53CC72A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latin typeface="Arial" panose="020B0604020202020204" pitchFamily="34" charset="0"/>
              </a:endParaRPr>
            </a:p>
          </p:txBody>
        </p:sp>
        <p:grpSp>
          <p:nvGrpSpPr>
            <p:cNvPr id="9" name="Group 8">
              <a:extLst>
                <a:ext uri="{FF2B5EF4-FFF2-40B4-BE49-F238E27FC236}">
                  <a16:creationId xmlns:a16="http://schemas.microsoft.com/office/drawing/2014/main" id="{E3F9D0AA-F1F9-3642-B130-7B75F83672DF}"/>
                </a:ext>
              </a:extLst>
            </p:cNvPr>
            <p:cNvGrpSpPr/>
            <p:nvPr/>
          </p:nvGrpSpPr>
          <p:grpSpPr>
            <a:xfrm>
              <a:off x="958955" y="2060848"/>
              <a:ext cx="196444" cy="196444"/>
              <a:chOff x="519961" y="1999640"/>
              <a:chExt cx="196444" cy="196444"/>
            </a:xfrm>
            <a:grpFill/>
          </p:grpSpPr>
          <p:sp>
            <p:nvSpPr>
              <p:cNvPr id="10" name="Freeform: Shape 7">
                <a:extLst>
                  <a:ext uri="{FF2B5EF4-FFF2-40B4-BE49-F238E27FC236}">
                    <a16:creationId xmlns:a16="http://schemas.microsoft.com/office/drawing/2014/main" id="{72A01D1C-D427-3244-97B7-B157D3633ED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1" name="Freeform: Shape 8">
                <a:extLst>
                  <a:ext uri="{FF2B5EF4-FFF2-40B4-BE49-F238E27FC236}">
                    <a16:creationId xmlns:a16="http://schemas.microsoft.com/office/drawing/2014/main" id="{5318E0D2-9609-5442-B9FD-F54B4A17F50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2" name="Freeform: Shape 9">
                <a:extLst>
                  <a:ext uri="{FF2B5EF4-FFF2-40B4-BE49-F238E27FC236}">
                    <a16:creationId xmlns:a16="http://schemas.microsoft.com/office/drawing/2014/main" id="{D4A0BD20-5C4D-5047-83AD-DADCD3E4247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3" name="Freeform: Shape 10">
                <a:extLst>
                  <a:ext uri="{FF2B5EF4-FFF2-40B4-BE49-F238E27FC236}">
                    <a16:creationId xmlns:a16="http://schemas.microsoft.com/office/drawing/2014/main" id="{640D2537-ED78-414D-900D-E26348119B7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grpSp>
      </p:grpSp>
      <p:sp>
        <p:nvSpPr>
          <p:cNvPr id="15" name="Title 1">
            <a:extLst>
              <a:ext uri="{FF2B5EF4-FFF2-40B4-BE49-F238E27FC236}">
                <a16:creationId xmlns:a16="http://schemas.microsoft.com/office/drawing/2014/main" id="{2AB47AE7-0565-044F-8D47-1EEECA5483FA}"/>
              </a:ext>
            </a:extLst>
          </p:cNvPr>
          <p:cNvSpPr txBox="1">
            <a:spLocks/>
          </p:cNvSpPr>
          <p:nvPr userDrawn="1"/>
        </p:nvSpPr>
        <p:spPr>
          <a:xfrm>
            <a:off x="821163" y="3960822"/>
            <a:ext cx="6449129" cy="2333197"/>
          </a:xfrm>
          <a:prstGeom prst="rect">
            <a:avLst/>
          </a:prstGeom>
        </p:spPr>
        <p:txBody>
          <a:bodyPr anchor="b"/>
          <a:lstStyle>
            <a:lvl1pPr algn="l" defTabSz="755934" rtl="0" eaLnBrk="1" latinLnBrk="0" hangingPunct="1">
              <a:lnSpc>
                <a:spcPct val="90000"/>
              </a:lnSpc>
              <a:spcBef>
                <a:spcPct val="0"/>
              </a:spcBef>
              <a:buNone/>
              <a:defRPr sz="3000" b="1" kern="1200"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sz="5400"/>
              <a:t>Click to edit </a:t>
            </a:r>
            <a:br>
              <a:rPr lang="en-US" sz="5400"/>
            </a:br>
            <a:r>
              <a:rPr lang="en-US" sz="5400"/>
              <a:t>Master title style</a:t>
            </a:r>
          </a:p>
        </p:txBody>
      </p:sp>
      <p:sp>
        <p:nvSpPr>
          <p:cNvPr id="16" name="Text Placeholder 2">
            <a:extLst>
              <a:ext uri="{FF2B5EF4-FFF2-40B4-BE49-F238E27FC236}">
                <a16:creationId xmlns:a16="http://schemas.microsoft.com/office/drawing/2014/main" id="{7C1079E5-4168-4247-984F-E4B85E0507CC}"/>
              </a:ext>
            </a:extLst>
          </p:cNvPr>
          <p:cNvSpPr>
            <a:spLocks noGrp="1"/>
          </p:cNvSpPr>
          <p:nvPr>
            <p:ph type="body" idx="1"/>
          </p:nvPr>
        </p:nvSpPr>
        <p:spPr>
          <a:xfrm>
            <a:off x="921516" y="6588241"/>
            <a:ext cx="6519862" cy="474642"/>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84050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F37BAC-8540-E448-990A-DE811E442BD5}"/>
              </a:ext>
            </a:extLst>
          </p:cNvPr>
          <p:cNvSpPr/>
          <p:nvPr userDrawn="1"/>
        </p:nvSpPr>
        <p:spPr>
          <a:xfrm>
            <a:off x="0" y="0"/>
            <a:ext cx="7559675" cy="1438006"/>
          </a:xfrm>
          <a:prstGeom prst="rect">
            <a:avLst/>
          </a:prstGeom>
          <a:solidFill>
            <a:srgbClr val="E9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8" name="Title 1">
            <a:extLst>
              <a:ext uri="{FF2B5EF4-FFF2-40B4-BE49-F238E27FC236}">
                <a16:creationId xmlns:a16="http://schemas.microsoft.com/office/drawing/2014/main" id="{913EC4C8-8905-4246-BAFC-79C97E18CE2F}"/>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2E294E"/>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a:t>
            </a:r>
            <a:br>
              <a:rPr lang="en-US" dirty="0"/>
            </a:br>
            <a:r>
              <a:rPr lang="en-US" dirty="0"/>
              <a:t>Master title style</a:t>
            </a:r>
          </a:p>
        </p:txBody>
      </p:sp>
      <p:grpSp>
        <p:nvGrpSpPr>
          <p:cNvPr id="9" name="Group 8">
            <a:extLst>
              <a:ext uri="{FF2B5EF4-FFF2-40B4-BE49-F238E27FC236}">
                <a16:creationId xmlns:a16="http://schemas.microsoft.com/office/drawing/2014/main" id="{C08E39AC-A9B8-9943-B8CA-476AC5AFAC9A}"/>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0" name="Freeform: Shape 6">
              <a:extLst>
                <a:ext uri="{FF2B5EF4-FFF2-40B4-BE49-F238E27FC236}">
                  <a16:creationId xmlns:a16="http://schemas.microsoft.com/office/drawing/2014/main" id="{5EB0460F-3152-594D-8169-0FF7FCA8C254}"/>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latin typeface="Arial" panose="020B0604020202020204" pitchFamily="34" charset="0"/>
              </a:endParaRPr>
            </a:p>
          </p:txBody>
        </p:sp>
        <p:grpSp>
          <p:nvGrpSpPr>
            <p:cNvPr id="11" name="Group 10">
              <a:extLst>
                <a:ext uri="{FF2B5EF4-FFF2-40B4-BE49-F238E27FC236}">
                  <a16:creationId xmlns:a16="http://schemas.microsoft.com/office/drawing/2014/main" id="{D6F022BD-B318-A04E-B4C9-D2B31F0B0C2F}"/>
                </a:ext>
              </a:extLst>
            </p:cNvPr>
            <p:cNvGrpSpPr/>
            <p:nvPr/>
          </p:nvGrpSpPr>
          <p:grpSpPr>
            <a:xfrm>
              <a:off x="958955" y="2060848"/>
              <a:ext cx="196444" cy="196444"/>
              <a:chOff x="519961" y="1999640"/>
              <a:chExt cx="196444" cy="196444"/>
            </a:xfrm>
            <a:grpFill/>
          </p:grpSpPr>
          <p:sp>
            <p:nvSpPr>
              <p:cNvPr id="12" name="Freeform: Shape 7">
                <a:extLst>
                  <a:ext uri="{FF2B5EF4-FFF2-40B4-BE49-F238E27FC236}">
                    <a16:creationId xmlns:a16="http://schemas.microsoft.com/office/drawing/2014/main" id="{971A5B51-9C9F-564A-99EB-FDE9F04DECED}"/>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3" name="Freeform: Shape 8">
                <a:extLst>
                  <a:ext uri="{FF2B5EF4-FFF2-40B4-BE49-F238E27FC236}">
                    <a16:creationId xmlns:a16="http://schemas.microsoft.com/office/drawing/2014/main" id="{19E2D0BB-24DE-5A4D-858D-DBE81036504E}"/>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4" name="Freeform: Shape 9">
                <a:extLst>
                  <a:ext uri="{FF2B5EF4-FFF2-40B4-BE49-F238E27FC236}">
                    <a16:creationId xmlns:a16="http://schemas.microsoft.com/office/drawing/2014/main" id="{CE01DFE7-B3A6-6D47-A550-031AF100847B}"/>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5" name="Freeform: Shape 10">
                <a:extLst>
                  <a:ext uri="{FF2B5EF4-FFF2-40B4-BE49-F238E27FC236}">
                    <a16:creationId xmlns:a16="http://schemas.microsoft.com/office/drawing/2014/main" id="{D4F25529-F7E8-E342-B665-935A97E6F6A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grpSp>
      </p:grpSp>
    </p:spTree>
    <p:extLst>
      <p:ext uri="{BB962C8B-B14F-4D97-AF65-F5344CB8AC3E}">
        <p14:creationId xmlns:p14="http://schemas.microsoft.com/office/powerpoint/2010/main" val="41187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C3DDD7"/>
        </a:solidFill>
        <a:effectLst/>
      </p:bgPr>
    </p:bg>
    <p:spTree>
      <p:nvGrpSpPr>
        <p:cNvPr id="1" name=""/>
        <p:cNvGrpSpPr/>
        <p:nvPr/>
      </p:nvGrpSpPr>
      <p:grpSpPr>
        <a:xfrm>
          <a:off x="0" y="0"/>
          <a:ext cx="0" cy="0"/>
          <a:chOff x="0" y="0"/>
          <a:chExt cx="0" cy="0"/>
        </a:xfrm>
      </p:grpSpPr>
      <p:sp>
        <p:nvSpPr>
          <p:cNvPr id="7" name="Round Diagonal Corner Rectangle 8">
            <a:extLst>
              <a:ext uri="{FF2B5EF4-FFF2-40B4-BE49-F238E27FC236}">
                <a16:creationId xmlns:a16="http://schemas.microsoft.com/office/drawing/2014/main" id="{9B38B2DF-B2FC-E845-8D16-48DBD5431E6C}"/>
              </a:ext>
            </a:extLst>
          </p:cNvPr>
          <p:cNvSpPr/>
          <p:nvPr userDrawn="1"/>
        </p:nvSpPr>
        <p:spPr>
          <a:xfrm rot="16200000">
            <a:off x="-340608" y="2233940"/>
            <a:ext cx="8240891" cy="68435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16" name="Title 1">
            <a:extLst>
              <a:ext uri="{FF2B5EF4-FFF2-40B4-BE49-F238E27FC236}">
                <a16:creationId xmlns:a16="http://schemas.microsoft.com/office/drawing/2014/main" id="{C68954FD-E3F8-7842-93D5-1F95C5D18557}"/>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D8607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D3EB738-83AA-4242-A9BB-3EE561751015}"/>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8" name="Freeform: Shape 6">
              <a:extLst>
                <a:ext uri="{FF2B5EF4-FFF2-40B4-BE49-F238E27FC236}">
                  <a16:creationId xmlns:a16="http://schemas.microsoft.com/office/drawing/2014/main" id="{97512DB2-FE0E-474E-A85C-110E32F7A85F}"/>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latin typeface="Arial" panose="020B0604020202020204" pitchFamily="34" charset="0"/>
              </a:endParaRPr>
            </a:p>
          </p:txBody>
        </p:sp>
        <p:grpSp>
          <p:nvGrpSpPr>
            <p:cNvPr id="19" name="Group 18">
              <a:extLst>
                <a:ext uri="{FF2B5EF4-FFF2-40B4-BE49-F238E27FC236}">
                  <a16:creationId xmlns:a16="http://schemas.microsoft.com/office/drawing/2014/main" id="{85993297-94F5-C24D-9101-8656958EBD20}"/>
                </a:ext>
              </a:extLst>
            </p:cNvPr>
            <p:cNvGrpSpPr/>
            <p:nvPr/>
          </p:nvGrpSpPr>
          <p:grpSpPr>
            <a:xfrm>
              <a:off x="958955" y="2060848"/>
              <a:ext cx="196444" cy="196444"/>
              <a:chOff x="519961" y="1999640"/>
              <a:chExt cx="196444" cy="196444"/>
            </a:xfrm>
            <a:grpFill/>
          </p:grpSpPr>
          <p:sp>
            <p:nvSpPr>
              <p:cNvPr id="20" name="Freeform: Shape 7">
                <a:extLst>
                  <a:ext uri="{FF2B5EF4-FFF2-40B4-BE49-F238E27FC236}">
                    <a16:creationId xmlns:a16="http://schemas.microsoft.com/office/drawing/2014/main" id="{96CB3D78-6C8E-4642-8A7C-B37A9E27E02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21" name="Freeform: Shape 8">
                <a:extLst>
                  <a:ext uri="{FF2B5EF4-FFF2-40B4-BE49-F238E27FC236}">
                    <a16:creationId xmlns:a16="http://schemas.microsoft.com/office/drawing/2014/main" id="{892C178E-886B-FC4F-AF38-D0F8A3226C2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22" name="Freeform: Shape 9">
                <a:extLst>
                  <a:ext uri="{FF2B5EF4-FFF2-40B4-BE49-F238E27FC236}">
                    <a16:creationId xmlns:a16="http://schemas.microsoft.com/office/drawing/2014/main" id="{6C1630F3-D28E-B846-9F1D-3886D8EE2B6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23" name="Freeform: Shape 10">
                <a:extLst>
                  <a:ext uri="{FF2B5EF4-FFF2-40B4-BE49-F238E27FC236}">
                    <a16:creationId xmlns:a16="http://schemas.microsoft.com/office/drawing/2014/main" id="{6BD6FA5F-8294-F440-9828-CF4042C6E3E4}"/>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grpSp>
      </p:grpSp>
    </p:spTree>
    <p:extLst>
      <p:ext uri="{BB962C8B-B14F-4D97-AF65-F5344CB8AC3E}">
        <p14:creationId xmlns:p14="http://schemas.microsoft.com/office/powerpoint/2010/main" val="4291079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77FB14-1502-974E-B4E0-7F429BA8A6CA}"/>
              </a:ext>
            </a:extLst>
          </p:cNvPr>
          <p:cNvSpPr/>
          <p:nvPr userDrawn="1"/>
        </p:nvSpPr>
        <p:spPr>
          <a:xfrm>
            <a:off x="0" y="4"/>
            <a:ext cx="7559675" cy="1989218"/>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grpSp>
        <p:nvGrpSpPr>
          <p:cNvPr id="5" name="Group 4">
            <a:extLst>
              <a:ext uri="{FF2B5EF4-FFF2-40B4-BE49-F238E27FC236}">
                <a16:creationId xmlns:a16="http://schemas.microsoft.com/office/drawing/2014/main" id="{58B634F4-12F4-A944-A05D-0B1862C12B4F}"/>
              </a:ext>
            </a:extLst>
          </p:cNvPr>
          <p:cNvGrpSpPr>
            <a:grpSpLocks noChangeAspect="1"/>
          </p:cNvGrpSpPr>
          <p:nvPr userDrawn="1"/>
        </p:nvGrpSpPr>
        <p:grpSpPr>
          <a:xfrm>
            <a:off x="5919465" y="-634758"/>
            <a:ext cx="2160239" cy="2159987"/>
            <a:chOff x="948154" y="2050047"/>
            <a:chExt cx="216025" cy="216025"/>
          </a:xfrm>
          <a:solidFill>
            <a:schemeClr val="bg1">
              <a:alpha val="40000"/>
            </a:schemeClr>
          </a:solidFill>
        </p:grpSpPr>
        <p:sp>
          <p:nvSpPr>
            <p:cNvPr id="6" name="Freeform: Shape 6">
              <a:extLst>
                <a:ext uri="{FF2B5EF4-FFF2-40B4-BE49-F238E27FC236}">
                  <a16:creationId xmlns:a16="http://schemas.microsoft.com/office/drawing/2014/main" id="{CBCB564F-BF99-5E46-B22F-54C892FD495E}"/>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latin typeface="Arial" panose="020B0604020202020204" pitchFamily="34" charset="0"/>
              </a:endParaRPr>
            </a:p>
          </p:txBody>
        </p:sp>
        <p:grpSp>
          <p:nvGrpSpPr>
            <p:cNvPr id="7" name="Group 6">
              <a:extLst>
                <a:ext uri="{FF2B5EF4-FFF2-40B4-BE49-F238E27FC236}">
                  <a16:creationId xmlns:a16="http://schemas.microsoft.com/office/drawing/2014/main" id="{B77FA66E-A63D-184A-9828-EBE16E4763E8}"/>
                </a:ext>
              </a:extLst>
            </p:cNvPr>
            <p:cNvGrpSpPr/>
            <p:nvPr/>
          </p:nvGrpSpPr>
          <p:grpSpPr>
            <a:xfrm>
              <a:off x="958955" y="2060848"/>
              <a:ext cx="196444" cy="196444"/>
              <a:chOff x="519961" y="1999640"/>
              <a:chExt cx="196444" cy="196444"/>
            </a:xfrm>
            <a:grpFill/>
          </p:grpSpPr>
          <p:sp>
            <p:nvSpPr>
              <p:cNvPr id="8" name="Freeform: Shape 7">
                <a:extLst>
                  <a:ext uri="{FF2B5EF4-FFF2-40B4-BE49-F238E27FC236}">
                    <a16:creationId xmlns:a16="http://schemas.microsoft.com/office/drawing/2014/main" id="{0E20FFEC-E03C-9B4A-B771-3E7B9C3B99FB}"/>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9" name="Freeform: Shape 8">
                <a:extLst>
                  <a:ext uri="{FF2B5EF4-FFF2-40B4-BE49-F238E27FC236}">
                    <a16:creationId xmlns:a16="http://schemas.microsoft.com/office/drawing/2014/main" id="{61E0BBC6-1D33-D440-8F2C-48FF2705DB5C}"/>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0" name="Freeform: Shape 9">
                <a:extLst>
                  <a:ext uri="{FF2B5EF4-FFF2-40B4-BE49-F238E27FC236}">
                    <a16:creationId xmlns:a16="http://schemas.microsoft.com/office/drawing/2014/main" id="{16DDF25B-2EEE-F848-8D21-6DF0F30D5B9D}"/>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1" name="Freeform: Shape 10">
                <a:extLst>
                  <a:ext uri="{FF2B5EF4-FFF2-40B4-BE49-F238E27FC236}">
                    <a16:creationId xmlns:a16="http://schemas.microsoft.com/office/drawing/2014/main" id="{ACF61188-317B-2D49-9C21-AC510CA701AB}"/>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grpSp>
      </p:grpSp>
      <p:sp>
        <p:nvSpPr>
          <p:cNvPr id="12" name="Title 1">
            <a:extLst>
              <a:ext uri="{FF2B5EF4-FFF2-40B4-BE49-F238E27FC236}">
                <a16:creationId xmlns:a16="http://schemas.microsoft.com/office/drawing/2014/main" id="{5F5C114E-7A6F-2C45-BF8A-939F0540E466}"/>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a:t>
            </a:r>
            <a:br>
              <a:rPr lang="en-US"/>
            </a:br>
            <a:r>
              <a:rPr lang="en-US"/>
              <a:t>Master title style</a:t>
            </a:r>
          </a:p>
        </p:txBody>
      </p:sp>
      <p:sp>
        <p:nvSpPr>
          <p:cNvPr id="13" name="Text Placeholder 2">
            <a:extLst>
              <a:ext uri="{FF2B5EF4-FFF2-40B4-BE49-F238E27FC236}">
                <a16:creationId xmlns:a16="http://schemas.microsoft.com/office/drawing/2014/main" id="{09DC4204-A4E7-F94D-A81F-F629640AAC7D}"/>
              </a:ext>
            </a:extLst>
          </p:cNvPr>
          <p:cNvSpPr>
            <a:spLocks noGrp="1"/>
          </p:cNvSpPr>
          <p:nvPr>
            <p:ph type="body" idx="1"/>
          </p:nvPr>
        </p:nvSpPr>
        <p:spPr>
          <a:xfrm>
            <a:off x="388765" y="1411231"/>
            <a:ext cx="6519862" cy="474642"/>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983989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F37BAC-8540-E448-990A-DE811E442BD5}"/>
              </a:ext>
            </a:extLst>
          </p:cNvPr>
          <p:cNvSpPr/>
          <p:nvPr userDrawn="1"/>
        </p:nvSpPr>
        <p:spPr>
          <a:xfrm>
            <a:off x="0" y="0"/>
            <a:ext cx="7559675" cy="1438006"/>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8" name="Title 1">
            <a:extLst>
              <a:ext uri="{FF2B5EF4-FFF2-40B4-BE49-F238E27FC236}">
                <a16:creationId xmlns:a16="http://schemas.microsoft.com/office/drawing/2014/main" id="{913EC4C8-8905-4246-BAFC-79C97E18CE2F}"/>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a:t>
            </a:r>
            <a:br>
              <a:rPr lang="en-US"/>
            </a:br>
            <a:r>
              <a:rPr lang="en-US"/>
              <a:t>Master title style</a:t>
            </a:r>
          </a:p>
        </p:txBody>
      </p:sp>
      <p:grpSp>
        <p:nvGrpSpPr>
          <p:cNvPr id="9" name="Group 8">
            <a:extLst>
              <a:ext uri="{FF2B5EF4-FFF2-40B4-BE49-F238E27FC236}">
                <a16:creationId xmlns:a16="http://schemas.microsoft.com/office/drawing/2014/main" id="{C08E39AC-A9B8-9943-B8CA-476AC5AFAC9A}"/>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0" name="Freeform: Shape 6">
              <a:extLst>
                <a:ext uri="{FF2B5EF4-FFF2-40B4-BE49-F238E27FC236}">
                  <a16:creationId xmlns:a16="http://schemas.microsoft.com/office/drawing/2014/main" id="{5EB0460F-3152-594D-8169-0FF7FCA8C254}"/>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latin typeface="Arial" panose="020B0604020202020204" pitchFamily="34" charset="0"/>
              </a:endParaRPr>
            </a:p>
          </p:txBody>
        </p:sp>
        <p:grpSp>
          <p:nvGrpSpPr>
            <p:cNvPr id="11" name="Group 10">
              <a:extLst>
                <a:ext uri="{FF2B5EF4-FFF2-40B4-BE49-F238E27FC236}">
                  <a16:creationId xmlns:a16="http://schemas.microsoft.com/office/drawing/2014/main" id="{D6F022BD-B318-A04E-B4C9-D2B31F0B0C2F}"/>
                </a:ext>
              </a:extLst>
            </p:cNvPr>
            <p:cNvGrpSpPr/>
            <p:nvPr/>
          </p:nvGrpSpPr>
          <p:grpSpPr>
            <a:xfrm>
              <a:off x="958955" y="2060848"/>
              <a:ext cx="196444" cy="196444"/>
              <a:chOff x="519961" y="1999640"/>
              <a:chExt cx="196444" cy="196444"/>
            </a:xfrm>
            <a:grpFill/>
          </p:grpSpPr>
          <p:sp>
            <p:nvSpPr>
              <p:cNvPr id="12" name="Freeform: Shape 7">
                <a:extLst>
                  <a:ext uri="{FF2B5EF4-FFF2-40B4-BE49-F238E27FC236}">
                    <a16:creationId xmlns:a16="http://schemas.microsoft.com/office/drawing/2014/main" id="{971A5B51-9C9F-564A-99EB-FDE9F04DECED}"/>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3" name="Freeform: Shape 8">
                <a:extLst>
                  <a:ext uri="{FF2B5EF4-FFF2-40B4-BE49-F238E27FC236}">
                    <a16:creationId xmlns:a16="http://schemas.microsoft.com/office/drawing/2014/main" id="{19E2D0BB-24DE-5A4D-858D-DBE81036504E}"/>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4" name="Freeform: Shape 9">
                <a:extLst>
                  <a:ext uri="{FF2B5EF4-FFF2-40B4-BE49-F238E27FC236}">
                    <a16:creationId xmlns:a16="http://schemas.microsoft.com/office/drawing/2014/main" id="{CE01DFE7-B3A6-6D47-A550-031AF100847B}"/>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5" name="Freeform: Shape 10">
                <a:extLst>
                  <a:ext uri="{FF2B5EF4-FFF2-40B4-BE49-F238E27FC236}">
                    <a16:creationId xmlns:a16="http://schemas.microsoft.com/office/drawing/2014/main" id="{D4F25529-F7E8-E342-B665-935A97E6F6A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grpSp>
      </p:grpSp>
    </p:spTree>
    <p:extLst>
      <p:ext uri="{BB962C8B-B14F-4D97-AF65-F5344CB8AC3E}">
        <p14:creationId xmlns:p14="http://schemas.microsoft.com/office/powerpoint/2010/main" val="64960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C3DD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30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C3DDD7"/>
        </a:solidFill>
        <a:effectLst/>
      </p:bgPr>
    </p:bg>
    <p:spTree>
      <p:nvGrpSpPr>
        <p:cNvPr id="1" name=""/>
        <p:cNvGrpSpPr/>
        <p:nvPr/>
      </p:nvGrpSpPr>
      <p:grpSpPr>
        <a:xfrm>
          <a:off x="0" y="0"/>
          <a:ext cx="0" cy="0"/>
          <a:chOff x="0" y="0"/>
          <a:chExt cx="0" cy="0"/>
        </a:xfrm>
      </p:grpSpPr>
      <p:sp>
        <p:nvSpPr>
          <p:cNvPr id="3" name="Text Placeholder 15">
            <a:extLst>
              <a:ext uri="{FF2B5EF4-FFF2-40B4-BE49-F238E27FC236}">
                <a16:creationId xmlns:a16="http://schemas.microsoft.com/office/drawing/2014/main" id="{377335F1-F25E-F245-B50E-08C9F371745A}"/>
              </a:ext>
            </a:extLst>
          </p:cNvPr>
          <p:cNvSpPr>
            <a:spLocks noGrp="1"/>
          </p:cNvSpPr>
          <p:nvPr>
            <p:ph type="body" sz="quarter" idx="11" hasCustomPrompt="1"/>
          </p:nvPr>
        </p:nvSpPr>
        <p:spPr>
          <a:xfrm>
            <a:off x="1307571" y="3574585"/>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AU"/>
              <a:t>Thank You</a:t>
            </a:r>
          </a:p>
        </p:txBody>
      </p:sp>
      <p:sp>
        <p:nvSpPr>
          <p:cNvPr id="4" name="TextBox 3">
            <a:extLst>
              <a:ext uri="{FF2B5EF4-FFF2-40B4-BE49-F238E27FC236}">
                <a16:creationId xmlns:a16="http://schemas.microsoft.com/office/drawing/2014/main" id="{6C2C37DB-31C6-BC4C-A8DD-1638683C6CD5}"/>
              </a:ext>
            </a:extLst>
          </p:cNvPr>
          <p:cNvSpPr txBox="1"/>
          <p:nvPr userDrawn="1"/>
        </p:nvSpPr>
        <p:spPr>
          <a:xfrm>
            <a:off x="2062007" y="5719482"/>
            <a:ext cx="3435659" cy="300082"/>
          </a:xfrm>
          <a:prstGeom prst="rect">
            <a:avLst/>
          </a:prstGeom>
          <a:noFill/>
        </p:spPr>
        <p:txBody>
          <a:bodyPr wrap="square" rtlCol="0">
            <a:spAutoFit/>
          </a:bodyPr>
          <a:lstStyle/>
          <a:p>
            <a:pPr marL="0" marR="0" lvl="0" indent="0" algn="ctr" defTabSz="257175" rtl="0" eaLnBrk="1" fontAlgn="auto" latinLnBrk="0" hangingPunct="1">
              <a:lnSpc>
                <a:spcPct val="100000"/>
              </a:lnSpc>
              <a:spcBef>
                <a:spcPts val="0"/>
              </a:spcBef>
              <a:spcAft>
                <a:spcPts val="0"/>
              </a:spcAft>
              <a:buClrTx/>
              <a:buSzTx/>
              <a:buFontTx/>
              <a:buNone/>
              <a:tabLst/>
              <a:defRPr/>
            </a:pPr>
            <a:r>
              <a:rPr lang="en-AU" sz="1350" b="0" i="0" kern="1200" spc="169">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5" name="Freeform: Shape 3">
            <a:extLst>
              <a:ext uri="{FF2B5EF4-FFF2-40B4-BE49-F238E27FC236}">
                <a16:creationId xmlns:a16="http://schemas.microsoft.com/office/drawing/2014/main" id="{758817E6-22D2-4D41-95F7-78030606F543}"/>
              </a:ext>
            </a:extLst>
          </p:cNvPr>
          <p:cNvSpPr/>
          <p:nvPr userDrawn="1"/>
        </p:nvSpPr>
        <p:spPr>
          <a:xfrm>
            <a:off x="2183476" y="3374122"/>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sz="1350">
              <a:latin typeface="Arial" panose="020B0604020202020204" pitchFamily="34" charset="0"/>
            </a:endParaRPr>
          </a:p>
        </p:txBody>
      </p:sp>
      <p:pic>
        <p:nvPicPr>
          <p:cNvPr id="6" name="Picture 5">
            <a:extLst>
              <a:ext uri="{FF2B5EF4-FFF2-40B4-BE49-F238E27FC236}">
                <a16:creationId xmlns:a16="http://schemas.microsoft.com/office/drawing/2014/main" id="{B9522632-9768-3A47-A861-29FD9D6B14B4}"/>
              </a:ext>
            </a:extLst>
          </p:cNvPr>
          <p:cNvPicPr>
            <a:picLocks noChangeAspect="1"/>
          </p:cNvPicPr>
          <p:nvPr userDrawn="1"/>
        </p:nvPicPr>
        <p:blipFill>
          <a:blip r:embed="rId2"/>
          <a:stretch>
            <a:fillRect/>
          </a:stretch>
        </p:blipFill>
        <p:spPr>
          <a:xfrm>
            <a:off x="2252933" y="4654581"/>
            <a:ext cx="3053808" cy="837935"/>
          </a:xfrm>
          <a:prstGeom prst="rect">
            <a:avLst/>
          </a:prstGeom>
        </p:spPr>
      </p:pic>
    </p:spTree>
    <p:extLst>
      <p:ext uri="{BB962C8B-B14F-4D97-AF65-F5344CB8AC3E}">
        <p14:creationId xmlns:p14="http://schemas.microsoft.com/office/powerpoint/2010/main" val="2358552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72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77FB14-1502-974E-B4E0-7F429BA8A6CA}"/>
              </a:ext>
            </a:extLst>
          </p:cNvPr>
          <p:cNvSpPr/>
          <p:nvPr userDrawn="1"/>
        </p:nvSpPr>
        <p:spPr>
          <a:xfrm>
            <a:off x="0" y="4"/>
            <a:ext cx="7559675" cy="1989218"/>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grpSp>
        <p:nvGrpSpPr>
          <p:cNvPr id="5" name="Group 4">
            <a:extLst>
              <a:ext uri="{FF2B5EF4-FFF2-40B4-BE49-F238E27FC236}">
                <a16:creationId xmlns:a16="http://schemas.microsoft.com/office/drawing/2014/main" id="{58B634F4-12F4-A944-A05D-0B1862C12B4F}"/>
              </a:ext>
            </a:extLst>
          </p:cNvPr>
          <p:cNvGrpSpPr>
            <a:grpSpLocks noChangeAspect="1"/>
          </p:cNvGrpSpPr>
          <p:nvPr userDrawn="1"/>
        </p:nvGrpSpPr>
        <p:grpSpPr>
          <a:xfrm>
            <a:off x="5919465" y="-634758"/>
            <a:ext cx="2160239" cy="2159987"/>
            <a:chOff x="948154" y="2050047"/>
            <a:chExt cx="216025" cy="216025"/>
          </a:xfrm>
          <a:solidFill>
            <a:schemeClr val="bg1">
              <a:alpha val="40000"/>
            </a:schemeClr>
          </a:solidFill>
        </p:grpSpPr>
        <p:sp>
          <p:nvSpPr>
            <p:cNvPr id="6" name="Freeform: Shape 6">
              <a:extLst>
                <a:ext uri="{FF2B5EF4-FFF2-40B4-BE49-F238E27FC236}">
                  <a16:creationId xmlns:a16="http://schemas.microsoft.com/office/drawing/2014/main" id="{CBCB564F-BF99-5E46-B22F-54C892FD495E}"/>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latin typeface="Arial" panose="020B0604020202020204" pitchFamily="34" charset="0"/>
              </a:endParaRPr>
            </a:p>
          </p:txBody>
        </p:sp>
        <p:grpSp>
          <p:nvGrpSpPr>
            <p:cNvPr id="7" name="Group 6">
              <a:extLst>
                <a:ext uri="{FF2B5EF4-FFF2-40B4-BE49-F238E27FC236}">
                  <a16:creationId xmlns:a16="http://schemas.microsoft.com/office/drawing/2014/main" id="{B77FA66E-A63D-184A-9828-EBE16E4763E8}"/>
                </a:ext>
              </a:extLst>
            </p:cNvPr>
            <p:cNvGrpSpPr/>
            <p:nvPr/>
          </p:nvGrpSpPr>
          <p:grpSpPr>
            <a:xfrm>
              <a:off x="958955" y="2060848"/>
              <a:ext cx="196444" cy="196444"/>
              <a:chOff x="519961" y="1999640"/>
              <a:chExt cx="196444" cy="196444"/>
            </a:xfrm>
            <a:grpFill/>
          </p:grpSpPr>
          <p:sp>
            <p:nvSpPr>
              <p:cNvPr id="8" name="Freeform: Shape 7">
                <a:extLst>
                  <a:ext uri="{FF2B5EF4-FFF2-40B4-BE49-F238E27FC236}">
                    <a16:creationId xmlns:a16="http://schemas.microsoft.com/office/drawing/2014/main" id="{0E20FFEC-E03C-9B4A-B771-3E7B9C3B99FB}"/>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9" name="Freeform: Shape 8">
                <a:extLst>
                  <a:ext uri="{FF2B5EF4-FFF2-40B4-BE49-F238E27FC236}">
                    <a16:creationId xmlns:a16="http://schemas.microsoft.com/office/drawing/2014/main" id="{61E0BBC6-1D33-D440-8F2C-48FF2705DB5C}"/>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0" name="Freeform: Shape 9">
                <a:extLst>
                  <a:ext uri="{FF2B5EF4-FFF2-40B4-BE49-F238E27FC236}">
                    <a16:creationId xmlns:a16="http://schemas.microsoft.com/office/drawing/2014/main" id="{16DDF25B-2EEE-F848-8D21-6DF0F30D5B9D}"/>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1" name="Freeform: Shape 10">
                <a:extLst>
                  <a:ext uri="{FF2B5EF4-FFF2-40B4-BE49-F238E27FC236}">
                    <a16:creationId xmlns:a16="http://schemas.microsoft.com/office/drawing/2014/main" id="{ACF61188-317B-2D49-9C21-AC510CA701AB}"/>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grpSp>
      </p:grpSp>
      <p:sp>
        <p:nvSpPr>
          <p:cNvPr id="12" name="Title 1">
            <a:extLst>
              <a:ext uri="{FF2B5EF4-FFF2-40B4-BE49-F238E27FC236}">
                <a16:creationId xmlns:a16="http://schemas.microsoft.com/office/drawing/2014/main" id="{5F5C114E-7A6F-2C45-BF8A-939F0540E466}"/>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a:t>
            </a:r>
            <a:br>
              <a:rPr lang="en-US"/>
            </a:br>
            <a:r>
              <a:rPr lang="en-US"/>
              <a:t>Master title style</a:t>
            </a:r>
          </a:p>
        </p:txBody>
      </p:sp>
      <p:sp>
        <p:nvSpPr>
          <p:cNvPr id="13" name="Text Placeholder 2">
            <a:extLst>
              <a:ext uri="{FF2B5EF4-FFF2-40B4-BE49-F238E27FC236}">
                <a16:creationId xmlns:a16="http://schemas.microsoft.com/office/drawing/2014/main" id="{09DC4204-A4E7-F94D-A81F-F629640AAC7D}"/>
              </a:ext>
            </a:extLst>
          </p:cNvPr>
          <p:cNvSpPr>
            <a:spLocks noGrp="1"/>
          </p:cNvSpPr>
          <p:nvPr>
            <p:ph type="body" idx="1"/>
          </p:nvPr>
        </p:nvSpPr>
        <p:spPr>
          <a:xfrm>
            <a:off x="388765" y="1411231"/>
            <a:ext cx="6519862" cy="474642"/>
          </a:xfrm>
          <a:prstGeom prst="rect">
            <a:avLst/>
          </a:prstGeom>
        </p:spPr>
        <p:txBody>
          <a:bodyPr/>
          <a:lstStyle>
            <a:lvl1pPr marL="0" indent="0">
              <a:buNone/>
              <a:defRPr sz="2400">
                <a:solidFill>
                  <a:srgbClr val="C3DDD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36550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F37BAC-8540-E448-990A-DE811E442BD5}"/>
              </a:ext>
            </a:extLst>
          </p:cNvPr>
          <p:cNvSpPr/>
          <p:nvPr userDrawn="1"/>
        </p:nvSpPr>
        <p:spPr>
          <a:xfrm>
            <a:off x="0" y="0"/>
            <a:ext cx="7559675" cy="1438006"/>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8" name="Title 1">
            <a:extLst>
              <a:ext uri="{FF2B5EF4-FFF2-40B4-BE49-F238E27FC236}">
                <a16:creationId xmlns:a16="http://schemas.microsoft.com/office/drawing/2014/main" id="{913EC4C8-8905-4246-BAFC-79C97E18CE2F}"/>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a:t>
            </a:r>
            <a:br>
              <a:rPr lang="en-US"/>
            </a:br>
            <a:r>
              <a:rPr lang="en-US"/>
              <a:t>Master title style</a:t>
            </a:r>
          </a:p>
        </p:txBody>
      </p:sp>
      <p:grpSp>
        <p:nvGrpSpPr>
          <p:cNvPr id="9" name="Group 8">
            <a:extLst>
              <a:ext uri="{FF2B5EF4-FFF2-40B4-BE49-F238E27FC236}">
                <a16:creationId xmlns:a16="http://schemas.microsoft.com/office/drawing/2014/main" id="{C08E39AC-A9B8-9943-B8CA-476AC5AFAC9A}"/>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0" name="Freeform: Shape 6">
              <a:extLst>
                <a:ext uri="{FF2B5EF4-FFF2-40B4-BE49-F238E27FC236}">
                  <a16:creationId xmlns:a16="http://schemas.microsoft.com/office/drawing/2014/main" id="{5EB0460F-3152-594D-8169-0FF7FCA8C254}"/>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latin typeface="Arial" panose="020B0604020202020204" pitchFamily="34" charset="0"/>
              </a:endParaRPr>
            </a:p>
          </p:txBody>
        </p:sp>
        <p:grpSp>
          <p:nvGrpSpPr>
            <p:cNvPr id="11" name="Group 10">
              <a:extLst>
                <a:ext uri="{FF2B5EF4-FFF2-40B4-BE49-F238E27FC236}">
                  <a16:creationId xmlns:a16="http://schemas.microsoft.com/office/drawing/2014/main" id="{D6F022BD-B318-A04E-B4C9-D2B31F0B0C2F}"/>
                </a:ext>
              </a:extLst>
            </p:cNvPr>
            <p:cNvGrpSpPr/>
            <p:nvPr/>
          </p:nvGrpSpPr>
          <p:grpSpPr>
            <a:xfrm>
              <a:off x="958955" y="2060848"/>
              <a:ext cx="196444" cy="196444"/>
              <a:chOff x="519961" y="1999640"/>
              <a:chExt cx="196444" cy="196444"/>
            </a:xfrm>
            <a:grpFill/>
          </p:grpSpPr>
          <p:sp>
            <p:nvSpPr>
              <p:cNvPr id="12" name="Freeform: Shape 7">
                <a:extLst>
                  <a:ext uri="{FF2B5EF4-FFF2-40B4-BE49-F238E27FC236}">
                    <a16:creationId xmlns:a16="http://schemas.microsoft.com/office/drawing/2014/main" id="{971A5B51-9C9F-564A-99EB-FDE9F04DECED}"/>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3" name="Freeform: Shape 8">
                <a:extLst>
                  <a:ext uri="{FF2B5EF4-FFF2-40B4-BE49-F238E27FC236}">
                    <a16:creationId xmlns:a16="http://schemas.microsoft.com/office/drawing/2014/main" id="{19E2D0BB-24DE-5A4D-858D-DBE81036504E}"/>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4" name="Freeform: Shape 9">
                <a:extLst>
                  <a:ext uri="{FF2B5EF4-FFF2-40B4-BE49-F238E27FC236}">
                    <a16:creationId xmlns:a16="http://schemas.microsoft.com/office/drawing/2014/main" id="{CE01DFE7-B3A6-6D47-A550-031AF100847B}"/>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5" name="Freeform: Shape 10">
                <a:extLst>
                  <a:ext uri="{FF2B5EF4-FFF2-40B4-BE49-F238E27FC236}">
                    <a16:creationId xmlns:a16="http://schemas.microsoft.com/office/drawing/2014/main" id="{D4F25529-F7E8-E342-B665-935A97E6F6A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grpSp>
      </p:grpSp>
    </p:spTree>
    <p:extLst>
      <p:ext uri="{BB962C8B-B14F-4D97-AF65-F5344CB8AC3E}">
        <p14:creationId xmlns:p14="http://schemas.microsoft.com/office/powerpoint/2010/main" val="66922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DF918A"/>
        </a:solidFill>
        <a:effectLst/>
      </p:bgPr>
    </p:bg>
    <p:spTree>
      <p:nvGrpSpPr>
        <p:cNvPr id="1" name=""/>
        <p:cNvGrpSpPr/>
        <p:nvPr/>
      </p:nvGrpSpPr>
      <p:grpSpPr>
        <a:xfrm>
          <a:off x="0" y="0"/>
          <a:ext cx="0" cy="0"/>
          <a:chOff x="0" y="0"/>
          <a:chExt cx="0" cy="0"/>
        </a:xfrm>
      </p:grpSpPr>
      <p:sp>
        <p:nvSpPr>
          <p:cNvPr id="7" name="Round Diagonal Corner Rectangle 8">
            <a:extLst>
              <a:ext uri="{FF2B5EF4-FFF2-40B4-BE49-F238E27FC236}">
                <a16:creationId xmlns:a16="http://schemas.microsoft.com/office/drawing/2014/main" id="{9B38B2DF-B2FC-E845-8D16-48DBD5431E6C}"/>
              </a:ext>
            </a:extLst>
          </p:cNvPr>
          <p:cNvSpPr/>
          <p:nvPr userDrawn="1"/>
        </p:nvSpPr>
        <p:spPr>
          <a:xfrm rot="16200000">
            <a:off x="-340608" y="2233940"/>
            <a:ext cx="8240891" cy="68435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16" name="Title 1">
            <a:extLst>
              <a:ext uri="{FF2B5EF4-FFF2-40B4-BE49-F238E27FC236}">
                <a16:creationId xmlns:a16="http://schemas.microsoft.com/office/drawing/2014/main" id="{C68954FD-E3F8-7842-93D5-1F95C5D18557}"/>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D3EB738-83AA-4242-A9BB-3EE561751015}"/>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8" name="Freeform: Shape 6">
              <a:extLst>
                <a:ext uri="{FF2B5EF4-FFF2-40B4-BE49-F238E27FC236}">
                  <a16:creationId xmlns:a16="http://schemas.microsoft.com/office/drawing/2014/main" id="{97512DB2-FE0E-474E-A85C-110E32F7A85F}"/>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latin typeface="Arial" panose="020B0604020202020204" pitchFamily="34" charset="0"/>
              </a:endParaRPr>
            </a:p>
          </p:txBody>
        </p:sp>
        <p:grpSp>
          <p:nvGrpSpPr>
            <p:cNvPr id="19" name="Group 18">
              <a:extLst>
                <a:ext uri="{FF2B5EF4-FFF2-40B4-BE49-F238E27FC236}">
                  <a16:creationId xmlns:a16="http://schemas.microsoft.com/office/drawing/2014/main" id="{85993297-94F5-C24D-9101-8656958EBD20}"/>
                </a:ext>
              </a:extLst>
            </p:cNvPr>
            <p:cNvGrpSpPr/>
            <p:nvPr/>
          </p:nvGrpSpPr>
          <p:grpSpPr>
            <a:xfrm>
              <a:off x="958955" y="2060848"/>
              <a:ext cx="196444" cy="196444"/>
              <a:chOff x="519961" y="1999640"/>
              <a:chExt cx="196444" cy="196444"/>
            </a:xfrm>
            <a:grpFill/>
          </p:grpSpPr>
          <p:sp>
            <p:nvSpPr>
              <p:cNvPr id="20" name="Freeform: Shape 7">
                <a:extLst>
                  <a:ext uri="{FF2B5EF4-FFF2-40B4-BE49-F238E27FC236}">
                    <a16:creationId xmlns:a16="http://schemas.microsoft.com/office/drawing/2014/main" id="{96CB3D78-6C8E-4642-8A7C-B37A9E27E02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21" name="Freeform: Shape 8">
                <a:extLst>
                  <a:ext uri="{FF2B5EF4-FFF2-40B4-BE49-F238E27FC236}">
                    <a16:creationId xmlns:a16="http://schemas.microsoft.com/office/drawing/2014/main" id="{892C178E-886B-FC4F-AF38-D0F8A3226C2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22" name="Freeform: Shape 9">
                <a:extLst>
                  <a:ext uri="{FF2B5EF4-FFF2-40B4-BE49-F238E27FC236}">
                    <a16:creationId xmlns:a16="http://schemas.microsoft.com/office/drawing/2014/main" id="{6C1630F3-D28E-B846-9F1D-3886D8EE2B6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23" name="Freeform: Shape 10">
                <a:extLst>
                  <a:ext uri="{FF2B5EF4-FFF2-40B4-BE49-F238E27FC236}">
                    <a16:creationId xmlns:a16="http://schemas.microsoft.com/office/drawing/2014/main" id="{6BD6FA5F-8294-F440-9828-CF4042C6E3E4}"/>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grpSp>
      </p:grpSp>
    </p:spTree>
    <p:extLst>
      <p:ext uri="{BB962C8B-B14F-4D97-AF65-F5344CB8AC3E}">
        <p14:creationId xmlns:p14="http://schemas.microsoft.com/office/powerpoint/2010/main" val="214650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77FB14-1502-974E-B4E0-7F429BA8A6CA}"/>
              </a:ext>
            </a:extLst>
          </p:cNvPr>
          <p:cNvSpPr/>
          <p:nvPr userDrawn="1"/>
        </p:nvSpPr>
        <p:spPr>
          <a:xfrm>
            <a:off x="0" y="4"/>
            <a:ext cx="7559675" cy="1989218"/>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grpSp>
        <p:nvGrpSpPr>
          <p:cNvPr id="5" name="Group 4">
            <a:extLst>
              <a:ext uri="{FF2B5EF4-FFF2-40B4-BE49-F238E27FC236}">
                <a16:creationId xmlns:a16="http://schemas.microsoft.com/office/drawing/2014/main" id="{58B634F4-12F4-A944-A05D-0B1862C12B4F}"/>
              </a:ext>
            </a:extLst>
          </p:cNvPr>
          <p:cNvGrpSpPr>
            <a:grpSpLocks noChangeAspect="1"/>
          </p:cNvGrpSpPr>
          <p:nvPr userDrawn="1"/>
        </p:nvGrpSpPr>
        <p:grpSpPr>
          <a:xfrm>
            <a:off x="5919465" y="-634758"/>
            <a:ext cx="2160239" cy="2159987"/>
            <a:chOff x="948154" y="2050047"/>
            <a:chExt cx="216025" cy="216025"/>
          </a:xfrm>
          <a:solidFill>
            <a:schemeClr val="bg1">
              <a:alpha val="40000"/>
            </a:schemeClr>
          </a:solidFill>
        </p:grpSpPr>
        <p:sp>
          <p:nvSpPr>
            <p:cNvPr id="6" name="Freeform: Shape 6">
              <a:extLst>
                <a:ext uri="{FF2B5EF4-FFF2-40B4-BE49-F238E27FC236}">
                  <a16:creationId xmlns:a16="http://schemas.microsoft.com/office/drawing/2014/main" id="{CBCB564F-BF99-5E46-B22F-54C892FD495E}"/>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latin typeface="Arial" panose="020B0604020202020204" pitchFamily="34" charset="0"/>
              </a:endParaRPr>
            </a:p>
          </p:txBody>
        </p:sp>
        <p:grpSp>
          <p:nvGrpSpPr>
            <p:cNvPr id="7" name="Group 6">
              <a:extLst>
                <a:ext uri="{FF2B5EF4-FFF2-40B4-BE49-F238E27FC236}">
                  <a16:creationId xmlns:a16="http://schemas.microsoft.com/office/drawing/2014/main" id="{B77FA66E-A63D-184A-9828-EBE16E4763E8}"/>
                </a:ext>
              </a:extLst>
            </p:cNvPr>
            <p:cNvGrpSpPr/>
            <p:nvPr/>
          </p:nvGrpSpPr>
          <p:grpSpPr>
            <a:xfrm>
              <a:off x="958955" y="2060848"/>
              <a:ext cx="196444" cy="196444"/>
              <a:chOff x="519961" y="1999640"/>
              <a:chExt cx="196444" cy="196444"/>
            </a:xfrm>
            <a:grpFill/>
          </p:grpSpPr>
          <p:sp>
            <p:nvSpPr>
              <p:cNvPr id="8" name="Freeform: Shape 7">
                <a:extLst>
                  <a:ext uri="{FF2B5EF4-FFF2-40B4-BE49-F238E27FC236}">
                    <a16:creationId xmlns:a16="http://schemas.microsoft.com/office/drawing/2014/main" id="{0E20FFEC-E03C-9B4A-B771-3E7B9C3B99FB}"/>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9" name="Freeform: Shape 8">
                <a:extLst>
                  <a:ext uri="{FF2B5EF4-FFF2-40B4-BE49-F238E27FC236}">
                    <a16:creationId xmlns:a16="http://schemas.microsoft.com/office/drawing/2014/main" id="{61E0BBC6-1D33-D440-8F2C-48FF2705DB5C}"/>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0" name="Freeform: Shape 9">
                <a:extLst>
                  <a:ext uri="{FF2B5EF4-FFF2-40B4-BE49-F238E27FC236}">
                    <a16:creationId xmlns:a16="http://schemas.microsoft.com/office/drawing/2014/main" id="{16DDF25B-2EEE-F848-8D21-6DF0F30D5B9D}"/>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1" name="Freeform: Shape 10">
                <a:extLst>
                  <a:ext uri="{FF2B5EF4-FFF2-40B4-BE49-F238E27FC236}">
                    <a16:creationId xmlns:a16="http://schemas.microsoft.com/office/drawing/2014/main" id="{ACF61188-317B-2D49-9C21-AC510CA701AB}"/>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grpSp>
      </p:grpSp>
      <p:sp>
        <p:nvSpPr>
          <p:cNvPr id="12" name="Title 1">
            <a:extLst>
              <a:ext uri="{FF2B5EF4-FFF2-40B4-BE49-F238E27FC236}">
                <a16:creationId xmlns:a16="http://schemas.microsoft.com/office/drawing/2014/main" id="{5F5C114E-7A6F-2C45-BF8A-939F0540E466}"/>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C3DDD7"/>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a:t>
            </a:r>
            <a:br>
              <a:rPr lang="en-US"/>
            </a:br>
            <a:r>
              <a:rPr lang="en-US"/>
              <a:t>Master title style</a:t>
            </a:r>
          </a:p>
        </p:txBody>
      </p:sp>
      <p:sp>
        <p:nvSpPr>
          <p:cNvPr id="13" name="Text Placeholder 2">
            <a:extLst>
              <a:ext uri="{FF2B5EF4-FFF2-40B4-BE49-F238E27FC236}">
                <a16:creationId xmlns:a16="http://schemas.microsoft.com/office/drawing/2014/main" id="{09DC4204-A4E7-F94D-A81F-F629640AAC7D}"/>
              </a:ext>
            </a:extLst>
          </p:cNvPr>
          <p:cNvSpPr>
            <a:spLocks noGrp="1"/>
          </p:cNvSpPr>
          <p:nvPr>
            <p:ph type="body" idx="1"/>
          </p:nvPr>
        </p:nvSpPr>
        <p:spPr>
          <a:xfrm>
            <a:off x="388765" y="1411231"/>
            <a:ext cx="6519862" cy="474642"/>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59096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F37BAC-8540-E448-990A-DE811E442BD5}"/>
              </a:ext>
            </a:extLst>
          </p:cNvPr>
          <p:cNvSpPr/>
          <p:nvPr userDrawn="1"/>
        </p:nvSpPr>
        <p:spPr>
          <a:xfrm>
            <a:off x="0" y="0"/>
            <a:ext cx="7559675" cy="1438006"/>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8" name="Title 1">
            <a:extLst>
              <a:ext uri="{FF2B5EF4-FFF2-40B4-BE49-F238E27FC236}">
                <a16:creationId xmlns:a16="http://schemas.microsoft.com/office/drawing/2014/main" id="{913EC4C8-8905-4246-BAFC-79C97E18CE2F}"/>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C3DDD7"/>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a:t>
            </a:r>
            <a:br>
              <a:rPr lang="en-US"/>
            </a:br>
            <a:r>
              <a:rPr lang="en-US"/>
              <a:t>Master title style</a:t>
            </a:r>
          </a:p>
        </p:txBody>
      </p:sp>
      <p:grpSp>
        <p:nvGrpSpPr>
          <p:cNvPr id="9" name="Group 8">
            <a:extLst>
              <a:ext uri="{FF2B5EF4-FFF2-40B4-BE49-F238E27FC236}">
                <a16:creationId xmlns:a16="http://schemas.microsoft.com/office/drawing/2014/main" id="{C08E39AC-A9B8-9943-B8CA-476AC5AFAC9A}"/>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0" name="Freeform: Shape 6">
              <a:extLst>
                <a:ext uri="{FF2B5EF4-FFF2-40B4-BE49-F238E27FC236}">
                  <a16:creationId xmlns:a16="http://schemas.microsoft.com/office/drawing/2014/main" id="{5EB0460F-3152-594D-8169-0FF7FCA8C254}"/>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latin typeface="Arial" panose="020B0604020202020204" pitchFamily="34" charset="0"/>
              </a:endParaRPr>
            </a:p>
          </p:txBody>
        </p:sp>
        <p:grpSp>
          <p:nvGrpSpPr>
            <p:cNvPr id="11" name="Group 10">
              <a:extLst>
                <a:ext uri="{FF2B5EF4-FFF2-40B4-BE49-F238E27FC236}">
                  <a16:creationId xmlns:a16="http://schemas.microsoft.com/office/drawing/2014/main" id="{D6F022BD-B318-A04E-B4C9-D2B31F0B0C2F}"/>
                </a:ext>
              </a:extLst>
            </p:cNvPr>
            <p:cNvGrpSpPr/>
            <p:nvPr/>
          </p:nvGrpSpPr>
          <p:grpSpPr>
            <a:xfrm>
              <a:off x="958955" y="2060848"/>
              <a:ext cx="196444" cy="196444"/>
              <a:chOff x="519961" y="1999640"/>
              <a:chExt cx="196444" cy="196444"/>
            </a:xfrm>
            <a:grpFill/>
          </p:grpSpPr>
          <p:sp>
            <p:nvSpPr>
              <p:cNvPr id="12" name="Freeform: Shape 7">
                <a:extLst>
                  <a:ext uri="{FF2B5EF4-FFF2-40B4-BE49-F238E27FC236}">
                    <a16:creationId xmlns:a16="http://schemas.microsoft.com/office/drawing/2014/main" id="{971A5B51-9C9F-564A-99EB-FDE9F04DECED}"/>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3" name="Freeform: Shape 8">
                <a:extLst>
                  <a:ext uri="{FF2B5EF4-FFF2-40B4-BE49-F238E27FC236}">
                    <a16:creationId xmlns:a16="http://schemas.microsoft.com/office/drawing/2014/main" id="{19E2D0BB-24DE-5A4D-858D-DBE81036504E}"/>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4" name="Freeform: Shape 9">
                <a:extLst>
                  <a:ext uri="{FF2B5EF4-FFF2-40B4-BE49-F238E27FC236}">
                    <a16:creationId xmlns:a16="http://schemas.microsoft.com/office/drawing/2014/main" id="{CE01DFE7-B3A6-6D47-A550-031AF100847B}"/>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5" name="Freeform: Shape 10">
                <a:extLst>
                  <a:ext uri="{FF2B5EF4-FFF2-40B4-BE49-F238E27FC236}">
                    <a16:creationId xmlns:a16="http://schemas.microsoft.com/office/drawing/2014/main" id="{D4F25529-F7E8-E342-B665-935A97E6F6A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grpSp>
      </p:grpSp>
    </p:spTree>
    <p:extLst>
      <p:ext uri="{BB962C8B-B14F-4D97-AF65-F5344CB8AC3E}">
        <p14:creationId xmlns:p14="http://schemas.microsoft.com/office/powerpoint/2010/main" val="35403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D86075"/>
        </a:solidFill>
        <a:effectLst/>
      </p:bgPr>
    </p:bg>
    <p:spTree>
      <p:nvGrpSpPr>
        <p:cNvPr id="1" name=""/>
        <p:cNvGrpSpPr/>
        <p:nvPr/>
      </p:nvGrpSpPr>
      <p:grpSpPr>
        <a:xfrm>
          <a:off x="0" y="0"/>
          <a:ext cx="0" cy="0"/>
          <a:chOff x="0" y="0"/>
          <a:chExt cx="0" cy="0"/>
        </a:xfrm>
      </p:grpSpPr>
      <p:sp>
        <p:nvSpPr>
          <p:cNvPr id="7" name="Round Diagonal Corner Rectangle 8">
            <a:extLst>
              <a:ext uri="{FF2B5EF4-FFF2-40B4-BE49-F238E27FC236}">
                <a16:creationId xmlns:a16="http://schemas.microsoft.com/office/drawing/2014/main" id="{9B38B2DF-B2FC-E845-8D16-48DBD5431E6C}"/>
              </a:ext>
            </a:extLst>
          </p:cNvPr>
          <p:cNvSpPr/>
          <p:nvPr userDrawn="1"/>
        </p:nvSpPr>
        <p:spPr>
          <a:xfrm rot="16200000">
            <a:off x="-340608" y="2233940"/>
            <a:ext cx="8240891" cy="68435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16" name="Title 1">
            <a:extLst>
              <a:ext uri="{FF2B5EF4-FFF2-40B4-BE49-F238E27FC236}">
                <a16:creationId xmlns:a16="http://schemas.microsoft.com/office/drawing/2014/main" id="{C68954FD-E3F8-7842-93D5-1F95C5D18557}"/>
              </a:ext>
            </a:extLst>
          </p:cNvPr>
          <p:cNvSpPr>
            <a:spLocks noGrp="1"/>
          </p:cNvSpPr>
          <p:nvPr>
            <p:ph type="ctrTitle" hasCustomPrompt="1"/>
          </p:nvPr>
        </p:nvSpPr>
        <p:spPr>
          <a:xfrm>
            <a:off x="388765" y="171413"/>
            <a:ext cx="6449129" cy="1068408"/>
          </a:xfrm>
          <a:prstGeom prst="rect">
            <a:avLst/>
          </a:prstGeom>
        </p:spPr>
        <p:txBody>
          <a:bodyPr anchor="b"/>
          <a:lstStyle>
            <a:lvl1pPr algn="l">
              <a:defRPr sz="3000" b="1" cap="all" baseline="0">
                <a:solidFill>
                  <a:srgbClr val="C3DDD7"/>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D3EB738-83AA-4242-A9BB-3EE561751015}"/>
              </a:ext>
            </a:extLst>
          </p:cNvPr>
          <p:cNvGrpSpPr>
            <a:grpSpLocks noChangeAspect="1"/>
          </p:cNvGrpSpPr>
          <p:nvPr userDrawn="1"/>
        </p:nvGrpSpPr>
        <p:grpSpPr>
          <a:xfrm>
            <a:off x="6151285" y="-448537"/>
            <a:ext cx="1788317" cy="1788108"/>
            <a:chOff x="948154" y="2050047"/>
            <a:chExt cx="216025" cy="216025"/>
          </a:xfrm>
          <a:solidFill>
            <a:schemeClr val="bg1">
              <a:alpha val="40000"/>
            </a:schemeClr>
          </a:solidFill>
        </p:grpSpPr>
        <p:sp>
          <p:nvSpPr>
            <p:cNvPr id="18" name="Freeform: Shape 6">
              <a:extLst>
                <a:ext uri="{FF2B5EF4-FFF2-40B4-BE49-F238E27FC236}">
                  <a16:creationId xmlns:a16="http://schemas.microsoft.com/office/drawing/2014/main" id="{97512DB2-FE0E-474E-A85C-110E32F7A85F}"/>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latin typeface="Arial" panose="020B0604020202020204" pitchFamily="34" charset="0"/>
              </a:endParaRPr>
            </a:p>
          </p:txBody>
        </p:sp>
        <p:grpSp>
          <p:nvGrpSpPr>
            <p:cNvPr id="19" name="Group 18">
              <a:extLst>
                <a:ext uri="{FF2B5EF4-FFF2-40B4-BE49-F238E27FC236}">
                  <a16:creationId xmlns:a16="http://schemas.microsoft.com/office/drawing/2014/main" id="{85993297-94F5-C24D-9101-8656958EBD20}"/>
                </a:ext>
              </a:extLst>
            </p:cNvPr>
            <p:cNvGrpSpPr/>
            <p:nvPr/>
          </p:nvGrpSpPr>
          <p:grpSpPr>
            <a:xfrm>
              <a:off x="958955" y="2060848"/>
              <a:ext cx="196444" cy="196444"/>
              <a:chOff x="519961" y="1999640"/>
              <a:chExt cx="196444" cy="196444"/>
            </a:xfrm>
            <a:grpFill/>
          </p:grpSpPr>
          <p:sp>
            <p:nvSpPr>
              <p:cNvPr id="20" name="Freeform: Shape 7">
                <a:extLst>
                  <a:ext uri="{FF2B5EF4-FFF2-40B4-BE49-F238E27FC236}">
                    <a16:creationId xmlns:a16="http://schemas.microsoft.com/office/drawing/2014/main" id="{96CB3D78-6C8E-4642-8A7C-B37A9E27E02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21" name="Freeform: Shape 8">
                <a:extLst>
                  <a:ext uri="{FF2B5EF4-FFF2-40B4-BE49-F238E27FC236}">
                    <a16:creationId xmlns:a16="http://schemas.microsoft.com/office/drawing/2014/main" id="{892C178E-886B-FC4F-AF38-D0F8A3226C2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22" name="Freeform: Shape 9">
                <a:extLst>
                  <a:ext uri="{FF2B5EF4-FFF2-40B4-BE49-F238E27FC236}">
                    <a16:creationId xmlns:a16="http://schemas.microsoft.com/office/drawing/2014/main" id="{6C1630F3-D28E-B846-9F1D-3886D8EE2B6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23" name="Freeform: Shape 10">
                <a:extLst>
                  <a:ext uri="{FF2B5EF4-FFF2-40B4-BE49-F238E27FC236}">
                    <a16:creationId xmlns:a16="http://schemas.microsoft.com/office/drawing/2014/main" id="{6BD6FA5F-8294-F440-9828-CF4042C6E3E4}"/>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grpSp>
      </p:grpSp>
    </p:spTree>
    <p:extLst>
      <p:ext uri="{BB962C8B-B14F-4D97-AF65-F5344CB8AC3E}">
        <p14:creationId xmlns:p14="http://schemas.microsoft.com/office/powerpoint/2010/main" val="334217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FFCF99"/>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53106F-725B-7C4B-A088-4F234237CD95}"/>
              </a:ext>
            </a:extLst>
          </p:cNvPr>
          <p:cNvGrpSpPr>
            <a:grpSpLocks noChangeAspect="1"/>
          </p:cNvGrpSpPr>
          <p:nvPr userDrawn="1"/>
        </p:nvGrpSpPr>
        <p:grpSpPr>
          <a:xfrm>
            <a:off x="-1022751" y="-1008961"/>
            <a:ext cx="4802588" cy="4802028"/>
            <a:chOff x="948154" y="2050047"/>
            <a:chExt cx="216025" cy="216025"/>
          </a:xfrm>
          <a:solidFill>
            <a:schemeClr val="bg1">
              <a:alpha val="20000"/>
            </a:schemeClr>
          </a:solidFill>
        </p:grpSpPr>
        <p:sp>
          <p:nvSpPr>
            <p:cNvPr id="8" name="Freeform: Shape 6">
              <a:extLst>
                <a:ext uri="{FF2B5EF4-FFF2-40B4-BE49-F238E27FC236}">
                  <a16:creationId xmlns:a16="http://schemas.microsoft.com/office/drawing/2014/main" id="{EDBB4B69-45F2-0445-A46A-8FDB53CC72A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latin typeface="Arial" panose="020B0604020202020204" pitchFamily="34" charset="0"/>
              </a:endParaRPr>
            </a:p>
          </p:txBody>
        </p:sp>
        <p:grpSp>
          <p:nvGrpSpPr>
            <p:cNvPr id="9" name="Group 8">
              <a:extLst>
                <a:ext uri="{FF2B5EF4-FFF2-40B4-BE49-F238E27FC236}">
                  <a16:creationId xmlns:a16="http://schemas.microsoft.com/office/drawing/2014/main" id="{E3F9D0AA-F1F9-3642-B130-7B75F83672DF}"/>
                </a:ext>
              </a:extLst>
            </p:cNvPr>
            <p:cNvGrpSpPr/>
            <p:nvPr/>
          </p:nvGrpSpPr>
          <p:grpSpPr>
            <a:xfrm>
              <a:off x="958955" y="2060848"/>
              <a:ext cx="196444" cy="196444"/>
              <a:chOff x="519961" y="1999640"/>
              <a:chExt cx="196444" cy="196444"/>
            </a:xfrm>
            <a:grpFill/>
          </p:grpSpPr>
          <p:sp>
            <p:nvSpPr>
              <p:cNvPr id="10" name="Freeform: Shape 7">
                <a:extLst>
                  <a:ext uri="{FF2B5EF4-FFF2-40B4-BE49-F238E27FC236}">
                    <a16:creationId xmlns:a16="http://schemas.microsoft.com/office/drawing/2014/main" id="{72A01D1C-D427-3244-97B7-B157D3633ED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1" name="Freeform: Shape 8">
                <a:extLst>
                  <a:ext uri="{FF2B5EF4-FFF2-40B4-BE49-F238E27FC236}">
                    <a16:creationId xmlns:a16="http://schemas.microsoft.com/office/drawing/2014/main" id="{5318E0D2-9609-5442-B9FD-F54B4A17F50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2" name="Freeform: Shape 9">
                <a:extLst>
                  <a:ext uri="{FF2B5EF4-FFF2-40B4-BE49-F238E27FC236}">
                    <a16:creationId xmlns:a16="http://schemas.microsoft.com/office/drawing/2014/main" id="{D4A0BD20-5C4D-5047-83AD-DADCD3E4247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3" name="Freeform: Shape 10">
                <a:extLst>
                  <a:ext uri="{FF2B5EF4-FFF2-40B4-BE49-F238E27FC236}">
                    <a16:creationId xmlns:a16="http://schemas.microsoft.com/office/drawing/2014/main" id="{640D2537-ED78-414D-900D-E26348119B7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grpSp>
      </p:grpSp>
      <p:sp>
        <p:nvSpPr>
          <p:cNvPr id="14" name="Title 1">
            <a:extLst>
              <a:ext uri="{FF2B5EF4-FFF2-40B4-BE49-F238E27FC236}">
                <a16:creationId xmlns:a16="http://schemas.microsoft.com/office/drawing/2014/main" id="{6D6D1873-F0E0-1F4E-AF8B-81CD6E757D94}"/>
              </a:ext>
            </a:extLst>
          </p:cNvPr>
          <p:cNvSpPr txBox="1">
            <a:spLocks/>
          </p:cNvSpPr>
          <p:nvPr userDrawn="1"/>
        </p:nvSpPr>
        <p:spPr>
          <a:xfrm>
            <a:off x="821163" y="3960822"/>
            <a:ext cx="6449129" cy="2333197"/>
          </a:xfrm>
          <a:prstGeom prst="rect">
            <a:avLst/>
          </a:prstGeom>
        </p:spPr>
        <p:txBody>
          <a:bodyPr anchor="b"/>
          <a:lstStyle>
            <a:lvl1pPr algn="l" defTabSz="755934" rtl="0" eaLnBrk="1" latinLnBrk="0" hangingPunct="1">
              <a:lnSpc>
                <a:spcPct val="90000"/>
              </a:lnSpc>
              <a:spcBef>
                <a:spcPct val="0"/>
              </a:spcBef>
              <a:buNone/>
              <a:defRPr sz="3000" b="1" kern="1200" cap="all" baseline="0">
                <a:solidFill>
                  <a:srgbClr val="0C244C"/>
                </a:solidFill>
                <a:latin typeface="Roboto" panose="02000000000000000000" pitchFamily="2" charset="0"/>
                <a:ea typeface="Roboto" panose="02000000000000000000" pitchFamily="2" charset="0"/>
                <a:cs typeface="Roboto" panose="02000000000000000000" pitchFamily="2" charset="0"/>
              </a:defRPr>
            </a:lvl1pPr>
          </a:lstStyle>
          <a:p>
            <a:r>
              <a:rPr lang="en-US" sz="5400"/>
              <a:t>SECONDARY</a:t>
            </a:r>
          </a:p>
          <a:p>
            <a:r>
              <a:rPr lang="en-US" sz="5400"/>
              <a:t>Refugee prayer pilgrimage</a:t>
            </a:r>
          </a:p>
        </p:txBody>
      </p:sp>
      <p:sp>
        <p:nvSpPr>
          <p:cNvPr id="15" name="Text Placeholder 2">
            <a:extLst>
              <a:ext uri="{FF2B5EF4-FFF2-40B4-BE49-F238E27FC236}">
                <a16:creationId xmlns:a16="http://schemas.microsoft.com/office/drawing/2014/main" id="{AD9B96DF-4626-E246-9126-8ED6CF4168BB}"/>
              </a:ext>
            </a:extLst>
          </p:cNvPr>
          <p:cNvSpPr>
            <a:spLocks noGrp="1"/>
          </p:cNvSpPr>
          <p:nvPr>
            <p:ph type="body" idx="1"/>
          </p:nvPr>
        </p:nvSpPr>
        <p:spPr>
          <a:xfrm>
            <a:off x="921516" y="6294019"/>
            <a:ext cx="6519862" cy="768864"/>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a:p>
        </p:txBody>
      </p:sp>
    </p:spTree>
    <p:extLst>
      <p:ext uri="{BB962C8B-B14F-4D97-AF65-F5344CB8AC3E}">
        <p14:creationId xmlns:p14="http://schemas.microsoft.com/office/powerpoint/2010/main" val="89297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77FB14-1502-974E-B4E0-7F429BA8A6CA}"/>
              </a:ext>
            </a:extLst>
          </p:cNvPr>
          <p:cNvSpPr/>
          <p:nvPr userDrawn="1"/>
        </p:nvSpPr>
        <p:spPr>
          <a:xfrm>
            <a:off x="0" y="4"/>
            <a:ext cx="7559675" cy="1368444"/>
          </a:xfrm>
          <a:prstGeom prst="rect">
            <a:avLst/>
          </a:prstGeom>
          <a:solidFill>
            <a:srgbClr val="E9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grpSp>
        <p:nvGrpSpPr>
          <p:cNvPr id="5" name="Group 4">
            <a:extLst>
              <a:ext uri="{FF2B5EF4-FFF2-40B4-BE49-F238E27FC236}">
                <a16:creationId xmlns:a16="http://schemas.microsoft.com/office/drawing/2014/main" id="{58B634F4-12F4-A944-A05D-0B1862C12B4F}"/>
              </a:ext>
            </a:extLst>
          </p:cNvPr>
          <p:cNvGrpSpPr>
            <a:grpSpLocks noChangeAspect="1"/>
          </p:cNvGrpSpPr>
          <p:nvPr userDrawn="1"/>
        </p:nvGrpSpPr>
        <p:grpSpPr>
          <a:xfrm>
            <a:off x="6037865" y="-471264"/>
            <a:ext cx="1705920" cy="1705721"/>
            <a:chOff x="948154" y="2050047"/>
            <a:chExt cx="216025" cy="216025"/>
          </a:xfrm>
          <a:solidFill>
            <a:schemeClr val="bg1">
              <a:alpha val="40000"/>
            </a:schemeClr>
          </a:solidFill>
        </p:grpSpPr>
        <p:sp>
          <p:nvSpPr>
            <p:cNvPr id="6" name="Freeform: Shape 6">
              <a:extLst>
                <a:ext uri="{FF2B5EF4-FFF2-40B4-BE49-F238E27FC236}">
                  <a16:creationId xmlns:a16="http://schemas.microsoft.com/office/drawing/2014/main" id="{CBCB564F-BF99-5E46-B22F-54C892FD495E}"/>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latin typeface="Arial" panose="020B0604020202020204" pitchFamily="34" charset="0"/>
              </a:endParaRPr>
            </a:p>
          </p:txBody>
        </p:sp>
        <p:grpSp>
          <p:nvGrpSpPr>
            <p:cNvPr id="7" name="Group 6">
              <a:extLst>
                <a:ext uri="{FF2B5EF4-FFF2-40B4-BE49-F238E27FC236}">
                  <a16:creationId xmlns:a16="http://schemas.microsoft.com/office/drawing/2014/main" id="{B77FA66E-A63D-184A-9828-EBE16E4763E8}"/>
                </a:ext>
              </a:extLst>
            </p:cNvPr>
            <p:cNvGrpSpPr/>
            <p:nvPr/>
          </p:nvGrpSpPr>
          <p:grpSpPr>
            <a:xfrm>
              <a:off x="958955" y="2060848"/>
              <a:ext cx="196444" cy="196444"/>
              <a:chOff x="519961" y="1999640"/>
              <a:chExt cx="196444" cy="196444"/>
            </a:xfrm>
            <a:grpFill/>
          </p:grpSpPr>
          <p:sp>
            <p:nvSpPr>
              <p:cNvPr id="8" name="Freeform: Shape 7">
                <a:extLst>
                  <a:ext uri="{FF2B5EF4-FFF2-40B4-BE49-F238E27FC236}">
                    <a16:creationId xmlns:a16="http://schemas.microsoft.com/office/drawing/2014/main" id="{0E20FFEC-E03C-9B4A-B771-3E7B9C3B99FB}"/>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9" name="Freeform: Shape 8">
                <a:extLst>
                  <a:ext uri="{FF2B5EF4-FFF2-40B4-BE49-F238E27FC236}">
                    <a16:creationId xmlns:a16="http://schemas.microsoft.com/office/drawing/2014/main" id="{61E0BBC6-1D33-D440-8F2C-48FF2705DB5C}"/>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0" name="Freeform: Shape 9">
                <a:extLst>
                  <a:ext uri="{FF2B5EF4-FFF2-40B4-BE49-F238E27FC236}">
                    <a16:creationId xmlns:a16="http://schemas.microsoft.com/office/drawing/2014/main" id="{16DDF25B-2EEE-F848-8D21-6DF0F30D5B9D}"/>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1" name="Freeform: Shape 10">
                <a:extLst>
                  <a:ext uri="{FF2B5EF4-FFF2-40B4-BE49-F238E27FC236}">
                    <a16:creationId xmlns:a16="http://schemas.microsoft.com/office/drawing/2014/main" id="{ACF61188-317B-2D49-9C21-AC510CA701AB}"/>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grpSp>
      </p:grpSp>
      <p:sp>
        <p:nvSpPr>
          <p:cNvPr id="12" name="Title 1">
            <a:extLst>
              <a:ext uri="{FF2B5EF4-FFF2-40B4-BE49-F238E27FC236}">
                <a16:creationId xmlns:a16="http://schemas.microsoft.com/office/drawing/2014/main" id="{5F5C114E-7A6F-2C45-BF8A-939F0540E466}"/>
              </a:ext>
            </a:extLst>
          </p:cNvPr>
          <p:cNvSpPr>
            <a:spLocks noGrp="1"/>
          </p:cNvSpPr>
          <p:nvPr>
            <p:ph type="ctrTitle" hasCustomPrompt="1"/>
          </p:nvPr>
        </p:nvSpPr>
        <p:spPr>
          <a:xfrm>
            <a:off x="256210" y="187112"/>
            <a:ext cx="6449129" cy="1068408"/>
          </a:xfrm>
          <a:prstGeom prst="rect">
            <a:avLst/>
          </a:prstGeom>
        </p:spPr>
        <p:txBody>
          <a:bodyPr anchor="b"/>
          <a:lstStyle>
            <a:lvl1pPr algn="l">
              <a:defRPr sz="3000" b="1" cap="all" baseline="0">
                <a:solidFill>
                  <a:srgbClr val="2E294E"/>
                </a:solidFill>
                <a:latin typeface="Roboto" panose="02000000000000000000" pitchFamily="2" charset="0"/>
                <a:ea typeface="Roboto" panose="02000000000000000000" pitchFamily="2" charset="0"/>
                <a:cs typeface="Roboto" panose="02000000000000000000" pitchFamily="2" charset="0"/>
              </a:defRPr>
            </a:lvl1pPr>
          </a:lstStyle>
          <a:p>
            <a:r>
              <a:rPr lang="en-US" dirty="0"/>
              <a:t>Refugee prayer pilgrimage</a:t>
            </a:r>
          </a:p>
        </p:txBody>
      </p:sp>
    </p:spTree>
    <p:extLst>
      <p:ext uri="{BB962C8B-B14F-4D97-AF65-F5344CB8AC3E}">
        <p14:creationId xmlns:p14="http://schemas.microsoft.com/office/powerpoint/2010/main" val="85916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bg object 17">
            <a:extLst>
              <a:ext uri="{FF2B5EF4-FFF2-40B4-BE49-F238E27FC236}">
                <a16:creationId xmlns:a16="http://schemas.microsoft.com/office/drawing/2014/main" id="{5D63E92A-FA24-ED4B-B834-8CBB0F8D9452}"/>
              </a:ext>
            </a:extLst>
          </p:cNvPr>
          <p:cNvSpPr/>
          <p:nvPr userDrawn="1"/>
        </p:nvSpPr>
        <p:spPr>
          <a:xfrm>
            <a:off x="0" y="10143134"/>
            <a:ext cx="7559675"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350">
              <a:latin typeface="Arial" panose="020B0604020202020204" pitchFamily="34" charset="0"/>
            </a:endParaRPr>
          </a:p>
        </p:txBody>
      </p:sp>
      <p:pic>
        <p:nvPicPr>
          <p:cNvPr id="10" name="Picture 9">
            <a:extLst>
              <a:ext uri="{FF2B5EF4-FFF2-40B4-BE49-F238E27FC236}">
                <a16:creationId xmlns:a16="http://schemas.microsoft.com/office/drawing/2014/main" id="{EEBB50F3-68F5-514E-BF93-4C3FEB70844E}"/>
              </a:ext>
            </a:extLst>
          </p:cNvPr>
          <p:cNvPicPr>
            <a:picLocks noChangeAspect="1"/>
          </p:cNvPicPr>
          <p:nvPr userDrawn="1"/>
        </p:nvPicPr>
        <p:blipFill>
          <a:blip r:embed="rId18"/>
          <a:stretch>
            <a:fillRect/>
          </a:stretch>
        </p:blipFill>
        <p:spPr>
          <a:xfrm>
            <a:off x="6216203" y="10248361"/>
            <a:ext cx="1138684" cy="338223"/>
          </a:xfrm>
          <a:prstGeom prst="rect">
            <a:avLst/>
          </a:prstGeom>
        </p:spPr>
      </p:pic>
    </p:spTree>
    <p:extLst>
      <p:ext uri="{BB962C8B-B14F-4D97-AF65-F5344CB8AC3E}">
        <p14:creationId xmlns:p14="http://schemas.microsoft.com/office/powerpoint/2010/main" val="797315993"/>
      </p:ext>
    </p:extLst>
  </p:cSld>
  <p:clrMap bg1="lt1" tx1="dk1" bg2="lt2" tx2="dk2" accent1="accent1" accent2="accent2" accent3="accent3" accent4="accent4" accent5="accent5" accent6="accent6" hlink="hlink" folHlink="folHlink"/>
  <p:sldLayoutIdLst>
    <p:sldLayoutId id="2147483677" r:id="rId1"/>
    <p:sldLayoutId id="2147483676" r:id="rId2"/>
    <p:sldLayoutId id="2147483673" r:id="rId3"/>
    <p:sldLayoutId id="2147483674" r:id="rId4"/>
    <p:sldLayoutId id="2147483685" r:id="rId5"/>
    <p:sldLayoutId id="2147483686" r:id="rId6"/>
    <p:sldLayoutId id="2147483687" r:id="rId7"/>
    <p:sldLayoutId id="2147483681" r:id="rId8"/>
    <p:sldLayoutId id="2147483678" r:id="rId9"/>
    <p:sldLayoutId id="2147483679" r:id="rId10"/>
    <p:sldLayoutId id="2147483680" r:id="rId11"/>
    <p:sldLayoutId id="2147483682" r:id="rId12"/>
    <p:sldLayoutId id="2147483683" r:id="rId13"/>
    <p:sldLayoutId id="2147483684" r:id="rId14"/>
    <p:sldLayoutId id="2147483675" r:id="rId15"/>
    <p:sldLayoutId id="2147483688" r:id="rId16"/>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mailto:education@caritas.org.au" TargetMode="External"/><Relationship Id="rId2" Type="http://schemas.openxmlformats.org/officeDocument/2006/relationships/hyperlink" Target="https://www.britishmuseum.org/collection/object/H_2015-8039-1"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ndex.php?curid=48028655" TargetMode="External"/><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itas.org.au/learn/cst-toolkit/solidarity/" TargetMode="External"/><Relationship Id="rId2" Type="http://schemas.openxmlformats.org/officeDocument/2006/relationships/hyperlink" Target="https://www.caritas.org.au/resources/school-resources/" TargetMode="External"/><Relationship Id="rId1" Type="http://schemas.openxmlformats.org/officeDocument/2006/relationships/slideLayout" Target="../slideLayouts/slideLayout9.xml"/><Relationship Id="rId5" Type="http://schemas.openxmlformats.org/officeDocument/2006/relationships/hyperlink" Target="https://www.unhcr.org/protect/PROTECTION/3b66c2aa10.pdf" TargetMode="External"/><Relationship Id="rId4" Type="http://schemas.openxmlformats.org/officeDocument/2006/relationships/hyperlink" Target="https://www.caritas.org.au/learn/cst-toolk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835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279400" y="1561270"/>
            <a:ext cx="6806874" cy="10836300"/>
          </a:xfrm>
          <a:prstGeom prst="rect">
            <a:avLst/>
          </a:prstGeom>
        </p:spPr>
        <p:txBody>
          <a:bodyPr wrap="square">
            <a:spAutoFit/>
          </a:bodyPr>
          <a:lstStyle/>
          <a:p>
            <a:pPr>
              <a:spcBef>
                <a:spcPts val="120"/>
              </a:spcBef>
              <a:spcAft>
                <a:spcPts val="120"/>
              </a:spcAft>
            </a:pPr>
            <a:r>
              <a:rPr lang="en-AU" sz="1600" b="1" dirty="0">
                <a:solidFill>
                  <a:srgbClr val="2E294E"/>
                </a:solidFill>
                <a:latin typeface="Roboto" pitchFamily="2" charset="0"/>
                <a:ea typeface="Roboto" pitchFamily="2" charset="0"/>
              </a:rPr>
              <a:t>Stage 5: Lost Family</a:t>
            </a:r>
          </a:p>
          <a:p>
            <a:pPr>
              <a:spcBef>
                <a:spcPts val="120"/>
              </a:spcBef>
              <a:spcAft>
                <a:spcPts val="120"/>
              </a:spcAft>
            </a:pPr>
            <a:endParaRPr lang="en-AU" sz="1600" b="1" dirty="0">
              <a:solidFill>
                <a:srgbClr val="D86075"/>
              </a:solidFill>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He led his people through the desert.</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Group:</a:t>
            </a:r>
            <a:endParaRPr lang="en-AU" sz="1100" dirty="0">
              <a:latin typeface="Roboto" pitchFamily="2" charset="0"/>
              <a:ea typeface="Roboto" pitchFamily="2" charset="0"/>
            </a:endParaRPr>
          </a:p>
          <a:p>
            <a:pPr>
              <a:spcBef>
                <a:spcPts val="120"/>
              </a:spcBef>
              <a:spcAft>
                <a:spcPts val="120"/>
              </a:spcAft>
            </a:pPr>
            <a:r>
              <a:rPr lang="en-AU" sz="1100" i="1" dirty="0">
                <a:latin typeface="Roboto" pitchFamily="2" charset="0"/>
                <a:ea typeface="Roboto" pitchFamily="2" charset="0"/>
              </a:rPr>
              <a:t>For his love and compassion endures forever.</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r>
              <a:rPr lang="en-AU" sz="1100" i="1" dirty="0">
                <a:solidFill>
                  <a:srgbClr val="2E294E"/>
                </a:solidFill>
                <a:latin typeface="Roboto" pitchFamily="2" charset="0"/>
                <a:ea typeface="Roboto" pitchFamily="2" charset="0"/>
              </a:rPr>
              <a:t> [Hold up image of chairs]</a:t>
            </a:r>
          </a:p>
          <a:p>
            <a:pPr>
              <a:spcBef>
                <a:spcPts val="120"/>
              </a:spcBef>
              <a:spcAft>
                <a:spcPts val="120"/>
              </a:spcAft>
            </a:pPr>
            <a:r>
              <a:rPr lang="en-AU" sz="1100" dirty="0">
                <a:latin typeface="Roboto" pitchFamily="2" charset="0"/>
                <a:ea typeface="Roboto" pitchFamily="2" charset="0"/>
              </a:rPr>
              <a:t>Please hold up your photo of family and friends. It can be on your phone.</a:t>
            </a:r>
          </a:p>
          <a:p>
            <a:pPr>
              <a:spcBef>
                <a:spcPts val="120"/>
              </a:spcBef>
              <a:spcAft>
                <a:spcPts val="120"/>
              </a:spcAft>
            </a:pPr>
            <a:r>
              <a:rPr lang="en-AU" sz="1100" i="1" dirty="0">
                <a:solidFill>
                  <a:srgbClr val="2E294E"/>
                </a:solidFill>
                <a:latin typeface="Roboto" pitchFamily="2" charset="0"/>
                <a:ea typeface="Roboto" pitchFamily="2" charset="0"/>
              </a:rPr>
              <a:t>[Pause]</a:t>
            </a:r>
          </a:p>
          <a:p>
            <a:pPr>
              <a:spcBef>
                <a:spcPts val="120"/>
              </a:spcBef>
              <a:spcAft>
                <a:spcPts val="120"/>
              </a:spcAft>
            </a:pPr>
            <a:r>
              <a:rPr lang="en-AU" sz="1100" dirty="0">
                <a:latin typeface="Roboto" pitchFamily="2" charset="0"/>
                <a:ea typeface="Roboto" pitchFamily="2" charset="0"/>
              </a:rPr>
              <a:t>Forced migration rips apart families and communities. Some are left behind because they are too weak, or there is not enough money to pay for their passage; some get lost or die on the way. Imagine being forced to choose between members of your family—who to take, who to leave.</a:t>
            </a:r>
          </a:p>
          <a:p>
            <a:pPr>
              <a:spcBef>
                <a:spcPts val="120"/>
              </a:spcBef>
              <a:spcAft>
                <a:spcPts val="120"/>
              </a:spcAft>
            </a:pPr>
            <a:r>
              <a:rPr lang="en-AU" sz="1100" i="1" dirty="0">
                <a:solidFill>
                  <a:srgbClr val="2E294E"/>
                </a:solidFill>
                <a:latin typeface="Roboto" pitchFamily="2" charset="0"/>
                <a:ea typeface="Roboto" pitchFamily="2" charset="0"/>
              </a:rPr>
              <a:t>[Silence]</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1:</a:t>
            </a:r>
          </a:p>
          <a:p>
            <a:pPr>
              <a:spcBef>
                <a:spcPts val="120"/>
              </a:spcBef>
              <a:spcAft>
                <a:spcPts val="120"/>
              </a:spcAft>
            </a:pPr>
            <a:r>
              <a:rPr lang="en-AU" sz="1100" dirty="0">
                <a:latin typeface="Roboto" pitchFamily="2" charset="0"/>
                <a:ea typeface="Roboto" pitchFamily="2" charset="0"/>
              </a:rPr>
              <a:t>Nadia lived with her husband and ten children in Sudan when armed groups violently forced them from their home. “We came here as refugees from the war,” she said. With fighting intensifying, the family fled into the mountains, where they remained for an extended period. Eventually, Nadia managed to bring her ten children to Kosti, a region that has become a major destination for displaced families fleeing violence in Sudan. Caritas Australia’s partners, CAFOD, supported Nadia and her fellow residents, by bringing lifesaving water, sanitation, hygiene (WASH), protection and cash assistance to their communities. Her story is one of millions across Sudan: families uprooted by violence, surviving against extraordinary odds, and striving to protect their children amid crisis.</a:t>
            </a:r>
          </a:p>
          <a:p>
            <a:pPr>
              <a:spcBef>
                <a:spcPts val="120"/>
              </a:spcBef>
              <a:spcAft>
                <a:spcPts val="120"/>
              </a:spcAft>
            </a:pPr>
            <a:r>
              <a:rPr lang="en-AU" sz="1100" i="1" dirty="0">
                <a:solidFill>
                  <a:srgbClr val="004851"/>
                </a:solidFill>
                <a:latin typeface="Roboto" pitchFamily="2" charset="0"/>
                <a:ea typeface="Roboto" pitchFamily="2" charset="0"/>
              </a:rPr>
              <a:t>[Silence]</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Our Church teaches how important it is for families to be able to stay together and the Australian Bishops Conference  calls for a change. ‘As a global citizen, Australia has the opportunity to lead a regional response that respects the right of each nation to protect its borders while ensuring protection for asylum seekers and the establishment of prompt refugee status determination and resettlement options.’</a:t>
            </a:r>
          </a:p>
          <a:p>
            <a:pPr>
              <a:spcBef>
                <a:spcPts val="120"/>
              </a:spcBef>
              <a:spcAft>
                <a:spcPts val="120"/>
              </a:spcAft>
            </a:pPr>
            <a:r>
              <a:rPr lang="en-AU" sz="800" dirty="0">
                <a:latin typeface="Roboto" pitchFamily="2" charset="0"/>
                <a:ea typeface="Roboto" pitchFamily="2" charset="0"/>
              </a:rPr>
              <a:t>(Australian Catholic Bishops Conference, ‘For Those Who’ve Come Across the  Seas’ 2015-2016 Social Justice Statement.)</a:t>
            </a: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r>
              <a:rPr lang="en-AU" sz="1100" b="1" dirty="0">
                <a:latin typeface="Roboto" pitchFamily="2" charset="0"/>
                <a:ea typeface="Roboto" pitchFamily="2" charset="0"/>
              </a:rPr>
              <a:t>Reader 2:</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“Migrants are our brothers and sisters in search of a better life ... Don’t we all want a better, more decent and prosperous life to share with our loved ones?”</a:t>
            </a:r>
          </a:p>
          <a:p>
            <a:pPr>
              <a:spcBef>
                <a:spcPts val="120"/>
              </a:spcBef>
              <a:spcAft>
                <a:spcPts val="120"/>
              </a:spcAft>
            </a:pPr>
            <a:r>
              <a:rPr lang="en-AU" sz="800" dirty="0">
                <a:latin typeface="Roboto" pitchFamily="2" charset="0"/>
                <a:ea typeface="Roboto" pitchFamily="2" charset="0"/>
              </a:rPr>
              <a:t>(Pope Francis, Message for World Day of Migrants and Refugees, January 17, 2016)</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Please take the hand of the person next to you and form a circle.</a:t>
            </a: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r>
              <a:rPr lang="en-AU" sz="1100" dirty="0">
                <a:latin typeface="Roboto" pitchFamily="2" charset="0"/>
                <a:ea typeface="Roboto" pitchFamily="2" charset="0"/>
              </a:rPr>
              <a:t> </a:t>
            </a:r>
          </a:p>
          <a:p>
            <a:endParaRPr lang="en-AU" sz="1100" dirty="0">
              <a:latin typeface="Roboto" pitchFamily="2" charset="0"/>
              <a:ea typeface="Roboto" pitchFamily="2" charset="0"/>
            </a:endParaRPr>
          </a:p>
          <a:p>
            <a:r>
              <a:rPr lang="en-AU" b="1" dirty="0"/>
              <a:t> </a:t>
            </a:r>
            <a:endParaRPr lang="en-AU" dirty="0"/>
          </a:p>
          <a:p>
            <a:r>
              <a:rPr lang="en-AU" dirty="0"/>
              <a:t> </a:t>
            </a:r>
          </a:p>
        </p:txBody>
      </p:sp>
    </p:spTree>
    <p:extLst>
      <p:ext uri="{BB962C8B-B14F-4D97-AF65-F5344CB8AC3E}">
        <p14:creationId xmlns:p14="http://schemas.microsoft.com/office/powerpoint/2010/main" val="362774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279400" y="1561270"/>
            <a:ext cx="6806874" cy="6717223"/>
          </a:xfrm>
          <a:prstGeom prst="rect">
            <a:avLst/>
          </a:prstGeom>
        </p:spPr>
        <p:txBody>
          <a:bodyPr wrap="square">
            <a:spAutoFit/>
          </a:bodyPr>
          <a:lstStyle/>
          <a:p>
            <a:pPr>
              <a:spcBef>
                <a:spcPts val="120"/>
              </a:spcBef>
              <a:spcAft>
                <a:spcPts val="120"/>
              </a:spcAft>
            </a:pPr>
            <a:r>
              <a:rPr lang="en-AU" sz="1600" b="1" dirty="0">
                <a:solidFill>
                  <a:srgbClr val="2E294E"/>
                </a:solidFill>
                <a:latin typeface="Roboto" pitchFamily="2" charset="0"/>
                <a:ea typeface="Roboto" pitchFamily="2" charset="0"/>
              </a:rPr>
              <a:t>Stage 5: Lost Family cont.</a:t>
            </a:r>
          </a:p>
          <a:p>
            <a:pPr>
              <a:spcBef>
                <a:spcPts val="120"/>
              </a:spcBef>
              <a:spcAft>
                <a:spcPts val="120"/>
              </a:spcAft>
            </a:pPr>
            <a:r>
              <a:rPr lang="en-AU" sz="1100" dirty="0">
                <a:latin typeface="Roboto" pitchFamily="2" charset="0"/>
                <a:ea typeface="Roboto" pitchFamily="2" charset="0"/>
              </a:rPr>
              <a:t> </a:t>
            </a:r>
          </a:p>
          <a:p>
            <a:r>
              <a:rPr lang="en-AU" sz="1100" dirty="0">
                <a:latin typeface="Roboto" pitchFamily="2" charset="0"/>
                <a:ea typeface="Roboto" pitchFamily="2" charset="0"/>
              </a:rPr>
              <a:t> </a:t>
            </a:r>
            <a:r>
              <a:rPr lang="en-AU" sz="1100" b="1" dirty="0">
                <a:latin typeface="Roboto" pitchFamily="2" charset="0"/>
                <a:ea typeface="Roboto" pitchFamily="2" charset="0"/>
              </a:rPr>
              <a:t>Reader 3:</a:t>
            </a:r>
            <a:endParaRPr lang="en-AU" sz="1100" dirty="0">
              <a:latin typeface="Roboto" pitchFamily="2" charset="0"/>
              <a:ea typeface="Roboto" pitchFamily="2" charset="0"/>
            </a:endParaRPr>
          </a:p>
          <a:p>
            <a:r>
              <a:rPr lang="en-AU" sz="1100" dirty="0">
                <a:latin typeface="Roboto" pitchFamily="2" charset="0"/>
                <a:ea typeface="Roboto" pitchFamily="2" charset="0"/>
              </a:rPr>
              <a:t>“As a body is one though it has many parts, and all the parts of the body, though many, are one body, so also is Christ … If one part suffers, all the parts suffer with it; if one part is honoured, all the parts share its joy.”</a:t>
            </a:r>
          </a:p>
          <a:p>
            <a:r>
              <a:rPr lang="en-AU" sz="900" dirty="0">
                <a:latin typeface="Roboto" pitchFamily="2" charset="0"/>
                <a:ea typeface="Roboto" pitchFamily="2" charset="0"/>
              </a:rPr>
              <a:t>(1 Corinthians 12:12, 26)</a:t>
            </a:r>
          </a:p>
          <a:p>
            <a:endParaRPr lang="en-AU" sz="1100" dirty="0">
              <a:latin typeface="Roboto" pitchFamily="2" charset="0"/>
              <a:ea typeface="Roboto" pitchFamily="2" charset="0"/>
            </a:endParaRPr>
          </a:p>
          <a:p>
            <a:r>
              <a:rPr lang="en-AU" sz="1100" b="1" dirty="0">
                <a:latin typeface="Roboto" pitchFamily="2" charset="0"/>
                <a:ea typeface="Roboto" pitchFamily="2" charset="0"/>
              </a:rPr>
              <a:t>Leader:</a:t>
            </a:r>
            <a:endParaRPr lang="en-AU" sz="1100" dirty="0">
              <a:latin typeface="Roboto" pitchFamily="2" charset="0"/>
              <a:ea typeface="Roboto" pitchFamily="2" charset="0"/>
            </a:endParaRPr>
          </a:p>
          <a:p>
            <a:r>
              <a:rPr lang="en-AU" sz="1100" dirty="0">
                <a:latin typeface="Roboto" pitchFamily="2" charset="0"/>
                <a:ea typeface="Roboto" pitchFamily="2" charset="0"/>
              </a:rPr>
              <a:t>We pray for families and friends separated by  conflict and forced migration, that they may soon be reunited.</a:t>
            </a:r>
          </a:p>
          <a:p>
            <a:r>
              <a:rPr lang="en-AU" sz="1100" dirty="0">
                <a:latin typeface="Roboto" pitchFamily="2" charset="0"/>
                <a:ea typeface="Roboto" pitchFamily="2" charset="0"/>
              </a:rPr>
              <a:t> </a:t>
            </a:r>
          </a:p>
          <a:p>
            <a:r>
              <a:rPr lang="en-AU" sz="1100" b="1" dirty="0">
                <a:latin typeface="Roboto" pitchFamily="2" charset="0"/>
                <a:ea typeface="Roboto" pitchFamily="2" charset="0"/>
              </a:rPr>
              <a:t>Group:</a:t>
            </a:r>
            <a:endParaRPr lang="en-AU" sz="1100" dirty="0">
              <a:latin typeface="Roboto" pitchFamily="2" charset="0"/>
              <a:ea typeface="Roboto" pitchFamily="2" charset="0"/>
            </a:endParaRPr>
          </a:p>
          <a:p>
            <a:r>
              <a:rPr lang="en-AU" sz="1100" dirty="0">
                <a:latin typeface="Roboto" pitchFamily="2" charset="0"/>
                <a:ea typeface="Roboto" pitchFamily="2" charset="0"/>
              </a:rPr>
              <a:t>We are one body, different parts,</a:t>
            </a:r>
          </a:p>
          <a:p>
            <a:r>
              <a:rPr lang="en-AU" sz="1100" dirty="0">
                <a:latin typeface="Roboto" pitchFamily="2" charset="0"/>
                <a:ea typeface="Roboto" pitchFamily="2" charset="0"/>
              </a:rPr>
              <a:t>One family, spread throughout the world.</a:t>
            </a:r>
          </a:p>
          <a:p>
            <a:r>
              <a:rPr lang="en-AU" sz="1100" dirty="0">
                <a:latin typeface="Roboto" pitchFamily="2" charset="0"/>
                <a:ea typeface="Roboto" pitchFamily="2" charset="0"/>
              </a:rPr>
              <a:t>We feel one hurt</a:t>
            </a:r>
          </a:p>
          <a:p>
            <a:r>
              <a:rPr lang="en-AU" sz="1100" dirty="0">
                <a:latin typeface="Roboto" pitchFamily="2" charset="0"/>
                <a:ea typeface="Roboto" pitchFamily="2" charset="0"/>
              </a:rPr>
              <a:t>as war and injustice force loved ones apart.</a:t>
            </a:r>
          </a:p>
          <a:p>
            <a:r>
              <a:rPr lang="en-AU" sz="1100" dirty="0">
                <a:latin typeface="Roboto" pitchFamily="2" charset="0"/>
                <a:ea typeface="Roboto" pitchFamily="2" charset="0"/>
              </a:rPr>
              <a:t>Living Christ, work through us,</a:t>
            </a:r>
          </a:p>
          <a:p>
            <a:r>
              <a:rPr lang="en-AU" sz="1100" dirty="0">
                <a:latin typeface="Roboto" pitchFamily="2" charset="0"/>
                <a:ea typeface="Roboto" pitchFamily="2" charset="0"/>
              </a:rPr>
              <a:t>as we open our hearts to all those in need</a:t>
            </a:r>
          </a:p>
          <a:p>
            <a:r>
              <a:rPr lang="en-AU" sz="1100" dirty="0">
                <a:latin typeface="Roboto" pitchFamily="2" charset="0"/>
                <a:ea typeface="Roboto" pitchFamily="2" charset="0"/>
              </a:rPr>
              <a:t>So that there may be</a:t>
            </a:r>
          </a:p>
          <a:p>
            <a:r>
              <a:rPr lang="en-AU" sz="1100" dirty="0">
                <a:latin typeface="Roboto" pitchFamily="2" charset="0"/>
                <a:ea typeface="Roboto" pitchFamily="2" charset="0"/>
              </a:rPr>
              <a:t>one hope, one joy, one welcome in you.</a:t>
            </a:r>
          </a:p>
          <a:p>
            <a:r>
              <a:rPr lang="en-AU" sz="1100" dirty="0">
                <a:latin typeface="Roboto" pitchFamily="2" charset="0"/>
                <a:ea typeface="Roboto" pitchFamily="2" charset="0"/>
              </a:rPr>
              <a:t>Amen</a:t>
            </a:r>
          </a:p>
          <a:p>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r>
              <a:rPr lang="en-AU" sz="1100" dirty="0">
                <a:latin typeface="Roboto" pitchFamily="2" charset="0"/>
                <a:ea typeface="Roboto" pitchFamily="2" charset="0"/>
              </a:rPr>
              <a:t> </a:t>
            </a:r>
          </a:p>
          <a:p>
            <a:endParaRPr lang="en-AU" sz="1100" dirty="0">
              <a:latin typeface="Roboto" pitchFamily="2" charset="0"/>
              <a:ea typeface="Roboto" pitchFamily="2" charset="0"/>
            </a:endParaRPr>
          </a:p>
          <a:p>
            <a:r>
              <a:rPr lang="en-AU" b="1" dirty="0"/>
              <a:t> </a:t>
            </a:r>
            <a:endParaRPr lang="en-AU" dirty="0"/>
          </a:p>
          <a:p>
            <a:r>
              <a:rPr lang="en-AU" dirty="0"/>
              <a:t> </a:t>
            </a:r>
          </a:p>
        </p:txBody>
      </p:sp>
    </p:spTree>
    <p:extLst>
      <p:ext uri="{BB962C8B-B14F-4D97-AF65-F5344CB8AC3E}">
        <p14:creationId xmlns:p14="http://schemas.microsoft.com/office/powerpoint/2010/main" val="137232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279400" y="1561270"/>
            <a:ext cx="6806874" cy="11210761"/>
          </a:xfrm>
          <a:prstGeom prst="rect">
            <a:avLst/>
          </a:prstGeom>
        </p:spPr>
        <p:txBody>
          <a:bodyPr wrap="square">
            <a:spAutoFit/>
          </a:bodyPr>
          <a:lstStyle/>
          <a:p>
            <a:pPr>
              <a:spcBef>
                <a:spcPts val="120"/>
              </a:spcBef>
              <a:spcAft>
                <a:spcPts val="120"/>
              </a:spcAft>
            </a:pPr>
            <a:r>
              <a:rPr lang="en-AU" sz="1600" b="1" dirty="0">
                <a:solidFill>
                  <a:srgbClr val="2E294E"/>
                </a:solidFill>
                <a:latin typeface="Roboto" pitchFamily="2" charset="0"/>
                <a:ea typeface="Roboto" pitchFamily="2" charset="0"/>
              </a:rPr>
              <a:t>Stage 6: Welcome or Rejection</a:t>
            </a:r>
          </a:p>
          <a:p>
            <a:pPr>
              <a:spcBef>
                <a:spcPts val="120"/>
              </a:spcBef>
              <a:spcAft>
                <a:spcPts val="120"/>
              </a:spcAft>
            </a:pPr>
            <a:r>
              <a:rPr lang="en-AU" sz="1100" dirty="0">
                <a:latin typeface="Roboto" pitchFamily="2" charset="0"/>
                <a:ea typeface="Roboto" pitchFamily="2" charset="0"/>
              </a:rPr>
              <a:t> </a:t>
            </a:r>
          </a:p>
          <a:p>
            <a:r>
              <a:rPr lang="en-AU" sz="1100" b="1" dirty="0">
                <a:latin typeface="Roboto" pitchFamily="2" charset="0"/>
                <a:ea typeface="Roboto" pitchFamily="2" charset="0"/>
              </a:rPr>
              <a:t>Leader:</a:t>
            </a:r>
            <a:endParaRPr lang="en-AU" sz="1100" dirty="0">
              <a:latin typeface="Roboto" pitchFamily="2" charset="0"/>
              <a:ea typeface="Roboto" pitchFamily="2" charset="0"/>
            </a:endParaRPr>
          </a:p>
          <a:p>
            <a:r>
              <a:rPr lang="en-AU" sz="1100" dirty="0">
                <a:latin typeface="Roboto" pitchFamily="2" charset="0"/>
                <a:ea typeface="Roboto" pitchFamily="2" charset="0"/>
              </a:rPr>
              <a:t>He led his people through the desert.</a:t>
            </a:r>
          </a:p>
          <a:p>
            <a:endParaRPr lang="en-AU" sz="1100" dirty="0">
              <a:latin typeface="Roboto" pitchFamily="2" charset="0"/>
              <a:ea typeface="Roboto" pitchFamily="2" charset="0"/>
            </a:endParaRPr>
          </a:p>
          <a:p>
            <a:r>
              <a:rPr lang="en-AU" sz="1100" b="1" dirty="0">
                <a:latin typeface="Roboto" pitchFamily="2" charset="0"/>
                <a:ea typeface="Roboto" pitchFamily="2" charset="0"/>
              </a:rPr>
              <a:t>Group:</a:t>
            </a:r>
            <a:endParaRPr lang="en-AU" sz="1100" dirty="0">
              <a:latin typeface="Roboto" pitchFamily="2" charset="0"/>
              <a:ea typeface="Roboto" pitchFamily="2" charset="0"/>
            </a:endParaRPr>
          </a:p>
          <a:p>
            <a:r>
              <a:rPr lang="en-AU" sz="1100" i="1" dirty="0">
                <a:latin typeface="Roboto" pitchFamily="2" charset="0"/>
                <a:ea typeface="Roboto" pitchFamily="2" charset="0"/>
              </a:rPr>
              <a:t>For his love and compassion endures forever.</a:t>
            </a:r>
          </a:p>
          <a:p>
            <a:endParaRPr lang="en-AU" sz="1100" dirty="0">
              <a:latin typeface="Roboto" pitchFamily="2" charset="0"/>
              <a:ea typeface="Roboto" pitchFamily="2" charset="0"/>
            </a:endParaRPr>
          </a:p>
          <a:p>
            <a:r>
              <a:rPr lang="en-AU" sz="1100" b="1" dirty="0">
                <a:latin typeface="Roboto" pitchFamily="2" charset="0"/>
                <a:ea typeface="Roboto" pitchFamily="2" charset="0"/>
              </a:rPr>
              <a:t>Leader:</a:t>
            </a:r>
            <a:endParaRPr lang="en-AU" sz="1100" dirty="0">
              <a:latin typeface="Roboto" pitchFamily="2" charset="0"/>
              <a:ea typeface="Roboto" pitchFamily="2" charset="0"/>
            </a:endParaRPr>
          </a:p>
          <a:p>
            <a:r>
              <a:rPr lang="en-AU" sz="1100" dirty="0">
                <a:latin typeface="Roboto" pitchFamily="2" charset="0"/>
                <a:ea typeface="Roboto" pitchFamily="2" charset="0"/>
              </a:rPr>
              <a:t>What will happen to migrants at their journey’s end? Most refugees — nearly 9 out of 10 — are taken in by poor countries, not by wealthy nations like ours. We think of them in camps, in detention centres, waiting to hear if they will be allowed to stay, hoping to be joined by their families. Those who make it here, after unimaginable difficulties, may face hostility and long periods in detention or destitution, rather than finding the security they so badly need.</a:t>
            </a:r>
          </a:p>
          <a:p>
            <a:endParaRPr lang="en-AU" sz="1100" dirty="0">
              <a:latin typeface="Roboto" pitchFamily="2" charset="0"/>
              <a:ea typeface="Roboto" pitchFamily="2" charset="0"/>
            </a:endParaRPr>
          </a:p>
          <a:p>
            <a:r>
              <a:rPr lang="en-AU" sz="1100" b="1" dirty="0">
                <a:latin typeface="Roboto" pitchFamily="2" charset="0"/>
                <a:ea typeface="Roboto" pitchFamily="2" charset="0"/>
              </a:rPr>
              <a:t>Leader:</a:t>
            </a:r>
            <a:endParaRPr lang="en-AU" sz="1100" dirty="0">
              <a:latin typeface="Roboto" pitchFamily="2" charset="0"/>
              <a:ea typeface="Roboto" pitchFamily="2" charset="0"/>
            </a:endParaRPr>
          </a:p>
          <a:p>
            <a:r>
              <a:rPr lang="en-AU" sz="1100" dirty="0">
                <a:latin typeface="Roboto" pitchFamily="2" charset="0"/>
                <a:ea typeface="Roboto" pitchFamily="2" charset="0"/>
              </a:rPr>
              <a:t>As people of faith, we believe the Earth was given by God equally to all, so we can speak with loving hearts, with welcome, without fear.</a:t>
            </a:r>
          </a:p>
          <a:p>
            <a:endParaRPr lang="en-AU" sz="1100" dirty="0">
              <a:latin typeface="Roboto" pitchFamily="2" charset="0"/>
              <a:ea typeface="Roboto" pitchFamily="2" charset="0"/>
            </a:endParaRPr>
          </a:p>
          <a:p>
            <a:r>
              <a:rPr lang="en-AU" sz="1100" b="1" dirty="0">
                <a:latin typeface="Roboto" pitchFamily="2" charset="0"/>
                <a:ea typeface="Roboto" pitchFamily="2" charset="0"/>
              </a:rPr>
              <a:t>Reader 2:</a:t>
            </a:r>
            <a:endParaRPr lang="en-AU" sz="1100" dirty="0">
              <a:latin typeface="Roboto" pitchFamily="2" charset="0"/>
              <a:ea typeface="Roboto" pitchFamily="2" charset="0"/>
            </a:endParaRPr>
          </a:p>
          <a:p>
            <a:r>
              <a:rPr lang="en-AU" sz="1100" dirty="0">
                <a:latin typeface="Roboto" pitchFamily="2" charset="0"/>
                <a:ea typeface="Roboto" pitchFamily="2" charset="0"/>
              </a:rPr>
              <a:t>Pope Francis asked us to examine our hearts. “A merciful heart is able to be a place of refuge for those who are without a home or have lost their home; it is able to build a home and a family for those forced to emigrate; it knows the meaning of tenderness and compassion. A merciful heart can share its bread with the hungry and welcome refugees and migrants.”</a:t>
            </a:r>
          </a:p>
          <a:p>
            <a:r>
              <a:rPr lang="en-AU" sz="1100" i="1" dirty="0">
                <a:solidFill>
                  <a:srgbClr val="2E294E"/>
                </a:solidFill>
                <a:latin typeface="Roboto" pitchFamily="2" charset="0"/>
                <a:ea typeface="Roboto" pitchFamily="2" charset="0"/>
              </a:rPr>
              <a:t>[Silence]</a:t>
            </a:r>
          </a:p>
          <a:p>
            <a:endParaRPr lang="en-AU" sz="1100" i="1" dirty="0">
              <a:solidFill>
                <a:srgbClr val="63B1A4"/>
              </a:solidFill>
              <a:latin typeface="Roboto" pitchFamily="2" charset="0"/>
              <a:ea typeface="Roboto" pitchFamily="2" charset="0"/>
            </a:endParaRPr>
          </a:p>
          <a:p>
            <a:r>
              <a:rPr lang="en-AU" sz="1100" b="1" dirty="0">
                <a:latin typeface="Roboto" pitchFamily="2" charset="0"/>
                <a:ea typeface="Roboto" pitchFamily="2" charset="0"/>
              </a:rPr>
              <a:t>Leader:</a:t>
            </a:r>
            <a:endParaRPr lang="en-AU" sz="1100" dirty="0">
              <a:latin typeface="Roboto" pitchFamily="2" charset="0"/>
              <a:ea typeface="Roboto" pitchFamily="2" charset="0"/>
            </a:endParaRPr>
          </a:p>
          <a:p>
            <a:r>
              <a:rPr lang="en-AU" sz="1100" dirty="0">
                <a:latin typeface="Roboto" pitchFamily="2" charset="0"/>
                <a:ea typeface="Roboto" pitchFamily="2" charset="0"/>
              </a:rPr>
              <a:t>Our Church believes the decision to welcome refugees must be based on justice, mercy and the common good, not on self-interest.</a:t>
            </a:r>
          </a:p>
          <a:p>
            <a:endParaRPr lang="en-AU" sz="1100" dirty="0">
              <a:latin typeface="Roboto" pitchFamily="2" charset="0"/>
              <a:ea typeface="Roboto" pitchFamily="2" charset="0"/>
            </a:endParaRPr>
          </a:p>
          <a:p>
            <a:r>
              <a:rPr lang="en-AU" sz="1100" b="1" dirty="0">
                <a:latin typeface="Roboto" pitchFamily="2" charset="0"/>
                <a:ea typeface="Roboto" pitchFamily="2" charset="0"/>
              </a:rPr>
              <a:t>Reader 1:</a:t>
            </a:r>
          </a:p>
          <a:p>
            <a:r>
              <a:rPr lang="en-AU" sz="1100" dirty="0">
                <a:latin typeface="Roboto" pitchFamily="2" charset="0"/>
                <a:ea typeface="Roboto" pitchFamily="2" charset="0"/>
              </a:rPr>
              <a:t>Maxim and his mother lived on a small farm in the Kherson region in Ukraine. They raised goats and a cow and shared their home with cats and dogs. But everything changed when war came to their doorstep. Eventually, Maxim and his mother were forced to flee their home after his father was killed when their house was bombed. They sold all their farm animals and started their life over in displacement. Maxim and his mother now live together in a small room. Despite the loss and fear he’s endured, Maxim has found moments of light. He participates in children’s activities offered by Caritas Ukraine’s Child Friendly Spaces and can socialise with other children. </a:t>
            </a:r>
          </a:p>
          <a:p>
            <a:endParaRPr lang="en-AU" sz="1100" dirty="0">
              <a:latin typeface="Roboto" pitchFamily="2" charset="0"/>
              <a:ea typeface="Roboto" pitchFamily="2" charset="0"/>
            </a:endParaRPr>
          </a:p>
          <a:p>
            <a:r>
              <a:rPr lang="en-AU" sz="1100" i="1" dirty="0">
                <a:solidFill>
                  <a:srgbClr val="2E294E"/>
                </a:solidFill>
                <a:latin typeface="Roboto" pitchFamily="2" charset="0"/>
                <a:ea typeface="Roboto" pitchFamily="2" charset="0"/>
              </a:rPr>
              <a:t>[Allow time for students to reflect and complete a ‘messages of hope for refugees’ worksheet]</a:t>
            </a:r>
          </a:p>
          <a:p>
            <a:endParaRPr lang="en-AU" sz="1100" dirty="0">
              <a:latin typeface="Roboto" pitchFamily="2" charset="0"/>
              <a:ea typeface="Roboto" pitchFamily="2" charset="0"/>
            </a:endParaRPr>
          </a:p>
          <a:p>
            <a:r>
              <a:rPr lang="en-AU" sz="1100" b="1" dirty="0">
                <a:latin typeface="Roboto" pitchFamily="2" charset="0"/>
                <a:ea typeface="Roboto" pitchFamily="2" charset="0"/>
              </a:rPr>
              <a:t>Reader 2:</a:t>
            </a:r>
            <a:endParaRPr lang="en-AU" sz="1100" dirty="0">
              <a:latin typeface="Roboto" pitchFamily="2" charset="0"/>
              <a:ea typeface="Roboto" pitchFamily="2" charset="0"/>
            </a:endParaRPr>
          </a:p>
          <a:p>
            <a:r>
              <a:rPr lang="en-AU" sz="1100" dirty="0">
                <a:latin typeface="Roboto" pitchFamily="2" charset="0"/>
                <a:ea typeface="Roboto" pitchFamily="2" charset="0"/>
              </a:rPr>
              <a:t>We think of the words of St. Paul: “Do not neglect hospitality, for through it some have unknowingly entertained angels.”</a:t>
            </a:r>
          </a:p>
          <a:p>
            <a:r>
              <a:rPr lang="en-AU" sz="800" dirty="0">
                <a:latin typeface="Roboto" pitchFamily="2" charset="0"/>
                <a:ea typeface="Roboto" pitchFamily="2" charset="0"/>
              </a:rPr>
              <a:t>(Hebrews 13:2) </a:t>
            </a:r>
          </a:p>
          <a:p>
            <a:r>
              <a:rPr lang="en-AU" sz="1100" i="1" dirty="0">
                <a:solidFill>
                  <a:srgbClr val="2E294E"/>
                </a:solidFill>
                <a:latin typeface="Roboto" pitchFamily="2" charset="0"/>
                <a:ea typeface="Roboto" pitchFamily="2" charset="0"/>
              </a:rPr>
              <a:t>[Silence]</a:t>
            </a:r>
          </a:p>
          <a:p>
            <a:r>
              <a:rPr lang="en-AU" sz="1100" b="1" dirty="0">
                <a:latin typeface="Roboto" pitchFamily="2" charset="0"/>
                <a:ea typeface="Roboto" pitchFamily="2" charset="0"/>
              </a:rPr>
              <a:t> </a:t>
            </a:r>
            <a:endParaRPr lang="en-AU" sz="1100" dirty="0">
              <a:latin typeface="Roboto" pitchFamily="2" charset="0"/>
              <a:ea typeface="Roboto" pitchFamily="2" charset="0"/>
            </a:endParaRPr>
          </a:p>
          <a:p>
            <a:r>
              <a:rPr lang="en-AU" dirty="0"/>
              <a:t> </a:t>
            </a:r>
          </a:p>
          <a:p>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r>
              <a:rPr lang="en-AU" sz="1100" dirty="0">
                <a:latin typeface="Roboto" pitchFamily="2" charset="0"/>
                <a:ea typeface="Roboto" pitchFamily="2" charset="0"/>
              </a:rPr>
              <a:t> </a:t>
            </a:r>
          </a:p>
          <a:p>
            <a:endParaRPr lang="en-AU" sz="1100" dirty="0">
              <a:latin typeface="Roboto" pitchFamily="2" charset="0"/>
              <a:ea typeface="Roboto" pitchFamily="2" charset="0"/>
            </a:endParaRPr>
          </a:p>
          <a:p>
            <a:r>
              <a:rPr lang="en-AU" b="1" dirty="0"/>
              <a:t> </a:t>
            </a:r>
            <a:endParaRPr lang="en-AU" dirty="0"/>
          </a:p>
          <a:p>
            <a:r>
              <a:rPr lang="en-AU" dirty="0"/>
              <a:t> </a:t>
            </a:r>
          </a:p>
        </p:txBody>
      </p:sp>
    </p:spTree>
    <p:extLst>
      <p:ext uri="{BB962C8B-B14F-4D97-AF65-F5344CB8AC3E}">
        <p14:creationId xmlns:p14="http://schemas.microsoft.com/office/powerpoint/2010/main" val="50089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279400" y="1561270"/>
            <a:ext cx="6806874" cy="5983689"/>
          </a:xfrm>
          <a:prstGeom prst="rect">
            <a:avLst/>
          </a:prstGeom>
        </p:spPr>
        <p:txBody>
          <a:bodyPr wrap="square">
            <a:spAutoFit/>
          </a:bodyPr>
          <a:lstStyle/>
          <a:p>
            <a:pPr>
              <a:spcBef>
                <a:spcPts val="120"/>
              </a:spcBef>
              <a:spcAft>
                <a:spcPts val="120"/>
              </a:spcAft>
            </a:pPr>
            <a:r>
              <a:rPr lang="en-AU" sz="1600" b="1" dirty="0">
                <a:solidFill>
                  <a:srgbClr val="2E294E"/>
                </a:solidFill>
                <a:latin typeface="Roboto" pitchFamily="2" charset="0"/>
                <a:ea typeface="Roboto" pitchFamily="2" charset="0"/>
              </a:rPr>
              <a:t>Stage 6: Welcome or Rejection cont.</a:t>
            </a:r>
          </a:p>
          <a:p>
            <a:pPr>
              <a:spcBef>
                <a:spcPts val="120"/>
              </a:spcBef>
              <a:spcAft>
                <a:spcPts val="120"/>
              </a:spcAft>
            </a:pPr>
            <a:endParaRPr lang="en-AU" sz="1600" b="1" dirty="0">
              <a:solidFill>
                <a:srgbClr val="D86075"/>
              </a:solidFill>
              <a:latin typeface="Roboto" pitchFamily="2" charset="0"/>
              <a:ea typeface="Roboto" pitchFamily="2" charset="0"/>
            </a:endParaRPr>
          </a:p>
          <a:p>
            <a:r>
              <a:rPr lang="en-AU" sz="1100" b="1" dirty="0">
                <a:latin typeface="Roboto" pitchFamily="2" charset="0"/>
                <a:ea typeface="Roboto" pitchFamily="2" charset="0"/>
              </a:rPr>
              <a:t>Leader:</a:t>
            </a:r>
            <a:endParaRPr lang="en-AU" sz="1100" dirty="0">
              <a:latin typeface="Roboto" pitchFamily="2" charset="0"/>
              <a:ea typeface="Roboto" pitchFamily="2" charset="0"/>
            </a:endParaRPr>
          </a:p>
          <a:p>
            <a:r>
              <a:rPr lang="en-AU" sz="1100" dirty="0">
                <a:latin typeface="Roboto" pitchFamily="2" charset="0"/>
                <a:ea typeface="Roboto" pitchFamily="2" charset="0"/>
              </a:rPr>
              <a:t>Let us say together, in response to the suffering of so many:</a:t>
            </a:r>
          </a:p>
          <a:p>
            <a:endParaRPr lang="en-AU" sz="1100" dirty="0">
              <a:latin typeface="Roboto" pitchFamily="2" charset="0"/>
              <a:ea typeface="Roboto" pitchFamily="2" charset="0"/>
            </a:endParaRPr>
          </a:p>
          <a:p>
            <a:r>
              <a:rPr lang="en-AU" sz="1100" b="1" dirty="0">
                <a:latin typeface="Roboto" pitchFamily="2" charset="0"/>
                <a:ea typeface="Roboto" pitchFamily="2" charset="0"/>
              </a:rPr>
              <a:t>Group:</a:t>
            </a:r>
            <a:endParaRPr lang="en-AU" sz="1100" dirty="0">
              <a:latin typeface="Roboto" pitchFamily="2" charset="0"/>
              <a:ea typeface="Roboto" pitchFamily="2" charset="0"/>
            </a:endParaRPr>
          </a:p>
          <a:p>
            <a:r>
              <a:rPr lang="en-AU" sz="1100" dirty="0">
                <a:latin typeface="Roboto" pitchFamily="2" charset="0"/>
                <a:ea typeface="Roboto" pitchFamily="2" charset="0"/>
              </a:rPr>
              <a:t>In your compassion and love, Lord, have pity on us. Cleanse us from our sins and create in us a pure heart, a new spirit. May we be the beating heart and the accompanying feet of the Church that opens her arms and sustains. </a:t>
            </a:r>
          </a:p>
          <a:p>
            <a:r>
              <a:rPr lang="en-AU" sz="900" dirty="0">
                <a:latin typeface="Roboto" pitchFamily="2" charset="0"/>
                <a:ea typeface="Roboto" pitchFamily="2" charset="0"/>
              </a:rPr>
              <a:t>(Pope Francis’ homily, Ciudad Juarez, Mexico, February 17, 2016)</a:t>
            </a:r>
          </a:p>
          <a:p>
            <a:r>
              <a:rPr lang="en-AU" dirty="0"/>
              <a:t> </a:t>
            </a:r>
          </a:p>
          <a:p>
            <a:pPr>
              <a:spcBef>
                <a:spcPts val="120"/>
              </a:spcBef>
              <a:spcAft>
                <a:spcPts val="120"/>
              </a:spcAft>
            </a:pPr>
            <a:endParaRPr lang="en-AU" sz="16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r>
              <a:rPr lang="en-AU" sz="1100" b="1" dirty="0">
                <a:latin typeface="Roboto" pitchFamily="2" charset="0"/>
                <a:ea typeface="Roboto" pitchFamily="2" charset="0"/>
              </a:rPr>
              <a:t> </a:t>
            </a:r>
            <a:endParaRPr lang="en-AU" sz="1100" dirty="0">
              <a:latin typeface="Roboto" pitchFamily="2" charset="0"/>
              <a:ea typeface="Roboto" pitchFamily="2" charset="0"/>
            </a:endParaRPr>
          </a:p>
          <a:p>
            <a:r>
              <a:rPr lang="en-AU" dirty="0"/>
              <a:t> </a:t>
            </a:r>
          </a:p>
          <a:p>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r>
              <a:rPr lang="en-AU" sz="1100" dirty="0">
                <a:latin typeface="Roboto" pitchFamily="2" charset="0"/>
                <a:ea typeface="Roboto" pitchFamily="2" charset="0"/>
              </a:rPr>
              <a:t> </a:t>
            </a:r>
          </a:p>
          <a:p>
            <a:endParaRPr lang="en-AU" sz="1100" dirty="0">
              <a:latin typeface="Roboto" pitchFamily="2" charset="0"/>
              <a:ea typeface="Roboto" pitchFamily="2" charset="0"/>
            </a:endParaRPr>
          </a:p>
          <a:p>
            <a:r>
              <a:rPr lang="en-AU" b="1" dirty="0"/>
              <a:t> </a:t>
            </a:r>
            <a:endParaRPr lang="en-AU" dirty="0"/>
          </a:p>
          <a:p>
            <a:r>
              <a:rPr lang="en-AU" dirty="0"/>
              <a:t> </a:t>
            </a:r>
          </a:p>
        </p:txBody>
      </p:sp>
    </p:spTree>
    <p:extLst>
      <p:ext uri="{BB962C8B-B14F-4D97-AF65-F5344CB8AC3E}">
        <p14:creationId xmlns:p14="http://schemas.microsoft.com/office/powerpoint/2010/main" val="290179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312126" y="1583408"/>
            <a:ext cx="7141678" cy="13380586"/>
          </a:xfrm>
          <a:prstGeom prst="rect">
            <a:avLst/>
          </a:prstGeom>
        </p:spPr>
        <p:txBody>
          <a:bodyPr wrap="square">
            <a:spAutoFit/>
          </a:bodyPr>
          <a:lstStyle/>
          <a:p>
            <a:pPr>
              <a:spcBef>
                <a:spcPts val="120"/>
              </a:spcBef>
              <a:spcAft>
                <a:spcPts val="120"/>
              </a:spcAft>
            </a:pPr>
            <a:r>
              <a:rPr lang="en-AU" sz="1600" b="1" dirty="0">
                <a:solidFill>
                  <a:srgbClr val="2E294E"/>
                </a:solidFill>
                <a:latin typeface="Roboto" pitchFamily="2" charset="0"/>
                <a:ea typeface="Roboto" pitchFamily="2" charset="0"/>
              </a:rPr>
              <a:t>Stage 6: Cross of Compassion, Prayers for Mercy</a:t>
            </a:r>
          </a:p>
          <a:p>
            <a:endParaRPr lang="en-AU" b="1" dirty="0"/>
          </a:p>
          <a:p>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He led his people through the desert.</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Group:</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For his love and compassion endures forever.</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1:</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Pope Francis commissioned a cross made of driftwood in 2013. It was created by Sicilian carpenter Francesco Tuccio, who made the first such cross from the wreckage of a boat that sank off the island of Lampedusa.</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2:</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The boat was carrying 500 refugees from Eritrea and Somalia when it capsized and 349 people died. The local carpenter carved and offered crosses to survivors as a symbol of their rescue and a sign of hope. This cross serves as a reminder of the ongoing struggles and sacrifices made by refugees in our world.</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r>
              <a:rPr lang="en-AU" sz="1100" b="1" dirty="0">
                <a:solidFill>
                  <a:srgbClr val="63B1A4"/>
                </a:solidFill>
                <a:latin typeface="Roboto" pitchFamily="2" charset="0"/>
                <a:ea typeface="Roboto" pitchFamily="2" charset="0"/>
              </a:rPr>
              <a:t> </a:t>
            </a:r>
            <a:r>
              <a:rPr lang="en-AU" sz="1100" dirty="0">
                <a:solidFill>
                  <a:srgbClr val="2E294E"/>
                </a:solidFill>
                <a:latin typeface="Roboto" pitchFamily="2" charset="0"/>
                <a:ea typeface="Roboto" pitchFamily="2" charset="0"/>
              </a:rPr>
              <a:t>[</a:t>
            </a:r>
            <a:r>
              <a:rPr lang="en-AU" sz="1100" i="1" dirty="0">
                <a:solidFill>
                  <a:srgbClr val="2E294E"/>
                </a:solidFill>
                <a:latin typeface="Roboto" pitchFamily="2" charset="0"/>
                <a:ea typeface="Roboto" pitchFamily="2" charset="0"/>
              </a:rPr>
              <a:t>Hold up a picture of the Lampedusa cross.]</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3:</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“How much these people have suffered!” declared the pope while in Lampedusa. “And their cry rises up to God! … Has any one of us wept because of this situation and others like it?”</a:t>
            </a:r>
          </a:p>
          <a:p>
            <a:pPr>
              <a:spcBef>
                <a:spcPts val="120"/>
              </a:spcBef>
              <a:spcAft>
                <a:spcPts val="120"/>
              </a:spcAft>
            </a:pPr>
            <a:r>
              <a:rPr lang="en-AU" sz="800" dirty="0">
                <a:latin typeface="Roboto" pitchFamily="2" charset="0"/>
                <a:ea typeface="Roboto" pitchFamily="2" charset="0"/>
              </a:rPr>
              <a:t>(Pope Francis’ homily, Lampedusa, July 8,2013)</a:t>
            </a:r>
          </a:p>
          <a:p>
            <a:pPr>
              <a:spcBef>
                <a:spcPts val="120"/>
              </a:spcBef>
              <a:spcAft>
                <a:spcPts val="120"/>
              </a:spcAft>
            </a:pPr>
            <a:r>
              <a:rPr lang="en-AU" sz="1100" b="1" dirty="0">
                <a:latin typeface="Roboto" pitchFamily="2" charset="0"/>
                <a:ea typeface="Roboto" pitchFamily="2" charset="0"/>
              </a:rPr>
              <a:t> </a:t>
            </a: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4:</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St. Paul himself was a shipwreck survivor who experienced the kindness of strangers. Chapters 27 and 28 of Acts describe his journey. Following is an excerpt of that story: “Neither the sun nor the stars were visible for many days, and no small storm raged. Finally, all hope of our surviving was taken away … In all, there were 276 of us on the ship … Once we had reached safety we learned that the island was called Malta. The natives showed us extraordinary hospitality; they lit a fire and welcomed all of us because it had begun to rain and was cold.”</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We ask our heavenly Father to make us merciful as he is merciful:</a:t>
            </a:r>
          </a:p>
          <a:p>
            <a:pPr>
              <a:spcBef>
                <a:spcPts val="120"/>
              </a:spcBef>
              <a:spcAft>
                <a:spcPts val="120"/>
              </a:spcAft>
            </a:pPr>
            <a:r>
              <a:rPr lang="en-AU" sz="1100" dirty="0">
                <a:latin typeface="Roboto" pitchFamily="2" charset="0"/>
                <a:ea typeface="Roboto" pitchFamily="2" charset="0"/>
              </a:rPr>
              <a:t>Lord have Mercy. [The group repeats]</a:t>
            </a:r>
          </a:p>
          <a:p>
            <a:pPr>
              <a:spcBef>
                <a:spcPts val="120"/>
              </a:spcBef>
              <a:spcAft>
                <a:spcPts val="120"/>
              </a:spcAft>
            </a:pPr>
            <a:r>
              <a:rPr lang="en-AU" sz="1100" dirty="0">
                <a:latin typeface="Roboto" pitchFamily="2" charset="0"/>
                <a:ea typeface="Roboto" pitchFamily="2" charset="0"/>
              </a:rPr>
              <a:t>Christ have Mercy. [The group repeats]</a:t>
            </a:r>
          </a:p>
          <a:p>
            <a:pPr>
              <a:spcBef>
                <a:spcPts val="120"/>
              </a:spcBef>
              <a:spcAft>
                <a:spcPts val="120"/>
              </a:spcAft>
            </a:pPr>
            <a:r>
              <a:rPr lang="en-AU" sz="1100" dirty="0">
                <a:latin typeface="Roboto" pitchFamily="2" charset="0"/>
                <a:ea typeface="Roboto" pitchFamily="2" charset="0"/>
              </a:rPr>
              <a:t>Lord have Mercy. [The group repeats]</a:t>
            </a:r>
          </a:p>
          <a:p>
            <a:pPr>
              <a:spcBef>
                <a:spcPts val="120"/>
              </a:spcBef>
              <a:spcAft>
                <a:spcPts val="120"/>
              </a:spcAft>
            </a:pPr>
            <a:r>
              <a:rPr lang="en-AU" sz="1100" dirty="0">
                <a:latin typeface="Roboto" pitchFamily="2" charset="0"/>
                <a:ea typeface="Roboto" pitchFamily="2" charset="0"/>
              </a:rPr>
              <a:t>Please respond with ‘Have mercy on us.’</a:t>
            </a:r>
          </a:p>
          <a:p>
            <a:pPr>
              <a:spcBef>
                <a:spcPts val="120"/>
              </a:spcBef>
              <a:spcAft>
                <a:spcPts val="120"/>
              </a:spcAft>
            </a:pPr>
            <a:r>
              <a:rPr lang="en-AU" sz="1100" i="1" dirty="0">
                <a:solidFill>
                  <a:srgbClr val="2E294E"/>
                </a:solidFill>
                <a:latin typeface="Roboto" pitchFamily="2" charset="0"/>
                <a:ea typeface="Roboto" pitchFamily="2" charset="0"/>
              </a:rPr>
              <a:t>[After each call from the leader, the group repeats Have mercy on us.]</a:t>
            </a:r>
          </a:p>
          <a:p>
            <a:pPr>
              <a:spcBef>
                <a:spcPts val="120"/>
              </a:spcBef>
              <a:spcAft>
                <a:spcPts val="120"/>
              </a:spcAft>
            </a:pPr>
            <a:r>
              <a:rPr lang="en-AU" sz="1100" dirty="0">
                <a:latin typeface="Roboto" pitchFamily="2" charset="0"/>
                <a:ea typeface="Roboto" pitchFamily="2" charset="0"/>
              </a:rPr>
              <a:t>Jesus, bringer of mercy and justice ... Have mercy on us.</a:t>
            </a:r>
          </a:p>
          <a:p>
            <a:pPr>
              <a:spcBef>
                <a:spcPts val="120"/>
              </a:spcBef>
              <a:spcAft>
                <a:spcPts val="120"/>
              </a:spcAft>
            </a:pPr>
            <a:r>
              <a:rPr lang="en-AU" sz="1100" dirty="0">
                <a:latin typeface="Roboto" pitchFamily="2" charset="0"/>
                <a:ea typeface="Roboto" pitchFamily="2" charset="0"/>
              </a:rPr>
              <a:t>Jesus, protector of the migrant ... Have mercy on us.</a:t>
            </a:r>
          </a:p>
          <a:p>
            <a:pPr>
              <a:spcBef>
                <a:spcPts val="120"/>
              </a:spcBef>
              <a:spcAft>
                <a:spcPts val="120"/>
              </a:spcAft>
            </a:pPr>
            <a:r>
              <a:rPr lang="en-AU" sz="1100" dirty="0">
                <a:latin typeface="Roboto" pitchFamily="2" charset="0"/>
                <a:ea typeface="Roboto" pitchFamily="2" charset="0"/>
              </a:rPr>
              <a:t>Jesus, voice against violence ... Have mercy on us.</a:t>
            </a:r>
          </a:p>
          <a:p>
            <a:pPr>
              <a:spcBef>
                <a:spcPts val="120"/>
              </a:spcBef>
              <a:spcAft>
                <a:spcPts val="120"/>
              </a:spcAft>
            </a:pPr>
            <a:r>
              <a:rPr lang="en-AU" sz="1100" dirty="0">
                <a:latin typeface="Roboto" pitchFamily="2" charset="0"/>
                <a:ea typeface="Roboto" pitchFamily="2" charset="0"/>
              </a:rPr>
              <a:t>Jesus, courage for the lowly ... Have mercy on us.</a:t>
            </a:r>
          </a:p>
          <a:p>
            <a:pPr>
              <a:spcBef>
                <a:spcPts val="120"/>
              </a:spcBef>
              <a:spcAft>
                <a:spcPts val="120"/>
              </a:spcAft>
            </a:pPr>
            <a:r>
              <a:rPr lang="en-AU" sz="1100" dirty="0">
                <a:latin typeface="Roboto" pitchFamily="2" charset="0"/>
                <a:ea typeface="Roboto" pitchFamily="2" charset="0"/>
              </a:rPr>
              <a:t>Jesus, closest to the poor ... Have mercy on us. </a:t>
            </a:r>
          </a:p>
          <a:p>
            <a:pPr>
              <a:spcBef>
                <a:spcPts val="120"/>
              </a:spcBef>
              <a:spcAft>
                <a:spcPts val="120"/>
              </a:spcAft>
            </a:pPr>
            <a:r>
              <a:rPr lang="en-AU" sz="1100" dirty="0">
                <a:latin typeface="Roboto" pitchFamily="2" charset="0"/>
                <a:ea typeface="Roboto" pitchFamily="2" charset="0"/>
              </a:rPr>
              <a:t>Jesus, source of light and hope … Have mercy on us.</a:t>
            </a:r>
          </a:p>
          <a:p>
            <a:pPr>
              <a:spcBef>
                <a:spcPts val="120"/>
              </a:spcBef>
              <a:spcAft>
                <a:spcPts val="120"/>
              </a:spcAft>
            </a:pPr>
            <a:r>
              <a:rPr lang="en-AU" dirty="0">
                <a:latin typeface="Roboto" pitchFamily="2" charset="0"/>
                <a:ea typeface="Roboto" pitchFamily="2" charset="0"/>
              </a:rPr>
              <a:t> </a:t>
            </a:r>
          </a:p>
          <a:p>
            <a:endParaRPr lang="en-AU" sz="1100" dirty="0">
              <a:latin typeface="Roboto" pitchFamily="2" charset="0"/>
              <a:ea typeface="Roboto" pitchFamily="2" charset="0"/>
            </a:endParaRPr>
          </a:p>
          <a:p>
            <a:r>
              <a:rPr lang="en-AU" sz="1100" dirty="0">
                <a:latin typeface="Roboto" pitchFamily="2" charset="0"/>
                <a:ea typeface="Roboto" pitchFamily="2" charset="0"/>
              </a:rPr>
              <a:t> </a:t>
            </a:r>
          </a:p>
          <a:p>
            <a:r>
              <a:rPr lang="en-AU" sz="1100" dirty="0">
                <a:latin typeface="Roboto" pitchFamily="2" charset="0"/>
                <a:ea typeface="Roboto" pitchFamily="2" charset="0"/>
              </a:rPr>
              <a:t> </a:t>
            </a:r>
          </a:p>
          <a:p>
            <a:pPr>
              <a:spcBef>
                <a:spcPts val="120"/>
              </a:spcBef>
              <a:spcAft>
                <a:spcPts val="120"/>
              </a:spcAft>
            </a:pPr>
            <a:endParaRPr lang="en-AU" sz="16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r>
              <a:rPr lang="en-AU" sz="1100" b="1" dirty="0">
                <a:latin typeface="Roboto" pitchFamily="2" charset="0"/>
                <a:ea typeface="Roboto" pitchFamily="2" charset="0"/>
              </a:rPr>
              <a:t> </a:t>
            </a:r>
            <a:endParaRPr lang="en-AU" sz="1100" dirty="0">
              <a:latin typeface="Roboto" pitchFamily="2" charset="0"/>
              <a:ea typeface="Roboto" pitchFamily="2" charset="0"/>
            </a:endParaRPr>
          </a:p>
          <a:p>
            <a:r>
              <a:rPr lang="en-AU" dirty="0"/>
              <a:t> </a:t>
            </a:r>
          </a:p>
          <a:p>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r>
              <a:rPr lang="en-AU" sz="1100" dirty="0">
                <a:latin typeface="Roboto" pitchFamily="2" charset="0"/>
                <a:ea typeface="Roboto" pitchFamily="2" charset="0"/>
              </a:rPr>
              <a:t> </a:t>
            </a:r>
          </a:p>
          <a:p>
            <a:endParaRPr lang="en-AU" sz="1100" dirty="0">
              <a:latin typeface="Roboto" pitchFamily="2" charset="0"/>
              <a:ea typeface="Roboto" pitchFamily="2" charset="0"/>
            </a:endParaRPr>
          </a:p>
          <a:p>
            <a:r>
              <a:rPr lang="en-AU" b="1" dirty="0"/>
              <a:t> </a:t>
            </a:r>
            <a:endParaRPr lang="en-AU" dirty="0"/>
          </a:p>
          <a:p>
            <a:r>
              <a:rPr lang="en-AU" dirty="0"/>
              <a:t> </a:t>
            </a:r>
          </a:p>
        </p:txBody>
      </p:sp>
    </p:spTree>
    <p:extLst>
      <p:ext uri="{BB962C8B-B14F-4D97-AF65-F5344CB8AC3E}">
        <p14:creationId xmlns:p14="http://schemas.microsoft.com/office/powerpoint/2010/main" val="54727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dirty="0">
                <a:solidFill>
                  <a:srgbClr val="2E294E"/>
                </a:solidFill>
              </a:rPr>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279400" y="1638272"/>
            <a:ext cx="6944360" cy="12544460"/>
          </a:xfrm>
          <a:prstGeom prst="rect">
            <a:avLst/>
          </a:prstGeom>
        </p:spPr>
        <p:txBody>
          <a:bodyPr wrap="square">
            <a:spAutoFit/>
          </a:bodyPr>
          <a:lstStyle/>
          <a:p>
            <a:pPr>
              <a:spcBef>
                <a:spcPts val="120"/>
              </a:spcBef>
              <a:spcAft>
                <a:spcPts val="120"/>
              </a:spcAft>
            </a:pPr>
            <a:r>
              <a:rPr lang="en-AU" sz="1600" b="1" dirty="0">
                <a:solidFill>
                  <a:srgbClr val="2E294E"/>
                </a:solidFill>
                <a:latin typeface="Roboto" pitchFamily="2" charset="0"/>
                <a:ea typeface="Roboto" pitchFamily="2" charset="0"/>
              </a:rPr>
              <a:t>Stage 6: Cross of Compassion, Prayers for Mercy cont.</a:t>
            </a:r>
          </a:p>
          <a:p>
            <a:pPr>
              <a:spcBef>
                <a:spcPts val="120"/>
              </a:spcBef>
              <a:spcAft>
                <a:spcPts val="120"/>
              </a:spcAft>
            </a:pPr>
            <a:endParaRPr lang="en-AU" b="1" dirty="0"/>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In the hope of God’s mercy, we now come together in prayer. </a:t>
            </a:r>
            <a:r>
              <a:rPr lang="en-AU" sz="1100" i="1" dirty="0">
                <a:solidFill>
                  <a:srgbClr val="004851"/>
                </a:solidFill>
                <a:latin typeface="Roboto" pitchFamily="2" charset="0"/>
                <a:ea typeface="Roboto" pitchFamily="2" charset="0"/>
              </a:rPr>
              <a:t>[Pause]</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Please respond with ‘Grant us your mercy.’ </a:t>
            </a:r>
          </a:p>
          <a:p>
            <a:pPr>
              <a:spcBef>
                <a:spcPts val="120"/>
              </a:spcBef>
              <a:spcAft>
                <a:spcPts val="120"/>
              </a:spcAft>
            </a:pPr>
            <a:r>
              <a:rPr lang="en-AU" sz="1100" dirty="0">
                <a:latin typeface="Roboto" pitchFamily="2" charset="0"/>
                <a:ea typeface="Roboto" pitchFamily="2" charset="0"/>
              </a:rPr>
              <a:t>For the grace to care for the suffering ... Grant us your mercy.</a:t>
            </a:r>
          </a:p>
          <a:p>
            <a:pPr>
              <a:spcBef>
                <a:spcPts val="120"/>
              </a:spcBef>
              <a:spcAft>
                <a:spcPts val="120"/>
              </a:spcAft>
            </a:pPr>
            <a:r>
              <a:rPr lang="en-AU" sz="1100" dirty="0">
                <a:latin typeface="Roboto" pitchFamily="2" charset="0"/>
                <a:ea typeface="Roboto" pitchFamily="2" charset="0"/>
              </a:rPr>
              <a:t>For the grace to feed the hungry … Grant us your mercy.</a:t>
            </a:r>
          </a:p>
          <a:p>
            <a:pPr>
              <a:spcBef>
                <a:spcPts val="120"/>
              </a:spcBef>
              <a:spcAft>
                <a:spcPts val="120"/>
              </a:spcAft>
            </a:pPr>
            <a:r>
              <a:rPr lang="en-AU" sz="1100" dirty="0">
                <a:latin typeface="Roboto" pitchFamily="2" charset="0"/>
                <a:ea typeface="Roboto" pitchFamily="2" charset="0"/>
              </a:rPr>
              <a:t>For the grace to welcome the stranger ... Grant us your mercy.</a:t>
            </a:r>
          </a:p>
          <a:p>
            <a:pPr>
              <a:spcBef>
                <a:spcPts val="120"/>
              </a:spcBef>
              <a:spcAft>
                <a:spcPts val="120"/>
              </a:spcAft>
            </a:pPr>
            <a:r>
              <a:rPr lang="en-AU" sz="1100" dirty="0">
                <a:latin typeface="Roboto" pitchFamily="2" charset="0"/>
                <a:ea typeface="Roboto" pitchFamily="2" charset="0"/>
              </a:rPr>
              <a:t>For the grace to stand in solidarity ... Grant us your mercy.</a:t>
            </a:r>
          </a:p>
          <a:p>
            <a:pPr>
              <a:spcBef>
                <a:spcPts val="120"/>
              </a:spcBef>
              <a:spcAft>
                <a:spcPts val="120"/>
              </a:spcAft>
            </a:pPr>
            <a:r>
              <a:rPr lang="en-AU" sz="1100" dirty="0">
                <a:latin typeface="Roboto" pitchFamily="2" charset="0"/>
                <a:ea typeface="Roboto" pitchFamily="2" charset="0"/>
              </a:rPr>
              <a:t>For the grace to reject injustice ... Grant us your mercy.</a:t>
            </a:r>
          </a:p>
          <a:p>
            <a:pPr>
              <a:spcBef>
                <a:spcPts val="120"/>
              </a:spcBef>
              <a:spcAft>
                <a:spcPts val="120"/>
              </a:spcAft>
            </a:pPr>
            <a:r>
              <a:rPr lang="en-AU" sz="1100" dirty="0">
                <a:latin typeface="Roboto" pitchFamily="2" charset="0"/>
                <a:ea typeface="Roboto" pitchFamily="2" charset="0"/>
              </a:rPr>
              <a:t>For the grace to love ... Grant us your mercy.</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We remember those who lost their lives on their journey and we thank God for those who survived. Let us reflect and pray silently about all we have heard, and write our prayers or messages of hope for refugees and migrants.</a:t>
            </a:r>
          </a:p>
          <a:p>
            <a:pPr>
              <a:spcBef>
                <a:spcPts val="120"/>
              </a:spcBef>
              <a:spcAft>
                <a:spcPts val="120"/>
              </a:spcAft>
            </a:pPr>
            <a:r>
              <a:rPr lang="en-AU" sz="1100" i="1" dirty="0">
                <a:solidFill>
                  <a:srgbClr val="2E294E"/>
                </a:solidFill>
                <a:latin typeface="Roboto" pitchFamily="2" charset="0"/>
                <a:ea typeface="Roboto" pitchFamily="2" charset="0"/>
              </a:rPr>
              <a:t>[Gather the group back together after they have had time to write their messages, and ask them to place the message with the other symbols — map, bread, passport, photos.]</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“He gives power to the faint, abundant strength to the weak ... They that hope in the Lord will renew their strength, they will soar on eagles’ wings; they will run and not grow weary, walk and not grow faint</a:t>
            </a:r>
          </a:p>
          <a:p>
            <a:pPr>
              <a:spcBef>
                <a:spcPts val="120"/>
              </a:spcBef>
              <a:spcAft>
                <a:spcPts val="120"/>
              </a:spcAft>
            </a:pPr>
            <a:r>
              <a:rPr lang="en-AU" sz="800" dirty="0">
                <a:latin typeface="Roboto" pitchFamily="2" charset="0"/>
                <a:ea typeface="Roboto" pitchFamily="2" charset="0"/>
              </a:rPr>
              <a:t>(Isaiah 40: 29, 31)</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Group: </a:t>
            </a:r>
          </a:p>
          <a:p>
            <a:pPr>
              <a:spcBef>
                <a:spcPts val="120"/>
              </a:spcBef>
              <a:spcAft>
                <a:spcPts val="120"/>
              </a:spcAft>
            </a:pPr>
            <a:r>
              <a:rPr lang="en-AU" sz="1100" dirty="0">
                <a:latin typeface="Roboto" pitchFamily="2" charset="0"/>
                <a:ea typeface="Roboto" pitchFamily="2" charset="0"/>
              </a:rPr>
              <a:t>“From the depths of the mystery of God, the great river of mercy wells up and overflows unceasingly. It is a spring that will never run dry, no matter how many people draw from it. Every time someone is in need, he or she can approach it, because the mercy of God never ends.”</a:t>
            </a:r>
          </a:p>
          <a:p>
            <a:pPr>
              <a:spcBef>
                <a:spcPts val="120"/>
              </a:spcBef>
              <a:spcAft>
                <a:spcPts val="120"/>
              </a:spcAft>
            </a:pPr>
            <a:r>
              <a:rPr lang="en-AU" sz="800" dirty="0">
                <a:latin typeface="Roboto" pitchFamily="2" charset="0"/>
                <a:ea typeface="Roboto" pitchFamily="2" charset="0"/>
              </a:rPr>
              <a:t>(Misericordiae </a:t>
            </a:r>
            <a:r>
              <a:rPr lang="en-AU" sz="800" dirty="0" err="1">
                <a:latin typeface="Roboto" pitchFamily="2" charset="0"/>
                <a:ea typeface="Roboto" pitchFamily="2" charset="0"/>
              </a:rPr>
              <a:t>Vultus</a:t>
            </a:r>
            <a:r>
              <a:rPr lang="en-AU" sz="800" dirty="0">
                <a:latin typeface="Roboto" pitchFamily="2" charset="0"/>
                <a:ea typeface="Roboto" pitchFamily="2" charset="0"/>
              </a:rPr>
              <a:t>, Pope Francis)</a:t>
            </a:r>
          </a:p>
          <a:p>
            <a:pPr>
              <a:spcBef>
                <a:spcPts val="120"/>
              </a:spcBef>
              <a:spcAft>
                <a:spcPts val="120"/>
              </a:spcAft>
            </a:pPr>
            <a:endParaRPr lang="en-AU" sz="8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 </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As we prepare to leave this place and to go back out into the world, let us commit to do all that we can to be merciful, as our Father is merciful, and to reach out a hand of welcome and compassion to our neighbours in need. May the grace of our Lord Jesus Christ, the love of God and the fellowship of the Holy Spirit be with us all on our journey through life and forever.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Group: </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Amen</a:t>
            </a:r>
          </a:p>
          <a:p>
            <a:r>
              <a:rPr lang="en-AU" sz="1100" dirty="0">
                <a:latin typeface="Roboto" pitchFamily="2" charset="0"/>
                <a:ea typeface="Roboto" pitchFamily="2" charset="0"/>
              </a:rPr>
              <a:t> </a:t>
            </a:r>
          </a:p>
          <a:p>
            <a:endParaRPr lang="en-AU" b="1" dirty="0"/>
          </a:p>
          <a:p>
            <a:endParaRPr lang="en-AU" sz="1100" dirty="0">
              <a:latin typeface="Roboto" pitchFamily="2" charset="0"/>
              <a:ea typeface="Roboto" pitchFamily="2" charset="0"/>
            </a:endParaRPr>
          </a:p>
          <a:p>
            <a:r>
              <a:rPr lang="en-AU" sz="1100" dirty="0">
                <a:latin typeface="Roboto" pitchFamily="2" charset="0"/>
                <a:ea typeface="Roboto" pitchFamily="2" charset="0"/>
              </a:rPr>
              <a:t> </a:t>
            </a:r>
          </a:p>
          <a:p>
            <a:r>
              <a:rPr lang="en-AU" sz="1100" dirty="0">
                <a:latin typeface="Roboto" pitchFamily="2" charset="0"/>
                <a:ea typeface="Roboto" pitchFamily="2" charset="0"/>
              </a:rPr>
              <a:t> </a:t>
            </a:r>
          </a:p>
          <a:p>
            <a:pPr>
              <a:spcBef>
                <a:spcPts val="120"/>
              </a:spcBef>
              <a:spcAft>
                <a:spcPts val="120"/>
              </a:spcAft>
            </a:pPr>
            <a:endParaRPr lang="en-AU" sz="16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r>
              <a:rPr lang="en-AU" sz="1100" b="1" dirty="0">
                <a:latin typeface="Roboto" pitchFamily="2" charset="0"/>
                <a:ea typeface="Roboto" pitchFamily="2" charset="0"/>
              </a:rPr>
              <a:t> </a:t>
            </a:r>
            <a:endParaRPr lang="en-AU" sz="1100" dirty="0">
              <a:latin typeface="Roboto" pitchFamily="2" charset="0"/>
              <a:ea typeface="Roboto" pitchFamily="2" charset="0"/>
            </a:endParaRPr>
          </a:p>
          <a:p>
            <a:r>
              <a:rPr lang="en-AU" dirty="0"/>
              <a:t> </a:t>
            </a:r>
          </a:p>
          <a:p>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r>
              <a:rPr lang="en-AU" sz="1100" dirty="0">
                <a:latin typeface="Roboto" pitchFamily="2" charset="0"/>
                <a:ea typeface="Roboto" pitchFamily="2" charset="0"/>
              </a:rPr>
              <a:t> </a:t>
            </a:r>
          </a:p>
          <a:p>
            <a:endParaRPr lang="en-AU" sz="1100" dirty="0">
              <a:latin typeface="Roboto" pitchFamily="2" charset="0"/>
              <a:ea typeface="Roboto" pitchFamily="2" charset="0"/>
            </a:endParaRPr>
          </a:p>
          <a:p>
            <a:r>
              <a:rPr lang="en-AU" b="1" dirty="0"/>
              <a:t> </a:t>
            </a:r>
            <a:endParaRPr lang="en-AU" dirty="0"/>
          </a:p>
          <a:p>
            <a:r>
              <a:rPr lang="en-AU" dirty="0"/>
              <a:t> </a:t>
            </a:r>
          </a:p>
        </p:txBody>
      </p:sp>
    </p:spTree>
    <p:extLst>
      <p:ext uri="{BB962C8B-B14F-4D97-AF65-F5344CB8AC3E}">
        <p14:creationId xmlns:p14="http://schemas.microsoft.com/office/powerpoint/2010/main" val="174642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587D635-70E7-4133-B7BA-50B61DFBC834}"/>
              </a:ext>
            </a:extLst>
          </p:cNvPr>
          <p:cNvGraphicFramePr>
            <a:graphicFrameLocks noGrp="1"/>
          </p:cNvGraphicFramePr>
          <p:nvPr>
            <p:extLst>
              <p:ext uri="{D42A27DB-BD31-4B8C-83A1-F6EECF244321}">
                <p14:modId xmlns:p14="http://schemas.microsoft.com/office/powerpoint/2010/main" val="1747963668"/>
              </p:ext>
            </p:extLst>
          </p:nvPr>
        </p:nvGraphicFramePr>
        <p:xfrm>
          <a:off x="629972" y="295248"/>
          <a:ext cx="6299729" cy="9052560"/>
        </p:xfrm>
        <a:graphic>
          <a:graphicData uri="http://schemas.openxmlformats.org/drawingml/2006/table">
            <a:tbl>
              <a:tblPr firstRow="1" bandRow="1">
                <a:tableStyleId>{5940675A-B579-460E-94D1-54222C63F5DA}</a:tableStyleId>
              </a:tblPr>
              <a:tblGrid>
                <a:gridCol w="6299729">
                  <a:extLst>
                    <a:ext uri="{9D8B030D-6E8A-4147-A177-3AD203B41FA5}">
                      <a16:colId xmlns:a16="http://schemas.microsoft.com/office/drawing/2014/main" val="457645451"/>
                    </a:ext>
                  </a:extLst>
                </a:gridCol>
              </a:tblGrid>
              <a:tr h="1264219">
                <a:tc>
                  <a:txBody>
                    <a:bodyPr/>
                    <a:lstStyle/>
                    <a:p>
                      <a:pPr algn="ctr"/>
                      <a:r>
                        <a:rPr lang="en-AU" sz="9600" b="1" dirty="0"/>
                        <a:t>Sudan</a:t>
                      </a:r>
                    </a:p>
                    <a:p>
                      <a:pPr algn="ctr"/>
                      <a:endParaRPr lang="en-AU" sz="9600" b="1" dirty="0"/>
                    </a:p>
                  </a:txBody>
                  <a:tcPr anchor="ctr"/>
                </a:tc>
                <a:extLst>
                  <a:ext uri="{0D108BD9-81ED-4DB2-BD59-A6C34878D82A}">
                    <a16:rowId xmlns:a16="http://schemas.microsoft.com/office/drawing/2014/main" val="110619367"/>
                  </a:ext>
                </a:extLst>
              </a:tr>
              <a:tr h="1264219">
                <a:tc>
                  <a:txBody>
                    <a:bodyPr/>
                    <a:lstStyle/>
                    <a:p>
                      <a:pPr algn="ctr"/>
                      <a:r>
                        <a:rPr lang="en-AU" sz="9600" b="1" dirty="0"/>
                        <a:t>Syria</a:t>
                      </a:r>
                    </a:p>
                    <a:p>
                      <a:pPr algn="ctr"/>
                      <a:endParaRPr lang="en-AU" sz="9600" b="1" dirty="0"/>
                    </a:p>
                  </a:txBody>
                  <a:tcPr anchor="ctr"/>
                </a:tc>
                <a:extLst>
                  <a:ext uri="{0D108BD9-81ED-4DB2-BD59-A6C34878D82A}">
                    <a16:rowId xmlns:a16="http://schemas.microsoft.com/office/drawing/2014/main" val="1710999742"/>
                  </a:ext>
                </a:extLst>
              </a:tr>
              <a:tr h="1264219">
                <a:tc>
                  <a:txBody>
                    <a:bodyPr/>
                    <a:lstStyle/>
                    <a:p>
                      <a:pPr algn="ctr"/>
                      <a:r>
                        <a:rPr lang="en-AU" sz="9600" b="1" dirty="0"/>
                        <a:t>Afghanistan</a:t>
                      </a:r>
                    </a:p>
                    <a:p>
                      <a:pPr algn="ctr"/>
                      <a:endParaRPr lang="en-AU" sz="9600" b="1" dirty="0"/>
                    </a:p>
                  </a:txBody>
                  <a:tcPr anchor="ctr"/>
                </a:tc>
                <a:extLst>
                  <a:ext uri="{0D108BD9-81ED-4DB2-BD59-A6C34878D82A}">
                    <a16:rowId xmlns:a16="http://schemas.microsoft.com/office/drawing/2014/main" val="3773551774"/>
                  </a:ext>
                </a:extLst>
              </a:tr>
            </a:tbl>
          </a:graphicData>
        </a:graphic>
      </p:graphicFrame>
      <p:sp>
        <p:nvSpPr>
          <p:cNvPr id="9" name="TextBox 8">
            <a:extLst>
              <a:ext uri="{FF2B5EF4-FFF2-40B4-BE49-F238E27FC236}">
                <a16:creationId xmlns:a16="http://schemas.microsoft.com/office/drawing/2014/main" id="{7297BB87-CDBD-439F-88C2-08AA502CD2D4}"/>
              </a:ext>
            </a:extLst>
          </p:cNvPr>
          <p:cNvSpPr txBox="1"/>
          <p:nvPr/>
        </p:nvSpPr>
        <p:spPr>
          <a:xfrm>
            <a:off x="0" y="9840561"/>
            <a:ext cx="4285129" cy="276999"/>
          </a:xfrm>
          <a:prstGeom prst="rect">
            <a:avLst/>
          </a:prstGeom>
          <a:noFill/>
        </p:spPr>
        <p:txBody>
          <a:bodyPr wrap="square" rtlCol="0">
            <a:spAutoFit/>
          </a:bodyPr>
          <a:lstStyle/>
          <a:p>
            <a:r>
              <a:rPr lang="en-AU" sz="1200"/>
              <a:t>Adapted with permission from CAFOD</a:t>
            </a:r>
          </a:p>
        </p:txBody>
      </p:sp>
    </p:spTree>
    <p:extLst>
      <p:ext uri="{BB962C8B-B14F-4D97-AF65-F5344CB8AC3E}">
        <p14:creationId xmlns:p14="http://schemas.microsoft.com/office/powerpoint/2010/main" val="4095785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587D635-70E7-4133-B7BA-50B61DFBC834}"/>
              </a:ext>
            </a:extLst>
          </p:cNvPr>
          <p:cNvGraphicFramePr>
            <a:graphicFrameLocks noGrp="1"/>
          </p:cNvGraphicFramePr>
          <p:nvPr>
            <p:extLst>
              <p:ext uri="{D42A27DB-BD31-4B8C-83A1-F6EECF244321}">
                <p14:modId xmlns:p14="http://schemas.microsoft.com/office/powerpoint/2010/main" val="174197461"/>
              </p:ext>
            </p:extLst>
          </p:nvPr>
        </p:nvGraphicFramePr>
        <p:xfrm>
          <a:off x="629972" y="295248"/>
          <a:ext cx="6299729" cy="9052560"/>
        </p:xfrm>
        <a:graphic>
          <a:graphicData uri="http://schemas.openxmlformats.org/drawingml/2006/table">
            <a:tbl>
              <a:tblPr firstRow="1" bandRow="1">
                <a:tableStyleId>{5940675A-B579-460E-94D1-54222C63F5DA}</a:tableStyleId>
              </a:tblPr>
              <a:tblGrid>
                <a:gridCol w="6299729">
                  <a:extLst>
                    <a:ext uri="{9D8B030D-6E8A-4147-A177-3AD203B41FA5}">
                      <a16:colId xmlns:a16="http://schemas.microsoft.com/office/drawing/2014/main" val="457645451"/>
                    </a:ext>
                  </a:extLst>
                </a:gridCol>
              </a:tblGrid>
              <a:tr h="1264219">
                <a:tc>
                  <a:txBody>
                    <a:bodyPr/>
                    <a:lstStyle/>
                    <a:p>
                      <a:pPr algn="ctr"/>
                      <a:r>
                        <a:rPr lang="en-AU" sz="9600" b="1" dirty="0"/>
                        <a:t>Ukraine</a:t>
                      </a:r>
                    </a:p>
                    <a:p>
                      <a:pPr algn="ctr"/>
                      <a:endParaRPr lang="en-AU" sz="9600" b="1" dirty="0"/>
                    </a:p>
                  </a:txBody>
                  <a:tcPr anchor="ctr"/>
                </a:tc>
                <a:extLst>
                  <a:ext uri="{0D108BD9-81ED-4DB2-BD59-A6C34878D82A}">
                    <a16:rowId xmlns:a16="http://schemas.microsoft.com/office/drawing/2014/main" val="110619367"/>
                  </a:ext>
                </a:extLst>
              </a:tr>
              <a:tr h="1264219">
                <a:tc>
                  <a:txBody>
                    <a:bodyPr/>
                    <a:lstStyle/>
                    <a:p>
                      <a:pPr algn="ctr"/>
                      <a:r>
                        <a:rPr lang="en-AU" sz="9600" b="1" dirty="0"/>
                        <a:t>Venezuela</a:t>
                      </a:r>
                    </a:p>
                    <a:p>
                      <a:pPr algn="ctr"/>
                      <a:endParaRPr lang="en-AU" sz="9600" b="1" dirty="0"/>
                    </a:p>
                  </a:txBody>
                  <a:tcPr anchor="ctr"/>
                </a:tc>
                <a:extLst>
                  <a:ext uri="{0D108BD9-81ED-4DB2-BD59-A6C34878D82A}">
                    <a16:rowId xmlns:a16="http://schemas.microsoft.com/office/drawing/2014/main" val="1710999742"/>
                  </a:ext>
                </a:extLst>
              </a:tr>
              <a:tr h="1264219">
                <a:tc>
                  <a:txBody>
                    <a:bodyPr/>
                    <a:lstStyle/>
                    <a:p>
                      <a:pPr algn="ctr"/>
                      <a:r>
                        <a:rPr lang="en-AU" sz="9600" b="1" dirty="0"/>
                        <a:t>Colombia</a:t>
                      </a:r>
                    </a:p>
                    <a:p>
                      <a:pPr algn="ctr"/>
                      <a:endParaRPr lang="en-AU" sz="9600" b="1" dirty="0"/>
                    </a:p>
                  </a:txBody>
                  <a:tcPr anchor="ctr"/>
                </a:tc>
                <a:extLst>
                  <a:ext uri="{0D108BD9-81ED-4DB2-BD59-A6C34878D82A}">
                    <a16:rowId xmlns:a16="http://schemas.microsoft.com/office/drawing/2014/main" val="3773551774"/>
                  </a:ext>
                </a:extLst>
              </a:tr>
            </a:tbl>
          </a:graphicData>
        </a:graphic>
      </p:graphicFrame>
      <p:sp>
        <p:nvSpPr>
          <p:cNvPr id="3" name="TextBox 2">
            <a:extLst>
              <a:ext uri="{FF2B5EF4-FFF2-40B4-BE49-F238E27FC236}">
                <a16:creationId xmlns:a16="http://schemas.microsoft.com/office/drawing/2014/main" id="{37F92B89-5597-4EB5-AAF6-50B212FD2474}"/>
              </a:ext>
            </a:extLst>
          </p:cNvPr>
          <p:cNvSpPr txBox="1"/>
          <p:nvPr/>
        </p:nvSpPr>
        <p:spPr>
          <a:xfrm>
            <a:off x="0" y="9840561"/>
            <a:ext cx="4285129" cy="276999"/>
          </a:xfrm>
          <a:prstGeom prst="rect">
            <a:avLst/>
          </a:prstGeom>
          <a:noFill/>
        </p:spPr>
        <p:txBody>
          <a:bodyPr wrap="square" rtlCol="0">
            <a:spAutoFit/>
          </a:bodyPr>
          <a:lstStyle/>
          <a:p>
            <a:r>
              <a:rPr lang="en-AU" sz="1200"/>
              <a:t>Adapted with permission from CAFOD</a:t>
            </a:r>
          </a:p>
        </p:txBody>
      </p:sp>
    </p:spTree>
    <p:extLst>
      <p:ext uri="{BB962C8B-B14F-4D97-AF65-F5344CB8AC3E}">
        <p14:creationId xmlns:p14="http://schemas.microsoft.com/office/powerpoint/2010/main" val="3106321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587D635-70E7-4133-B7BA-50B61DFBC834}"/>
              </a:ext>
            </a:extLst>
          </p:cNvPr>
          <p:cNvGraphicFramePr>
            <a:graphicFrameLocks noGrp="1"/>
          </p:cNvGraphicFramePr>
          <p:nvPr>
            <p:extLst>
              <p:ext uri="{D42A27DB-BD31-4B8C-83A1-F6EECF244321}">
                <p14:modId xmlns:p14="http://schemas.microsoft.com/office/powerpoint/2010/main" val="4183630545"/>
              </p:ext>
            </p:extLst>
          </p:nvPr>
        </p:nvGraphicFramePr>
        <p:xfrm>
          <a:off x="629972" y="295248"/>
          <a:ext cx="6299729" cy="8961120"/>
        </p:xfrm>
        <a:graphic>
          <a:graphicData uri="http://schemas.openxmlformats.org/drawingml/2006/table">
            <a:tbl>
              <a:tblPr firstRow="1" bandRow="1">
                <a:tableStyleId>{5940675A-B579-460E-94D1-54222C63F5DA}</a:tableStyleId>
              </a:tblPr>
              <a:tblGrid>
                <a:gridCol w="6299729">
                  <a:extLst>
                    <a:ext uri="{9D8B030D-6E8A-4147-A177-3AD203B41FA5}">
                      <a16:colId xmlns:a16="http://schemas.microsoft.com/office/drawing/2014/main" val="457645451"/>
                    </a:ext>
                  </a:extLst>
                </a:gridCol>
              </a:tblGrid>
              <a:tr h="1264219">
                <a:tc>
                  <a:txBody>
                    <a:bodyPr/>
                    <a:lstStyle/>
                    <a:p>
                      <a:pPr algn="ctr"/>
                      <a:r>
                        <a:rPr lang="en-AU" sz="9600" b="1" dirty="0"/>
                        <a:t>State of Palestine</a:t>
                      </a:r>
                    </a:p>
                    <a:p>
                      <a:pPr algn="ctr"/>
                      <a:endParaRPr lang="en-AU" sz="9600" b="1" dirty="0"/>
                    </a:p>
                  </a:txBody>
                  <a:tcPr anchor="ctr"/>
                </a:tc>
                <a:extLst>
                  <a:ext uri="{0D108BD9-81ED-4DB2-BD59-A6C34878D82A}">
                    <a16:rowId xmlns:a16="http://schemas.microsoft.com/office/drawing/2014/main" val="110619367"/>
                  </a:ext>
                </a:extLst>
              </a:tr>
              <a:tr h="1264219">
                <a:tc>
                  <a:txBody>
                    <a:bodyPr/>
                    <a:lstStyle/>
                    <a:p>
                      <a:pPr algn="ctr"/>
                      <a:r>
                        <a:rPr lang="en-AU" sz="9600" b="1" dirty="0"/>
                        <a:t>Democratic Republic of Congo</a:t>
                      </a:r>
                    </a:p>
                  </a:txBody>
                  <a:tcPr anchor="ctr"/>
                </a:tc>
                <a:extLst>
                  <a:ext uri="{0D108BD9-81ED-4DB2-BD59-A6C34878D82A}">
                    <a16:rowId xmlns:a16="http://schemas.microsoft.com/office/drawing/2014/main" val="1710999742"/>
                  </a:ext>
                </a:extLst>
              </a:tr>
            </a:tbl>
          </a:graphicData>
        </a:graphic>
      </p:graphicFrame>
      <p:sp>
        <p:nvSpPr>
          <p:cNvPr id="3" name="TextBox 2">
            <a:extLst>
              <a:ext uri="{FF2B5EF4-FFF2-40B4-BE49-F238E27FC236}">
                <a16:creationId xmlns:a16="http://schemas.microsoft.com/office/drawing/2014/main" id="{1E0BE0D0-61EF-4AFE-B78F-D54E78B3D86F}"/>
              </a:ext>
            </a:extLst>
          </p:cNvPr>
          <p:cNvSpPr txBox="1"/>
          <p:nvPr/>
        </p:nvSpPr>
        <p:spPr>
          <a:xfrm>
            <a:off x="0" y="9840561"/>
            <a:ext cx="4285129" cy="276999"/>
          </a:xfrm>
          <a:prstGeom prst="rect">
            <a:avLst/>
          </a:prstGeom>
          <a:noFill/>
        </p:spPr>
        <p:txBody>
          <a:bodyPr wrap="square" rtlCol="0">
            <a:spAutoFit/>
          </a:bodyPr>
          <a:lstStyle/>
          <a:p>
            <a:r>
              <a:rPr lang="en-AU" sz="1200"/>
              <a:t>Adapted with permission from CAFOD</a:t>
            </a:r>
          </a:p>
        </p:txBody>
      </p:sp>
    </p:spTree>
    <p:extLst>
      <p:ext uri="{BB962C8B-B14F-4D97-AF65-F5344CB8AC3E}">
        <p14:creationId xmlns:p14="http://schemas.microsoft.com/office/powerpoint/2010/main" val="358618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587D635-70E7-4133-B7BA-50B61DFBC834}"/>
              </a:ext>
            </a:extLst>
          </p:cNvPr>
          <p:cNvGraphicFramePr>
            <a:graphicFrameLocks noGrp="1"/>
          </p:cNvGraphicFramePr>
          <p:nvPr>
            <p:extLst>
              <p:ext uri="{D42A27DB-BD31-4B8C-83A1-F6EECF244321}">
                <p14:modId xmlns:p14="http://schemas.microsoft.com/office/powerpoint/2010/main" val="4145507326"/>
              </p:ext>
            </p:extLst>
          </p:nvPr>
        </p:nvGraphicFramePr>
        <p:xfrm>
          <a:off x="629972" y="1048283"/>
          <a:ext cx="6299729" cy="6035040"/>
        </p:xfrm>
        <a:graphic>
          <a:graphicData uri="http://schemas.openxmlformats.org/drawingml/2006/table">
            <a:tbl>
              <a:tblPr firstRow="1" bandRow="1">
                <a:tableStyleId>{5940675A-B579-460E-94D1-54222C63F5DA}</a:tableStyleId>
              </a:tblPr>
              <a:tblGrid>
                <a:gridCol w="6299729">
                  <a:extLst>
                    <a:ext uri="{9D8B030D-6E8A-4147-A177-3AD203B41FA5}">
                      <a16:colId xmlns:a16="http://schemas.microsoft.com/office/drawing/2014/main" val="457645451"/>
                    </a:ext>
                  </a:extLst>
                </a:gridCol>
              </a:tblGrid>
              <a:tr h="1264219">
                <a:tc>
                  <a:txBody>
                    <a:bodyPr/>
                    <a:lstStyle/>
                    <a:p>
                      <a:pPr algn="ctr"/>
                      <a:r>
                        <a:rPr lang="en-AU" sz="9600" b="1" dirty="0"/>
                        <a:t>Myanmar</a:t>
                      </a:r>
                    </a:p>
                    <a:p>
                      <a:pPr algn="ctr"/>
                      <a:endParaRPr lang="en-AU" sz="9600" b="1" dirty="0"/>
                    </a:p>
                  </a:txBody>
                  <a:tcPr anchor="ctr"/>
                </a:tc>
                <a:extLst>
                  <a:ext uri="{0D108BD9-81ED-4DB2-BD59-A6C34878D82A}">
                    <a16:rowId xmlns:a16="http://schemas.microsoft.com/office/drawing/2014/main" val="110619367"/>
                  </a:ext>
                </a:extLst>
              </a:tr>
              <a:tr h="1264219">
                <a:tc>
                  <a:txBody>
                    <a:bodyPr/>
                    <a:lstStyle/>
                    <a:p>
                      <a:pPr algn="ctr"/>
                      <a:r>
                        <a:rPr lang="en-AU" sz="9600" b="1" dirty="0"/>
                        <a:t>Yemen</a:t>
                      </a:r>
                    </a:p>
                    <a:p>
                      <a:pPr algn="ctr"/>
                      <a:endParaRPr lang="en-AU" sz="9600" b="1" dirty="0"/>
                    </a:p>
                  </a:txBody>
                  <a:tcPr anchor="ctr"/>
                </a:tc>
                <a:extLst>
                  <a:ext uri="{0D108BD9-81ED-4DB2-BD59-A6C34878D82A}">
                    <a16:rowId xmlns:a16="http://schemas.microsoft.com/office/drawing/2014/main" val="1710999742"/>
                  </a:ext>
                </a:extLst>
              </a:tr>
            </a:tbl>
          </a:graphicData>
        </a:graphic>
      </p:graphicFrame>
      <p:sp>
        <p:nvSpPr>
          <p:cNvPr id="3" name="TextBox 2">
            <a:extLst>
              <a:ext uri="{FF2B5EF4-FFF2-40B4-BE49-F238E27FC236}">
                <a16:creationId xmlns:a16="http://schemas.microsoft.com/office/drawing/2014/main" id="{1A83A17B-3420-455E-98A6-080B600C3F66}"/>
              </a:ext>
            </a:extLst>
          </p:cNvPr>
          <p:cNvSpPr txBox="1"/>
          <p:nvPr/>
        </p:nvSpPr>
        <p:spPr>
          <a:xfrm>
            <a:off x="0" y="9840561"/>
            <a:ext cx="4285129" cy="276999"/>
          </a:xfrm>
          <a:prstGeom prst="rect">
            <a:avLst/>
          </a:prstGeom>
          <a:noFill/>
        </p:spPr>
        <p:txBody>
          <a:bodyPr wrap="square" rtlCol="0">
            <a:spAutoFit/>
          </a:bodyPr>
          <a:lstStyle/>
          <a:p>
            <a:r>
              <a:rPr lang="en-AU" sz="1200"/>
              <a:t>Adapted with permission from CAFOD</a:t>
            </a:r>
          </a:p>
        </p:txBody>
      </p:sp>
    </p:spTree>
    <p:extLst>
      <p:ext uri="{BB962C8B-B14F-4D97-AF65-F5344CB8AC3E}">
        <p14:creationId xmlns:p14="http://schemas.microsoft.com/office/powerpoint/2010/main" val="310548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D3BA4D-3615-DE4B-AD35-11D1A148E70B}"/>
              </a:ext>
            </a:extLst>
          </p:cNvPr>
          <p:cNvSpPr>
            <a:spLocks noGrp="1"/>
          </p:cNvSpPr>
          <p:nvPr>
            <p:ph type="ctrTitle"/>
          </p:nvPr>
        </p:nvSpPr>
        <p:spPr>
          <a:xfrm>
            <a:off x="249287" y="157136"/>
            <a:ext cx="6449129" cy="1068408"/>
          </a:xfrm>
          <a:prstGeom prst="rect">
            <a:avLst/>
          </a:prstGeom>
        </p:spPr>
        <p:txBody>
          <a:bodyPr/>
          <a:lstStyle/>
          <a:p>
            <a:r>
              <a:rPr lang="en-US"/>
              <a:t>Refugee prayer pilgrimage</a:t>
            </a:r>
          </a:p>
        </p:txBody>
      </p:sp>
      <p:sp>
        <p:nvSpPr>
          <p:cNvPr id="5" name="Text Box 3">
            <a:extLst>
              <a:ext uri="{FF2B5EF4-FFF2-40B4-BE49-F238E27FC236}">
                <a16:creationId xmlns:a16="http://schemas.microsoft.com/office/drawing/2014/main" id="{FA957C16-E9B2-4B1B-BFB9-A84463DF523D}"/>
              </a:ext>
            </a:extLst>
          </p:cNvPr>
          <p:cNvSpPr txBox="1">
            <a:spLocks noChangeArrowheads="1"/>
          </p:cNvSpPr>
          <p:nvPr/>
        </p:nvSpPr>
        <p:spPr bwMode="auto">
          <a:xfrm>
            <a:off x="473820" y="5654079"/>
            <a:ext cx="6508751" cy="339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827DE330-E829-457F-919D-CB5C198D7CAE}"/>
              </a:ext>
            </a:extLst>
          </p:cNvPr>
          <p:cNvSpPr txBox="1">
            <a:spLocks noChangeArrowheads="1"/>
          </p:cNvSpPr>
          <p:nvPr/>
        </p:nvSpPr>
        <p:spPr bwMode="auto">
          <a:xfrm>
            <a:off x="256211" y="10138261"/>
            <a:ext cx="5849622" cy="55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1" i="0" u="none" strike="noStrike" cap="none" normalizeH="0" baseline="0" dirty="0">
                <a:ln>
                  <a:noFill/>
                </a:ln>
                <a:solidFill>
                  <a:schemeClr val="bg1"/>
                </a:solidFill>
                <a:effectLst/>
                <a:latin typeface="Roboto" pitchFamily="2" charset="0"/>
              </a:rPr>
              <a:t>This  activity was generously shared through international partnership with Catholic Relief Services and CAFOD for use by Caritas Australia.  Last updated </a:t>
            </a:r>
            <a:r>
              <a:rPr lang="en-AU" altLang="en-US" sz="800" b="1" dirty="0">
                <a:solidFill>
                  <a:schemeClr val="bg1"/>
                </a:solidFill>
                <a:latin typeface="Roboto" pitchFamily="2" charset="0"/>
              </a:rPr>
              <a:t>April</a:t>
            </a:r>
            <a:r>
              <a:rPr kumimoji="0" lang="en-AU" altLang="en-US" sz="800" b="1" i="0" u="none" strike="noStrike" cap="none" normalizeH="0" baseline="0" dirty="0">
                <a:ln>
                  <a:noFill/>
                </a:ln>
                <a:solidFill>
                  <a:schemeClr val="bg1"/>
                </a:solidFill>
                <a:effectLst/>
                <a:latin typeface="Roboto" pitchFamily="2" charset="0"/>
              </a:rPr>
              <a:t> 2026.</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7" name="Text Box 6">
            <a:extLst>
              <a:ext uri="{FF2B5EF4-FFF2-40B4-BE49-F238E27FC236}">
                <a16:creationId xmlns:a16="http://schemas.microsoft.com/office/drawing/2014/main" id="{0EA2C88A-53E9-4673-8FA6-AF94A3CF61CC}"/>
              </a:ext>
            </a:extLst>
          </p:cNvPr>
          <p:cNvSpPr txBox="1">
            <a:spLocks noChangeArrowheads="1"/>
          </p:cNvSpPr>
          <p:nvPr/>
        </p:nvSpPr>
        <p:spPr bwMode="auto">
          <a:xfrm>
            <a:off x="249287" y="1606902"/>
            <a:ext cx="7061100" cy="4484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ts val="120"/>
              </a:spcBef>
              <a:spcAft>
                <a:spcPts val="120"/>
              </a:spcAft>
            </a:pPr>
            <a:r>
              <a:rPr lang="en-AU" altLang="en-US" sz="1100" b="1" dirty="0">
                <a:solidFill>
                  <a:srgbClr val="762000"/>
                </a:solidFill>
                <a:latin typeface="Roboto" pitchFamily="2" charset="0"/>
                <a:ea typeface="Roboto" pitchFamily="2" charset="0"/>
              </a:rPr>
              <a:t>Content Warning: </a:t>
            </a:r>
            <a:r>
              <a:rPr lang="en-AU" altLang="en-US" sz="1100" i="1" dirty="0">
                <a:solidFill>
                  <a:srgbClr val="000000"/>
                </a:solidFill>
                <a:highlight>
                  <a:srgbClr val="FFFF00"/>
                </a:highlight>
                <a:latin typeface="Roboto" pitchFamily="2" charset="0"/>
                <a:ea typeface="Roboto" pitchFamily="2" charset="0"/>
              </a:rPr>
              <a:t>This resource includes potentially distressing themes related to refugees and displacement.</a:t>
            </a:r>
            <a:r>
              <a:rPr lang="en-AU" sz="1100" i="1" dirty="0">
                <a:highlight>
                  <a:srgbClr val="FFFF00"/>
                </a:highlight>
                <a:latin typeface="Arial" panose="020B0604020202020204" pitchFamily="34" charset="0"/>
                <a:cs typeface="Arial" panose="020B0604020202020204" pitchFamily="34" charset="0"/>
              </a:rPr>
              <a:t> Please know your audience to ensure this refugee simulation will not trigger difficult memories for people who have experienced the refugee journey or had to flee their home quickly for any reason. </a:t>
            </a:r>
            <a:r>
              <a:rPr lang="en-AU" altLang="en-US" sz="1100" i="1" dirty="0">
                <a:solidFill>
                  <a:srgbClr val="000000"/>
                </a:solidFill>
                <a:highlight>
                  <a:srgbClr val="FFFF00"/>
                </a:highlight>
                <a:latin typeface="Roboto" pitchFamily="2" charset="0"/>
                <a:ea typeface="Roboto" pitchFamily="2" charset="0"/>
              </a:rPr>
              <a:t>Please engage with care and encourage students to seek support from a teacher or trusted adult if needed.</a:t>
            </a: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Pope Francis has made numerous appeals to promote the culture of encounter in an effort to combat the culture of indifference in the world today. It means seeing through the eyes of others rather than turning a blind eye. “Not just to see but to look. Not just to hear but to listen. Not just to meet and pass by, but to stop. And don’t just say ‘what a shame, poor people,’ but allow ourselves to be moved by pity.” – Pope Francis.  </a:t>
            </a: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This prayer pilgrimage encourages people to rethink their preconceptions, by bringing migrants, refugees and communities closer together to change hearts and minds.</a:t>
            </a: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1"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1" i="0" u="none" strike="noStrike" cap="none" normalizeH="0" baseline="0" dirty="0">
                <a:ln>
                  <a:noFill/>
                </a:ln>
                <a:solidFill>
                  <a:srgbClr val="000000"/>
                </a:solidFill>
                <a:effectLst/>
                <a:latin typeface="Roboto" pitchFamily="2" charset="0"/>
                <a:ea typeface="Roboto" pitchFamily="2" charset="0"/>
              </a:rPr>
              <a:t>Learning Intention:</a:t>
            </a: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Understand why people around the world have become refugees. Encourage action in solidarity with refugees.  Themes explored are ‘Welcoming the Stranger’, “Who are Refugees’ and “Pilgrimage’.</a:t>
            </a: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1" i="0" u="none" strike="noStrike" cap="none" normalizeH="0" baseline="0" dirty="0">
                <a:ln>
                  <a:noFill/>
                </a:ln>
                <a:solidFill>
                  <a:srgbClr val="000000"/>
                </a:solidFill>
                <a:effectLst/>
                <a:latin typeface="Roboto" pitchFamily="2" charset="0"/>
                <a:ea typeface="Roboto" pitchFamily="2" charset="0"/>
              </a:rPr>
              <a:t>Time:  </a:t>
            </a:r>
            <a:r>
              <a:rPr lang="en-AU" altLang="en-US" sz="1100" dirty="0">
                <a:solidFill>
                  <a:srgbClr val="000000"/>
                </a:solidFill>
                <a:latin typeface="Roboto" pitchFamily="2" charset="0"/>
                <a:ea typeface="Roboto" pitchFamily="2" charset="0"/>
              </a:rPr>
              <a:t>60 minutes</a:t>
            </a: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600" b="1" i="0" u="none" strike="noStrike" cap="none" normalizeH="0" baseline="0" dirty="0">
                <a:ln>
                  <a:noFill/>
                </a:ln>
                <a:solidFill>
                  <a:srgbClr val="2E294E"/>
                </a:solidFill>
                <a:effectLst/>
                <a:latin typeface="Roboto" pitchFamily="2" charset="0"/>
                <a:ea typeface="Roboto" pitchFamily="2" charset="0"/>
              </a:rPr>
              <a:t>Preparation for the Pilgrimage</a:t>
            </a: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200" b="1" i="0" u="none" strike="noStrike" cap="none" normalizeH="0" baseline="0" dirty="0">
              <a:ln>
                <a:noFill/>
              </a:ln>
              <a:solidFill>
                <a:srgbClr val="D86075"/>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1" i="0" u="sng" strike="noStrike" cap="none" normalizeH="0" baseline="0" dirty="0">
                <a:ln>
                  <a:noFill/>
                </a:ln>
                <a:solidFill>
                  <a:srgbClr val="000000"/>
                </a:solidFill>
                <a:effectLst/>
                <a:latin typeface="Roboto" pitchFamily="2" charset="0"/>
                <a:ea typeface="Roboto" pitchFamily="2" charset="0"/>
              </a:rPr>
              <a:t>Before the Pilgrimage:</a:t>
            </a:r>
          </a:p>
          <a:p>
            <a:pPr marL="171450" indent="-171450">
              <a:buFont typeface="Arial" panose="020B0604020202020204" pitchFamily="34" charset="0"/>
              <a:buChar char="•"/>
            </a:pPr>
            <a:r>
              <a:rPr lang="en-AU" sz="1100" dirty="0">
                <a:latin typeface="Roboto" pitchFamily="2" charset="0"/>
                <a:ea typeface="Roboto" pitchFamily="2" charset="0"/>
              </a:rPr>
              <a:t>Ask participants to bring in a photograph of their family, this can be on a phone or tablet.</a:t>
            </a:r>
          </a:p>
          <a:p>
            <a:pPr marL="171450" indent="-171450">
              <a:buFont typeface="Arial" panose="020B0604020202020204" pitchFamily="34" charset="0"/>
              <a:buChar char="•"/>
            </a:pPr>
            <a:r>
              <a:rPr lang="en-AU" sz="1100" dirty="0">
                <a:latin typeface="Roboto" pitchFamily="2" charset="0"/>
                <a:ea typeface="Roboto" pitchFamily="2" charset="0"/>
              </a:rPr>
              <a:t>Choose a space for the pilgrimage. The group should begin by gathering in a classroom or hall. They will then move to seven different spaces around a room, the school or an outdoor space. They should finish in a “final destination” space, like a hall or outdoor space, weather permitting. </a:t>
            </a:r>
          </a:p>
          <a:p>
            <a:pPr marL="171450" indent="-171450">
              <a:buFont typeface="Arial" panose="020B0604020202020204" pitchFamily="34" charset="0"/>
              <a:buChar char="•"/>
            </a:pPr>
            <a:r>
              <a:rPr lang="en-AU" sz="1100" dirty="0">
                <a:latin typeface="Roboto" pitchFamily="2" charset="0"/>
                <a:ea typeface="Roboto" pitchFamily="2" charset="0"/>
              </a:rPr>
              <a:t>Choose students to read during the pilgrimage. </a:t>
            </a:r>
          </a:p>
          <a:p>
            <a:pPr marL="171450" indent="-171450">
              <a:buFont typeface="Arial" panose="020B0604020202020204" pitchFamily="34" charset="0"/>
              <a:buChar char="•"/>
            </a:pPr>
            <a:r>
              <a:rPr lang="en-AU" sz="1100" dirty="0">
                <a:latin typeface="Roboto" pitchFamily="2" charset="0"/>
                <a:ea typeface="Roboto" pitchFamily="2" charset="0"/>
              </a:rPr>
              <a:t>Please be mindful of your audience when using this resource, as topics discussed in this pilgrimage may evoke painful memories and be upsetting to some students.  </a:t>
            </a:r>
          </a:p>
          <a:p>
            <a:r>
              <a:rPr lang="en-AU" dirty="0"/>
              <a:t> </a:t>
            </a: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1" i="0" u="sng" strike="noStrike" cap="none" normalizeH="0" baseline="0" dirty="0">
                <a:ln>
                  <a:noFill/>
                </a:ln>
                <a:solidFill>
                  <a:srgbClr val="000000"/>
                </a:solidFill>
                <a:effectLst/>
                <a:latin typeface="Roboto" pitchFamily="2" charset="0"/>
                <a:ea typeface="Roboto" pitchFamily="2" charset="0"/>
              </a:rPr>
              <a:t>On the Day of the Pilgrimage:</a:t>
            </a:r>
          </a:p>
          <a:p>
            <a:r>
              <a:rPr lang="en-AU" sz="1100" dirty="0">
                <a:latin typeface="Roboto" pitchFamily="2" charset="0"/>
                <a:ea typeface="Roboto" pitchFamily="2" charset="0"/>
              </a:rPr>
              <a:t>Set up the seven focus areas, along the route of the pilgrimage. You require the following materials: </a:t>
            </a:r>
          </a:p>
          <a:p>
            <a:pPr marL="171450" indent="-171450">
              <a:buFont typeface="Arial" panose="020B0604020202020204" pitchFamily="34" charset="0"/>
              <a:buChar char="•"/>
            </a:pPr>
            <a:r>
              <a:rPr lang="en-AU" sz="1100" dirty="0">
                <a:latin typeface="Roboto" pitchFamily="2" charset="0"/>
                <a:ea typeface="Roboto" pitchFamily="2" charset="0"/>
              </a:rPr>
              <a:t>A large world map </a:t>
            </a:r>
          </a:p>
          <a:p>
            <a:pPr marL="171450" indent="-171450">
              <a:buFont typeface="Arial" panose="020B0604020202020204" pitchFamily="34" charset="0"/>
              <a:buChar char="•"/>
            </a:pPr>
            <a:r>
              <a:rPr lang="en-AU" sz="1100" dirty="0">
                <a:latin typeface="Roboto" pitchFamily="2" charset="0"/>
                <a:ea typeface="Roboto" pitchFamily="2" charset="0"/>
              </a:rPr>
              <a:t>List of countries  (included)</a:t>
            </a:r>
          </a:p>
          <a:p>
            <a:pPr marL="171450" indent="-171450">
              <a:buFont typeface="Arial" panose="020B0604020202020204" pitchFamily="34" charset="0"/>
              <a:buChar char="•"/>
            </a:pPr>
            <a:r>
              <a:rPr lang="en-AU" sz="1100" dirty="0">
                <a:latin typeface="Roboto" pitchFamily="2" charset="0"/>
                <a:ea typeface="Roboto" pitchFamily="2" charset="0"/>
              </a:rPr>
              <a:t>A loaf of bread (or photo included)</a:t>
            </a:r>
          </a:p>
          <a:p>
            <a:pPr marL="171450" indent="-171450">
              <a:buFont typeface="Arial" panose="020B0604020202020204" pitchFamily="34" charset="0"/>
              <a:buChar char="•"/>
            </a:pPr>
            <a:r>
              <a:rPr lang="en-AU" sz="1100" dirty="0">
                <a:latin typeface="Roboto" pitchFamily="2" charset="0"/>
                <a:ea typeface="Roboto" pitchFamily="2" charset="0"/>
              </a:rPr>
              <a:t>A passport (or photo included)</a:t>
            </a:r>
          </a:p>
          <a:p>
            <a:pPr marL="171450" indent="-171450">
              <a:buFont typeface="Arial" panose="020B0604020202020204" pitchFamily="34" charset="0"/>
              <a:buChar char="•"/>
            </a:pPr>
            <a:r>
              <a:rPr lang="en-AU" sz="1100" dirty="0">
                <a:latin typeface="Roboto" pitchFamily="2" charset="0"/>
                <a:ea typeface="Roboto" pitchFamily="2" charset="0"/>
              </a:rPr>
              <a:t>A backpack</a:t>
            </a:r>
          </a:p>
          <a:p>
            <a:pPr marL="171450" indent="-171450">
              <a:buFont typeface="Arial" panose="020B0604020202020204" pitchFamily="34" charset="0"/>
              <a:buChar char="•"/>
            </a:pPr>
            <a:r>
              <a:rPr lang="en-AU" sz="1100" dirty="0">
                <a:latin typeface="Roboto" pitchFamily="2" charset="0"/>
                <a:ea typeface="Roboto" pitchFamily="2" charset="0"/>
              </a:rPr>
              <a:t>Image of feet (included)</a:t>
            </a:r>
          </a:p>
          <a:p>
            <a:pPr marL="171450" indent="-171450">
              <a:buFont typeface="Arial" panose="020B0604020202020204" pitchFamily="34" charset="0"/>
              <a:buChar char="•"/>
            </a:pPr>
            <a:r>
              <a:rPr lang="en-AU" sz="1100" dirty="0">
                <a:latin typeface="Roboto" pitchFamily="2" charset="0"/>
                <a:ea typeface="Roboto" pitchFamily="2" charset="0"/>
              </a:rPr>
              <a:t>Photo of empty chairs (included)</a:t>
            </a:r>
          </a:p>
          <a:p>
            <a:pPr marL="171450" indent="-171450">
              <a:buFont typeface="Arial" panose="020B0604020202020204" pitchFamily="34" charset="0"/>
              <a:buChar char="•"/>
            </a:pPr>
            <a:r>
              <a:rPr lang="en-AU" sz="1100" dirty="0">
                <a:latin typeface="Roboto" pitchFamily="2" charset="0"/>
                <a:ea typeface="Roboto" pitchFamily="2" charset="0"/>
              </a:rPr>
              <a:t>Photo of </a:t>
            </a:r>
            <a:r>
              <a:rPr lang="en-AU" sz="1100" dirty="0">
                <a:latin typeface="Roboto" pitchFamily="2" charset="0"/>
                <a:ea typeface="Roboto" pitchFamily="2" charset="0"/>
                <a:hlinkClick r:id="rId2"/>
              </a:rPr>
              <a:t>Lampedusa Cross</a:t>
            </a:r>
            <a:endParaRPr lang="en-AU" sz="1100" dirty="0">
              <a:latin typeface="Roboto" pitchFamily="2" charset="0"/>
              <a:ea typeface="Roboto" pitchFamily="2" charset="0"/>
            </a:endParaRPr>
          </a:p>
          <a:p>
            <a:pPr marL="171450" indent="-171450">
              <a:buFont typeface="Arial" panose="020B0604020202020204" pitchFamily="34" charset="0"/>
              <a:buChar char="•"/>
            </a:pPr>
            <a:r>
              <a:rPr lang="en-AU" sz="1100" dirty="0">
                <a:latin typeface="Roboto" pitchFamily="2" charset="0"/>
                <a:ea typeface="Roboto" pitchFamily="2" charset="0"/>
              </a:rPr>
              <a:t>Copies of ‘Messages of hope for refugee’ reflection sheet for each participant, and tools to write/draw their messages.  </a:t>
            </a:r>
          </a:p>
          <a:p>
            <a:pPr marL="171450" indent="-171450">
              <a:buFont typeface="Arial" panose="020B0604020202020204" pitchFamily="34" charset="0"/>
              <a:buChar char="•"/>
            </a:pPr>
            <a:r>
              <a:rPr lang="en-AU" sz="1100" dirty="0">
                <a:latin typeface="Roboto" pitchFamily="2" charset="0"/>
                <a:ea typeface="Roboto" pitchFamily="2" charset="0"/>
              </a:rPr>
              <a:t>Large copies of group prayers. </a:t>
            </a:r>
          </a:p>
          <a:p>
            <a:r>
              <a:rPr lang="en-AU" dirty="0"/>
              <a:t> </a:t>
            </a: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1" i="0" u="sng" strike="noStrike" cap="none" normalizeH="0" baseline="0" dirty="0">
                <a:ln>
                  <a:noFill/>
                </a:ln>
                <a:solidFill>
                  <a:srgbClr val="000000"/>
                </a:solidFill>
                <a:effectLst/>
                <a:latin typeface="Roboto" pitchFamily="2" charset="0"/>
                <a:ea typeface="Roboto" pitchFamily="2" charset="0"/>
              </a:rPr>
              <a:t>During and After the Pilgrimage: </a:t>
            </a: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Take photos of the pilgrimage and email them to </a:t>
            </a:r>
            <a:r>
              <a:rPr kumimoji="0" lang="en-AU" altLang="en-US" sz="1100" b="0" i="0" u="none" strike="noStrike" cap="none" normalizeH="0" baseline="0" dirty="0">
                <a:ln>
                  <a:noFill/>
                </a:ln>
                <a:solidFill>
                  <a:srgbClr val="000000"/>
                </a:solidFill>
                <a:effectLst/>
                <a:latin typeface="Roboto" pitchFamily="2" charset="0"/>
                <a:ea typeface="Roboto" pitchFamily="2" charset="0"/>
                <a:hlinkClick r:id="rId3"/>
              </a:rPr>
              <a:t>education@caritas.org.au</a:t>
            </a:r>
            <a:r>
              <a:rPr kumimoji="0" lang="en-AU" altLang="en-US" sz="1100" b="0" i="0" u="none" strike="noStrike" cap="none" normalizeH="0" baseline="0" dirty="0">
                <a:ln>
                  <a:noFill/>
                </a:ln>
                <a:solidFill>
                  <a:srgbClr val="000000"/>
                </a:solidFill>
                <a:effectLst/>
                <a:latin typeface="Roboto" pitchFamily="2" charset="0"/>
                <a:ea typeface="Roboto" pitchFamily="2" charset="0"/>
              </a:rPr>
              <a:t> or upload them to social media using #caritasaustralia </a:t>
            </a:r>
            <a:endParaRPr kumimoji="0" lang="en-US" altLang="en-US" sz="1100" b="0" i="0" u="none" strike="noStrike" cap="none" normalizeH="0" baseline="0" dirty="0">
              <a:ln>
                <a:noFill/>
              </a:ln>
              <a:solidFill>
                <a:schemeClr val="tx1"/>
              </a:solidFill>
              <a:effectLst/>
              <a:latin typeface="Roboto" pitchFamily="2" charset="0"/>
              <a:ea typeface="Roboto" pitchFamily="2"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None/>
              <a:tabLst/>
            </a:pPr>
            <a:endParaRPr kumimoji="0" lang="en-US" altLang="en-US" sz="1100" b="0" i="0" u="none" strike="noStrike" cap="none" normalizeH="0" baseline="0" dirty="0">
              <a:ln>
                <a:noFill/>
              </a:ln>
              <a:solidFill>
                <a:schemeClr val="tx1"/>
              </a:solidFill>
              <a:effectLst/>
              <a:latin typeface="Roboto" pitchFamily="2" charset="0"/>
              <a:ea typeface="Roboto"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Roboto" pitchFamily="2" charset="0"/>
                <a:ea typeface="Roboto" pitchFamily="2" charset="0"/>
              </a:rPr>
              <a:t>  </a:t>
            </a:r>
            <a:endParaRPr kumimoji="0" lang="en-US" altLang="en-US" sz="1100" b="0" i="0" u="none" strike="noStrike" cap="none" normalizeH="0" baseline="0" dirty="0">
              <a:ln>
                <a:noFill/>
              </a:ln>
              <a:solidFill>
                <a:schemeClr val="tx1"/>
              </a:solidFill>
              <a:effectLst/>
              <a:latin typeface="Roboto" pitchFamily="2" charset="0"/>
              <a:ea typeface="Roboto" pitchFamily="2" charset="0"/>
            </a:endParaRPr>
          </a:p>
        </p:txBody>
      </p:sp>
    </p:spTree>
    <p:extLst>
      <p:ext uri="{BB962C8B-B14F-4D97-AF65-F5344CB8AC3E}">
        <p14:creationId xmlns:p14="http://schemas.microsoft.com/office/powerpoint/2010/main" val="100892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83A17B-3420-455E-98A6-080B600C3F66}"/>
              </a:ext>
            </a:extLst>
          </p:cNvPr>
          <p:cNvSpPr txBox="1"/>
          <p:nvPr/>
        </p:nvSpPr>
        <p:spPr>
          <a:xfrm>
            <a:off x="0" y="9840561"/>
            <a:ext cx="4285129" cy="276999"/>
          </a:xfrm>
          <a:prstGeom prst="rect">
            <a:avLst/>
          </a:prstGeom>
          <a:noFill/>
        </p:spPr>
        <p:txBody>
          <a:bodyPr wrap="square" rtlCol="0">
            <a:spAutoFit/>
          </a:bodyPr>
          <a:lstStyle/>
          <a:p>
            <a:r>
              <a:rPr lang="en-AU" sz="1200"/>
              <a:t>Adapted with permission from CAFOD</a:t>
            </a:r>
          </a:p>
        </p:txBody>
      </p:sp>
      <p:pic>
        <p:nvPicPr>
          <p:cNvPr id="12290" name="Picture 2" descr="bread-1588904_1920">
            <a:extLst>
              <a:ext uri="{FF2B5EF4-FFF2-40B4-BE49-F238E27FC236}">
                <a16:creationId xmlns:a16="http://schemas.microsoft.com/office/drawing/2014/main" id="{7B47A6AC-3C9E-4A38-8036-4A924D9D2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04069" y="2168945"/>
            <a:ext cx="9167812" cy="565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9349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83A17B-3420-455E-98A6-080B600C3F66}"/>
              </a:ext>
            </a:extLst>
          </p:cNvPr>
          <p:cNvSpPr txBox="1"/>
          <p:nvPr/>
        </p:nvSpPr>
        <p:spPr>
          <a:xfrm>
            <a:off x="0" y="9840561"/>
            <a:ext cx="4285129" cy="276999"/>
          </a:xfrm>
          <a:prstGeom prst="rect">
            <a:avLst/>
          </a:prstGeom>
          <a:noFill/>
        </p:spPr>
        <p:txBody>
          <a:bodyPr wrap="square" rtlCol="0">
            <a:spAutoFit/>
          </a:bodyPr>
          <a:lstStyle/>
          <a:p>
            <a:r>
              <a:rPr lang="en-AU" sz="1200"/>
              <a:t>Adapted with permission from CAFOD</a:t>
            </a:r>
          </a:p>
        </p:txBody>
      </p:sp>
      <p:pic>
        <p:nvPicPr>
          <p:cNvPr id="13314" name="Picture 2" descr="Australian_Passport__P__Series">
            <a:extLst>
              <a:ext uri="{FF2B5EF4-FFF2-40B4-BE49-F238E27FC236}">
                <a16:creationId xmlns:a16="http://schemas.microsoft.com/office/drawing/2014/main" id="{DE5C55F8-B94E-438E-BDB8-2BF00920B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168" y="1386681"/>
            <a:ext cx="5621338" cy="791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Rectangle 1">
            <a:extLst>
              <a:ext uri="{FF2B5EF4-FFF2-40B4-BE49-F238E27FC236}">
                <a16:creationId xmlns:a16="http://schemas.microsoft.com/office/drawing/2014/main" id="{6353CEE5-7ABA-4954-BF49-566A2E2B5C3D}"/>
              </a:ext>
            </a:extLst>
          </p:cNvPr>
          <p:cNvSpPr/>
          <p:nvPr/>
        </p:nvSpPr>
        <p:spPr>
          <a:xfrm>
            <a:off x="850900" y="9303544"/>
            <a:ext cx="7306236" cy="672877"/>
          </a:xfrm>
          <a:prstGeom prst="rect">
            <a:avLst/>
          </a:prstGeom>
        </p:spPr>
        <p:txBody>
          <a:bodyPr wrap="square">
            <a:spAutoFit/>
          </a:bodyPr>
          <a:lstStyle/>
          <a:p>
            <a:pPr>
              <a:lnSpc>
                <a:spcPct val="119000"/>
              </a:lnSpc>
              <a:spcAft>
                <a:spcPts val="600"/>
              </a:spcAft>
            </a:pPr>
            <a:r>
              <a:rPr lang="en-AU" sz="900" kern="1400">
                <a:solidFill>
                  <a:srgbClr val="000000"/>
                </a:solidFill>
                <a:latin typeface="Roboto" pitchFamily="2" charset="0"/>
                <a:ea typeface="Roboto" pitchFamily="2" charset="0"/>
              </a:rPr>
              <a:t>Photo credit:  </a:t>
            </a:r>
            <a:r>
              <a:rPr lang="en-AU" sz="900" kern="1400" err="1">
                <a:solidFill>
                  <a:srgbClr val="000000"/>
                </a:solidFill>
                <a:latin typeface="Roboto" pitchFamily="2" charset="0"/>
                <a:ea typeface="Roboto" pitchFamily="2" charset="0"/>
              </a:rPr>
              <a:t>Ajfabien</a:t>
            </a:r>
            <a:r>
              <a:rPr lang="en-AU" sz="900" kern="1400">
                <a:solidFill>
                  <a:srgbClr val="000000"/>
                </a:solidFill>
                <a:latin typeface="Roboto" pitchFamily="2" charset="0"/>
                <a:ea typeface="Roboto" pitchFamily="2" charset="0"/>
              </a:rPr>
              <a:t> - Own work, CC BY-SA 4.0, </a:t>
            </a:r>
            <a:r>
              <a:rPr lang="en-AU" sz="900" u="sng" kern="1400">
                <a:solidFill>
                  <a:srgbClr val="0000FF"/>
                </a:solidFill>
                <a:latin typeface="Roboto" pitchFamily="2" charset="0"/>
                <a:ea typeface="Roboto" pitchFamily="2" charset="0"/>
                <a:hlinkClick r:id="rId3"/>
              </a:rPr>
              <a:t>https://commons.wikimedia.org/w/index.php?curid=48028655</a:t>
            </a:r>
            <a:endParaRPr lang="en-AU" sz="900" kern="1400">
              <a:solidFill>
                <a:srgbClr val="000000"/>
              </a:solidFill>
              <a:latin typeface="Roboto" pitchFamily="2" charset="0"/>
              <a:ea typeface="Roboto" pitchFamily="2" charset="0"/>
            </a:endParaRPr>
          </a:p>
          <a:p>
            <a:pPr>
              <a:lnSpc>
                <a:spcPct val="119000"/>
              </a:lnSpc>
              <a:spcAft>
                <a:spcPts val="600"/>
              </a:spcAft>
            </a:pPr>
            <a:r>
              <a:rPr lang="en-AU" sz="2000" kern="1400">
                <a:solidFill>
                  <a:srgbClr val="000000"/>
                </a:solidFill>
                <a:latin typeface="Roboto Medium" pitchFamily="2" charset="0"/>
              </a:rPr>
              <a:t> </a:t>
            </a:r>
            <a:endParaRPr lang="en-AU" sz="2000" kern="1400">
              <a:ln>
                <a:noFill/>
              </a:ln>
              <a:solidFill>
                <a:srgbClr val="000000"/>
              </a:solidFill>
              <a:effectLst/>
              <a:latin typeface="Roboto Medium" pitchFamily="2" charset="0"/>
            </a:endParaRPr>
          </a:p>
        </p:txBody>
      </p:sp>
    </p:spTree>
    <p:extLst>
      <p:ext uri="{BB962C8B-B14F-4D97-AF65-F5344CB8AC3E}">
        <p14:creationId xmlns:p14="http://schemas.microsoft.com/office/powerpoint/2010/main" val="558457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83A17B-3420-455E-98A6-080B600C3F66}"/>
              </a:ext>
            </a:extLst>
          </p:cNvPr>
          <p:cNvSpPr txBox="1"/>
          <p:nvPr/>
        </p:nvSpPr>
        <p:spPr>
          <a:xfrm>
            <a:off x="0" y="9840561"/>
            <a:ext cx="4285129" cy="276999"/>
          </a:xfrm>
          <a:prstGeom prst="rect">
            <a:avLst/>
          </a:prstGeom>
          <a:noFill/>
        </p:spPr>
        <p:txBody>
          <a:bodyPr wrap="square" rtlCol="0">
            <a:spAutoFit/>
          </a:bodyPr>
          <a:lstStyle/>
          <a:p>
            <a:r>
              <a:rPr lang="en-AU" sz="1200"/>
              <a:t>Adapted with permission from CAFOD</a:t>
            </a:r>
          </a:p>
        </p:txBody>
      </p:sp>
      <p:pic>
        <p:nvPicPr>
          <p:cNvPr id="15362" name="Picture 2" descr="footprints-outline-clipart">
            <a:extLst>
              <a:ext uri="{FF2B5EF4-FFF2-40B4-BE49-F238E27FC236}">
                <a16:creationId xmlns:a16="http://schemas.microsoft.com/office/drawing/2014/main" id="{AB20BB20-E0B4-4C06-8824-2EBC207ED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59" t="7390" b="12033"/>
          <a:stretch>
            <a:fillRect/>
          </a:stretch>
        </p:blipFill>
        <p:spPr bwMode="auto">
          <a:xfrm rot="17753132">
            <a:off x="-765175" y="850255"/>
            <a:ext cx="8666163" cy="728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816741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6DDCB-0D4B-AF8A-DF98-BC05EDBB8614}"/>
            </a:ext>
          </a:extLst>
        </p:cNvPr>
        <p:cNvGrpSpPr/>
        <p:nvPr/>
      </p:nvGrpSpPr>
      <p:grpSpPr>
        <a:xfrm>
          <a:off x="0" y="0"/>
          <a:ext cx="0" cy="0"/>
          <a:chOff x="0" y="0"/>
          <a:chExt cx="0" cy="0"/>
        </a:xfrm>
      </p:grpSpPr>
      <p:pic>
        <p:nvPicPr>
          <p:cNvPr id="5" name="Picture 4" descr="White and yellow chairs">
            <a:extLst>
              <a:ext uri="{FF2B5EF4-FFF2-40B4-BE49-F238E27FC236}">
                <a16:creationId xmlns:a16="http://schemas.microsoft.com/office/drawing/2014/main" id="{BA404486-5CBD-E78F-8A6C-D792CCD8A16E}"/>
              </a:ext>
            </a:extLst>
          </p:cNvPr>
          <p:cNvPicPr>
            <a:picLocks noChangeAspect="1"/>
          </p:cNvPicPr>
          <p:nvPr/>
        </p:nvPicPr>
        <p:blipFill>
          <a:blip r:embed="rId2"/>
          <a:stretch>
            <a:fillRect/>
          </a:stretch>
        </p:blipFill>
        <p:spPr>
          <a:xfrm rot="16200000">
            <a:off x="-720493" y="2800944"/>
            <a:ext cx="9000659" cy="4547277"/>
          </a:xfrm>
          <a:prstGeom prst="rect">
            <a:avLst/>
          </a:prstGeom>
        </p:spPr>
      </p:pic>
      <p:sp>
        <p:nvSpPr>
          <p:cNvPr id="6" name="TextBox 5">
            <a:extLst>
              <a:ext uri="{FF2B5EF4-FFF2-40B4-BE49-F238E27FC236}">
                <a16:creationId xmlns:a16="http://schemas.microsoft.com/office/drawing/2014/main" id="{01D0A69E-3C5C-82D4-7DCA-F90684D75451}"/>
              </a:ext>
            </a:extLst>
          </p:cNvPr>
          <p:cNvSpPr txBox="1"/>
          <p:nvPr/>
        </p:nvSpPr>
        <p:spPr>
          <a:xfrm>
            <a:off x="0" y="9840561"/>
            <a:ext cx="4285129" cy="276999"/>
          </a:xfrm>
          <a:prstGeom prst="rect">
            <a:avLst/>
          </a:prstGeom>
          <a:noFill/>
        </p:spPr>
        <p:txBody>
          <a:bodyPr wrap="square" rtlCol="0">
            <a:spAutoFit/>
          </a:bodyPr>
          <a:lstStyle/>
          <a:p>
            <a:r>
              <a:rPr lang="en-AU" sz="1200" dirty="0"/>
              <a:t>Adapted with permission from CAFOD</a:t>
            </a:r>
          </a:p>
        </p:txBody>
      </p:sp>
    </p:spTree>
    <p:extLst>
      <p:ext uri="{BB962C8B-B14F-4D97-AF65-F5344CB8AC3E}">
        <p14:creationId xmlns:p14="http://schemas.microsoft.com/office/powerpoint/2010/main" val="2207096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F99"/>
        </a:solidFill>
        <a:effectLst/>
      </p:bgPr>
    </p:bg>
    <p:spTree>
      <p:nvGrpSpPr>
        <p:cNvPr id="1" name=""/>
        <p:cNvGrpSpPr/>
        <p:nvPr/>
      </p:nvGrpSpPr>
      <p:grpSpPr>
        <a:xfrm>
          <a:off x="0" y="0"/>
          <a:ext cx="0" cy="0"/>
          <a:chOff x="0" y="0"/>
          <a:chExt cx="0" cy="0"/>
        </a:xfrm>
      </p:grpSpPr>
      <p:sp>
        <p:nvSpPr>
          <p:cNvPr id="3" name="Round Diagonal Corner Rectangle 8">
            <a:extLst>
              <a:ext uri="{FF2B5EF4-FFF2-40B4-BE49-F238E27FC236}">
                <a16:creationId xmlns:a16="http://schemas.microsoft.com/office/drawing/2014/main" id="{C47BAA43-584B-4ADB-9D60-E8FD633A5166}"/>
              </a:ext>
            </a:extLst>
          </p:cNvPr>
          <p:cNvSpPr/>
          <p:nvPr/>
        </p:nvSpPr>
        <p:spPr>
          <a:xfrm rot="16200000">
            <a:off x="1857191" y="-1041620"/>
            <a:ext cx="3989611" cy="68435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4" name="TextBox 3">
            <a:extLst>
              <a:ext uri="{FF2B5EF4-FFF2-40B4-BE49-F238E27FC236}">
                <a16:creationId xmlns:a16="http://schemas.microsoft.com/office/drawing/2014/main" id="{8291AF8C-6021-4969-85A1-02CFB3781CC7}"/>
              </a:ext>
            </a:extLst>
          </p:cNvPr>
          <p:cNvSpPr txBox="1"/>
          <p:nvPr/>
        </p:nvSpPr>
        <p:spPr>
          <a:xfrm>
            <a:off x="721781" y="528551"/>
            <a:ext cx="5938901" cy="523220"/>
          </a:xfrm>
          <a:prstGeom prst="rect">
            <a:avLst/>
          </a:prstGeom>
          <a:noFill/>
        </p:spPr>
        <p:txBody>
          <a:bodyPr wrap="square" rtlCol="0">
            <a:spAutoFit/>
          </a:bodyPr>
          <a:lstStyle/>
          <a:p>
            <a:pPr algn="ctr"/>
            <a:r>
              <a:rPr lang="en-AU" sz="2800" b="1">
                <a:latin typeface="Roboto" pitchFamily="2" charset="0"/>
                <a:ea typeface="Roboto" pitchFamily="2" charset="0"/>
              </a:rPr>
              <a:t>My message of hope for refugees…</a:t>
            </a:r>
          </a:p>
        </p:txBody>
      </p:sp>
      <p:sp>
        <p:nvSpPr>
          <p:cNvPr id="5" name="TextBox 4">
            <a:extLst>
              <a:ext uri="{FF2B5EF4-FFF2-40B4-BE49-F238E27FC236}">
                <a16:creationId xmlns:a16="http://schemas.microsoft.com/office/drawing/2014/main" id="{8BF21322-35A3-438E-9A63-C8594CC0A6C4}"/>
              </a:ext>
            </a:extLst>
          </p:cNvPr>
          <p:cNvSpPr txBox="1"/>
          <p:nvPr/>
        </p:nvSpPr>
        <p:spPr>
          <a:xfrm>
            <a:off x="430201" y="4484793"/>
            <a:ext cx="6760718" cy="646331"/>
          </a:xfrm>
          <a:prstGeom prst="rect">
            <a:avLst/>
          </a:prstGeom>
          <a:noFill/>
        </p:spPr>
        <p:txBody>
          <a:bodyPr wrap="square" rtlCol="0">
            <a:spAutoFit/>
          </a:bodyPr>
          <a:lstStyle/>
          <a:p>
            <a:pPr algn="ctr"/>
            <a:r>
              <a:rPr lang="en-AU" sz="1200" i="1"/>
              <a:t>“We ourselves need to see, and then enable others to see, that migrants and refugees are brothers and sisters to be welcomed, respected and loved.”</a:t>
            </a:r>
          </a:p>
          <a:p>
            <a:pPr algn="ctr"/>
            <a:r>
              <a:rPr lang="en-AU" sz="1200" i="1"/>
              <a:t>Pope Francis, 2014.</a:t>
            </a:r>
          </a:p>
        </p:txBody>
      </p:sp>
      <p:sp>
        <p:nvSpPr>
          <p:cNvPr id="6" name="Round Diagonal Corner Rectangle 8">
            <a:extLst>
              <a:ext uri="{FF2B5EF4-FFF2-40B4-BE49-F238E27FC236}">
                <a16:creationId xmlns:a16="http://schemas.microsoft.com/office/drawing/2014/main" id="{9748EA30-CC8D-4787-BBBA-FC0386E41039}"/>
              </a:ext>
            </a:extLst>
          </p:cNvPr>
          <p:cNvSpPr/>
          <p:nvPr/>
        </p:nvSpPr>
        <p:spPr>
          <a:xfrm rot="16200000">
            <a:off x="1857191" y="4015387"/>
            <a:ext cx="3989611" cy="68435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7" name="TextBox 6">
            <a:extLst>
              <a:ext uri="{FF2B5EF4-FFF2-40B4-BE49-F238E27FC236}">
                <a16:creationId xmlns:a16="http://schemas.microsoft.com/office/drawing/2014/main" id="{1ADA8F54-EBD4-49E1-817A-1E53C4137524}"/>
              </a:ext>
            </a:extLst>
          </p:cNvPr>
          <p:cNvSpPr txBox="1"/>
          <p:nvPr/>
        </p:nvSpPr>
        <p:spPr>
          <a:xfrm>
            <a:off x="763216" y="5560188"/>
            <a:ext cx="5938901" cy="523220"/>
          </a:xfrm>
          <a:prstGeom prst="rect">
            <a:avLst/>
          </a:prstGeom>
          <a:noFill/>
        </p:spPr>
        <p:txBody>
          <a:bodyPr wrap="square" rtlCol="0">
            <a:spAutoFit/>
          </a:bodyPr>
          <a:lstStyle/>
          <a:p>
            <a:pPr algn="ctr"/>
            <a:r>
              <a:rPr lang="en-AU" sz="2800" b="1">
                <a:latin typeface="Roboto" pitchFamily="2" charset="0"/>
                <a:ea typeface="Roboto" pitchFamily="2" charset="0"/>
              </a:rPr>
              <a:t>My message of hope for refugees…</a:t>
            </a:r>
          </a:p>
        </p:txBody>
      </p:sp>
      <p:sp>
        <p:nvSpPr>
          <p:cNvPr id="8" name="TextBox 7">
            <a:extLst>
              <a:ext uri="{FF2B5EF4-FFF2-40B4-BE49-F238E27FC236}">
                <a16:creationId xmlns:a16="http://schemas.microsoft.com/office/drawing/2014/main" id="{760E78E0-9986-4CA0-8D57-E24314B2526E}"/>
              </a:ext>
            </a:extLst>
          </p:cNvPr>
          <p:cNvSpPr txBox="1"/>
          <p:nvPr/>
        </p:nvSpPr>
        <p:spPr>
          <a:xfrm>
            <a:off x="471636" y="9431988"/>
            <a:ext cx="6760718" cy="646331"/>
          </a:xfrm>
          <a:prstGeom prst="rect">
            <a:avLst/>
          </a:prstGeom>
          <a:noFill/>
        </p:spPr>
        <p:txBody>
          <a:bodyPr wrap="square" rtlCol="0">
            <a:spAutoFit/>
          </a:bodyPr>
          <a:lstStyle/>
          <a:p>
            <a:pPr algn="ctr"/>
            <a:r>
              <a:rPr lang="en-AU" sz="1200" i="1"/>
              <a:t>“We ourselves need to see, and then enable others to see, that migrants and refugees are brothers and sisters to be welcomed, respected and loved.”</a:t>
            </a:r>
          </a:p>
          <a:p>
            <a:pPr algn="ctr"/>
            <a:r>
              <a:rPr lang="en-AU" sz="1200" i="1"/>
              <a:t>Pope Francis, 2014.</a:t>
            </a:r>
          </a:p>
        </p:txBody>
      </p:sp>
      <p:pic>
        <p:nvPicPr>
          <p:cNvPr id="2050" name="Picture 2">
            <a:extLst>
              <a:ext uri="{FF2B5EF4-FFF2-40B4-BE49-F238E27FC236}">
                <a16:creationId xmlns:a16="http://schemas.microsoft.com/office/drawing/2014/main" id="{772D7805-B754-43EA-9438-DB0EFFCD3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181" y="3975186"/>
            <a:ext cx="1582738" cy="283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2">
            <a:extLst>
              <a:ext uri="{FF2B5EF4-FFF2-40B4-BE49-F238E27FC236}">
                <a16:creationId xmlns:a16="http://schemas.microsoft.com/office/drawing/2014/main" id="{30052B82-323E-485E-9A0F-D5EB65C74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736" y="9050886"/>
            <a:ext cx="1582738" cy="283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11" name="Straight Connector 10">
            <a:extLst>
              <a:ext uri="{FF2B5EF4-FFF2-40B4-BE49-F238E27FC236}">
                <a16:creationId xmlns:a16="http://schemas.microsoft.com/office/drawing/2014/main" id="{9E2022F9-CC3C-4CA7-9413-F8481A2ADEA7}"/>
              </a:ext>
            </a:extLst>
          </p:cNvPr>
          <p:cNvCxnSpPr/>
          <p:nvPr/>
        </p:nvCxnSpPr>
        <p:spPr>
          <a:xfrm>
            <a:off x="211756" y="5240936"/>
            <a:ext cx="706203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76457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F99"/>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9CA7FE-7695-DB4C-AC97-AE2F86245EE9}"/>
              </a:ext>
            </a:extLst>
          </p:cNvPr>
          <p:cNvSpPr>
            <a:spLocks noGrp="1"/>
          </p:cNvSpPr>
          <p:nvPr>
            <p:ph type="body" sz="quarter" idx="11"/>
          </p:nvPr>
        </p:nvSpPr>
        <p:spPr/>
        <p:txBody>
          <a:bodyPr/>
          <a:lstStyle/>
          <a:p>
            <a:r>
              <a:rPr lang="en-US"/>
              <a:t>Thank you</a:t>
            </a:r>
          </a:p>
        </p:txBody>
      </p:sp>
    </p:spTree>
    <p:extLst>
      <p:ext uri="{BB962C8B-B14F-4D97-AF65-F5344CB8AC3E}">
        <p14:creationId xmlns:p14="http://schemas.microsoft.com/office/powerpoint/2010/main" val="31787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D3BA4D-3615-DE4B-AD35-11D1A148E70B}"/>
              </a:ext>
            </a:extLst>
          </p:cNvPr>
          <p:cNvSpPr>
            <a:spLocks noGrp="1"/>
          </p:cNvSpPr>
          <p:nvPr>
            <p:ph type="ctrTitle"/>
          </p:nvPr>
        </p:nvSpPr>
        <p:spPr>
          <a:xfrm>
            <a:off x="249287" y="157136"/>
            <a:ext cx="6449129" cy="1068408"/>
          </a:xfrm>
          <a:prstGeom prst="rect">
            <a:avLst/>
          </a:prstGeom>
        </p:spPr>
        <p:txBody>
          <a:bodyPr/>
          <a:lstStyle/>
          <a:p>
            <a:r>
              <a:rPr lang="en-US"/>
              <a:t>Refugee prayer pilgrimage</a:t>
            </a:r>
          </a:p>
        </p:txBody>
      </p:sp>
      <p:sp>
        <p:nvSpPr>
          <p:cNvPr id="2" name="Text Box 2">
            <a:extLst>
              <a:ext uri="{FF2B5EF4-FFF2-40B4-BE49-F238E27FC236}">
                <a16:creationId xmlns:a16="http://schemas.microsoft.com/office/drawing/2014/main" id="{433F8BF0-F8CF-4CFE-9D9E-A9733D5A5C8D}"/>
              </a:ext>
            </a:extLst>
          </p:cNvPr>
          <p:cNvSpPr txBox="1">
            <a:spLocks noChangeArrowheads="1"/>
          </p:cNvSpPr>
          <p:nvPr/>
        </p:nvSpPr>
        <p:spPr bwMode="auto">
          <a:xfrm>
            <a:off x="249287" y="1646798"/>
            <a:ext cx="7015113" cy="748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600" b="1" i="0" strike="noStrike" cap="none" normalizeH="0" baseline="0" dirty="0">
                <a:ln>
                  <a:noFill/>
                </a:ln>
                <a:solidFill>
                  <a:srgbClr val="2E294E"/>
                </a:solidFill>
                <a:effectLst/>
                <a:latin typeface="Roboto" pitchFamily="2" charset="0"/>
                <a:ea typeface="Roboto" pitchFamily="2" charset="0"/>
              </a:rPr>
              <a:t>Follow up activities</a:t>
            </a:r>
          </a:p>
          <a:p>
            <a:pPr defTabSz="914400" eaLnBrk="0" fontAlgn="base" hangingPunct="0">
              <a:spcBef>
                <a:spcPts val="120"/>
              </a:spcBef>
              <a:spcAft>
                <a:spcPts val="120"/>
              </a:spcAft>
            </a:pPr>
            <a:r>
              <a:rPr kumimoji="0" lang="en-AU" altLang="en-US" sz="1100" b="0" i="0" u="none" strike="noStrike" cap="none" normalizeH="0" baseline="0" dirty="0">
                <a:ln>
                  <a:noFill/>
                </a:ln>
                <a:solidFill>
                  <a:srgbClr val="000000"/>
                </a:solidFill>
                <a:effectLst/>
                <a:latin typeface="Roboto"/>
                <a:ea typeface="Roboto" pitchFamily="2" charset="0"/>
              </a:rPr>
              <a:t>Follow up activities can be found on our schools page: </a:t>
            </a:r>
            <a:r>
              <a:rPr lang="en-AU" altLang="en-US" sz="1100" u="sng" dirty="0">
                <a:solidFill>
                  <a:srgbClr val="0000FF"/>
                </a:solidFill>
                <a:latin typeface="Roboto"/>
                <a:ea typeface="Roboto" pitchFamily="2" charset="0"/>
                <a:hlinkClick r:id="rId2"/>
              </a:rPr>
              <a:t>https://www.caritas.org.au/resources/school-resources/</a:t>
            </a:r>
            <a:r>
              <a:rPr lang="en-AU" altLang="en-US" sz="1100" u="sng" dirty="0">
                <a:solidFill>
                  <a:srgbClr val="0000FF"/>
                </a:solidFill>
                <a:latin typeface="Roboto"/>
                <a:ea typeface="Roboto" pitchFamily="2" charset="0"/>
              </a:rPr>
              <a:t> </a:t>
            </a:r>
            <a:r>
              <a:rPr lang="en-AU" altLang="en-US" sz="1100" dirty="0">
                <a:solidFill>
                  <a:srgbClr val="000000"/>
                </a:solidFill>
                <a:latin typeface="Roboto"/>
                <a:ea typeface="Roboto" pitchFamily="2" charset="0"/>
              </a:rPr>
              <a:t> </a:t>
            </a:r>
            <a:endParaRPr lang="en-AU" altLang="en-US" sz="1100" b="0" i="0" u="none" strike="noStrike" cap="none" normalizeH="0" baseline="0" dirty="0">
              <a:ln>
                <a:noFill/>
              </a:ln>
              <a:solidFill>
                <a:srgbClr val="000000"/>
              </a:solidFill>
              <a:effectLst/>
              <a:latin typeface="Roboto"/>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200" b="0" i="0" strike="noStrike" cap="none" normalizeH="0" baseline="0" dirty="0">
              <a:ln>
                <a:noFill/>
              </a:ln>
              <a:solidFill>
                <a:srgbClr val="D86075"/>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600" b="1" i="0" strike="noStrike" cap="none" normalizeH="0" baseline="0" dirty="0">
                <a:ln>
                  <a:noFill/>
                </a:ln>
                <a:solidFill>
                  <a:srgbClr val="2E294E"/>
                </a:solidFill>
                <a:effectLst/>
                <a:latin typeface="Roboto" pitchFamily="2" charset="0"/>
                <a:ea typeface="Roboto" pitchFamily="2" charset="0"/>
              </a:rPr>
              <a:t>Links to Catholic Social Teaching</a:t>
            </a:r>
            <a:endParaRPr kumimoji="0" lang="en-AU" altLang="en-US" sz="1600" b="0" i="0" strike="noStrike" cap="none" normalizeH="0" baseline="0" dirty="0">
              <a:ln>
                <a:noFill/>
              </a:ln>
              <a:solidFill>
                <a:srgbClr val="2E294E"/>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pitchFamily="2" charset="0"/>
                <a:ea typeface="Roboto" pitchFamily="2" charset="0"/>
              </a:rPr>
              <a:t>Learn more about </a:t>
            </a:r>
            <a:r>
              <a:rPr kumimoji="0" lang="en-AU" altLang="en-US" sz="1100" b="0" i="0" u="sng" strike="noStrike" cap="none" normalizeH="0" baseline="0" dirty="0">
                <a:ln>
                  <a:noFill/>
                </a:ln>
                <a:solidFill>
                  <a:srgbClr val="0000FF"/>
                </a:solidFill>
                <a:effectLst/>
                <a:latin typeface="Roboto" pitchFamily="2" charset="0"/>
                <a:ea typeface="Roboto" pitchFamily="2" charset="0"/>
                <a:hlinkClick r:id="rId3"/>
              </a:rPr>
              <a:t>Solidarity</a:t>
            </a:r>
            <a:r>
              <a:rPr kumimoji="0" lang="en-AU" altLang="en-US" sz="1100" b="0" i="0" u="none" strike="noStrike" cap="none" normalizeH="0" baseline="0" dirty="0">
                <a:ln>
                  <a:noFill/>
                </a:ln>
                <a:solidFill>
                  <a:srgbClr val="000000"/>
                </a:solidFill>
                <a:effectLst/>
                <a:latin typeface="Roboto" pitchFamily="2" charset="0"/>
                <a:ea typeface="Roboto" pitchFamily="2" charset="0"/>
              </a:rPr>
              <a:t> and other </a:t>
            </a:r>
            <a:r>
              <a:rPr kumimoji="0" lang="en-AU" altLang="en-US" sz="1100" b="0" i="0" u="sng" strike="noStrike" cap="none" normalizeH="0" baseline="0" dirty="0">
                <a:ln>
                  <a:noFill/>
                </a:ln>
                <a:solidFill>
                  <a:srgbClr val="0000FF"/>
                </a:solidFill>
                <a:effectLst/>
                <a:latin typeface="Roboto" pitchFamily="2" charset="0"/>
                <a:ea typeface="Roboto" pitchFamily="2" charset="0"/>
                <a:hlinkClick r:id="rId4"/>
              </a:rPr>
              <a:t>Catholic Social Teaching Principles</a:t>
            </a:r>
            <a:r>
              <a:rPr kumimoji="0" lang="en-AU" altLang="en-US" sz="1100" b="0" i="0" u="none" strike="noStrike" cap="none" normalizeH="0" baseline="0" dirty="0">
                <a:ln>
                  <a:noFill/>
                </a:ln>
                <a:solidFill>
                  <a:srgbClr val="000000"/>
                </a:solidFill>
                <a:effectLst/>
                <a:latin typeface="Roboto" pitchFamily="2" charset="0"/>
                <a:ea typeface="Roboto" pitchFamily="2" charset="0"/>
                <a:hlinkClick r:id="rId4"/>
              </a:rPr>
              <a:t>. </a:t>
            </a: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0" i="0" u="sng"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1" i="0" u="sng"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1" i="0" u="sng"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1" i="0" u="sng"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lang="en-AU" altLang="en-US" sz="1100" b="1" u="sng" dirty="0">
              <a:solidFill>
                <a:srgbClr val="000000"/>
              </a:solidFill>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1" i="0" u="sng"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600" b="1" i="0" strike="noStrike" cap="none" normalizeH="0" baseline="0" dirty="0">
              <a:ln>
                <a:noFill/>
              </a:ln>
              <a:solidFill>
                <a:srgbClr val="D86075"/>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600" b="1" i="0" strike="noStrike" cap="none" normalizeH="0" baseline="0" dirty="0">
              <a:ln>
                <a:noFill/>
              </a:ln>
              <a:solidFill>
                <a:srgbClr val="D86075"/>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600" b="1" i="0" strike="noStrike" cap="none" normalizeH="0" baseline="0" dirty="0">
                <a:ln>
                  <a:noFill/>
                </a:ln>
                <a:solidFill>
                  <a:srgbClr val="2E294E"/>
                </a:solidFill>
                <a:effectLst/>
                <a:latin typeface="Roboto" pitchFamily="2" charset="0"/>
                <a:ea typeface="Roboto" pitchFamily="2" charset="0"/>
              </a:rPr>
              <a:t>Teacher Background Information</a:t>
            </a:r>
          </a:p>
          <a:p>
            <a:pPr defTabSz="914400" eaLnBrk="0" fontAlgn="base" hangingPunct="0">
              <a:spcBef>
                <a:spcPts val="120"/>
              </a:spcBef>
              <a:spcAft>
                <a:spcPts val="120"/>
              </a:spcAft>
            </a:pPr>
            <a:r>
              <a:rPr kumimoji="0" lang="en-AU" altLang="en-US" sz="1100" b="0" i="0" u="none" strike="noStrike" cap="none" normalizeH="0" baseline="0" dirty="0">
                <a:ln>
                  <a:noFill/>
                </a:ln>
                <a:solidFill>
                  <a:srgbClr val="000000"/>
                </a:solidFill>
                <a:effectLst/>
                <a:latin typeface="Roboto"/>
                <a:ea typeface="Roboto" pitchFamily="2" charset="0"/>
              </a:rPr>
              <a:t>This Refugee Prayer Pilgrimage invites young people to follow a refugee family on their journey to safety. Pope Francis has made numerous appeals to promote the culture of encounter in an effort to combat the culture of indifference in the world today. It means seeing through the eyes of others rather than turning a blind eye. “Not just to see but to look. Not just to hear but to listen. Not just to meet and pass by, but to stop. And don’t just say ‘what a shame, poor people,’ but allow ourselves to be moved by pity.” – Pope Francis.</a:t>
            </a:r>
            <a:r>
              <a:rPr lang="en-AU" altLang="en-US" sz="1100" dirty="0">
                <a:solidFill>
                  <a:srgbClr val="000000"/>
                </a:solidFill>
                <a:latin typeface="Roboto"/>
                <a:ea typeface="Roboto" pitchFamily="2" charset="0"/>
              </a:rPr>
              <a:t> </a:t>
            </a:r>
            <a:endParaRPr lang="en-AU" altLang="en-US" sz="1100" b="0" i="0" u="none" strike="noStrike" cap="none" normalizeH="0" baseline="0" dirty="0">
              <a:ln>
                <a:noFill/>
              </a:ln>
              <a:solidFill>
                <a:srgbClr val="000000"/>
              </a:solidFill>
              <a:effectLst/>
              <a:latin typeface="Roboto"/>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200" b="1" i="0" strike="noStrike" cap="none" normalizeH="0" baseline="0" dirty="0">
                <a:ln>
                  <a:noFill/>
                </a:ln>
                <a:solidFill>
                  <a:srgbClr val="762000"/>
                </a:solidFill>
                <a:effectLst/>
                <a:latin typeface="Roboto" pitchFamily="2" charset="0"/>
                <a:ea typeface="Roboto" pitchFamily="2" charset="0"/>
              </a:rPr>
              <a:t>Why a pilgrimage? </a:t>
            </a:r>
          </a:p>
          <a:p>
            <a:pPr defTabSz="914400" eaLnBrk="0" fontAlgn="base" hangingPunct="0">
              <a:spcBef>
                <a:spcPts val="120"/>
              </a:spcBef>
              <a:spcAft>
                <a:spcPts val="120"/>
              </a:spcAft>
            </a:pPr>
            <a:r>
              <a:rPr kumimoji="0" lang="en-AU" altLang="en-US" sz="1100" b="0" i="0" u="none" strike="noStrike" cap="none" normalizeH="0" baseline="0" dirty="0">
                <a:ln>
                  <a:noFill/>
                </a:ln>
                <a:solidFill>
                  <a:srgbClr val="000000"/>
                </a:solidFill>
                <a:effectLst/>
                <a:latin typeface="Roboto"/>
                <a:ea typeface="Roboto" pitchFamily="2" charset="0"/>
              </a:rPr>
              <a:t>A pilgrimage is not an aimless wandering, rather it is a journey with</a:t>
            </a:r>
            <a:r>
              <a:rPr lang="en-AU" altLang="en-US" sz="1100" dirty="0">
                <a:solidFill>
                  <a:srgbClr val="000000"/>
                </a:solidFill>
                <a:latin typeface="Roboto"/>
                <a:ea typeface="Roboto" pitchFamily="2" charset="0"/>
              </a:rPr>
              <a:t> </a:t>
            </a:r>
            <a:r>
              <a:rPr kumimoji="0" lang="en-AU" altLang="en-US" sz="1100" b="0" i="0" u="none" strike="noStrike" cap="none" normalizeH="0" baseline="0" dirty="0">
                <a:ln>
                  <a:noFill/>
                </a:ln>
                <a:solidFill>
                  <a:srgbClr val="000000"/>
                </a:solidFill>
                <a:effectLst/>
                <a:latin typeface="Roboto"/>
                <a:ea typeface="Roboto" pitchFamily="2" charset="0"/>
              </a:rPr>
              <a:t> a purpose, a devotional journey. The idea of pilgrimage has a long history in the Catholic Church, with importance being placed upon both the journey and the destination. Students participating in the pilgrimage, through traveling beyond their classroom, show support and solidarity for those who have been displaced.</a:t>
            </a:r>
            <a:r>
              <a:rPr lang="en-AU" altLang="en-US" sz="1100" dirty="0">
                <a:solidFill>
                  <a:srgbClr val="000000"/>
                </a:solidFill>
                <a:latin typeface="Roboto"/>
                <a:ea typeface="Roboto" pitchFamily="2" charset="0"/>
              </a:rPr>
              <a:t> </a:t>
            </a:r>
            <a:endParaRPr lang="en-AU" altLang="en-US" sz="1100" b="0" i="0" u="none" strike="noStrike" cap="none" normalizeH="0" baseline="0" dirty="0">
              <a:ln>
                <a:noFill/>
              </a:ln>
              <a:solidFill>
                <a:srgbClr val="000000"/>
              </a:solidFill>
              <a:effectLst/>
              <a:latin typeface="Roboto"/>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100" b="0" i="0" u="none" strike="noStrike" cap="none" normalizeH="0" baseline="0" dirty="0">
              <a:ln>
                <a:noFill/>
              </a:ln>
              <a:solidFill>
                <a:srgbClr val="000000"/>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200" b="1" i="0" strike="noStrike" cap="none" normalizeH="0" baseline="0" dirty="0">
                <a:ln>
                  <a:noFill/>
                </a:ln>
                <a:solidFill>
                  <a:srgbClr val="762000"/>
                </a:solidFill>
                <a:effectLst/>
                <a:latin typeface="Roboto" pitchFamily="2" charset="0"/>
                <a:ea typeface="Roboto" pitchFamily="2" charset="0"/>
              </a:rPr>
              <a:t>Who is a refugee?</a:t>
            </a: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100" b="0" i="0" u="none" strike="noStrike" cap="none" normalizeH="0" baseline="0" dirty="0">
                <a:ln>
                  <a:noFill/>
                </a:ln>
                <a:solidFill>
                  <a:srgbClr val="000000"/>
                </a:solidFill>
                <a:effectLst/>
                <a:latin typeface="Roboto"/>
                <a:ea typeface="Roboto" pitchFamily="2" charset="0"/>
              </a:rPr>
              <a:t>Refugees are people fleeing conflict or persecution. They are defined and protected in international law, (see </a:t>
            </a:r>
            <a:r>
              <a:rPr kumimoji="0" lang="en-AU" altLang="en-US" sz="1100" b="0" i="0" u="sng" strike="noStrike" cap="none" normalizeH="0" baseline="0" dirty="0">
                <a:ln>
                  <a:noFill/>
                </a:ln>
                <a:solidFill>
                  <a:srgbClr val="0000FF"/>
                </a:solidFill>
                <a:effectLst/>
                <a:latin typeface="Roboto"/>
                <a:ea typeface="Roboto" pitchFamily="2" charset="0"/>
                <a:hlinkClick r:id="rId5"/>
              </a:rPr>
              <a:t>1951 Convention Relating to the Status of Refugees</a:t>
            </a:r>
            <a:r>
              <a:rPr kumimoji="0" lang="en-AU" altLang="en-US" sz="1100" b="0" i="0" u="none" strike="noStrike" cap="none" normalizeH="0" baseline="0" dirty="0">
                <a:ln>
                  <a:noFill/>
                </a:ln>
                <a:solidFill>
                  <a:srgbClr val="000000"/>
                </a:solidFill>
                <a:effectLst/>
                <a:latin typeface="Roboto"/>
                <a:ea typeface="Roboto" pitchFamily="2" charset="0"/>
              </a:rPr>
              <a:t>) and must not be expelled or returned to situations where their life and freedom are at risk.</a:t>
            </a:r>
            <a:endParaRPr lang="en-AU" altLang="en-US" sz="1100" b="0" i="0" u="none" strike="noStrike" cap="none" normalizeH="0" baseline="0" dirty="0">
              <a:ln>
                <a:noFill/>
              </a:ln>
              <a:solidFill>
                <a:srgbClr val="000000"/>
              </a:solidFill>
              <a:effectLst/>
              <a:latin typeface="Roboto"/>
              <a:ea typeface="Roboto" pitchFamily="2" charset="0"/>
            </a:endParaRPr>
          </a:p>
          <a:p>
            <a:pPr defTabSz="914400" eaLnBrk="0" fontAlgn="base" hangingPunct="0">
              <a:spcBef>
                <a:spcPts val="120"/>
              </a:spcBef>
              <a:spcAft>
                <a:spcPts val="120"/>
              </a:spcAft>
            </a:pPr>
            <a:r>
              <a:rPr kumimoji="0" lang="en-AU" altLang="en-US" sz="1100" b="0" i="0" u="none" strike="noStrike" cap="none" normalizeH="0" baseline="0" dirty="0">
                <a:ln>
                  <a:noFill/>
                </a:ln>
                <a:solidFill>
                  <a:srgbClr val="000000"/>
                </a:solidFill>
                <a:effectLst/>
                <a:latin typeface="Roboto"/>
                <a:ea typeface="Roboto" pitchFamily="2" charset="0"/>
              </a:rPr>
              <a:t>The protection of refugees has many aspects. These </a:t>
            </a:r>
            <a:r>
              <a:rPr lang="en-AU" altLang="en-US" sz="1100" dirty="0">
                <a:solidFill>
                  <a:srgbClr val="000000"/>
                </a:solidFill>
                <a:latin typeface="Roboto"/>
                <a:ea typeface="Roboto" pitchFamily="2" charset="0"/>
              </a:rPr>
              <a:t>include: safety</a:t>
            </a:r>
            <a:r>
              <a:rPr kumimoji="0" lang="en-AU" altLang="en-US" sz="1100" b="0" i="0" u="none" strike="noStrike" cap="none" normalizeH="0" baseline="0" dirty="0">
                <a:ln>
                  <a:noFill/>
                </a:ln>
                <a:solidFill>
                  <a:srgbClr val="000000"/>
                </a:solidFill>
                <a:effectLst/>
                <a:latin typeface="Roboto"/>
                <a:ea typeface="Roboto" pitchFamily="2" charset="0"/>
              </a:rPr>
              <a:t> from being returned to danger; to fair and efficient asylum procedures</a:t>
            </a:r>
            <a:r>
              <a:rPr lang="en-AU" altLang="en-US" sz="1100" dirty="0">
                <a:solidFill>
                  <a:srgbClr val="000000"/>
                </a:solidFill>
                <a:latin typeface="Roboto"/>
                <a:ea typeface="Roboto" pitchFamily="2" charset="0"/>
              </a:rPr>
              <a:t>; and </a:t>
            </a:r>
            <a:r>
              <a:rPr kumimoji="0" lang="en-AU" altLang="en-US" sz="1100" b="0" i="0" u="none" strike="noStrike" cap="none" normalizeH="0" baseline="0" dirty="0">
                <a:ln>
                  <a:noFill/>
                </a:ln>
                <a:solidFill>
                  <a:srgbClr val="000000"/>
                </a:solidFill>
                <a:effectLst/>
                <a:latin typeface="Roboto"/>
                <a:ea typeface="Roboto" pitchFamily="2" charset="0"/>
              </a:rPr>
              <a:t>measures to ensure that their basic human rights are respected while they secure a longer-term solution.</a:t>
            </a:r>
            <a:r>
              <a:rPr lang="en-AU" altLang="en-US" sz="1100" dirty="0">
                <a:solidFill>
                  <a:srgbClr val="000000"/>
                </a:solidFill>
                <a:latin typeface="Roboto"/>
                <a:ea typeface="Roboto" pitchFamily="2" charset="0"/>
              </a:rPr>
              <a:t> </a:t>
            </a:r>
            <a:endParaRPr lang="en-AU" altLang="en-US" sz="1100" b="0" i="0" u="none" strike="noStrike" cap="none" normalizeH="0" baseline="0" dirty="0">
              <a:ln>
                <a:noFill/>
              </a:ln>
              <a:solidFill>
                <a:srgbClr val="000000"/>
              </a:solidFill>
              <a:effectLst/>
              <a:latin typeface="Roboto"/>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900" b="0" i="0" u="none" strike="noStrike" cap="none" normalizeH="0" baseline="0" dirty="0">
                <a:ln>
                  <a:noFill/>
                </a:ln>
                <a:solidFill>
                  <a:srgbClr val="000000"/>
                </a:solidFill>
                <a:effectLst/>
                <a:latin typeface="Roboto" pitchFamily="2" charset="0"/>
                <a:ea typeface="Roboto" pitchFamily="2" charset="0"/>
              </a:rPr>
              <a:t>Source– UNHCR</a:t>
            </a:r>
          </a:p>
          <a:p>
            <a:pPr marL="0" marR="0" lvl="0" indent="0" algn="l" defTabSz="914400" rtl="0" eaLnBrk="0" fontAlgn="base" latinLnBrk="0" hangingPunct="0">
              <a:lnSpc>
                <a:spcPct val="100000"/>
              </a:lnSpc>
              <a:spcBef>
                <a:spcPts val="120"/>
              </a:spcBef>
              <a:spcAft>
                <a:spcPts val="120"/>
              </a:spcAft>
              <a:buClrTx/>
              <a:buSzTx/>
              <a:buFontTx/>
              <a:buNone/>
              <a:tabLst/>
            </a:pPr>
            <a:endParaRPr kumimoji="0" lang="en-AU" altLang="en-US" sz="1200" b="1" i="0" strike="noStrike" cap="none" normalizeH="0" baseline="0" dirty="0">
              <a:ln>
                <a:noFill/>
              </a:ln>
              <a:solidFill>
                <a:srgbClr val="63B1A4"/>
              </a:solidFill>
              <a:effectLst/>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1200" b="1" i="0" strike="noStrike" cap="none" normalizeH="0" baseline="0" dirty="0">
                <a:ln>
                  <a:noFill/>
                </a:ln>
                <a:solidFill>
                  <a:srgbClr val="762000"/>
                </a:solidFill>
                <a:effectLst/>
                <a:latin typeface="Roboto" pitchFamily="2" charset="0"/>
                <a:ea typeface="Roboto" pitchFamily="2" charset="0"/>
              </a:rPr>
              <a:t>Why the Lampedusa Cross?</a:t>
            </a:r>
          </a:p>
          <a:p>
            <a:pPr defTabSz="914400" eaLnBrk="0" fontAlgn="base" hangingPunct="0">
              <a:spcBef>
                <a:spcPts val="120"/>
              </a:spcBef>
              <a:spcAft>
                <a:spcPts val="120"/>
              </a:spcAft>
            </a:pPr>
            <a:r>
              <a:rPr kumimoji="0" lang="en-AU" altLang="en-US" sz="1100" b="0" i="0" u="none" strike="noStrike" cap="none" normalizeH="0" baseline="0" dirty="0">
                <a:ln>
                  <a:noFill/>
                </a:ln>
                <a:solidFill>
                  <a:srgbClr val="000000"/>
                </a:solidFill>
                <a:effectLst/>
                <a:latin typeface="Roboto"/>
                <a:ea typeface="Roboto" pitchFamily="2" charset="0"/>
              </a:rPr>
              <a:t>Francesco Tuccio, a carpenter from the small Italian island of Lampedusa began making the crosses after hundreds of refugees fleeing Somalia and Eritrea drowned off the coast of Lampedusa. Using driftwood he collected from the wreckages the crosses are offered as a small but powerful symbol of hope and as a reminder of the refugee crisis the world is facing today.</a:t>
            </a:r>
            <a:r>
              <a:rPr lang="en-AU" altLang="en-US" sz="1100" dirty="0">
                <a:solidFill>
                  <a:srgbClr val="000000"/>
                </a:solidFill>
                <a:latin typeface="Roboto"/>
                <a:ea typeface="Roboto" pitchFamily="2" charset="0"/>
              </a:rPr>
              <a:t> </a:t>
            </a:r>
            <a:endParaRPr lang="en-AU" altLang="en-US" sz="1100" b="0" i="0" u="none" strike="noStrike" cap="none" normalizeH="0" baseline="0" dirty="0">
              <a:ln>
                <a:noFill/>
              </a:ln>
              <a:solidFill>
                <a:srgbClr val="000000"/>
              </a:solidFill>
              <a:effectLst/>
              <a:latin typeface="Roboto"/>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endParaRPr lang="en-AU" altLang="en-US" sz="1100" dirty="0">
              <a:solidFill>
                <a:srgbClr val="000000"/>
              </a:solidFill>
              <a:latin typeface="Roboto" pitchFamily="2" charset="0"/>
              <a:ea typeface="Roboto" pitchFamily="2" charset="0"/>
            </a:endParaRPr>
          </a:p>
          <a:p>
            <a:pPr marL="0" marR="0" lvl="0" indent="0" algn="l" defTabSz="914400" rtl="0" eaLnBrk="0" fontAlgn="base" latinLnBrk="0" hangingPunct="0">
              <a:lnSpc>
                <a:spcPct val="100000"/>
              </a:lnSpc>
              <a:spcBef>
                <a:spcPts val="120"/>
              </a:spcBef>
              <a:spcAft>
                <a:spcPts val="120"/>
              </a:spcAft>
              <a:buClrTx/>
              <a:buSzTx/>
              <a:buFontTx/>
              <a:buNone/>
              <a:tabLst/>
            </a:pPr>
            <a:r>
              <a:rPr kumimoji="0" lang="en-AU" altLang="en-US" sz="800" b="0" i="0" u="none" strike="noStrike" cap="none" normalizeH="0" baseline="0" dirty="0">
                <a:ln>
                  <a:noFill/>
                </a:ln>
                <a:solidFill>
                  <a:srgbClr val="000000"/>
                </a:solidFill>
                <a:effectLst/>
                <a:latin typeface="Roboto" pitchFamily="2" charset="0"/>
                <a:ea typeface="Roboto" pitchFamily="2" charset="0"/>
              </a:rPr>
              <a:t>Source: CAFOD (Caritas England and Wales)</a:t>
            </a:r>
            <a:endParaRPr kumimoji="0" lang="en-US" altLang="en-US" sz="800" b="0" i="0" u="none" strike="noStrike" cap="none" normalizeH="0" baseline="0" dirty="0">
              <a:ln>
                <a:noFill/>
              </a:ln>
              <a:solidFill>
                <a:schemeClr val="tx1"/>
              </a:solidFill>
              <a:effectLst/>
              <a:latin typeface="Roboto" pitchFamily="2" charset="0"/>
              <a:ea typeface="Roboto" pitchFamily="2" charset="0"/>
            </a:endParaRPr>
          </a:p>
        </p:txBody>
      </p:sp>
      <p:sp>
        <p:nvSpPr>
          <p:cNvPr id="8" name="Round Diagonal Corner Rectangle 8">
            <a:extLst>
              <a:ext uri="{FF2B5EF4-FFF2-40B4-BE49-F238E27FC236}">
                <a16:creationId xmlns:a16="http://schemas.microsoft.com/office/drawing/2014/main" id="{04682563-8C45-4722-8970-F799D353823A}"/>
              </a:ext>
            </a:extLst>
          </p:cNvPr>
          <p:cNvSpPr/>
          <p:nvPr/>
        </p:nvSpPr>
        <p:spPr>
          <a:xfrm>
            <a:off x="2369753" y="3105206"/>
            <a:ext cx="2541070" cy="1103313"/>
          </a:xfrm>
          <a:prstGeom prst="round2DiagRect">
            <a:avLst/>
          </a:prstGeom>
          <a:solidFill>
            <a:srgbClr val="2E2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latin typeface="Arial" panose="020B0604020202020204" pitchFamily="34" charset="0"/>
              </a:rPr>
              <a:t>Solidarity</a:t>
            </a:r>
          </a:p>
          <a:p>
            <a:r>
              <a:rPr lang="en-US" sz="1000">
                <a:latin typeface="Arial" panose="020B0604020202020204" pitchFamily="34" charset="0"/>
              </a:rPr>
              <a:t>We believe we are part of one human family and have a responsibility to help each person achieve their full potential.</a:t>
            </a:r>
          </a:p>
        </p:txBody>
      </p:sp>
      <p:grpSp>
        <p:nvGrpSpPr>
          <p:cNvPr id="9" name="Group 8">
            <a:extLst>
              <a:ext uri="{FF2B5EF4-FFF2-40B4-BE49-F238E27FC236}">
                <a16:creationId xmlns:a16="http://schemas.microsoft.com/office/drawing/2014/main" id="{3C63C892-03AE-4A55-A386-12E7AE9C2A19}"/>
              </a:ext>
            </a:extLst>
          </p:cNvPr>
          <p:cNvGrpSpPr>
            <a:grpSpLocks noChangeAspect="1"/>
          </p:cNvGrpSpPr>
          <p:nvPr/>
        </p:nvGrpSpPr>
        <p:grpSpPr>
          <a:xfrm>
            <a:off x="2331356" y="3039486"/>
            <a:ext cx="407516" cy="407468"/>
            <a:chOff x="948154" y="2050047"/>
            <a:chExt cx="216025" cy="216025"/>
          </a:xfrm>
          <a:solidFill>
            <a:schemeClr val="bg1">
              <a:alpha val="40000"/>
            </a:schemeClr>
          </a:solidFill>
        </p:grpSpPr>
        <p:sp>
          <p:nvSpPr>
            <p:cNvPr id="10" name="Freeform: Shape 6">
              <a:extLst>
                <a:ext uri="{FF2B5EF4-FFF2-40B4-BE49-F238E27FC236}">
                  <a16:creationId xmlns:a16="http://schemas.microsoft.com/office/drawing/2014/main" id="{62198241-FB9B-4DF6-9F61-0A521D5B6E8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latin typeface="Arial" panose="020B0604020202020204" pitchFamily="34" charset="0"/>
              </a:endParaRPr>
            </a:p>
          </p:txBody>
        </p:sp>
        <p:grpSp>
          <p:nvGrpSpPr>
            <p:cNvPr id="11" name="Group 10">
              <a:extLst>
                <a:ext uri="{FF2B5EF4-FFF2-40B4-BE49-F238E27FC236}">
                  <a16:creationId xmlns:a16="http://schemas.microsoft.com/office/drawing/2014/main" id="{3F88183D-AD60-438E-A3D3-D9FF75F4D71B}"/>
                </a:ext>
              </a:extLst>
            </p:cNvPr>
            <p:cNvGrpSpPr/>
            <p:nvPr/>
          </p:nvGrpSpPr>
          <p:grpSpPr>
            <a:xfrm>
              <a:off x="958955" y="2060848"/>
              <a:ext cx="196444" cy="196444"/>
              <a:chOff x="519961" y="1999640"/>
              <a:chExt cx="196444" cy="196444"/>
            </a:xfrm>
            <a:grpFill/>
          </p:grpSpPr>
          <p:sp>
            <p:nvSpPr>
              <p:cNvPr id="12" name="Freeform: Shape 11">
                <a:extLst>
                  <a:ext uri="{FF2B5EF4-FFF2-40B4-BE49-F238E27FC236}">
                    <a16:creationId xmlns:a16="http://schemas.microsoft.com/office/drawing/2014/main" id="{07DE2CAD-1AB0-4E3E-B347-8EC498E6528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3" name="Freeform: Shape 12">
                <a:extLst>
                  <a:ext uri="{FF2B5EF4-FFF2-40B4-BE49-F238E27FC236}">
                    <a16:creationId xmlns:a16="http://schemas.microsoft.com/office/drawing/2014/main" id="{D85D2F39-2466-43F4-BD2D-8E7D6BCC91C1}"/>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4" name="Freeform: Shape 13">
                <a:extLst>
                  <a:ext uri="{FF2B5EF4-FFF2-40B4-BE49-F238E27FC236}">
                    <a16:creationId xmlns:a16="http://schemas.microsoft.com/office/drawing/2014/main" id="{5AD3DE77-0145-494B-ADE5-DEA859120354}"/>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sp>
            <p:nvSpPr>
              <p:cNvPr id="15" name="Freeform: Shape 14">
                <a:extLst>
                  <a:ext uri="{FF2B5EF4-FFF2-40B4-BE49-F238E27FC236}">
                    <a16:creationId xmlns:a16="http://schemas.microsoft.com/office/drawing/2014/main" id="{B3D89D19-3B63-4DE2-9A44-CF43BF9784CD}"/>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latin typeface="Arial" panose="020B0604020202020204" pitchFamily="34" charset="0"/>
                </a:endParaRPr>
              </a:p>
            </p:txBody>
          </p:sp>
        </p:grpSp>
      </p:grpSp>
    </p:spTree>
    <p:extLst>
      <p:ext uri="{BB962C8B-B14F-4D97-AF65-F5344CB8AC3E}">
        <p14:creationId xmlns:p14="http://schemas.microsoft.com/office/powerpoint/2010/main" val="192798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5" name="TextBox 4">
            <a:extLst>
              <a:ext uri="{FF2B5EF4-FFF2-40B4-BE49-F238E27FC236}">
                <a16:creationId xmlns:a16="http://schemas.microsoft.com/office/drawing/2014/main" id="{AFDF28CE-084E-4C42-BD86-80E1BBB7B258}"/>
              </a:ext>
            </a:extLst>
          </p:cNvPr>
          <p:cNvSpPr txBox="1"/>
          <p:nvPr/>
        </p:nvSpPr>
        <p:spPr>
          <a:xfrm>
            <a:off x="263415" y="1757082"/>
            <a:ext cx="4225008" cy="400110"/>
          </a:xfrm>
          <a:prstGeom prst="rect">
            <a:avLst/>
          </a:prstGeom>
          <a:noFill/>
        </p:spPr>
        <p:txBody>
          <a:bodyPr wrap="square" rtlCol="0">
            <a:spAutoFit/>
          </a:bodyPr>
          <a:lstStyle/>
          <a:p>
            <a:r>
              <a:rPr lang="en-AU" sz="2000" b="1" dirty="0">
                <a:solidFill>
                  <a:srgbClr val="2E294E"/>
                </a:solidFill>
                <a:latin typeface="Roboto" pitchFamily="2" charset="0"/>
                <a:ea typeface="Roboto" pitchFamily="2" charset="0"/>
              </a:rPr>
              <a:t>Curriculum Links</a:t>
            </a:r>
          </a:p>
        </p:txBody>
      </p:sp>
      <p:graphicFrame>
        <p:nvGraphicFramePr>
          <p:cNvPr id="8" name="Table 7">
            <a:extLst>
              <a:ext uri="{FF2B5EF4-FFF2-40B4-BE49-F238E27FC236}">
                <a16:creationId xmlns:a16="http://schemas.microsoft.com/office/drawing/2014/main" id="{5B3F3E92-F80D-4211-9CAC-0204D28F6988}"/>
              </a:ext>
            </a:extLst>
          </p:cNvPr>
          <p:cNvGraphicFramePr>
            <a:graphicFrameLocks noGrp="1"/>
          </p:cNvGraphicFramePr>
          <p:nvPr>
            <p:extLst>
              <p:ext uri="{D42A27DB-BD31-4B8C-83A1-F6EECF244321}">
                <p14:modId xmlns:p14="http://schemas.microsoft.com/office/powerpoint/2010/main" val="230966647"/>
              </p:ext>
            </p:extLst>
          </p:nvPr>
        </p:nvGraphicFramePr>
        <p:xfrm>
          <a:off x="388765" y="2464067"/>
          <a:ext cx="6762804" cy="7508541"/>
        </p:xfrm>
        <a:graphic>
          <a:graphicData uri="http://schemas.openxmlformats.org/drawingml/2006/table">
            <a:tbl>
              <a:tblPr/>
              <a:tblGrid>
                <a:gridCol w="2254268">
                  <a:extLst>
                    <a:ext uri="{9D8B030D-6E8A-4147-A177-3AD203B41FA5}">
                      <a16:colId xmlns:a16="http://schemas.microsoft.com/office/drawing/2014/main" val="341095136"/>
                    </a:ext>
                  </a:extLst>
                </a:gridCol>
                <a:gridCol w="2254268">
                  <a:extLst>
                    <a:ext uri="{9D8B030D-6E8A-4147-A177-3AD203B41FA5}">
                      <a16:colId xmlns:a16="http://schemas.microsoft.com/office/drawing/2014/main" val="2355977152"/>
                    </a:ext>
                  </a:extLst>
                </a:gridCol>
                <a:gridCol w="2254268">
                  <a:extLst>
                    <a:ext uri="{9D8B030D-6E8A-4147-A177-3AD203B41FA5}">
                      <a16:colId xmlns:a16="http://schemas.microsoft.com/office/drawing/2014/main" val="4178520773"/>
                    </a:ext>
                  </a:extLst>
                </a:gridCol>
              </a:tblGrid>
              <a:tr h="198779">
                <a:tc>
                  <a:txBody>
                    <a:bodyPr/>
                    <a:lstStyle/>
                    <a:p>
                      <a:pPr marR="0" indent="0" algn="ctr" rtl="0">
                        <a:lnSpc>
                          <a:spcPct val="119000"/>
                        </a:lnSpc>
                        <a:spcBef>
                          <a:spcPts val="0"/>
                        </a:spcBef>
                        <a:spcAft>
                          <a:spcPts val="600"/>
                        </a:spcAft>
                      </a:pPr>
                      <a:r>
                        <a:rPr lang="en-AU" sz="700" b="1" kern="1400" cap="small">
                          <a:ln>
                            <a:noFill/>
                          </a:ln>
                          <a:solidFill>
                            <a:srgbClr val="000000"/>
                          </a:solidFill>
                          <a:effectLst/>
                          <a:latin typeface="Roboto" pitchFamily="2" charset="0"/>
                          <a:ea typeface="Roboto" pitchFamily="2" charset="0"/>
                        </a:rPr>
                        <a:t>Civics and Citizenship</a:t>
                      </a:r>
                      <a:endParaRPr lang="en-AU" sz="700" kern="1400">
                        <a:ln>
                          <a:noFill/>
                        </a:ln>
                        <a:solidFill>
                          <a:srgbClr val="000000"/>
                        </a:solidFill>
                        <a:effectLst/>
                        <a:latin typeface="Roboto" pitchFamily="2" charset="0"/>
                        <a:ea typeface="Roboto" pitchFamily="2" charset="0"/>
                      </a:endParaRP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AU" sz="700" b="1" kern="1400" cap="small">
                          <a:ln>
                            <a:noFill/>
                          </a:ln>
                          <a:solidFill>
                            <a:srgbClr val="000000"/>
                          </a:solidFill>
                          <a:effectLst/>
                          <a:latin typeface="Roboto" pitchFamily="2" charset="0"/>
                          <a:ea typeface="Roboto" pitchFamily="2" charset="0"/>
                        </a:rPr>
                        <a:t>Geography</a:t>
                      </a:r>
                      <a:endParaRPr lang="en-AU" sz="700" kern="1400">
                        <a:ln>
                          <a:noFill/>
                        </a:ln>
                        <a:solidFill>
                          <a:srgbClr val="000000"/>
                        </a:solidFill>
                        <a:effectLst/>
                        <a:latin typeface="Roboto" pitchFamily="2" charset="0"/>
                        <a:ea typeface="Roboto" pitchFamily="2" charset="0"/>
                      </a:endParaRP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AU" sz="700" b="1" kern="1400" cap="small">
                          <a:ln>
                            <a:noFill/>
                          </a:ln>
                          <a:solidFill>
                            <a:srgbClr val="000000"/>
                          </a:solidFill>
                          <a:effectLst/>
                          <a:latin typeface="Roboto" pitchFamily="2" charset="0"/>
                          <a:ea typeface="Roboto" pitchFamily="2" charset="0"/>
                        </a:rPr>
                        <a:t>History</a:t>
                      </a:r>
                      <a:endParaRPr lang="en-AU" sz="700" kern="1400">
                        <a:ln>
                          <a:noFill/>
                        </a:ln>
                        <a:solidFill>
                          <a:srgbClr val="000000"/>
                        </a:solidFill>
                        <a:effectLst/>
                        <a:latin typeface="Roboto" pitchFamily="2" charset="0"/>
                        <a:ea typeface="Roboto" pitchFamily="2" charset="0"/>
                      </a:endParaRP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959138867"/>
                  </a:ext>
                </a:extLst>
              </a:tr>
              <a:tr h="1247563">
                <a:tc>
                  <a:txBody>
                    <a:bodyPr/>
                    <a:lstStyle/>
                    <a:p>
                      <a:pPr marR="0" indent="0" algn="l" rtl="0">
                        <a:lnSpc>
                          <a:spcPct val="119000"/>
                        </a:lnSpc>
                        <a:spcBef>
                          <a:spcPts val="0"/>
                        </a:spcBef>
                        <a:spcAft>
                          <a:spcPts val="600"/>
                        </a:spcAft>
                      </a:pPr>
                      <a:r>
                        <a:rPr lang="en-AU" sz="700" b="1" kern="1400" dirty="0">
                          <a:ln>
                            <a:noFill/>
                          </a:ln>
                          <a:solidFill>
                            <a:srgbClr val="000000"/>
                          </a:solidFill>
                          <a:effectLst/>
                          <a:latin typeface="Roboto" pitchFamily="2" charset="0"/>
                          <a:ea typeface="Roboto" pitchFamily="2" charset="0"/>
                        </a:rPr>
                        <a:t>Year 7: </a:t>
                      </a:r>
                      <a:r>
                        <a:rPr lang="en-AU" sz="700" kern="1400" dirty="0">
                          <a:ln>
                            <a:noFill/>
                          </a:ln>
                          <a:solidFill>
                            <a:srgbClr val="000000"/>
                          </a:solidFill>
                          <a:effectLst/>
                          <a:latin typeface="Roboto" pitchFamily="2" charset="0"/>
                          <a:ea typeface="Roboto" pitchFamily="2" charset="0"/>
                        </a:rPr>
                        <a:t>How is Australia a diverse society and what factors contribute to a cohesive society?</a:t>
                      </a: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How values based on freedom, respect, fairness and equality of opportunity can support social cohesion and democracy within Australian society (AC9HC7K05).</a:t>
                      </a: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AU" sz="700" b="1" kern="1400" dirty="0">
                          <a:ln>
                            <a:noFill/>
                          </a:ln>
                          <a:solidFill>
                            <a:srgbClr val="000000"/>
                          </a:solidFill>
                          <a:effectLst/>
                          <a:latin typeface="Roboto" pitchFamily="2" charset="0"/>
                          <a:ea typeface="Roboto" pitchFamily="2" charset="0"/>
                        </a:rPr>
                        <a:t>Year 7: </a:t>
                      </a:r>
                      <a:r>
                        <a:rPr lang="en-AU" sz="700" kern="1400" dirty="0">
                          <a:ln>
                            <a:noFill/>
                          </a:ln>
                          <a:solidFill>
                            <a:srgbClr val="000000"/>
                          </a:solidFill>
                          <a:effectLst/>
                          <a:latin typeface="Roboto" pitchFamily="2" charset="0"/>
                          <a:ea typeface="Roboto" pitchFamily="2" charset="0"/>
                        </a:rPr>
                        <a:t>What effect does the uneven distribution of resources and services have on the lives of people?</a:t>
                      </a: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The location and distribution of services and facilities, and implications for liveability of places (AC9HG7K06)</a:t>
                      </a:r>
                      <a:r>
                        <a:rPr lang="en-AU" sz="700" b="1" kern="1400" dirty="0">
                          <a:ln>
                            <a:noFill/>
                          </a:ln>
                          <a:solidFill>
                            <a:srgbClr val="000000"/>
                          </a:solidFill>
                          <a:effectLst/>
                          <a:latin typeface="Roboto" pitchFamily="2" charset="0"/>
                          <a:ea typeface="Roboto" pitchFamily="2" charset="0"/>
                        </a:rPr>
                        <a:t>.</a:t>
                      </a:r>
                      <a:endParaRPr lang="en-AU" sz="700" kern="1400" dirty="0">
                        <a:ln>
                          <a:noFill/>
                        </a:ln>
                        <a:solidFill>
                          <a:srgbClr val="000000"/>
                        </a:solidFill>
                        <a:effectLst/>
                        <a:latin typeface="Roboto" pitchFamily="2" charset="0"/>
                        <a:ea typeface="Roboto" pitchFamily="2" charset="0"/>
                      </a:endParaRP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AU" sz="700" b="1" kern="1400" dirty="0">
                          <a:ln>
                            <a:noFill/>
                          </a:ln>
                          <a:solidFill>
                            <a:srgbClr val="000000"/>
                          </a:solidFill>
                          <a:effectLst/>
                          <a:latin typeface="Roboto" pitchFamily="2" charset="0"/>
                          <a:ea typeface="Roboto" pitchFamily="2" charset="0"/>
                        </a:rPr>
                        <a:t>Year 10: </a:t>
                      </a:r>
                      <a:r>
                        <a:rPr lang="en-AU" sz="700" kern="1400" dirty="0">
                          <a:ln>
                            <a:noFill/>
                          </a:ln>
                          <a:solidFill>
                            <a:srgbClr val="000000"/>
                          </a:solidFill>
                          <a:effectLst/>
                          <a:latin typeface="Roboto" pitchFamily="2" charset="0"/>
                          <a:ea typeface="Roboto" pitchFamily="2" charset="0"/>
                        </a:rPr>
                        <a:t>How was Australian society affected by other significant global events and changes in this period?</a:t>
                      </a: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The causes of changes in perspectives, responses, beliefs and values on migration that have influenced Australian society since 1945 (AC9HH10K08).</a:t>
                      </a: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232041194"/>
                  </a:ext>
                </a:extLst>
              </a:tr>
              <a:tr h="977483">
                <a:tc>
                  <a:txBody>
                    <a:bodyPr/>
                    <a:lstStyle/>
                    <a:p>
                      <a:pPr marR="0" indent="0" algn="l" rtl="0">
                        <a:lnSpc>
                          <a:spcPct val="119000"/>
                        </a:lnSpc>
                        <a:spcBef>
                          <a:spcPts val="0"/>
                        </a:spcBef>
                        <a:spcAft>
                          <a:spcPts val="600"/>
                        </a:spcAft>
                      </a:pPr>
                      <a:r>
                        <a:rPr lang="en-AU" sz="700" b="1" kern="1400" dirty="0">
                          <a:ln>
                            <a:noFill/>
                          </a:ln>
                          <a:solidFill>
                            <a:srgbClr val="000000"/>
                          </a:solidFill>
                          <a:effectLst/>
                          <a:latin typeface="Roboto" pitchFamily="2" charset="0"/>
                          <a:ea typeface="Roboto" pitchFamily="2" charset="0"/>
                        </a:rPr>
                        <a:t>Year 8:</a:t>
                      </a:r>
                      <a:r>
                        <a:rPr lang="en-AU" sz="700" kern="1400" dirty="0">
                          <a:ln>
                            <a:noFill/>
                          </a:ln>
                          <a:solidFill>
                            <a:srgbClr val="000000"/>
                          </a:solidFill>
                          <a:effectLst/>
                          <a:latin typeface="Roboto" pitchFamily="2" charset="0"/>
                          <a:ea typeface="Roboto" pitchFamily="2" charset="0"/>
                        </a:rPr>
                        <a:t> What different perspectives are there about national identity?</a:t>
                      </a: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Different experiences of, perspectives on and debates about Australia’s national identity and citizenship, including the perspectives of First Nations Australians as owners of their respective nations, and of different migrant groups (AC9HC8K06).</a:t>
                      </a: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AU" sz="700" b="1" kern="1400" dirty="0">
                          <a:ln>
                            <a:noFill/>
                          </a:ln>
                          <a:solidFill>
                            <a:srgbClr val="000000"/>
                          </a:solidFill>
                          <a:effectLst/>
                          <a:latin typeface="Roboto" pitchFamily="2" charset="0"/>
                          <a:ea typeface="Roboto" pitchFamily="2" charset="0"/>
                        </a:rPr>
                        <a:t>Year 8: </a:t>
                      </a:r>
                      <a:r>
                        <a:rPr lang="en-AU" sz="700" kern="1400" dirty="0">
                          <a:ln>
                            <a:noFill/>
                          </a:ln>
                          <a:solidFill>
                            <a:srgbClr val="000000"/>
                          </a:solidFill>
                          <a:effectLst/>
                          <a:latin typeface="Roboto" pitchFamily="2" charset="0"/>
                          <a:ea typeface="Roboto" pitchFamily="2" charset="0"/>
                        </a:rPr>
                        <a:t>How do the interconnections between places, people and environments affect the lives of people?</a:t>
                      </a: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Reasons for, and effects of, internal migration and international migration in Australia, China or other countries (AC9HG8K08).</a:t>
                      </a: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AU" sz="700" b="1" kern="1400" dirty="0">
                          <a:ln>
                            <a:noFill/>
                          </a:ln>
                          <a:solidFill>
                            <a:srgbClr val="000000"/>
                          </a:solidFill>
                          <a:effectLst/>
                          <a:latin typeface="Roboto" pitchFamily="2" charset="0"/>
                          <a:ea typeface="Roboto" pitchFamily="2" charset="0"/>
                        </a:rPr>
                        <a:t>Year 10: </a:t>
                      </a:r>
                      <a:r>
                        <a:rPr lang="en-AU" sz="700" kern="1400" dirty="0">
                          <a:ln>
                            <a:noFill/>
                          </a:ln>
                          <a:solidFill>
                            <a:srgbClr val="000000"/>
                          </a:solidFill>
                          <a:effectLst/>
                          <a:latin typeface="Roboto" pitchFamily="2" charset="0"/>
                          <a:ea typeface="Roboto" pitchFamily="2" charset="0"/>
                        </a:rPr>
                        <a:t>How was Australian society affected by other significant global events and changes in this period?</a:t>
                      </a:r>
                    </a:p>
                    <a:p>
                      <a:pPr marL="0" marR="0" lvl="0" indent="0" algn="l" defTabSz="755934" rtl="0" eaLnBrk="1" fontAlgn="auto" latinLnBrk="0" hangingPunct="1">
                        <a:lnSpc>
                          <a:spcPct val="119000"/>
                        </a:lnSpc>
                        <a:spcBef>
                          <a:spcPts val="0"/>
                        </a:spcBef>
                        <a:spcAft>
                          <a:spcPts val="600"/>
                        </a:spcAft>
                        <a:buClrTx/>
                        <a:buSzTx/>
                        <a:buFontTx/>
                        <a:buNone/>
                        <a:tabLst/>
                        <a:defRPr/>
                      </a:pPr>
                      <a:r>
                        <a:rPr lang="en-AU" sz="700" kern="1400" dirty="0">
                          <a:ln>
                            <a:noFill/>
                          </a:ln>
                          <a:solidFill>
                            <a:srgbClr val="000000"/>
                          </a:solidFill>
                          <a:effectLst/>
                          <a:latin typeface="Roboto" pitchFamily="2" charset="0"/>
                          <a:ea typeface="Roboto" pitchFamily="2" charset="0"/>
                        </a:rPr>
                        <a:t>Causes and effects of the significant events and developments of the major global influences on Australia in the post–the Second World War period (AC9HH10K16)</a:t>
                      </a:r>
                    </a:p>
                    <a:p>
                      <a:pPr marR="0" indent="0" algn="l" rtl="0">
                        <a:lnSpc>
                          <a:spcPct val="119000"/>
                        </a:lnSpc>
                        <a:spcBef>
                          <a:spcPts val="0"/>
                        </a:spcBef>
                        <a:spcAft>
                          <a:spcPts val="600"/>
                        </a:spcAft>
                      </a:pPr>
                      <a:endParaRPr lang="en-AU" sz="700" kern="1400" dirty="0">
                        <a:ln>
                          <a:noFill/>
                        </a:ln>
                        <a:solidFill>
                          <a:srgbClr val="000000"/>
                        </a:solidFill>
                        <a:effectLst/>
                        <a:latin typeface="Roboto" pitchFamily="2" charset="0"/>
                        <a:ea typeface="Roboto" pitchFamily="2" charset="0"/>
                      </a:endParaRP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66484069"/>
                  </a:ext>
                </a:extLst>
              </a:tr>
              <a:tr h="1247563">
                <a:tc>
                  <a:txBody>
                    <a:bodyPr/>
                    <a:lstStyle/>
                    <a:p>
                      <a:pPr marR="0" indent="0" algn="l" rtl="0">
                        <a:lnSpc>
                          <a:spcPct val="119000"/>
                        </a:lnSpc>
                        <a:spcBef>
                          <a:spcPts val="0"/>
                        </a:spcBef>
                        <a:spcAft>
                          <a:spcPts val="600"/>
                        </a:spcAft>
                      </a:pPr>
                      <a:r>
                        <a:rPr lang="en-AU" sz="700" b="1" kern="1400" dirty="0">
                          <a:ln>
                            <a:noFill/>
                          </a:ln>
                          <a:solidFill>
                            <a:srgbClr val="000000"/>
                          </a:solidFill>
                          <a:effectLst/>
                          <a:latin typeface="Roboto" pitchFamily="2" charset="0"/>
                          <a:ea typeface="Roboto" pitchFamily="2" charset="0"/>
                        </a:rPr>
                        <a:t>Year 9:</a:t>
                      </a:r>
                      <a:r>
                        <a:rPr lang="en-AU" sz="700" kern="1400" dirty="0">
                          <a:ln>
                            <a:noFill/>
                          </a:ln>
                          <a:solidFill>
                            <a:srgbClr val="000000"/>
                          </a:solidFill>
                          <a:effectLst/>
                          <a:latin typeface="Roboto" pitchFamily="2" charset="0"/>
                          <a:ea typeface="Roboto" pitchFamily="2" charset="0"/>
                        </a:rPr>
                        <a:t>  How do citizens participate in an interconnected world?</a:t>
                      </a: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The influence of a range of media, including social media, in shaping identity and attitudes to diversity (AC9HC9K06).</a:t>
                      </a: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AU" sz="700" b="1" kern="1400" dirty="0">
                          <a:ln>
                            <a:noFill/>
                          </a:ln>
                          <a:solidFill>
                            <a:srgbClr val="000000"/>
                          </a:solidFill>
                          <a:effectLst/>
                          <a:latin typeface="Roboto" pitchFamily="2" charset="0"/>
                          <a:ea typeface="Roboto" pitchFamily="2" charset="0"/>
                        </a:rPr>
                        <a:t>Year 10:</a:t>
                      </a:r>
                      <a:r>
                        <a:rPr lang="en-AU" sz="700" kern="1400" dirty="0">
                          <a:ln>
                            <a:noFill/>
                          </a:ln>
                          <a:solidFill>
                            <a:srgbClr val="000000"/>
                          </a:solidFill>
                          <a:effectLst/>
                          <a:latin typeface="Roboto" pitchFamily="2" charset="0"/>
                          <a:ea typeface="Roboto" pitchFamily="2" charset="0"/>
                        </a:rPr>
                        <a:t>  How do world views influence decisions on how to manage environmental and social change?</a:t>
                      </a: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Responses of international and national government and non-government organisations to improve human wellbeing in Australia, within India and another country in the Pacific (AC9HG10K08).</a:t>
                      </a: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AU" sz="700" kern="1400">
                          <a:ln>
                            <a:noFill/>
                          </a:ln>
                          <a:solidFill>
                            <a:srgbClr val="000000"/>
                          </a:solidFill>
                          <a:effectLst/>
                          <a:latin typeface="Roboto" pitchFamily="2" charset="0"/>
                          <a:ea typeface="Roboto" pitchFamily="2" charset="0"/>
                        </a:rPr>
                        <a:t> </a:t>
                      </a: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917694976"/>
                  </a:ext>
                </a:extLst>
              </a:tr>
              <a:tr h="202743">
                <a:tc gridSpan="2">
                  <a:txBody>
                    <a:bodyPr/>
                    <a:lstStyle/>
                    <a:p>
                      <a:pPr marR="0" indent="0" algn="ctr" rtl="0">
                        <a:lnSpc>
                          <a:spcPct val="119000"/>
                        </a:lnSpc>
                        <a:spcBef>
                          <a:spcPts val="0"/>
                        </a:spcBef>
                        <a:spcAft>
                          <a:spcPts val="600"/>
                        </a:spcAft>
                      </a:pPr>
                      <a:r>
                        <a:rPr lang="en-AU" sz="700" b="1" kern="1400" dirty="0">
                          <a:ln>
                            <a:noFill/>
                          </a:ln>
                          <a:solidFill>
                            <a:srgbClr val="000000"/>
                          </a:solidFill>
                          <a:effectLst/>
                          <a:latin typeface="Roboto" pitchFamily="2" charset="0"/>
                          <a:ea typeface="Roboto" pitchFamily="2" charset="0"/>
                        </a:rPr>
                        <a:t>GENERAL CAPABILITIES </a:t>
                      </a:r>
                      <a:endParaRPr lang="en-AU" sz="700" kern="1400" dirty="0">
                        <a:ln>
                          <a:noFill/>
                        </a:ln>
                        <a:solidFill>
                          <a:srgbClr val="000000"/>
                        </a:solidFill>
                        <a:effectLst/>
                        <a:latin typeface="Roboto" pitchFamily="2" charset="0"/>
                        <a:ea typeface="Roboto" pitchFamily="2" charset="0"/>
                      </a:endParaRP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hMerge="1">
                  <a:txBody>
                    <a:bodyPr/>
                    <a:lstStyle/>
                    <a:p>
                      <a:endParaRPr lang="en-AU"/>
                    </a:p>
                  </a:txBody>
                  <a:tcPr/>
                </a:tc>
                <a:tc>
                  <a:txBody>
                    <a:bodyPr/>
                    <a:lstStyle/>
                    <a:p>
                      <a:pPr marR="0" indent="0" algn="l" rtl="0">
                        <a:lnSpc>
                          <a:spcPct val="119000"/>
                        </a:lnSpc>
                        <a:spcBef>
                          <a:spcPts val="0"/>
                        </a:spcBef>
                        <a:spcAft>
                          <a:spcPts val="600"/>
                        </a:spcAft>
                      </a:pPr>
                      <a:r>
                        <a:rPr lang="en-AU" sz="700" kern="1400">
                          <a:ln>
                            <a:noFill/>
                          </a:ln>
                          <a:solidFill>
                            <a:srgbClr val="000000"/>
                          </a:solidFill>
                          <a:effectLst/>
                          <a:latin typeface="Roboto" pitchFamily="2" charset="0"/>
                          <a:ea typeface="Roboto" pitchFamily="2" charset="0"/>
                        </a:rPr>
                        <a:t> </a:t>
                      </a: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477140663"/>
                  </a:ext>
                </a:extLst>
              </a:tr>
              <a:tr h="198779">
                <a:tc>
                  <a:txBody>
                    <a:bodyPr/>
                    <a:lstStyle/>
                    <a:p>
                      <a:pPr marR="0" indent="0" algn="ctr" rtl="0">
                        <a:lnSpc>
                          <a:spcPct val="119000"/>
                        </a:lnSpc>
                        <a:spcBef>
                          <a:spcPts val="0"/>
                        </a:spcBef>
                        <a:spcAft>
                          <a:spcPts val="600"/>
                        </a:spcAft>
                      </a:pPr>
                      <a:r>
                        <a:rPr lang="en-AU" sz="700" b="1" kern="1400" cap="all">
                          <a:ln>
                            <a:noFill/>
                          </a:ln>
                          <a:solidFill>
                            <a:srgbClr val="000000"/>
                          </a:solidFill>
                          <a:effectLst/>
                          <a:latin typeface="Roboto" pitchFamily="2" charset="0"/>
                          <a:ea typeface="Roboto" pitchFamily="2" charset="0"/>
                        </a:rPr>
                        <a:t>Level 5</a:t>
                      </a:r>
                      <a:endParaRPr lang="en-AU" sz="700" kern="1400">
                        <a:ln>
                          <a:noFill/>
                        </a:ln>
                        <a:solidFill>
                          <a:srgbClr val="000000"/>
                        </a:solidFill>
                        <a:effectLst/>
                        <a:latin typeface="Roboto" pitchFamily="2" charset="0"/>
                        <a:ea typeface="Roboto" pitchFamily="2" charset="0"/>
                      </a:endParaRP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AU" sz="700" b="1" kern="1400" cap="all">
                          <a:ln>
                            <a:noFill/>
                          </a:ln>
                          <a:solidFill>
                            <a:srgbClr val="000000"/>
                          </a:solidFill>
                          <a:effectLst/>
                          <a:latin typeface="Roboto" pitchFamily="2" charset="0"/>
                          <a:ea typeface="Roboto" pitchFamily="2" charset="0"/>
                        </a:rPr>
                        <a:t>Level 6</a:t>
                      </a:r>
                      <a:endParaRPr lang="en-AU" sz="700" kern="1400">
                        <a:ln>
                          <a:noFill/>
                        </a:ln>
                        <a:solidFill>
                          <a:srgbClr val="000000"/>
                        </a:solidFill>
                        <a:effectLst/>
                        <a:latin typeface="Roboto" pitchFamily="2" charset="0"/>
                        <a:ea typeface="Roboto" pitchFamily="2" charset="0"/>
                      </a:endParaRP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AU" sz="700" b="1" kern="1400" cap="all">
                          <a:ln>
                            <a:noFill/>
                          </a:ln>
                          <a:solidFill>
                            <a:srgbClr val="000000"/>
                          </a:solidFill>
                          <a:effectLst/>
                          <a:latin typeface="Roboto" pitchFamily="2" charset="0"/>
                          <a:ea typeface="Roboto" pitchFamily="2" charset="0"/>
                        </a:rPr>
                        <a:t>Senior School</a:t>
                      </a:r>
                      <a:endParaRPr lang="en-AU" sz="700" kern="1400">
                        <a:ln>
                          <a:noFill/>
                        </a:ln>
                        <a:solidFill>
                          <a:srgbClr val="000000"/>
                        </a:solidFill>
                        <a:effectLst/>
                        <a:latin typeface="Roboto" pitchFamily="2" charset="0"/>
                        <a:ea typeface="Roboto" pitchFamily="2" charset="0"/>
                      </a:endParaRP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710998731"/>
                  </a:ext>
                </a:extLst>
              </a:tr>
              <a:tr h="3317124">
                <a:tc>
                  <a:txBody>
                    <a:bodyPr/>
                    <a:lstStyle/>
                    <a:p>
                      <a:pPr marR="0" indent="0" algn="l" rtl="0">
                        <a:lnSpc>
                          <a:spcPct val="119000"/>
                        </a:lnSpc>
                        <a:spcBef>
                          <a:spcPts val="0"/>
                        </a:spcBef>
                        <a:spcAft>
                          <a:spcPts val="600"/>
                        </a:spcAft>
                      </a:pPr>
                      <a:r>
                        <a:rPr lang="en-AU" sz="700" b="1" kern="1400" cap="small" dirty="0">
                          <a:ln>
                            <a:noFill/>
                          </a:ln>
                          <a:solidFill>
                            <a:srgbClr val="000000"/>
                          </a:solidFill>
                          <a:effectLst/>
                          <a:latin typeface="Roboto" pitchFamily="2" charset="0"/>
                          <a:ea typeface="Roboto" pitchFamily="2" charset="0"/>
                        </a:rPr>
                        <a:t>Ethical Understanding </a:t>
                      </a:r>
                      <a:endParaRPr lang="en-AU" sz="700" kern="1400" dirty="0">
                        <a:ln>
                          <a:noFill/>
                        </a:ln>
                        <a:solidFill>
                          <a:srgbClr val="000000"/>
                        </a:solidFill>
                        <a:effectLst/>
                        <a:latin typeface="Roboto" pitchFamily="2" charset="0"/>
                        <a:ea typeface="Roboto" pitchFamily="2" charset="0"/>
                      </a:endParaRPr>
                    </a:p>
                    <a:p>
                      <a:pPr marR="0" indent="0" algn="l" rtl="0">
                        <a:lnSpc>
                          <a:spcPct val="119000"/>
                        </a:lnSpc>
                        <a:spcBef>
                          <a:spcPts val="0"/>
                        </a:spcBef>
                        <a:spcAft>
                          <a:spcPts val="600"/>
                        </a:spcAft>
                      </a:pPr>
                      <a:r>
                        <a:rPr lang="en-AU" sz="700" u="sng" kern="1400" dirty="0">
                          <a:ln>
                            <a:noFill/>
                          </a:ln>
                          <a:solidFill>
                            <a:srgbClr val="000000"/>
                          </a:solidFill>
                          <a:effectLst/>
                          <a:latin typeface="Roboto" pitchFamily="2" charset="0"/>
                          <a:ea typeface="Roboto" pitchFamily="2" charset="0"/>
                        </a:rPr>
                        <a:t>Understanding Ethical Concepts and Issues:</a:t>
                      </a:r>
                      <a:endParaRPr lang="en-AU" sz="700" kern="1400" dirty="0">
                        <a:ln>
                          <a:noFill/>
                        </a:ln>
                        <a:solidFill>
                          <a:srgbClr val="000000"/>
                        </a:solidFill>
                        <a:effectLst/>
                        <a:latin typeface="Roboto" pitchFamily="2" charset="0"/>
                        <a:ea typeface="Roboto" pitchFamily="2" charset="0"/>
                      </a:endParaRP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Recognise ethical concepts</a:t>
                      </a:r>
                    </a:p>
                    <a:p>
                      <a:pPr marR="0" indent="0" algn="l" rtl="0">
                        <a:lnSpc>
                          <a:spcPct val="119000"/>
                        </a:lnSpc>
                        <a:spcBef>
                          <a:spcPts val="0"/>
                        </a:spcBef>
                        <a:spcAft>
                          <a:spcPts val="600"/>
                        </a:spcAft>
                      </a:pPr>
                      <a:r>
                        <a:rPr lang="en-AU" sz="700" u="sng" kern="1400" dirty="0">
                          <a:ln>
                            <a:noFill/>
                          </a:ln>
                          <a:solidFill>
                            <a:srgbClr val="000000"/>
                          </a:solidFill>
                          <a:effectLst/>
                          <a:latin typeface="Roboto" pitchFamily="2" charset="0"/>
                          <a:ea typeface="Roboto" pitchFamily="2" charset="0"/>
                        </a:rPr>
                        <a:t>Reasoning in Decision Making and Actions:</a:t>
                      </a:r>
                      <a:endParaRPr lang="en-AU" sz="700" kern="1400" dirty="0">
                        <a:ln>
                          <a:noFill/>
                        </a:ln>
                        <a:solidFill>
                          <a:srgbClr val="000000"/>
                        </a:solidFill>
                        <a:effectLst/>
                        <a:latin typeface="Roboto" pitchFamily="2" charset="0"/>
                        <a:ea typeface="Roboto" pitchFamily="2" charset="0"/>
                      </a:endParaRP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Reason and make ethical decisions</a:t>
                      </a: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Consider consequences</a:t>
                      </a:r>
                    </a:p>
                    <a:p>
                      <a:pPr marL="0" marR="0" lvl="0" indent="0" algn="l" defTabSz="755934" rtl="0" eaLnBrk="1" fontAlgn="auto" latinLnBrk="0" hangingPunct="1">
                        <a:lnSpc>
                          <a:spcPct val="119000"/>
                        </a:lnSpc>
                        <a:spcBef>
                          <a:spcPts val="0"/>
                        </a:spcBef>
                        <a:spcAft>
                          <a:spcPts val="600"/>
                        </a:spcAft>
                        <a:buClrTx/>
                        <a:buSzTx/>
                        <a:buFontTx/>
                        <a:buNone/>
                        <a:tabLst/>
                        <a:defRPr/>
                      </a:pPr>
                      <a:r>
                        <a:rPr lang="en-AU" sz="700" kern="1400" dirty="0">
                          <a:ln>
                            <a:noFill/>
                          </a:ln>
                          <a:solidFill>
                            <a:srgbClr val="000000"/>
                          </a:solidFill>
                          <a:effectLst/>
                          <a:latin typeface="Roboto" pitchFamily="2" charset="0"/>
                          <a:ea typeface="Roboto" pitchFamily="2" charset="0"/>
                        </a:rPr>
                        <a:t>Reflect on ethical action</a:t>
                      </a:r>
                    </a:p>
                    <a:p>
                      <a:pPr marR="0" indent="0" algn="l" rtl="0">
                        <a:lnSpc>
                          <a:spcPct val="119000"/>
                        </a:lnSpc>
                        <a:spcBef>
                          <a:spcPts val="0"/>
                        </a:spcBef>
                        <a:spcAft>
                          <a:spcPts val="600"/>
                        </a:spcAft>
                      </a:pPr>
                      <a:r>
                        <a:rPr lang="en-AU" sz="700" u="sng" kern="1400" dirty="0">
                          <a:ln>
                            <a:noFill/>
                          </a:ln>
                          <a:solidFill>
                            <a:srgbClr val="000000"/>
                          </a:solidFill>
                          <a:effectLst/>
                          <a:latin typeface="Roboto" pitchFamily="2" charset="0"/>
                          <a:ea typeface="Roboto" pitchFamily="2" charset="0"/>
                        </a:rPr>
                        <a:t>Exploring Values, Rights and Responsibilities:</a:t>
                      </a:r>
                      <a:endParaRPr lang="en-AU" sz="700" kern="1400" dirty="0">
                        <a:ln>
                          <a:noFill/>
                        </a:ln>
                        <a:solidFill>
                          <a:srgbClr val="000000"/>
                        </a:solidFill>
                        <a:effectLst/>
                        <a:latin typeface="Roboto" pitchFamily="2" charset="0"/>
                        <a:ea typeface="Roboto" pitchFamily="2" charset="0"/>
                      </a:endParaRPr>
                    </a:p>
                    <a:p>
                      <a:pPr marL="0" marR="0" lvl="0" indent="0" algn="l" defTabSz="755934" rtl="0" eaLnBrk="1" fontAlgn="auto" latinLnBrk="0" hangingPunct="1">
                        <a:lnSpc>
                          <a:spcPct val="119000"/>
                        </a:lnSpc>
                        <a:spcBef>
                          <a:spcPts val="0"/>
                        </a:spcBef>
                        <a:spcAft>
                          <a:spcPts val="600"/>
                        </a:spcAft>
                        <a:buClrTx/>
                        <a:buSzTx/>
                        <a:buFontTx/>
                        <a:buNone/>
                        <a:tabLst/>
                        <a:defRPr/>
                      </a:pPr>
                      <a:r>
                        <a:rPr lang="en-AU" sz="700" kern="1400" dirty="0">
                          <a:ln>
                            <a:noFill/>
                          </a:ln>
                          <a:solidFill>
                            <a:srgbClr val="000000"/>
                          </a:solidFill>
                          <a:effectLst/>
                          <a:latin typeface="Roboto" pitchFamily="2" charset="0"/>
                          <a:ea typeface="Roboto" pitchFamily="2" charset="0"/>
                        </a:rPr>
                        <a:t>Explore rights and responsibilities</a:t>
                      </a: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Consider points of view</a:t>
                      </a:r>
                    </a:p>
                    <a:p>
                      <a:pPr marR="0" indent="0" algn="l" rtl="0">
                        <a:lnSpc>
                          <a:spcPct val="119000"/>
                        </a:lnSpc>
                        <a:spcBef>
                          <a:spcPts val="0"/>
                        </a:spcBef>
                        <a:spcAft>
                          <a:spcPts val="600"/>
                        </a:spcAft>
                      </a:pPr>
                      <a:r>
                        <a:rPr lang="en-AU" sz="700" b="1" kern="1400" cap="small" dirty="0">
                          <a:ln>
                            <a:noFill/>
                          </a:ln>
                          <a:solidFill>
                            <a:srgbClr val="000000"/>
                          </a:solidFill>
                          <a:effectLst/>
                          <a:latin typeface="Roboto" pitchFamily="2" charset="0"/>
                          <a:ea typeface="Roboto" pitchFamily="2" charset="0"/>
                        </a:rPr>
                        <a:t>Intercultural Understanding </a:t>
                      </a:r>
                      <a:endParaRPr lang="en-AU" sz="700" kern="1400" dirty="0">
                        <a:ln>
                          <a:noFill/>
                        </a:ln>
                        <a:solidFill>
                          <a:srgbClr val="000000"/>
                        </a:solidFill>
                        <a:effectLst/>
                        <a:latin typeface="Roboto" pitchFamily="2" charset="0"/>
                        <a:ea typeface="Roboto" pitchFamily="2" charset="0"/>
                      </a:endParaRPr>
                    </a:p>
                    <a:p>
                      <a:pPr marR="0" indent="0" algn="l" rtl="0">
                        <a:lnSpc>
                          <a:spcPct val="119000"/>
                        </a:lnSpc>
                        <a:spcBef>
                          <a:spcPts val="0"/>
                        </a:spcBef>
                        <a:spcAft>
                          <a:spcPts val="600"/>
                        </a:spcAft>
                      </a:pPr>
                      <a:r>
                        <a:rPr lang="en-AU" sz="700" u="sng" kern="1400" dirty="0">
                          <a:ln>
                            <a:noFill/>
                          </a:ln>
                          <a:solidFill>
                            <a:srgbClr val="000000"/>
                          </a:solidFill>
                          <a:effectLst/>
                          <a:latin typeface="Roboto" pitchFamily="2" charset="0"/>
                          <a:ea typeface="Roboto" pitchFamily="2" charset="0"/>
                        </a:rPr>
                        <a:t>Recognising Culture and Developing Respect:</a:t>
                      </a:r>
                      <a:endParaRPr lang="en-AU" sz="700" kern="1400" dirty="0">
                        <a:ln>
                          <a:noFill/>
                        </a:ln>
                        <a:solidFill>
                          <a:srgbClr val="000000"/>
                        </a:solidFill>
                        <a:effectLst/>
                        <a:latin typeface="Roboto" pitchFamily="2" charset="0"/>
                        <a:ea typeface="Roboto" pitchFamily="2" charset="0"/>
                      </a:endParaRP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Develop respect for cultural diversity</a:t>
                      </a:r>
                    </a:p>
                    <a:p>
                      <a:pPr marR="0" indent="0" algn="l" rtl="0">
                        <a:lnSpc>
                          <a:spcPct val="119000"/>
                        </a:lnSpc>
                        <a:spcBef>
                          <a:spcPts val="0"/>
                        </a:spcBef>
                        <a:spcAft>
                          <a:spcPts val="600"/>
                        </a:spcAft>
                      </a:pPr>
                      <a:r>
                        <a:rPr lang="en-AU" sz="700" u="sng" kern="1400" dirty="0">
                          <a:ln>
                            <a:noFill/>
                          </a:ln>
                          <a:solidFill>
                            <a:srgbClr val="000000"/>
                          </a:solidFill>
                          <a:effectLst/>
                          <a:latin typeface="Roboto" pitchFamily="2" charset="0"/>
                          <a:ea typeface="Roboto" pitchFamily="2" charset="0"/>
                        </a:rPr>
                        <a:t>Reflecting on Intercultural Experiences and Taking Responsibility:</a:t>
                      </a: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Challenge stereotypes and prejudices </a:t>
                      </a: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AU" sz="700" b="1" kern="1400" cap="small" dirty="0">
                          <a:ln>
                            <a:noFill/>
                          </a:ln>
                          <a:solidFill>
                            <a:srgbClr val="000000"/>
                          </a:solidFill>
                          <a:effectLst/>
                          <a:latin typeface="Roboto" pitchFamily="2" charset="0"/>
                          <a:ea typeface="Roboto" pitchFamily="2" charset="0"/>
                        </a:rPr>
                        <a:t>Ethical Understanding </a:t>
                      </a:r>
                      <a:endParaRPr lang="en-AU" sz="700" kern="1400" dirty="0">
                        <a:ln>
                          <a:noFill/>
                        </a:ln>
                        <a:solidFill>
                          <a:srgbClr val="000000"/>
                        </a:solidFill>
                        <a:effectLst/>
                        <a:latin typeface="Roboto" pitchFamily="2" charset="0"/>
                        <a:ea typeface="Roboto" pitchFamily="2" charset="0"/>
                      </a:endParaRPr>
                    </a:p>
                    <a:p>
                      <a:pPr marR="0" indent="0" algn="l" rtl="0">
                        <a:lnSpc>
                          <a:spcPct val="119000"/>
                        </a:lnSpc>
                        <a:spcBef>
                          <a:spcPts val="0"/>
                        </a:spcBef>
                        <a:spcAft>
                          <a:spcPts val="600"/>
                        </a:spcAft>
                      </a:pPr>
                      <a:r>
                        <a:rPr lang="en-AU" sz="700" u="sng" kern="1400" dirty="0">
                          <a:ln>
                            <a:noFill/>
                          </a:ln>
                          <a:solidFill>
                            <a:srgbClr val="000000"/>
                          </a:solidFill>
                          <a:effectLst/>
                          <a:latin typeface="Roboto" pitchFamily="2" charset="0"/>
                          <a:ea typeface="Roboto" pitchFamily="2" charset="0"/>
                        </a:rPr>
                        <a:t>Understanding Ethical Concepts and Issues:</a:t>
                      </a:r>
                      <a:endParaRPr lang="en-AU" sz="700" kern="1400" dirty="0">
                        <a:ln>
                          <a:noFill/>
                        </a:ln>
                        <a:solidFill>
                          <a:srgbClr val="000000"/>
                        </a:solidFill>
                        <a:effectLst/>
                        <a:latin typeface="Roboto" pitchFamily="2" charset="0"/>
                        <a:ea typeface="Roboto" pitchFamily="2" charset="0"/>
                      </a:endParaRP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Explore ethical concepts in context</a:t>
                      </a:r>
                    </a:p>
                    <a:p>
                      <a:pPr marR="0" indent="0" algn="l" rtl="0">
                        <a:lnSpc>
                          <a:spcPct val="119000"/>
                        </a:lnSpc>
                        <a:spcBef>
                          <a:spcPts val="0"/>
                        </a:spcBef>
                        <a:spcAft>
                          <a:spcPts val="600"/>
                        </a:spcAft>
                      </a:pPr>
                      <a:r>
                        <a:rPr lang="en-AU" sz="700" u="sng" kern="1400" dirty="0">
                          <a:ln>
                            <a:noFill/>
                          </a:ln>
                          <a:solidFill>
                            <a:srgbClr val="000000"/>
                          </a:solidFill>
                          <a:effectLst/>
                          <a:latin typeface="Roboto" pitchFamily="2" charset="0"/>
                          <a:ea typeface="Roboto" pitchFamily="2" charset="0"/>
                        </a:rPr>
                        <a:t>Reasoning in Decision Making and Actions:</a:t>
                      </a:r>
                      <a:endParaRPr lang="en-AU" sz="700" kern="1400" dirty="0">
                        <a:ln>
                          <a:noFill/>
                        </a:ln>
                        <a:solidFill>
                          <a:srgbClr val="000000"/>
                        </a:solidFill>
                        <a:effectLst/>
                        <a:latin typeface="Roboto" pitchFamily="2" charset="0"/>
                        <a:ea typeface="Roboto" pitchFamily="2" charset="0"/>
                      </a:endParaRP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Reason and make ethical decisions</a:t>
                      </a: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Reflect on ethical action</a:t>
                      </a:r>
                    </a:p>
                    <a:p>
                      <a:pPr marR="0" indent="0" algn="l" rtl="0">
                        <a:lnSpc>
                          <a:spcPct val="119000"/>
                        </a:lnSpc>
                        <a:spcBef>
                          <a:spcPts val="0"/>
                        </a:spcBef>
                        <a:spcAft>
                          <a:spcPts val="600"/>
                        </a:spcAft>
                      </a:pPr>
                      <a:r>
                        <a:rPr lang="en-AU" sz="700" u="sng" kern="1400" dirty="0">
                          <a:ln>
                            <a:noFill/>
                          </a:ln>
                          <a:solidFill>
                            <a:srgbClr val="000000"/>
                          </a:solidFill>
                          <a:effectLst/>
                          <a:latin typeface="Roboto" pitchFamily="2" charset="0"/>
                          <a:ea typeface="Roboto" pitchFamily="2" charset="0"/>
                        </a:rPr>
                        <a:t>Exploring Values, Rights and Responsibilities:</a:t>
                      </a:r>
                      <a:endParaRPr lang="en-AU" sz="700" kern="1400" dirty="0">
                        <a:ln>
                          <a:noFill/>
                        </a:ln>
                        <a:solidFill>
                          <a:srgbClr val="000000"/>
                        </a:solidFill>
                        <a:effectLst/>
                        <a:latin typeface="Roboto" pitchFamily="2" charset="0"/>
                        <a:ea typeface="Roboto" pitchFamily="2" charset="0"/>
                      </a:endParaRP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Exploring values</a:t>
                      </a:r>
                    </a:p>
                    <a:p>
                      <a:pPr marR="0" indent="0" algn="l" rtl="0">
                        <a:lnSpc>
                          <a:spcPct val="119000"/>
                        </a:lnSpc>
                        <a:spcBef>
                          <a:spcPts val="0"/>
                        </a:spcBef>
                        <a:spcAft>
                          <a:spcPts val="600"/>
                        </a:spcAft>
                      </a:pPr>
                      <a:r>
                        <a:rPr lang="en-AU" sz="700" b="1" kern="1400" cap="small" dirty="0">
                          <a:ln>
                            <a:noFill/>
                          </a:ln>
                          <a:solidFill>
                            <a:srgbClr val="000000"/>
                          </a:solidFill>
                          <a:effectLst/>
                          <a:latin typeface="Roboto" pitchFamily="2" charset="0"/>
                          <a:ea typeface="Roboto" pitchFamily="2" charset="0"/>
                        </a:rPr>
                        <a:t>Intercultural Understanding </a:t>
                      </a:r>
                      <a:endParaRPr lang="en-AU" sz="700" kern="1400" dirty="0">
                        <a:ln>
                          <a:noFill/>
                        </a:ln>
                        <a:solidFill>
                          <a:srgbClr val="000000"/>
                        </a:solidFill>
                        <a:effectLst/>
                        <a:latin typeface="Roboto" pitchFamily="2" charset="0"/>
                        <a:ea typeface="Roboto" pitchFamily="2" charset="0"/>
                      </a:endParaRPr>
                    </a:p>
                    <a:p>
                      <a:pPr marR="0" indent="0" algn="l" rtl="0">
                        <a:lnSpc>
                          <a:spcPct val="119000"/>
                        </a:lnSpc>
                        <a:spcBef>
                          <a:spcPts val="0"/>
                        </a:spcBef>
                        <a:spcAft>
                          <a:spcPts val="600"/>
                        </a:spcAft>
                      </a:pPr>
                      <a:r>
                        <a:rPr lang="en-AU" sz="700" u="sng" kern="1400" dirty="0">
                          <a:ln>
                            <a:noFill/>
                          </a:ln>
                          <a:solidFill>
                            <a:srgbClr val="000000"/>
                          </a:solidFill>
                          <a:effectLst/>
                          <a:latin typeface="Roboto" pitchFamily="2" charset="0"/>
                          <a:ea typeface="Roboto" pitchFamily="2" charset="0"/>
                        </a:rPr>
                        <a:t>Recognising Culture and Developing Respect:</a:t>
                      </a:r>
                      <a:endParaRPr lang="en-AU" sz="700" kern="1400" dirty="0">
                        <a:ln>
                          <a:noFill/>
                        </a:ln>
                        <a:solidFill>
                          <a:srgbClr val="000000"/>
                        </a:solidFill>
                        <a:effectLst/>
                        <a:latin typeface="Roboto" pitchFamily="2" charset="0"/>
                        <a:ea typeface="Roboto" pitchFamily="2" charset="0"/>
                      </a:endParaRP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Develop respect for cultural diversity</a:t>
                      </a:r>
                    </a:p>
                    <a:p>
                      <a:pPr marL="0" marR="0" lvl="0" indent="0" algn="l" defTabSz="755934" rtl="0" eaLnBrk="1" fontAlgn="auto" latinLnBrk="0" hangingPunct="1">
                        <a:lnSpc>
                          <a:spcPct val="119000"/>
                        </a:lnSpc>
                        <a:spcBef>
                          <a:spcPts val="0"/>
                        </a:spcBef>
                        <a:spcAft>
                          <a:spcPts val="600"/>
                        </a:spcAft>
                        <a:buClrTx/>
                        <a:buSzTx/>
                        <a:buFontTx/>
                        <a:buNone/>
                        <a:tabLst/>
                        <a:defRPr/>
                      </a:pPr>
                      <a:r>
                        <a:rPr lang="en-AU" sz="700" u="sng" kern="1400" dirty="0">
                          <a:ln>
                            <a:noFill/>
                          </a:ln>
                          <a:solidFill>
                            <a:srgbClr val="000000"/>
                          </a:solidFill>
                          <a:effectLst/>
                          <a:latin typeface="Roboto" pitchFamily="2" charset="0"/>
                          <a:ea typeface="Roboto" pitchFamily="2" charset="0"/>
                        </a:rPr>
                        <a:t>Reflecting on Intercultural Experiences and Taking Responsibility:</a:t>
                      </a:r>
                      <a:endParaRPr lang="en-AU" sz="700" kern="1400" dirty="0">
                        <a:ln>
                          <a:noFill/>
                        </a:ln>
                        <a:solidFill>
                          <a:srgbClr val="000000"/>
                        </a:solidFill>
                        <a:effectLst/>
                        <a:latin typeface="Roboto" pitchFamily="2" charset="0"/>
                        <a:ea typeface="Roboto" pitchFamily="2" charset="0"/>
                      </a:endParaRP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Challenge stereotypes and prejudices </a:t>
                      </a: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AU" sz="700" b="1" u="sng" kern="1400" cap="small" dirty="0">
                          <a:ln>
                            <a:noFill/>
                          </a:ln>
                          <a:solidFill>
                            <a:srgbClr val="000000"/>
                          </a:solidFill>
                          <a:effectLst/>
                          <a:latin typeface="Roboto" pitchFamily="2" charset="0"/>
                          <a:ea typeface="Roboto" pitchFamily="2" charset="0"/>
                        </a:rPr>
                        <a:t>Modern History</a:t>
                      </a:r>
                      <a:endParaRPr lang="en-AU" sz="700" kern="1400" dirty="0">
                        <a:ln>
                          <a:noFill/>
                        </a:ln>
                        <a:solidFill>
                          <a:srgbClr val="000000"/>
                        </a:solidFill>
                        <a:effectLst/>
                        <a:latin typeface="Roboto" pitchFamily="2" charset="0"/>
                        <a:ea typeface="Roboto" pitchFamily="2" charset="0"/>
                      </a:endParaRPr>
                    </a:p>
                    <a:p>
                      <a:pPr marR="0" indent="0" algn="l" rtl="0">
                        <a:lnSpc>
                          <a:spcPct val="119000"/>
                        </a:lnSpc>
                        <a:spcBef>
                          <a:spcPts val="0"/>
                        </a:spcBef>
                        <a:spcAft>
                          <a:spcPts val="600"/>
                        </a:spcAft>
                      </a:pPr>
                      <a:r>
                        <a:rPr lang="en-AU" sz="700" u="sng" kern="1400" dirty="0">
                          <a:ln>
                            <a:noFill/>
                          </a:ln>
                          <a:solidFill>
                            <a:srgbClr val="000000"/>
                          </a:solidFill>
                          <a:effectLst/>
                          <a:latin typeface="Roboto" pitchFamily="2" charset="0"/>
                          <a:ea typeface="Roboto" pitchFamily="2" charset="0"/>
                        </a:rPr>
                        <a:t>Unit Four: The Modern World Since 1945</a:t>
                      </a:r>
                      <a:endParaRPr lang="en-AU" sz="700" kern="1400" dirty="0">
                        <a:ln>
                          <a:noFill/>
                        </a:ln>
                        <a:solidFill>
                          <a:srgbClr val="000000"/>
                        </a:solidFill>
                        <a:effectLst/>
                        <a:latin typeface="Roboto" pitchFamily="2" charset="0"/>
                        <a:ea typeface="Roboto" pitchFamily="2" charset="0"/>
                      </a:endParaRP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Movements of People</a:t>
                      </a: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The Struggle for Peace in the Middle East</a:t>
                      </a:r>
                    </a:p>
                    <a:p>
                      <a:pPr marR="0" indent="0" algn="l" rtl="0">
                        <a:lnSpc>
                          <a:spcPct val="119000"/>
                        </a:lnSpc>
                        <a:spcBef>
                          <a:spcPts val="0"/>
                        </a:spcBef>
                        <a:spcAft>
                          <a:spcPts val="600"/>
                        </a:spcAft>
                      </a:pPr>
                      <a:r>
                        <a:rPr lang="en-AU" sz="700" kern="1400" dirty="0">
                          <a:ln>
                            <a:noFill/>
                          </a:ln>
                          <a:solidFill>
                            <a:srgbClr val="000000"/>
                          </a:solidFill>
                          <a:effectLst/>
                          <a:latin typeface="Roboto" pitchFamily="2" charset="0"/>
                          <a:ea typeface="Roboto" pitchFamily="2" charset="0"/>
                        </a:rPr>
                        <a:t>The Search for Peace and Security.</a:t>
                      </a:r>
                    </a:p>
                  </a:txBody>
                  <a:tcPr marL="32248" marR="32248" marT="32248" marB="3224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60573511"/>
                  </a:ext>
                </a:extLst>
              </a:tr>
            </a:tbl>
          </a:graphicData>
        </a:graphic>
      </p:graphicFrame>
    </p:spTree>
    <p:extLst>
      <p:ext uri="{BB962C8B-B14F-4D97-AF65-F5344CB8AC3E}">
        <p14:creationId xmlns:p14="http://schemas.microsoft.com/office/powerpoint/2010/main" val="369385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279400" y="1561270"/>
            <a:ext cx="6806874" cy="8735533"/>
          </a:xfrm>
          <a:prstGeom prst="rect">
            <a:avLst/>
          </a:prstGeom>
        </p:spPr>
        <p:txBody>
          <a:bodyPr wrap="square">
            <a:spAutoFit/>
          </a:bodyPr>
          <a:lstStyle/>
          <a:p>
            <a:pPr>
              <a:lnSpc>
                <a:spcPct val="119000"/>
              </a:lnSpc>
              <a:spcAft>
                <a:spcPts val="600"/>
              </a:spcAft>
            </a:pPr>
            <a:r>
              <a:rPr lang="en-AU" sz="1600" b="1" kern="1400" dirty="0">
                <a:solidFill>
                  <a:srgbClr val="2E294E"/>
                </a:solidFill>
                <a:latin typeface="Roboto" pitchFamily="2" charset="0"/>
                <a:ea typeface="Roboto" pitchFamily="2" charset="0"/>
              </a:rPr>
              <a:t>Classroom Introduction</a:t>
            </a:r>
          </a:p>
          <a:p>
            <a:pPr>
              <a:lnSpc>
                <a:spcPct val="119000"/>
              </a:lnSpc>
              <a:spcBef>
                <a:spcPts val="120"/>
              </a:spcBef>
              <a:spcAft>
                <a:spcPts val="120"/>
              </a:spcAft>
            </a:pPr>
            <a:endParaRPr lang="en-AU" sz="800" kern="1400" dirty="0">
              <a:solidFill>
                <a:srgbClr val="D86075"/>
              </a:solidFill>
              <a:latin typeface="Roboto" pitchFamily="2" charset="0"/>
              <a:ea typeface="Roboto" pitchFamily="2" charset="0"/>
            </a:endParaRPr>
          </a:p>
          <a:p>
            <a:pPr>
              <a:lnSpc>
                <a:spcPct val="119000"/>
              </a:lnSpc>
              <a:spcBef>
                <a:spcPts val="120"/>
              </a:spcBef>
              <a:spcAft>
                <a:spcPts val="120"/>
              </a:spcAft>
            </a:pPr>
            <a:r>
              <a:rPr lang="en-AU" sz="1100" b="1" kern="1400" dirty="0">
                <a:solidFill>
                  <a:srgbClr val="762000"/>
                </a:solidFill>
                <a:latin typeface="Roboto" pitchFamily="2" charset="0"/>
                <a:ea typeface="Roboto" pitchFamily="2" charset="0"/>
              </a:rPr>
              <a:t>Who is my neighbour?</a:t>
            </a:r>
            <a:endParaRPr lang="en-AU" sz="1100" kern="1400" dirty="0">
              <a:solidFill>
                <a:srgbClr val="762000"/>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There is a rich history of spiritual pilgrimage within the tradition of the Roman Catholic Church.</a:t>
            </a:r>
          </a:p>
          <a:p>
            <a:pPr>
              <a:spcBef>
                <a:spcPts val="120"/>
              </a:spcBef>
              <a:spcAft>
                <a:spcPts val="120"/>
              </a:spcAft>
            </a:pPr>
            <a:r>
              <a:rPr lang="en-AU" sz="1100" dirty="0">
                <a:latin typeface="Roboto" pitchFamily="2" charset="0"/>
                <a:ea typeface="Roboto" pitchFamily="2" charset="0"/>
              </a:rPr>
              <a:t>The idea of pilgrimage is especially powerful in light of the current migration crisis. More people than ever before are now on forced journeys far from home.</a:t>
            </a:r>
          </a:p>
          <a:p>
            <a:pPr>
              <a:spcBef>
                <a:spcPts val="120"/>
              </a:spcBef>
              <a:spcAft>
                <a:spcPts val="120"/>
              </a:spcAft>
            </a:pPr>
            <a:r>
              <a:rPr lang="en-AU" sz="1100" dirty="0">
                <a:latin typeface="Roboto" pitchFamily="2" charset="0"/>
                <a:ea typeface="Roboto" pitchFamily="2" charset="0"/>
              </a:rPr>
              <a:t>This pilgrimage is a way for us to show solidarity with all those fleeing war, poverty and persecution in our world. Along the way, we ask ourselves, “Who is my neighbour?”</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i="1" dirty="0">
                <a:solidFill>
                  <a:srgbClr val="2E294E"/>
                </a:solidFill>
                <a:latin typeface="Roboto" pitchFamily="2" charset="0"/>
                <a:ea typeface="Roboto" pitchFamily="2" charset="0"/>
              </a:rPr>
              <a:t>[As you set off on your journey, you could choose a hymn for participants to sing as they move from one space to the next; otherwise, encourage everyone to be prayerful as they move. If students have a picture of their family they should bring it with them to use in the pilgrimage.]</a:t>
            </a: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b="1" kern="1400" dirty="0">
              <a:solidFill>
                <a:srgbClr val="000000"/>
              </a:solidFill>
              <a:latin typeface="Roboto" pitchFamily="2" charset="0"/>
              <a:ea typeface="Roboto" pitchFamily="2" charset="0"/>
            </a:endParaRPr>
          </a:p>
          <a:p>
            <a:pPr>
              <a:spcBef>
                <a:spcPts val="120"/>
              </a:spcBef>
              <a:spcAft>
                <a:spcPts val="120"/>
              </a:spcAft>
            </a:pPr>
            <a:r>
              <a:rPr lang="en-AU" sz="1600" b="1" dirty="0">
                <a:solidFill>
                  <a:srgbClr val="2E294E"/>
                </a:solidFill>
                <a:latin typeface="Roboto" pitchFamily="2" charset="0"/>
                <a:ea typeface="Roboto" pitchFamily="2" charset="0"/>
              </a:rPr>
              <a:t>Stage 1: Forced Out By War</a:t>
            </a:r>
            <a:endParaRPr lang="en-AU" sz="1600" dirty="0">
              <a:solidFill>
                <a:srgbClr val="2E294E"/>
              </a:solidFill>
              <a:latin typeface="Roboto" pitchFamily="2" charset="0"/>
              <a:ea typeface="Roboto" pitchFamily="2" charset="0"/>
            </a:endParaRPr>
          </a:p>
          <a:p>
            <a:pPr>
              <a:spcBef>
                <a:spcPts val="120"/>
              </a:spcBef>
              <a:spcAft>
                <a:spcPts val="120"/>
              </a:spcAft>
            </a:pPr>
            <a:endParaRPr lang="en-AU" sz="1100" b="1"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He led his people through the desert.</a:t>
            </a:r>
          </a:p>
          <a:p>
            <a:pPr>
              <a:spcBef>
                <a:spcPts val="120"/>
              </a:spcBef>
              <a:spcAft>
                <a:spcPts val="120"/>
              </a:spcAft>
            </a:pPr>
            <a:endParaRPr lang="en-AU" sz="1100" b="1"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Group:</a:t>
            </a:r>
            <a:endParaRPr lang="en-AU" sz="1100" dirty="0">
              <a:latin typeface="Roboto" pitchFamily="2" charset="0"/>
              <a:ea typeface="Roboto" pitchFamily="2" charset="0"/>
            </a:endParaRPr>
          </a:p>
          <a:p>
            <a:pPr>
              <a:spcBef>
                <a:spcPts val="120"/>
              </a:spcBef>
              <a:spcAft>
                <a:spcPts val="120"/>
              </a:spcAft>
            </a:pPr>
            <a:r>
              <a:rPr lang="en-AU" sz="1100" i="1" dirty="0">
                <a:latin typeface="Roboto" pitchFamily="2" charset="0"/>
                <a:ea typeface="Roboto" pitchFamily="2" charset="0"/>
              </a:rPr>
              <a:t>For his love and compassion endures forever.</a:t>
            </a:r>
            <a:endParaRPr lang="en-AU" sz="1100" dirty="0">
              <a:latin typeface="Roboto" pitchFamily="2" charset="0"/>
              <a:ea typeface="Roboto" pitchFamily="2" charset="0"/>
            </a:endParaRPr>
          </a:p>
          <a:p>
            <a:pPr>
              <a:spcBef>
                <a:spcPts val="120"/>
              </a:spcBef>
              <a:spcAft>
                <a:spcPts val="120"/>
              </a:spcAft>
            </a:pPr>
            <a:endParaRPr lang="en-AU" sz="1100" b="1"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r>
              <a:rPr lang="en-AU" sz="1100" b="1" dirty="0">
                <a:solidFill>
                  <a:srgbClr val="2E294E"/>
                </a:solidFill>
                <a:latin typeface="Roboto" pitchFamily="2" charset="0"/>
                <a:ea typeface="Roboto" pitchFamily="2" charset="0"/>
              </a:rPr>
              <a:t> </a:t>
            </a:r>
            <a:r>
              <a:rPr lang="en-AU" sz="1100" i="1" dirty="0">
                <a:solidFill>
                  <a:srgbClr val="2E294E"/>
                </a:solidFill>
                <a:latin typeface="Roboto" pitchFamily="2" charset="0"/>
                <a:ea typeface="Roboto" pitchFamily="2" charset="0"/>
              </a:rPr>
              <a:t>[Hold up world map]</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We have come here to pray in solidarity with the 117.3 million people in our world who have been forcibly displaced from their homes. We will go home after meeting here today; they may never see their homes again.</a:t>
            </a:r>
          </a:p>
          <a:p>
            <a:pPr>
              <a:spcBef>
                <a:spcPts val="120"/>
              </a:spcBef>
              <a:spcAft>
                <a:spcPts val="120"/>
              </a:spcAft>
            </a:pPr>
            <a:endParaRPr lang="en-AU" sz="1100" b="1"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1:</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The United Nations has referred to the situation in Sudan as the most devastating humanitarian and displacement crisis in the world. And the numbers show this.</a:t>
            </a:r>
          </a:p>
          <a:p>
            <a:pPr>
              <a:spcBef>
                <a:spcPts val="120"/>
              </a:spcBef>
              <a:spcAft>
                <a:spcPts val="120"/>
              </a:spcAft>
            </a:pPr>
            <a:r>
              <a:rPr lang="en-AU" sz="1100" dirty="0">
                <a:latin typeface="Roboto" pitchFamily="2" charset="0"/>
                <a:ea typeface="Roboto" pitchFamily="2" charset="0"/>
              </a:rPr>
              <a:t>Around 30.4 million people, two-thirds of the total population, are in need of assistance. At least 3.8 million people have fled the country and 8.6 million are internally displaced.</a:t>
            </a:r>
          </a:p>
          <a:p>
            <a:pPr>
              <a:spcBef>
                <a:spcPts val="120"/>
              </a:spcBef>
              <a:spcAft>
                <a:spcPts val="120"/>
              </a:spcAft>
            </a:pPr>
            <a:r>
              <a:rPr lang="en-AU" sz="1100" dirty="0">
                <a:latin typeface="Roboto" pitchFamily="2" charset="0"/>
                <a:ea typeface="Roboto" pitchFamily="2" charset="0"/>
              </a:rPr>
              <a:t>Caritas Australia has been deeply committed to supporting our sisters and brothers living in vulnerable circumstances in Sudan, and in other countries around the world where people have been forced to leave their homes.</a:t>
            </a:r>
          </a:p>
          <a:p>
            <a:pPr>
              <a:spcBef>
                <a:spcPts val="120"/>
              </a:spcBef>
              <a:spcAft>
                <a:spcPts val="120"/>
              </a:spcAft>
            </a:pPr>
            <a:r>
              <a:rPr lang="en-AU" sz="1100" dirty="0">
                <a:latin typeface="Roboto" pitchFamily="2" charset="0"/>
                <a:ea typeface="Roboto" pitchFamily="2" charset="0"/>
              </a:rPr>
              <a:t>The living conditions of Sudanese people, in their own country or the places they have fled to, are as dire as the numbers. </a:t>
            </a:r>
          </a:p>
          <a:p>
            <a:pPr>
              <a:spcBef>
                <a:spcPts val="120"/>
              </a:spcBef>
              <a:spcAft>
                <a:spcPts val="120"/>
              </a:spcAft>
            </a:pPr>
            <a:r>
              <a:rPr lang="en-AU" sz="1100" dirty="0">
                <a:latin typeface="Roboto" pitchFamily="2" charset="0"/>
                <a:ea typeface="Roboto" pitchFamily="2" charset="0"/>
              </a:rPr>
              <a:t>Most now live in poverty, with limited access to the necessities of water, hygiene, food, income, and education. </a:t>
            </a:r>
          </a:p>
          <a:p>
            <a:pPr>
              <a:spcBef>
                <a:spcPts val="120"/>
              </a:spcBef>
              <a:spcAft>
                <a:spcPts val="120"/>
              </a:spcAft>
            </a:pPr>
            <a:r>
              <a:rPr lang="en-AU" sz="1100" dirty="0">
                <a:solidFill>
                  <a:srgbClr val="2E294E"/>
                </a:solidFill>
                <a:latin typeface="Roboto" pitchFamily="2" charset="0"/>
                <a:ea typeface="Roboto" pitchFamily="2" charset="0"/>
              </a:rPr>
              <a:t>[Silence]</a:t>
            </a:r>
          </a:p>
          <a:p>
            <a:r>
              <a:rPr lang="en-AU" sz="1100" dirty="0">
                <a:latin typeface="Roboto" pitchFamily="2" charset="0"/>
                <a:ea typeface="Roboto" pitchFamily="2" charset="0"/>
              </a:rPr>
              <a:t> </a:t>
            </a:r>
          </a:p>
          <a:p>
            <a:endParaRPr lang="en-AU" sz="1100" dirty="0">
              <a:latin typeface="Roboto" pitchFamily="2" charset="0"/>
              <a:ea typeface="Roboto" pitchFamily="2" charset="0"/>
            </a:endParaRPr>
          </a:p>
          <a:p>
            <a:r>
              <a:rPr lang="en-AU" b="1" dirty="0"/>
              <a:t> </a:t>
            </a:r>
            <a:endParaRPr lang="en-AU" dirty="0"/>
          </a:p>
          <a:p>
            <a:r>
              <a:rPr lang="en-AU" dirty="0"/>
              <a:t> </a:t>
            </a:r>
          </a:p>
        </p:txBody>
      </p:sp>
    </p:spTree>
    <p:extLst>
      <p:ext uri="{BB962C8B-B14F-4D97-AF65-F5344CB8AC3E}">
        <p14:creationId xmlns:p14="http://schemas.microsoft.com/office/powerpoint/2010/main" val="241086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279400" y="1561270"/>
            <a:ext cx="6806874" cy="7943200"/>
          </a:xfrm>
          <a:prstGeom prst="rect">
            <a:avLst/>
          </a:prstGeom>
        </p:spPr>
        <p:txBody>
          <a:bodyPr wrap="square">
            <a:spAutoFit/>
          </a:bodyPr>
          <a:lstStyle/>
          <a:p>
            <a:pPr>
              <a:spcBef>
                <a:spcPts val="120"/>
              </a:spcBef>
              <a:spcAft>
                <a:spcPts val="120"/>
              </a:spcAft>
            </a:pPr>
            <a:r>
              <a:rPr lang="en-AU" sz="1600" b="1" dirty="0">
                <a:solidFill>
                  <a:srgbClr val="2E294E"/>
                </a:solidFill>
                <a:latin typeface="Roboto" pitchFamily="2" charset="0"/>
                <a:ea typeface="Roboto" pitchFamily="2" charset="0"/>
              </a:rPr>
              <a:t>Stage 1: Forced Out By War cont.</a:t>
            </a:r>
            <a:endParaRPr lang="en-AU" sz="1600" dirty="0">
              <a:solidFill>
                <a:srgbClr val="2E294E"/>
              </a:solidFill>
              <a:latin typeface="Roboto" pitchFamily="2" charset="0"/>
              <a:ea typeface="Roboto" pitchFamily="2" charset="0"/>
            </a:endParaRPr>
          </a:p>
          <a:p>
            <a:pPr>
              <a:spcBef>
                <a:spcPts val="120"/>
              </a:spcBef>
              <a:spcAft>
                <a:spcPts val="120"/>
              </a:spcAft>
            </a:pPr>
            <a:endParaRPr lang="en-AU" sz="1100" b="1"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p>
          <a:p>
            <a:pPr>
              <a:spcBef>
                <a:spcPts val="120"/>
              </a:spcBef>
              <a:spcAft>
                <a:spcPts val="120"/>
              </a:spcAft>
            </a:pPr>
            <a:r>
              <a:rPr lang="en-AU" sz="1100" dirty="0">
                <a:latin typeface="Roboto" pitchFamily="2" charset="0"/>
                <a:ea typeface="Roboto" pitchFamily="2" charset="0"/>
              </a:rPr>
              <a:t>Let’s stop to think about where today’s refugees are coming from. These are the top 10 nations ranked by number of people forced out of their countries by fighting, persecution and human rights violations:</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2: </a:t>
            </a:r>
            <a:r>
              <a:rPr lang="en-AU" sz="1100" i="1" dirty="0">
                <a:solidFill>
                  <a:srgbClr val="2E294E"/>
                </a:solidFill>
                <a:latin typeface="Roboto" pitchFamily="2" charset="0"/>
                <a:ea typeface="Roboto" pitchFamily="2" charset="0"/>
              </a:rPr>
              <a:t>[Hold up List of Countries]</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Sudan, Syria, Afghanistan</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3:</a:t>
            </a:r>
            <a:r>
              <a:rPr lang="en-AU" sz="1100" i="1" dirty="0">
                <a:solidFill>
                  <a:srgbClr val="2E294E"/>
                </a:solidFill>
                <a:latin typeface="Roboto" pitchFamily="2" charset="0"/>
                <a:ea typeface="Roboto" pitchFamily="2" charset="0"/>
              </a:rPr>
              <a:t> [Hold up List of Countries]</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Ukraine, Venezuela, Colombia and the State of Palestine</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4:</a:t>
            </a:r>
            <a:r>
              <a:rPr lang="en-AU" sz="1100" i="1" dirty="0">
                <a:solidFill>
                  <a:srgbClr val="2E294E"/>
                </a:solidFill>
                <a:latin typeface="Roboto" pitchFamily="2" charset="0"/>
                <a:ea typeface="Roboto" pitchFamily="2" charset="0"/>
              </a:rPr>
              <a:t> [Hold up List of Countries]</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Democratic Republic of Congo, Myanmar, Yemen</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Meanwhile, the number of refugees who can return home has dropped. This means that many will be stranded for years to come.</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5:</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Pope Leo tells us: “Many migrants, refugees and displaced persons… face adversity while seeking a future in which they glimpse that integral human development and happiness are possible.”</a:t>
            </a:r>
          </a:p>
          <a:p>
            <a:pPr>
              <a:spcBef>
                <a:spcPts val="120"/>
              </a:spcBef>
              <a:spcAft>
                <a:spcPts val="120"/>
              </a:spcAft>
            </a:pPr>
            <a:r>
              <a:rPr lang="en-AU" sz="800" dirty="0">
                <a:latin typeface="Roboto" pitchFamily="2" charset="0"/>
                <a:ea typeface="Roboto" pitchFamily="2" charset="0"/>
              </a:rPr>
              <a:t>(25 July, 2025)</a:t>
            </a:r>
          </a:p>
          <a:p>
            <a:pPr>
              <a:spcBef>
                <a:spcPts val="120"/>
              </a:spcBef>
              <a:spcAft>
                <a:spcPts val="120"/>
              </a:spcAft>
            </a:pPr>
            <a:r>
              <a:rPr lang="en-AU" sz="1100" b="1" dirty="0">
                <a:latin typeface="Roboto" pitchFamily="2" charset="0"/>
                <a:ea typeface="Roboto" pitchFamily="2" charset="0"/>
              </a:rPr>
              <a:t> </a:t>
            </a: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We pray for all the places in the world where there is war, where people have to leave their homes because of violence.</a:t>
            </a: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r>
              <a:rPr lang="en-AU" sz="1100" b="1" dirty="0">
                <a:latin typeface="Roboto" pitchFamily="2" charset="0"/>
                <a:ea typeface="Roboto" pitchFamily="2" charset="0"/>
              </a:rPr>
              <a:t>Group:</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God of mercy,</a:t>
            </a:r>
          </a:p>
          <a:p>
            <a:pPr>
              <a:spcBef>
                <a:spcPts val="120"/>
              </a:spcBef>
              <a:spcAft>
                <a:spcPts val="120"/>
              </a:spcAft>
            </a:pPr>
            <a:r>
              <a:rPr lang="en-AU" sz="1100" dirty="0">
                <a:latin typeface="Roboto" pitchFamily="2" charset="0"/>
                <a:ea typeface="Roboto" pitchFamily="2" charset="0"/>
              </a:rPr>
              <a:t>Send your peace among us,</a:t>
            </a:r>
          </a:p>
          <a:p>
            <a:pPr>
              <a:spcBef>
                <a:spcPts val="120"/>
              </a:spcBef>
              <a:spcAft>
                <a:spcPts val="120"/>
              </a:spcAft>
            </a:pPr>
            <a:r>
              <a:rPr lang="en-AU" sz="1100" dirty="0">
                <a:latin typeface="Roboto" pitchFamily="2" charset="0"/>
                <a:ea typeface="Roboto" pitchFamily="2" charset="0"/>
              </a:rPr>
              <a:t>so that nation will no longer lift sword against nation, nor learn to make war. Amen</a:t>
            </a: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endParaRPr lang="en-AU" sz="1100" dirty="0">
              <a:latin typeface="Roboto" pitchFamily="2" charset="0"/>
              <a:ea typeface="Roboto" pitchFamily="2" charset="0"/>
            </a:endParaRPr>
          </a:p>
          <a:p>
            <a:r>
              <a:rPr lang="en-AU" b="1" dirty="0"/>
              <a:t> </a:t>
            </a:r>
            <a:endParaRPr lang="en-AU" dirty="0"/>
          </a:p>
          <a:p>
            <a:r>
              <a:rPr lang="en-AU" dirty="0"/>
              <a:t> </a:t>
            </a:r>
          </a:p>
        </p:txBody>
      </p:sp>
    </p:spTree>
    <p:extLst>
      <p:ext uri="{BB962C8B-B14F-4D97-AF65-F5344CB8AC3E}">
        <p14:creationId xmlns:p14="http://schemas.microsoft.com/office/powerpoint/2010/main" val="44079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279400" y="1561270"/>
            <a:ext cx="6806874" cy="9697527"/>
          </a:xfrm>
          <a:prstGeom prst="rect">
            <a:avLst/>
          </a:prstGeom>
        </p:spPr>
        <p:txBody>
          <a:bodyPr wrap="square">
            <a:spAutoFit/>
          </a:bodyPr>
          <a:lstStyle/>
          <a:p>
            <a:pPr>
              <a:spcBef>
                <a:spcPts val="120"/>
              </a:spcBef>
              <a:spcAft>
                <a:spcPts val="120"/>
              </a:spcAft>
            </a:pPr>
            <a:r>
              <a:rPr lang="en-AU" sz="1600" b="1" dirty="0">
                <a:solidFill>
                  <a:srgbClr val="2E294E"/>
                </a:solidFill>
                <a:latin typeface="Roboto" pitchFamily="2" charset="0"/>
                <a:ea typeface="Roboto" pitchFamily="2" charset="0"/>
              </a:rPr>
              <a:t>Stage 2: Forced Out By Poverty</a:t>
            </a: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He led his people through the desert.</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Group:</a:t>
            </a:r>
            <a:endParaRPr lang="en-AU" sz="1100" dirty="0">
              <a:latin typeface="Roboto" pitchFamily="2" charset="0"/>
              <a:ea typeface="Roboto" pitchFamily="2" charset="0"/>
            </a:endParaRPr>
          </a:p>
          <a:p>
            <a:pPr>
              <a:spcBef>
                <a:spcPts val="120"/>
              </a:spcBef>
              <a:spcAft>
                <a:spcPts val="120"/>
              </a:spcAft>
            </a:pPr>
            <a:r>
              <a:rPr lang="en-AU" sz="1100" i="1" dirty="0">
                <a:latin typeface="Roboto" pitchFamily="2" charset="0"/>
                <a:ea typeface="Roboto" pitchFamily="2" charset="0"/>
              </a:rPr>
              <a:t>For his love and compassion endures forever.</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p>
          <a:p>
            <a:pPr>
              <a:spcBef>
                <a:spcPts val="120"/>
              </a:spcBef>
              <a:spcAft>
                <a:spcPts val="120"/>
              </a:spcAft>
            </a:pPr>
            <a:r>
              <a:rPr lang="en-AU" sz="1100" i="1" dirty="0">
                <a:solidFill>
                  <a:srgbClr val="2E294E"/>
                </a:solidFill>
                <a:latin typeface="Roboto" pitchFamily="2" charset="0"/>
                <a:ea typeface="Roboto" pitchFamily="2" charset="0"/>
              </a:rPr>
              <a:t>[Hold up loaf of bread]</a:t>
            </a:r>
          </a:p>
          <a:p>
            <a:pPr>
              <a:spcBef>
                <a:spcPts val="120"/>
              </a:spcBef>
              <a:spcAft>
                <a:spcPts val="120"/>
              </a:spcAft>
            </a:pPr>
            <a:r>
              <a:rPr lang="en-AU" sz="1100" dirty="0">
                <a:latin typeface="Roboto" pitchFamily="2" charset="0"/>
                <a:ea typeface="Roboto" pitchFamily="2" charset="0"/>
              </a:rPr>
              <a:t>Almost one in ten people in the world are undernourished. Dire conditions for the world’s poorest people are being made worse by climate change, which is hitting them first and hardest. Like Abraham, who was forced on a long journey by famine, people must sometimes move to look for ways to make a living. But others question the right of migrants to seek better lives for themselves and their families.</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1:</a:t>
            </a:r>
          </a:p>
          <a:p>
            <a:pPr>
              <a:spcBef>
                <a:spcPts val="120"/>
              </a:spcBef>
              <a:spcAft>
                <a:spcPts val="120"/>
              </a:spcAft>
            </a:pPr>
            <a:r>
              <a:rPr lang="en-AU" sz="1100" dirty="0">
                <a:latin typeface="Roboto" pitchFamily="2" charset="0"/>
                <a:ea typeface="Roboto" pitchFamily="2" charset="0"/>
              </a:rPr>
              <a:t>Caritas Australia is raising awareness of environmental justice and climate change issues through advocacy and education work. Dr </a:t>
            </a:r>
            <a:r>
              <a:rPr lang="en-AU" sz="1100" dirty="0" err="1">
                <a:latin typeface="Roboto" pitchFamily="2" charset="0"/>
                <a:ea typeface="Roboto" pitchFamily="2" charset="0"/>
              </a:rPr>
              <a:t>Satanu</a:t>
            </a:r>
            <a:r>
              <a:rPr lang="en-AU" sz="1100" dirty="0">
                <a:latin typeface="Roboto" pitchFamily="2" charset="0"/>
                <a:ea typeface="Roboto" pitchFamily="2" charset="0"/>
              </a:rPr>
              <a:t> Roy, a member of Caritas Bangladesh, understands that increasing salinity is causing issues for the people of Bangladesh. “The problems that the residents of </a:t>
            </a:r>
            <a:r>
              <a:rPr lang="en-AU" sz="1100" dirty="0" err="1">
                <a:latin typeface="Roboto" pitchFamily="2" charset="0"/>
                <a:ea typeface="Roboto" pitchFamily="2" charset="0"/>
              </a:rPr>
              <a:t>Shyamnagar</a:t>
            </a:r>
            <a:r>
              <a:rPr lang="en-AU" sz="1100" dirty="0">
                <a:latin typeface="Roboto" pitchFamily="2" charset="0"/>
                <a:ea typeface="Roboto" pitchFamily="2" charset="0"/>
              </a:rPr>
              <a:t> are facing… salinity increasing in land and water… shortage of fresh water, mangrove forest is being destroyed, biodiversity is being destroyed.” Dr </a:t>
            </a:r>
            <a:r>
              <a:rPr lang="en-AU" sz="1100" dirty="0" err="1">
                <a:latin typeface="Roboto" pitchFamily="2" charset="0"/>
                <a:ea typeface="Roboto" pitchFamily="2" charset="0"/>
              </a:rPr>
              <a:t>Satanu</a:t>
            </a:r>
            <a:r>
              <a:rPr lang="en-AU" sz="1100" dirty="0">
                <a:latin typeface="Roboto" pitchFamily="2" charset="0"/>
                <a:ea typeface="Roboto" pitchFamily="2" charset="0"/>
              </a:rPr>
              <a:t> Roy comments.</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2:</a:t>
            </a:r>
          </a:p>
          <a:p>
            <a:pPr>
              <a:spcBef>
                <a:spcPts val="120"/>
              </a:spcBef>
              <a:spcAft>
                <a:spcPts val="120"/>
              </a:spcAft>
            </a:pPr>
            <a:r>
              <a:rPr lang="en-AU" sz="1100" dirty="0">
                <a:latin typeface="Roboto" pitchFamily="2" charset="0"/>
                <a:ea typeface="Roboto" pitchFamily="2" charset="0"/>
              </a:rPr>
              <a:t>“The world is a gift which we have freely received and must share with others … Let us not only keep the poor of the future in mind, but also today’s poor, whose life on this Earth is brief and who cannot keep on waiting.”</a:t>
            </a:r>
          </a:p>
          <a:p>
            <a:pPr>
              <a:spcBef>
                <a:spcPts val="120"/>
              </a:spcBef>
              <a:spcAft>
                <a:spcPts val="120"/>
              </a:spcAft>
            </a:pPr>
            <a:r>
              <a:rPr lang="en-AU" sz="900" dirty="0">
                <a:latin typeface="Roboto" pitchFamily="2" charset="0"/>
                <a:ea typeface="Roboto" pitchFamily="2" charset="0"/>
              </a:rPr>
              <a:t>(Pope Francis, </a:t>
            </a:r>
            <a:r>
              <a:rPr lang="en-AU" sz="900" i="1" dirty="0">
                <a:latin typeface="Roboto" pitchFamily="2" charset="0"/>
                <a:ea typeface="Roboto" pitchFamily="2" charset="0"/>
              </a:rPr>
              <a:t>Laudato Si</a:t>
            </a:r>
            <a:r>
              <a:rPr lang="en-AU" sz="900" dirty="0">
                <a:latin typeface="Roboto" pitchFamily="2" charset="0"/>
                <a:ea typeface="Roboto" pitchFamily="2" charset="0"/>
              </a:rPr>
              <a:t>’, #159, 162)</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We pray for a more equitable distribution of the goods of creation. We pray for a sense of sacred responsibility “to hear both the cry of the Earth and the cry of the poor.”</a:t>
            </a:r>
          </a:p>
          <a:p>
            <a:pPr>
              <a:spcBef>
                <a:spcPts val="120"/>
              </a:spcBef>
              <a:spcAft>
                <a:spcPts val="120"/>
              </a:spcAft>
            </a:pPr>
            <a:r>
              <a:rPr lang="en-AU" sz="900" dirty="0">
                <a:latin typeface="Roboto" pitchFamily="2" charset="0"/>
                <a:ea typeface="Roboto" pitchFamily="2" charset="0"/>
              </a:rPr>
              <a:t>(Pope Francis, </a:t>
            </a:r>
            <a:r>
              <a:rPr lang="en-AU" sz="900" i="1" dirty="0">
                <a:latin typeface="Roboto" pitchFamily="2" charset="0"/>
                <a:ea typeface="Roboto" pitchFamily="2" charset="0"/>
              </a:rPr>
              <a:t>Laudato Si</a:t>
            </a:r>
            <a:r>
              <a:rPr lang="en-AU" sz="900" dirty="0">
                <a:latin typeface="Roboto" pitchFamily="2" charset="0"/>
                <a:ea typeface="Roboto" pitchFamily="2" charset="0"/>
              </a:rPr>
              <a:t>’, #49)</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Group:</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O God of the poor,                               </a:t>
            </a:r>
          </a:p>
          <a:p>
            <a:pPr>
              <a:spcBef>
                <a:spcPts val="120"/>
              </a:spcBef>
              <a:spcAft>
                <a:spcPts val="120"/>
              </a:spcAft>
            </a:pPr>
            <a:r>
              <a:rPr lang="en-AU" sz="1100" dirty="0">
                <a:latin typeface="Roboto" pitchFamily="2" charset="0"/>
                <a:ea typeface="Roboto" pitchFamily="2" charset="0"/>
              </a:rPr>
              <a:t>help us to rescue the abandoned and forgotten of this Earth, so precious in your eyes.                    </a:t>
            </a:r>
          </a:p>
          <a:p>
            <a:pPr>
              <a:spcBef>
                <a:spcPts val="120"/>
              </a:spcBef>
              <a:spcAft>
                <a:spcPts val="120"/>
              </a:spcAft>
            </a:pPr>
            <a:r>
              <a:rPr lang="en-AU" sz="1100" dirty="0">
                <a:latin typeface="Roboto" pitchFamily="2" charset="0"/>
                <a:ea typeface="Roboto" pitchFamily="2" charset="0"/>
              </a:rPr>
              <a:t>Bring healing to our lives,                       </a:t>
            </a:r>
          </a:p>
          <a:p>
            <a:pPr>
              <a:spcBef>
                <a:spcPts val="120"/>
              </a:spcBef>
              <a:spcAft>
                <a:spcPts val="120"/>
              </a:spcAft>
            </a:pPr>
            <a:r>
              <a:rPr lang="en-AU" sz="1100" dirty="0">
                <a:latin typeface="Roboto" pitchFamily="2" charset="0"/>
                <a:ea typeface="Roboto" pitchFamily="2" charset="0"/>
              </a:rPr>
              <a:t>that we may protect the world                  </a:t>
            </a:r>
          </a:p>
          <a:p>
            <a:pPr>
              <a:spcBef>
                <a:spcPts val="120"/>
              </a:spcBef>
              <a:spcAft>
                <a:spcPts val="120"/>
              </a:spcAft>
            </a:pPr>
            <a:r>
              <a:rPr lang="en-AU" sz="1100" dirty="0">
                <a:latin typeface="Roboto" pitchFamily="2" charset="0"/>
                <a:ea typeface="Roboto" pitchFamily="2" charset="0"/>
              </a:rPr>
              <a:t>and not prey on it,                                                       </a:t>
            </a:r>
          </a:p>
          <a:p>
            <a:pPr>
              <a:spcBef>
                <a:spcPts val="120"/>
              </a:spcBef>
              <a:spcAft>
                <a:spcPts val="120"/>
              </a:spcAft>
            </a:pPr>
            <a:r>
              <a:rPr lang="en-AU" sz="1100" dirty="0">
                <a:latin typeface="Roboto" pitchFamily="2" charset="0"/>
                <a:ea typeface="Roboto" pitchFamily="2" charset="0"/>
              </a:rPr>
              <a:t>that we may sow beauty,                       </a:t>
            </a:r>
          </a:p>
          <a:p>
            <a:pPr>
              <a:spcBef>
                <a:spcPts val="120"/>
              </a:spcBef>
              <a:spcAft>
                <a:spcPts val="120"/>
              </a:spcAft>
            </a:pPr>
            <a:r>
              <a:rPr lang="en-AU" sz="1100" dirty="0">
                <a:latin typeface="Roboto" pitchFamily="2" charset="0"/>
                <a:ea typeface="Roboto" pitchFamily="2" charset="0"/>
              </a:rPr>
              <a:t>not pollution and destruction.</a:t>
            </a:r>
          </a:p>
          <a:p>
            <a:pPr>
              <a:spcBef>
                <a:spcPts val="120"/>
              </a:spcBef>
              <a:spcAft>
                <a:spcPts val="120"/>
              </a:spcAft>
            </a:pPr>
            <a:r>
              <a:rPr lang="en-AU" sz="1100" dirty="0">
                <a:latin typeface="Roboto" pitchFamily="2" charset="0"/>
                <a:ea typeface="Roboto" pitchFamily="2" charset="0"/>
              </a:rPr>
              <a:t>Amen </a:t>
            </a: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r>
              <a:rPr lang="en-AU" sz="1100" dirty="0">
                <a:latin typeface="Roboto" pitchFamily="2" charset="0"/>
                <a:ea typeface="Roboto" pitchFamily="2" charset="0"/>
              </a:rPr>
              <a:t> </a:t>
            </a:r>
          </a:p>
          <a:p>
            <a:endParaRPr lang="en-AU" sz="1100" dirty="0">
              <a:latin typeface="Roboto" pitchFamily="2" charset="0"/>
              <a:ea typeface="Roboto" pitchFamily="2" charset="0"/>
            </a:endParaRPr>
          </a:p>
          <a:p>
            <a:r>
              <a:rPr lang="en-AU" b="1" dirty="0"/>
              <a:t> </a:t>
            </a:r>
            <a:endParaRPr lang="en-AU" dirty="0"/>
          </a:p>
          <a:p>
            <a:r>
              <a:rPr lang="en-AU" dirty="0"/>
              <a:t> </a:t>
            </a:r>
          </a:p>
        </p:txBody>
      </p:sp>
    </p:spTree>
    <p:extLst>
      <p:ext uri="{BB962C8B-B14F-4D97-AF65-F5344CB8AC3E}">
        <p14:creationId xmlns:p14="http://schemas.microsoft.com/office/powerpoint/2010/main" val="192757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279400" y="1561270"/>
            <a:ext cx="6806874" cy="10831170"/>
          </a:xfrm>
          <a:prstGeom prst="rect">
            <a:avLst/>
          </a:prstGeom>
        </p:spPr>
        <p:txBody>
          <a:bodyPr wrap="square">
            <a:spAutoFit/>
          </a:bodyPr>
          <a:lstStyle/>
          <a:p>
            <a:pPr>
              <a:spcBef>
                <a:spcPts val="120"/>
              </a:spcBef>
              <a:spcAft>
                <a:spcPts val="120"/>
              </a:spcAft>
            </a:pPr>
            <a:r>
              <a:rPr lang="en-AU" sz="1600" b="1" dirty="0">
                <a:solidFill>
                  <a:srgbClr val="2E294E"/>
                </a:solidFill>
                <a:latin typeface="Roboto" pitchFamily="2" charset="0"/>
                <a:ea typeface="Roboto" pitchFamily="2" charset="0"/>
              </a:rPr>
              <a:t>Stage 3: Forced Out By Persecution</a:t>
            </a:r>
          </a:p>
          <a:p>
            <a:endParaRPr lang="en-AU" sz="1100" b="1" dirty="0">
              <a:latin typeface="Roboto" pitchFamily="2" charset="0"/>
              <a:ea typeface="Roboto" pitchFamily="2" charset="0"/>
            </a:endParaRPr>
          </a:p>
          <a:p>
            <a:r>
              <a:rPr lang="en-AU" sz="1100" b="1" dirty="0">
                <a:latin typeface="Roboto" pitchFamily="2" charset="0"/>
                <a:ea typeface="Roboto" pitchFamily="2" charset="0"/>
              </a:rPr>
              <a:t>Leader:</a:t>
            </a:r>
            <a:endParaRPr lang="en-AU" sz="1100" dirty="0">
              <a:latin typeface="Roboto" pitchFamily="2" charset="0"/>
              <a:ea typeface="Roboto" pitchFamily="2" charset="0"/>
            </a:endParaRPr>
          </a:p>
          <a:p>
            <a:r>
              <a:rPr lang="en-AU" sz="1100" dirty="0">
                <a:latin typeface="Roboto" pitchFamily="2" charset="0"/>
                <a:ea typeface="Roboto" pitchFamily="2" charset="0"/>
              </a:rPr>
              <a:t>He led his people through the desert.</a:t>
            </a:r>
          </a:p>
          <a:p>
            <a:endParaRPr lang="en-AU" sz="1100" dirty="0">
              <a:latin typeface="Roboto" pitchFamily="2" charset="0"/>
              <a:ea typeface="Roboto" pitchFamily="2" charset="0"/>
            </a:endParaRPr>
          </a:p>
          <a:p>
            <a:r>
              <a:rPr lang="en-AU" sz="1100" b="1" dirty="0">
                <a:latin typeface="Roboto" pitchFamily="2" charset="0"/>
                <a:ea typeface="Roboto" pitchFamily="2" charset="0"/>
              </a:rPr>
              <a:t>Group:</a:t>
            </a:r>
            <a:endParaRPr lang="en-AU" sz="1100" dirty="0">
              <a:latin typeface="Roboto" pitchFamily="2" charset="0"/>
              <a:ea typeface="Roboto" pitchFamily="2" charset="0"/>
            </a:endParaRPr>
          </a:p>
          <a:p>
            <a:r>
              <a:rPr lang="en-AU" sz="1100" dirty="0">
                <a:latin typeface="Roboto" pitchFamily="2" charset="0"/>
                <a:ea typeface="Roboto" pitchFamily="2" charset="0"/>
              </a:rPr>
              <a:t>For his love and compassion endures forever.</a:t>
            </a:r>
          </a:p>
          <a:p>
            <a:endParaRPr lang="en-AU" sz="1100" dirty="0">
              <a:latin typeface="Roboto" pitchFamily="2" charset="0"/>
              <a:ea typeface="Roboto" pitchFamily="2" charset="0"/>
            </a:endParaRPr>
          </a:p>
          <a:p>
            <a:r>
              <a:rPr lang="en-AU" sz="1100" b="1" dirty="0">
                <a:latin typeface="Roboto" pitchFamily="2" charset="0"/>
                <a:ea typeface="Roboto" pitchFamily="2" charset="0"/>
              </a:rPr>
              <a:t>Leader: </a:t>
            </a:r>
            <a:r>
              <a:rPr lang="en-AU" sz="1100" i="1" dirty="0">
                <a:solidFill>
                  <a:srgbClr val="2E294E"/>
                </a:solidFill>
                <a:latin typeface="Roboto" pitchFamily="2" charset="0"/>
                <a:ea typeface="Roboto" pitchFamily="2" charset="0"/>
              </a:rPr>
              <a:t>[Hold up passport]</a:t>
            </a:r>
          </a:p>
          <a:p>
            <a:r>
              <a:rPr lang="en-AU" sz="1100" dirty="0">
                <a:latin typeface="Roboto" pitchFamily="2" charset="0"/>
                <a:ea typeface="Roboto" pitchFamily="2" charset="0"/>
              </a:rPr>
              <a:t>Groups that seem different because of colour, religion or ethnic background are too often pushed aside, or even persecuted and tortured. Persecution is a major cause of migration. Refugees’ official identity is robbed from them as they lose their homes and countries. Yet in God’s eyes we all share one true identity as his children.</a:t>
            </a:r>
          </a:p>
          <a:p>
            <a:endParaRPr lang="en-AU" sz="1100" dirty="0">
              <a:latin typeface="Roboto" pitchFamily="2" charset="0"/>
              <a:ea typeface="Roboto" pitchFamily="2" charset="0"/>
            </a:endParaRPr>
          </a:p>
          <a:p>
            <a:r>
              <a:rPr lang="en-AU" sz="1100" b="1" dirty="0">
                <a:latin typeface="Roboto" pitchFamily="2" charset="0"/>
                <a:ea typeface="Roboto" pitchFamily="2" charset="0"/>
              </a:rPr>
              <a:t>Reader 1:</a:t>
            </a:r>
            <a:endParaRPr lang="en-AU" sz="1100" dirty="0">
              <a:latin typeface="Roboto" pitchFamily="2" charset="0"/>
              <a:ea typeface="Roboto" pitchFamily="2" charset="0"/>
            </a:endParaRPr>
          </a:p>
          <a:p>
            <a:r>
              <a:rPr lang="en-AU" sz="1100" dirty="0">
                <a:latin typeface="Roboto" pitchFamily="2" charset="0"/>
                <a:ea typeface="Roboto" pitchFamily="2" charset="0"/>
              </a:rPr>
              <a:t>Hundreds of thousands of Rohingya Muslims fled to Bangladesh in 2017 due to military persecution. While some refugees have been resettled, over a million are still without homes. Caritas Australia works with their partner Caritas Bangladesh to provide food, shelter, water, sanitation, healthcare and counselling to displaced people living in refugee camps in Bangladesh.</a:t>
            </a:r>
          </a:p>
          <a:p>
            <a:r>
              <a:rPr lang="en-AU" sz="1100" dirty="0">
                <a:latin typeface="Roboto" pitchFamily="2" charset="0"/>
                <a:ea typeface="Roboto" pitchFamily="2" charset="0"/>
              </a:rPr>
              <a:t> </a:t>
            </a:r>
          </a:p>
          <a:p>
            <a:r>
              <a:rPr lang="en-AU" sz="1100" b="1" dirty="0">
                <a:latin typeface="Roboto" pitchFamily="2" charset="0"/>
                <a:ea typeface="Roboto" pitchFamily="2" charset="0"/>
              </a:rPr>
              <a:t>Reader 2:</a:t>
            </a:r>
            <a:endParaRPr lang="en-AU" sz="1100" dirty="0">
              <a:latin typeface="Roboto" pitchFamily="2" charset="0"/>
              <a:ea typeface="Roboto" pitchFamily="2" charset="0"/>
            </a:endParaRPr>
          </a:p>
          <a:p>
            <a:r>
              <a:rPr lang="en-AU" sz="1100" dirty="0">
                <a:latin typeface="Roboto" pitchFamily="2" charset="0"/>
                <a:ea typeface="Roboto" pitchFamily="2" charset="0"/>
              </a:rPr>
              <a:t>We think of all the different faiths and minority groups that are being unjustly persecuted around the world. </a:t>
            </a:r>
            <a:r>
              <a:rPr lang="en-AU" sz="1100" i="1" dirty="0">
                <a:solidFill>
                  <a:srgbClr val="2E294E"/>
                </a:solidFill>
                <a:latin typeface="Roboto" pitchFamily="2" charset="0"/>
                <a:ea typeface="Roboto" pitchFamily="2" charset="0"/>
              </a:rPr>
              <a:t>[Silence]</a:t>
            </a:r>
          </a:p>
          <a:p>
            <a:r>
              <a:rPr lang="en-AU" sz="1100" b="1" dirty="0">
                <a:latin typeface="Roboto" pitchFamily="2" charset="0"/>
                <a:ea typeface="Roboto" pitchFamily="2" charset="0"/>
              </a:rPr>
              <a:t> </a:t>
            </a:r>
            <a:endParaRPr lang="en-AU" sz="1100" dirty="0">
              <a:latin typeface="Roboto" pitchFamily="2" charset="0"/>
              <a:ea typeface="Roboto" pitchFamily="2" charset="0"/>
            </a:endParaRPr>
          </a:p>
          <a:p>
            <a:r>
              <a:rPr lang="en-AU" sz="1100" b="1" dirty="0">
                <a:latin typeface="Roboto" pitchFamily="2" charset="0"/>
                <a:ea typeface="Roboto" pitchFamily="2" charset="0"/>
              </a:rPr>
              <a:t>Leader:</a:t>
            </a:r>
            <a:endParaRPr lang="en-AU" sz="1100" dirty="0">
              <a:latin typeface="Roboto" pitchFamily="2" charset="0"/>
              <a:ea typeface="Roboto" pitchFamily="2" charset="0"/>
            </a:endParaRPr>
          </a:p>
          <a:p>
            <a:r>
              <a:rPr lang="en-AU" sz="1100" dirty="0">
                <a:latin typeface="Roboto" pitchFamily="2" charset="0"/>
                <a:ea typeface="Roboto" pitchFamily="2" charset="0"/>
              </a:rPr>
              <a:t>During his ministry, Jesus is persecuted in his home country. People are out to kill him, and they deny that he is the Son of God.</a:t>
            </a:r>
          </a:p>
          <a:p>
            <a:endParaRPr lang="en-AU" sz="1100" dirty="0">
              <a:latin typeface="Roboto" pitchFamily="2" charset="0"/>
              <a:ea typeface="Roboto" pitchFamily="2" charset="0"/>
            </a:endParaRPr>
          </a:p>
          <a:p>
            <a:r>
              <a:rPr lang="en-AU" sz="1100" b="1" dirty="0">
                <a:latin typeface="Roboto" pitchFamily="2" charset="0"/>
                <a:ea typeface="Roboto" pitchFamily="2" charset="0"/>
              </a:rPr>
              <a:t>Reader 3:</a:t>
            </a:r>
            <a:endParaRPr lang="en-AU" sz="1100" dirty="0">
              <a:latin typeface="Roboto" pitchFamily="2" charset="0"/>
              <a:ea typeface="Roboto" pitchFamily="2" charset="0"/>
            </a:endParaRPr>
          </a:p>
          <a:p>
            <a:r>
              <a:rPr lang="en-AU" sz="1100" dirty="0">
                <a:latin typeface="Roboto" pitchFamily="2" charset="0"/>
                <a:ea typeface="Roboto" pitchFamily="2" charset="0"/>
              </a:rPr>
              <a:t>They rose up, drove him out of the town, and led him to the brow of the hill on which their town had been built, to hurl him down headlong. But he passed through the midst of them and went away. </a:t>
            </a:r>
            <a:r>
              <a:rPr lang="en-AU" sz="900" dirty="0">
                <a:latin typeface="Roboto" pitchFamily="2" charset="0"/>
                <a:ea typeface="Roboto" pitchFamily="2" charset="0"/>
              </a:rPr>
              <a:t>(Luke 4:29-30)</a:t>
            </a:r>
          </a:p>
          <a:p>
            <a:endParaRPr lang="en-AU" sz="1100" dirty="0">
              <a:latin typeface="Roboto" pitchFamily="2" charset="0"/>
              <a:ea typeface="Roboto" pitchFamily="2" charset="0"/>
            </a:endParaRPr>
          </a:p>
          <a:p>
            <a:r>
              <a:rPr lang="en-AU" sz="1100" b="1" dirty="0">
                <a:latin typeface="Roboto" pitchFamily="2" charset="0"/>
                <a:ea typeface="Roboto" pitchFamily="2" charset="0"/>
              </a:rPr>
              <a:t>Leader:</a:t>
            </a:r>
            <a:endParaRPr lang="en-AU" sz="1100" dirty="0">
              <a:latin typeface="Roboto" pitchFamily="2" charset="0"/>
              <a:ea typeface="Roboto" pitchFamily="2" charset="0"/>
            </a:endParaRPr>
          </a:p>
          <a:p>
            <a:r>
              <a:rPr lang="en-AU" sz="1100" dirty="0">
                <a:latin typeface="Roboto" pitchFamily="2" charset="0"/>
                <a:ea typeface="Roboto" pitchFamily="2" charset="0"/>
              </a:rPr>
              <a:t>God of love, we pray to you, for tolerance, and the grace to see that we are all his children. In the words of Pope Francis: “No more death! No more exploitation! There is always time to change ..”</a:t>
            </a:r>
          </a:p>
          <a:p>
            <a:r>
              <a:rPr lang="en-AU" sz="900" dirty="0">
                <a:latin typeface="Roboto" pitchFamily="2" charset="0"/>
                <a:ea typeface="Roboto" pitchFamily="2" charset="0"/>
              </a:rPr>
              <a:t>(Ciudad Juarez, Mexico, February 2016)</a:t>
            </a:r>
          </a:p>
          <a:p>
            <a:endParaRPr lang="en-AU" sz="1100" dirty="0">
              <a:latin typeface="Roboto" pitchFamily="2" charset="0"/>
              <a:ea typeface="Roboto" pitchFamily="2" charset="0"/>
            </a:endParaRPr>
          </a:p>
          <a:p>
            <a:r>
              <a:rPr lang="en-AU" sz="1100" b="1" dirty="0">
                <a:latin typeface="Roboto" pitchFamily="2" charset="0"/>
                <a:ea typeface="Roboto" pitchFamily="2" charset="0"/>
              </a:rPr>
              <a:t>Group:</a:t>
            </a:r>
            <a:endParaRPr lang="en-AU" sz="1100" dirty="0">
              <a:latin typeface="Roboto" pitchFamily="2" charset="0"/>
              <a:ea typeface="Roboto" pitchFamily="2" charset="0"/>
            </a:endParaRPr>
          </a:p>
          <a:p>
            <a:r>
              <a:rPr lang="en-AU" sz="1100" dirty="0">
                <a:latin typeface="Roboto" pitchFamily="2" charset="0"/>
                <a:ea typeface="Roboto" pitchFamily="2" charset="0"/>
              </a:rPr>
              <a:t>God of all humanity, </a:t>
            </a:r>
          </a:p>
          <a:p>
            <a:r>
              <a:rPr lang="en-AU" sz="1100" dirty="0">
                <a:latin typeface="Roboto" pitchFamily="2" charset="0"/>
                <a:ea typeface="Roboto" pitchFamily="2" charset="0"/>
              </a:rPr>
              <a:t>In a world full of fear, open our hearts to your love.</a:t>
            </a:r>
          </a:p>
          <a:p>
            <a:r>
              <a:rPr lang="en-AU" sz="1100" dirty="0">
                <a:latin typeface="Roboto" pitchFamily="2" charset="0"/>
                <a:ea typeface="Roboto" pitchFamily="2" charset="0"/>
              </a:rPr>
              <a:t>Though we walk in desolate valleys,</a:t>
            </a:r>
          </a:p>
          <a:p>
            <a:r>
              <a:rPr lang="en-AU" sz="1100" dirty="0">
                <a:latin typeface="Roboto" pitchFamily="2" charset="0"/>
                <a:ea typeface="Roboto" pitchFamily="2" charset="0"/>
              </a:rPr>
              <a:t>Open our minds to your hope.</a:t>
            </a:r>
          </a:p>
          <a:p>
            <a:r>
              <a:rPr lang="en-AU" sz="1100" dirty="0">
                <a:latin typeface="Roboto" pitchFamily="2" charset="0"/>
                <a:ea typeface="Roboto" pitchFamily="2" charset="0"/>
              </a:rPr>
              <a:t>We turn from hatred toward love.</a:t>
            </a:r>
          </a:p>
          <a:p>
            <a:r>
              <a:rPr lang="en-AU" sz="1100" dirty="0">
                <a:latin typeface="Roboto" pitchFamily="2" charset="0"/>
                <a:ea typeface="Roboto" pitchFamily="2" charset="0"/>
              </a:rPr>
              <a:t>We turn from intolerance toward understanding.</a:t>
            </a:r>
          </a:p>
          <a:p>
            <a:r>
              <a:rPr lang="en-AU" sz="1100" dirty="0">
                <a:latin typeface="Roboto" pitchFamily="2" charset="0"/>
                <a:ea typeface="Roboto" pitchFamily="2" charset="0"/>
              </a:rPr>
              <a:t>We commit ourselves to compassion.</a:t>
            </a:r>
          </a:p>
          <a:p>
            <a:r>
              <a:rPr lang="en-AU" sz="1100" dirty="0">
                <a:latin typeface="Roboto" pitchFamily="2" charset="0"/>
                <a:ea typeface="Roboto" pitchFamily="2" charset="0"/>
              </a:rPr>
              <a:t>Together, not alone, we pray for peace.</a:t>
            </a:r>
          </a:p>
          <a:p>
            <a:r>
              <a:rPr lang="en-AU" sz="1100" dirty="0">
                <a:latin typeface="Roboto" pitchFamily="2" charset="0"/>
                <a:ea typeface="Roboto" pitchFamily="2" charset="0"/>
              </a:rPr>
              <a:t>Through Christ our Lord,</a:t>
            </a:r>
          </a:p>
          <a:p>
            <a:r>
              <a:rPr lang="en-AU" sz="1100" dirty="0">
                <a:latin typeface="Roboto" pitchFamily="2" charset="0"/>
                <a:ea typeface="Roboto" pitchFamily="2" charset="0"/>
              </a:rPr>
              <a:t>Amen</a:t>
            </a:r>
          </a:p>
          <a:p>
            <a:r>
              <a:rPr lang="en-AU" sz="900" dirty="0">
                <a:latin typeface="Roboto" pitchFamily="2" charset="0"/>
                <a:ea typeface="Roboto" pitchFamily="2" charset="0"/>
              </a:rPr>
              <a:t>(Linda Jones, CAFOD)</a:t>
            </a:r>
          </a:p>
          <a:p>
            <a:r>
              <a:rPr lang="en-AU" dirty="0"/>
              <a:t> </a:t>
            </a:r>
          </a:p>
          <a:p>
            <a:pPr>
              <a:spcBef>
                <a:spcPts val="120"/>
              </a:spcBef>
              <a:spcAft>
                <a:spcPts val="120"/>
              </a:spcAft>
            </a:pPr>
            <a:endParaRPr lang="en-AU" sz="1600" b="1" dirty="0">
              <a:solidFill>
                <a:srgbClr val="D86075"/>
              </a:solidFill>
              <a:latin typeface="Roboto" pitchFamily="2" charset="0"/>
              <a:ea typeface="Roboto" pitchFamily="2" charset="0"/>
            </a:endParaRP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r>
              <a:rPr lang="en-AU" sz="1100" dirty="0">
                <a:latin typeface="Roboto" pitchFamily="2" charset="0"/>
                <a:ea typeface="Roboto" pitchFamily="2" charset="0"/>
              </a:rPr>
              <a:t> </a:t>
            </a:r>
          </a:p>
          <a:p>
            <a:endParaRPr lang="en-AU" sz="1100" dirty="0">
              <a:latin typeface="Roboto" pitchFamily="2" charset="0"/>
              <a:ea typeface="Roboto" pitchFamily="2" charset="0"/>
            </a:endParaRPr>
          </a:p>
          <a:p>
            <a:r>
              <a:rPr lang="en-AU" b="1" dirty="0"/>
              <a:t> </a:t>
            </a:r>
            <a:endParaRPr lang="en-AU" dirty="0"/>
          </a:p>
          <a:p>
            <a:r>
              <a:rPr lang="en-AU" dirty="0"/>
              <a:t> </a:t>
            </a:r>
          </a:p>
        </p:txBody>
      </p:sp>
    </p:spTree>
    <p:extLst>
      <p:ext uri="{BB962C8B-B14F-4D97-AF65-F5344CB8AC3E}">
        <p14:creationId xmlns:p14="http://schemas.microsoft.com/office/powerpoint/2010/main" val="112207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EF510-903A-7C42-B4CE-1B7611C6B574}"/>
              </a:ext>
            </a:extLst>
          </p:cNvPr>
          <p:cNvSpPr>
            <a:spLocks noGrp="1"/>
          </p:cNvSpPr>
          <p:nvPr>
            <p:ph type="ctrTitle"/>
          </p:nvPr>
        </p:nvSpPr>
        <p:spPr>
          <a:xfrm>
            <a:off x="388765" y="171413"/>
            <a:ext cx="6449129" cy="1068408"/>
          </a:xfrm>
          <a:prstGeom prst="rect">
            <a:avLst/>
          </a:prstGeom>
        </p:spPr>
        <p:txBody>
          <a:bodyPr/>
          <a:lstStyle/>
          <a:p>
            <a:r>
              <a:rPr lang="en-US"/>
              <a:t>Refugee prayer pilgrimage</a:t>
            </a:r>
          </a:p>
        </p:txBody>
      </p:sp>
      <p:sp>
        <p:nvSpPr>
          <p:cNvPr id="4" name="Control 1">
            <a:extLst>
              <a:ext uri="{FF2B5EF4-FFF2-40B4-BE49-F238E27FC236}">
                <a16:creationId xmlns:a16="http://schemas.microsoft.com/office/drawing/2014/main" id="{EFE848AB-9732-4E08-AD2F-B0051F810F68}"/>
              </a:ext>
            </a:extLst>
          </p:cNvPr>
          <p:cNvSpPr>
            <a:spLocks noChangeArrowheads="1" noChangeShapeType="1"/>
          </p:cNvSpPr>
          <p:nvPr/>
        </p:nvSpPr>
        <p:spPr bwMode="auto">
          <a:xfrm>
            <a:off x="1601788" y="4829175"/>
            <a:ext cx="6508750" cy="760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6" name="Rectangle 5">
            <a:extLst>
              <a:ext uri="{FF2B5EF4-FFF2-40B4-BE49-F238E27FC236}">
                <a16:creationId xmlns:a16="http://schemas.microsoft.com/office/drawing/2014/main" id="{9AEDBBCE-B484-44FE-8BF7-CF97C1A1885F}"/>
              </a:ext>
            </a:extLst>
          </p:cNvPr>
          <p:cNvSpPr/>
          <p:nvPr/>
        </p:nvSpPr>
        <p:spPr>
          <a:xfrm>
            <a:off x="237874" y="1436141"/>
            <a:ext cx="7083926" cy="11600612"/>
          </a:xfrm>
          <a:prstGeom prst="rect">
            <a:avLst/>
          </a:prstGeom>
        </p:spPr>
        <p:txBody>
          <a:bodyPr wrap="square">
            <a:spAutoFit/>
          </a:bodyPr>
          <a:lstStyle/>
          <a:p>
            <a:pPr>
              <a:spcBef>
                <a:spcPts val="120"/>
              </a:spcBef>
              <a:spcAft>
                <a:spcPts val="120"/>
              </a:spcAft>
            </a:pPr>
            <a:r>
              <a:rPr lang="en-AU" sz="1600" b="1" dirty="0">
                <a:solidFill>
                  <a:srgbClr val="2E294E"/>
                </a:solidFill>
                <a:latin typeface="Roboto" pitchFamily="2" charset="0"/>
                <a:ea typeface="Roboto" pitchFamily="2" charset="0"/>
              </a:rPr>
              <a:t>Stage 4: The Journey</a:t>
            </a:r>
          </a:p>
          <a:p>
            <a:pPr>
              <a:spcBef>
                <a:spcPts val="120"/>
              </a:spcBef>
              <a:spcAft>
                <a:spcPts val="120"/>
              </a:spcAft>
            </a:pPr>
            <a:r>
              <a:rPr lang="en-AU" sz="1100" b="1" dirty="0">
                <a:latin typeface="Roboto" pitchFamily="2" charset="0"/>
                <a:ea typeface="Roboto" pitchFamily="2" charset="0"/>
              </a:rPr>
              <a:t> </a:t>
            </a: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He led his people through the desert.</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Group:</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For his love and compassion endures forever.</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Leader</a:t>
            </a:r>
            <a:r>
              <a:rPr lang="en-AU" sz="1100" i="1" dirty="0">
                <a:solidFill>
                  <a:srgbClr val="2E294E"/>
                </a:solidFill>
                <a:latin typeface="Roboto" pitchFamily="2" charset="0"/>
                <a:ea typeface="Roboto" pitchFamily="2" charset="0"/>
              </a:rPr>
              <a:t>: [Hold up backpack and image of feet]</a:t>
            </a:r>
          </a:p>
          <a:p>
            <a:pPr>
              <a:spcBef>
                <a:spcPts val="120"/>
              </a:spcBef>
              <a:spcAft>
                <a:spcPts val="120"/>
              </a:spcAft>
            </a:pPr>
            <a:r>
              <a:rPr lang="en-AU" sz="1100" dirty="0">
                <a:latin typeface="Roboto" pitchFamily="2" charset="0"/>
                <a:ea typeface="Roboto" pitchFamily="2" charset="0"/>
              </a:rPr>
              <a:t>Look down at what you are wearing. If you have a bag, think about what’s in it. Now close your eyes. Imagine you are being forced to leave your home by the sounds of fighting. You can’t pack; you just leave as you are. These clothes and the few things in your bag are all you will have for many weeks. You don’t know if you will ever come home.</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1:</a:t>
            </a:r>
          </a:p>
          <a:p>
            <a:pPr>
              <a:spcBef>
                <a:spcPts val="120"/>
              </a:spcBef>
              <a:spcAft>
                <a:spcPts val="120"/>
              </a:spcAft>
            </a:pPr>
            <a:r>
              <a:rPr lang="en-AU" sz="1100" dirty="0" err="1">
                <a:latin typeface="Roboto" pitchFamily="2" charset="0"/>
                <a:ea typeface="Roboto" pitchFamily="2" charset="0"/>
              </a:rPr>
              <a:t>Sakhina</a:t>
            </a:r>
            <a:r>
              <a:rPr lang="en-AU" sz="1100" dirty="0">
                <a:latin typeface="Roboto" pitchFamily="2" charset="0"/>
                <a:ea typeface="Roboto" pitchFamily="2" charset="0"/>
              </a:rPr>
              <a:t> lived in Myanmar up until 2017 when she was forced to flee with her family to Bangladesh. “Too many people died in our neighbourhood. I couldn’t bear it and moved away from there…” </a:t>
            </a:r>
            <a:r>
              <a:rPr lang="en-AU" sz="1100" dirty="0" err="1">
                <a:latin typeface="Roboto" pitchFamily="2" charset="0"/>
                <a:ea typeface="Roboto" pitchFamily="2" charset="0"/>
              </a:rPr>
              <a:t>Sakhina</a:t>
            </a:r>
            <a:r>
              <a:rPr lang="en-AU" sz="1100" dirty="0">
                <a:latin typeface="Roboto" pitchFamily="2" charset="0"/>
                <a:ea typeface="Roboto" pitchFamily="2" charset="0"/>
              </a:rPr>
              <a:t> explains. She hid for ten days with no food, before being able to flee to the Myanmar-Bangladesh border. When reaching the border, she and her family were forced to drink from an unclean river to survive. </a:t>
            </a:r>
            <a:r>
              <a:rPr lang="en-AU" sz="1100" dirty="0" err="1">
                <a:latin typeface="Roboto" pitchFamily="2" charset="0"/>
                <a:ea typeface="Roboto" pitchFamily="2" charset="0"/>
              </a:rPr>
              <a:t>Sakhina</a:t>
            </a:r>
            <a:r>
              <a:rPr lang="en-AU" sz="1100" dirty="0">
                <a:latin typeface="Roboto" pitchFamily="2" charset="0"/>
                <a:ea typeface="Roboto" pitchFamily="2" charset="0"/>
              </a:rPr>
              <a:t> is now living in the world’s largest displaced persons camp in Bangladesh with one of her daughters. Caritas Bangladesh provides food, shelter, water, sanitation, healthcare and counselling to the displaced people living in the camp. </a:t>
            </a:r>
            <a:r>
              <a:rPr lang="en-AU" sz="1100" i="1" dirty="0">
                <a:solidFill>
                  <a:srgbClr val="2E294E"/>
                </a:solidFill>
                <a:latin typeface="Roboto" pitchFamily="2" charset="0"/>
                <a:ea typeface="Roboto" pitchFamily="2" charset="0"/>
              </a:rPr>
              <a:t>[Silence]</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2:</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“When they had departed, behold, the angel of the Lord appeared to Joseph in a dream and said, “Rise, take the child and his mother, flee to Egypt, and stay there until I tell you. Herod is going to search for the child to destroy him. Joseph rose and took the child and his mother by night and departed for Egypt.”</a:t>
            </a:r>
          </a:p>
          <a:p>
            <a:pPr>
              <a:spcBef>
                <a:spcPts val="120"/>
              </a:spcBef>
              <a:spcAft>
                <a:spcPts val="120"/>
              </a:spcAft>
            </a:pPr>
            <a:r>
              <a:rPr lang="en-AU" sz="900" dirty="0">
                <a:latin typeface="Roboto" pitchFamily="2" charset="0"/>
                <a:ea typeface="Roboto" pitchFamily="2" charset="0"/>
              </a:rPr>
              <a:t>(Matthew 2:13-14)</a:t>
            </a: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r>
              <a:rPr lang="en-AU" sz="1100" b="1" dirty="0">
                <a:latin typeface="Roboto" pitchFamily="2" charset="0"/>
                <a:ea typeface="Roboto" pitchFamily="2" charset="0"/>
              </a:rPr>
              <a:t>Leader:</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The journeys made by migrants and refugees are long and dangerous. Traveling in locked shipping containers or flimsy dinghies, they risk their lives in the hope of finding a safe place.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Reader 3:</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People who come to Australia claiming protection are not aliens, but our brothers and sisters. If they cannot find protection in their own countries, they are entitled to claim it from other nations, including ours.</a:t>
            </a:r>
          </a:p>
          <a:p>
            <a:pPr>
              <a:spcBef>
                <a:spcPts val="120"/>
              </a:spcBef>
              <a:spcAft>
                <a:spcPts val="120"/>
              </a:spcAft>
            </a:pPr>
            <a:r>
              <a:rPr lang="en-AU" sz="900" dirty="0">
                <a:latin typeface="Roboto" pitchFamily="2" charset="0"/>
                <a:ea typeface="Roboto" pitchFamily="2" charset="0"/>
              </a:rPr>
              <a:t>(Australian Catholic Bishops Conference, ‘For Those Who’ve Come Across the  Seas’ 2015-2016 Social Justice Statement.)</a:t>
            </a:r>
          </a:p>
          <a:p>
            <a:pPr>
              <a:spcBef>
                <a:spcPts val="120"/>
              </a:spcBef>
              <a:spcAft>
                <a:spcPts val="120"/>
              </a:spcAft>
            </a:pPr>
            <a:r>
              <a:rPr lang="en-AU" sz="800" dirty="0">
                <a:latin typeface="Roboto" pitchFamily="2" charset="0"/>
                <a:ea typeface="Roboto" pitchFamily="2" charset="0"/>
              </a:rPr>
              <a:t> </a:t>
            </a:r>
          </a:p>
          <a:p>
            <a:pPr>
              <a:spcBef>
                <a:spcPts val="120"/>
              </a:spcBef>
              <a:spcAft>
                <a:spcPts val="120"/>
              </a:spcAft>
            </a:pPr>
            <a:r>
              <a:rPr lang="en-AU" sz="1100" b="1" dirty="0">
                <a:latin typeface="Roboto" pitchFamily="2" charset="0"/>
                <a:ea typeface="Roboto" pitchFamily="2" charset="0"/>
              </a:rPr>
              <a:t>Leader: </a:t>
            </a:r>
          </a:p>
          <a:p>
            <a:pPr>
              <a:spcBef>
                <a:spcPts val="120"/>
              </a:spcBef>
              <a:spcAft>
                <a:spcPts val="120"/>
              </a:spcAft>
            </a:pPr>
            <a:r>
              <a:rPr lang="en-AU" sz="1100" dirty="0">
                <a:latin typeface="Roboto" pitchFamily="2" charset="0"/>
                <a:ea typeface="Roboto" pitchFamily="2" charset="0"/>
              </a:rPr>
              <a:t>For refugees on long journeys, we pray for safe passage, hearts filled with courage, strength to support children and the weak, and at the journey’s end, a true welcome.</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b="1" dirty="0">
                <a:latin typeface="Roboto" pitchFamily="2" charset="0"/>
                <a:ea typeface="Roboto" pitchFamily="2" charset="0"/>
              </a:rPr>
              <a:t>Group:</a:t>
            </a: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Lord, you walked alongside those who suffer. Give us mercy in our hearts, to pour balm on the injured feet of those who walk. </a:t>
            </a:r>
          </a:p>
          <a:p>
            <a:pPr>
              <a:spcBef>
                <a:spcPts val="120"/>
              </a:spcBef>
              <a:spcAft>
                <a:spcPts val="120"/>
              </a:spcAft>
            </a:pPr>
            <a:r>
              <a:rPr lang="en-AU" sz="900" dirty="0">
                <a:latin typeface="Roboto" pitchFamily="2" charset="0"/>
                <a:ea typeface="Roboto" pitchFamily="2" charset="0"/>
              </a:rPr>
              <a:t>(From Pope Francis’ address to the bishops of Mexico, 2016) </a:t>
            </a:r>
          </a:p>
          <a:p>
            <a:pPr>
              <a:spcBef>
                <a:spcPts val="120"/>
              </a:spcBef>
              <a:spcAft>
                <a:spcPts val="120"/>
              </a:spcAft>
            </a:pPr>
            <a:r>
              <a:rPr lang="en-AU" dirty="0"/>
              <a:t> </a:t>
            </a:r>
          </a:p>
          <a:p>
            <a:pPr>
              <a:spcBef>
                <a:spcPts val="120"/>
              </a:spcBef>
              <a:spcAft>
                <a:spcPts val="120"/>
              </a:spcAft>
            </a:pPr>
            <a:endParaRPr lang="en-AU" sz="1100" b="1" dirty="0">
              <a:solidFill>
                <a:srgbClr val="D86075"/>
              </a:solidFill>
              <a:latin typeface="Roboto" pitchFamily="2" charset="0"/>
              <a:ea typeface="Roboto" pitchFamily="2" charset="0"/>
            </a:endParaRPr>
          </a:p>
          <a:p>
            <a:r>
              <a:rPr lang="en-AU" sz="1100" dirty="0">
                <a:latin typeface="Roboto" pitchFamily="2" charset="0"/>
                <a:ea typeface="Roboto" pitchFamily="2" charset="0"/>
              </a:rPr>
              <a:t> </a:t>
            </a:r>
          </a:p>
          <a:p>
            <a:pPr>
              <a:spcBef>
                <a:spcPts val="120"/>
              </a:spcBef>
              <a:spcAft>
                <a:spcPts val="120"/>
              </a:spcAft>
            </a:pPr>
            <a:endParaRPr lang="en-AU" sz="1600" b="1" dirty="0">
              <a:solidFill>
                <a:srgbClr val="D86075"/>
              </a:solidFill>
              <a:latin typeface="Roboto" pitchFamily="2" charset="0"/>
              <a:ea typeface="Roboto" pitchFamily="2" charset="0"/>
            </a:endParaRPr>
          </a:p>
          <a:p>
            <a:pPr>
              <a:spcBef>
                <a:spcPts val="120"/>
              </a:spcBef>
              <a:spcAft>
                <a:spcPts val="120"/>
              </a:spcAft>
            </a:pPr>
            <a:endParaRPr lang="en-AU" sz="1100" b="1" dirty="0">
              <a:solidFill>
                <a:srgbClr val="D86075"/>
              </a:solidFill>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pPr>
              <a:spcBef>
                <a:spcPts val="120"/>
              </a:spcBef>
              <a:spcAft>
                <a:spcPts val="120"/>
              </a:spcAft>
            </a:pPr>
            <a:r>
              <a:rPr lang="en-AU" sz="1100" dirty="0">
                <a:latin typeface="Roboto" pitchFamily="2" charset="0"/>
                <a:ea typeface="Roboto" pitchFamily="2" charset="0"/>
              </a:rPr>
              <a:t> </a:t>
            </a:r>
          </a:p>
          <a:p>
            <a:pPr>
              <a:spcBef>
                <a:spcPts val="120"/>
              </a:spcBef>
              <a:spcAft>
                <a:spcPts val="120"/>
              </a:spcAft>
            </a:pPr>
            <a:endParaRPr lang="en-AU" sz="1100" dirty="0">
              <a:latin typeface="Roboto" pitchFamily="2" charset="0"/>
              <a:ea typeface="Roboto" pitchFamily="2" charset="0"/>
            </a:endParaRPr>
          </a:p>
          <a:p>
            <a:r>
              <a:rPr lang="en-AU" sz="1100" dirty="0">
                <a:latin typeface="Roboto" pitchFamily="2" charset="0"/>
                <a:ea typeface="Roboto" pitchFamily="2" charset="0"/>
              </a:rPr>
              <a:t> </a:t>
            </a:r>
          </a:p>
          <a:p>
            <a:endParaRPr lang="en-AU" sz="1100" dirty="0">
              <a:latin typeface="Roboto" pitchFamily="2" charset="0"/>
              <a:ea typeface="Roboto" pitchFamily="2" charset="0"/>
            </a:endParaRPr>
          </a:p>
          <a:p>
            <a:r>
              <a:rPr lang="en-AU" b="1" dirty="0"/>
              <a:t> </a:t>
            </a:r>
            <a:endParaRPr lang="en-AU" dirty="0"/>
          </a:p>
          <a:p>
            <a:r>
              <a:rPr lang="en-AU" dirty="0"/>
              <a:t> </a:t>
            </a:r>
          </a:p>
        </p:txBody>
      </p:sp>
    </p:spTree>
    <p:extLst>
      <p:ext uri="{BB962C8B-B14F-4D97-AF65-F5344CB8AC3E}">
        <p14:creationId xmlns:p14="http://schemas.microsoft.com/office/powerpoint/2010/main" val="42941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4f41e8-2c9a-4a9a-8a86-1b2eca9cb15f" xsi:nil="true"/>
    <lcf76f155ced4ddcb4097134ff3c332f xmlns="a7938f78-b017-4dc0-8c82-d5b44b2641c5">
      <Terms xmlns="http://schemas.microsoft.com/office/infopath/2007/PartnerControls"/>
    </lcf76f155ced4ddcb4097134ff3c332f>
    <MediaLengthInSeconds xmlns="a7938f78-b017-4dc0-8c82-d5b44b2641c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DB4FC32371B3489519A984A7B27919" ma:contentTypeVersion="19" ma:contentTypeDescription="Create a new document." ma:contentTypeScope="" ma:versionID="616cba8acb9e0cdda2726f1aa8357487">
  <xsd:schema xmlns:xsd="http://www.w3.org/2001/XMLSchema" xmlns:xs="http://www.w3.org/2001/XMLSchema" xmlns:p="http://schemas.microsoft.com/office/2006/metadata/properties" xmlns:ns2="a7938f78-b017-4dc0-8c82-d5b44b2641c5" xmlns:ns3="a74f41e8-2c9a-4a9a-8a86-1b2eca9cb15f" targetNamespace="http://schemas.microsoft.com/office/2006/metadata/properties" ma:root="true" ma:fieldsID="8263444d65e89c1549783ac1a4911d42" ns2:_="" ns3:_="">
    <xsd:import namespace="a7938f78-b017-4dc0-8c82-d5b44b2641c5"/>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38f78-b017-4dc0-8c82-d5b44b264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B9A1ED-15E2-4F9D-AF70-55D002EDE42E}">
  <ds:schemaRefs>
    <ds:schemaRef ds:uri="http://schemas.microsoft.com/office/2006/metadata/properties"/>
    <ds:schemaRef ds:uri="http://schemas.microsoft.com/office/infopath/2007/PartnerControls"/>
    <ds:schemaRef ds:uri="a74f41e8-2c9a-4a9a-8a86-1b2eca9cb15f"/>
    <ds:schemaRef ds:uri="a7938f78-b017-4dc0-8c82-d5b44b2641c5"/>
  </ds:schemaRefs>
</ds:datastoreItem>
</file>

<file path=customXml/itemProps2.xml><?xml version="1.0" encoding="utf-8"?>
<ds:datastoreItem xmlns:ds="http://schemas.openxmlformats.org/officeDocument/2006/customXml" ds:itemID="{3968F136-C842-4AB9-9523-22C9B4F62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938f78-b017-4dc0-8c82-d5b44b2641c5"/>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02ADB0-97C5-4ADB-912F-670AA67F45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552</TotalTime>
  <Words>5639</Words>
  <Application>Microsoft Office PowerPoint</Application>
  <PresentationFormat>Custom</PresentationFormat>
  <Paragraphs>627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Roboto</vt:lpstr>
      <vt:lpstr>Roboto Medium</vt:lpstr>
      <vt:lpstr>Symbol</vt:lpstr>
      <vt:lpstr>Office Theme</vt:lpstr>
      <vt:lpstr>PowerPoint Presentation</vt:lpstr>
      <vt:lpstr>Refugee prayer pilgrimage</vt:lpstr>
      <vt:lpstr>Refugee prayer pilgrimage</vt:lpstr>
      <vt:lpstr>Refugee prayer pilgrimage</vt:lpstr>
      <vt:lpstr>Refugee prayer pilgrimage</vt:lpstr>
      <vt:lpstr>Refugee prayer pilgrimage</vt:lpstr>
      <vt:lpstr>Refugee prayer pilgrimage</vt:lpstr>
      <vt:lpstr>Refugee prayer pilgrimage</vt:lpstr>
      <vt:lpstr>Refugee prayer pilgrimage</vt:lpstr>
      <vt:lpstr>Refugee prayer pilgrimage</vt:lpstr>
      <vt:lpstr>Refugee prayer pilgrimage</vt:lpstr>
      <vt:lpstr>Refugee prayer pilgrimage</vt:lpstr>
      <vt:lpstr>Refugee prayer pilgrimage</vt:lpstr>
      <vt:lpstr>Refugee prayer pilgrimage</vt:lpstr>
      <vt:lpstr>Refugee prayer pilgrimage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Wong</dc:creator>
  <cp:lastModifiedBy>Eleanor Niland</cp:lastModifiedBy>
  <cp:revision>1</cp:revision>
  <dcterms:created xsi:type="dcterms:W3CDTF">2020-12-03T01:21:15Z</dcterms:created>
  <dcterms:modified xsi:type="dcterms:W3CDTF">2026-04-15T01:27:24Z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0x01010009DB4FC32371B3489519A984A7B27919</vt:lpwstr>
  </property>
  <property fmtid="{D5CDD505-2E9C-101B-9397-08002B2CF9AE}" pid="3" name="_dlc_DocIdItemGuid">
    <vt:lpwstr>dd5727df-485d-4f4d-9612-1686c08ce1e2</vt:lpwstr>
  </property>
  <property fmtid="{D5CDD505-2E9C-101B-9397-08002B2CF9AE}" pid="4" name="Topic">
    <vt:lpwstr/>
  </property>
  <property fmtid="{D5CDD505-2E9C-101B-9397-08002B2CF9AE}" pid="5" name="Calendar Year">
    <vt:lpwstr>3</vt:lpwstr>
  </property>
  <property fmtid="{D5CDD505-2E9C-101B-9397-08002B2CF9AE}" pid="6" name="_ExtendedDescription">
    <vt:lpwstr>A 60 minute refugee prayer pilgrimage where participants reflect on refugees in different places, the challenges they face and what individuals can do to stand in solidarity with them. </vt:lpwstr>
  </property>
  <property fmtid="{D5CDD505-2E9C-101B-9397-08002B2CF9AE}" pid="7" name="Document Status">
    <vt:lpwstr>1</vt:lpwstr>
  </property>
  <property fmtid="{D5CDD505-2E9C-101B-9397-08002B2CF9AE}" pid="8" name="Order">
    <vt:r8>1685100</vt:r8>
  </property>
  <property fmtid="{D5CDD505-2E9C-101B-9397-08002B2CF9AE}" pid="9" name="TaxKeyword">
    <vt:lpwstr/>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TriggerFlowInfo">
    <vt:lpwstr/>
  </property>
  <property fmtid="{D5CDD505-2E9C-101B-9397-08002B2CF9AE}" pid="15" name="MediaServiceImageTags">
    <vt:lpwstr/>
  </property>
  <property fmtid="{D5CDD505-2E9C-101B-9397-08002B2CF9AE}" pid="16" name="Audience">
    <vt:lpwstr>;#Lower Primary (F-2);#</vt:lpwstr>
  </property>
  <property fmtid="{D5CDD505-2E9C-101B-9397-08002B2CF9AE}" pid="17" name="Curriculum">
    <vt:lpwstr>;#Civics and Citizenship;#</vt:lpwstr>
  </property>
  <property fmtid="{D5CDD505-2E9C-101B-9397-08002B2CF9AE}" pid="18" name="Res Type">
    <vt:lpwstr>;#Assembly;#</vt:lpwstr>
  </property>
  <property fmtid="{D5CDD505-2E9C-101B-9397-08002B2CF9AE}" pid="19" name="Resource Topic">
    <vt:lpwstr>;#About Caritas;#</vt:lpwstr>
  </property>
</Properties>
</file>