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9" r:id="rId4"/>
  </p:sldMasterIdLst>
  <p:notesMasterIdLst>
    <p:notesMasterId r:id="rId32"/>
  </p:notesMasterIdLst>
  <p:sldIdLst>
    <p:sldId id="285" r:id="rId5"/>
    <p:sldId id="508" r:id="rId6"/>
    <p:sldId id="478" r:id="rId7"/>
    <p:sldId id="274" r:id="rId8"/>
    <p:sldId id="308" r:id="rId9"/>
    <p:sldId id="504" r:id="rId10"/>
    <p:sldId id="299" r:id="rId11"/>
    <p:sldId id="293" r:id="rId12"/>
    <p:sldId id="292" r:id="rId13"/>
    <p:sldId id="291" r:id="rId14"/>
    <p:sldId id="314" r:id="rId15"/>
    <p:sldId id="300" r:id="rId16"/>
    <p:sldId id="505" r:id="rId17"/>
    <p:sldId id="506" r:id="rId18"/>
    <p:sldId id="298" r:id="rId19"/>
    <p:sldId id="301" r:id="rId20"/>
    <p:sldId id="315" r:id="rId21"/>
    <p:sldId id="319" r:id="rId22"/>
    <p:sldId id="317" r:id="rId23"/>
    <p:sldId id="320" r:id="rId24"/>
    <p:sldId id="305" r:id="rId25"/>
    <p:sldId id="323" r:id="rId26"/>
    <p:sldId id="324" r:id="rId27"/>
    <p:sldId id="327" r:id="rId28"/>
    <p:sldId id="328" r:id="rId29"/>
    <p:sldId id="507" r:id="rId30"/>
    <p:sldId id="271" r:id="rId31"/>
  </p:sldIdLst>
  <p:sldSz cx="17340263" cy="9753600"/>
  <p:notesSz cx="13004800" cy="9753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C21B81-68C7-CDC9-5D1E-2BF4DC3C010B}" name="Nicole Dobrohotoff" initials="ND" userId="S::nicoled@caritas.org.au::2dc4cf58-dc7e-422a-950b-38460c74cb76" providerId="AD"/>
  <p188:author id="{8315C088-3D2D-04F2-F7AC-64AD9EA78324}" name="Connie Zehender" initials="CZ" userId="S::connie.zehender@caritas.org.au::293f58c3-974a-4344-9885-7ef880cd69ee" providerId="AD"/>
  <p188:author id="{5C278F95-DF18-F5FB-5F27-94D6A23C114C}" name="Aline Peres" initials="AP" userId="S::aline.peres@caritas.org.au::d0d53526-8679-46ec-b5cd-efcf99ee9e59" providerId="AD"/>
  <p188:author id="{88DD36BE-2BF0-8C51-4147-0272E405388E}" name="Sally Murphy" initials="SM" userId="S::Sally.Murphy@caritas.org.au::dc8129e8-3764-4b90-858b-69271ffb6ebe" providerId="AD"/>
  <p188:author id="{D955A4F5-74C9-8076-9055-8B818426F197}" name="Ellie Wong" initials="EW" userId="S::ellie.wong@caritas.org.au::b9a841f3-31fa-4afe-b5f4-af32ceb9523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cole Dobrohotoff" initials="ND" lastIdx="16" clrIdx="0">
    <p:extLst>
      <p:ext uri="{19B8F6BF-5375-455C-9EA6-DF929625EA0E}">
        <p15:presenceInfo xmlns:p15="http://schemas.microsoft.com/office/powerpoint/2012/main" userId="S-1-5-21-568877940-3399399001-4121681156-2163" providerId="AD"/>
      </p:ext>
    </p:extLst>
  </p:cmAuthor>
  <p:cmAuthor id="2" name="Sally Murphy" initials="SM" lastIdx="2" clrIdx="1">
    <p:extLst>
      <p:ext uri="{19B8F6BF-5375-455C-9EA6-DF929625EA0E}">
        <p15:presenceInfo xmlns:p15="http://schemas.microsoft.com/office/powerpoint/2012/main" userId="S::Sally.Murphy@caritas.org.au::dc8129e8-3764-4b90-858b-69271ffb6eb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042"/>
    <a:srgbClr val="2E294E"/>
    <a:srgbClr val="762000"/>
    <a:srgbClr val="00589E"/>
    <a:srgbClr val="0F85C8"/>
    <a:srgbClr val="035194"/>
    <a:srgbClr val="015598"/>
    <a:srgbClr val="FFCF99"/>
    <a:srgbClr val="F46036"/>
    <a:srgbClr val="AFBE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2EB048-F81F-43EC-A104-CF7CE238B44F}" v="2" dt="2026-07-19T23:32:52.53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784" autoAdjust="0"/>
  </p:normalViewPr>
  <p:slideViewPr>
    <p:cSldViewPr snapToGrid="0">
      <p:cViewPr varScale="1">
        <p:scale>
          <a:sx n="65" d="100"/>
          <a:sy n="65" d="100"/>
        </p:scale>
        <p:origin x="1188" y="84"/>
      </p:cViewPr>
      <p:guideLst>
        <p:guide orient="horz" pos="288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635625" cy="488950"/>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a:p>
        </p:txBody>
      </p:sp>
      <p:sp>
        <p:nvSpPr>
          <p:cNvPr id="3" name="Date Placeholder 2"/>
          <p:cNvSpPr>
            <a:spLocks noGrp="1"/>
          </p:cNvSpPr>
          <p:nvPr>
            <p:ph type="dt" idx="1"/>
          </p:nvPr>
        </p:nvSpPr>
        <p:spPr>
          <a:xfrm>
            <a:off x="7366000" y="0"/>
            <a:ext cx="5635625" cy="488950"/>
          </a:xfrm>
          <a:prstGeom prst="rect">
            <a:avLst/>
          </a:prstGeom>
        </p:spPr>
        <p:txBody>
          <a:bodyPr vert="horz" lIns="91440" tIns="45720" rIns="91440" bIns="45720" rtlCol="0"/>
          <a:lstStyle>
            <a:lvl1pPr algn="r">
              <a:defRPr sz="1200">
                <a:latin typeface="Arial" panose="020B0604020202020204" pitchFamily="34" charset="0"/>
              </a:defRPr>
            </a:lvl1pPr>
          </a:lstStyle>
          <a:p>
            <a:fld id="{3BE5E8D2-D4C8-7940-8001-44440C55E961}" type="datetimeFigureOut">
              <a:rPr lang="en-US" smtClean="0"/>
              <a:pPr/>
              <a:t>7/20/2026</a:t>
            </a:fld>
            <a:endParaRPr lang="en-US"/>
          </a:p>
        </p:txBody>
      </p:sp>
      <p:sp>
        <p:nvSpPr>
          <p:cNvPr id="4" name="Slide Image Placeholder 3"/>
          <p:cNvSpPr>
            <a:spLocks noGrp="1" noRot="1" noChangeAspect="1"/>
          </p:cNvSpPr>
          <p:nvPr>
            <p:ph type="sldImg" idx="2"/>
          </p:nvPr>
        </p:nvSpPr>
        <p:spPr>
          <a:xfrm>
            <a:off x="3576638" y="1219200"/>
            <a:ext cx="5851525" cy="32924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300163" y="4694238"/>
            <a:ext cx="10404475" cy="3840162"/>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264650"/>
            <a:ext cx="5635625" cy="48895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7366000" y="9264650"/>
            <a:ext cx="5635625" cy="488950"/>
          </a:xfrm>
          <a:prstGeom prst="rect">
            <a:avLst/>
          </a:prstGeom>
        </p:spPr>
        <p:txBody>
          <a:bodyPr vert="horz" lIns="91440" tIns="45720" rIns="91440" bIns="45720" rtlCol="0" anchor="b"/>
          <a:lstStyle>
            <a:lvl1pPr algn="r">
              <a:defRPr sz="1200">
                <a:latin typeface="Arial" panose="020B0604020202020204" pitchFamily="34" charset="0"/>
              </a:defRPr>
            </a:lvl1pPr>
          </a:lstStyle>
          <a:p>
            <a:fld id="{CBA13E7F-FD71-DB40-B9E9-8826BD0F7150}" type="slidenum">
              <a:rPr lang="en-US" smtClean="0"/>
              <a:pPr/>
              <a:t>‹#›</a:t>
            </a:fld>
            <a:endParaRPr lang="en-US"/>
          </a:p>
        </p:txBody>
      </p:sp>
    </p:spTree>
    <p:extLst>
      <p:ext uri="{BB962C8B-B14F-4D97-AF65-F5344CB8AC3E}">
        <p14:creationId xmlns:p14="http://schemas.microsoft.com/office/powerpoint/2010/main" val="1612616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gb1EABWb7Hk"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youtube.com/watch/gb1EABWb7Hk"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aritas.org.au/global-gift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3</a:t>
            </a:fld>
            <a:endParaRPr lang="en-US"/>
          </a:p>
        </p:txBody>
      </p:sp>
    </p:spTree>
    <p:extLst>
      <p:ext uri="{BB962C8B-B14F-4D97-AF65-F5344CB8AC3E}">
        <p14:creationId xmlns:p14="http://schemas.microsoft.com/office/powerpoint/2010/main" val="1330815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NOTE: This video will open in a web browser.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Source: </a:t>
            </a:r>
            <a:r>
              <a:rPr lang="en-AU" dirty="0">
                <a:hlinkClick r:id="rId3"/>
              </a:rPr>
              <a:t>CARITAS CST – YouTube</a:t>
            </a:r>
            <a:r>
              <a:rPr lang="en-AU" dirty="0"/>
              <a:t>: </a:t>
            </a:r>
            <a:r>
              <a:rPr lang="en-AU" dirty="0">
                <a:hlinkClick r:id="rId4"/>
              </a:rPr>
              <a:t>https://www.youtube.com/watch/gb1EABWb7Hk</a:t>
            </a:r>
            <a:r>
              <a:rPr lang="en-AU"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13</a:t>
            </a:fld>
            <a:endParaRPr lang="en-US"/>
          </a:p>
        </p:txBody>
      </p:sp>
    </p:spTree>
    <p:extLst>
      <p:ext uri="{BB962C8B-B14F-4D97-AF65-F5344CB8AC3E}">
        <p14:creationId xmlns:p14="http://schemas.microsoft.com/office/powerpoint/2010/main" val="3942655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kern="1200" dirty="0">
                <a:solidFill>
                  <a:schemeClr val="tx1"/>
                </a:solidFill>
                <a:effectLst/>
                <a:latin typeface="Arial" panose="020B0604020202020204" pitchFamily="34" charset="0"/>
                <a:ea typeface="+mn-ea"/>
                <a:cs typeface="+mn-cs"/>
              </a:rPr>
              <a:t>Students watering their school garden in Tanzania. Photo: Caritas Australia  </a:t>
            </a:r>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14</a:t>
            </a:fld>
            <a:endParaRPr lang="en-US"/>
          </a:p>
        </p:txBody>
      </p:sp>
    </p:spTree>
    <p:extLst>
      <p:ext uri="{BB962C8B-B14F-4D97-AF65-F5344CB8AC3E}">
        <p14:creationId xmlns:p14="http://schemas.microsoft.com/office/powerpoint/2010/main" val="3925825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effectLst/>
                <a:ea typeface="Calibri" panose="020F0502020204030204" pitchFamily="34" charset="0"/>
                <a:cs typeface="Arial" panose="020B0604020202020204" pitchFamily="34" charset="0"/>
              </a:rPr>
              <a:t>Aid workers carry infant formula in Khan Younis Refugee Camp. Photo: Caritas Jerusalem</a:t>
            </a:r>
            <a:endParaRPr lang="en-AU" sz="1200"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15</a:t>
            </a:fld>
            <a:endParaRPr lang="en-US"/>
          </a:p>
        </p:txBody>
      </p:sp>
    </p:spTree>
    <p:extLst>
      <p:ext uri="{BB962C8B-B14F-4D97-AF65-F5344CB8AC3E}">
        <p14:creationId xmlns:p14="http://schemas.microsoft.com/office/powerpoint/2010/main" val="4053468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Source: Caritas Australia Annual Report 2024-2025 https://www.caritas.org.au/media/tuanfmno/annual-report-2024-25_digital.pdf</a:t>
            </a:r>
            <a:endParaRPr lang="en-AU" dirty="0"/>
          </a:p>
          <a:p>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16</a:t>
            </a:fld>
            <a:endParaRPr lang="en-US"/>
          </a:p>
        </p:txBody>
      </p:sp>
    </p:spTree>
    <p:extLst>
      <p:ext uri="{BB962C8B-B14F-4D97-AF65-F5344CB8AC3E}">
        <p14:creationId xmlns:p14="http://schemas.microsoft.com/office/powerpoint/2010/main" val="3426023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kern="1200" dirty="0">
                <a:solidFill>
                  <a:schemeClr val="tx1"/>
                </a:solidFill>
                <a:effectLst/>
                <a:latin typeface="Arial" panose="020B0604020202020204" pitchFamily="34" charset="0"/>
                <a:ea typeface="+mn-ea"/>
                <a:cs typeface="+mn-cs"/>
              </a:rPr>
              <a:t>A community group in Bangladesh doing climate change activism through songs. Photo: Caritas Australia </a:t>
            </a:r>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17</a:t>
            </a:fld>
            <a:endParaRPr lang="en-US"/>
          </a:p>
        </p:txBody>
      </p:sp>
    </p:spTree>
    <p:extLst>
      <p:ext uri="{BB962C8B-B14F-4D97-AF65-F5344CB8AC3E}">
        <p14:creationId xmlns:p14="http://schemas.microsoft.com/office/powerpoint/2010/main" val="1387781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Caritas Australia Annual Report 2024-2025 https://www.caritas.org.au/media/tuanfmno/annual-report-2024-25_digital.pdf</a:t>
            </a:r>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18</a:t>
            </a:fld>
            <a:endParaRPr lang="en-US"/>
          </a:p>
        </p:txBody>
      </p:sp>
    </p:spTree>
    <p:extLst>
      <p:ext uri="{BB962C8B-B14F-4D97-AF65-F5344CB8AC3E}">
        <p14:creationId xmlns:p14="http://schemas.microsoft.com/office/powerpoint/2010/main" val="1860714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Caritas Australia Annual Report 2024-2025 https://www.caritas.org.au/media/tuanfmno/annual-report-2024-25_digital.pdf</a:t>
            </a:r>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19</a:t>
            </a:fld>
            <a:endParaRPr lang="en-US"/>
          </a:p>
        </p:txBody>
      </p:sp>
    </p:spTree>
    <p:extLst>
      <p:ext uri="{BB962C8B-B14F-4D97-AF65-F5344CB8AC3E}">
        <p14:creationId xmlns:p14="http://schemas.microsoft.com/office/powerpoint/2010/main" val="2791382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Arial" panose="020B0604020202020204" pitchFamily="34" charset="0"/>
                <a:ea typeface="+mn-ea"/>
                <a:cs typeface="Arial" panose="020B0604020202020204" pitchFamily="34" charset="0"/>
              </a:rPr>
              <a:t>Students participate in workshops at the Laudato Si’ Youth Summit. Photo: Catholic Education Western Australia (CEWA).</a:t>
            </a:r>
          </a:p>
        </p:txBody>
      </p:sp>
      <p:sp>
        <p:nvSpPr>
          <p:cNvPr id="4" name="Slide Number Placeholder 3"/>
          <p:cNvSpPr>
            <a:spLocks noGrp="1"/>
          </p:cNvSpPr>
          <p:nvPr>
            <p:ph type="sldNum" sz="quarter" idx="5"/>
          </p:nvPr>
        </p:nvSpPr>
        <p:spPr/>
        <p:txBody>
          <a:bodyPr/>
          <a:lstStyle/>
          <a:p>
            <a:fld id="{CBA13E7F-FD71-DB40-B9E9-8826BD0F7150}" type="slidenum">
              <a:rPr lang="en-US" smtClean="0"/>
              <a:pPr/>
              <a:t>20</a:t>
            </a:fld>
            <a:endParaRPr lang="en-US"/>
          </a:p>
        </p:txBody>
      </p:sp>
    </p:spTree>
    <p:extLst>
      <p:ext uri="{BB962C8B-B14F-4D97-AF65-F5344CB8AC3E}">
        <p14:creationId xmlns:p14="http://schemas.microsoft.com/office/powerpoint/2010/main" val="3983289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All photo credits: </a:t>
            </a:r>
            <a:r>
              <a:rPr lang="en-AU" sz="1200" kern="0" dirty="0">
                <a:effectLst/>
                <a:latin typeface="Arial" panose="020B0604020202020204" pitchFamily="34" charset="0"/>
                <a:ea typeface="Calibri" panose="020F0502020204030204" pitchFamily="34" charset="0"/>
                <a:cs typeface="Arial" panose="020B0604020202020204" pitchFamily="34" charset="0"/>
              </a:rPr>
              <a:t>Caritas Australia</a:t>
            </a:r>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21</a:t>
            </a:fld>
            <a:endParaRPr lang="en-US"/>
          </a:p>
        </p:txBody>
      </p:sp>
    </p:spTree>
    <p:extLst>
      <p:ext uri="{BB962C8B-B14F-4D97-AF65-F5344CB8AC3E}">
        <p14:creationId xmlns:p14="http://schemas.microsoft.com/office/powerpoint/2010/main" val="3772261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BA13E7F-FD71-DB40-B9E9-8826BD0F7150}" type="slidenum">
              <a:rPr lang="en-US" smtClean="0"/>
              <a:pPr/>
              <a:t>22</a:t>
            </a:fld>
            <a:endParaRPr lang="en-US"/>
          </a:p>
        </p:txBody>
      </p:sp>
    </p:spTree>
    <p:extLst>
      <p:ext uri="{BB962C8B-B14F-4D97-AF65-F5344CB8AC3E}">
        <p14:creationId xmlns:p14="http://schemas.microsoft.com/office/powerpoint/2010/main" val="3500885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i="0" kern="1200" dirty="0" err="1">
                <a:solidFill>
                  <a:schemeClr val="tx1"/>
                </a:solidFill>
                <a:effectLst/>
                <a:latin typeface="Arial"/>
                <a:cs typeface="Arial"/>
              </a:rPr>
              <a:t>Sisilia</a:t>
            </a:r>
            <a:r>
              <a:rPr lang="it-IT" sz="1200" b="0" i="0" kern="1200" dirty="0">
                <a:solidFill>
                  <a:schemeClr val="tx1"/>
                </a:solidFill>
                <a:effectLst/>
                <a:latin typeface="Arial"/>
                <a:cs typeface="Arial"/>
              </a:rPr>
              <a:t> in a </a:t>
            </a:r>
            <a:r>
              <a:rPr lang="it-IT" sz="1200" b="0" i="0" kern="1200" dirty="0" err="1">
                <a:solidFill>
                  <a:schemeClr val="tx1"/>
                </a:solidFill>
                <a:effectLst/>
                <a:latin typeface="Arial"/>
                <a:cs typeface="Arial"/>
              </a:rPr>
              <a:t>classroom</a:t>
            </a:r>
            <a:r>
              <a:rPr lang="it-IT" sz="1200" b="0" i="0" kern="1200" dirty="0">
                <a:solidFill>
                  <a:schemeClr val="tx1"/>
                </a:solidFill>
                <a:effectLst/>
                <a:latin typeface="Arial"/>
                <a:cs typeface="Arial"/>
              </a:rPr>
              <a:t> in rural Tanzania. Photo: Caritas Australia</a:t>
            </a:r>
            <a:r>
              <a:rPr lang="it-IT" dirty="0">
                <a:latin typeface="Arial"/>
                <a:cs typeface="Arial"/>
              </a:rPr>
              <a:t>.</a:t>
            </a:r>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4</a:t>
            </a:fld>
            <a:endParaRPr lang="en-US"/>
          </a:p>
        </p:txBody>
      </p:sp>
    </p:spTree>
    <p:extLst>
      <p:ext uri="{BB962C8B-B14F-4D97-AF65-F5344CB8AC3E}">
        <p14:creationId xmlns:p14="http://schemas.microsoft.com/office/powerpoint/2010/main" val="1196938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p:txBody>
      </p:sp>
      <p:sp>
        <p:nvSpPr>
          <p:cNvPr id="4" name="Slide Number Placeholder 3"/>
          <p:cNvSpPr>
            <a:spLocks noGrp="1"/>
          </p:cNvSpPr>
          <p:nvPr>
            <p:ph type="sldNum" sz="quarter" idx="5"/>
          </p:nvPr>
        </p:nvSpPr>
        <p:spPr/>
        <p:txBody>
          <a:bodyPr/>
          <a:lstStyle/>
          <a:p>
            <a:fld id="{CBA13E7F-FD71-DB40-B9E9-8826BD0F7150}" type="slidenum">
              <a:rPr lang="en-US" smtClean="0"/>
              <a:pPr/>
              <a:t>23</a:t>
            </a:fld>
            <a:endParaRPr lang="en-US"/>
          </a:p>
        </p:txBody>
      </p:sp>
    </p:spTree>
    <p:extLst>
      <p:ext uri="{BB962C8B-B14F-4D97-AF65-F5344CB8AC3E}">
        <p14:creationId xmlns:p14="http://schemas.microsoft.com/office/powerpoint/2010/main" val="1627572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latin typeface="Arial"/>
                <a:cs typeface="Arial"/>
              </a:rPr>
              <a:t>Top right: Mary MacKillop College Night at the Movies fundraiser for Project Compassion. Photo: Jess Nelson/ Mary MacKillop College.</a:t>
            </a:r>
            <a:endParaRPr lang="en-AU" sz="1800" dirty="0">
              <a:effectLst/>
              <a:ea typeface="Calibri" panose="020F0502020204030204" pitchFamily="34" charset="0"/>
              <a:cs typeface="Arial" panose="020B0604020202020204" pitchFamily="34" charset="0"/>
            </a:endParaRPr>
          </a:p>
          <a:p>
            <a:pPr>
              <a:defRPr/>
            </a:pPr>
            <a:r>
              <a:rPr lang="en-AU" sz="1800" dirty="0">
                <a:latin typeface="Arial"/>
                <a:cs typeface="Arial"/>
              </a:rPr>
              <a:t>Off-centred left: Students from various schools from the Sandhurst Diocese participate in a Just Leadership Day. Photo: Kerry Stone/Caritas Australia.</a:t>
            </a:r>
            <a:endParaRPr lang="en-AU" sz="1800" dirty="0">
              <a:effectLs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Arial"/>
                <a:ea typeface="Calibri"/>
                <a:cs typeface="Arial"/>
              </a:rPr>
              <a:t>Bottom right: </a:t>
            </a:r>
            <a:r>
              <a:rPr lang="en-AU" sz="1200" b="0" i="0" kern="1200" dirty="0">
                <a:solidFill>
                  <a:schemeClr val="tx1"/>
                </a:solidFill>
                <a:effectLst/>
                <a:latin typeface="Arial"/>
                <a:cs typeface="Arial"/>
              </a:rPr>
              <a:t>Sisilia teaching her fellow SWASH club members the importance of practicing good hygiene. Photo: Caritas Australia</a:t>
            </a:r>
            <a:r>
              <a:rPr lang="en-AU" dirty="0">
                <a:latin typeface="Arial"/>
                <a:cs typeface="Arial"/>
              </a:rPr>
              <a:t>.</a:t>
            </a:r>
            <a:endParaRPr lang="en-AU" sz="1800" dirty="0">
              <a:effectLst/>
              <a:latin typeface="Arial"/>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effectLst/>
              <a:ea typeface="Calibri" panose="020F050202020403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24</a:t>
            </a:fld>
            <a:endParaRPr lang="en-US"/>
          </a:p>
        </p:txBody>
      </p:sp>
    </p:spTree>
    <p:extLst>
      <p:ext uri="{BB962C8B-B14F-4D97-AF65-F5344CB8AC3E}">
        <p14:creationId xmlns:p14="http://schemas.microsoft.com/office/powerpoint/2010/main" val="20128829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L- R Project Compassion Box. Photo: Caritas Australia; Year 12 students from Bede Polding College celebrate Pancake Tuesday. Photo: Bede Polding College; Global Gifts </a:t>
            </a:r>
            <a:r>
              <a:rPr lang="en-US" dirty="0">
                <a:hlinkClick r:id="rId3"/>
              </a:rPr>
              <a:t>Global Gifts (caritas.org.au)</a:t>
            </a:r>
            <a:r>
              <a:rPr lang="en-US" dirty="0"/>
              <a:t> Photo: Caritas Australia;  Students from Penola Catholic College carrying buckets of water as part of their Big Water Walk Challenge. Photo: Penola Catholic College, Emu Plains; A student from St. Benedicts donating via a box at the Townsville Project Compassion launch. Photo: Neil Helmore</a:t>
            </a:r>
          </a:p>
        </p:txBody>
      </p:sp>
      <p:sp>
        <p:nvSpPr>
          <p:cNvPr id="4" name="Slide Number Placeholder 3"/>
          <p:cNvSpPr>
            <a:spLocks noGrp="1"/>
          </p:cNvSpPr>
          <p:nvPr>
            <p:ph type="sldNum" sz="quarter" idx="5"/>
          </p:nvPr>
        </p:nvSpPr>
        <p:spPr/>
        <p:txBody>
          <a:bodyPr/>
          <a:lstStyle/>
          <a:p>
            <a:fld id="{490689D6-08F4-9246-8340-6E1C330F9F5D}" type="slidenum">
              <a:rPr lang="en-US" smtClean="0"/>
              <a:t>25</a:t>
            </a:fld>
            <a:endParaRPr lang="en-US"/>
          </a:p>
        </p:txBody>
      </p:sp>
    </p:spTree>
    <p:extLst>
      <p:ext uri="{BB962C8B-B14F-4D97-AF65-F5344CB8AC3E}">
        <p14:creationId xmlns:p14="http://schemas.microsoft.com/office/powerpoint/2010/main" val="4090854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Image: </a:t>
            </a:r>
            <a:r>
              <a:rPr lang="en-AU" sz="1200" b="0" i="0" kern="1200" dirty="0" err="1">
                <a:solidFill>
                  <a:schemeClr val="tx1"/>
                </a:solidFill>
                <a:effectLst/>
                <a:latin typeface="Arial" panose="020B0604020202020204" pitchFamily="34" charset="0"/>
                <a:ea typeface="+mn-ea"/>
                <a:cs typeface="+mn-cs"/>
              </a:rPr>
              <a:t>Manaini</a:t>
            </a:r>
            <a:r>
              <a:rPr lang="en-AU" sz="1200" b="0" i="0" kern="1200" dirty="0">
                <a:solidFill>
                  <a:schemeClr val="tx1"/>
                </a:solidFill>
                <a:effectLst/>
                <a:latin typeface="Arial" panose="020B0604020202020204" pitchFamily="34" charset="0"/>
                <a:ea typeface="+mn-ea"/>
                <a:cs typeface="+mn-cs"/>
              </a:rPr>
              <a:t> plants seedlings next to her home in a small village in Fiji, to grow more food for her family. The seeds were provided by Caritas Australia’s partner, the Foundation for Rural Integrated Enterprises and Development (FRIEND). Photo: Caritas Australia.</a:t>
            </a:r>
            <a:endParaRPr lang="en-US" dirty="0">
              <a:latin typeface="Arial"/>
              <a:cs typeface="Arial"/>
            </a:endParaRPr>
          </a:p>
        </p:txBody>
      </p:sp>
      <p:sp>
        <p:nvSpPr>
          <p:cNvPr id="4" name="Slide Number Placeholder 3"/>
          <p:cNvSpPr>
            <a:spLocks noGrp="1"/>
          </p:cNvSpPr>
          <p:nvPr>
            <p:ph type="sldNum" sz="quarter" idx="5"/>
          </p:nvPr>
        </p:nvSpPr>
        <p:spPr/>
        <p:txBody>
          <a:bodyPr/>
          <a:lstStyle/>
          <a:p>
            <a:fld id="{CBA13E7F-FD71-DB40-B9E9-8826BD0F7150}" type="slidenum">
              <a:rPr lang="en-US" smtClean="0"/>
              <a:pPr/>
              <a:t>26</a:t>
            </a:fld>
            <a:endParaRPr lang="en-US"/>
          </a:p>
        </p:txBody>
      </p:sp>
    </p:spTree>
    <p:extLst>
      <p:ext uri="{BB962C8B-B14F-4D97-AF65-F5344CB8AC3E}">
        <p14:creationId xmlns:p14="http://schemas.microsoft.com/office/powerpoint/2010/main" val="4100527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sz="1200" dirty="0">
                <a:effectLst/>
                <a:latin typeface="Arial"/>
                <a:ea typeface="Calibri"/>
                <a:cs typeface="Arial"/>
              </a:rPr>
              <a:t>A landscape scene in</a:t>
            </a:r>
            <a:r>
              <a:rPr lang="en-AU" dirty="0">
                <a:latin typeface="Arial"/>
                <a:ea typeface="Calibri"/>
                <a:cs typeface="Arial"/>
              </a:rPr>
              <a:t> </a:t>
            </a:r>
            <a:r>
              <a:rPr lang="en-AU" sz="1200" dirty="0">
                <a:effectLst/>
                <a:latin typeface="Arial"/>
                <a:ea typeface="Calibri"/>
                <a:cs typeface="Arial"/>
              </a:rPr>
              <a:t>North Queensland. </a:t>
            </a:r>
            <a:r>
              <a:rPr lang="en-US" sz="1200" dirty="0">
                <a:latin typeface="Arial"/>
                <a:cs typeface="Arial"/>
              </a:rPr>
              <a:t>Photo: </a:t>
            </a:r>
            <a:r>
              <a:rPr lang="en-AU" sz="1200" dirty="0">
                <a:effectLst/>
                <a:latin typeface="Arial"/>
                <a:ea typeface="Calibri"/>
                <a:cs typeface="Arial"/>
              </a:rPr>
              <a:t>Caritas Australia</a:t>
            </a:r>
            <a:r>
              <a:rPr lang="en-AU" dirty="0">
                <a:latin typeface="Arial"/>
                <a:ea typeface="Calibri"/>
                <a:cs typeface="Arial"/>
              </a:rPr>
              <a:t>. </a:t>
            </a:r>
            <a:endParaRPr lang="en-AU" sz="1200"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5</a:t>
            </a:fld>
            <a:endParaRPr lang="en-US"/>
          </a:p>
        </p:txBody>
      </p:sp>
    </p:spTree>
    <p:extLst>
      <p:ext uri="{BB962C8B-B14F-4D97-AF65-F5344CB8AC3E}">
        <p14:creationId xmlns:p14="http://schemas.microsoft.com/office/powerpoint/2010/main" val="3943954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latin typeface="Arial" panose="020B0604020202020204" pitchFamily="34" charset="0"/>
                <a:cs typeface="Arial" panose="020B0604020202020204" pitchFamily="34" charset="0"/>
              </a:rPr>
              <a:t>NOTE: This video will open in a web browser. </a:t>
            </a:r>
          </a:p>
          <a:p>
            <a:endParaRPr lang="en-AU"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Source</a:t>
            </a:r>
            <a:r>
              <a:rPr lang="en-US" sz="1200">
                <a:latin typeface="Arial" panose="020B0604020202020204" pitchFamily="34" charset="0"/>
                <a:cs typeface="Arial" panose="020B0604020202020204" pitchFamily="34" charset="0"/>
              </a:rPr>
              <a:t>: Compassion in Action - https://vimeo.com/1141280406?share=copy&amp;fl=sv&amp;fe=ci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A13E7F-FD71-DB40-B9E9-8826BD0F7150}" type="slidenum">
              <a:rPr lang="en-US" smtClean="0"/>
              <a:pPr/>
              <a:t>6</a:t>
            </a:fld>
            <a:endParaRPr lang="en-US"/>
          </a:p>
        </p:txBody>
      </p:sp>
    </p:spTree>
    <p:extLst>
      <p:ext uri="{BB962C8B-B14F-4D97-AF65-F5344CB8AC3E}">
        <p14:creationId xmlns:p14="http://schemas.microsoft.com/office/powerpoint/2010/main" val="2239645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7</a:t>
            </a:fld>
            <a:endParaRPr lang="en-US"/>
          </a:p>
        </p:txBody>
      </p:sp>
    </p:spTree>
    <p:extLst>
      <p:ext uri="{BB962C8B-B14F-4D97-AF65-F5344CB8AC3E}">
        <p14:creationId xmlns:p14="http://schemas.microsoft.com/office/powerpoint/2010/main" val="147319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kern="1200" dirty="0">
                <a:solidFill>
                  <a:schemeClr val="tx1"/>
                </a:solidFill>
                <a:effectLst/>
                <a:latin typeface="Arial" panose="020B0604020202020204" pitchFamily="34" charset="0"/>
                <a:ea typeface="+mn-ea"/>
                <a:cs typeface="+mn-cs"/>
              </a:rPr>
              <a:t>Sushmita on her way to school in southwest Bangladesh. Photo: Caritas Australia  </a:t>
            </a:r>
            <a:endParaRPr lang="en-US" sz="1200" dirty="0"/>
          </a:p>
        </p:txBody>
      </p:sp>
      <p:sp>
        <p:nvSpPr>
          <p:cNvPr id="4" name="Slide Number Placeholder 3"/>
          <p:cNvSpPr>
            <a:spLocks noGrp="1"/>
          </p:cNvSpPr>
          <p:nvPr>
            <p:ph type="sldNum" sz="quarter" idx="5"/>
          </p:nvPr>
        </p:nvSpPr>
        <p:spPr/>
        <p:txBody>
          <a:bodyPr/>
          <a:lstStyle/>
          <a:p>
            <a:fld id="{CBA13E7F-FD71-DB40-B9E9-8826BD0F7150}" type="slidenum">
              <a:rPr lang="en-US" smtClean="0"/>
              <a:t>8</a:t>
            </a:fld>
            <a:endParaRPr lang="en-US"/>
          </a:p>
        </p:txBody>
      </p:sp>
    </p:spTree>
    <p:extLst>
      <p:ext uri="{BB962C8B-B14F-4D97-AF65-F5344CB8AC3E}">
        <p14:creationId xmlns:p14="http://schemas.microsoft.com/office/powerpoint/2010/main" val="245388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err="1">
                <a:solidFill>
                  <a:schemeClr val="tx1"/>
                </a:solidFill>
                <a:effectLst/>
                <a:latin typeface="Arial" panose="020B0604020202020204" pitchFamily="34" charset="0"/>
                <a:ea typeface="+mn-ea"/>
                <a:cs typeface="+mn-cs"/>
              </a:rPr>
              <a:t>Pronali</a:t>
            </a:r>
            <a:r>
              <a:rPr lang="en-AU" sz="1200" b="0" i="0" kern="1200" dirty="0">
                <a:solidFill>
                  <a:schemeClr val="tx1"/>
                </a:solidFill>
                <a:effectLst/>
                <a:latin typeface="Arial" panose="020B0604020202020204" pitchFamily="34" charset="0"/>
                <a:ea typeface="+mn-ea"/>
                <a:cs typeface="+mn-cs"/>
              </a:rPr>
              <a:t> with mothers in her community in rural Bangladesh. Photo: Sumon </a:t>
            </a:r>
            <a:r>
              <a:rPr lang="en-AU" sz="1200" b="0" i="0" kern="1200" dirty="0" err="1">
                <a:solidFill>
                  <a:schemeClr val="tx1"/>
                </a:solidFill>
                <a:effectLst/>
                <a:latin typeface="Arial" panose="020B0604020202020204" pitchFamily="34" charset="0"/>
                <a:ea typeface="+mn-ea"/>
                <a:cs typeface="+mn-cs"/>
              </a:rPr>
              <a:t>Corraya</a:t>
            </a:r>
            <a:r>
              <a:rPr lang="en-AU" sz="1200" b="0" i="0" kern="1200" dirty="0">
                <a:solidFill>
                  <a:schemeClr val="tx1"/>
                </a:solidFill>
                <a:effectLst/>
                <a:latin typeface="Arial" panose="020B0604020202020204" pitchFamily="34" charset="0"/>
                <a:ea typeface="+mn-ea"/>
                <a:cs typeface="+mn-cs"/>
              </a:rPr>
              <a:t>/Caritas Bangladesh</a:t>
            </a:r>
            <a:endParaRPr lang="en-AU" sz="1200" dirty="0">
              <a:ea typeface="Roboto"/>
              <a:cs typeface="Arial"/>
            </a:endParaRPr>
          </a:p>
        </p:txBody>
      </p:sp>
      <p:sp>
        <p:nvSpPr>
          <p:cNvPr id="4" name="Slide Number Placeholder 3"/>
          <p:cNvSpPr>
            <a:spLocks noGrp="1"/>
          </p:cNvSpPr>
          <p:nvPr>
            <p:ph type="sldNum" sz="quarter" idx="5"/>
          </p:nvPr>
        </p:nvSpPr>
        <p:spPr/>
        <p:txBody>
          <a:bodyPr/>
          <a:lstStyle/>
          <a:p>
            <a:fld id="{CBA13E7F-FD71-DB40-B9E9-8826BD0F7150}" type="slidenum">
              <a:rPr lang="en-US" smtClean="0"/>
              <a:t>9</a:t>
            </a:fld>
            <a:endParaRPr lang="en-US"/>
          </a:p>
        </p:txBody>
      </p:sp>
    </p:spTree>
    <p:extLst>
      <p:ext uri="{BB962C8B-B14F-4D97-AF65-F5344CB8AC3E}">
        <p14:creationId xmlns:p14="http://schemas.microsoft.com/office/powerpoint/2010/main" val="2438459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err="1">
                <a:solidFill>
                  <a:schemeClr val="tx1"/>
                </a:solidFill>
                <a:effectLst/>
                <a:latin typeface="Arial" panose="020B0604020202020204" pitchFamily="34" charset="0"/>
                <a:ea typeface="+mn-ea"/>
                <a:cs typeface="+mn-cs"/>
              </a:rPr>
              <a:t>Manaini</a:t>
            </a:r>
            <a:r>
              <a:rPr lang="en-AU" sz="1200" b="0" i="0" kern="1200" dirty="0">
                <a:solidFill>
                  <a:schemeClr val="tx1"/>
                </a:solidFill>
                <a:effectLst/>
                <a:latin typeface="Arial" panose="020B0604020202020204" pitchFamily="34" charset="0"/>
                <a:ea typeface="+mn-ea"/>
                <a:cs typeface="+mn-cs"/>
              </a:rPr>
              <a:t> with her granddaughter in their garden in a small village in Fiji. </a:t>
            </a:r>
            <a:r>
              <a:rPr lang="en-AU" sz="1200" dirty="0">
                <a:effectLst/>
                <a:ea typeface="Calibri" panose="020F0502020204030204" pitchFamily="34" charset="0"/>
                <a:cs typeface="Arial" panose="020B0604020202020204" pitchFamily="34" charset="0"/>
              </a:rPr>
              <a:t>Photo: Caritas Australia</a:t>
            </a:r>
            <a:endParaRPr lang="en-US" sz="1200" dirty="0"/>
          </a:p>
        </p:txBody>
      </p:sp>
      <p:sp>
        <p:nvSpPr>
          <p:cNvPr id="4" name="Slide Number Placeholder 3"/>
          <p:cNvSpPr>
            <a:spLocks noGrp="1"/>
          </p:cNvSpPr>
          <p:nvPr>
            <p:ph type="sldNum" sz="quarter" idx="5"/>
          </p:nvPr>
        </p:nvSpPr>
        <p:spPr/>
        <p:txBody>
          <a:bodyPr/>
          <a:lstStyle/>
          <a:p>
            <a:fld id="{CBA13E7F-FD71-DB40-B9E9-8826BD0F7150}" type="slidenum">
              <a:rPr lang="en-US" smtClean="0"/>
              <a:t>10</a:t>
            </a:fld>
            <a:endParaRPr lang="en-US"/>
          </a:p>
        </p:txBody>
      </p:sp>
    </p:spTree>
    <p:extLst>
      <p:ext uri="{BB962C8B-B14F-4D97-AF65-F5344CB8AC3E}">
        <p14:creationId xmlns:p14="http://schemas.microsoft.com/office/powerpoint/2010/main" val="3448300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BA13E7F-FD71-DB40-B9E9-8826BD0F7150}" type="slidenum">
              <a:rPr lang="en-US" smtClean="0"/>
              <a:pPr/>
              <a:t>11</a:t>
            </a:fld>
            <a:endParaRPr lang="en-US"/>
          </a:p>
        </p:txBody>
      </p:sp>
    </p:spTree>
    <p:extLst>
      <p:ext uri="{BB962C8B-B14F-4D97-AF65-F5344CB8AC3E}">
        <p14:creationId xmlns:p14="http://schemas.microsoft.com/office/powerpoint/2010/main" val="16644847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87F056-CD89-2942-8EAC-A48A26056746}"/>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17340263" cy="9753600"/>
          </a:xfrm>
          <a:prstGeom prst="rect">
            <a:avLst/>
          </a:prstGeom>
        </p:spPr>
      </p:pic>
      <p:sp>
        <p:nvSpPr>
          <p:cNvPr id="21" name="Rectangle 20">
            <a:extLst>
              <a:ext uri="{FF2B5EF4-FFF2-40B4-BE49-F238E27FC236}">
                <a16:creationId xmlns:a16="http://schemas.microsoft.com/office/drawing/2014/main" id="{873B1A09-AD05-CA40-8B5F-FD5E308641CB}"/>
              </a:ext>
            </a:extLst>
          </p:cNvPr>
          <p:cNvSpPr/>
          <p:nvPr/>
        </p:nvSpPr>
        <p:spPr>
          <a:xfrm>
            <a:off x="-3079" y="0"/>
            <a:ext cx="17340263" cy="9753600"/>
          </a:xfrm>
          <a:prstGeom prst="rect">
            <a:avLst/>
          </a:prstGeom>
          <a:solidFill>
            <a:srgbClr val="762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9" name="Title 28">
            <a:extLst>
              <a:ext uri="{FF2B5EF4-FFF2-40B4-BE49-F238E27FC236}">
                <a16:creationId xmlns:a16="http://schemas.microsoft.com/office/drawing/2014/main" id="{31CFC8E2-F8BD-744D-B390-3DDBA3C50E2D}"/>
              </a:ext>
            </a:extLst>
          </p:cNvPr>
          <p:cNvSpPr>
            <a:spLocks noGrp="1"/>
          </p:cNvSpPr>
          <p:nvPr>
            <p:ph type="title"/>
          </p:nvPr>
        </p:nvSpPr>
        <p:spPr>
          <a:xfrm>
            <a:off x="1191721" y="3519058"/>
            <a:ext cx="14956824" cy="761994"/>
          </a:xfrm>
          <a:prstGeom prst="rect">
            <a:avLst/>
          </a:prstGeom>
        </p:spPr>
        <p:txBody>
          <a:bodyPr/>
          <a:lstStyle>
            <a:lvl1pPr>
              <a:defRPr sz="3600" b="1">
                <a:solidFill>
                  <a:srgbClr val="E5DBCB"/>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7">
            <a:extLst>
              <a:ext uri="{FF2B5EF4-FFF2-40B4-BE49-F238E27FC236}">
                <a16:creationId xmlns:a16="http://schemas.microsoft.com/office/drawing/2014/main" id="{A71E0ED4-636A-8C4B-8D27-014D03B83789}"/>
              </a:ext>
            </a:extLst>
          </p:cNvPr>
          <p:cNvSpPr>
            <a:spLocks noGrp="1"/>
          </p:cNvSpPr>
          <p:nvPr>
            <p:ph type="body" sz="quarter" idx="10"/>
          </p:nvPr>
        </p:nvSpPr>
        <p:spPr>
          <a:xfrm>
            <a:off x="1216352" y="4738268"/>
            <a:ext cx="10932917" cy="568325"/>
          </a:xfrm>
          <a:prstGeom prst="rect">
            <a:avLst/>
          </a:prstGeom>
        </p:spPr>
        <p:txBody>
          <a:bodyPr/>
          <a:lstStyle>
            <a:lvl1pPr>
              <a:defRPr sz="2400" b="0" i="0">
                <a:solidFill>
                  <a:srgbClr val="E5DBCB"/>
                </a:solidFill>
                <a:latin typeface="Arial" panose="020B0604020202020204" pitchFamily="34" charset="0"/>
                <a:cs typeface="Arial" panose="020B0604020202020204" pitchFamily="34" charset="0"/>
              </a:defRPr>
            </a:lvl1pPr>
          </a:lstStyle>
          <a:p>
            <a:pPr lvl="0"/>
            <a:r>
              <a:rPr lang="en-US"/>
              <a:t>Edit Master text styles</a:t>
            </a:r>
          </a:p>
        </p:txBody>
      </p:sp>
      <p:pic>
        <p:nvPicPr>
          <p:cNvPr id="2" name="Picture 1" descr="A white text on a black background&#10;&#10;Description automatically generated">
            <a:extLst>
              <a:ext uri="{FF2B5EF4-FFF2-40B4-BE49-F238E27FC236}">
                <a16:creationId xmlns:a16="http://schemas.microsoft.com/office/drawing/2014/main" id="{30034006-4F15-5BE7-F7B3-802CCB9FE10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585745" y="8954416"/>
            <a:ext cx="1581986" cy="683967"/>
          </a:xfrm>
          <a:prstGeom prst="rect">
            <a:avLst/>
          </a:prstGeom>
        </p:spPr>
      </p:pic>
    </p:spTree>
    <p:extLst>
      <p:ext uri="{BB962C8B-B14F-4D97-AF65-F5344CB8AC3E}">
        <p14:creationId xmlns:p14="http://schemas.microsoft.com/office/powerpoint/2010/main" val="803324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386D2BC9-9F55-D646-B7DF-6CF21B2AE708}"/>
              </a:ext>
            </a:extLst>
          </p:cNvPr>
          <p:cNvSpPr>
            <a:spLocks noGrp="1"/>
          </p:cNvSpPr>
          <p:nvPr>
            <p:ph type="body" sz="half" idx="2"/>
          </p:nvPr>
        </p:nvSpPr>
        <p:spPr>
          <a:xfrm>
            <a:off x="831809" y="2000250"/>
            <a:ext cx="15661761" cy="6457950"/>
          </a:xfrm>
          <a:prstGeom prst="rect">
            <a:avLst/>
          </a:prstGeom>
        </p:spPr>
        <p:txBody>
          <a:bodyPr/>
          <a:lstStyle>
            <a:lvl1pPr marL="0" indent="0">
              <a:buNone/>
              <a:defRPr sz="1600">
                <a:solidFill>
                  <a:schemeClr val="tx1">
                    <a:lumMod val="75000"/>
                    <a:lumOff val="25000"/>
                  </a:schemeClr>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7" name="Round Diagonal Corner Rectangle 14">
            <a:extLst>
              <a:ext uri="{FF2B5EF4-FFF2-40B4-BE49-F238E27FC236}">
                <a16:creationId xmlns:a16="http://schemas.microsoft.com/office/drawing/2014/main" id="{3EBBF8C0-F744-354D-8123-F6A3168E03F4}"/>
              </a:ext>
            </a:extLst>
          </p:cNvPr>
          <p:cNvSpPr/>
          <p:nvPr userDrawn="1"/>
        </p:nvSpPr>
        <p:spPr>
          <a:xfrm flipH="1">
            <a:off x="-9" y="0"/>
            <a:ext cx="17340272" cy="1524000"/>
          </a:xfrm>
          <a:custGeom>
            <a:avLst/>
            <a:gdLst>
              <a:gd name="connsiteX0" fmla="*/ 647852 w 16505768"/>
              <a:gd name="connsiteY0" fmla="*/ 0 h 1524000"/>
              <a:gd name="connsiteX1" fmla="*/ 16505768 w 16505768"/>
              <a:gd name="connsiteY1" fmla="*/ 0 h 1524000"/>
              <a:gd name="connsiteX2" fmla="*/ 16505768 w 16505768"/>
              <a:gd name="connsiteY2" fmla="*/ 0 h 1524000"/>
              <a:gd name="connsiteX3" fmla="*/ 16505768 w 16505768"/>
              <a:gd name="connsiteY3" fmla="*/ 876148 h 1524000"/>
              <a:gd name="connsiteX4" fmla="*/ 15857916 w 16505768"/>
              <a:gd name="connsiteY4" fmla="*/ 1524000 h 1524000"/>
              <a:gd name="connsiteX5" fmla="*/ 0 w 16505768"/>
              <a:gd name="connsiteY5" fmla="*/ 1524000 h 1524000"/>
              <a:gd name="connsiteX6" fmla="*/ 0 w 16505768"/>
              <a:gd name="connsiteY6" fmla="*/ 1524000 h 1524000"/>
              <a:gd name="connsiteX7" fmla="*/ 0 w 16505768"/>
              <a:gd name="connsiteY7" fmla="*/ 647852 h 1524000"/>
              <a:gd name="connsiteX8" fmla="*/ 647852 w 16505768"/>
              <a:gd name="connsiteY8" fmla="*/ 0 h 1524000"/>
              <a:gd name="connsiteX0" fmla="*/ 198801 w 16581152"/>
              <a:gd name="connsiteY0" fmla="*/ 0 h 1537447"/>
              <a:gd name="connsiteX1" fmla="*/ 16581152 w 16581152"/>
              <a:gd name="connsiteY1" fmla="*/ 13447 h 1537447"/>
              <a:gd name="connsiteX2" fmla="*/ 16581152 w 16581152"/>
              <a:gd name="connsiteY2" fmla="*/ 13447 h 1537447"/>
              <a:gd name="connsiteX3" fmla="*/ 16581152 w 16581152"/>
              <a:gd name="connsiteY3" fmla="*/ 889595 h 1537447"/>
              <a:gd name="connsiteX4" fmla="*/ 15933300 w 16581152"/>
              <a:gd name="connsiteY4" fmla="*/ 1537447 h 1537447"/>
              <a:gd name="connsiteX5" fmla="*/ 75384 w 16581152"/>
              <a:gd name="connsiteY5" fmla="*/ 1537447 h 1537447"/>
              <a:gd name="connsiteX6" fmla="*/ 75384 w 16581152"/>
              <a:gd name="connsiteY6" fmla="*/ 1537447 h 1537447"/>
              <a:gd name="connsiteX7" fmla="*/ 75384 w 16581152"/>
              <a:gd name="connsiteY7" fmla="*/ 661299 h 1537447"/>
              <a:gd name="connsiteX8" fmla="*/ 198801 w 16581152"/>
              <a:gd name="connsiteY8" fmla="*/ 0 h 1537447"/>
              <a:gd name="connsiteX0" fmla="*/ 123417 w 16505768"/>
              <a:gd name="connsiteY0" fmla="*/ 0 h 1537447"/>
              <a:gd name="connsiteX1" fmla="*/ 16505768 w 16505768"/>
              <a:gd name="connsiteY1" fmla="*/ 13447 h 1537447"/>
              <a:gd name="connsiteX2" fmla="*/ 16505768 w 16505768"/>
              <a:gd name="connsiteY2" fmla="*/ 13447 h 1537447"/>
              <a:gd name="connsiteX3" fmla="*/ 16505768 w 16505768"/>
              <a:gd name="connsiteY3" fmla="*/ 889595 h 1537447"/>
              <a:gd name="connsiteX4" fmla="*/ 15857916 w 16505768"/>
              <a:gd name="connsiteY4" fmla="*/ 1537447 h 1537447"/>
              <a:gd name="connsiteX5" fmla="*/ 0 w 16505768"/>
              <a:gd name="connsiteY5" fmla="*/ 1537447 h 1537447"/>
              <a:gd name="connsiteX6" fmla="*/ 0 w 16505768"/>
              <a:gd name="connsiteY6" fmla="*/ 1537447 h 1537447"/>
              <a:gd name="connsiteX7" fmla="*/ 0 w 16505768"/>
              <a:gd name="connsiteY7" fmla="*/ 661299 h 1537447"/>
              <a:gd name="connsiteX8" fmla="*/ 123417 w 16505768"/>
              <a:gd name="connsiteY8" fmla="*/ 0 h 1537447"/>
              <a:gd name="connsiteX0" fmla="*/ 4378 w 16507752"/>
              <a:gd name="connsiteY0" fmla="*/ 0 h 1524000"/>
              <a:gd name="connsiteX1" fmla="*/ 16507752 w 16507752"/>
              <a:gd name="connsiteY1" fmla="*/ 0 h 1524000"/>
              <a:gd name="connsiteX2" fmla="*/ 16507752 w 16507752"/>
              <a:gd name="connsiteY2" fmla="*/ 0 h 1524000"/>
              <a:gd name="connsiteX3" fmla="*/ 16507752 w 16507752"/>
              <a:gd name="connsiteY3" fmla="*/ 876148 h 1524000"/>
              <a:gd name="connsiteX4" fmla="*/ 15859900 w 16507752"/>
              <a:gd name="connsiteY4" fmla="*/ 1524000 h 1524000"/>
              <a:gd name="connsiteX5" fmla="*/ 1984 w 16507752"/>
              <a:gd name="connsiteY5" fmla="*/ 1524000 h 1524000"/>
              <a:gd name="connsiteX6" fmla="*/ 1984 w 16507752"/>
              <a:gd name="connsiteY6" fmla="*/ 1524000 h 1524000"/>
              <a:gd name="connsiteX7" fmla="*/ 1984 w 16507752"/>
              <a:gd name="connsiteY7" fmla="*/ 647852 h 1524000"/>
              <a:gd name="connsiteX8" fmla="*/ 4378 w 16507752"/>
              <a:gd name="connsiteY8" fmla="*/ 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07752" h="1524000">
                <a:moveTo>
                  <a:pt x="4378" y="0"/>
                </a:moveTo>
                <a:lnTo>
                  <a:pt x="16507752" y="0"/>
                </a:lnTo>
                <a:lnTo>
                  <a:pt x="16507752" y="0"/>
                </a:lnTo>
                <a:lnTo>
                  <a:pt x="16507752" y="876148"/>
                </a:lnTo>
                <a:cubicBezTo>
                  <a:pt x="16507752" y="1233947"/>
                  <a:pt x="16217699" y="1524000"/>
                  <a:pt x="15859900" y="1524000"/>
                </a:cubicBezTo>
                <a:lnTo>
                  <a:pt x="1984" y="1524000"/>
                </a:lnTo>
                <a:lnTo>
                  <a:pt x="1984" y="1524000"/>
                </a:lnTo>
                <a:lnTo>
                  <a:pt x="1984" y="647852"/>
                </a:lnTo>
                <a:cubicBezTo>
                  <a:pt x="1984" y="290053"/>
                  <a:pt x="-3798" y="430306"/>
                  <a:pt x="4378" y="0"/>
                </a:cubicBezTo>
                <a:close/>
              </a:path>
            </a:pathLst>
          </a:custGeom>
          <a:solidFill>
            <a:srgbClr val="FFC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latin typeface="Arial" panose="020B0604020202020204" pitchFamily="34" charset="0"/>
            </a:endParaRPr>
          </a:p>
        </p:txBody>
      </p:sp>
      <p:sp>
        <p:nvSpPr>
          <p:cNvPr id="6" name="Title 1">
            <a:extLst>
              <a:ext uri="{FF2B5EF4-FFF2-40B4-BE49-F238E27FC236}">
                <a16:creationId xmlns:a16="http://schemas.microsoft.com/office/drawing/2014/main" id="{BE586DA3-45B5-5E4E-A1D8-F3B11490F32B}"/>
              </a:ext>
            </a:extLst>
          </p:cNvPr>
          <p:cNvSpPr>
            <a:spLocks noGrp="1"/>
          </p:cNvSpPr>
          <p:nvPr>
            <p:ph type="title"/>
          </p:nvPr>
        </p:nvSpPr>
        <p:spPr>
          <a:xfrm>
            <a:off x="815140" y="476250"/>
            <a:ext cx="14644753" cy="800100"/>
          </a:xfrm>
          <a:prstGeom prst="rect">
            <a:avLst/>
          </a:prstGeom>
        </p:spPr>
        <p:txBody>
          <a:bodyPr/>
          <a:lstStyle>
            <a:lvl1pPr>
              <a:defRPr sz="320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CDDAF1E4-88B5-1247-8078-EA498E82C1F5}"/>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19082" r="20121"/>
          <a:stretch/>
        </p:blipFill>
        <p:spPr>
          <a:xfrm>
            <a:off x="16061531" y="0"/>
            <a:ext cx="1278732" cy="1295400"/>
          </a:xfrm>
          <a:prstGeom prst="rect">
            <a:avLst/>
          </a:prstGeom>
        </p:spPr>
      </p:pic>
    </p:spTree>
    <p:extLst>
      <p:ext uri="{BB962C8B-B14F-4D97-AF65-F5344CB8AC3E}">
        <p14:creationId xmlns:p14="http://schemas.microsoft.com/office/powerpoint/2010/main" val="4136618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386D2BC9-9F55-D646-B7DF-6CF21B2AE708}"/>
              </a:ext>
            </a:extLst>
          </p:cNvPr>
          <p:cNvSpPr>
            <a:spLocks noGrp="1"/>
          </p:cNvSpPr>
          <p:nvPr>
            <p:ph type="body" sz="half" idx="2"/>
          </p:nvPr>
        </p:nvSpPr>
        <p:spPr>
          <a:xfrm>
            <a:off x="831809" y="2000250"/>
            <a:ext cx="15661761" cy="6457950"/>
          </a:xfrm>
          <a:prstGeom prst="rect">
            <a:avLst/>
          </a:prstGeom>
        </p:spPr>
        <p:txBody>
          <a:bodyPr/>
          <a:lstStyle>
            <a:lvl1pPr marL="0" indent="0">
              <a:buNone/>
              <a:defRPr sz="1600">
                <a:solidFill>
                  <a:schemeClr val="tx1">
                    <a:lumMod val="75000"/>
                    <a:lumOff val="25000"/>
                  </a:schemeClr>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7" name="Round Diagonal Corner Rectangle 14">
            <a:extLst>
              <a:ext uri="{FF2B5EF4-FFF2-40B4-BE49-F238E27FC236}">
                <a16:creationId xmlns:a16="http://schemas.microsoft.com/office/drawing/2014/main" id="{3EBBF8C0-F744-354D-8123-F6A3168E03F4}"/>
              </a:ext>
            </a:extLst>
          </p:cNvPr>
          <p:cNvSpPr/>
          <p:nvPr userDrawn="1"/>
        </p:nvSpPr>
        <p:spPr>
          <a:xfrm flipH="1">
            <a:off x="-9" y="0"/>
            <a:ext cx="16505768" cy="1524000"/>
          </a:xfrm>
          <a:prstGeom prst="round2DiagRect">
            <a:avLst>
              <a:gd name="adj1" fmla="val 42510"/>
              <a:gd name="adj2" fmla="val 0"/>
            </a:avLst>
          </a:prstGeom>
          <a:solidFill>
            <a:srgbClr val="FFC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latin typeface="Arial" panose="020B0604020202020204" pitchFamily="34" charset="0"/>
            </a:endParaRPr>
          </a:p>
        </p:txBody>
      </p:sp>
      <p:sp>
        <p:nvSpPr>
          <p:cNvPr id="6" name="Title 1">
            <a:extLst>
              <a:ext uri="{FF2B5EF4-FFF2-40B4-BE49-F238E27FC236}">
                <a16:creationId xmlns:a16="http://schemas.microsoft.com/office/drawing/2014/main" id="{BE586DA3-45B5-5E4E-A1D8-F3B11490F32B}"/>
              </a:ext>
            </a:extLst>
          </p:cNvPr>
          <p:cNvSpPr>
            <a:spLocks noGrp="1"/>
          </p:cNvSpPr>
          <p:nvPr>
            <p:ph type="title"/>
          </p:nvPr>
        </p:nvSpPr>
        <p:spPr>
          <a:xfrm>
            <a:off x="815140" y="476250"/>
            <a:ext cx="14644753" cy="800100"/>
          </a:xfrm>
          <a:prstGeom prst="rect">
            <a:avLst/>
          </a:prstGeom>
        </p:spPr>
        <p:txBody>
          <a:bodyPr/>
          <a:lstStyle>
            <a:lvl1pPr>
              <a:defRPr sz="320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721251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Round Diagonal Corner Rectangle 14">
            <a:extLst>
              <a:ext uri="{FF2B5EF4-FFF2-40B4-BE49-F238E27FC236}">
                <a16:creationId xmlns:a16="http://schemas.microsoft.com/office/drawing/2014/main" id="{2298789B-1D22-9C30-E416-E486F96D8E04}"/>
              </a:ext>
            </a:extLst>
          </p:cNvPr>
          <p:cNvSpPr/>
          <p:nvPr userDrawn="1"/>
        </p:nvSpPr>
        <p:spPr>
          <a:xfrm flipH="1">
            <a:off x="-9" y="0"/>
            <a:ext cx="16505768" cy="1524000"/>
          </a:xfrm>
          <a:prstGeom prst="round2DiagRect">
            <a:avLst>
              <a:gd name="adj1" fmla="val 42510"/>
              <a:gd name="adj2" fmla="val 0"/>
            </a:avLst>
          </a:prstGeom>
          <a:solidFill>
            <a:srgbClr val="FFC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latin typeface="Arial" panose="020B0604020202020204" pitchFamily="34" charset="0"/>
            </a:endParaRPr>
          </a:p>
        </p:txBody>
      </p:sp>
      <p:sp>
        <p:nvSpPr>
          <p:cNvPr id="12" name="Text Placeholder 3">
            <a:extLst>
              <a:ext uri="{FF2B5EF4-FFF2-40B4-BE49-F238E27FC236}">
                <a16:creationId xmlns:a16="http://schemas.microsoft.com/office/drawing/2014/main" id="{386D2BC9-9F55-D646-B7DF-6CF21B2AE708}"/>
              </a:ext>
            </a:extLst>
          </p:cNvPr>
          <p:cNvSpPr>
            <a:spLocks noGrp="1"/>
          </p:cNvSpPr>
          <p:nvPr>
            <p:ph type="body" sz="half" idx="2"/>
          </p:nvPr>
        </p:nvSpPr>
        <p:spPr>
          <a:xfrm>
            <a:off x="831810" y="2000250"/>
            <a:ext cx="9409784" cy="6457950"/>
          </a:xfrm>
          <a:prstGeom prst="rect">
            <a:avLst/>
          </a:prstGeom>
        </p:spPr>
        <p:txBody>
          <a:bodyPr/>
          <a:lstStyle>
            <a:lvl1pPr marL="0" indent="0">
              <a:lnSpc>
                <a:spcPct val="113000"/>
              </a:lnSpc>
              <a:spcAft>
                <a:spcPts val="1707"/>
              </a:spcAft>
              <a:buNone/>
              <a:defRPr sz="3413">
                <a:solidFill>
                  <a:schemeClr val="tx2"/>
                </a:solidFill>
                <a:latin typeface="Arial" panose="020B0604020202020204" pitchFamily="34" charset="0"/>
                <a:cs typeface="Arial" panose="020B0604020202020204" pitchFamily="34" charset="0"/>
              </a:defRPr>
            </a:lvl1pPr>
            <a:lvl2pPr marL="457199" indent="0">
              <a:buNone/>
              <a:defRPr sz="1399"/>
            </a:lvl2pPr>
            <a:lvl3pPr marL="914399" indent="0">
              <a:buNone/>
              <a:defRPr sz="1200"/>
            </a:lvl3pPr>
            <a:lvl4pPr marL="1371598" indent="0">
              <a:buNone/>
              <a:defRPr sz="1000"/>
            </a:lvl4pPr>
            <a:lvl5pPr marL="1828798" indent="0">
              <a:buNone/>
              <a:defRPr sz="1000"/>
            </a:lvl5pPr>
            <a:lvl6pPr marL="2285997" indent="0">
              <a:buNone/>
              <a:defRPr sz="1000"/>
            </a:lvl6pPr>
            <a:lvl7pPr marL="2743196" indent="0">
              <a:buNone/>
              <a:defRPr sz="1000"/>
            </a:lvl7pPr>
            <a:lvl8pPr marL="3200397" indent="0">
              <a:buNone/>
              <a:defRPr sz="1000"/>
            </a:lvl8pPr>
            <a:lvl9pPr marL="3657595" indent="0">
              <a:buNone/>
              <a:defRPr sz="1000"/>
            </a:lvl9pPr>
          </a:lstStyle>
          <a:p>
            <a:pPr lvl="0"/>
            <a:r>
              <a:rPr lang="en-US"/>
              <a:t>Edit Master text styles</a:t>
            </a:r>
          </a:p>
        </p:txBody>
      </p:sp>
      <p:sp>
        <p:nvSpPr>
          <p:cNvPr id="6" name="Title 1">
            <a:extLst>
              <a:ext uri="{FF2B5EF4-FFF2-40B4-BE49-F238E27FC236}">
                <a16:creationId xmlns:a16="http://schemas.microsoft.com/office/drawing/2014/main" id="{BE586DA3-45B5-5E4E-A1D8-F3B11490F32B}"/>
              </a:ext>
            </a:extLst>
          </p:cNvPr>
          <p:cNvSpPr>
            <a:spLocks noGrp="1"/>
          </p:cNvSpPr>
          <p:nvPr>
            <p:ph type="title"/>
          </p:nvPr>
        </p:nvSpPr>
        <p:spPr>
          <a:xfrm>
            <a:off x="815141" y="240089"/>
            <a:ext cx="14644752" cy="1036261"/>
          </a:xfrm>
          <a:prstGeom prst="rect">
            <a:avLst/>
          </a:prstGeom>
        </p:spPr>
        <p:txBody>
          <a:bodyPr/>
          <a:lstStyle>
            <a:lvl1pPr>
              <a:defRPr sz="512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AA0E740E-644F-4710-BC2B-BAC1F19F9A4F}"/>
              </a:ext>
            </a:extLst>
          </p:cNvPr>
          <p:cNvSpPr>
            <a:spLocks noGrp="1"/>
          </p:cNvSpPr>
          <p:nvPr>
            <p:ph type="pic" sz="quarter" idx="10"/>
          </p:nvPr>
        </p:nvSpPr>
        <p:spPr>
          <a:xfrm>
            <a:off x="10729288" y="2059093"/>
            <a:ext cx="6096186" cy="5566814"/>
          </a:xfrm>
          <a:prstGeom prst="rect">
            <a:avLst/>
          </a:prstGeom>
        </p:spPr>
        <p:txBody>
          <a:bodyPr/>
          <a:lstStyle>
            <a:lvl1pPr>
              <a:defRPr>
                <a:latin typeface="Arial" panose="020B0604020202020204" pitchFamily="34" charset="0"/>
              </a:defRPr>
            </a:lvl1pPr>
          </a:lstStyle>
          <a:p>
            <a:endParaRPr lang="en-AU" dirty="0"/>
          </a:p>
        </p:txBody>
      </p:sp>
      <p:sp>
        <p:nvSpPr>
          <p:cNvPr id="8" name="Text Placeholder 7">
            <a:extLst>
              <a:ext uri="{FF2B5EF4-FFF2-40B4-BE49-F238E27FC236}">
                <a16:creationId xmlns:a16="http://schemas.microsoft.com/office/drawing/2014/main" id="{F6D8465E-9A1C-4C3C-881B-3AB59D559720}"/>
              </a:ext>
            </a:extLst>
          </p:cNvPr>
          <p:cNvSpPr>
            <a:spLocks noGrp="1"/>
          </p:cNvSpPr>
          <p:nvPr>
            <p:ph type="body" sz="quarter" idx="11" hasCustomPrompt="1"/>
          </p:nvPr>
        </p:nvSpPr>
        <p:spPr>
          <a:xfrm>
            <a:off x="10729288" y="7786861"/>
            <a:ext cx="6096186" cy="584077"/>
          </a:xfrm>
          <a:prstGeom prst="rect">
            <a:avLst/>
          </a:prstGeom>
        </p:spPr>
        <p:txBody>
          <a:bodyPr/>
          <a:lstStyle>
            <a:lvl1pPr>
              <a:defRPr sz="1422">
                <a:solidFill>
                  <a:schemeClr val="tx2"/>
                </a:solidFill>
                <a:latin typeface="Arial" panose="020B0604020202020204" pitchFamily="34" charset="0"/>
              </a:defRPr>
            </a:lvl1pPr>
            <a:lvl2pPr>
              <a:defRPr sz="1422">
                <a:solidFill>
                  <a:schemeClr val="tx2"/>
                </a:solidFill>
              </a:defRPr>
            </a:lvl2pPr>
            <a:lvl3pPr>
              <a:defRPr sz="1422">
                <a:solidFill>
                  <a:schemeClr val="tx2"/>
                </a:solidFill>
              </a:defRPr>
            </a:lvl3pPr>
            <a:lvl4pPr>
              <a:defRPr sz="1422">
                <a:solidFill>
                  <a:schemeClr val="tx2"/>
                </a:solidFill>
              </a:defRPr>
            </a:lvl4pPr>
            <a:lvl5pPr>
              <a:defRPr sz="1422">
                <a:solidFill>
                  <a:schemeClr val="tx2"/>
                </a:solidFill>
              </a:defRPr>
            </a:lvl5pPr>
          </a:lstStyle>
          <a:p>
            <a:pPr lvl="0"/>
            <a:r>
              <a:rPr lang="en-US" dirty="0"/>
              <a:t>Photo caption</a:t>
            </a:r>
            <a:endParaRPr lang="en-AU" dirty="0"/>
          </a:p>
        </p:txBody>
      </p:sp>
    </p:spTree>
    <p:extLst>
      <p:ext uri="{BB962C8B-B14F-4D97-AF65-F5344CB8AC3E}">
        <p14:creationId xmlns:p14="http://schemas.microsoft.com/office/powerpoint/2010/main" val="2668910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18E8412-2C06-BF47-92C2-8FB5BC4D918D}"/>
              </a:ext>
            </a:extLst>
          </p:cNvPr>
          <p:cNvSpPr>
            <a:spLocks noGrp="1"/>
          </p:cNvSpPr>
          <p:nvPr>
            <p:ph type="pic" sz="quarter" idx="13"/>
          </p:nvPr>
        </p:nvSpPr>
        <p:spPr>
          <a:xfrm>
            <a:off x="6231657" y="2000250"/>
            <a:ext cx="4862794" cy="6127095"/>
          </a:xfrm>
          <a:prstGeom prst="rect">
            <a:avLst/>
          </a:prstGeom>
        </p:spPr>
        <p:txBody>
          <a:bodyPr vert="horz"/>
          <a:lstStyle>
            <a:lvl1pPr>
              <a:defRPr sz="788">
                <a:latin typeface="Arial"/>
                <a:cs typeface="Arial"/>
              </a:defRPr>
            </a:lvl1pPr>
          </a:lstStyle>
          <a:p>
            <a:r>
              <a:rPr lang="en-US"/>
              <a:t>Click icon to add picture</a:t>
            </a:r>
          </a:p>
        </p:txBody>
      </p:sp>
      <p:sp>
        <p:nvSpPr>
          <p:cNvPr id="6" name="Picture Placeholder 4">
            <a:extLst>
              <a:ext uri="{FF2B5EF4-FFF2-40B4-BE49-F238E27FC236}">
                <a16:creationId xmlns:a16="http://schemas.microsoft.com/office/drawing/2014/main" id="{9C888353-3042-214A-9A36-C0914127F13A}"/>
              </a:ext>
            </a:extLst>
          </p:cNvPr>
          <p:cNvSpPr>
            <a:spLocks noGrp="1"/>
          </p:cNvSpPr>
          <p:nvPr>
            <p:ph type="pic" sz="quarter" idx="14"/>
          </p:nvPr>
        </p:nvSpPr>
        <p:spPr>
          <a:xfrm>
            <a:off x="11656136" y="2000250"/>
            <a:ext cx="4862794" cy="6127095"/>
          </a:xfrm>
          <a:prstGeom prst="rect">
            <a:avLst/>
          </a:prstGeom>
        </p:spPr>
        <p:txBody>
          <a:bodyPr vert="horz"/>
          <a:lstStyle>
            <a:lvl1pPr>
              <a:defRPr sz="788">
                <a:latin typeface="Arial"/>
                <a:cs typeface="Arial"/>
              </a:defRPr>
            </a:lvl1pPr>
          </a:lstStyle>
          <a:p>
            <a:r>
              <a:rPr lang="en-US"/>
              <a:t>Click icon to add picture</a:t>
            </a:r>
          </a:p>
        </p:txBody>
      </p:sp>
      <p:sp>
        <p:nvSpPr>
          <p:cNvPr id="7" name="Picture Placeholder 4">
            <a:extLst>
              <a:ext uri="{FF2B5EF4-FFF2-40B4-BE49-F238E27FC236}">
                <a16:creationId xmlns:a16="http://schemas.microsoft.com/office/drawing/2014/main" id="{41FEA056-2464-554C-BF2C-BF0CAE9D54AE}"/>
              </a:ext>
            </a:extLst>
          </p:cNvPr>
          <p:cNvSpPr>
            <a:spLocks noGrp="1"/>
          </p:cNvSpPr>
          <p:nvPr>
            <p:ph type="pic" sz="quarter" idx="15"/>
          </p:nvPr>
        </p:nvSpPr>
        <p:spPr>
          <a:xfrm>
            <a:off x="807178" y="2000249"/>
            <a:ext cx="4862794" cy="6127095"/>
          </a:xfrm>
          <a:prstGeom prst="rect">
            <a:avLst/>
          </a:prstGeom>
        </p:spPr>
        <p:txBody>
          <a:bodyPr vert="horz"/>
          <a:lstStyle>
            <a:lvl1pPr>
              <a:defRPr sz="788">
                <a:latin typeface="Arial"/>
                <a:cs typeface="Arial"/>
              </a:defRPr>
            </a:lvl1pPr>
          </a:lstStyle>
          <a:p>
            <a:r>
              <a:rPr lang="en-US"/>
              <a:t>Click icon to add picture</a:t>
            </a:r>
          </a:p>
        </p:txBody>
      </p:sp>
      <p:sp>
        <p:nvSpPr>
          <p:cNvPr id="8" name="Text Placeholder 15">
            <a:extLst>
              <a:ext uri="{FF2B5EF4-FFF2-40B4-BE49-F238E27FC236}">
                <a16:creationId xmlns:a16="http://schemas.microsoft.com/office/drawing/2014/main" id="{D42A0009-3A56-C545-8DB2-395775BC310B}"/>
              </a:ext>
            </a:extLst>
          </p:cNvPr>
          <p:cNvSpPr>
            <a:spLocks noGrp="1"/>
          </p:cNvSpPr>
          <p:nvPr>
            <p:ph type="body" sz="quarter" idx="11"/>
          </p:nvPr>
        </p:nvSpPr>
        <p:spPr>
          <a:xfrm>
            <a:off x="834504" y="8311007"/>
            <a:ext cx="4850863" cy="258759"/>
          </a:xfrm>
          <a:prstGeom prst="rect">
            <a:avLst/>
          </a:prstGeom>
        </p:spPr>
        <p:txBody>
          <a:bodyPr>
            <a:noAutofit/>
          </a:bodyPr>
          <a:lstStyle>
            <a:lvl1pPr marL="0" indent="0">
              <a:buFontTx/>
              <a:buNone/>
              <a:defRPr sz="900" baseline="0">
                <a:solidFill>
                  <a:schemeClr val="tx1"/>
                </a:solidFill>
                <a:latin typeface="Arial"/>
                <a:cs typeface="Arial"/>
              </a:defRPr>
            </a:lvl1pPr>
            <a:lvl2pPr marL="342917" indent="0">
              <a:buFontTx/>
              <a:buNone/>
              <a:defRPr sz="1050">
                <a:latin typeface=""/>
              </a:defRPr>
            </a:lvl2pPr>
            <a:lvl3pPr marL="685835" indent="0">
              <a:buFontTx/>
              <a:buNone/>
              <a:defRPr sz="1050">
                <a:latin typeface=""/>
              </a:defRPr>
            </a:lvl3pPr>
            <a:lvl4pPr marL="1028752" indent="0">
              <a:buFontTx/>
              <a:buNone/>
              <a:defRPr sz="1050">
                <a:latin typeface=""/>
              </a:defRPr>
            </a:lvl4pPr>
            <a:lvl5pPr marL="1371668" indent="0">
              <a:buFontTx/>
              <a:buNone/>
              <a:defRPr sz="1050">
                <a:latin typeface=""/>
              </a:defRPr>
            </a:lvl5pPr>
          </a:lstStyle>
          <a:p>
            <a:pPr lvl="0"/>
            <a:r>
              <a:rPr lang="en-US"/>
              <a:t>Edit Master text styles</a:t>
            </a:r>
          </a:p>
        </p:txBody>
      </p:sp>
      <p:sp>
        <p:nvSpPr>
          <p:cNvPr id="9" name="Text Placeholder 15">
            <a:extLst>
              <a:ext uri="{FF2B5EF4-FFF2-40B4-BE49-F238E27FC236}">
                <a16:creationId xmlns:a16="http://schemas.microsoft.com/office/drawing/2014/main" id="{6B696367-8FB6-F14F-B0D0-3745F9EEE5AA}"/>
              </a:ext>
            </a:extLst>
          </p:cNvPr>
          <p:cNvSpPr>
            <a:spLocks noGrp="1"/>
          </p:cNvSpPr>
          <p:nvPr>
            <p:ph type="body" sz="quarter" idx="16"/>
          </p:nvPr>
        </p:nvSpPr>
        <p:spPr>
          <a:xfrm>
            <a:off x="6254364" y="8311007"/>
            <a:ext cx="4850863" cy="258759"/>
          </a:xfrm>
          <a:prstGeom prst="rect">
            <a:avLst/>
          </a:prstGeom>
        </p:spPr>
        <p:txBody>
          <a:bodyPr>
            <a:noAutofit/>
          </a:bodyPr>
          <a:lstStyle>
            <a:lvl1pPr marL="0" indent="0">
              <a:buFontTx/>
              <a:buNone/>
              <a:defRPr sz="900" baseline="0">
                <a:solidFill>
                  <a:schemeClr val="tx1"/>
                </a:solidFill>
                <a:latin typeface="Arial"/>
                <a:cs typeface="Arial"/>
              </a:defRPr>
            </a:lvl1pPr>
            <a:lvl2pPr marL="342917" indent="0">
              <a:buFontTx/>
              <a:buNone/>
              <a:defRPr sz="1050">
                <a:latin typeface=""/>
              </a:defRPr>
            </a:lvl2pPr>
            <a:lvl3pPr marL="685835" indent="0">
              <a:buFontTx/>
              <a:buNone/>
              <a:defRPr sz="1050">
                <a:latin typeface=""/>
              </a:defRPr>
            </a:lvl3pPr>
            <a:lvl4pPr marL="1028752" indent="0">
              <a:buFontTx/>
              <a:buNone/>
              <a:defRPr sz="1050">
                <a:latin typeface=""/>
              </a:defRPr>
            </a:lvl4pPr>
            <a:lvl5pPr marL="1371668" indent="0">
              <a:buFontTx/>
              <a:buNone/>
              <a:defRPr sz="1050">
                <a:latin typeface=""/>
              </a:defRPr>
            </a:lvl5pPr>
          </a:lstStyle>
          <a:p>
            <a:pPr lvl="0"/>
            <a:r>
              <a:rPr lang="en-US"/>
              <a:t>Edit Master text styles</a:t>
            </a:r>
          </a:p>
        </p:txBody>
      </p:sp>
      <p:sp>
        <p:nvSpPr>
          <p:cNvPr id="10" name="Text Placeholder 15">
            <a:extLst>
              <a:ext uri="{FF2B5EF4-FFF2-40B4-BE49-F238E27FC236}">
                <a16:creationId xmlns:a16="http://schemas.microsoft.com/office/drawing/2014/main" id="{32323A13-C6D9-3A40-8D0A-9BBCD33A5B9E}"/>
              </a:ext>
            </a:extLst>
          </p:cNvPr>
          <p:cNvSpPr>
            <a:spLocks noGrp="1"/>
          </p:cNvSpPr>
          <p:nvPr>
            <p:ph type="body" sz="quarter" idx="17"/>
          </p:nvPr>
        </p:nvSpPr>
        <p:spPr>
          <a:xfrm>
            <a:off x="11654897" y="8311007"/>
            <a:ext cx="4850863" cy="258759"/>
          </a:xfrm>
          <a:prstGeom prst="rect">
            <a:avLst/>
          </a:prstGeom>
        </p:spPr>
        <p:txBody>
          <a:bodyPr>
            <a:noAutofit/>
          </a:bodyPr>
          <a:lstStyle>
            <a:lvl1pPr marL="0" indent="0">
              <a:buFontTx/>
              <a:buNone/>
              <a:defRPr sz="900" baseline="0">
                <a:solidFill>
                  <a:schemeClr val="tx1"/>
                </a:solidFill>
                <a:latin typeface="Arial"/>
                <a:cs typeface="Arial"/>
              </a:defRPr>
            </a:lvl1pPr>
            <a:lvl2pPr marL="342917" indent="0">
              <a:buFontTx/>
              <a:buNone/>
              <a:defRPr sz="1050">
                <a:latin typeface=""/>
              </a:defRPr>
            </a:lvl2pPr>
            <a:lvl3pPr marL="685835" indent="0">
              <a:buFontTx/>
              <a:buNone/>
              <a:defRPr sz="1050">
                <a:latin typeface=""/>
              </a:defRPr>
            </a:lvl3pPr>
            <a:lvl4pPr marL="1028752" indent="0">
              <a:buFontTx/>
              <a:buNone/>
              <a:defRPr sz="1050">
                <a:latin typeface=""/>
              </a:defRPr>
            </a:lvl4pPr>
            <a:lvl5pPr marL="1371668" indent="0">
              <a:buFontTx/>
              <a:buNone/>
              <a:defRPr sz="1050">
                <a:latin typeface=""/>
              </a:defRPr>
            </a:lvl5pPr>
          </a:lstStyle>
          <a:p>
            <a:pPr lvl="0"/>
            <a:r>
              <a:rPr lang="en-US"/>
              <a:t>Edit Master text styles</a:t>
            </a:r>
          </a:p>
        </p:txBody>
      </p:sp>
      <p:sp>
        <p:nvSpPr>
          <p:cNvPr id="12" name="Round Diagonal Corner Rectangle 14">
            <a:extLst>
              <a:ext uri="{FF2B5EF4-FFF2-40B4-BE49-F238E27FC236}">
                <a16:creationId xmlns:a16="http://schemas.microsoft.com/office/drawing/2014/main" id="{729A77BC-4C4D-0649-B6E4-F3EDD705BBDB}"/>
              </a:ext>
            </a:extLst>
          </p:cNvPr>
          <p:cNvSpPr/>
          <p:nvPr userDrawn="1"/>
        </p:nvSpPr>
        <p:spPr>
          <a:xfrm flipH="1">
            <a:off x="-9" y="0"/>
            <a:ext cx="16505768" cy="1524000"/>
          </a:xfrm>
          <a:prstGeom prst="round2DiagRect">
            <a:avLst>
              <a:gd name="adj1" fmla="val 42510"/>
              <a:gd name="adj2" fmla="val 0"/>
            </a:avLst>
          </a:prstGeom>
          <a:solidFill>
            <a:srgbClr val="FFC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latin typeface="Arial" panose="020B0604020202020204" pitchFamily="34" charset="0"/>
            </a:endParaRPr>
          </a:p>
        </p:txBody>
      </p:sp>
      <p:sp>
        <p:nvSpPr>
          <p:cNvPr id="13" name="Title 1">
            <a:extLst>
              <a:ext uri="{FF2B5EF4-FFF2-40B4-BE49-F238E27FC236}">
                <a16:creationId xmlns:a16="http://schemas.microsoft.com/office/drawing/2014/main" id="{790BDF88-CB51-434E-90A7-C6C0523A866F}"/>
              </a:ext>
            </a:extLst>
          </p:cNvPr>
          <p:cNvSpPr>
            <a:spLocks noGrp="1"/>
          </p:cNvSpPr>
          <p:nvPr>
            <p:ph type="title"/>
          </p:nvPr>
        </p:nvSpPr>
        <p:spPr>
          <a:xfrm>
            <a:off x="815140" y="476250"/>
            <a:ext cx="14644753" cy="800100"/>
          </a:xfrm>
          <a:prstGeom prst="rect">
            <a:avLst/>
          </a:prstGeom>
        </p:spPr>
        <p:txBody>
          <a:bodyPr/>
          <a:lstStyle>
            <a:lvl1pPr>
              <a:defRPr sz="320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002678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DF3B66C-BB33-A14A-A2D1-CD2D9BFF0D00}"/>
              </a:ext>
            </a:extLst>
          </p:cNvPr>
          <p:cNvSpPr>
            <a:spLocks noGrp="1"/>
          </p:cNvSpPr>
          <p:nvPr>
            <p:ph type="title"/>
          </p:nvPr>
        </p:nvSpPr>
        <p:spPr>
          <a:xfrm>
            <a:off x="807180" y="519117"/>
            <a:ext cx="11825351" cy="1081084"/>
          </a:xfrm>
          <a:prstGeom prst="rect">
            <a:avLst/>
          </a:prstGeom>
        </p:spPr>
        <p:txBody>
          <a:bodyPr/>
          <a:lstStyle>
            <a:lvl1pPr>
              <a:defRPr sz="2800" b="1">
                <a:solidFill>
                  <a:srgbClr val="414042"/>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Text Placeholder 3">
            <a:extLst>
              <a:ext uri="{FF2B5EF4-FFF2-40B4-BE49-F238E27FC236}">
                <a16:creationId xmlns:a16="http://schemas.microsoft.com/office/drawing/2014/main" id="{88DE90EA-C8E1-1941-9D09-581C22AB6D3D}"/>
              </a:ext>
            </a:extLst>
          </p:cNvPr>
          <p:cNvSpPr>
            <a:spLocks noGrp="1"/>
          </p:cNvSpPr>
          <p:nvPr>
            <p:ph type="body" sz="half" idx="11"/>
          </p:nvPr>
        </p:nvSpPr>
        <p:spPr>
          <a:xfrm>
            <a:off x="785627" y="2209800"/>
            <a:ext cx="15809304" cy="6248400"/>
          </a:xfrm>
          <a:prstGeom prst="rect">
            <a:avLst/>
          </a:prstGeom>
        </p:spPr>
        <p:txBody>
          <a:bodyPr/>
          <a:lstStyle>
            <a:lvl1pPr marL="0" indent="0">
              <a:buNone/>
              <a:defRPr sz="1600">
                <a:solidFill>
                  <a:srgbClr val="414042"/>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Tree>
    <p:extLst>
      <p:ext uri="{BB962C8B-B14F-4D97-AF65-F5344CB8AC3E}">
        <p14:creationId xmlns:p14="http://schemas.microsoft.com/office/powerpoint/2010/main" val="1953102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3F274B70-CF4E-5542-8B45-18C01CA224DE}"/>
              </a:ext>
            </a:extLst>
          </p:cNvPr>
          <p:cNvSpPr>
            <a:spLocks noGrp="1"/>
          </p:cNvSpPr>
          <p:nvPr>
            <p:ph type="body" sz="half" idx="2"/>
          </p:nvPr>
        </p:nvSpPr>
        <p:spPr>
          <a:xfrm>
            <a:off x="6790476" y="2213674"/>
            <a:ext cx="9764160" cy="6244525"/>
          </a:xfrm>
          <a:prstGeom prst="rect">
            <a:avLst/>
          </a:prstGeom>
        </p:spPr>
        <p:txBody>
          <a:bodyPr/>
          <a:lstStyle>
            <a:lvl1pPr marL="0" indent="0">
              <a:buNone/>
              <a:defRPr sz="1600">
                <a:solidFill>
                  <a:schemeClr val="tx1">
                    <a:lumMod val="75000"/>
                    <a:lumOff val="25000"/>
                  </a:schemeClr>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Title 1">
            <a:extLst>
              <a:ext uri="{FF2B5EF4-FFF2-40B4-BE49-F238E27FC236}">
                <a16:creationId xmlns:a16="http://schemas.microsoft.com/office/drawing/2014/main" id="{CDE189DD-6F3D-4843-BE78-E1AEE5601261}"/>
              </a:ext>
            </a:extLst>
          </p:cNvPr>
          <p:cNvSpPr>
            <a:spLocks noGrp="1"/>
          </p:cNvSpPr>
          <p:nvPr>
            <p:ph type="title"/>
          </p:nvPr>
        </p:nvSpPr>
        <p:spPr>
          <a:xfrm>
            <a:off x="807180" y="519117"/>
            <a:ext cx="11825351" cy="1081084"/>
          </a:xfrm>
          <a:prstGeom prst="rect">
            <a:avLst/>
          </a:prstGeom>
        </p:spPr>
        <p:txBody>
          <a:bodyPr/>
          <a:lstStyle>
            <a:lvl1pPr>
              <a:defRPr sz="2800" b="1">
                <a:solidFill>
                  <a:srgbClr val="414042"/>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3">
            <a:extLst>
              <a:ext uri="{FF2B5EF4-FFF2-40B4-BE49-F238E27FC236}">
                <a16:creationId xmlns:a16="http://schemas.microsoft.com/office/drawing/2014/main" id="{6B8C8C86-18E6-F84C-833C-74BF02BAA744}"/>
              </a:ext>
            </a:extLst>
          </p:cNvPr>
          <p:cNvSpPr>
            <a:spLocks noGrp="1"/>
          </p:cNvSpPr>
          <p:nvPr>
            <p:ph type="body" sz="half" idx="11"/>
          </p:nvPr>
        </p:nvSpPr>
        <p:spPr>
          <a:xfrm>
            <a:off x="785627" y="2209800"/>
            <a:ext cx="5369904" cy="6248400"/>
          </a:xfrm>
          <a:prstGeom prst="rect">
            <a:avLst/>
          </a:prstGeom>
        </p:spPr>
        <p:txBody>
          <a:bodyPr/>
          <a:lstStyle>
            <a:lvl1pPr marL="0" indent="0">
              <a:buNone/>
              <a:defRPr sz="1600">
                <a:solidFill>
                  <a:srgbClr val="414042"/>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Tree>
    <p:extLst>
      <p:ext uri="{BB962C8B-B14F-4D97-AF65-F5344CB8AC3E}">
        <p14:creationId xmlns:p14="http://schemas.microsoft.com/office/powerpoint/2010/main" val="169472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7A375350-5B64-5441-8015-DECDC39935C7}"/>
              </a:ext>
            </a:extLst>
          </p:cNvPr>
          <p:cNvSpPr>
            <a:spLocks noGrp="1"/>
          </p:cNvSpPr>
          <p:nvPr>
            <p:ph type="pic" sz="quarter" idx="10"/>
          </p:nvPr>
        </p:nvSpPr>
        <p:spPr>
          <a:xfrm>
            <a:off x="1" y="5"/>
            <a:ext cx="17340263" cy="8915396"/>
          </a:xfrm>
          <a:prstGeom prst="rect">
            <a:avLst/>
          </a:prstGeom>
        </p:spPr>
        <p:txBody>
          <a:bodyPr/>
          <a:lstStyle>
            <a:lvl1pPr>
              <a:defRPr>
                <a:latin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2237136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793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CF1635-04C7-7448-8F27-D3361B9ACFAC}"/>
              </a:ext>
            </a:extLst>
          </p:cNvPr>
          <p:cNvSpPr>
            <a:spLocks noGrp="1"/>
          </p:cNvSpPr>
          <p:nvPr>
            <p:ph type="pic" sz="quarter" idx="10"/>
          </p:nvPr>
        </p:nvSpPr>
        <p:spPr>
          <a:xfrm>
            <a:off x="0" y="0"/>
            <a:ext cx="17340263" cy="4419600"/>
          </a:xfrm>
          <a:prstGeom prst="rect">
            <a:avLst/>
          </a:prstGeom>
        </p:spPr>
        <p:txBody>
          <a:bodyPr/>
          <a:lstStyle>
            <a:lvl1pPr>
              <a:defRPr>
                <a:latin typeface="Arial" panose="020B0604020202020204" pitchFamily="34" charset="0"/>
              </a:defRPr>
            </a:lvl1pPr>
          </a:lstStyle>
          <a:p>
            <a:r>
              <a:rPr lang="en-US"/>
              <a:t>Click icon to add picture</a:t>
            </a:r>
          </a:p>
        </p:txBody>
      </p:sp>
      <p:sp>
        <p:nvSpPr>
          <p:cNvPr id="4" name="object 3">
            <a:extLst>
              <a:ext uri="{FF2B5EF4-FFF2-40B4-BE49-F238E27FC236}">
                <a16:creationId xmlns:a16="http://schemas.microsoft.com/office/drawing/2014/main" id="{2A4C3A94-BAD1-A84D-A77A-FB679380A73C}"/>
              </a:ext>
            </a:extLst>
          </p:cNvPr>
          <p:cNvSpPr/>
          <p:nvPr/>
        </p:nvSpPr>
        <p:spPr>
          <a:xfrm>
            <a:off x="0" y="4419600"/>
            <a:ext cx="17340263" cy="4419600"/>
          </a:xfrm>
          <a:custGeom>
            <a:avLst/>
            <a:gdLst/>
            <a:ahLst/>
            <a:cxnLst/>
            <a:rect l="l" t="t" r="r" b="b"/>
            <a:pathLst>
              <a:path w="13004800" h="3251200">
                <a:moveTo>
                  <a:pt x="13004800" y="0"/>
                </a:moveTo>
                <a:lnTo>
                  <a:pt x="0" y="0"/>
                </a:lnTo>
                <a:lnTo>
                  <a:pt x="0" y="3251200"/>
                </a:lnTo>
                <a:lnTo>
                  <a:pt x="13004800" y="3251200"/>
                </a:lnTo>
                <a:lnTo>
                  <a:pt x="13004800" y="0"/>
                </a:lnTo>
                <a:close/>
              </a:path>
            </a:pathLst>
          </a:custGeom>
          <a:solidFill>
            <a:srgbClr val="FFCF99"/>
          </a:solidFill>
        </p:spPr>
        <p:txBody>
          <a:bodyPr wrap="square" lIns="0" tIns="0" rIns="0" bIns="0" rtlCol="0"/>
          <a:lstStyle/>
          <a:p>
            <a:endParaRPr sz="1800">
              <a:latin typeface="Arial" panose="020B0604020202020204" pitchFamily="34" charset="0"/>
            </a:endParaRPr>
          </a:p>
        </p:txBody>
      </p:sp>
      <p:sp>
        <p:nvSpPr>
          <p:cNvPr id="3" name="Title 2">
            <a:extLst>
              <a:ext uri="{FF2B5EF4-FFF2-40B4-BE49-F238E27FC236}">
                <a16:creationId xmlns:a16="http://schemas.microsoft.com/office/drawing/2014/main" id="{308665DB-DF27-4A4E-9599-B5B71F21634F}"/>
              </a:ext>
            </a:extLst>
          </p:cNvPr>
          <p:cNvSpPr>
            <a:spLocks noGrp="1"/>
          </p:cNvSpPr>
          <p:nvPr>
            <p:ph type="title"/>
          </p:nvPr>
        </p:nvSpPr>
        <p:spPr>
          <a:xfrm>
            <a:off x="1191720" y="5062130"/>
            <a:ext cx="14956824" cy="685800"/>
          </a:xfrm>
          <a:prstGeom prst="rect">
            <a:avLst/>
          </a:prstGeom>
        </p:spPr>
        <p:txBody>
          <a:bodyPr/>
          <a:lstStyle>
            <a:lvl1pPr>
              <a:defRPr sz="450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7A887E09-E8B7-0A4C-B05B-C8492CA5474D}"/>
              </a:ext>
            </a:extLst>
          </p:cNvPr>
          <p:cNvSpPr>
            <a:spLocks noGrp="1"/>
          </p:cNvSpPr>
          <p:nvPr>
            <p:ph type="body" sz="half" idx="12"/>
          </p:nvPr>
        </p:nvSpPr>
        <p:spPr>
          <a:xfrm>
            <a:off x="1761120" y="6086883"/>
            <a:ext cx="14387422" cy="2927909"/>
          </a:xfrm>
          <a:prstGeom prst="rect">
            <a:avLst/>
          </a:prstGeom>
        </p:spPr>
        <p:txBody>
          <a:bodyPr/>
          <a:lstStyle>
            <a:lvl1pPr marL="0" indent="0">
              <a:buNone/>
              <a:defRPr sz="3000">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0573851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Blank">
    <p:bg>
      <p:bgPr>
        <a:solidFill>
          <a:srgbClr val="762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8D785-FDBD-0C47-B7F3-614D06993E53}"/>
              </a:ext>
            </a:extLst>
          </p:cNvPr>
          <p:cNvPicPr>
            <a:picLocks noChangeAspect="1"/>
          </p:cNvPicPr>
          <p:nvPr userDrawn="1"/>
        </p:nvPicPr>
        <p:blipFill>
          <a:blip r:embed="rId2"/>
          <a:stretch>
            <a:fillRect/>
          </a:stretch>
        </p:blipFill>
        <p:spPr>
          <a:xfrm>
            <a:off x="15047689" y="8839200"/>
            <a:ext cx="1852042" cy="550111"/>
          </a:xfrm>
          <a:prstGeom prst="rect">
            <a:avLst/>
          </a:prstGeom>
        </p:spPr>
      </p:pic>
    </p:spTree>
    <p:extLst>
      <p:ext uri="{BB962C8B-B14F-4D97-AF65-F5344CB8AC3E}">
        <p14:creationId xmlns:p14="http://schemas.microsoft.com/office/powerpoint/2010/main" val="1281924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2A4C3A94-BAD1-A84D-A77A-FB679380A73C}"/>
              </a:ext>
            </a:extLst>
          </p:cNvPr>
          <p:cNvSpPr/>
          <p:nvPr/>
        </p:nvSpPr>
        <p:spPr>
          <a:xfrm>
            <a:off x="0" y="0"/>
            <a:ext cx="17340263" cy="2895600"/>
          </a:xfrm>
          <a:custGeom>
            <a:avLst/>
            <a:gdLst/>
            <a:ahLst/>
            <a:cxnLst/>
            <a:rect l="l" t="t" r="r" b="b"/>
            <a:pathLst>
              <a:path w="13004800" h="3251200">
                <a:moveTo>
                  <a:pt x="13004800" y="0"/>
                </a:moveTo>
                <a:lnTo>
                  <a:pt x="0" y="0"/>
                </a:lnTo>
                <a:lnTo>
                  <a:pt x="0" y="3251200"/>
                </a:lnTo>
                <a:lnTo>
                  <a:pt x="13004800" y="3251200"/>
                </a:lnTo>
                <a:lnTo>
                  <a:pt x="13004800" y="0"/>
                </a:lnTo>
                <a:close/>
              </a:path>
            </a:pathLst>
          </a:custGeom>
          <a:solidFill>
            <a:srgbClr val="762000"/>
          </a:solidFill>
        </p:spPr>
        <p:txBody>
          <a:bodyPr wrap="square" lIns="0" tIns="0" rIns="0" bIns="0" rtlCol="0"/>
          <a:lstStyle/>
          <a:p>
            <a:endParaRPr sz="1800">
              <a:latin typeface="Arial" panose="020B0604020202020204" pitchFamily="34" charset="0"/>
            </a:endParaRPr>
          </a:p>
        </p:txBody>
      </p:sp>
      <p:sp>
        <p:nvSpPr>
          <p:cNvPr id="6" name="Picture Placeholder 5">
            <a:extLst>
              <a:ext uri="{FF2B5EF4-FFF2-40B4-BE49-F238E27FC236}">
                <a16:creationId xmlns:a16="http://schemas.microsoft.com/office/drawing/2014/main" id="{85CF1635-04C7-7448-8F27-D3361B9ACFAC}"/>
              </a:ext>
            </a:extLst>
          </p:cNvPr>
          <p:cNvSpPr>
            <a:spLocks noGrp="1"/>
          </p:cNvSpPr>
          <p:nvPr>
            <p:ph type="pic" sz="quarter" idx="10"/>
          </p:nvPr>
        </p:nvSpPr>
        <p:spPr>
          <a:xfrm>
            <a:off x="0" y="2895600"/>
            <a:ext cx="17340263" cy="6858000"/>
          </a:xfrm>
          <a:prstGeom prst="rect">
            <a:avLst/>
          </a:prstGeom>
        </p:spPr>
        <p:txBody>
          <a:bodyPr/>
          <a:lstStyle>
            <a:lvl1pPr>
              <a:defRPr>
                <a:latin typeface="Arial" panose="020B0604020202020204" pitchFamily="34" charset="0"/>
              </a:defRPr>
            </a:lvl1pPr>
          </a:lstStyle>
          <a:p>
            <a:r>
              <a:rPr lang="en-US"/>
              <a:t>Click icon to add picture</a:t>
            </a:r>
          </a:p>
        </p:txBody>
      </p:sp>
      <p:sp>
        <p:nvSpPr>
          <p:cNvPr id="5" name="Title 2">
            <a:extLst>
              <a:ext uri="{FF2B5EF4-FFF2-40B4-BE49-F238E27FC236}">
                <a16:creationId xmlns:a16="http://schemas.microsoft.com/office/drawing/2014/main" id="{2759081A-B6AB-644D-9661-6F05675BE8F7}"/>
              </a:ext>
            </a:extLst>
          </p:cNvPr>
          <p:cNvSpPr>
            <a:spLocks noGrp="1"/>
          </p:cNvSpPr>
          <p:nvPr>
            <p:ph type="title"/>
          </p:nvPr>
        </p:nvSpPr>
        <p:spPr>
          <a:xfrm>
            <a:off x="745331" y="1066800"/>
            <a:ext cx="10920730" cy="685800"/>
          </a:xfrm>
          <a:prstGeom prst="rect">
            <a:avLst/>
          </a:prstGeom>
        </p:spPr>
        <p:txBody>
          <a:bodyPr/>
          <a:lstStyle>
            <a:lvl1pPr>
              <a:defRPr sz="3400" b="1">
                <a:solidFill>
                  <a:srgbClr val="E5DBCB"/>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7">
            <a:extLst>
              <a:ext uri="{FF2B5EF4-FFF2-40B4-BE49-F238E27FC236}">
                <a16:creationId xmlns:a16="http://schemas.microsoft.com/office/drawing/2014/main" id="{A5D3FA25-B21C-8D4F-AFEF-F5BD65FF2933}"/>
              </a:ext>
            </a:extLst>
          </p:cNvPr>
          <p:cNvSpPr>
            <a:spLocks noGrp="1"/>
          </p:cNvSpPr>
          <p:nvPr>
            <p:ph type="body" sz="quarter" idx="11"/>
          </p:nvPr>
        </p:nvSpPr>
        <p:spPr>
          <a:xfrm>
            <a:off x="733144" y="1905653"/>
            <a:ext cx="10932917" cy="568325"/>
          </a:xfrm>
          <a:prstGeom prst="rect">
            <a:avLst/>
          </a:prstGeom>
        </p:spPr>
        <p:txBody>
          <a:bodyPr/>
          <a:lstStyle>
            <a:lvl1pPr>
              <a:defRPr sz="2400" b="0" i="0">
                <a:solidFill>
                  <a:srgbClr val="E5DBCB"/>
                </a:solidFill>
                <a:latin typeface="Arial" panose="020B0604020202020204" pitchFamily="34" charset="0"/>
                <a:cs typeface="Arial" panose="020B0604020202020204" pitchFamily="34" charset="0"/>
              </a:defRPr>
            </a:lvl1pPr>
          </a:lstStyle>
          <a:p>
            <a:pPr lvl="0"/>
            <a:r>
              <a:rPr lang="en-US"/>
              <a:t>Edit Master text styles</a:t>
            </a:r>
          </a:p>
        </p:txBody>
      </p:sp>
      <p:pic>
        <p:nvPicPr>
          <p:cNvPr id="9" name="Picture 8">
            <a:extLst>
              <a:ext uri="{FF2B5EF4-FFF2-40B4-BE49-F238E27FC236}">
                <a16:creationId xmlns:a16="http://schemas.microsoft.com/office/drawing/2014/main" id="{CDB20D4B-5C1A-1141-8709-5A3DAF1A578A}"/>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t="19011" r="18760"/>
          <a:stretch/>
        </p:blipFill>
        <p:spPr>
          <a:xfrm>
            <a:off x="15061022" y="0"/>
            <a:ext cx="2279241" cy="2272272"/>
          </a:xfrm>
          <a:prstGeom prst="rect">
            <a:avLst/>
          </a:prstGeom>
        </p:spPr>
      </p:pic>
    </p:spTree>
    <p:extLst>
      <p:ext uri="{BB962C8B-B14F-4D97-AF65-F5344CB8AC3E}">
        <p14:creationId xmlns:p14="http://schemas.microsoft.com/office/powerpoint/2010/main" val="321021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CF1635-04C7-7448-8F27-D3361B9ACFAC}"/>
              </a:ext>
            </a:extLst>
          </p:cNvPr>
          <p:cNvSpPr>
            <a:spLocks noGrp="1"/>
          </p:cNvSpPr>
          <p:nvPr>
            <p:ph type="pic" sz="quarter" idx="10"/>
          </p:nvPr>
        </p:nvSpPr>
        <p:spPr>
          <a:xfrm>
            <a:off x="0" y="0"/>
            <a:ext cx="17340263" cy="4419600"/>
          </a:xfrm>
          <a:prstGeom prst="rect">
            <a:avLst/>
          </a:prstGeom>
        </p:spPr>
        <p:txBody>
          <a:bodyPr/>
          <a:lstStyle>
            <a:lvl1pPr>
              <a:defRPr>
                <a:latin typeface="Arial" panose="020B0604020202020204" pitchFamily="34" charset="0"/>
              </a:defRPr>
            </a:lvl1pPr>
          </a:lstStyle>
          <a:p>
            <a:r>
              <a:rPr lang="en-US"/>
              <a:t>Click icon to add picture</a:t>
            </a:r>
          </a:p>
        </p:txBody>
      </p:sp>
      <p:sp>
        <p:nvSpPr>
          <p:cNvPr id="4" name="object 3">
            <a:extLst>
              <a:ext uri="{FF2B5EF4-FFF2-40B4-BE49-F238E27FC236}">
                <a16:creationId xmlns:a16="http://schemas.microsoft.com/office/drawing/2014/main" id="{2A4C3A94-BAD1-A84D-A77A-FB679380A73C}"/>
              </a:ext>
            </a:extLst>
          </p:cNvPr>
          <p:cNvSpPr/>
          <p:nvPr/>
        </p:nvSpPr>
        <p:spPr>
          <a:xfrm>
            <a:off x="0" y="4419600"/>
            <a:ext cx="17340263" cy="4419600"/>
          </a:xfrm>
          <a:custGeom>
            <a:avLst/>
            <a:gdLst/>
            <a:ahLst/>
            <a:cxnLst/>
            <a:rect l="l" t="t" r="r" b="b"/>
            <a:pathLst>
              <a:path w="13004800" h="3251200">
                <a:moveTo>
                  <a:pt x="13004800" y="0"/>
                </a:moveTo>
                <a:lnTo>
                  <a:pt x="0" y="0"/>
                </a:lnTo>
                <a:lnTo>
                  <a:pt x="0" y="3251200"/>
                </a:lnTo>
                <a:lnTo>
                  <a:pt x="13004800" y="3251200"/>
                </a:lnTo>
                <a:lnTo>
                  <a:pt x="13004800" y="0"/>
                </a:lnTo>
                <a:close/>
              </a:path>
            </a:pathLst>
          </a:custGeom>
          <a:solidFill>
            <a:srgbClr val="FFCF99"/>
          </a:solidFill>
        </p:spPr>
        <p:txBody>
          <a:bodyPr wrap="square" lIns="0" tIns="0" rIns="0" bIns="0" rtlCol="0"/>
          <a:lstStyle/>
          <a:p>
            <a:endParaRPr sz="1800">
              <a:latin typeface="Arial" panose="020B0604020202020204" pitchFamily="34" charset="0"/>
            </a:endParaRPr>
          </a:p>
        </p:txBody>
      </p:sp>
      <p:sp>
        <p:nvSpPr>
          <p:cNvPr id="3" name="Title 2">
            <a:extLst>
              <a:ext uri="{FF2B5EF4-FFF2-40B4-BE49-F238E27FC236}">
                <a16:creationId xmlns:a16="http://schemas.microsoft.com/office/drawing/2014/main" id="{308665DB-DF27-4A4E-9599-B5B71F21634F}"/>
              </a:ext>
            </a:extLst>
          </p:cNvPr>
          <p:cNvSpPr>
            <a:spLocks noGrp="1"/>
          </p:cNvSpPr>
          <p:nvPr>
            <p:ph type="title"/>
          </p:nvPr>
        </p:nvSpPr>
        <p:spPr>
          <a:xfrm>
            <a:off x="1191720" y="5062130"/>
            <a:ext cx="14956824" cy="685800"/>
          </a:xfrm>
          <a:prstGeom prst="rect">
            <a:avLst/>
          </a:prstGeom>
        </p:spPr>
        <p:txBody>
          <a:bodyPr/>
          <a:lstStyle>
            <a:lvl1pPr>
              <a:defRPr sz="450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7A887E09-E8B7-0A4C-B05B-C8492CA5474D}"/>
              </a:ext>
            </a:extLst>
          </p:cNvPr>
          <p:cNvSpPr>
            <a:spLocks noGrp="1"/>
          </p:cNvSpPr>
          <p:nvPr>
            <p:ph type="body" sz="half" idx="12"/>
          </p:nvPr>
        </p:nvSpPr>
        <p:spPr>
          <a:xfrm>
            <a:off x="1761120" y="6086883"/>
            <a:ext cx="14387422" cy="2927909"/>
          </a:xfrm>
          <a:prstGeom prst="rect">
            <a:avLst/>
          </a:prstGeom>
        </p:spPr>
        <p:txBody>
          <a:bodyPr/>
          <a:lstStyle>
            <a:lvl1pPr marL="0" indent="0">
              <a:buNone/>
              <a:defRPr sz="3000">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056912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userDrawn="1"/>
        </p:nvSpPr>
        <p:spPr>
          <a:xfrm>
            <a:off x="1" y="0"/>
            <a:ext cx="8806685" cy="8973255"/>
          </a:xfrm>
          <a:prstGeom prst="round1Rect">
            <a:avLst>
              <a:gd name="adj" fmla="val 23287"/>
            </a:avLst>
          </a:prstGeom>
          <a:solidFill>
            <a:srgbClr val="AFBE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60" dirty="0">
              <a:latin typeface="Arial" panose="020B0604020202020204" pitchFamily="34" charset="0"/>
            </a:endParaRPr>
          </a:p>
        </p:txBody>
      </p:sp>
      <p:sp>
        <p:nvSpPr>
          <p:cNvPr id="29" name="TextBox 28">
            <a:extLst>
              <a:ext uri="{FF2B5EF4-FFF2-40B4-BE49-F238E27FC236}">
                <a16:creationId xmlns:a16="http://schemas.microsoft.com/office/drawing/2014/main" id="{75C86DB0-BDA6-D244-8D3F-FA369F783ACC}"/>
              </a:ext>
            </a:extLst>
          </p:cNvPr>
          <p:cNvSpPr txBox="1"/>
          <p:nvPr userDrawn="1"/>
        </p:nvSpPr>
        <p:spPr>
          <a:xfrm>
            <a:off x="18526701" y="9158118"/>
            <a:ext cx="367408" cy="486287"/>
          </a:xfrm>
          <a:prstGeom prst="rect">
            <a:avLst/>
          </a:prstGeom>
          <a:noFill/>
        </p:spPr>
        <p:txBody>
          <a:bodyPr wrap="none" rtlCol="0">
            <a:spAutoFit/>
          </a:bodyPr>
          <a:lstStyle/>
          <a:p>
            <a:r>
              <a:rPr lang="en-US" sz="2560" dirty="0">
                <a:latin typeface="Arial" panose="020B0604020202020204" pitchFamily="34" charset="0"/>
              </a:rPr>
              <a:t>  </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681804" y="3096860"/>
            <a:ext cx="7373842" cy="5364338"/>
          </a:xfrm>
          <a:prstGeom prst="rect">
            <a:avLst/>
          </a:prstGeom>
        </p:spPr>
        <p:txBody>
          <a:bodyPr/>
          <a:lstStyle>
            <a:lvl1pPr marL="0" indent="0">
              <a:buFontTx/>
              <a:buNone/>
              <a:defRPr sz="1991" cap="none" baseline="0">
                <a:solidFill>
                  <a:schemeClr val="bg1"/>
                </a:solidFill>
                <a:latin typeface="Arial"/>
                <a:cs typeface="Arial"/>
              </a:defRPr>
            </a:lvl1pPr>
            <a:lvl2pPr marL="0" indent="0">
              <a:spcBef>
                <a:spcPts val="267"/>
              </a:spcBef>
              <a:buFontTx/>
              <a:buNone/>
              <a:defRPr sz="1991" cap="all">
                <a:solidFill>
                  <a:schemeClr val="bg1"/>
                </a:solidFill>
                <a:latin typeface="Arial"/>
                <a:cs typeface="Arial"/>
              </a:defRPr>
            </a:lvl2pPr>
            <a:lvl3pPr marL="0" indent="-191997">
              <a:spcBef>
                <a:spcPts val="267"/>
              </a:spcBef>
              <a:buFont typeface="Arial"/>
              <a:buChar char="•"/>
              <a:defRPr sz="1991">
                <a:solidFill>
                  <a:schemeClr val="bg1"/>
                </a:solidFill>
                <a:latin typeface="Arial"/>
                <a:cs typeface="Arial"/>
              </a:defRPr>
            </a:lvl3pPr>
            <a:lvl4pPr marL="460793" indent="-243836">
              <a:spcBef>
                <a:spcPts val="267"/>
              </a:spcBef>
              <a:buFont typeface="Arial"/>
              <a:buChar char="•"/>
              <a:defRPr sz="1991">
                <a:solidFill>
                  <a:schemeClr val="bg1"/>
                </a:solidFill>
                <a:latin typeface="Arial"/>
                <a:cs typeface="Arial"/>
              </a:defRPr>
            </a:lvl4pPr>
            <a:lvl5pPr marL="633590" indent="-191997">
              <a:spcBef>
                <a:spcPts val="267"/>
              </a:spcBef>
              <a:buFont typeface="Arial"/>
              <a:buChar char="•"/>
              <a:defRPr sz="1991">
                <a:solidFill>
                  <a:schemeClr val="bg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cxnSp>
        <p:nvCxnSpPr>
          <p:cNvPr id="18" name="Straight Connector 17">
            <a:extLst>
              <a:ext uri="{FF2B5EF4-FFF2-40B4-BE49-F238E27FC236}">
                <a16:creationId xmlns:a16="http://schemas.microsoft.com/office/drawing/2014/main" id="{C8AE1625-AC35-5444-9D91-EDAF49446C5D}"/>
              </a:ext>
            </a:extLst>
          </p:cNvPr>
          <p:cNvCxnSpPr/>
          <p:nvPr userDrawn="1"/>
        </p:nvCxnSpPr>
        <p:spPr>
          <a:xfrm>
            <a:off x="476971" y="2726161"/>
            <a:ext cx="7578673"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9" name="Text Placeholder 15">
            <a:extLst>
              <a:ext uri="{FF2B5EF4-FFF2-40B4-BE49-F238E27FC236}">
                <a16:creationId xmlns:a16="http://schemas.microsoft.com/office/drawing/2014/main" id="{C9727188-CADF-AB4C-9249-B8FF11DB17E0}"/>
              </a:ext>
            </a:extLst>
          </p:cNvPr>
          <p:cNvSpPr>
            <a:spLocks noGrp="1"/>
          </p:cNvSpPr>
          <p:nvPr>
            <p:ph type="body" sz="quarter" idx="11"/>
          </p:nvPr>
        </p:nvSpPr>
        <p:spPr>
          <a:xfrm>
            <a:off x="9454350" y="8142511"/>
            <a:ext cx="7054132" cy="318689"/>
          </a:xfrm>
          <a:prstGeom prst="rect">
            <a:avLst/>
          </a:prstGeom>
        </p:spPr>
        <p:txBody>
          <a:bodyPr>
            <a:noAutofit/>
          </a:bodyPr>
          <a:lstStyle>
            <a:lvl1pPr marL="0" indent="0">
              <a:buFontTx/>
              <a:buNone/>
              <a:defRPr sz="1280" baseline="0">
                <a:solidFill>
                  <a:schemeClr val="tx1"/>
                </a:solidFill>
                <a:latin typeface="Arial"/>
                <a:cs typeface="Arial"/>
              </a:defRPr>
            </a:lvl1pPr>
            <a:lvl2pPr marL="487672" indent="0">
              <a:buFontTx/>
              <a:buNone/>
              <a:defRPr sz="1493">
                <a:latin typeface=""/>
              </a:defRPr>
            </a:lvl2pPr>
            <a:lvl3pPr marL="975345" indent="0">
              <a:buFontTx/>
              <a:buNone/>
              <a:defRPr sz="1493">
                <a:latin typeface=""/>
              </a:defRPr>
            </a:lvl3pPr>
            <a:lvl4pPr marL="1463017" indent="0">
              <a:buFontTx/>
              <a:buNone/>
              <a:defRPr sz="1493">
                <a:latin typeface=""/>
              </a:defRPr>
            </a:lvl4pPr>
            <a:lvl5pPr marL="1950690" indent="0">
              <a:buFontTx/>
              <a:buNone/>
              <a:defRPr sz="1493">
                <a:latin typeface=""/>
              </a:defRPr>
            </a:lvl5pPr>
          </a:lstStyle>
          <a:p>
            <a:pPr lvl="0"/>
            <a:r>
              <a:rPr lang="en-AU"/>
              <a:t>Click to edit Master text styles</a:t>
            </a:r>
          </a:p>
        </p:txBody>
      </p:sp>
      <p:sp>
        <p:nvSpPr>
          <p:cNvPr id="20" name="Picture Placeholder 2">
            <a:extLst>
              <a:ext uri="{FF2B5EF4-FFF2-40B4-BE49-F238E27FC236}">
                <a16:creationId xmlns:a16="http://schemas.microsoft.com/office/drawing/2014/main" id="{9ED5AAC2-A68E-DF4F-BA18-AC7D29486787}"/>
              </a:ext>
            </a:extLst>
          </p:cNvPr>
          <p:cNvSpPr>
            <a:spLocks noGrp="1"/>
          </p:cNvSpPr>
          <p:nvPr>
            <p:ph type="pic" sz="quarter" idx="16"/>
          </p:nvPr>
        </p:nvSpPr>
        <p:spPr>
          <a:xfrm>
            <a:off x="9454351" y="985168"/>
            <a:ext cx="3414776" cy="3277164"/>
          </a:xfrm>
          <a:prstGeom prst="rect">
            <a:avLst/>
          </a:prstGeom>
        </p:spPr>
        <p:txBody>
          <a:bodyPr vert="horz"/>
          <a:lstStyle>
            <a:lvl1pPr>
              <a:defRPr sz="1121">
                <a:latin typeface="Arial"/>
                <a:cs typeface="Arial"/>
              </a:defRPr>
            </a:lvl1pPr>
          </a:lstStyle>
          <a:p>
            <a:endParaRPr lang="en-US"/>
          </a:p>
        </p:txBody>
      </p:sp>
      <p:sp>
        <p:nvSpPr>
          <p:cNvPr id="21" name="Picture Placeholder 2">
            <a:extLst>
              <a:ext uri="{FF2B5EF4-FFF2-40B4-BE49-F238E27FC236}">
                <a16:creationId xmlns:a16="http://schemas.microsoft.com/office/drawing/2014/main" id="{0938F181-0B81-2347-8BCE-C5AB8CE3A3E9}"/>
              </a:ext>
            </a:extLst>
          </p:cNvPr>
          <p:cNvSpPr>
            <a:spLocks noGrp="1"/>
          </p:cNvSpPr>
          <p:nvPr>
            <p:ph type="pic" sz="quarter" idx="17"/>
          </p:nvPr>
        </p:nvSpPr>
        <p:spPr>
          <a:xfrm>
            <a:off x="9454349" y="4563839"/>
            <a:ext cx="7054135" cy="3277164"/>
          </a:xfrm>
          <a:prstGeom prst="rect">
            <a:avLst/>
          </a:prstGeom>
        </p:spPr>
        <p:txBody>
          <a:bodyPr vert="horz"/>
          <a:lstStyle>
            <a:lvl1pPr>
              <a:defRPr sz="1121">
                <a:latin typeface="Arial"/>
                <a:cs typeface="Arial"/>
              </a:defRPr>
            </a:lvl1pPr>
          </a:lstStyle>
          <a:p>
            <a:endParaRPr lang="en-US"/>
          </a:p>
        </p:txBody>
      </p:sp>
      <p:sp>
        <p:nvSpPr>
          <p:cNvPr id="22" name="Picture Placeholder 2">
            <a:extLst>
              <a:ext uri="{FF2B5EF4-FFF2-40B4-BE49-F238E27FC236}">
                <a16:creationId xmlns:a16="http://schemas.microsoft.com/office/drawing/2014/main" id="{E3202EFA-E4D7-604A-9FDD-137B74F3D529}"/>
              </a:ext>
            </a:extLst>
          </p:cNvPr>
          <p:cNvSpPr>
            <a:spLocks noGrp="1"/>
          </p:cNvSpPr>
          <p:nvPr>
            <p:ph type="pic" sz="quarter" idx="18"/>
          </p:nvPr>
        </p:nvSpPr>
        <p:spPr>
          <a:xfrm>
            <a:off x="13102388" y="985168"/>
            <a:ext cx="3414776" cy="3277164"/>
          </a:xfrm>
          <a:prstGeom prst="rect">
            <a:avLst/>
          </a:prstGeom>
        </p:spPr>
        <p:txBody>
          <a:bodyPr vert="horz"/>
          <a:lstStyle>
            <a:lvl1pPr>
              <a:defRPr sz="1121">
                <a:latin typeface="Arial"/>
                <a:cs typeface="Arial"/>
              </a:defRPr>
            </a:lvl1pPr>
          </a:lstStyle>
          <a:p>
            <a:endParaRPr lang="en-US"/>
          </a:p>
        </p:txBody>
      </p:sp>
      <p:sp>
        <p:nvSpPr>
          <p:cNvPr id="23" name="Title Placeholder 1">
            <a:extLst>
              <a:ext uri="{FF2B5EF4-FFF2-40B4-BE49-F238E27FC236}">
                <a16:creationId xmlns:a16="http://schemas.microsoft.com/office/drawing/2014/main" id="{08E09726-2E48-E342-8EC9-CD24A9058136}"/>
              </a:ext>
            </a:extLst>
          </p:cNvPr>
          <p:cNvSpPr>
            <a:spLocks noGrp="1"/>
          </p:cNvSpPr>
          <p:nvPr>
            <p:ph type="title"/>
          </p:nvPr>
        </p:nvSpPr>
        <p:spPr>
          <a:xfrm>
            <a:off x="476971" y="985167"/>
            <a:ext cx="7578673" cy="1370295"/>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AU"/>
              <a:t>Click to edit Master title style</a:t>
            </a:r>
            <a:endParaRPr lang="en-US"/>
          </a:p>
        </p:txBody>
      </p:sp>
    </p:spTree>
    <p:extLst>
      <p:ext uri="{BB962C8B-B14F-4D97-AF65-F5344CB8AC3E}">
        <p14:creationId xmlns:p14="http://schemas.microsoft.com/office/powerpoint/2010/main" val="2509823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userDrawn="1"/>
        </p:nvSpPr>
        <p:spPr>
          <a:xfrm>
            <a:off x="18526701" y="9158118"/>
            <a:ext cx="367408" cy="486287"/>
          </a:xfrm>
          <a:prstGeom prst="rect">
            <a:avLst/>
          </a:prstGeom>
          <a:noFill/>
        </p:spPr>
        <p:txBody>
          <a:bodyPr wrap="none" rtlCol="0">
            <a:spAutoFit/>
          </a:bodyPr>
          <a:lstStyle/>
          <a:p>
            <a:r>
              <a:rPr lang="en-US" sz="2560" dirty="0">
                <a:latin typeface="Arial" panose="020B0604020202020204" pitchFamily="34" charset="0"/>
              </a:rPr>
              <a:t>  </a:t>
            </a:r>
          </a:p>
        </p:txBody>
      </p:sp>
      <p:sp>
        <p:nvSpPr>
          <p:cNvPr id="9" name="Round Diagonal Corner Rectangle 8">
            <a:extLst>
              <a:ext uri="{FF2B5EF4-FFF2-40B4-BE49-F238E27FC236}">
                <a16:creationId xmlns:a16="http://schemas.microsoft.com/office/drawing/2014/main" id="{42FEA488-D4E2-0343-A83D-08BB48D2752D}"/>
              </a:ext>
            </a:extLst>
          </p:cNvPr>
          <p:cNvSpPr/>
          <p:nvPr userDrawn="1"/>
        </p:nvSpPr>
        <p:spPr>
          <a:xfrm flipH="1">
            <a:off x="-4" y="0"/>
            <a:ext cx="16561154" cy="1804459"/>
          </a:xfrm>
          <a:prstGeom prst="round2DiagRect">
            <a:avLst>
              <a:gd name="adj1" fmla="val 42510"/>
              <a:gd name="adj2" fmla="val 0"/>
            </a:avLst>
          </a:prstGeom>
          <a:solidFill>
            <a:srgbClr val="AFBE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60" dirty="0">
              <a:solidFill>
                <a:srgbClr val="C3DDD7"/>
              </a:solidFill>
              <a:latin typeface="Arial" panose="020B0604020202020204" pitchFamily="34" charset="0"/>
            </a:endParaRP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476971" y="473111"/>
            <a:ext cx="15362176" cy="1126525"/>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AU"/>
              <a:t>Click to edit Master title style</a:t>
            </a:r>
            <a:endParaRPr lang="en-US"/>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681801" y="2277569"/>
            <a:ext cx="15826684" cy="6183629"/>
          </a:xfrm>
          <a:prstGeom prst="rect">
            <a:avLst/>
          </a:prstGeom>
        </p:spPr>
        <p:txBody>
          <a:bodyPr/>
          <a:lstStyle>
            <a:lvl1pPr marL="0" indent="0">
              <a:buFontTx/>
              <a:buNone/>
              <a:defRPr sz="1920" cap="none" baseline="0">
                <a:solidFill>
                  <a:srgbClr val="0C244C"/>
                </a:solidFill>
                <a:latin typeface="Arial"/>
                <a:cs typeface="Arial"/>
              </a:defRPr>
            </a:lvl1pPr>
            <a:lvl2pPr marL="0" indent="0">
              <a:spcBef>
                <a:spcPts val="267"/>
              </a:spcBef>
              <a:buFontTx/>
              <a:buNone/>
              <a:defRPr sz="2560" cap="all">
                <a:solidFill>
                  <a:srgbClr val="D86075"/>
                </a:solidFill>
                <a:latin typeface="Arial"/>
                <a:cs typeface="Arial"/>
              </a:defRPr>
            </a:lvl2pPr>
            <a:lvl3pPr marL="0" indent="-191997">
              <a:spcBef>
                <a:spcPts val="267"/>
              </a:spcBef>
              <a:buFont typeface="Arial"/>
              <a:buChar char="•"/>
              <a:defRPr sz="1920">
                <a:solidFill>
                  <a:srgbClr val="0C244C"/>
                </a:solidFill>
                <a:latin typeface="Arial"/>
                <a:cs typeface="Arial"/>
              </a:defRPr>
            </a:lvl3pPr>
            <a:lvl4pPr marL="460793" indent="-243836">
              <a:spcBef>
                <a:spcPts val="267"/>
              </a:spcBef>
              <a:buFont typeface="Arial"/>
              <a:buChar char="•"/>
              <a:defRPr sz="1920">
                <a:solidFill>
                  <a:srgbClr val="0C244C"/>
                </a:solidFill>
                <a:latin typeface="Arial"/>
                <a:cs typeface="Arial"/>
              </a:defRPr>
            </a:lvl4pPr>
            <a:lvl5pPr marL="633590" indent="-191997">
              <a:spcBef>
                <a:spcPts val="267"/>
              </a:spcBef>
              <a:buFont typeface="Arial"/>
              <a:buChar char="•"/>
              <a:defRPr sz="1920">
                <a:solidFill>
                  <a:srgbClr val="0C244C"/>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40518993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userDrawn="1"/>
        </p:nvSpPr>
        <p:spPr>
          <a:xfrm>
            <a:off x="18526701" y="9158118"/>
            <a:ext cx="367408" cy="486287"/>
          </a:xfrm>
          <a:prstGeom prst="rect">
            <a:avLst/>
          </a:prstGeom>
          <a:noFill/>
        </p:spPr>
        <p:txBody>
          <a:bodyPr wrap="none" rtlCol="0">
            <a:spAutoFit/>
          </a:bodyPr>
          <a:lstStyle/>
          <a:p>
            <a:r>
              <a:rPr lang="en-US" sz="2560" dirty="0">
                <a:latin typeface="Arial" panose="020B0604020202020204" pitchFamily="34" charset="0"/>
              </a:rPr>
              <a:t>  </a:t>
            </a:r>
          </a:p>
        </p:txBody>
      </p:sp>
      <p:sp>
        <p:nvSpPr>
          <p:cNvPr id="7" name="Round Diagonal Corner Rectangle 6">
            <a:extLst>
              <a:ext uri="{FF2B5EF4-FFF2-40B4-BE49-F238E27FC236}">
                <a16:creationId xmlns:a16="http://schemas.microsoft.com/office/drawing/2014/main" id="{63CED192-F6AA-F84B-A24E-F2B1462C0185}"/>
              </a:ext>
            </a:extLst>
          </p:cNvPr>
          <p:cNvSpPr/>
          <p:nvPr userDrawn="1"/>
        </p:nvSpPr>
        <p:spPr>
          <a:xfrm flipH="1">
            <a:off x="-4" y="0"/>
            <a:ext cx="16561154" cy="1804459"/>
          </a:xfrm>
          <a:prstGeom prst="round2DiagRect">
            <a:avLst>
              <a:gd name="adj1" fmla="val 42510"/>
              <a:gd name="adj2" fmla="val 0"/>
            </a:avLst>
          </a:prstGeom>
          <a:solidFill>
            <a:srgbClr val="2E2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60" dirty="0">
              <a:solidFill>
                <a:srgbClr val="C3DDD7"/>
              </a:solidFill>
              <a:latin typeface="Arial" panose="020B0604020202020204" pitchFamily="34" charset="0"/>
            </a:endParaRPr>
          </a:p>
        </p:txBody>
      </p:sp>
      <p:sp>
        <p:nvSpPr>
          <p:cNvPr id="8" name="Title Placeholder 1">
            <a:extLst>
              <a:ext uri="{FF2B5EF4-FFF2-40B4-BE49-F238E27FC236}">
                <a16:creationId xmlns:a16="http://schemas.microsoft.com/office/drawing/2014/main" id="{2126A5E3-F8BB-9847-A268-2C44D477175C}"/>
              </a:ext>
            </a:extLst>
          </p:cNvPr>
          <p:cNvSpPr>
            <a:spLocks noGrp="1"/>
          </p:cNvSpPr>
          <p:nvPr>
            <p:ph type="title"/>
          </p:nvPr>
        </p:nvSpPr>
        <p:spPr>
          <a:xfrm>
            <a:off x="476971" y="473111"/>
            <a:ext cx="15362176" cy="1126525"/>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AU" dirty="0"/>
              <a:t>Click to edit Master title style</a:t>
            </a:r>
            <a:endParaRPr lang="en-US" dirty="0"/>
          </a:p>
        </p:txBody>
      </p:sp>
      <p:sp>
        <p:nvSpPr>
          <p:cNvPr id="9" name="Text Placeholder 9">
            <a:extLst>
              <a:ext uri="{FF2B5EF4-FFF2-40B4-BE49-F238E27FC236}">
                <a16:creationId xmlns:a16="http://schemas.microsoft.com/office/drawing/2014/main" id="{5B616937-BF51-4049-AF81-62EC6F0226C2}"/>
              </a:ext>
            </a:extLst>
          </p:cNvPr>
          <p:cNvSpPr>
            <a:spLocks noGrp="1"/>
          </p:cNvSpPr>
          <p:nvPr>
            <p:ph type="body" sz="quarter" idx="10"/>
          </p:nvPr>
        </p:nvSpPr>
        <p:spPr>
          <a:xfrm>
            <a:off x="681801" y="2277569"/>
            <a:ext cx="15826684" cy="6183629"/>
          </a:xfrm>
          <a:prstGeom prst="rect">
            <a:avLst/>
          </a:prstGeom>
        </p:spPr>
        <p:txBody>
          <a:bodyPr/>
          <a:lstStyle>
            <a:lvl1pPr marL="0" indent="0">
              <a:buFontTx/>
              <a:buNone/>
              <a:defRPr sz="1920" cap="none" baseline="0">
                <a:solidFill>
                  <a:srgbClr val="0C244C"/>
                </a:solidFill>
                <a:latin typeface="Arial"/>
                <a:cs typeface="Arial"/>
              </a:defRPr>
            </a:lvl1pPr>
            <a:lvl2pPr marL="0" indent="0">
              <a:spcBef>
                <a:spcPts val="267"/>
              </a:spcBef>
              <a:buFontTx/>
              <a:buNone/>
              <a:defRPr sz="2560" cap="all">
                <a:solidFill>
                  <a:srgbClr val="D86075"/>
                </a:solidFill>
                <a:latin typeface="Arial"/>
                <a:cs typeface="Arial"/>
              </a:defRPr>
            </a:lvl2pPr>
            <a:lvl3pPr marL="0" indent="-191997">
              <a:spcBef>
                <a:spcPts val="267"/>
              </a:spcBef>
              <a:buFont typeface="Arial"/>
              <a:buChar char="•"/>
              <a:defRPr sz="1920">
                <a:solidFill>
                  <a:srgbClr val="0C244C"/>
                </a:solidFill>
                <a:latin typeface="Arial"/>
                <a:cs typeface="Arial"/>
              </a:defRPr>
            </a:lvl3pPr>
            <a:lvl4pPr marL="460793" indent="-243836">
              <a:spcBef>
                <a:spcPts val="267"/>
              </a:spcBef>
              <a:buFont typeface="Arial"/>
              <a:buChar char="•"/>
              <a:defRPr sz="1920">
                <a:solidFill>
                  <a:srgbClr val="0C244C"/>
                </a:solidFill>
                <a:latin typeface="Arial"/>
                <a:cs typeface="Arial"/>
              </a:defRPr>
            </a:lvl4pPr>
            <a:lvl5pPr marL="633590" indent="-191997">
              <a:spcBef>
                <a:spcPts val="267"/>
              </a:spcBef>
              <a:buFont typeface="Arial"/>
              <a:buChar char="•"/>
              <a:defRPr sz="1920">
                <a:solidFill>
                  <a:srgbClr val="0C244C"/>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15168780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3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8526701" y="9158118"/>
            <a:ext cx="367408" cy="486287"/>
          </a:xfrm>
          <a:prstGeom prst="rect">
            <a:avLst/>
          </a:prstGeom>
          <a:noFill/>
        </p:spPr>
        <p:txBody>
          <a:bodyPr wrap="none" rtlCol="0">
            <a:spAutoFit/>
          </a:bodyPr>
          <a:lstStyle/>
          <a:p>
            <a:r>
              <a:rPr lang="en-US" sz="2560" dirty="0">
                <a:latin typeface="Arial" panose="020B0604020202020204" pitchFamily="34" charset="0"/>
              </a:rPr>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681801" y="2277569"/>
            <a:ext cx="15826684" cy="6183629"/>
          </a:xfrm>
          <a:prstGeom prst="rect">
            <a:avLst/>
          </a:prstGeom>
        </p:spPr>
        <p:txBody>
          <a:bodyPr/>
          <a:lstStyle>
            <a:lvl1pPr marL="0" indent="0">
              <a:buFontTx/>
              <a:buNone/>
              <a:defRPr sz="2844" cap="none" baseline="0">
                <a:solidFill>
                  <a:srgbClr val="0C244C"/>
                </a:solidFill>
                <a:latin typeface="Arial"/>
                <a:cs typeface="Arial"/>
              </a:defRPr>
            </a:lvl1pPr>
            <a:lvl2pPr marL="0" indent="0">
              <a:spcBef>
                <a:spcPts val="267"/>
              </a:spcBef>
              <a:buFontTx/>
              <a:buNone/>
              <a:defRPr sz="2844" cap="all">
                <a:solidFill>
                  <a:srgbClr val="D86075"/>
                </a:solidFill>
                <a:latin typeface="Arial"/>
                <a:cs typeface="Arial"/>
              </a:defRPr>
            </a:lvl2pPr>
            <a:lvl3pPr marL="0" indent="-191997">
              <a:spcBef>
                <a:spcPts val="267"/>
              </a:spcBef>
              <a:buFont typeface="Arial"/>
              <a:buChar char="•"/>
              <a:defRPr sz="2844">
                <a:solidFill>
                  <a:srgbClr val="0C244C"/>
                </a:solidFill>
                <a:latin typeface="Arial"/>
                <a:cs typeface="Arial"/>
              </a:defRPr>
            </a:lvl3pPr>
            <a:lvl4pPr marL="460793" indent="-243836">
              <a:spcBef>
                <a:spcPts val="267"/>
              </a:spcBef>
              <a:buFont typeface="Arial"/>
              <a:buChar char="•"/>
              <a:defRPr sz="2844">
                <a:solidFill>
                  <a:srgbClr val="0C244C"/>
                </a:solidFill>
                <a:latin typeface="Arial"/>
                <a:cs typeface="Arial"/>
              </a:defRPr>
            </a:lvl4pPr>
            <a:lvl5pPr marL="633590" indent="-191997">
              <a:spcBef>
                <a:spcPts val="267"/>
              </a:spcBef>
              <a:buFont typeface="Arial"/>
              <a:buChar char="•"/>
              <a:defRPr sz="2844">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4" y="0"/>
            <a:ext cx="16561154" cy="1381760"/>
          </a:xfrm>
          <a:prstGeom prst="round2DiagRect">
            <a:avLst>
              <a:gd name="adj1" fmla="val 42510"/>
              <a:gd name="adj2" fmla="val 0"/>
            </a:avLst>
          </a:prstGeom>
          <a:solidFill>
            <a:srgbClr val="F46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60" dirty="0">
              <a:solidFill>
                <a:srgbClr val="C3DDD7"/>
              </a:solidFill>
              <a:latin typeface="Arial" panose="020B0604020202020204" pitchFamily="34" charset="0"/>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476971" y="338967"/>
            <a:ext cx="15362176" cy="1126525"/>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6291691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45_Title and Content">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6FD4CBE5-4DCB-4A44-BE5E-2607C20751B1}"/>
              </a:ext>
            </a:extLst>
          </p:cNvPr>
          <p:cNvSpPr>
            <a:spLocks noGrp="1"/>
          </p:cNvSpPr>
          <p:nvPr>
            <p:ph type="body" sz="half" idx="2"/>
          </p:nvPr>
        </p:nvSpPr>
        <p:spPr>
          <a:xfrm>
            <a:off x="745090" y="2244343"/>
            <a:ext cx="15850084" cy="6290057"/>
          </a:xfrm>
          <a:prstGeom prst="rect">
            <a:avLst/>
          </a:prstGeom>
        </p:spPr>
        <p:txBody>
          <a:bodyPr/>
          <a:lstStyle>
            <a:lvl1pPr marL="0" indent="0">
              <a:buNone/>
              <a:defRPr sz="1600">
                <a:solidFill>
                  <a:schemeClr val="tx1">
                    <a:lumMod val="75000"/>
                    <a:lumOff val="25000"/>
                  </a:schemeClr>
                </a:solidFill>
                <a:latin typeface="Arial" panose="020B0604020202020204" pitchFamily="34" charset="0"/>
                <a:cs typeface="Arial" panose="020B0604020202020204" pitchFamily="34" charset="0"/>
              </a:defRPr>
            </a:lvl1pPr>
            <a:lvl2pPr marL="457176" indent="0">
              <a:buNone/>
              <a:defRPr sz="1399"/>
            </a:lvl2pPr>
            <a:lvl3pPr marL="914354" indent="0">
              <a:buNone/>
              <a:defRPr sz="1200"/>
            </a:lvl3pPr>
            <a:lvl4pPr marL="1371530" indent="0">
              <a:buNone/>
              <a:defRPr sz="1000"/>
            </a:lvl4pPr>
            <a:lvl5pPr marL="1828706" indent="0">
              <a:buNone/>
              <a:defRPr sz="1000"/>
            </a:lvl5pPr>
            <a:lvl6pPr marL="2285884" indent="0">
              <a:buNone/>
              <a:defRPr sz="1000"/>
            </a:lvl6pPr>
            <a:lvl7pPr marL="2743060" indent="0">
              <a:buNone/>
              <a:defRPr sz="1000"/>
            </a:lvl7pPr>
            <a:lvl8pPr marL="3200236" indent="0">
              <a:buNone/>
              <a:defRPr sz="1000"/>
            </a:lvl8pPr>
            <a:lvl9pPr marL="3657413" indent="0">
              <a:buNone/>
              <a:defRPr sz="1000"/>
            </a:lvl9pPr>
          </a:lstStyle>
          <a:p>
            <a:pPr lvl="0"/>
            <a:r>
              <a:rPr lang="en-GB"/>
              <a:t>Click to edit Master text styles</a:t>
            </a:r>
          </a:p>
        </p:txBody>
      </p:sp>
      <p:sp>
        <p:nvSpPr>
          <p:cNvPr id="7" name="Title 1">
            <a:extLst>
              <a:ext uri="{FF2B5EF4-FFF2-40B4-BE49-F238E27FC236}">
                <a16:creationId xmlns:a16="http://schemas.microsoft.com/office/drawing/2014/main" id="{D9238096-96B3-B943-89ED-70DA73287C44}"/>
              </a:ext>
            </a:extLst>
          </p:cNvPr>
          <p:cNvSpPr>
            <a:spLocks noGrp="1"/>
          </p:cNvSpPr>
          <p:nvPr>
            <p:ph type="title"/>
          </p:nvPr>
        </p:nvSpPr>
        <p:spPr>
          <a:xfrm>
            <a:off x="807179" y="761999"/>
            <a:ext cx="10504615" cy="800100"/>
          </a:xfrm>
          <a:prstGeom prst="rect">
            <a:avLst/>
          </a:prstGeom>
        </p:spPr>
        <p:txBody>
          <a:bodyPr/>
          <a:lstStyle>
            <a:lvl1pPr>
              <a:defRPr sz="3800" b="1">
                <a:solidFill>
                  <a:schemeClr val="tx1">
                    <a:lumMod val="75000"/>
                    <a:lumOff val="25000"/>
                  </a:schemeClr>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1895629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CF1635-04C7-7448-8F27-D3361B9ACFAC}"/>
              </a:ext>
            </a:extLst>
          </p:cNvPr>
          <p:cNvSpPr>
            <a:spLocks noGrp="1"/>
          </p:cNvSpPr>
          <p:nvPr>
            <p:ph type="pic" sz="quarter" idx="10"/>
          </p:nvPr>
        </p:nvSpPr>
        <p:spPr>
          <a:xfrm>
            <a:off x="0" y="0"/>
            <a:ext cx="17340263" cy="3054485"/>
          </a:xfrm>
          <a:prstGeom prst="rect">
            <a:avLst/>
          </a:prstGeom>
        </p:spPr>
        <p:txBody>
          <a:bodyPr/>
          <a:lstStyle>
            <a:lvl1pPr>
              <a:defRPr>
                <a:solidFill>
                  <a:schemeClr val="bg1"/>
                </a:solidFill>
                <a:latin typeface="Arial" panose="020B0604020202020204" pitchFamily="34" charset="0"/>
              </a:defRPr>
            </a:lvl1pPr>
          </a:lstStyle>
          <a:p>
            <a:r>
              <a:rPr lang="en-US"/>
              <a:t>Click icon to add picture</a:t>
            </a:r>
          </a:p>
        </p:txBody>
      </p:sp>
      <p:sp>
        <p:nvSpPr>
          <p:cNvPr id="2" name="Rectangle 1">
            <a:extLst>
              <a:ext uri="{FF2B5EF4-FFF2-40B4-BE49-F238E27FC236}">
                <a16:creationId xmlns:a16="http://schemas.microsoft.com/office/drawing/2014/main" id="{C671BA86-DB97-B145-B7D9-552E1C12A420}"/>
              </a:ext>
            </a:extLst>
          </p:cNvPr>
          <p:cNvSpPr/>
          <p:nvPr userDrawn="1"/>
        </p:nvSpPr>
        <p:spPr>
          <a:xfrm>
            <a:off x="0" y="3054485"/>
            <a:ext cx="17340263" cy="5843855"/>
          </a:xfrm>
          <a:prstGeom prst="rect">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 name="Title 2">
            <a:extLst>
              <a:ext uri="{FF2B5EF4-FFF2-40B4-BE49-F238E27FC236}">
                <a16:creationId xmlns:a16="http://schemas.microsoft.com/office/drawing/2014/main" id="{308665DB-DF27-4A4E-9599-B5B71F21634F}"/>
              </a:ext>
            </a:extLst>
          </p:cNvPr>
          <p:cNvSpPr>
            <a:spLocks noGrp="1"/>
          </p:cNvSpPr>
          <p:nvPr>
            <p:ph type="title"/>
          </p:nvPr>
        </p:nvSpPr>
        <p:spPr>
          <a:xfrm>
            <a:off x="745331" y="3655978"/>
            <a:ext cx="14956824" cy="685800"/>
          </a:xfrm>
          <a:prstGeom prst="rect">
            <a:avLst/>
          </a:prstGeom>
        </p:spPr>
        <p:txBody>
          <a:bodyPr/>
          <a:lstStyle>
            <a:lvl1pPr>
              <a:defRPr sz="3400" b="1">
                <a:solidFill>
                  <a:srgbClr val="E5DBCB"/>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7">
            <a:extLst>
              <a:ext uri="{FF2B5EF4-FFF2-40B4-BE49-F238E27FC236}">
                <a16:creationId xmlns:a16="http://schemas.microsoft.com/office/drawing/2014/main" id="{086FE831-9EFD-2A42-A1FF-193C4DB34CFC}"/>
              </a:ext>
            </a:extLst>
          </p:cNvPr>
          <p:cNvSpPr>
            <a:spLocks noGrp="1"/>
          </p:cNvSpPr>
          <p:nvPr>
            <p:ph type="body" sz="quarter" idx="11"/>
          </p:nvPr>
        </p:nvSpPr>
        <p:spPr>
          <a:xfrm>
            <a:off x="733144" y="4494831"/>
            <a:ext cx="10932917" cy="568325"/>
          </a:xfrm>
          <a:prstGeom prst="rect">
            <a:avLst/>
          </a:prstGeom>
        </p:spPr>
        <p:txBody>
          <a:bodyPr/>
          <a:lstStyle>
            <a:lvl1pPr>
              <a:defRPr sz="2400" b="0" i="0">
                <a:solidFill>
                  <a:srgbClr val="E5DBCB"/>
                </a:solidFill>
                <a:latin typeface="Arial" panose="020B0604020202020204" pitchFamily="34" charset="0"/>
                <a:cs typeface="Arial" panose="020B0604020202020204" pitchFamily="34" charset="0"/>
              </a:defRPr>
            </a:lvl1pPr>
          </a:lstStyle>
          <a:p>
            <a:pPr lvl="0"/>
            <a:r>
              <a:rPr lang="en-US"/>
              <a:t>Edit Master text styles</a:t>
            </a:r>
          </a:p>
        </p:txBody>
      </p:sp>
    </p:spTree>
    <p:extLst>
      <p:ext uri="{BB962C8B-B14F-4D97-AF65-F5344CB8AC3E}">
        <p14:creationId xmlns:p14="http://schemas.microsoft.com/office/powerpoint/2010/main" val="400950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CF1635-04C7-7448-8F27-D3361B9ACFAC}"/>
              </a:ext>
            </a:extLst>
          </p:cNvPr>
          <p:cNvSpPr>
            <a:spLocks noGrp="1"/>
          </p:cNvSpPr>
          <p:nvPr>
            <p:ph type="pic" sz="quarter" idx="10"/>
          </p:nvPr>
        </p:nvSpPr>
        <p:spPr>
          <a:xfrm>
            <a:off x="0" y="0"/>
            <a:ext cx="17340263" cy="3949430"/>
          </a:xfrm>
          <a:prstGeom prst="rect">
            <a:avLst/>
          </a:prstGeom>
        </p:spPr>
        <p:txBody>
          <a:bodyPr/>
          <a:lstStyle>
            <a:lvl1pPr>
              <a:defRPr>
                <a:solidFill>
                  <a:schemeClr val="bg1"/>
                </a:solidFill>
                <a:latin typeface="Arial" panose="020B0604020202020204" pitchFamily="34" charset="0"/>
              </a:defRPr>
            </a:lvl1pPr>
          </a:lstStyle>
          <a:p>
            <a:r>
              <a:rPr lang="en-US"/>
              <a:t>Click icon to add picture</a:t>
            </a:r>
          </a:p>
        </p:txBody>
      </p:sp>
      <p:sp>
        <p:nvSpPr>
          <p:cNvPr id="2" name="Rectangle 1">
            <a:extLst>
              <a:ext uri="{FF2B5EF4-FFF2-40B4-BE49-F238E27FC236}">
                <a16:creationId xmlns:a16="http://schemas.microsoft.com/office/drawing/2014/main" id="{C671BA86-DB97-B145-B7D9-552E1C12A420}"/>
              </a:ext>
            </a:extLst>
          </p:cNvPr>
          <p:cNvSpPr/>
          <p:nvPr userDrawn="1"/>
        </p:nvSpPr>
        <p:spPr>
          <a:xfrm>
            <a:off x="0" y="3949430"/>
            <a:ext cx="17340263" cy="4948910"/>
          </a:xfrm>
          <a:prstGeom prst="rect">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 name="Title 2">
            <a:extLst>
              <a:ext uri="{FF2B5EF4-FFF2-40B4-BE49-F238E27FC236}">
                <a16:creationId xmlns:a16="http://schemas.microsoft.com/office/drawing/2014/main" id="{308665DB-DF27-4A4E-9599-B5B71F21634F}"/>
              </a:ext>
            </a:extLst>
          </p:cNvPr>
          <p:cNvSpPr>
            <a:spLocks noGrp="1"/>
          </p:cNvSpPr>
          <p:nvPr>
            <p:ph type="title"/>
          </p:nvPr>
        </p:nvSpPr>
        <p:spPr>
          <a:xfrm>
            <a:off x="745331" y="4550923"/>
            <a:ext cx="14956824" cy="685800"/>
          </a:xfrm>
          <a:prstGeom prst="rect">
            <a:avLst/>
          </a:prstGeom>
        </p:spPr>
        <p:txBody>
          <a:bodyPr/>
          <a:lstStyle>
            <a:lvl1pPr>
              <a:defRPr sz="3400" b="1">
                <a:solidFill>
                  <a:srgbClr val="E5DBCB"/>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7">
            <a:extLst>
              <a:ext uri="{FF2B5EF4-FFF2-40B4-BE49-F238E27FC236}">
                <a16:creationId xmlns:a16="http://schemas.microsoft.com/office/drawing/2014/main" id="{086FE831-9EFD-2A42-A1FF-193C4DB34CFC}"/>
              </a:ext>
            </a:extLst>
          </p:cNvPr>
          <p:cNvSpPr>
            <a:spLocks noGrp="1"/>
          </p:cNvSpPr>
          <p:nvPr>
            <p:ph type="body" sz="quarter" idx="11"/>
          </p:nvPr>
        </p:nvSpPr>
        <p:spPr>
          <a:xfrm>
            <a:off x="733144" y="5389776"/>
            <a:ext cx="10932917" cy="568325"/>
          </a:xfrm>
          <a:prstGeom prst="rect">
            <a:avLst/>
          </a:prstGeom>
        </p:spPr>
        <p:txBody>
          <a:bodyPr/>
          <a:lstStyle>
            <a:lvl1pPr>
              <a:defRPr sz="2400" b="0" i="0">
                <a:solidFill>
                  <a:srgbClr val="E5DBCB"/>
                </a:solidFill>
                <a:latin typeface="Arial" panose="020B0604020202020204" pitchFamily="34" charset="0"/>
                <a:cs typeface="Arial" panose="020B0604020202020204" pitchFamily="34" charset="0"/>
              </a:defRPr>
            </a:lvl1pPr>
          </a:lstStyle>
          <a:p>
            <a:pPr lvl="0"/>
            <a:r>
              <a:rPr lang="en-US"/>
              <a:t>Edit Master text styles</a:t>
            </a:r>
          </a:p>
        </p:txBody>
      </p:sp>
    </p:spTree>
    <p:extLst>
      <p:ext uri="{BB962C8B-B14F-4D97-AF65-F5344CB8AC3E}">
        <p14:creationId xmlns:p14="http://schemas.microsoft.com/office/powerpoint/2010/main" val="2413031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807C11-8019-A447-A073-2318EA172DBF}"/>
              </a:ext>
            </a:extLst>
          </p:cNvPr>
          <p:cNvSpPr/>
          <p:nvPr userDrawn="1"/>
        </p:nvSpPr>
        <p:spPr>
          <a:xfrm>
            <a:off x="2" y="0"/>
            <a:ext cx="6119047" cy="8839200"/>
          </a:xfrm>
          <a:prstGeom prst="rect">
            <a:avLst/>
          </a:prstGeom>
          <a:solidFill>
            <a:srgbClr val="FFC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19" name="Holder 3">
            <a:extLst>
              <a:ext uri="{FF2B5EF4-FFF2-40B4-BE49-F238E27FC236}">
                <a16:creationId xmlns:a16="http://schemas.microsoft.com/office/drawing/2014/main" id="{40DBD631-BA29-BE40-8B11-B919145B490E}"/>
              </a:ext>
            </a:extLst>
          </p:cNvPr>
          <p:cNvSpPr txBox="1">
            <a:spLocks/>
          </p:cNvSpPr>
          <p:nvPr/>
        </p:nvSpPr>
        <p:spPr>
          <a:xfrm>
            <a:off x="7255069" y="2590802"/>
            <a:ext cx="9258831" cy="276999"/>
          </a:xfrm>
          <a:prstGeom prst="rect">
            <a:avLst/>
          </a:prstGeom>
        </p:spPr>
        <p:txBody>
          <a:bodyPr wrap="square" lIns="0" tIns="0" rIns="0" bIns="0">
            <a:spAutoFit/>
          </a:bodyPr>
          <a:lstStyle>
            <a:lvl1pPr marL="0">
              <a:defRPr baseline="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AU" sz="1800" kern="0"/>
          </a:p>
        </p:txBody>
      </p:sp>
      <p:sp>
        <p:nvSpPr>
          <p:cNvPr id="20" name="Text Placeholder 3">
            <a:extLst>
              <a:ext uri="{FF2B5EF4-FFF2-40B4-BE49-F238E27FC236}">
                <a16:creationId xmlns:a16="http://schemas.microsoft.com/office/drawing/2014/main" id="{FC71D308-35EE-6742-B7B9-63114E7C12DD}"/>
              </a:ext>
            </a:extLst>
          </p:cNvPr>
          <p:cNvSpPr>
            <a:spLocks noGrp="1"/>
          </p:cNvSpPr>
          <p:nvPr>
            <p:ph type="body" sz="half" idx="2"/>
          </p:nvPr>
        </p:nvSpPr>
        <p:spPr>
          <a:xfrm>
            <a:off x="6612731" y="2209800"/>
            <a:ext cx="9901169" cy="6248400"/>
          </a:xfrm>
          <a:prstGeom prst="rect">
            <a:avLst/>
          </a:prstGeom>
        </p:spPr>
        <p:txBody>
          <a:bodyPr/>
          <a:lstStyle>
            <a:lvl1pPr marL="0" indent="0">
              <a:buNone/>
              <a:defRPr sz="1600">
                <a:solidFill>
                  <a:schemeClr val="tx1">
                    <a:lumMod val="75000"/>
                    <a:lumOff val="25000"/>
                  </a:schemeClr>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7" name="Title 1">
            <a:extLst>
              <a:ext uri="{FF2B5EF4-FFF2-40B4-BE49-F238E27FC236}">
                <a16:creationId xmlns:a16="http://schemas.microsoft.com/office/drawing/2014/main" id="{5F076659-4A47-0A47-9C86-2C2765B2F45A}"/>
              </a:ext>
            </a:extLst>
          </p:cNvPr>
          <p:cNvSpPr>
            <a:spLocks noGrp="1"/>
          </p:cNvSpPr>
          <p:nvPr>
            <p:ph type="title"/>
          </p:nvPr>
        </p:nvSpPr>
        <p:spPr>
          <a:xfrm>
            <a:off x="807180" y="519117"/>
            <a:ext cx="4814951" cy="1081084"/>
          </a:xfrm>
          <a:prstGeom prst="rect">
            <a:avLst/>
          </a:prstGeom>
        </p:spPr>
        <p:txBody>
          <a:bodyPr/>
          <a:lstStyle>
            <a:lvl1pPr>
              <a:defRPr sz="2800" b="1">
                <a:solidFill>
                  <a:srgbClr val="414042"/>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82A171B1-404F-3D4A-933A-397EF1DC9623}"/>
              </a:ext>
            </a:extLst>
          </p:cNvPr>
          <p:cNvSpPr>
            <a:spLocks noGrp="1"/>
          </p:cNvSpPr>
          <p:nvPr>
            <p:ph type="body" sz="half" idx="11"/>
          </p:nvPr>
        </p:nvSpPr>
        <p:spPr>
          <a:xfrm>
            <a:off x="785627" y="2209800"/>
            <a:ext cx="4814951" cy="6248400"/>
          </a:xfrm>
          <a:prstGeom prst="rect">
            <a:avLst/>
          </a:prstGeom>
        </p:spPr>
        <p:txBody>
          <a:bodyPr/>
          <a:lstStyle>
            <a:lvl1pPr marL="0" indent="0">
              <a:buNone/>
              <a:defRPr sz="1600">
                <a:solidFill>
                  <a:srgbClr val="414042"/>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Tree>
    <p:extLst>
      <p:ext uri="{BB962C8B-B14F-4D97-AF65-F5344CB8AC3E}">
        <p14:creationId xmlns:p14="http://schemas.microsoft.com/office/powerpoint/2010/main" val="2394432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B3D24A-A257-0244-929D-991D26CD0651}"/>
              </a:ext>
            </a:extLst>
          </p:cNvPr>
          <p:cNvSpPr/>
          <p:nvPr/>
        </p:nvSpPr>
        <p:spPr>
          <a:xfrm>
            <a:off x="2" y="0"/>
            <a:ext cx="6119047" cy="8839200"/>
          </a:xfrm>
          <a:prstGeom prst="rect">
            <a:avLst/>
          </a:prstGeom>
          <a:solidFill>
            <a:srgbClr val="FFC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A9A6CBA2-86C1-F04D-AA7C-3C4EB11E9B26}"/>
              </a:ext>
            </a:extLst>
          </p:cNvPr>
          <p:cNvSpPr>
            <a:spLocks noGrp="1"/>
          </p:cNvSpPr>
          <p:nvPr>
            <p:ph type="title"/>
          </p:nvPr>
        </p:nvSpPr>
        <p:spPr>
          <a:xfrm>
            <a:off x="807180" y="519117"/>
            <a:ext cx="4814951" cy="1081084"/>
          </a:xfrm>
          <a:prstGeom prst="rect">
            <a:avLst/>
          </a:prstGeom>
        </p:spPr>
        <p:txBody>
          <a:bodyPr/>
          <a:lstStyle>
            <a:lvl1pPr>
              <a:defRPr sz="2800" b="1">
                <a:solidFill>
                  <a:srgbClr val="414042"/>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Picture Placeholder 5">
            <a:extLst>
              <a:ext uri="{FF2B5EF4-FFF2-40B4-BE49-F238E27FC236}">
                <a16:creationId xmlns:a16="http://schemas.microsoft.com/office/drawing/2014/main" id="{F8254C09-A383-FD4E-AA86-65587D5F261C}"/>
              </a:ext>
            </a:extLst>
          </p:cNvPr>
          <p:cNvSpPr>
            <a:spLocks noGrp="1"/>
          </p:cNvSpPr>
          <p:nvPr>
            <p:ph type="pic" sz="quarter" idx="10"/>
          </p:nvPr>
        </p:nvSpPr>
        <p:spPr>
          <a:xfrm>
            <a:off x="6119049" y="0"/>
            <a:ext cx="11220792" cy="8839200"/>
          </a:xfrm>
          <a:prstGeom prst="rect">
            <a:avLst/>
          </a:prstGeom>
        </p:spPr>
        <p:txBody>
          <a:bodyPr/>
          <a:lstStyle>
            <a:lvl1pPr>
              <a:defRPr>
                <a:latin typeface="Arial" panose="020B0604020202020204" pitchFamily="34" charset="0"/>
              </a:defRPr>
            </a:lvl1pPr>
          </a:lstStyle>
          <a:p>
            <a:r>
              <a:rPr lang="en-US"/>
              <a:t>Click icon to add picture</a:t>
            </a:r>
          </a:p>
        </p:txBody>
      </p:sp>
      <p:sp>
        <p:nvSpPr>
          <p:cNvPr id="9" name="Text Placeholder 3">
            <a:extLst>
              <a:ext uri="{FF2B5EF4-FFF2-40B4-BE49-F238E27FC236}">
                <a16:creationId xmlns:a16="http://schemas.microsoft.com/office/drawing/2014/main" id="{3582AC81-985B-A44D-818C-DF395338CB61}"/>
              </a:ext>
            </a:extLst>
          </p:cNvPr>
          <p:cNvSpPr>
            <a:spLocks noGrp="1"/>
          </p:cNvSpPr>
          <p:nvPr>
            <p:ph type="body" sz="half" idx="11"/>
          </p:nvPr>
        </p:nvSpPr>
        <p:spPr>
          <a:xfrm>
            <a:off x="785627" y="2209800"/>
            <a:ext cx="4814951" cy="6248400"/>
          </a:xfrm>
          <a:prstGeom prst="rect">
            <a:avLst/>
          </a:prstGeom>
        </p:spPr>
        <p:txBody>
          <a:bodyPr/>
          <a:lstStyle>
            <a:lvl1pPr marL="0" indent="0">
              <a:buNone/>
              <a:defRPr sz="1600">
                <a:solidFill>
                  <a:srgbClr val="414042"/>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Tree>
    <p:extLst>
      <p:ext uri="{BB962C8B-B14F-4D97-AF65-F5344CB8AC3E}">
        <p14:creationId xmlns:p14="http://schemas.microsoft.com/office/powerpoint/2010/main" val="1493916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ound Single Corner Rectangle 10">
            <a:extLst>
              <a:ext uri="{FF2B5EF4-FFF2-40B4-BE49-F238E27FC236}">
                <a16:creationId xmlns:a16="http://schemas.microsoft.com/office/drawing/2014/main" id="{A54D3892-4BE9-3D46-848D-C1FECDD94F0E}"/>
              </a:ext>
            </a:extLst>
          </p:cNvPr>
          <p:cNvSpPr/>
          <p:nvPr/>
        </p:nvSpPr>
        <p:spPr>
          <a:xfrm>
            <a:off x="2" y="0"/>
            <a:ext cx="6119047" cy="8839200"/>
          </a:xfrm>
          <a:prstGeom prst="round1Rect">
            <a:avLst>
              <a:gd name="adj" fmla="val 23287"/>
            </a:avLst>
          </a:prstGeom>
          <a:solidFill>
            <a:srgbClr val="FFC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8" name="Text Placeholder 3">
            <a:extLst>
              <a:ext uri="{FF2B5EF4-FFF2-40B4-BE49-F238E27FC236}">
                <a16:creationId xmlns:a16="http://schemas.microsoft.com/office/drawing/2014/main" id="{24C0B974-A769-2046-81AB-F134BAB354C8}"/>
              </a:ext>
            </a:extLst>
          </p:cNvPr>
          <p:cNvSpPr>
            <a:spLocks noGrp="1"/>
          </p:cNvSpPr>
          <p:nvPr>
            <p:ph type="body" sz="half" idx="12"/>
          </p:nvPr>
        </p:nvSpPr>
        <p:spPr>
          <a:xfrm>
            <a:off x="6612731" y="2209801"/>
            <a:ext cx="9941905" cy="6248400"/>
          </a:xfrm>
          <a:prstGeom prst="rect">
            <a:avLst/>
          </a:prstGeom>
        </p:spPr>
        <p:txBody>
          <a:bodyPr/>
          <a:lstStyle>
            <a:lvl1pPr marL="0" indent="0">
              <a:buNone/>
              <a:defRPr sz="1600">
                <a:solidFill>
                  <a:schemeClr val="tx1">
                    <a:lumMod val="75000"/>
                    <a:lumOff val="25000"/>
                  </a:schemeClr>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6" name="Title 1">
            <a:extLst>
              <a:ext uri="{FF2B5EF4-FFF2-40B4-BE49-F238E27FC236}">
                <a16:creationId xmlns:a16="http://schemas.microsoft.com/office/drawing/2014/main" id="{E3B36807-E341-B447-ACC7-74E26584768A}"/>
              </a:ext>
            </a:extLst>
          </p:cNvPr>
          <p:cNvSpPr>
            <a:spLocks noGrp="1"/>
          </p:cNvSpPr>
          <p:nvPr>
            <p:ph type="title"/>
          </p:nvPr>
        </p:nvSpPr>
        <p:spPr>
          <a:xfrm>
            <a:off x="807180" y="519117"/>
            <a:ext cx="4814951" cy="1081084"/>
          </a:xfrm>
          <a:prstGeom prst="rect">
            <a:avLst/>
          </a:prstGeom>
        </p:spPr>
        <p:txBody>
          <a:bodyPr/>
          <a:lstStyle>
            <a:lvl1pPr>
              <a:defRPr sz="2800" b="1">
                <a:solidFill>
                  <a:srgbClr val="414042"/>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3">
            <a:extLst>
              <a:ext uri="{FF2B5EF4-FFF2-40B4-BE49-F238E27FC236}">
                <a16:creationId xmlns:a16="http://schemas.microsoft.com/office/drawing/2014/main" id="{14BF3F3F-B3E2-0047-B97B-2F4B3AB98C57}"/>
              </a:ext>
            </a:extLst>
          </p:cNvPr>
          <p:cNvSpPr>
            <a:spLocks noGrp="1"/>
          </p:cNvSpPr>
          <p:nvPr>
            <p:ph type="body" sz="half" idx="11"/>
          </p:nvPr>
        </p:nvSpPr>
        <p:spPr>
          <a:xfrm>
            <a:off x="785627" y="2209800"/>
            <a:ext cx="4814951" cy="6248400"/>
          </a:xfrm>
          <a:prstGeom prst="rect">
            <a:avLst/>
          </a:prstGeom>
        </p:spPr>
        <p:txBody>
          <a:bodyPr/>
          <a:lstStyle>
            <a:lvl1pPr marL="0" indent="0">
              <a:buNone/>
              <a:defRPr sz="1600">
                <a:solidFill>
                  <a:srgbClr val="414042"/>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Tree>
    <p:extLst>
      <p:ext uri="{BB962C8B-B14F-4D97-AF65-F5344CB8AC3E}">
        <p14:creationId xmlns:p14="http://schemas.microsoft.com/office/powerpoint/2010/main" val="3545762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A96BED09-5A6D-9C48-8ECB-AAA749AF46F7}"/>
              </a:ext>
            </a:extLst>
          </p:cNvPr>
          <p:cNvSpPr>
            <a:spLocks noGrp="1"/>
          </p:cNvSpPr>
          <p:nvPr>
            <p:ph type="pic" sz="quarter" idx="10"/>
          </p:nvPr>
        </p:nvSpPr>
        <p:spPr>
          <a:xfrm>
            <a:off x="6536531" y="2209801"/>
            <a:ext cx="10045303" cy="6248400"/>
          </a:xfrm>
          <a:prstGeom prst="rect">
            <a:avLst/>
          </a:prstGeom>
        </p:spPr>
        <p:txBody>
          <a:bodyPr/>
          <a:lstStyle>
            <a:lvl1pPr>
              <a:defRPr>
                <a:latin typeface="Arial" panose="020B0604020202020204" pitchFamily="34" charset="0"/>
              </a:defRPr>
            </a:lvl1pPr>
          </a:lstStyle>
          <a:p>
            <a:r>
              <a:rPr lang="en-US"/>
              <a:t>Click icon to add picture</a:t>
            </a:r>
          </a:p>
        </p:txBody>
      </p:sp>
      <p:sp>
        <p:nvSpPr>
          <p:cNvPr id="6" name="Round Single Corner Rectangle 10">
            <a:extLst>
              <a:ext uri="{FF2B5EF4-FFF2-40B4-BE49-F238E27FC236}">
                <a16:creationId xmlns:a16="http://schemas.microsoft.com/office/drawing/2014/main" id="{79EF0DDB-1E8D-BD4F-8DFC-C0F9866B590A}"/>
              </a:ext>
            </a:extLst>
          </p:cNvPr>
          <p:cNvSpPr/>
          <p:nvPr userDrawn="1"/>
        </p:nvSpPr>
        <p:spPr>
          <a:xfrm>
            <a:off x="2" y="0"/>
            <a:ext cx="6119047" cy="8839200"/>
          </a:xfrm>
          <a:prstGeom prst="round1Rect">
            <a:avLst>
              <a:gd name="adj" fmla="val 23287"/>
            </a:avLst>
          </a:prstGeom>
          <a:solidFill>
            <a:srgbClr val="FFC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8" name="Title 1">
            <a:extLst>
              <a:ext uri="{FF2B5EF4-FFF2-40B4-BE49-F238E27FC236}">
                <a16:creationId xmlns:a16="http://schemas.microsoft.com/office/drawing/2014/main" id="{BE71E93D-1D97-4647-9F10-46AB5BDFC298}"/>
              </a:ext>
            </a:extLst>
          </p:cNvPr>
          <p:cNvSpPr>
            <a:spLocks noGrp="1"/>
          </p:cNvSpPr>
          <p:nvPr>
            <p:ph type="title"/>
          </p:nvPr>
        </p:nvSpPr>
        <p:spPr>
          <a:xfrm>
            <a:off x="807180" y="519117"/>
            <a:ext cx="4814951" cy="1081084"/>
          </a:xfrm>
          <a:prstGeom prst="rect">
            <a:avLst/>
          </a:prstGeom>
        </p:spPr>
        <p:txBody>
          <a:bodyPr/>
          <a:lstStyle>
            <a:lvl1pPr>
              <a:defRPr sz="2800" b="1">
                <a:solidFill>
                  <a:srgbClr val="414042"/>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3">
            <a:extLst>
              <a:ext uri="{FF2B5EF4-FFF2-40B4-BE49-F238E27FC236}">
                <a16:creationId xmlns:a16="http://schemas.microsoft.com/office/drawing/2014/main" id="{D262A088-96B9-C84C-A537-710C64F971BC}"/>
              </a:ext>
            </a:extLst>
          </p:cNvPr>
          <p:cNvSpPr>
            <a:spLocks noGrp="1"/>
          </p:cNvSpPr>
          <p:nvPr>
            <p:ph type="body" sz="half" idx="11"/>
          </p:nvPr>
        </p:nvSpPr>
        <p:spPr>
          <a:xfrm>
            <a:off x="785627" y="2209800"/>
            <a:ext cx="4814951" cy="6248400"/>
          </a:xfrm>
          <a:prstGeom prst="rect">
            <a:avLst/>
          </a:prstGeom>
        </p:spPr>
        <p:txBody>
          <a:bodyPr/>
          <a:lstStyle>
            <a:lvl1pPr marL="0" indent="0">
              <a:buNone/>
              <a:defRPr sz="1600">
                <a:solidFill>
                  <a:srgbClr val="414042"/>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Tree>
    <p:extLst>
      <p:ext uri="{BB962C8B-B14F-4D97-AF65-F5344CB8AC3E}">
        <p14:creationId xmlns:p14="http://schemas.microsoft.com/office/powerpoint/2010/main" val="2573730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94CB5152-B6B0-D240-B013-4F3D0B9D4E3F}"/>
              </a:ext>
            </a:extLst>
          </p:cNvPr>
          <p:cNvSpPr/>
          <p:nvPr/>
        </p:nvSpPr>
        <p:spPr>
          <a:xfrm>
            <a:off x="0" y="0"/>
            <a:ext cx="17340263" cy="8839200"/>
          </a:xfrm>
          <a:custGeom>
            <a:avLst/>
            <a:gdLst/>
            <a:ahLst/>
            <a:cxnLst/>
            <a:rect l="l" t="t" r="r" b="b"/>
            <a:pathLst>
              <a:path w="13004800" h="8991600">
                <a:moveTo>
                  <a:pt x="13004800" y="0"/>
                </a:moveTo>
                <a:lnTo>
                  <a:pt x="0" y="0"/>
                </a:lnTo>
                <a:lnTo>
                  <a:pt x="0" y="8991600"/>
                </a:lnTo>
                <a:lnTo>
                  <a:pt x="13004800" y="8991600"/>
                </a:lnTo>
                <a:lnTo>
                  <a:pt x="13004800" y="0"/>
                </a:lnTo>
                <a:close/>
              </a:path>
            </a:pathLst>
          </a:custGeom>
          <a:solidFill>
            <a:srgbClr val="FFCF99"/>
          </a:solidFill>
        </p:spPr>
        <p:txBody>
          <a:bodyPr wrap="square" lIns="0" tIns="0" rIns="0" bIns="0" rtlCol="0"/>
          <a:lstStyle/>
          <a:p>
            <a:endParaRPr sz="1800">
              <a:solidFill>
                <a:srgbClr val="7D9292"/>
              </a:solidFill>
              <a:latin typeface="Arial" panose="020B0604020202020204" pitchFamily="34" charset="0"/>
            </a:endParaRPr>
          </a:p>
        </p:txBody>
      </p:sp>
      <p:sp>
        <p:nvSpPr>
          <p:cNvPr id="9" name="object 10">
            <a:extLst>
              <a:ext uri="{FF2B5EF4-FFF2-40B4-BE49-F238E27FC236}">
                <a16:creationId xmlns:a16="http://schemas.microsoft.com/office/drawing/2014/main" id="{271C3A81-C965-1144-84FE-37FF060858B9}"/>
              </a:ext>
            </a:extLst>
          </p:cNvPr>
          <p:cNvSpPr/>
          <p:nvPr/>
        </p:nvSpPr>
        <p:spPr>
          <a:xfrm>
            <a:off x="807180" y="1162050"/>
            <a:ext cx="15686392" cy="7677150"/>
          </a:xfrm>
          <a:custGeom>
            <a:avLst/>
            <a:gdLst/>
            <a:ahLst/>
            <a:cxnLst/>
            <a:rect l="l" t="t" r="r" b="b"/>
            <a:pathLst>
              <a:path w="12244705" h="7086600">
                <a:moveTo>
                  <a:pt x="11101349" y="0"/>
                </a:moveTo>
                <a:lnTo>
                  <a:pt x="0" y="0"/>
                </a:lnTo>
                <a:lnTo>
                  <a:pt x="0" y="5943600"/>
                </a:lnTo>
                <a:lnTo>
                  <a:pt x="1002" y="5991916"/>
                </a:lnTo>
                <a:lnTo>
                  <a:pt x="3984" y="6039721"/>
                </a:lnTo>
                <a:lnTo>
                  <a:pt x="8905" y="6086976"/>
                </a:lnTo>
                <a:lnTo>
                  <a:pt x="15726" y="6133640"/>
                </a:lnTo>
                <a:lnTo>
                  <a:pt x="24406" y="6179674"/>
                </a:lnTo>
                <a:lnTo>
                  <a:pt x="34907" y="6225037"/>
                </a:lnTo>
                <a:lnTo>
                  <a:pt x="47189" y="6269692"/>
                </a:lnTo>
                <a:lnTo>
                  <a:pt x="61212" y="6313597"/>
                </a:lnTo>
                <a:lnTo>
                  <a:pt x="76936" y="6356713"/>
                </a:lnTo>
                <a:lnTo>
                  <a:pt x="94321" y="6399001"/>
                </a:lnTo>
                <a:lnTo>
                  <a:pt x="113329" y="6440420"/>
                </a:lnTo>
                <a:lnTo>
                  <a:pt x="133919" y="6480932"/>
                </a:lnTo>
                <a:lnTo>
                  <a:pt x="156051" y="6520496"/>
                </a:lnTo>
                <a:lnTo>
                  <a:pt x="179687" y="6559072"/>
                </a:lnTo>
                <a:lnTo>
                  <a:pt x="204786" y="6596622"/>
                </a:lnTo>
                <a:lnTo>
                  <a:pt x="231308" y="6633105"/>
                </a:lnTo>
                <a:lnTo>
                  <a:pt x="259214" y="6668482"/>
                </a:lnTo>
                <a:lnTo>
                  <a:pt x="288465" y="6702713"/>
                </a:lnTo>
                <a:lnTo>
                  <a:pt x="319020" y="6735759"/>
                </a:lnTo>
                <a:lnTo>
                  <a:pt x="350840" y="6767579"/>
                </a:lnTo>
                <a:lnTo>
                  <a:pt x="383886" y="6798134"/>
                </a:lnTo>
                <a:lnTo>
                  <a:pt x="418117" y="6827385"/>
                </a:lnTo>
                <a:lnTo>
                  <a:pt x="453494" y="6855291"/>
                </a:lnTo>
                <a:lnTo>
                  <a:pt x="489977" y="6881813"/>
                </a:lnTo>
                <a:lnTo>
                  <a:pt x="527527" y="6906912"/>
                </a:lnTo>
                <a:lnTo>
                  <a:pt x="566103" y="6930548"/>
                </a:lnTo>
                <a:lnTo>
                  <a:pt x="605667" y="6952680"/>
                </a:lnTo>
                <a:lnTo>
                  <a:pt x="646179" y="6973270"/>
                </a:lnTo>
                <a:lnTo>
                  <a:pt x="687598" y="6992278"/>
                </a:lnTo>
                <a:lnTo>
                  <a:pt x="729886" y="7009663"/>
                </a:lnTo>
                <a:lnTo>
                  <a:pt x="773002" y="7025387"/>
                </a:lnTo>
                <a:lnTo>
                  <a:pt x="816907" y="7039410"/>
                </a:lnTo>
                <a:lnTo>
                  <a:pt x="861562" y="7051692"/>
                </a:lnTo>
                <a:lnTo>
                  <a:pt x="906925" y="7062193"/>
                </a:lnTo>
                <a:lnTo>
                  <a:pt x="952959" y="7070873"/>
                </a:lnTo>
                <a:lnTo>
                  <a:pt x="999623" y="7077694"/>
                </a:lnTo>
                <a:lnTo>
                  <a:pt x="1046878" y="7082615"/>
                </a:lnTo>
                <a:lnTo>
                  <a:pt x="1094683" y="7085597"/>
                </a:lnTo>
                <a:lnTo>
                  <a:pt x="1143000" y="7086600"/>
                </a:lnTo>
                <a:lnTo>
                  <a:pt x="12244349" y="7086600"/>
                </a:lnTo>
                <a:lnTo>
                  <a:pt x="12244349" y="1143000"/>
                </a:lnTo>
                <a:lnTo>
                  <a:pt x="12243346" y="1094683"/>
                </a:lnTo>
                <a:lnTo>
                  <a:pt x="12240364" y="1046878"/>
                </a:lnTo>
                <a:lnTo>
                  <a:pt x="12235443" y="999623"/>
                </a:lnTo>
                <a:lnTo>
                  <a:pt x="12228623" y="952959"/>
                </a:lnTo>
                <a:lnTo>
                  <a:pt x="12219942" y="906925"/>
                </a:lnTo>
                <a:lnTo>
                  <a:pt x="12209441" y="861562"/>
                </a:lnTo>
                <a:lnTo>
                  <a:pt x="12197159" y="816907"/>
                </a:lnTo>
                <a:lnTo>
                  <a:pt x="12183137" y="773002"/>
                </a:lnTo>
                <a:lnTo>
                  <a:pt x="12167413" y="729886"/>
                </a:lnTo>
                <a:lnTo>
                  <a:pt x="12150027" y="687598"/>
                </a:lnTo>
                <a:lnTo>
                  <a:pt x="12131019" y="646179"/>
                </a:lnTo>
                <a:lnTo>
                  <a:pt x="12110429" y="605667"/>
                </a:lnTo>
                <a:lnTo>
                  <a:pt x="12088297" y="566103"/>
                </a:lnTo>
                <a:lnTo>
                  <a:pt x="12064661" y="527527"/>
                </a:lnTo>
                <a:lnTo>
                  <a:pt x="12039563" y="489977"/>
                </a:lnTo>
                <a:lnTo>
                  <a:pt x="12013040" y="453494"/>
                </a:lnTo>
                <a:lnTo>
                  <a:pt x="11985134" y="418117"/>
                </a:lnTo>
                <a:lnTo>
                  <a:pt x="11955883" y="383886"/>
                </a:lnTo>
                <a:lnTo>
                  <a:pt x="11925328" y="350840"/>
                </a:lnTo>
                <a:lnTo>
                  <a:pt x="11893508" y="319020"/>
                </a:lnTo>
                <a:lnTo>
                  <a:pt x="11860463" y="288465"/>
                </a:lnTo>
                <a:lnTo>
                  <a:pt x="11826232" y="259214"/>
                </a:lnTo>
                <a:lnTo>
                  <a:pt x="11790855" y="231308"/>
                </a:lnTo>
                <a:lnTo>
                  <a:pt x="11754371" y="204786"/>
                </a:lnTo>
                <a:lnTo>
                  <a:pt x="11716822" y="179687"/>
                </a:lnTo>
                <a:lnTo>
                  <a:pt x="11678245" y="156051"/>
                </a:lnTo>
                <a:lnTo>
                  <a:pt x="11638681" y="133919"/>
                </a:lnTo>
                <a:lnTo>
                  <a:pt x="11598170" y="113329"/>
                </a:lnTo>
                <a:lnTo>
                  <a:pt x="11556750" y="94321"/>
                </a:lnTo>
                <a:lnTo>
                  <a:pt x="11514463" y="76936"/>
                </a:lnTo>
                <a:lnTo>
                  <a:pt x="11471346" y="61212"/>
                </a:lnTo>
                <a:lnTo>
                  <a:pt x="11427441" y="47189"/>
                </a:lnTo>
                <a:lnTo>
                  <a:pt x="11382787" y="34907"/>
                </a:lnTo>
                <a:lnTo>
                  <a:pt x="11337423" y="24406"/>
                </a:lnTo>
                <a:lnTo>
                  <a:pt x="11291389" y="15726"/>
                </a:lnTo>
                <a:lnTo>
                  <a:pt x="11244725" y="8905"/>
                </a:lnTo>
                <a:lnTo>
                  <a:pt x="11197471" y="3984"/>
                </a:lnTo>
                <a:lnTo>
                  <a:pt x="11149665" y="1002"/>
                </a:lnTo>
                <a:lnTo>
                  <a:pt x="11101349" y="0"/>
                </a:lnTo>
                <a:close/>
              </a:path>
            </a:pathLst>
          </a:custGeom>
          <a:solidFill>
            <a:srgbClr val="FFFFFF"/>
          </a:solidFill>
        </p:spPr>
        <p:txBody>
          <a:bodyPr wrap="square" lIns="0" tIns="0" rIns="0" bIns="0" rtlCol="0"/>
          <a:lstStyle/>
          <a:p>
            <a:endParaRPr sz="1800">
              <a:latin typeface="Arial" panose="020B0604020202020204" pitchFamily="34" charset="0"/>
            </a:endParaRPr>
          </a:p>
        </p:txBody>
      </p:sp>
      <p:sp>
        <p:nvSpPr>
          <p:cNvPr id="10" name="Title 1">
            <a:extLst>
              <a:ext uri="{FF2B5EF4-FFF2-40B4-BE49-F238E27FC236}">
                <a16:creationId xmlns:a16="http://schemas.microsoft.com/office/drawing/2014/main" id="{ACA6DB7A-499B-9845-988C-1FB13887AEE7}"/>
              </a:ext>
            </a:extLst>
          </p:cNvPr>
          <p:cNvSpPr>
            <a:spLocks noGrp="1"/>
          </p:cNvSpPr>
          <p:nvPr>
            <p:ph type="title"/>
          </p:nvPr>
        </p:nvSpPr>
        <p:spPr>
          <a:xfrm>
            <a:off x="807178" y="361950"/>
            <a:ext cx="10504616" cy="628650"/>
          </a:xfrm>
          <a:prstGeom prst="rect">
            <a:avLst/>
          </a:prstGeom>
        </p:spPr>
        <p:txBody>
          <a:bodyPr/>
          <a:lstStyle>
            <a:lvl1pPr>
              <a:defRPr sz="320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3">
            <a:extLst>
              <a:ext uri="{FF2B5EF4-FFF2-40B4-BE49-F238E27FC236}">
                <a16:creationId xmlns:a16="http://schemas.microsoft.com/office/drawing/2014/main" id="{E3D2A790-CC80-D547-9306-B2F765D6799E}"/>
              </a:ext>
            </a:extLst>
          </p:cNvPr>
          <p:cNvSpPr>
            <a:spLocks noGrp="1"/>
          </p:cNvSpPr>
          <p:nvPr>
            <p:ph type="body" sz="half" idx="2"/>
          </p:nvPr>
        </p:nvSpPr>
        <p:spPr>
          <a:xfrm>
            <a:off x="1278731" y="1676400"/>
            <a:ext cx="14782800" cy="6705600"/>
          </a:xfrm>
          <a:prstGeom prst="rect">
            <a:avLst/>
          </a:prstGeom>
        </p:spPr>
        <p:txBody>
          <a:bodyPr/>
          <a:lstStyle>
            <a:lvl1pPr marL="0" indent="0">
              <a:buNone/>
              <a:defRPr sz="1600">
                <a:solidFill>
                  <a:schemeClr val="tx1">
                    <a:lumMod val="75000"/>
                    <a:lumOff val="25000"/>
                  </a:schemeClr>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Tree>
    <p:extLst>
      <p:ext uri="{BB962C8B-B14F-4D97-AF65-F5344CB8AC3E}">
        <p14:creationId xmlns:p14="http://schemas.microsoft.com/office/powerpoint/2010/main" val="1538194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A4CF13-7575-BB4C-BA1F-12AA261AD9E9}"/>
              </a:ext>
            </a:extLst>
          </p:cNvPr>
          <p:cNvSpPr/>
          <p:nvPr/>
        </p:nvSpPr>
        <p:spPr>
          <a:xfrm>
            <a:off x="0" y="8839200"/>
            <a:ext cx="17340263" cy="914400"/>
          </a:xfrm>
          <a:prstGeom prst="rect">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pic>
        <p:nvPicPr>
          <p:cNvPr id="4" name="Picture 3" descr="A white text on a black background&#10;&#10;Description automatically generated">
            <a:extLst>
              <a:ext uri="{FF2B5EF4-FFF2-40B4-BE49-F238E27FC236}">
                <a16:creationId xmlns:a16="http://schemas.microsoft.com/office/drawing/2014/main" id="{59D21115-6390-14C5-ED1D-A88EA46064EC}"/>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5585745" y="8954416"/>
            <a:ext cx="1581986" cy="683967"/>
          </a:xfrm>
          <a:prstGeom prst="rect">
            <a:avLst/>
          </a:prstGeom>
        </p:spPr>
      </p:pic>
    </p:spTree>
    <p:extLst>
      <p:ext uri="{BB962C8B-B14F-4D97-AF65-F5344CB8AC3E}">
        <p14:creationId xmlns:p14="http://schemas.microsoft.com/office/powerpoint/2010/main" val="81003385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717" r:id="rId4"/>
    <p:sldLayoutId id="2147483693" r:id="rId5"/>
    <p:sldLayoutId id="2147483694" r:id="rId6"/>
    <p:sldLayoutId id="2147483695" r:id="rId7"/>
    <p:sldLayoutId id="2147483696" r:id="rId8"/>
    <p:sldLayoutId id="2147483697" r:id="rId9"/>
    <p:sldLayoutId id="2147483701" r:id="rId10"/>
    <p:sldLayoutId id="2147483705" r:id="rId11"/>
    <p:sldLayoutId id="2147483718" r:id="rId12"/>
    <p:sldLayoutId id="2147483700" r:id="rId13"/>
    <p:sldLayoutId id="2147483698" r:id="rId14"/>
    <p:sldLayoutId id="2147483699" r:id="rId15"/>
    <p:sldLayoutId id="2147483702" r:id="rId16"/>
    <p:sldLayoutId id="2147483703" r:id="rId17"/>
    <p:sldLayoutId id="2147483706" r:id="rId18"/>
    <p:sldLayoutId id="2147483704" r:id="rId19"/>
    <p:sldLayoutId id="2147483707" r:id="rId20"/>
    <p:sldLayoutId id="2147483712" r:id="rId21"/>
    <p:sldLayoutId id="2147483713" r:id="rId22"/>
    <p:sldLayoutId id="2147483714" r:id="rId23"/>
    <p:sldLayoutId id="2147483715" r:id="rId24"/>
    <p:sldLayoutId id="2147483716" r:id="rId25"/>
  </p:sldLayoutIdLst>
  <p:txStyles>
    <p:titleStyle>
      <a:lvl1pPr eaLnBrk="1" hangingPunct="1">
        <a:defRPr baseline="0">
          <a:latin typeface="+mj-lt"/>
          <a:ea typeface="+mj-ea"/>
          <a:cs typeface="+mj-cs"/>
        </a:defRPr>
      </a:lvl1pPr>
    </p:titleStyle>
    <p:bodyStyle>
      <a:lvl1pPr marL="0" eaLnBrk="1" hangingPunct="1">
        <a:defRPr baseline="0">
          <a:solidFill>
            <a:schemeClr val="tx1">
              <a:lumMod val="85000"/>
              <a:lumOff val="15000"/>
            </a:schemeClr>
          </a:solidFill>
          <a:latin typeface="+mn-lt"/>
          <a:ea typeface="+mn-ea"/>
          <a:cs typeface="+mn-cs"/>
        </a:defRPr>
      </a:lvl1pPr>
      <a:lvl2pPr marL="457223" eaLnBrk="1" hangingPunct="1">
        <a:defRPr>
          <a:latin typeface="+mn-lt"/>
          <a:ea typeface="+mn-ea"/>
          <a:cs typeface="+mn-cs"/>
        </a:defRPr>
      </a:lvl2pPr>
      <a:lvl3pPr marL="914446" eaLnBrk="1" hangingPunct="1">
        <a:defRPr>
          <a:latin typeface="+mn-lt"/>
          <a:ea typeface="+mn-ea"/>
          <a:cs typeface="+mn-cs"/>
        </a:defRPr>
      </a:lvl3pPr>
      <a:lvl4pPr marL="1371668" eaLnBrk="1" hangingPunct="1">
        <a:defRPr>
          <a:latin typeface="+mn-lt"/>
          <a:ea typeface="+mn-ea"/>
          <a:cs typeface="+mn-cs"/>
        </a:defRPr>
      </a:lvl4pPr>
      <a:lvl5pPr marL="1828892" eaLnBrk="1" hangingPunct="1">
        <a:defRPr>
          <a:latin typeface="+mn-lt"/>
          <a:ea typeface="+mn-ea"/>
          <a:cs typeface="+mn-cs"/>
        </a:defRPr>
      </a:lvl5pPr>
      <a:lvl6pPr marL="2286114" eaLnBrk="1" hangingPunct="1">
        <a:defRPr>
          <a:latin typeface="+mn-lt"/>
          <a:ea typeface="+mn-ea"/>
          <a:cs typeface="+mn-cs"/>
        </a:defRPr>
      </a:lvl6pPr>
      <a:lvl7pPr marL="2743337" eaLnBrk="1" hangingPunct="1">
        <a:defRPr>
          <a:latin typeface="+mn-lt"/>
          <a:ea typeface="+mn-ea"/>
          <a:cs typeface="+mn-cs"/>
        </a:defRPr>
      </a:lvl7pPr>
      <a:lvl8pPr marL="3200560" eaLnBrk="1" hangingPunct="1">
        <a:defRPr>
          <a:latin typeface="+mn-lt"/>
          <a:ea typeface="+mn-ea"/>
          <a:cs typeface="+mn-cs"/>
        </a:defRPr>
      </a:lvl8pPr>
      <a:lvl9pPr marL="3657783" eaLnBrk="1" hangingPunct="1">
        <a:defRPr>
          <a:latin typeface="+mn-lt"/>
          <a:ea typeface="+mn-ea"/>
          <a:cs typeface="+mn-cs"/>
        </a:defRPr>
      </a:lvl9pPr>
    </p:bodyStyle>
    <p:otherStyle>
      <a:lvl1pPr marL="0" eaLnBrk="1" hangingPunct="1">
        <a:defRPr>
          <a:latin typeface="+mn-lt"/>
          <a:ea typeface="+mn-ea"/>
          <a:cs typeface="+mn-cs"/>
        </a:defRPr>
      </a:lvl1pPr>
      <a:lvl2pPr marL="457223" eaLnBrk="1" hangingPunct="1">
        <a:defRPr>
          <a:latin typeface="+mn-lt"/>
          <a:ea typeface="+mn-ea"/>
          <a:cs typeface="+mn-cs"/>
        </a:defRPr>
      </a:lvl2pPr>
      <a:lvl3pPr marL="914446" eaLnBrk="1" hangingPunct="1">
        <a:defRPr>
          <a:latin typeface="+mn-lt"/>
          <a:ea typeface="+mn-ea"/>
          <a:cs typeface="+mn-cs"/>
        </a:defRPr>
      </a:lvl3pPr>
      <a:lvl4pPr marL="1371668" eaLnBrk="1" hangingPunct="1">
        <a:defRPr>
          <a:latin typeface="+mn-lt"/>
          <a:ea typeface="+mn-ea"/>
          <a:cs typeface="+mn-cs"/>
        </a:defRPr>
      </a:lvl4pPr>
      <a:lvl5pPr marL="1828892" eaLnBrk="1" hangingPunct="1">
        <a:defRPr>
          <a:latin typeface="+mn-lt"/>
          <a:ea typeface="+mn-ea"/>
          <a:cs typeface="+mn-cs"/>
        </a:defRPr>
      </a:lvl5pPr>
      <a:lvl6pPr marL="2286114" eaLnBrk="1" hangingPunct="1">
        <a:defRPr>
          <a:latin typeface="+mn-lt"/>
          <a:ea typeface="+mn-ea"/>
          <a:cs typeface="+mn-cs"/>
        </a:defRPr>
      </a:lvl6pPr>
      <a:lvl7pPr marL="2743337" eaLnBrk="1" hangingPunct="1">
        <a:defRPr>
          <a:latin typeface="+mn-lt"/>
          <a:ea typeface="+mn-ea"/>
          <a:cs typeface="+mn-cs"/>
        </a:defRPr>
      </a:lvl7pPr>
      <a:lvl8pPr marL="3200560" eaLnBrk="1" hangingPunct="1">
        <a:defRPr>
          <a:latin typeface="+mn-lt"/>
          <a:ea typeface="+mn-ea"/>
          <a:cs typeface="+mn-cs"/>
        </a:defRPr>
      </a:lvl8pPr>
      <a:lvl9pPr marL="3657783"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aritas.org.au/sign-up/education/" TargetMode="External"/><Relationship Id="rId2" Type="http://schemas.openxmlformats.org/officeDocument/2006/relationships/hyperlink" Target="https://www.caritas.org.au/resources/school-resources/" TargetMode="External"/><Relationship Id="rId1" Type="http://schemas.openxmlformats.org/officeDocument/2006/relationships/slideLayout" Target="../slideLayouts/slideLayout10.xml"/><Relationship Id="rId5" Type="http://schemas.openxmlformats.org/officeDocument/2006/relationships/hyperlink" Target="https://www.caritas.org.au/copyright-policy/" TargetMode="Externa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hyperlink" Target="https://www.caritas.org.au/resources/school-resources/oscar-romero-biography/"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emf"/><Relationship Id="rId7" Type="http://schemas.openxmlformats.org/officeDocument/2006/relationships/image" Target="../media/image29.png"/><Relationship Id="rId2" Type="http://schemas.openxmlformats.org/officeDocument/2006/relationships/image" Target="../media/image24.emf"/><Relationship Id="rId1" Type="http://schemas.openxmlformats.org/officeDocument/2006/relationships/slideLayout" Target="../slideLayouts/slideLayout20.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emf"/><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gb1EABWb7Hk" TargetMode="External"/><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11.sv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www.caritas.org.au/complaints/child-friendly/" TargetMode="External"/><Relationship Id="rId2" Type="http://schemas.openxmlformats.org/officeDocument/2006/relationships/hyperlink" Target="https://www.caritas.org.au/complaints/" TargetMode="External"/><Relationship Id="rId1" Type="http://schemas.openxmlformats.org/officeDocument/2006/relationships/slideLayout" Target="../slideLayouts/slideLayout10.xml"/><Relationship Id="rId5" Type="http://schemas.openxmlformats.org/officeDocument/2006/relationships/image" Target="../media/image7.svg"/><Relationship Id="rId4" Type="http://schemas.openxmlformats.org/officeDocument/2006/relationships/hyperlink" Target="mailto:education@caritas.org.a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42.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openxmlformats.org/officeDocument/2006/relationships/image" Target="../media/image47.jpe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hyperlink" Target="mailto:questions@cartias.org.au" TargetMode="External"/><Relationship Id="rId4" Type="http://schemas.openxmlformats.org/officeDocument/2006/relationships/image" Target="../media/image54.emf"/></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vimeo.com/1141280406?share=copy&amp;fl=sv&amp;fe=ci" TargetMode="External"/><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emf"/><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D3B0B2F-2625-44BB-9B26-69CB27EF687E}"/>
              </a:ext>
            </a:extLst>
          </p:cNvPr>
          <p:cNvSpPr>
            <a:spLocks noGrp="1"/>
          </p:cNvSpPr>
          <p:nvPr>
            <p:ph type="body" sz="half" idx="2"/>
          </p:nvPr>
        </p:nvSpPr>
        <p:spPr/>
        <p:txBody>
          <a:bodyPr lIns="91440" tIns="45720" rIns="91440" bIns="45720" anchor="t"/>
          <a:lstStyle/>
          <a:p>
            <a:pPr>
              <a:lnSpc>
                <a:spcPct val="113000"/>
              </a:lnSpc>
              <a:spcAft>
                <a:spcPts val="1707"/>
              </a:spcAft>
            </a:pPr>
            <a:r>
              <a:rPr lang="en-AU" sz="2400" dirty="0">
                <a:solidFill>
                  <a:srgbClr val="414042"/>
                </a:solidFill>
              </a:rPr>
              <a:t>This PowerPoint contains </a:t>
            </a:r>
            <a:r>
              <a:rPr lang="en-AU" sz="2400" dirty="0">
                <a:solidFill>
                  <a:srgbClr val="414042"/>
                </a:solidFill>
                <a:latin typeface="Arial" panose="020B0604020202020204" pitchFamily="34" charset="0"/>
                <a:ea typeface="Roboto Light"/>
                <a:cs typeface="Arial" panose="020B0604020202020204" pitchFamily="34" charset="0"/>
              </a:rPr>
              <a:t>sources of information and case studies for teaching and learning about the work of Caritas Australia. </a:t>
            </a:r>
          </a:p>
          <a:p>
            <a:pPr>
              <a:lnSpc>
                <a:spcPct val="113000"/>
              </a:lnSpc>
              <a:spcAft>
                <a:spcPts val="1200"/>
              </a:spcAft>
            </a:pPr>
            <a:r>
              <a:rPr lang="en-AU" sz="2400" dirty="0">
                <a:solidFill>
                  <a:srgbClr val="414042"/>
                </a:solidFill>
                <a:latin typeface="Arial" panose="020B0604020202020204" pitchFamily="34" charset="0"/>
                <a:ea typeface="Roboto Light"/>
                <a:cs typeface="Arial" panose="020B0604020202020204" pitchFamily="34" charset="0"/>
              </a:rPr>
              <a:t>Please refer to the ‘Notes’ section of this presentation for additional information and source references. </a:t>
            </a:r>
          </a:p>
          <a:p>
            <a:pPr>
              <a:lnSpc>
                <a:spcPct val="113000"/>
              </a:lnSpc>
              <a:spcAft>
                <a:spcPts val="1707"/>
              </a:spcAft>
            </a:pPr>
            <a:r>
              <a:rPr lang="en-AU" sz="2400" dirty="0">
                <a:solidFill>
                  <a:srgbClr val="414042"/>
                </a:solidFill>
                <a:latin typeface="Arial"/>
                <a:ea typeface="Roboto Light"/>
                <a:cs typeface="Arial"/>
              </a:rPr>
              <a:t>It is our hope that you will take these slides and use them in a way that best suits your purposes. As such, the slides are editable so that the content, case studies and tools included in this resource are flexible for teachers and students to use in classroom instruction, independent student research or presentations. </a:t>
            </a:r>
            <a:endParaRPr lang="en-AU" sz="2400" dirty="0">
              <a:solidFill>
                <a:srgbClr val="414042"/>
              </a:solidFill>
              <a:latin typeface="Arial"/>
              <a:ea typeface="Roboto Light" panose="02000000000000000000" pitchFamily="2" charset="0"/>
              <a:cs typeface="Arial"/>
            </a:endParaRPr>
          </a:p>
          <a:p>
            <a:pPr>
              <a:lnSpc>
                <a:spcPct val="113000"/>
              </a:lnSpc>
              <a:spcAft>
                <a:spcPts val="1707"/>
              </a:spcAft>
            </a:pPr>
            <a:r>
              <a:rPr lang="en-AU" sz="2400" dirty="0">
                <a:solidFill>
                  <a:srgbClr val="414042"/>
                </a:solidFill>
                <a:latin typeface="Arial" panose="020B0604020202020204" pitchFamily="34" charset="0"/>
                <a:ea typeface="Roboto Light"/>
                <a:cs typeface="Arial" panose="020B0604020202020204" pitchFamily="34" charset="0"/>
              </a:rPr>
              <a:t>If you do edit this resource, please ensure content and photos from this resources remain with the appropriate credit to Caritas Australia and the photographers. </a:t>
            </a:r>
          </a:p>
          <a:p>
            <a:r>
              <a:rPr lang="en-AU" sz="2400" dirty="0">
                <a:solidFill>
                  <a:srgbClr val="414042"/>
                </a:solidFill>
                <a:ea typeface="Roboto Light"/>
              </a:rPr>
              <a:t>For more school resources, please visit: </a:t>
            </a:r>
            <a:r>
              <a:rPr lang="en-AU" sz="2400" dirty="0">
                <a:ea typeface="Roboto Light"/>
                <a:hlinkClick r:id="rId2"/>
              </a:rPr>
              <a:t>caritas.org.au/resources/school-resources/</a:t>
            </a:r>
            <a:endParaRPr lang="en-AU" sz="2400" b="1" dirty="0">
              <a:ea typeface="Roboto Light"/>
            </a:endParaRPr>
          </a:p>
          <a:p>
            <a:pPr>
              <a:defRPr/>
            </a:pPr>
            <a:r>
              <a:rPr lang="en-AU" sz="2400" dirty="0">
                <a:solidFill>
                  <a:srgbClr val="414042"/>
                </a:solidFill>
                <a:latin typeface="Arial"/>
                <a:ea typeface="Roboto Light"/>
                <a:cs typeface="Arial"/>
              </a:rPr>
              <a:t>To stay up to date with events and resources, please subscribe to </a:t>
            </a:r>
            <a:r>
              <a:rPr lang="en-AU" sz="2400" dirty="0">
                <a:latin typeface="Arial"/>
                <a:ea typeface="Roboto Light"/>
                <a:cs typeface="Arial"/>
                <a:hlinkClick r:id="rId3"/>
              </a:rPr>
              <a:t>Caritas Australia’s Education e-newsletter</a:t>
            </a:r>
            <a:r>
              <a:rPr lang="en-AU" sz="2400" dirty="0">
                <a:latin typeface="Arial"/>
                <a:ea typeface="Roboto Light"/>
                <a:cs typeface="Arial"/>
              </a:rPr>
              <a:t> </a:t>
            </a:r>
          </a:p>
          <a:p>
            <a:pPr>
              <a:lnSpc>
                <a:spcPct val="113000"/>
              </a:lnSpc>
              <a:spcAft>
                <a:spcPts val="1707"/>
              </a:spcAft>
            </a:pPr>
            <a:endParaRPr lang="en-AU" sz="2400" dirty="0"/>
          </a:p>
        </p:txBody>
      </p:sp>
      <p:pic>
        <p:nvPicPr>
          <p:cNvPr id="5" name="Picture 4">
            <a:extLst>
              <a:ext uri="{FF2B5EF4-FFF2-40B4-BE49-F238E27FC236}">
                <a16:creationId xmlns:a16="http://schemas.microsoft.com/office/drawing/2014/main" id="{F40D0B3B-CCAE-4E60-97C6-A038F4BA792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5140" y="6897651"/>
            <a:ext cx="13204826" cy="1650604"/>
          </a:xfrm>
          <a:prstGeom prst="rect">
            <a:avLst/>
          </a:prstGeom>
        </p:spPr>
      </p:pic>
      <p:sp>
        <p:nvSpPr>
          <p:cNvPr id="2" name="Rectangle 1">
            <a:extLst>
              <a:ext uri="{FF2B5EF4-FFF2-40B4-BE49-F238E27FC236}">
                <a16:creationId xmlns:a16="http://schemas.microsoft.com/office/drawing/2014/main" id="{2B8D533C-E8C8-4771-A7B2-58ACBF98CA50}"/>
              </a:ext>
            </a:extLst>
          </p:cNvPr>
          <p:cNvSpPr/>
          <p:nvPr/>
        </p:nvSpPr>
        <p:spPr>
          <a:xfrm>
            <a:off x="831809" y="9080495"/>
            <a:ext cx="2225289" cy="333040"/>
          </a:xfrm>
          <a:prstGeom prst="rect">
            <a:avLst/>
          </a:prstGeom>
        </p:spPr>
        <p:txBody>
          <a:bodyPr wrap="none">
            <a:spAutoFit/>
          </a:bodyPr>
          <a:lstStyle/>
          <a:p>
            <a:r>
              <a:rPr lang="en-AU" sz="1564" dirty="0">
                <a:solidFill>
                  <a:schemeClr val="bg1"/>
                </a:solidFill>
                <a:latin typeface="Arial" panose="020B0604020202020204" pitchFamily="34" charset="0"/>
              </a:rPr>
              <a:t>Updated January 2026</a:t>
            </a:r>
          </a:p>
        </p:txBody>
      </p:sp>
      <p:sp>
        <p:nvSpPr>
          <p:cNvPr id="6" name="Rectangle 5">
            <a:extLst>
              <a:ext uri="{FF2B5EF4-FFF2-40B4-BE49-F238E27FC236}">
                <a16:creationId xmlns:a16="http://schemas.microsoft.com/office/drawing/2014/main" id="{1EC99ABB-544B-4B21-8062-9CA826A87B75}"/>
              </a:ext>
            </a:extLst>
          </p:cNvPr>
          <p:cNvSpPr/>
          <p:nvPr/>
        </p:nvSpPr>
        <p:spPr>
          <a:xfrm>
            <a:off x="815140" y="8355240"/>
            <a:ext cx="16107479" cy="355034"/>
          </a:xfrm>
          <a:prstGeom prst="rect">
            <a:avLst/>
          </a:prstGeom>
        </p:spPr>
        <p:txBody>
          <a:bodyPr wrap="square">
            <a:spAutoFit/>
          </a:bodyPr>
          <a:lstStyle/>
          <a:p>
            <a:pPr fontAlgn="base"/>
            <a:r>
              <a:rPr lang="en-AU" sz="1707" dirty="0">
                <a:latin typeface="Arial" panose="020B0604020202020204" pitchFamily="34" charset="0"/>
              </a:rPr>
              <a:t>To review Caritas Australia’s Copyright Policy, please visit: </a:t>
            </a:r>
            <a:r>
              <a:rPr lang="en-AU" sz="1707" u="sng" dirty="0">
                <a:latin typeface="Arial" panose="020B0604020202020204" pitchFamily="34" charset="0"/>
                <a:hlinkClick r:id="rId5"/>
              </a:rPr>
              <a:t>Caritas Australia</a:t>
            </a:r>
            <a:r>
              <a:rPr lang="en-AU" sz="1707" dirty="0">
                <a:latin typeface="Arial" panose="020B0604020202020204" pitchFamily="34" charset="0"/>
              </a:rPr>
              <a:t>​</a:t>
            </a:r>
            <a:r>
              <a:rPr lang="en-US" sz="1707" dirty="0">
                <a:latin typeface="Arial" panose="020B0604020202020204" pitchFamily="34" charset="0"/>
              </a:rPr>
              <a:t>​</a:t>
            </a:r>
          </a:p>
        </p:txBody>
      </p:sp>
      <p:sp>
        <p:nvSpPr>
          <p:cNvPr id="9" name="Title 2">
            <a:extLst>
              <a:ext uri="{FF2B5EF4-FFF2-40B4-BE49-F238E27FC236}">
                <a16:creationId xmlns:a16="http://schemas.microsoft.com/office/drawing/2014/main" id="{3BF9F4B4-BDFF-41AD-AF53-E22E23857672}"/>
              </a:ext>
            </a:extLst>
          </p:cNvPr>
          <p:cNvSpPr txBox="1">
            <a:spLocks/>
          </p:cNvSpPr>
          <p:nvPr/>
        </p:nvSpPr>
        <p:spPr>
          <a:xfrm>
            <a:off x="831809" y="301151"/>
            <a:ext cx="14644753" cy="800100"/>
          </a:xfrm>
          <a:prstGeom prst="rect">
            <a:avLst/>
          </a:prstGeom>
        </p:spPr>
        <p:txBody>
          <a:bodyPr/>
          <a:lstStyle>
            <a:lvl1pPr eaLnBrk="1" hangingPunct="1">
              <a:defRPr sz="3200" b="1" baseline="0">
                <a:solidFill>
                  <a:srgbClr val="762000"/>
                </a:solidFill>
                <a:latin typeface="Arial" panose="020B0604020202020204" pitchFamily="34" charset="0"/>
                <a:ea typeface="+mj-ea"/>
                <a:cs typeface="Arial" panose="020B0604020202020204" pitchFamily="34" charset="0"/>
              </a:defRPr>
            </a:lvl1pPr>
          </a:lstStyle>
          <a:p>
            <a:r>
              <a:rPr lang="en-US" sz="4400" kern="0" dirty="0"/>
              <a:t>Teachers</a:t>
            </a:r>
            <a:endParaRPr lang="en-AU" sz="4400" kern="0" dirty="0"/>
          </a:p>
        </p:txBody>
      </p:sp>
    </p:spTree>
    <p:extLst>
      <p:ext uri="{BB962C8B-B14F-4D97-AF65-F5344CB8AC3E}">
        <p14:creationId xmlns:p14="http://schemas.microsoft.com/office/powerpoint/2010/main" val="799711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woman hugging a young child from behind while both look at the camera. ">
            <a:extLst>
              <a:ext uri="{FF2B5EF4-FFF2-40B4-BE49-F238E27FC236}">
                <a16:creationId xmlns:a16="http://schemas.microsoft.com/office/drawing/2014/main" id="{74A0C259-6D7B-C85F-17F1-3EF779BEE801}"/>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a:fillRect/>
          </a:stretch>
        </p:blipFill>
        <p:spPr>
          <a:xfrm>
            <a:off x="1" y="5"/>
            <a:ext cx="17340263" cy="8915396"/>
          </a:xfrm>
        </p:spPr>
      </p:pic>
      <p:sp>
        <p:nvSpPr>
          <p:cNvPr id="2" name="Round Diagonal Corner of Rectangle 1">
            <a:extLst>
              <a:ext uri="{FF2B5EF4-FFF2-40B4-BE49-F238E27FC236}">
                <a16:creationId xmlns:a16="http://schemas.microsoft.com/office/drawing/2014/main" id="{E73C97C9-A6AD-372D-61FF-CAD87970D3E7}"/>
              </a:ext>
            </a:extLst>
          </p:cNvPr>
          <p:cNvSpPr/>
          <p:nvPr/>
        </p:nvSpPr>
        <p:spPr>
          <a:xfrm rot="16200000">
            <a:off x="1273819" y="1037842"/>
            <a:ext cx="5363225" cy="5539668"/>
          </a:xfrm>
          <a:prstGeom prst="round2DiagRect">
            <a:avLst/>
          </a:prstGeom>
          <a:solidFill>
            <a:srgbClr val="FFC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 name="Title 2">
            <a:extLst>
              <a:ext uri="{FF2B5EF4-FFF2-40B4-BE49-F238E27FC236}">
                <a16:creationId xmlns:a16="http://schemas.microsoft.com/office/drawing/2014/main" id="{F754A7D4-3B4C-6E63-3801-F5B0E779B51F}"/>
              </a:ext>
            </a:extLst>
          </p:cNvPr>
          <p:cNvSpPr txBox="1">
            <a:spLocks/>
          </p:cNvSpPr>
          <p:nvPr/>
        </p:nvSpPr>
        <p:spPr>
          <a:xfrm>
            <a:off x="1769431" y="1655662"/>
            <a:ext cx="4297363" cy="814400"/>
          </a:xfrm>
          <a:prstGeom prst="rect">
            <a:avLst/>
          </a:prstGeom>
        </p:spPr>
        <p:txBody>
          <a:bodyPr/>
          <a:lstStyle>
            <a:lvl1pPr eaLnBrk="1" hangingPunct="1">
              <a:defRPr baseline="0">
                <a:latin typeface="+mj-lt"/>
                <a:ea typeface="+mj-ea"/>
                <a:cs typeface="+mj-cs"/>
              </a:defRPr>
            </a:lvl1pPr>
          </a:lstStyle>
          <a:p>
            <a:r>
              <a:rPr lang="en-US" sz="4400" b="1" kern="0" dirty="0">
                <a:solidFill>
                  <a:srgbClr val="762000"/>
                </a:solidFill>
                <a:latin typeface="Arial" panose="020B0604020202020204" pitchFamily="34" charset="0"/>
                <a:ea typeface="Roboto" panose="02000000000000000000" pitchFamily="2" charset="0"/>
                <a:cs typeface="Arial" panose="020B0604020202020204" pitchFamily="34" charset="0"/>
              </a:rPr>
              <a:t>Our Mission </a:t>
            </a:r>
          </a:p>
        </p:txBody>
      </p:sp>
      <p:sp>
        <p:nvSpPr>
          <p:cNvPr id="4" name="TextBox 3">
            <a:extLst>
              <a:ext uri="{FF2B5EF4-FFF2-40B4-BE49-F238E27FC236}">
                <a16:creationId xmlns:a16="http://schemas.microsoft.com/office/drawing/2014/main" id="{CF03DFC6-9938-DE3C-D0BA-66C4914233AE}"/>
              </a:ext>
            </a:extLst>
          </p:cNvPr>
          <p:cNvSpPr txBox="1"/>
          <p:nvPr/>
        </p:nvSpPr>
        <p:spPr>
          <a:xfrm>
            <a:off x="1769431" y="3126259"/>
            <a:ext cx="5215029" cy="2899448"/>
          </a:xfrm>
          <a:prstGeom prst="rect">
            <a:avLst/>
          </a:prstGeom>
          <a:noFill/>
        </p:spPr>
        <p:txBody>
          <a:bodyPr wrap="square" rtlCol="0">
            <a:spAutoFit/>
          </a:bodyPr>
          <a:lstStyle/>
          <a:p>
            <a:pPr>
              <a:lnSpc>
                <a:spcPct val="110000"/>
              </a:lnSpc>
            </a:pPr>
            <a: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t>In the spirit of the Gospel, </a:t>
            </a:r>
            <a:b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br>
            <a: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t>we work in partnership with</a:t>
            </a:r>
            <a:b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br>
            <a: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t>communities in Australia </a:t>
            </a:r>
            <a:b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br>
            <a: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t>and overseas to achieve</a:t>
            </a:r>
            <a:b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br>
            <a: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t>their development goals </a:t>
            </a:r>
            <a:b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br>
            <a: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t>and to thrive.</a:t>
            </a:r>
          </a:p>
        </p:txBody>
      </p:sp>
      <p:cxnSp>
        <p:nvCxnSpPr>
          <p:cNvPr id="5" name="Straight Connector 4">
            <a:extLst>
              <a:ext uri="{FF2B5EF4-FFF2-40B4-BE49-F238E27FC236}">
                <a16:creationId xmlns:a16="http://schemas.microsoft.com/office/drawing/2014/main" id="{CA3C9DA2-B4C4-DB4B-EDAB-7E756F4566B7}"/>
              </a:ext>
            </a:extLst>
          </p:cNvPr>
          <p:cNvCxnSpPr>
            <a:cxnSpLocks/>
          </p:cNvCxnSpPr>
          <p:nvPr/>
        </p:nvCxnSpPr>
        <p:spPr>
          <a:xfrm>
            <a:off x="1185597" y="2688794"/>
            <a:ext cx="4330300" cy="0"/>
          </a:xfrm>
          <a:prstGeom prst="line">
            <a:avLst/>
          </a:prstGeom>
          <a:ln w="92075">
            <a:solidFill>
              <a:srgbClr val="2E29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7481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1BDC5E0-909F-6F7C-A96A-C4F906C82872}"/>
              </a:ext>
            </a:extLst>
          </p:cNvPr>
          <p:cNvSpPr txBox="1">
            <a:spLocks/>
          </p:cNvSpPr>
          <p:nvPr/>
        </p:nvSpPr>
        <p:spPr>
          <a:xfrm>
            <a:off x="379795" y="650725"/>
            <a:ext cx="4876332" cy="1804608"/>
          </a:xfrm>
          <a:prstGeom prst="rect">
            <a:avLst/>
          </a:prstGeom>
        </p:spPr>
        <p:txBody>
          <a:bodyPr/>
          <a:lstStyle>
            <a:lvl1pPr eaLnBrk="1" hangingPunct="1">
              <a:defRPr sz="4500" b="1" baseline="0">
                <a:solidFill>
                  <a:srgbClr val="762000"/>
                </a:solidFill>
                <a:latin typeface="Arial" panose="020B0604020202020204" pitchFamily="34" charset="0"/>
                <a:ea typeface="+mj-ea"/>
                <a:cs typeface="Arial" panose="020B0604020202020204" pitchFamily="34" charset="0"/>
              </a:defRPr>
            </a:lvl1pPr>
          </a:lstStyle>
          <a:p>
            <a:pPr algn="r"/>
            <a:r>
              <a:rPr lang="en-US" sz="4400"/>
              <a:t>Our Patron Saint: </a:t>
            </a:r>
          </a:p>
          <a:p>
            <a:pPr algn="r"/>
            <a:r>
              <a:rPr lang="en-US" sz="4400"/>
              <a:t>St Oscar Romero</a:t>
            </a:r>
            <a:endParaRPr lang="en-US" sz="4400" kern="0"/>
          </a:p>
        </p:txBody>
      </p:sp>
      <p:sp>
        <p:nvSpPr>
          <p:cNvPr id="7" name="Text Placeholder 3">
            <a:extLst>
              <a:ext uri="{FF2B5EF4-FFF2-40B4-BE49-F238E27FC236}">
                <a16:creationId xmlns:a16="http://schemas.microsoft.com/office/drawing/2014/main" id="{4187FE56-CB2C-AA53-5905-76030EE28B94}"/>
              </a:ext>
            </a:extLst>
          </p:cNvPr>
          <p:cNvSpPr txBox="1">
            <a:spLocks/>
          </p:cNvSpPr>
          <p:nvPr/>
        </p:nvSpPr>
        <p:spPr>
          <a:xfrm>
            <a:off x="6434668" y="650725"/>
            <a:ext cx="10525800" cy="7851249"/>
          </a:xfrm>
          <a:prstGeom prst="rect">
            <a:avLst/>
          </a:prstGeom>
        </p:spPr>
        <p:txBody>
          <a:bodyPr lIns="91440" tIns="45720" rIns="91440" bIns="45720" anchor="t"/>
          <a:lstStyle>
            <a:lvl1pPr marL="0" indent="0" eaLnBrk="1" hangingPunct="1">
              <a:buNone/>
              <a:defRPr sz="3000" baseline="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eaLnBrk="1" hangingPunct="1">
              <a:buNone/>
              <a:defRPr sz="1400">
                <a:latin typeface="+mn-lt"/>
                <a:ea typeface="+mn-ea"/>
                <a:cs typeface="+mn-cs"/>
              </a:defRPr>
            </a:lvl2pPr>
            <a:lvl3pPr marL="914400" indent="0" eaLnBrk="1" hangingPunct="1">
              <a:buNone/>
              <a:defRPr sz="1200">
                <a:latin typeface="+mn-lt"/>
                <a:ea typeface="+mn-ea"/>
                <a:cs typeface="+mn-cs"/>
              </a:defRPr>
            </a:lvl3pPr>
            <a:lvl4pPr marL="1371600" indent="0" eaLnBrk="1" hangingPunct="1">
              <a:buNone/>
              <a:defRPr sz="1000">
                <a:latin typeface="+mn-lt"/>
                <a:ea typeface="+mn-ea"/>
                <a:cs typeface="+mn-cs"/>
              </a:defRPr>
            </a:lvl4pPr>
            <a:lvl5pPr marL="1828800" indent="0" eaLnBrk="1" hangingPunct="1">
              <a:buNone/>
              <a:defRPr sz="1000">
                <a:latin typeface="+mn-lt"/>
                <a:ea typeface="+mn-ea"/>
                <a:cs typeface="+mn-cs"/>
              </a:defRPr>
            </a:lvl5pPr>
            <a:lvl6pPr marL="2286000" indent="0" eaLnBrk="1" hangingPunct="1">
              <a:buNone/>
              <a:defRPr sz="1000">
                <a:latin typeface="+mn-lt"/>
                <a:ea typeface="+mn-ea"/>
                <a:cs typeface="+mn-cs"/>
              </a:defRPr>
            </a:lvl6pPr>
            <a:lvl7pPr marL="2743200" indent="0" eaLnBrk="1" hangingPunct="1">
              <a:buNone/>
              <a:defRPr sz="1000">
                <a:latin typeface="+mn-lt"/>
                <a:ea typeface="+mn-ea"/>
                <a:cs typeface="+mn-cs"/>
              </a:defRPr>
            </a:lvl7pPr>
            <a:lvl8pPr marL="3200400" indent="0" eaLnBrk="1" hangingPunct="1">
              <a:buNone/>
              <a:defRPr sz="1000">
                <a:latin typeface="+mn-lt"/>
                <a:ea typeface="+mn-ea"/>
                <a:cs typeface="+mn-cs"/>
              </a:defRPr>
            </a:lvl8pPr>
            <a:lvl9pPr marL="3657600" indent="0" eaLnBrk="1" hangingPunct="1">
              <a:buNone/>
              <a:defRPr sz="1000">
                <a:latin typeface="+mn-lt"/>
                <a:ea typeface="+mn-ea"/>
                <a:cs typeface="+mn-cs"/>
              </a:defRPr>
            </a:lvl9pPr>
          </a:lstStyle>
          <a:p>
            <a:pPr>
              <a:lnSpc>
                <a:spcPct val="110000"/>
              </a:lnSpc>
              <a:spcAft>
                <a:spcPts val="1200"/>
              </a:spcAft>
            </a:pPr>
            <a:r>
              <a:rPr lang="en-AU" sz="2800" dirty="0">
                <a:latin typeface="Arial"/>
                <a:cs typeface="Arial"/>
              </a:rPr>
              <a:t>St Oscar Romero in his actions and words, demanded a peace that could only be found by ensuring people had access to basic needs and their rights upheld. He raised awareness globally about the people in El Salvador. He was a leader and an advocate for all people and their basic rights.</a:t>
            </a:r>
            <a:r>
              <a:rPr lang="en-US" sz="2800" dirty="0">
                <a:latin typeface="Arial"/>
                <a:cs typeface="Arial"/>
              </a:rPr>
              <a:t> </a:t>
            </a:r>
            <a:r>
              <a:rPr lang="en-AU" sz="2800" dirty="0">
                <a:latin typeface="Arial"/>
                <a:cs typeface="Arial"/>
              </a:rPr>
              <a:t>He spoke these words moments before his death. </a:t>
            </a:r>
          </a:p>
          <a:p>
            <a:pPr>
              <a:lnSpc>
                <a:spcPct val="110000"/>
              </a:lnSpc>
              <a:spcAft>
                <a:spcPts val="1200"/>
              </a:spcAft>
            </a:pPr>
            <a:endParaRPr lang="en-AU" sz="2800" i="1" dirty="0"/>
          </a:p>
          <a:p>
            <a:pPr>
              <a:lnSpc>
                <a:spcPct val="110000"/>
              </a:lnSpc>
              <a:spcAft>
                <a:spcPts val="1200"/>
              </a:spcAft>
            </a:pPr>
            <a:r>
              <a:rPr lang="en-AU" sz="2800" i="1" dirty="0">
                <a:latin typeface="Arial"/>
                <a:cs typeface="Arial"/>
              </a:rPr>
              <a:t>'Those who surrender to the service of the poor through love of Christ will live like the grain of wheat that dies… The harvest comes because of the grain that dies.'</a:t>
            </a:r>
          </a:p>
          <a:p>
            <a:pPr>
              <a:lnSpc>
                <a:spcPct val="110000"/>
              </a:lnSpc>
            </a:pPr>
            <a:endParaRPr lang="en-AU" sz="3200" i="1" dirty="0"/>
          </a:p>
          <a:p>
            <a:pPr>
              <a:lnSpc>
                <a:spcPct val="110000"/>
              </a:lnSpc>
            </a:pPr>
            <a:endParaRPr lang="en-AU" sz="3200" i="1" dirty="0"/>
          </a:p>
          <a:p>
            <a:pPr>
              <a:lnSpc>
                <a:spcPct val="110000"/>
              </a:lnSpc>
            </a:pPr>
            <a:endParaRPr lang="en-AU" sz="3200" i="1" dirty="0"/>
          </a:p>
          <a:p>
            <a:pPr>
              <a:lnSpc>
                <a:spcPct val="110000"/>
              </a:lnSpc>
            </a:pPr>
            <a:endParaRPr lang="en-US" sz="2000" dirty="0"/>
          </a:p>
          <a:p>
            <a:pPr>
              <a:lnSpc>
                <a:spcPct val="110000"/>
              </a:lnSpc>
            </a:pPr>
            <a:endParaRPr lang="en-US" sz="2000" dirty="0"/>
          </a:p>
          <a:p>
            <a:pPr>
              <a:lnSpc>
                <a:spcPct val="110000"/>
              </a:lnSpc>
            </a:pPr>
            <a:r>
              <a:rPr lang="en-US" sz="2000" dirty="0">
                <a:latin typeface="Arial"/>
                <a:cs typeface="Arial"/>
              </a:rPr>
              <a:t>To learn more refer to our </a:t>
            </a:r>
            <a:r>
              <a:rPr lang="en-US" sz="2000" dirty="0">
                <a:latin typeface="Arial"/>
                <a:cs typeface="Arial"/>
                <a:hlinkClick r:id="rId3"/>
              </a:rPr>
              <a:t>Oscar Romero Biography</a:t>
            </a:r>
            <a:r>
              <a:rPr lang="en-US" sz="2000" dirty="0">
                <a:latin typeface="Arial"/>
                <a:cs typeface="Arial"/>
              </a:rPr>
              <a:t>.</a:t>
            </a:r>
            <a:endParaRPr lang="en-AU" sz="2000" dirty="0">
              <a:latin typeface="Arial"/>
              <a:cs typeface="Arial"/>
            </a:endParaRPr>
          </a:p>
        </p:txBody>
      </p:sp>
      <p:sp>
        <p:nvSpPr>
          <p:cNvPr id="14" name="object 3" descr="A black and white photographic image of St Oscar Romero.">
            <a:extLst>
              <a:ext uri="{FF2B5EF4-FFF2-40B4-BE49-F238E27FC236}">
                <a16:creationId xmlns:a16="http://schemas.microsoft.com/office/drawing/2014/main" id="{D0798523-2E70-88DA-2BBF-7C605FACE1F1}"/>
              </a:ext>
            </a:extLst>
          </p:cNvPr>
          <p:cNvSpPr/>
          <p:nvPr/>
        </p:nvSpPr>
        <p:spPr>
          <a:xfrm>
            <a:off x="671315" y="2713563"/>
            <a:ext cx="4584812" cy="5190070"/>
          </a:xfrm>
          <a:prstGeom prst="rect">
            <a:avLst/>
          </a:prstGeom>
          <a:blipFill>
            <a:blip r:embed="rId4" cstate="print">
              <a:extLst>
                <a:ext uri="{28A0092B-C50C-407E-A947-70E740481C1C}">
                  <a14:useLocalDpi xmlns:a14="http://schemas.microsoft.com/office/drawing/2010/main"/>
                </a:ext>
              </a:extLst>
            </a:blip>
            <a:srcRect/>
            <a:stretch>
              <a:fillRect/>
            </a:stretch>
          </a:blipFill>
        </p:spPr>
        <p:txBody>
          <a:bodyPr wrap="square" lIns="0" tIns="0" rIns="0" bIns="0" rtlCol="0"/>
          <a:lstStyle/>
          <a:p>
            <a:endParaRPr dirty="0">
              <a:latin typeface="Arial" panose="020B0604020202020204" pitchFamily="34" charset="0"/>
            </a:endParaRPr>
          </a:p>
        </p:txBody>
      </p:sp>
    </p:spTree>
    <p:extLst>
      <p:ext uri="{BB962C8B-B14F-4D97-AF65-F5344CB8AC3E}">
        <p14:creationId xmlns:p14="http://schemas.microsoft.com/office/powerpoint/2010/main" val="3984883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1BDC5E0-909F-6F7C-A96A-C4F906C82872}"/>
              </a:ext>
            </a:extLst>
          </p:cNvPr>
          <p:cNvSpPr txBox="1">
            <a:spLocks/>
          </p:cNvSpPr>
          <p:nvPr/>
        </p:nvSpPr>
        <p:spPr>
          <a:xfrm>
            <a:off x="821535" y="5257800"/>
            <a:ext cx="3348687" cy="2253070"/>
          </a:xfrm>
          <a:prstGeom prst="rect">
            <a:avLst/>
          </a:prstGeom>
        </p:spPr>
        <p:txBody>
          <a:bodyPr/>
          <a:lstStyle>
            <a:lvl1pPr eaLnBrk="1" hangingPunct="1">
              <a:defRPr sz="4500" b="1" baseline="0">
                <a:solidFill>
                  <a:srgbClr val="762000"/>
                </a:solidFill>
                <a:latin typeface="Arial" panose="020B0604020202020204" pitchFamily="34" charset="0"/>
                <a:ea typeface="+mj-ea"/>
                <a:cs typeface="Arial" panose="020B0604020202020204" pitchFamily="34" charset="0"/>
              </a:defRPr>
            </a:lvl1pPr>
          </a:lstStyle>
          <a:p>
            <a:pPr algn="r"/>
            <a:r>
              <a:rPr lang="en-US" sz="4400"/>
              <a:t>Our Principles</a:t>
            </a:r>
            <a:endParaRPr lang="en-US" sz="4400" kern="0"/>
          </a:p>
        </p:txBody>
      </p:sp>
      <p:sp>
        <p:nvSpPr>
          <p:cNvPr id="7" name="Text Placeholder 3">
            <a:extLst>
              <a:ext uri="{FF2B5EF4-FFF2-40B4-BE49-F238E27FC236}">
                <a16:creationId xmlns:a16="http://schemas.microsoft.com/office/drawing/2014/main" id="{4187FE56-CB2C-AA53-5905-76030EE28B94}"/>
              </a:ext>
            </a:extLst>
          </p:cNvPr>
          <p:cNvSpPr txBox="1">
            <a:spLocks/>
          </p:cNvSpPr>
          <p:nvPr/>
        </p:nvSpPr>
        <p:spPr>
          <a:xfrm>
            <a:off x="5164931" y="5257800"/>
            <a:ext cx="11353797" cy="2927909"/>
          </a:xfrm>
          <a:prstGeom prst="rect">
            <a:avLst/>
          </a:prstGeom>
        </p:spPr>
        <p:txBody>
          <a:bodyPr/>
          <a:lstStyle>
            <a:lvl1pPr marL="0" indent="0" eaLnBrk="1" hangingPunct="1">
              <a:buNone/>
              <a:defRPr sz="3000" baseline="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eaLnBrk="1" hangingPunct="1">
              <a:buNone/>
              <a:defRPr sz="1400">
                <a:latin typeface="+mn-lt"/>
                <a:ea typeface="+mn-ea"/>
                <a:cs typeface="+mn-cs"/>
              </a:defRPr>
            </a:lvl2pPr>
            <a:lvl3pPr marL="914400" indent="0" eaLnBrk="1" hangingPunct="1">
              <a:buNone/>
              <a:defRPr sz="1200">
                <a:latin typeface="+mn-lt"/>
                <a:ea typeface="+mn-ea"/>
                <a:cs typeface="+mn-cs"/>
              </a:defRPr>
            </a:lvl3pPr>
            <a:lvl4pPr marL="1371600" indent="0" eaLnBrk="1" hangingPunct="1">
              <a:buNone/>
              <a:defRPr sz="1000">
                <a:latin typeface="+mn-lt"/>
                <a:ea typeface="+mn-ea"/>
                <a:cs typeface="+mn-cs"/>
              </a:defRPr>
            </a:lvl4pPr>
            <a:lvl5pPr marL="1828800" indent="0" eaLnBrk="1" hangingPunct="1">
              <a:buNone/>
              <a:defRPr sz="1000">
                <a:latin typeface="+mn-lt"/>
                <a:ea typeface="+mn-ea"/>
                <a:cs typeface="+mn-cs"/>
              </a:defRPr>
            </a:lvl5pPr>
            <a:lvl6pPr marL="2286000" indent="0" eaLnBrk="1" hangingPunct="1">
              <a:buNone/>
              <a:defRPr sz="1000">
                <a:latin typeface="+mn-lt"/>
                <a:ea typeface="+mn-ea"/>
                <a:cs typeface="+mn-cs"/>
              </a:defRPr>
            </a:lvl6pPr>
            <a:lvl7pPr marL="2743200" indent="0" eaLnBrk="1" hangingPunct="1">
              <a:buNone/>
              <a:defRPr sz="1000">
                <a:latin typeface="+mn-lt"/>
                <a:ea typeface="+mn-ea"/>
                <a:cs typeface="+mn-cs"/>
              </a:defRPr>
            </a:lvl7pPr>
            <a:lvl8pPr marL="3200400" indent="0" eaLnBrk="1" hangingPunct="1">
              <a:buNone/>
              <a:defRPr sz="1000">
                <a:latin typeface="+mn-lt"/>
                <a:ea typeface="+mn-ea"/>
                <a:cs typeface="+mn-cs"/>
              </a:defRPr>
            </a:lvl8pPr>
            <a:lvl9pPr marL="3657600" indent="0" eaLnBrk="1" hangingPunct="1">
              <a:buNone/>
              <a:defRPr sz="1000">
                <a:latin typeface="+mn-lt"/>
                <a:ea typeface="+mn-ea"/>
                <a:cs typeface="+mn-cs"/>
              </a:defRPr>
            </a:lvl9pPr>
          </a:lstStyle>
          <a:p>
            <a:pPr>
              <a:lnSpc>
                <a:spcPct val="110000"/>
              </a:lnSpc>
            </a:pPr>
            <a:r>
              <a:rPr lang="en-US" sz="2800" dirty="0">
                <a:ea typeface="Roboto" panose="02000000000000000000" pitchFamily="2" charset="0"/>
              </a:rPr>
              <a:t>As the international aid and development agency of the Catholic Church in Australia, the principles of Catholic Social Teaching are at the heart of the work that we do. </a:t>
            </a:r>
          </a:p>
          <a:p>
            <a:pPr>
              <a:lnSpc>
                <a:spcPct val="110000"/>
              </a:lnSpc>
            </a:pPr>
            <a:endParaRPr lang="en-US" sz="2800" dirty="0">
              <a:ea typeface="Roboto" panose="02000000000000000000" pitchFamily="2" charset="0"/>
            </a:endParaRPr>
          </a:p>
          <a:p>
            <a:pPr>
              <a:lnSpc>
                <a:spcPct val="110000"/>
              </a:lnSpc>
            </a:pPr>
            <a:endParaRPr lang="en-US" sz="2800" dirty="0"/>
          </a:p>
        </p:txBody>
      </p:sp>
      <p:cxnSp>
        <p:nvCxnSpPr>
          <p:cNvPr id="8" name="Straight Connector 7">
            <a:extLst>
              <a:ext uri="{FF2B5EF4-FFF2-40B4-BE49-F238E27FC236}">
                <a16:creationId xmlns:a16="http://schemas.microsoft.com/office/drawing/2014/main" id="{BCDFDDB8-DA68-40F8-53CF-695406DFBDFE}"/>
              </a:ext>
            </a:extLst>
          </p:cNvPr>
          <p:cNvCxnSpPr>
            <a:cxnSpLocks/>
          </p:cNvCxnSpPr>
          <p:nvPr/>
        </p:nvCxnSpPr>
        <p:spPr>
          <a:xfrm>
            <a:off x="4555328" y="5257800"/>
            <a:ext cx="0" cy="2743200"/>
          </a:xfrm>
          <a:prstGeom prst="line">
            <a:avLst/>
          </a:prstGeom>
          <a:ln w="92075">
            <a:solidFill>
              <a:srgbClr val="2E294E"/>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180B423-6B06-47DF-DC3A-90B4E531E512}"/>
              </a:ext>
            </a:extLst>
          </p:cNvPr>
          <p:cNvSpPr txBox="1"/>
          <p:nvPr/>
        </p:nvSpPr>
        <p:spPr>
          <a:xfrm>
            <a:off x="766209" y="1176238"/>
            <a:ext cx="2055274" cy="369332"/>
          </a:xfrm>
          <a:prstGeom prst="rect">
            <a:avLst/>
          </a:prstGeom>
          <a:noFill/>
        </p:spPr>
        <p:txBody>
          <a:bodyPr wrap="square" rtlCol="0">
            <a:spAutoFit/>
          </a:bodyPr>
          <a:lstStyle/>
          <a:p>
            <a:r>
              <a:rPr lang="en-AU" b="1">
                <a:solidFill>
                  <a:srgbClr val="0C244C"/>
                </a:solidFill>
                <a:effectLst/>
                <a:latin typeface="Arial" panose="020B0604020202020204" pitchFamily="34" charset="0"/>
              </a:rPr>
              <a:t>HUMAN DIGNITY</a:t>
            </a:r>
            <a:endParaRPr lang="en-AU">
              <a:solidFill>
                <a:srgbClr val="0C244C"/>
              </a:solidFill>
              <a:effectLst/>
              <a:latin typeface="Arial" panose="020B0604020202020204" pitchFamily="34" charset="0"/>
            </a:endParaRPr>
          </a:p>
        </p:txBody>
      </p:sp>
      <p:pic>
        <p:nvPicPr>
          <p:cNvPr id="12" name="Picture 11">
            <a:extLst>
              <a:ext uri="{FF2B5EF4-FFF2-40B4-BE49-F238E27FC236}">
                <a16:creationId xmlns:a16="http://schemas.microsoft.com/office/drawing/2014/main" id="{D83EFB71-CBB1-983F-3BBE-546D78E4B211}"/>
              </a:ext>
            </a:extLst>
          </p:cNvPr>
          <p:cNvPicPr>
            <a:picLocks noChangeAspect="1"/>
          </p:cNvPicPr>
          <p:nvPr/>
        </p:nvPicPr>
        <p:blipFill>
          <a:blip r:embed="rId2"/>
          <a:stretch>
            <a:fillRect/>
          </a:stretch>
        </p:blipFill>
        <p:spPr>
          <a:xfrm>
            <a:off x="3019304" y="838322"/>
            <a:ext cx="1049950" cy="1049950"/>
          </a:xfrm>
          <a:prstGeom prst="rect">
            <a:avLst/>
          </a:prstGeom>
        </p:spPr>
      </p:pic>
      <p:pic>
        <p:nvPicPr>
          <p:cNvPr id="18" name="Picture 17">
            <a:extLst>
              <a:ext uri="{FF2B5EF4-FFF2-40B4-BE49-F238E27FC236}">
                <a16:creationId xmlns:a16="http://schemas.microsoft.com/office/drawing/2014/main" id="{B7876090-64BA-A9F8-23F6-CDAFAFE0A3E6}"/>
              </a:ext>
            </a:extLst>
          </p:cNvPr>
          <p:cNvPicPr>
            <a:picLocks noChangeAspect="1"/>
          </p:cNvPicPr>
          <p:nvPr/>
        </p:nvPicPr>
        <p:blipFill>
          <a:blip r:embed="rId3"/>
          <a:stretch>
            <a:fillRect/>
          </a:stretch>
        </p:blipFill>
        <p:spPr>
          <a:xfrm>
            <a:off x="2928304" y="2731478"/>
            <a:ext cx="1219204" cy="849792"/>
          </a:xfrm>
          <a:prstGeom prst="rect">
            <a:avLst/>
          </a:prstGeom>
        </p:spPr>
      </p:pic>
      <p:pic>
        <p:nvPicPr>
          <p:cNvPr id="21" name="Picture 20">
            <a:extLst>
              <a:ext uri="{FF2B5EF4-FFF2-40B4-BE49-F238E27FC236}">
                <a16:creationId xmlns:a16="http://schemas.microsoft.com/office/drawing/2014/main" id="{2C6EB3B4-348E-BCC0-32B3-420F75947A45}"/>
              </a:ext>
            </a:extLst>
          </p:cNvPr>
          <p:cNvPicPr>
            <a:picLocks noChangeAspect="1"/>
          </p:cNvPicPr>
          <p:nvPr/>
        </p:nvPicPr>
        <p:blipFill>
          <a:blip r:embed="rId4"/>
          <a:stretch>
            <a:fillRect/>
          </a:stretch>
        </p:blipFill>
        <p:spPr>
          <a:xfrm>
            <a:off x="14854338" y="2694708"/>
            <a:ext cx="1328176" cy="1015664"/>
          </a:xfrm>
          <a:prstGeom prst="rect">
            <a:avLst/>
          </a:prstGeom>
        </p:spPr>
      </p:pic>
      <p:sp>
        <p:nvSpPr>
          <p:cNvPr id="22" name="TextBox 21">
            <a:extLst>
              <a:ext uri="{FF2B5EF4-FFF2-40B4-BE49-F238E27FC236}">
                <a16:creationId xmlns:a16="http://schemas.microsoft.com/office/drawing/2014/main" id="{B3B5CDAE-C919-E4AA-AEB6-3CBC51490464}"/>
              </a:ext>
            </a:extLst>
          </p:cNvPr>
          <p:cNvSpPr txBox="1"/>
          <p:nvPr/>
        </p:nvSpPr>
        <p:spPr>
          <a:xfrm>
            <a:off x="5035999" y="900967"/>
            <a:ext cx="2240074" cy="923330"/>
          </a:xfrm>
          <a:prstGeom prst="rect">
            <a:avLst/>
          </a:prstGeom>
          <a:noFill/>
        </p:spPr>
        <p:txBody>
          <a:bodyPr wrap="square" rtlCol="0">
            <a:spAutoFit/>
          </a:bodyPr>
          <a:lstStyle/>
          <a:p>
            <a:r>
              <a:rPr lang="en-AU" b="1">
                <a:solidFill>
                  <a:srgbClr val="0C244C"/>
                </a:solidFill>
                <a:effectLst/>
                <a:latin typeface="Arial" panose="020B0604020202020204" pitchFamily="34" charset="0"/>
              </a:rPr>
              <a:t>SUBSIDIARITY AND</a:t>
            </a:r>
            <a:br>
              <a:rPr lang="en-AU" b="1">
                <a:solidFill>
                  <a:srgbClr val="0C244C"/>
                </a:solidFill>
                <a:effectLst/>
                <a:latin typeface="Arial" panose="020B0604020202020204" pitchFamily="34" charset="0"/>
              </a:rPr>
            </a:br>
            <a:r>
              <a:rPr lang="en-AU" b="1">
                <a:solidFill>
                  <a:srgbClr val="0C244C"/>
                </a:solidFill>
                <a:effectLst/>
                <a:latin typeface="Arial" panose="020B0604020202020204" pitchFamily="34" charset="0"/>
              </a:rPr>
              <a:t>PARTICIPATION</a:t>
            </a:r>
            <a:endParaRPr lang="en-AU">
              <a:solidFill>
                <a:srgbClr val="0C244C"/>
              </a:solidFill>
              <a:effectLst/>
              <a:latin typeface="Arial" panose="020B0604020202020204" pitchFamily="34" charset="0"/>
            </a:endParaRPr>
          </a:p>
        </p:txBody>
      </p:sp>
      <p:sp>
        <p:nvSpPr>
          <p:cNvPr id="24" name="TextBox 23">
            <a:extLst>
              <a:ext uri="{FF2B5EF4-FFF2-40B4-BE49-F238E27FC236}">
                <a16:creationId xmlns:a16="http://schemas.microsoft.com/office/drawing/2014/main" id="{CE908BD1-A069-4EBD-10B0-7260FEE72D3A}"/>
              </a:ext>
            </a:extLst>
          </p:cNvPr>
          <p:cNvSpPr txBox="1"/>
          <p:nvPr/>
        </p:nvSpPr>
        <p:spPr>
          <a:xfrm>
            <a:off x="9246303" y="1054855"/>
            <a:ext cx="1828800" cy="646331"/>
          </a:xfrm>
          <a:prstGeom prst="rect">
            <a:avLst/>
          </a:prstGeom>
          <a:noFill/>
        </p:spPr>
        <p:txBody>
          <a:bodyPr wrap="square" rtlCol="0">
            <a:spAutoFit/>
          </a:bodyPr>
          <a:lstStyle/>
          <a:p>
            <a:r>
              <a:rPr lang="en-AU" b="1">
                <a:solidFill>
                  <a:srgbClr val="0C244C"/>
                </a:solidFill>
                <a:effectLst/>
                <a:latin typeface="Arial" panose="020B0604020202020204" pitchFamily="34" charset="0"/>
              </a:rPr>
              <a:t>THE COMMON GOOD</a:t>
            </a:r>
            <a:endParaRPr lang="en-AU">
              <a:solidFill>
                <a:srgbClr val="0C244C"/>
              </a:solidFill>
              <a:effectLst/>
              <a:latin typeface="Arial" panose="020B0604020202020204" pitchFamily="34" charset="0"/>
            </a:endParaRPr>
          </a:p>
        </p:txBody>
      </p:sp>
      <p:sp>
        <p:nvSpPr>
          <p:cNvPr id="25" name="TextBox 24">
            <a:extLst>
              <a:ext uri="{FF2B5EF4-FFF2-40B4-BE49-F238E27FC236}">
                <a16:creationId xmlns:a16="http://schemas.microsoft.com/office/drawing/2014/main" id="{EE557145-E17E-DE01-C6E8-86FFDFF95531}"/>
              </a:ext>
            </a:extLst>
          </p:cNvPr>
          <p:cNvSpPr txBox="1"/>
          <p:nvPr/>
        </p:nvSpPr>
        <p:spPr>
          <a:xfrm>
            <a:off x="13140951" y="1198559"/>
            <a:ext cx="1828800" cy="369332"/>
          </a:xfrm>
          <a:prstGeom prst="rect">
            <a:avLst/>
          </a:prstGeom>
          <a:noFill/>
        </p:spPr>
        <p:txBody>
          <a:bodyPr wrap="square" rtlCol="0">
            <a:spAutoFit/>
          </a:bodyPr>
          <a:lstStyle/>
          <a:p>
            <a:r>
              <a:rPr lang="en-AU" b="1">
                <a:solidFill>
                  <a:srgbClr val="0C244C"/>
                </a:solidFill>
                <a:effectLst/>
                <a:latin typeface="Arial" panose="020B0604020202020204" pitchFamily="34" charset="0"/>
              </a:rPr>
              <a:t>SOLIDARITY</a:t>
            </a:r>
            <a:endParaRPr lang="en-AU">
              <a:solidFill>
                <a:srgbClr val="0C244C"/>
              </a:solidFill>
              <a:effectLst/>
              <a:latin typeface="Arial" panose="020B0604020202020204" pitchFamily="34" charset="0"/>
            </a:endParaRPr>
          </a:p>
        </p:txBody>
      </p:sp>
      <p:sp>
        <p:nvSpPr>
          <p:cNvPr id="26" name="TextBox 25">
            <a:extLst>
              <a:ext uri="{FF2B5EF4-FFF2-40B4-BE49-F238E27FC236}">
                <a16:creationId xmlns:a16="http://schemas.microsoft.com/office/drawing/2014/main" id="{0A442ED2-5930-29F4-DD39-4BE885D1D0F2}"/>
              </a:ext>
            </a:extLst>
          </p:cNvPr>
          <p:cNvSpPr txBox="1"/>
          <p:nvPr/>
        </p:nvSpPr>
        <p:spPr>
          <a:xfrm>
            <a:off x="771430" y="2694709"/>
            <a:ext cx="2055274" cy="923330"/>
          </a:xfrm>
          <a:prstGeom prst="rect">
            <a:avLst/>
          </a:prstGeom>
          <a:noFill/>
        </p:spPr>
        <p:txBody>
          <a:bodyPr wrap="square" rtlCol="0">
            <a:spAutoFit/>
          </a:bodyPr>
          <a:lstStyle/>
          <a:p>
            <a:r>
              <a:rPr lang="en-AU" b="1">
                <a:solidFill>
                  <a:srgbClr val="0C244C"/>
                </a:solidFill>
                <a:effectLst/>
                <a:latin typeface="Arial" panose="020B0604020202020204" pitchFamily="34" charset="0"/>
              </a:rPr>
              <a:t>PREFERENTIAL OPTION</a:t>
            </a:r>
            <a:br>
              <a:rPr lang="en-AU" b="1">
                <a:solidFill>
                  <a:srgbClr val="0C244C"/>
                </a:solidFill>
                <a:effectLst/>
                <a:latin typeface="Arial" panose="020B0604020202020204" pitchFamily="34" charset="0"/>
              </a:rPr>
            </a:br>
            <a:r>
              <a:rPr lang="en-AU" b="1">
                <a:solidFill>
                  <a:srgbClr val="0C244C"/>
                </a:solidFill>
                <a:effectLst/>
                <a:latin typeface="Arial" panose="020B0604020202020204" pitchFamily="34" charset="0"/>
              </a:rPr>
              <a:t>FOR THE POOR</a:t>
            </a:r>
            <a:endParaRPr lang="en-AU">
              <a:solidFill>
                <a:srgbClr val="0C244C"/>
              </a:solidFill>
              <a:effectLst/>
              <a:latin typeface="Arial" panose="020B0604020202020204" pitchFamily="34" charset="0"/>
            </a:endParaRPr>
          </a:p>
        </p:txBody>
      </p:sp>
      <p:sp>
        <p:nvSpPr>
          <p:cNvPr id="28" name="TextBox 27">
            <a:extLst>
              <a:ext uri="{FF2B5EF4-FFF2-40B4-BE49-F238E27FC236}">
                <a16:creationId xmlns:a16="http://schemas.microsoft.com/office/drawing/2014/main" id="{3EDE21A7-422E-E792-7AF9-2BC1AE2D3A71}"/>
              </a:ext>
            </a:extLst>
          </p:cNvPr>
          <p:cNvSpPr txBox="1"/>
          <p:nvPr/>
        </p:nvSpPr>
        <p:spPr>
          <a:xfrm>
            <a:off x="5035999" y="2757591"/>
            <a:ext cx="1916285" cy="923330"/>
          </a:xfrm>
          <a:prstGeom prst="rect">
            <a:avLst/>
          </a:prstGeom>
          <a:noFill/>
        </p:spPr>
        <p:txBody>
          <a:bodyPr wrap="square" rtlCol="0">
            <a:spAutoFit/>
          </a:bodyPr>
          <a:lstStyle/>
          <a:p>
            <a:r>
              <a:rPr lang="en-AU" b="1">
                <a:solidFill>
                  <a:srgbClr val="0C244C"/>
                </a:solidFill>
                <a:effectLst/>
                <a:latin typeface="Arial" panose="020B0604020202020204" pitchFamily="34" charset="0"/>
              </a:rPr>
              <a:t>CARE FOR OUR COMMON HOME</a:t>
            </a:r>
            <a:endParaRPr lang="en-AU">
              <a:solidFill>
                <a:srgbClr val="0C244C"/>
              </a:solidFill>
              <a:effectLst/>
              <a:latin typeface="Arial" panose="020B0604020202020204" pitchFamily="34" charset="0"/>
            </a:endParaRPr>
          </a:p>
        </p:txBody>
      </p:sp>
      <p:sp>
        <p:nvSpPr>
          <p:cNvPr id="29" name="TextBox 28">
            <a:extLst>
              <a:ext uri="{FF2B5EF4-FFF2-40B4-BE49-F238E27FC236}">
                <a16:creationId xmlns:a16="http://schemas.microsoft.com/office/drawing/2014/main" id="{BD219E57-88F5-E018-0897-33C09BF06F45}"/>
              </a:ext>
            </a:extLst>
          </p:cNvPr>
          <p:cNvSpPr txBox="1"/>
          <p:nvPr/>
        </p:nvSpPr>
        <p:spPr>
          <a:xfrm>
            <a:off x="13140951" y="2848597"/>
            <a:ext cx="1611789" cy="646331"/>
          </a:xfrm>
          <a:prstGeom prst="rect">
            <a:avLst/>
          </a:prstGeom>
          <a:noFill/>
        </p:spPr>
        <p:txBody>
          <a:bodyPr wrap="square" rtlCol="0">
            <a:spAutoFit/>
          </a:bodyPr>
          <a:lstStyle/>
          <a:p>
            <a:r>
              <a:rPr lang="en-AU" b="1">
                <a:solidFill>
                  <a:srgbClr val="0C244C"/>
                </a:solidFill>
                <a:effectLst/>
                <a:latin typeface="Arial" panose="020B0604020202020204" pitchFamily="34" charset="0"/>
              </a:rPr>
              <a:t>PROMOTION OF PEACE</a:t>
            </a:r>
            <a:endParaRPr lang="en-AU">
              <a:solidFill>
                <a:srgbClr val="0C244C"/>
              </a:solidFill>
              <a:effectLst/>
              <a:latin typeface="Arial" panose="020B0604020202020204" pitchFamily="34" charset="0"/>
            </a:endParaRPr>
          </a:p>
        </p:txBody>
      </p:sp>
      <p:cxnSp>
        <p:nvCxnSpPr>
          <p:cNvPr id="31" name="Straight Connector 30">
            <a:extLst>
              <a:ext uri="{FF2B5EF4-FFF2-40B4-BE49-F238E27FC236}">
                <a16:creationId xmlns:a16="http://schemas.microsoft.com/office/drawing/2014/main" id="{E328A820-EE05-427D-0D71-76D1F3DB2367}"/>
              </a:ext>
            </a:extLst>
          </p:cNvPr>
          <p:cNvCxnSpPr/>
          <p:nvPr/>
        </p:nvCxnSpPr>
        <p:spPr>
          <a:xfrm>
            <a:off x="873028" y="2286000"/>
            <a:ext cx="15493303" cy="0"/>
          </a:xfrm>
          <a:prstGeom prst="line">
            <a:avLst/>
          </a:prstGeom>
          <a:ln>
            <a:solidFill>
              <a:srgbClr val="73808E"/>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9C37D4D-0FB1-FA1A-2050-3AB7455B68ED}"/>
              </a:ext>
            </a:extLst>
          </p:cNvPr>
          <p:cNvCxnSpPr>
            <a:cxnSpLocks/>
          </p:cNvCxnSpPr>
          <p:nvPr/>
        </p:nvCxnSpPr>
        <p:spPr>
          <a:xfrm>
            <a:off x="4640356" y="859536"/>
            <a:ext cx="0" cy="3034969"/>
          </a:xfrm>
          <a:prstGeom prst="line">
            <a:avLst/>
          </a:prstGeom>
          <a:ln>
            <a:solidFill>
              <a:srgbClr val="73808E"/>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EC8703F-25D6-AAEC-0899-CA4CD1406CE4}"/>
              </a:ext>
            </a:extLst>
          </p:cNvPr>
          <p:cNvCxnSpPr>
            <a:cxnSpLocks/>
          </p:cNvCxnSpPr>
          <p:nvPr/>
        </p:nvCxnSpPr>
        <p:spPr>
          <a:xfrm>
            <a:off x="8901460" y="859536"/>
            <a:ext cx="0" cy="3034969"/>
          </a:xfrm>
          <a:prstGeom prst="line">
            <a:avLst/>
          </a:prstGeom>
          <a:ln>
            <a:solidFill>
              <a:srgbClr val="73808E"/>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2DA8D18-2ECC-3198-5BF0-13CA09E7A4E0}"/>
              </a:ext>
            </a:extLst>
          </p:cNvPr>
          <p:cNvCxnSpPr>
            <a:cxnSpLocks/>
          </p:cNvCxnSpPr>
          <p:nvPr/>
        </p:nvCxnSpPr>
        <p:spPr>
          <a:xfrm>
            <a:off x="12906532" y="859536"/>
            <a:ext cx="0" cy="3034969"/>
          </a:xfrm>
          <a:prstGeom prst="line">
            <a:avLst/>
          </a:prstGeom>
          <a:ln>
            <a:solidFill>
              <a:srgbClr val="73808E"/>
            </a:solidFill>
            <a:prstDash val="dash"/>
          </a:ln>
        </p:spPr>
        <p:style>
          <a:lnRef idx="1">
            <a:schemeClr val="accent1"/>
          </a:lnRef>
          <a:fillRef idx="0">
            <a:schemeClr val="accent1"/>
          </a:fillRef>
          <a:effectRef idx="0">
            <a:schemeClr val="accent1"/>
          </a:effectRef>
          <a:fontRef idx="minor">
            <a:schemeClr val="tx1"/>
          </a:fontRef>
        </p:style>
      </p:cxnSp>
      <p:pic>
        <p:nvPicPr>
          <p:cNvPr id="33" name="Graphic 80">
            <a:extLst>
              <a:ext uri="{FF2B5EF4-FFF2-40B4-BE49-F238E27FC236}">
                <a16:creationId xmlns:a16="http://schemas.microsoft.com/office/drawing/2014/main" id="{5D137D17-6588-42F6-B97A-F84EE59CC0C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4996426" y="925866"/>
            <a:ext cx="1044000" cy="1044000"/>
          </a:xfrm>
          <a:prstGeom prst="rect">
            <a:avLst/>
          </a:prstGeom>
        </p:spPr>
      </p:pic>
      <p:pic>
        <p:nvPicPr>
          <p:cNvPr id="3" name="Picture 2">
            <a:extLst>
              <a:ext uri="{FF2B5EF4-FFF2-40B4-BE49-F238E27FC236}">
                <a16:creationId xmlns:a16="http://schemas.microsoft.com/office/drawing/2014/main" id="{1733DD89-8FF5-42FB-B915-C2C8AF4418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4529" y="900967"/>
            <a:ext cx="1264265" cy="1045450"/>
          </a:xfrm>
          <a:prstGeom prst="rect">
            <a:avLst/>
          </a:prstGeom>
        </p:spPr>
      </p:pic>
      <p:pic>
        <p:nvPicPr>
          <p:cNvPr id="5" name="Picture 4">
            <a:extLst>
              <a:ext uri="{FF2B5EF4-FFF2-40B4-BE49-F238E27FC236}">
                <a16:creationId xmlns:a16="http://schemas.microsoft.com/office/drawing/2014/main" id="{4A316EFF-11CE-4BDA-9DEB-D92F2C647DF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280081" y="858597"/>
            <a:ext cx="1049950" cy="1139135"/>
          </a:xfrm>
          <a:prstGeom prst="rect">
            <a:avLst/>
          </a:prstGeom>
        </p:spPr>
      </p:pic>
      <p:pic>
        <p:nvPicPr>
          <p:cNvPr id="38" name="Graphic 101">
            <a:extLst>
              <a:ext uri="{FF2B5EF4-FFF2-40B4-BE49-F238E27FC236}">
                <a16:creationId xmlns:a16="http://schemas.microsoft.com/office/drawing/2014/main" id="{2803248A-058C-4472-A58E-C97FF86FA778}"/>
              </a:ext>
            </a:extLst>
          </p:cNvPr>
          <p:cNvPicPr/>
          <p:nvPr/>
        </p:nvPicPr>
        <p:blipFill>
          <a:blip>
            <a:extLst>
              <a:ext uri="{96DAC541-7B7A-43D3-8B79-37D633B846F1}">
                <asvg:svgBlip xmlns:asvg="http://schemas.microsoft.com/office/drawing/2016/SVG/main" r:embed="rId8"/>
              </a:ext>
            </a:extLst>
          </a:blip>
          <a:stretch>
            <a:fillRect/>
          </a:stretch>
        </p:blipFill>
        <p:spPr>
          <a:xfrm>
            <a:off x="7316081" y="2757591"/>
            <a:ext cx="961647" cy="961647"/>
          </a:xfrm>
          <a:prstGeom prst="rect">
            <a:avLst/>
          </a:prstGeom>
        </p:spPr>
      </p:pic>
      <p:sp>
        <p:nvSpPr>
          <p:cNvPr id="27" name="TextBox 26">
            <a:extLst>
              <a:ext uri="{FF2B5EF4-FFF2-40B4-BE49-F238E27FC236}">
                <a16:creationId xmlns:a16="http://schemas.microsoft.com/office/drawing/2014/main" id="{90B0B5BC-86F8-E654-5D64-ACE62E9CDD61}"/>
              </a:ext>
            </a:extLst>
          </p:cNvPr>
          <p:cNvSpPr txBox="1"/>
          <p:nvPr/>
        </p:nvSpPr>
        <p:spPr>
          <a:xfrm>
            <a:off x="9236956" y="2848596"/>
            <a:ext cx="1950124" cy="646331"/>
          </a:xfrm>
          <a:prstGeom prst="rect">
            <a:avLst/>
          </a:prstGeom>
          <a:noFill/>
        </p:spPr>
        <p:txBody>
          <a:bodyPr wrap="square" rtlCol="0">
            <a:spAutoFit/>
          </a:bodyPr>
          <a:lstStyle/>
          <a:p>
            <a:r>
              <a:rPr lang="en-AU" b="1">
                <a:solidFill>
                  <a:srgbClr val="0C244C"/>
                </a:solidFill>
                <a:effectLst/>
                <a:latin typeface="Arial" panose="020B0604020202020204" pitchFamily="34" charset="0"/>
              </a:rPr>
              <a:t>ECONOMIC JUSTICE</a:t>
            </a:r>
            <a:endParaRPr lang="en-AU">
              <a:solidFill>
                <a:srgbClr val="0C244C"/>
              </a:solidFill>
              <a:effectLst/>
              <a:latin typeface="Arial" panose="020B0604020202020204" pitchFamily="34" charset="0"/>
            </a:endParaRPr>
          </a:p>
        </p:txBody>
      </p:sp>
      <p:pic>
        <p:nvPicPr>
          <p:cNvPr id="14" name="Picture 13">
            <a:extLst>
              <a:ext uri="{FF2B5EF4-FFF2-40B4-BE49-F238E27FC236}">
                <a16:creationId xmlns:a16="http://schemas.microsoft.com/office/drawing/2014/main" id="{B5F1437F-CAD2-45E9-ABF6-C574CFDA404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280081" y="2686619"/>
            <a:ext cx="1133603" cy="1025846"/>
          </a:xfrm>
          <a:prstGeom prst="rect">
            <a:avLst/>
          </a:prstGeom>
        </p:spPr>
      </p:pic>
    </p:spTree>
    <p:extLst>
      <p:ext uri="{BB962C8B-B14F-4D97-AF65-F5344CB8AC3E}">
        <p14:creationId xmlns:p14="http://schemas.microsoft.com/office/powerpoint/2010/main" val="2812475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hlinkClick r:id="rId3"/>
            <a:extLst>
              <a:ext uri="{FF2B5EF4-FFF2-40B4-BE49-F238E27FC236}">
                <a16:creationId xmlns:a16="http://schemas.microsoft.com/office/drawing/2014/main" id="{AAD30DA8-6CB0-C869-40A2-4675915653CC}"/>
              </a:ext>
            </a:extLst>
          </p:cNvPr>
          <p:cNvPicPr>
            <a:picLocks noGrp="1" noChangeAspect="1"/>
          </p:cNvPicPr>
          <p:nvPr>
            <p:ph type="pic" sz="quarter" idx="10"/>
          </p:nvPr>
        </p:nvPicPr>
        <p:blipFill>
          <a:blip r:embed="rId4" cstate="print">
            <a:extLst>
              <a:ext uri="{28A0092B-C50C-407E-A947-70E740481C1C}">
                <a14:useLocalDpi xmlns:a14="http://schemas.microsoft.com/office/drawing/2010/main"/>
              </a:ext>
            </a:extLst>
          </a:blip>
          <a:srcRect/>
          <a:stretch/>
        </p:blipFill>
        <p:spPr/>
      </p:pic>
      <p:pic>
        <p:nvPicPr>
          <p:cNvPr id="4" name="Graphic 3" descr="Play with solid fill">
            <a:hlinkClick r:id="rId3"/>
            <a:extLst>
              <a:ext uri="{FF2B5EF4-FFF2-40B4-BE49-F238E27FC236}">
                <a16:creationId xmlns:a16="http://schemas.microsoft.com/office/drawing/2014/main" id="{3E86E0B2-BBDD-DBC5-6B64-459B29DBE1EE}"/>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000315" y="3537169"/>
            <a:ext cx="1339631" cy="1339631"/>
          </a:xfrm>
          <a:prstGeom prst="rect">
            <a:avLst/>
          </a:prstGeom>
        </p:spPr>
      </p:pic>
    </p:spTree>
    <p:extLst>
      <p:ext uri="{BB962C8B-B14F-4D97-AF65-F5344CB8AC3E}">
        <p14:creationId xmlns:p14="http://schemas.microsoft.com/office/powerpoint/2010/main" val="3692426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Three students use watering cans to water plants in a school garden. ">
            <a:extLst>
              <a:ext uri="{FF2B5EF4-FFF2-40B4-BE49-F238E27FC236}">
                <a16:creationId xmlns:a16="http://schemas.microsoft.com/office/drawing/2014/main" id="{51470DF4-8F71-DC2D-EC45-C68996B9A8D1}"/>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a:fillRect/>
          </a:stretch>
        </p:blipFill>
        <p:spPr>
          <a:xfrm>
            <a:off x="0" y="-19456"/>
            <a:ext cx="17340263" cy="5277255"/>
          </a:xfrm>
        </p:spPr>
      </p:pic>
      <p:sp>
        <p:nvSpPr>
          <p:cNvPr id="3" name="Title 2">
            <a:extLst>
              <a:ext uri="{FF2B5EF4-FFF2-40B4-BE49-F238E27FC236}">
                <a16:creationId xmlns:a16="http://schemas.microsoft.com/office/drawing/2014/main" id="{852D2DF9-BD00-AF25-D932-C3E3A4D319EC}"/>
              </a:ext>
            </a:extLst>
          </p:cNvPr>
          <p:cNvSpPr>
            <a:spLocks noGrp="1"/>
          </p:cNvSpPr>
          <p:nvPr>
            <p:ph type="title"/>
          </p:nvPr>
        </p:nvSpPr>
        <p:spPr>
          <a:xfrm>
            <a:off x="523914" y="5612917"/>
            <a:ext cx="3702066" cy="3381479"/>
          </a:xfrm>
        </p:spPr>
        <p:txBody>
          <a:bodyPr/>
          <a:lstStyle/>
          <a:p>
            <a:r>
              <a:rPr lang="en-US" sz="4400">
                <a:solidFill>
                  <a:srgbClr val="762000"/>
                </a:solidFill>
              </a:rPr>
              <a:t>Our Work Is Guided By</a:t>
            </a:r>
            <a:endParaRPr lang="en-AU" sz="4400">
              <a:solidFill>
                <a:srgbClr val="762000"/>
              </a:solidFill>
            </a:endParaRPr>
          </a:p>
        </p:txBody>
      </p:sp>
      <p:sp>
        <p:nvSpPr>
          <p:cNvPr id="17" name="Text Placeholder 16">
            <a:extLst>
              <a:ext uri="{FF2B5EF4-FFF2-40B4-BE49-F238E27FC236}">
                <a16:creationId xmlns:a16="http://schemas.microsoft.com/office/drawing/2014/main" id="{F83C4C40-B2D3-4DCF-0844-92A234329785}"/>
              </a:ext>
            </a:extLst>
          </p:cNvPr>
          <p:cNvSpPr>
            <a:spLocks noGrp="1"/>
          </p:cNvSpPr>
          <p:nvPr>
            <p:ph type="body" sz="half" idx="12"/>
          </p:nvPr>
        </p:nvSpPr>
        <p:spPr>
          <a:xfrm>
            <a:off x="4863830" y="5612917"/>
            <a:ext cx="11756579" cy="2927909"/>
          </a:xfrm>
        </p:spPr>
        <p:txBody>
          <a:bodyPr lIns="91440" tIns="45720" rIns="91440" bIns="45720" anchor="t"/>
          <a:lstStyle/>
          <a:p>
            <a:pPr>
              <a:lnSpc>
                <a:spcPct val="110000"/>
              </a:lnSpc>
            </a:pPr>
            <a:r>
              <a:rPr lang="en-US" sz="2800" dirty="0">
                <a:latin typeface="Arial"/>
                <a:cs typeface="Arial"/>
              </a:rPr>
              <a:t>By engaging with Church documents such as </a:t>
            </a:r>
            <a:r>
              <a:rPr lang="en-US" sz="2800" i="1" dirty="0">
                <a:latin typeface="Arial"/>
                <a:cs typeface="Arial"/>
              </a:rPr>
              <a:t>Laudato Si'</a:t>
            </a:r>
            <a:r>
              <a:rPr lang="en-US" sz="2800" dirty="0">
                <a:latin typeface="Arial"/>
                <a:cs typeface="Arial"/>
              </a:rPr>
              <a:t> and </a:t>
            </a:r>
            <a:r>
              <a:rPr lang="en-US" sz="2800" i="1" dirty="0">
                <a:latin typeface="Arial"/>
                <a:cs typeface="Arial"/>
              </a:rPr>
              <a:t>Fratelli Tutti,</a:t>
            </a:r>
            <a:r>
              <a:rPr lang="en-US" sz="2800" dirty="0">
                <a:latin typeface="Arial"/>
                <a:cs typeface="Arial"/>
              </a:rPr>
              <a:t> the Sustainable Development Goals and the Catholic </a:t>
            </a:r>
            <a:r>
              <a:rPr lang="en-US" sz="2800" dirty="0" err="1">
                <a:latin typeface="Arial"/>
                <a:cs typeface="Arial"/>
              </a:rPr>
              <a:t>Earthcare</a:t>
            </a:r>
            <a:r>
              <a:rPr lang="en-US" sz="2800" dirty="0">
                <a:latin typeface="Arial"/>
                <a:cs typeface="Arial"/>
              </a:rPr>
              <a:t> program, Caritas Australia is able to respond to </a:t>
            </a:r>
            <a:r>
              <a:rPr lang="en-US" sz="2800" i="1" dirty="0">
                <a:latin typeface="Arial"/>
                <a:ea typeface="Tahoma"/>
                <a:cs typeface="Arial"/>
              </a:rPr>
              <a:t>both </a:t>
            </a:r>
            <a:r>
              <a:rPr lang="en-US" sz="2800" i="1" dirty="0">
                <a:solidFill>
                  <a:srgbClr val="404040"/>
                </a:solidFill>
                <a:latin typeface="Arial"/>
                <a:ea typeface="Tahoma"/>
                <a:cs typeface="Arial"/>
              </a:rPr>
              <a:t>the cry of the earth and the cry of the poor. </a:t>
            </a:r>
            <a:r>
              <a:rPr lang="en-US" sz="1600" i="1" dirty="0">
                <a:solidFill>
                  <a:srgbClr val="404040"/>
                </a:solidFill>
                <a:latin typeface="Arial"/>
                <a:ea typeface="Tahoma"/>
                <a:cs typeface="Arial"/>
              </a:rPr>
              <a:t>(LS n49)</a:t>
            </a:r>
            <a:endParaRPr lang="en-US" sz="1600" i="1" dirty="0">
              <a:latin typeface="Arial"/>
              <a:cs typeface="Arial"/>
            </a:endParaRPr>
          </a:p>
        </p:txBody>
      </p:sp>
      <p:cxnSp>
        <p:nvCxnSpPr>
          <p:cNvPr id="18" name="Straight Connector 17">
            <a:extLst>
              <a:ext uri="{FF2B5EF4-FFF2-40B4-BE49-F238E27FC236}">
                <a16:creationId xmlns:a16="http://schemas.microsoft.com/office/drawing/2014/main" id="{5880CACA-7124-2B87-4C28-EB7F0CEAB229}"/>
              </a:ext>
            </a:extLst>
          </p:cNvPr>
          <p:cNvCxnSpPr>
            <a:cxnSpLocks/>
          </p:cNvCxnSpPr>
          <p:nvPr/>
        </p:nvCxnSpPr>
        <p:spPr>
          <a:xfrm>
            <a:off x="4438596" y="5705272"/>
            <a:ext cx="0" cy="2743200"/>
          </a:xfrm>
          <a:prstGeom prst="line">
            <a:avLst/>
          </a:prstGeom>
          <a:ln w="92075">
            <a:solidFill>
              <a:srgbClr val="2E29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9941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D5AF3B-F9D5-55F0-92A2-EE3FCE25F6CD}"/>
              </a:ext>
            </a:extLst>
          </p:cNvPr>
          <p:cNvSpPr>
            <a:spLocks noGrp="1"/>
          </p:cNvSpPr>
          <p:nvPr>
            <p:ph type="title"/>
          </p:nvPr>
        </p:nvSpPr>
        <p:spPr>
          <a:xfrm>
            <a:off x="597042" y="5257800"/>
            <a:ext cx="3348687" cy="2253070"/>
          </a:xfrm>
        </p:spPr>
        <p:txBody>
          <a:bodyPr lIns="91440" tIns="45720" rIns="91440" bIns="45720" anchor="t"/>
          <a:lstStyle/>
          <a:p>
            <a:pPr algn="r"/>
            <a:r>
              <a:rPr lang="en-US" sz="4400">
                <a:latin typeface="Arial"/>
                <a:cs typeface="Arial"/>
              </a:rPr>
              <a:t>Our Network</a:t>
            </a:r>
            <a:endParaRPr lang="en-US" sz="4400"/>
          </a:p>
        </p:txBody>
      </p:sp>
      <p:sp>
        <p:nvSpPr>
          <p:cNvPr id="4" name="Text Placeholder 3">
            <a:extLst>
              <a:ext uri="{FF2B5EF4-FFF2-40B4-BE49-F238E27FC236}">
                <a16:creationId xmlns:a16="http://schemas.microsoft.com/office/drawing/2014/main" id="{86D4B60A-8913-7688-227E-86CFD5EA8FE5}"/>
              </a:ext>
            </a:extLst>
          </p:cNvPr>
          <p:cNvSpPr>
            <a:spLocks noGrp="1"/>
          </p:cNvSpPr>
          <p:nvPr>
            <p:ph type="body" sz="half" idx="12"/>
          </p:nvPr>
        </p:nvSpPr>
        <p:spPr>
          <a:xfrm>
            <a:off x="5164934" y="5257800"/>
            <a:ext cx="11353797" cy="2927909"/>
          </a:xfrm>
        </p:spPr>
        <p:txBody>
          <a:bodyPr lIns="91440" tIns="45720" rIns="91440" bIns="45720" anchor="t"/>
          <a:lstStyle/>
          <a:p>
            <a:pPr>
              <a:lnSpc>
                <a:spcPct val="110000"/>
              </a:lnSpc>
            </a:pPr>
            <a:r>
              <a:rPr lang="en-US" sz="2800" dirty="0">
                <a:latin typeface="Arial"/>
                <a:ea typeface="Roboto"/>
                <a:cs typeface="Arial"/>
              </a:rPr>
              <a:t>We are part of the Caritas Internationalis network, the second-largest humanitarian network in the world, which supports emergency aid and grassroots programs in over 200 countries and territories.</a:t>
            </a:r>
            <a:endParaRPr lang="en-US" sz="2800" dirty="0"/>
          </a:p>
          <a:p>
            <a:pPr>
              <a:lnSpc>
                <a:spcPct val="110000"/>
              </a:lnSpc>
            </a:pPr>
            <a:endParaRPr lang="en-US" sz="2800" dirty="0"/>
          </a:p>
        </p:txBody>
      </p:sp>
      <p:pic>
        <p:nvPicPr>
          <p:cNvPr id="5" name="Picture Placeholder 2" descr="Aid workers wearing Caritas Jerusalem vests stand at the back of a truck unloading boxes of infant formula.">
            <a:extLst>
              <a:ext uri="{FF2B5EF4-FFF2-40B4-BE49-F238E27FC236}">
                <a16:creationId xmlns:a16="http://schemas.microsoft.com/office/drawing/2014/main" id="{F71A5113-B177-E333-C436-C683C30FDAD1}"/>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a:fillRect/>
          </a:stretch>
        </p:blipFill>
        <p:spPr>
          <a:xfrm>
            <a:off x="0" y="0"/>
            <a:ext cx="17340263" cy="4419600"/>
          </a:xfrm>
        </p:spPr>
      </p:pic>
      <p:cxnSp>
        <p:nvCxnSpPr>
          <p:cNvPr id="6" name="Straight Connector 5">
            <a:extLst>
              <a:ext uri="{FF2B5EF4-FFF2-40B4-BE49-F238E27FC236}">
                <a16:creationId xmlns:a16="http://schemas.microsoft.com/office/drawing/2014/main" id="{3E1CC59B-FCD1-4093-892A-49322F762B37}"/>
              </a:ext>
            </a:extLst>
          </p:cNvPr>
          <p:cNvCxnSpPr>
            <a:cxnSpLocks/>
          </p:cNvCxnSpPr>
          <p:nvPr/>
        </p:nvCxnSpPr>
        <p:spPr>
          <a:xfrm>
            <a:off x="4555331" y="5257800"/>
            <a:ext cx="0" cy="2743200"/>
          </a:xfrm>
          <a:prstGeom prst="line">
            <a:avLst/>
          </a:prstGeom>
          <a:ln w="92075">
            <a:solidFill>
              <a:srgbClr val="2E29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142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Diagonal Corner Rectangle 14">
            <a:extLst>
              <a:ext uri="{FF2B5EF4-FFF2-40B4-BE49-F238E27FC236}">
                <a16:creationId xmlns:a16="http://schemas.microsoft.com/office/drawing/2014/main" id="{7BB3EF29-328F-3635-7118-6848FAF726E2}"/>
              </a:ext>
            </a:extLst>
          </p:cNvPr>
          <p:cNvSpPr/>
          <p:nvPr/>
        </p:nvSpPr>
        <p:spPr>
          <a:xfrm flipH="1" flipV="1">
            <a:off x="-9" y="-80116"/>
            <a:ext cx="17354590" cy="80116"/>
          </a:xfrm>
          <a:custGeom>
            <a:avLst/>
            <a:gdLst>
              <a:gd name="connsiteX0" fmla="*/ 647852 w 16505768"/>
              <a:gd name="connsiteY0" fmla="*/ 0 h 1524000"/>
              <a:gd name="connsiteX1" fmla="*/ 16505768 w 16505768"/>
              <a:gd name="connsiteY1" fmla="*/ 0 h 1524000"/>
              <a:gd name="connsiteX2" fmla="*/ 16505768 w 16505768"/>
              <a:gd name="connsiteY2" fmla="*/ 0 h 1524000"/>
              <a:gd name="connsiteX3" fmla="*/ 16505768 w 16505768"/>
              <a:gd name="connsiteY3" fmla="*/ 876148 h 1524000"/>
              <a:gd name="connsiteX4" fmla="*/ 15857916 w 16505768"/>
              <a:gd name="connsiteY4" fmla="*/ 1524000 h 1524000"/>
              <a:gd name="connsiteX5" fmla="*/ 0 w 16505768"/>
              <a:gd name="connsiteY5" fmla="*/ 1524000 h 1524000"/>
              <a:gd name="connsiteX6" fmla="*/ 0 w 16505768"/>
              <a:gd name="connsiteY6" fmla="*/ 1524000 h 1524000"/>
              <a:gd name="connsiteX7" fmla="*/ 0 w 16505768"/>
              <a:gd name="connsiteY7" fmla="*/ 647852 h 1524000"/>
              <a:gd name="connsiteX8" fmla="*/ 647852 w 16505768"/>
              <a:gd name="connsiteY8" fmla="*/ 0 h 1524000"/>
              <a:gd name="connsiteX0" fmla="*/ 198801 w 16581152"/>
              <a:gd name="connsiteY0" fmla="*/ 0 h 1537447"/>
              <a:gd name="connsiteX1" fmla="*/ 16581152 w 16581152"/>
              <a:gd name="connsiteY1" fmla="*/ 13447 h 1537447"/>
              <a:gd name="connsiteX2" fmla="*/ 16581152 w 16581152"/>
              <a:gd name="connsiteY2" fmla="*/ 13447 h 1537447"/>
              <a:gd name="connsiteX3" fmla="*/ 16581152 w 16581152"/>
              <a:gd name="connsiteY3" fmla="*/ 889595 h 1537447"/>
              <a:gd name="connsiteX4" fmla="*/ 15933300 w 16581152"/>
              <a:gd name="connsiteY4" fmla="*/ 1537447 h 1537447"/>
              <a:gd name="connsiteX5" fmla="*/ 75384 w 16581152"/>
              <a:gd name="connsiteY5" fmla="*/ 1537447 h 1537447"/>
              <a:gd name="connsiteX6" fmla="*/ 75384 w 16581152"/>
              <a:gd name="connsiteY6" fmla="*/ 1537447 h 1537447"/>
              <a:gd name="connsiteX7" fmla="*/ 75384 w 16581152"/>
              <a:gd name="connsiteY7" fmla="*/ 661299 h 1537447"/>
              <a:gd name="connsiteX8" fmla="*/ 198801 w 16581152"/>
              <a:gd name="connsiteY8" fmla="*/ 0 h 1537447"/>
              <a:gd name="connsiteX0" fmla="*/ 123417 w 16505768"/>
              <a:gd name="connsiteY0" fmla="*/ 0 h 1537447"/>
              <a:gd name="connsiteX1" fmla="*/ 16505768 w 16505768"/>
              <a:gd name="connsiteY1" fmla="*/ 13447 h 1537447"/>
              <a:gd name="connsiteX2" fmla="*/ 16505768 w 16505768"/>
              <a:gd name="connsiteY2" fmla="*/ 13447 h 1537447"/>
              <a:gd name="connsiteX3" fmla="*/ 16505768 w 16505768"/>
              <a:gd name="connsiteY3" fmla="*/ 889595 h 1537447"/>
              <a:gd name="connsiteX4" fmla="*/ 15857916 w 16505768"/>
              <a:gd name="connsiteY4" fmla="*/ 1537447 h 1537447"/>
              <a:gd name="connsiteX5" fmla="*/ 0 w 16505768"/>
              <a:gd name="connsiteY5" fmla="*/ 1537447 h 1537447"/>
              <a:gd name="connsiteX6" fmla="*/ 0 w 16505768"/>
              <a:gd name="connsiteY6" fmla="*/ 1537447 h 1537447"/>
              <a:gd name="connsiteX7" fmla="*/ 0 w 16505768"/>
              <a:gd name="connsiteY7" fmla="*/ 661299 h 1537447"/>
              <a:gd name="connsiteX8" fmla="*/ 123417 w 16505768"/>
              <a:gd name="connsiteY8" fmla="*/ 0 h 1537447"/>
              <a:gd name="connsiteX0" fmla="*/ 4378 w 16507752"/>
              <a:gd name="connsiteY0" fmla="*/ 0 h 1524000"/>
              <a:gd name="connsiteX1" fmla="*/ 16507752 w 16507752"/>
              <a:gd name="connsiteY1" fmla="*/ 0 h 1524000"/>
              <a:gd name="connsiteX2" fmla="*/ 16507752 w 16507752"/>
              <a:gd name="connsiteY2" fmla="*/ 0 h 1524000"/>
              <a:gd name="connsiteX3" fmla="*/ 16507752 w 16507752"/>
              <a:gd name="connsiteY3" fmla="*/ 876148 h 1524000"/>
              <a:gd name="connsiteX4" fmla="*/ 15859900 w 16507752"/>
              <a:gd name="connsiteY4" fmla="*/ 1524000 h 1524000"/>
              <a:gd name="connsiteX5" fmla="*/ 1984 w 16507752"/>
              <a:gd name="connsiteY5" fmla="*/ 1524000 h 1524000"/>
              <a:gd name="connsiteX6" fmla="*/ 1984 w 16507752"/>
              <a:gd name="connsiteY6" fmla="*/ 1524000 h 1524000"/>
              <a:gd name="connsiteX7" fmla="*/ 1984 w 16507752"/>
              <a:gd name="connsiteY7" fmla="*/ 647852 h 1524000"/>
              <a:gd name="connsiteX8" fmla="*/ 4378 w 16507752"/>
              <a:gd name="connsiteY8" fmla="*/ 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07752" h="1524000">
                <a:moveTo>
                  <a:pt x="4378" y="0"/>
                </a:moveTo>
                <a:lnTo>
                  <a:pt x="16507752" y="0"/>
                </a:lnTo>
                <a:lnTo>
                  <a:pt x="16507752" y="0"/>
                </a:lnTo>
                <a:lnTo>
                  <a:pt x="16507752" y="876148"/>
                </a:lnTo>
                <a:cubicBezTo>
                  <a:pt x="16507752" y="1233947"/>
                  <a:pt x="16217699" y="1524000"/>
                  <a:pt x="15859900" y="1524000"/>
                </a:cubicBezTo>
                <a:lnTo>
                  <a:pt x="1984" y="1524000"/>
                </a:lnTo>
                <a:lnTo>
                  <a:pt x="1984" y="1524000"/>
                </a:lnTo>
                <a:lnTo>
                  <a:pt x="1984" y="647852"/>
                </a:lnTo>
                <a:cubicBezTo>
                  <a:pt x="1984" y="290053"/>
                  <a:pt x="-3798" y="430306"/>
                  <a:pt x="4378" y="0"/>
                </a:cubicBezTo>
                <a:close/>
              </a:path>
            </a:pathLst>
          </a:cu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latin typeface="Arial" panose="020B0604020202020204" pitchFamily="34" charset="0"/>
            </a:endParaRPr>
          </a:p>
        </p:txBody>
      </p:sp>
      <p:sp>
        <p:nvSpPr>
          <p:cNvPr id="24" name="Title 23">
            <a:extLst>
              <a:ext uri="{FF2B5EF4-FFF2-40B4-BE49-F238E27FC236}">
                <a16:creationId xmlns:a16="http://schemas.microsoft.com/office/drawing/2014/main" id="{47D9115A-1A4C-7E9B-374A-4E523E664999}"/>
              </a:ext>
            </a:extLst>
          </p:cNvPr>
          <p:cNvSpPr>
            <a:spLocks noGrp="1"/>
          </p:cNvSpPr>
          <p:nvPr>
            <p:ph type="title"/>
          </p:nvPr>
        </p:nvSpPr>
        <p:spPr>
          <a:xfrm>
            <a:off x="524370" y="512938"/>
            <a:ext cx="4814951" cy="1081084"/>
          </a:xfrm>
        </p:spPr>
        <p:txBody>
          <a:bodyPr lIns="91440" tIns="45720" rIns="91440" bIns="45720" anchor="t"/>
          <a:lstStyle/>
          <a:p>
            <a:r>
              <a:rPr lang="en-US" sz="4400" dirty="0">
                <a:solidFill>
                  <a:srgbClr val="7B0C00"/>
                </a:solidFill>
                <a:latin typeface="Arial"/>
                <a:cs typeface="Arial"/>
              </a:rPr>
              <a:t>Where We Work</a:t>
            </a:r>
          </a:p>
        </p:txBody>
      </p:sp>
      <p:sp>
        <p:nvSpPr>
          <p:cNvPr id="26" name="Text Placeholder 25">
            <a:extLst>
              <a:ext uri="{FF2B5EF4-FFF2-40B4-BE49-F238E27FC236}">
                <a16:creationId xmlns:a16="http://schemas.microsoft.com/office/drawing/2014/main" id="{AAFA5522-6F68-8FC4-9362-97DD97C37DBB}"/>
              </a:ext>
            </a:extLst>
          </p:cNvPr>
          <p:cNvSpPr>
            <a:spLocks noGrp="1"/>
          </p:cNvSpPr>
          <p:nvPr>
            <p:ph type="body" sz="half" idx="11"/>
          </p:nvPr>
        </p:nvSpPr>
        <p:spPr>
          <a:xfrm>
            <a:off x="524370" y="2119318"/>
            <a:ext cx="5097761" cy="6248400"/>
          </a:xfrm>
        </p:spPr>
        <p:txBody>
          <a:bodyPr lIns="91440" tIns="45720" rIns="91440" bIns="45720" anchor="t"/>
          <a:lstStyle/>
          <a:p>
            <a:pPr>
              <a:lnSpc>
                <a:spcPct val="110000"/>
              </a:lnSpc>
            </a:pPr>
            <a:r>
              <a:rPr lang="en-US" sz="2800" dirty="0">
                <a:latin typeface="Arial"/>
                <a:cs typeface="Arial"/>
              </a:rPr>
              <a:t>Through partnerships with local </a:t>
            </a:r>
            <a:r>
              <a:rPr lang="en-US" sz="2800" dirty="0" err="1">
                <a:latin typeface="Arial"/>
                <a:cs typeface="Arial"/>
              </a:rPr>
              <a:t>organisations</a:t>
            </a:r>
            <a:r>
              <a:rPr lang="en-US" sz="2800" dirty="0">
                <a:latin typeface="Arial"/>
                <a:cs typeface="Arial"/>
              </a:rPr>
              <a:t> and Church networks, and as a member of Caritas Internationalis we are able to reach where the need is greatest and work together for a just future.</a:t>
            </a:r>
          </a:p>
        </p:txBody>
      </p:sp>
      <p:pic>
        <p:nvPicPr>
          <p:cNvPr id="30" name="Picture Placeholder 29" descr="World map with various countries highlighted in red, yellow and green to indicate the type of support being received.">
            <a:extLst>
              <a:ext uri="{FF2B5EF4-FFF2-40B4-BE49-F238E27FC236}">
                <a16:creationId xmlns:a16="http://schemas.microsoft.com/office/drawing/2014/main" id="{878E85C1-D48F-730A-3BA1-0E7FE3992DF4}"/>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25501" b="-25501"/>
          <a:stretch>
            <a:fillRect/>
          </a:stretch>
        </p:blipFill>
        <p:spPr>
          <a:xfrm>
            <a:off x="6080610" y="-97074"/>
            <a:ext cx="11272285" cy="8938882"/>
          </a:xfrm>
          <a:solidFill>
            <a:srgbClr val="00589E"/>
          </a:solidFill>
        </p:spPr>
      </p:pic>
      <p:cxnSp>
        <p:nvCxnSpPr>
          <p:cNvPr id="2" name="Straight Connector 1">
            <a:extLst>
              <a:ext uri="{FF2B5EF4-FFF2-40B4-BE49-F238E27FC236}">
                <a16:creationId xmlns:a16="http://schemas.microsoft.com/office/drawing/2014/main" id="{89CE3748-2E97-45A4-85BF-F819A4C182C4}"/>
              </a:ext>
            </a:extLst>
          </p:cNvPr>
          <p:cNvCxnSpPr>
            <a:cxnSpLocks/>
          </p:cNvCxnSpPr>
          <p:nvPr/>
        </p:nvCxnSpPr>
        <p:spPr>
          <a:xfrm flipV="1">
            <a:off x="-9" y="1594022"/>
            <a:ext cx="5132448" cy="6179"/>
          </a:xfrm>
          <a:prstGeom prst="line">
            <a:avLst/>
          </a:prstGeom>
          <a:ln w="92075">
            <a:solidFill>
              <a:srgbClr val="762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1228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AB75D-A299-4B9A-8A20-6A3F09B4AA0B}"/>
              </a:ext>
            </a:extLst>
          </p:cNvPr>
          <p:cNvSpPr>
            <a:spLocks noGrp="1"/>
          </p:cNvSpPr>
          <p:nvPr>
            <p:ph type="title"/>
          </p:nvPr>
        </p:nvSpPr>
        <p:spPr>
          <a:xfrm>
            <a:off x="581891" y="519117"/>
            <a:ext cx="4832667" cy="1081084"/>
          </a:xfrm>
        </p:spPr>
        <p:txBody>
          <a:bodyPr/>
          <a:lstStyle/>
          <a:p>
            <a:r>
              <a:rPr lang="en-US" sz="4400" dirty="0">
                <a:solidFill>
                  <a:srgbClr val="7B0C00"/>
                </a:solidFill>
                <a:latin typeface="Arial"/>
                <a:cs typeface="Arial"/>
              </a:rPr>
              <a:t>What</a:t>
            </a:r>
            <a:r>
              <a:rPr lang="en-US" dirty="0"/>
              <a:t> </a:t>
            </a:r>
            <a:r>
              <a:rPr lang="en-US" sz="4400" dirty="0">
                <a:solidFill>
                  <a:srgbClr val="7B0C00"/>
                </a:solidFill>
                <a:latin typeface="Arial"/>
                <a:cs typeface="Arial"/>
              </a:rPr>
              <a:t>We</a:t>
            </a:r>
            <a:r>
              <a:rPr lang="en-US" dirty="0"/>
              <a:t> </a:t>
            </a:r>
            <a:r>
              <a:rPr lang="en-US" sz="4400" dirty="0">
                <a:solidFill>
                  <a:srgbClr val="7B0C00"/>
                </a:solidFill>
                <a:latin typeface="Arial"/>
                <a:cs typeface="Arial"/>
              </a:rPr>
              <a:t>Do</a:t>
            </a:r>
            <a:endParaRPr lang="en-AU" sz="4400" dirty="0">
              <a:solidFill>
                <a:srgbClr val="7B0C00"/>
              </a:solidFill>
              <a:latin typeface="Arial"/>
              <a:cs typeface="Arial"/>
            </a:endParaRPr>
          </a:p>
        </p:txBody>
      </p:sp>
      <p:pic>
        <p:nvPicPr>
          <p:cNvPr id="6" name="Picture Placeholder 5" descr="Three women in bright green and red saris stand together, one holding a microphone and two with tambourines, with a man standing behind them. ">
            <a:extLst>
              <a:ext uri="{FF2B5EF4-FFF2-40B4-BE49-F238E27FC236}">
                <a16:creationId xmlns:a16="http://schemas.microsoft.com/office/drawing/2014/main" id="{3801F7B9-EECA-11EA-A892-DA1EA53ABE1F}"/>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a:fillRect/>
          </a:stretch>
        </p:blipFill>
        <p:spPr>
          <a:xfrm>
            <a:off x="6119049" y="0"/>
            <a:ext cx="11220792" cy="8839200"/>
          </a:xfrm>
        </p:spPr>
      </p:pic>
      <p:sp>
        <p:nvSpPr>
          <p:cNvPr id="4" name="Text Placeholder 3">
            <a:extLst>
              <a:ext uri="{FF2B5EF4-FFF2-40B4-BE49-F238E27FC236}">
                <a16:creationId xmlns:a16="http://schemas.microsoft.com/office/drawing/2014/main" id="{B38C351F-2F37-26DB-3609-610551F2A074}"/>
              </a:ext>
            </a:extLst>
          </p:cNvPr>
          <p:cNvSpPr>
            <a:spLocks noGrp="1"/>
          </p:cNvSpPr>
          <p:nvPr>
            <p:ph type="body" sz="half" idx="11"/>
          </p:nvPr>
        </p:nvSpPr>
        <p:spPr>
          <a:xfrm>
            <a:off x="581891" y="2035628"/>
            <a:ext cx="5040240" cy="6248400"/>
          </a:xfrm>
        </p:spPr>
        <p:txBody>
          <a:bodyPr lIns="91440" tIns="45720" rIns="91440" bIns="45720" anchor="t"/>
          <a:lstStyle/>
          <a:p>
            <a:pPr>
              <a:lnSpc>
                <a:spcPct val="110000"/>
              </a:lnSpc>
              <a:spcAft>
                <a:spcPts val="1200"/>
              </a:spcAft>
              <a:defRPr/>
            </a:pPr>
            <a:r>
              <a:rPr lang="en-AU" sz="2800" dirty="0"/>
              <a:t>Our work can be summarised as:</a:t>
            </a:r>
          </a:p>
          <a:p>
            <a:pPr marL="487672" indent="-487672">
              <a:lnSpc>
                <a:spcPct val="110000"/>
              </a:lnSpc>
              <a:spcAft>
                <a:spcPts val="1200"/>
              </a:spcAft>
              <a:buFont typeface="Arial" panose="020B0604020202020204" pitchFamily="34" charset="0"/>
              <a:buChar char="•"/>
              <a:defRPr/>
            </a:pPr>
            <a:r>
              <a:rPr lang="en-AU" sz="2800" b="1" dirty="0"/>
              <a:t>Humanitarian aid </a:t>
            </a:r>
          </a:p>
          <a:p>
            <a:pPr marL="487672" indent="-487672">
              <a:lnSpc>
                <a:spcPct val="110000"/>
              </a:lnSpc>
              <a:spcAft>
                <a:spcPts val="1200"/>
              </a:spcAft>
              <a:buFont typeface="Arial" panose="020B0604020202020204" pitchFamily="34" charset="0"/>
              <a:buChar char="•"/>
              <a:defRPr/>
            </a:pPr>
            <a:r>
              <a:rPr lang="en-AU" sz="2800" b="1" dirty="0"/>
              <a:t>Long-term development</a:t>
            </a:r>
          </a:p>
          <a:p>
            <a:pPr marL="487045" indent="-487045">
              <a:lnSpc>
                <a:spcPct val="110000"/>
              </a:lnSpc>
              <a:spcAft>
                <a:spcPts val="1200"/>
              </a:spcAft>
              <a:buFont typeface="Arial" panose="020B0604020202020204" pitchFamily="34" charset="0"/>
              <a:buChar char="•"/>
              <a:defRPr/>
            </a:pPr>
            <a:r>
              <a:rPr lang="en-AU" sz="2800" b="1" dirty="0">
                <a:latin typeface="Arial"/>
                <a:cs typeface="Arial"/>
              </a:rPr>
              <a:t>Education and advocacy </a:t>
            </a:r>
            <a:r>
              <a:rPr lang="en-AU" sz="2800" dirty="0">
                <a:latin typeface="Arial"/>
                <a:cs typeface="Arial"/>
              </a:rPr>
              <a:t>within Australia and with our international partners.</a:t>
            </a:r>
            <a:endParaRPr lang="en-US" sz="2800" dirty="0">
              <a:latin typeface="Arial"/>
              <a:cs typeface="Arial"/>
            </a:endParaRPr>
          </a:p>
        </p:txBody>
      </p:sp>
      <p:cxnSp>
        <p:nvCxnSpPr>
          <p:cNvPr id="3" name="Straight Connector 2">
            <a:extLst>
              <a:ext uri="{FF2B5EF4-FFF2-40B4-BE49-F238E27FC236}">
                <a16:creationId xmlns:a16="http://schemas.microsoft.com/office/drawing/2014/main" id="{62BFA180-A189-A141-60EC-A457CA3853BD}"/>
              </a:ext>
            </a:extLst>
          </p:cNvPr>
          <p:cNvCxnSpPr>
            <a:cxnSpLocks/>
          </p:cNvCxnSpPr>
          <p:nvPr/>
        </p:nvCxnSpPr>
        <p:spPr>
          <a:xfrm>
            <a:off x="-9" y="1600201"/>
            <a:ext cx="4306538" cy="0"/>
          </a:xfrm>
          <a:prstGeom prst="line">
            <a:avLst/>
          </a:prstGeom>
          <a:ln w="92075">
            <a:solidFill>
              <a:srgbClr val="762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2959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89072BD-10C7-9CFB-062D-931CFD1F84E8}"/>
              </a:ext>
            </a:extLst>
          </p:cNvPr>
          <p:cNvSpPr>
            <a:spLocks noGrp="1"/>
          </p:cNvSpPr>
          <p:nvPr>
            <p:ph type="title"/>
          </p:nvPr>
        </p:nvSpPr>
        <p:spPr>
          <a:xfrm>
            <a:off x="518161" y="436651"/>
            <a:ext cx="4814951" cy="1081084"/>
          </a:xfrm>
        </p:spPr>
        <p:txBody>
          <a:bodyPr/>
          <a:lstStyle/>
          <a:p>
            <a:r>
              <a:rPr lang="en-US" sz="4400" b="1" kern="0" dirty="0">
                <a:solidFill>
                  <a:srgbClr val="414042"/>
                </a:solidFill>
                <a:latin typeface="Arial" panose="020B0604020202020204" pitchFamily="34" charset="0"/>
                <a:ea typeface="Roboto" panose="02000000000000000000" pitchFamily="2" charset="0"/>
                <a:cs typeface="Arial" panose="020B0604020202020204" pitchFamily="34" charset="0"/>
              </a:rPr>
              <a:t>Humanitarian Aid</a:t>
            </a:r>
            <a:endParaRPr lang="en-AU" sz="4400" dirty="0"/>
          </a:p>
        </p:txBody>
      </p:sp>
      <p:sp>
        <p:nvSpPr>
          <p:cNvPr id="12" name="Text Placeholder 11">
            <a:extLst>
              <a:ext uri="{FF2B5EF4-FFF2-40B4-BE49-F238E27FC236}">
                <a16:creationId xmlns:a16="http://schemas.microsoft.com/office/drawing/2014/main" id="{DF9EB32D-F87A-A3C1-0FCD-26E1F31BE492}"/>
              </a:ext>
            </a:extLst>
          </p:cNvPr>
          <p:cNvSpPr>
            <a:spLocks noGrp="1"/>
          </p:cNvSpPr>
          <p:nvPr>
            <p:ph type="body" sz="half" idx="11"/>
          </p:nvPr>
        </p:nvSpPr>
        <p:spPr>
          <a:xfrm>
            <a:off x="518161" y="2209800"/>
            <a:ext cx="5082418" cy="6248400"/>
          </a:xfrm>
        </p:spPr>
        <p:txBody>
          <a:bodyPr lIns="91440" tIns="45720" rIns="91440" bIns="45720" anchor="t"/>
          <a:lstStyle/>
          <a:p>
            <a:pPr>
              <a:lnSpc>
                <a:spcPct val="110000"/>
              </a:lnSpc>
              <a:spcAft>
                <a:spcPts val="1200"/>
              </a:spcAft>
            </a:pPr>
            <a:r>
              <a:rPr lang="en-AU" sz="2800" b="1" dirty="0">
                <a:solidFill>
                  <a:srgbClr val="414042"/>
                </a:solidFill>
                <a:latin typeface="Arial" panose="020B0604020202020204" pitchFamily="34" charset="0"/>
                <a:cs typeface="Arial" panose="020B0604020202020204" pitchFamily="34" charset="0"/>
              </a:rPr>
              <a:t>Responding to emergencies </a:t>
            </a:r>
          </a:p>
          <a:p>
            <a:pPr>
              <a:lnSpc>
                <a:spcPct val="110000"/>
              </a:lnSpc>
              <a:spcAft>
                <a:spcPts val="1200"/>
              </a:spcAft>
            </a:pPr>
            <a:r>
              <a:rPr lang="en-AU" sz="2800" dirty="0">
                <a:solidFill>
                  <a:srgbClr val="414042"/>
                </a:solidFill>
                <a:latin typeface="Arial"/>
                <a:cs typeface="Arial"/>
              </a:rPr>
              <a:t>As a member of Caritas Internationalis, one of the world's largest and most effective emergency networks, whenever or wherever disaster occurs, Caritas Australia can respond almost immediately – using local </a:t>
            </a:r>
            <a:r>
              <a:rPr lang="en-AU" sz="2800" dirty="0">
                <a:latin typeface="Arial"/>
                <a:cs typeface="Arial"/>
              </a:rPr>
              <a:t>Church</a:t>
            </a:r>
            <a:r>
              <a:rPr lang="en-AU" sz="2800" dirty="0">
                <a:solidFill>
                  <a:srgbClr val="414042"/>
                </a:solidFill>
                <a:latin typeface="Arial"/>
                <a:cs typeface="Arial"/>
              </a:rPr>
              <a:t> structures to deliver relief (food, water, medicine, shelter) – to people in need.</a:t>
            </a:r>
            <a:endParaRPr lang="en-AU" sz="2800" b="1" dirty="0">
              <a:solidFill>
                <a:srgbClr val="414042"/>
              </a:solidFill>
              <a:latin typeface="Arial"/>
              <a:cs typeface="Arial"/>
            </a:endParaRPr>
          </a:p>
          <a:p>
            <a:endParaRPr lang="en-AU" sz="2800" dirty="0"/>
          </a:p>
        </p:txBody>
      </p:sp>
      <p:sp>
        <p:nvSpPr>
          <p:cNvPr id="6" name="Title 2">
            <a:extLst>
              <a:ext uri="{FF2B5EF4-FFF2-40B4-BE49-F238E27FC236}">
                <a16:creationId xmlns:a16="http://schemas.microsoft.com/office/drawing/2014/main" id="{0CF9B81C-9FB1-B46C-70E1-7BCDF679C589}"/>
              </a:ext>
            </a:extLst>
          </p:cNvPr>
          <p:cNvSpPr txBox="1">
            <a:spLocks/>
          </p:cNvSpPr>
          <p:nvPr/>
        </p:nvSpPr>
        <p:spPr>
          <a:xfrm>
            <a:off x="10318174" y="1668467"/>
            <a:ext cx="4953000" cy="814400"/>
          </a:xfrm>
          <a:prstGeom prst="rect">
            <a:avLst/>
          </a:prstGeom>
        </p:spPr>
        <p:txBody>
          <a:bodyPr/>
          <a:lstStyle>
            <a:lvl1pPr eaLnBrk="1" hangingPunct="1">
              <a:defRPr baseline="0">
                <a:latin typeface="+mj-lt"/>
                <a:ea typeface="+mj-ea"/>
                <a:cs typeface="+mj-cs"/>
              </a:defRPr>
            </a:lvl1pPr>
          </a:lstStyle>
          <a:p>
            <a:endParaRPr lang="en-US" sz="4400" b="1" kern="0" dirty="0">
              <a:solidFill>
                <a:srgbClr val="414042"/>
              </a:solidFill>
              <a:latin typeface="Arial" panose="020B0604020202020204" pitchFamily="34" charset="0"/>
              <a:ea typeface="Roboto" panose="02000000000000000000" pitchFamily="2" charset="0"/>
              <a:cs typeface="Arial" panose="020B0604020202020204" pitchFamily="34" charset="0"/>
            </a:endParaRPr>
          </a:p>
        </p:txBody>
      </p:sp>
      <p:cxnSp>
        <p:nvCxnSpPr>
          <p:cNvPr id="8" name="Straight Connector 7">
            <a:extLst>
              <a:ext uri="{FF2B5EF4-FFF2-40B4-BE49-F238E27FC236}">
                <a16:creationId xmlns:a16="http://schemas.microsoft.com/office/drawing/2014/main" id="{AA89665C-AC9F-8CC7-9019-2470F1875CE8}"/>
              </a:ext>
            </a:extLst>
          </p:cNvPr>
          <p:cNvCxnSpPr>
            <a:cxnSpLocks/>
          </p:cNvCxnSpPr>
          <p:nvPr/>
        </p:nvCxnSpPr>
        <p:spPr>
          <a:xfrm>
            <a:off x="0" y="1517735"/>
            <a:ext cx="5600579" cy="0"/>
          </a:xfrm>
          <a:prstGeom prst="line">
            <a:avLst/>
          </a:prstGeom>
          <a:ln w="92075">
            <a:solidFill>
              <a:srgbClr val="762000"/>
            </a:solidFill>
          </a:ln>
        </p:spPr>
        <p:style>
          <a:lnRef idx="1">
            <a:schemeClr val="accent1"/>
          </a:lnRef>
          <a:fillRef idx="0">
            <a:schemeClr val="accent1"/>
          </a:fillRef>
          <a:effectRef idx="0">
            <a:schemeClr val="accent1"/>
          </a:effectRef>
          <a:fontRef idx="minor">
            <a:schemeClr val="tx1"/>
          </a:fontRef>
        </p:style>
      </p:cxnSp>
      <p:pic>
        <p:nvPicPr>
          <p:cNvPr id="5" name="Picture Placeholder 4">
            <a:extLst>
              <a:ext uri="{FF2B5EF4-FFF2-40B4-BE49-F238E27FC236}">
                <a16:creationId xmlns:a16="http://schemas.microsoft.com/office/drawing/2014/main" id="{669A4C86-6EBA-E21D-31B7-320A0DF565B6}"/>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61220" r="-61220"/>
          <a:stretch>
            <a:fillRect/>
          </a:stretch>
        </p:blipFill>
        <p:spPr/>
      </p:pic>
    </p:spTree>
    <p:extLst>
      <p:ext uri="{BB962C8B-B14F-4D97-AF65-F5344CB8AC3E}">
        <p14:creationId xmlns:p14="http://schemas.microsoft.com/office/powerpoint/2010/main" val="3633776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08BBB6CD-A4CF-A1DD-6A42-C884B0CD6A80}"/>
              </a:ext>
            </a:extLst>
          </p:cNvPr>
          <p:cNvCxnSpPr>
            <a:cxnSpLocks/>
          </p:cNvCxnSpPr>
          <p:nvPr/>
        </p:nvCxnSpPr>
        <p:spPr>
          <a:xfrm>
            <a:off x="0" y="1936969"/>
            <a:ext cx="4557252" cy="0"/>
          </a:xfrm>
          <a:prstGeom prst="line">
            <a:avLst/>
          </a:prstGeom>
          <a:ln w="92075">
            <a:solidFill>
              <a:srgbClr val="762000"/>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3261728C-D715-A430-A37E-6ED6C9E02006}"/>
              </a:ext>
            </a:extLst>
          </p:cNvPr>
          <p:cNvSpPr>
            <a:spLocks noGrp="1"/>
          </p:cNvSpPr>
          <p:nvPr>
            <p:ph type="title"/>
          </p:nvPr>
        </p:nvSpPr>
        <p:spPr>
          <a:xfrm>
            <a:off x="595744" y="349724"/>
            <a:ext cx="4799215" cy="1431603"/>
          </a:xfrm>
        </p:spPr>
        <p:txBody>
          <a:bodyPr/>
          <a:lstStyle/>
          <a:p>
            <a:r>
              <a:rPr lang="en-US" sz="4400" b="1" kern="0" dirty="0">
                <a:solidFill>
                  <a:srgbClr val="414042"/>
                </a:solidFill>
                <a:latin typeface="Arial" panose="020B0604020202020204" pitchFamily="34" charset="0"/>
                <a:ea typeface="Roboto" panose="02000000000000000000" pitchFamily="2" charset="0"/>
                <a:cs typeface="Arial" panose="020B0604020202020204" pitchFamily="34" charset="0"/>
              </a:rPr>
              <a:t>Long-Term Development</a:t>
            </a:r>
            <a:endParaRPr lang="en-AU" sz="4400" dirty="0"/>
          </a:p>
        </p:txBody>
      </p:sp>
      <p:sp>
        <p:nvSpPr>
          <p:cNvPr id="6" name="Text Placeholder 5">
            <a:extLst>
              <a:ext uri="{FF2B5EF4-FFF2-40B4-BE49-F238E27FC236}">
                <a16:creationId xmlns:a16="http://schemas.microsoft.com/office/drawing/2014/main" id="{3A4790D7-89B3-7D3C-8F80-92476721AD77}"/>
              </a:ext>
            </a:extLst>
          </p:cNvPr>
          <p:cNvSpPr>
            <a:spLocks noGrp="1"/>
          </p:cNvSpPr>
          <p:nvPr>
            <p:ph type="body" sz="half" idx="11"/>
          </p:nvPr>
        </p:nvSpPr>
        <p:spPr>
          <a:xfrm>
            <a:off x="595745" y="2209800"/>
            <a:ext cx="5292438" cy="6248400"/>
          </a:xfrm>
        </p:spPr>
        <p:txBody>
          <a:bodyPr/>
          <a:lstStyle/>
          <a:p>
            <a:pPr>
              <a:lnSpc>
                <a:spcPct val="110000"/>
              </a:lnSpc>
              <a:spcBef>
                <a:spcPct val="50000"/>
              </a:spcBef>
            </a:pPr>
            <a:r>
              <a:rPr lang="en-AU" altLang="en-US" sz="2800" b="1" dirty="0">
                <a:solidFill>
                  <a:srgbClr val="414042"/>
                </a:solidFill>
                <a:latin typeface="Arial" panose="020B0604020202020204" pitchFamily="34" charset="0"/>
                <a:cs typeface="Arial" panose="020B0604020202020204" pitchFamily="34" charset="0"/>
              </a:rPr>
              <a:t>Helping people help themselves</a:t>
            </a:r>
          </a:p>
          <a:p>
            <a:pPr>
              <a:lnSpc>
                <a:spcPct val="110000"/>
              </a:lnSpc>
              <a:spcBef>
                <a:spcPct val="50000"/>
              </a:spcBef>
            </a:pPr>
            <a:r>
              <a:rPr lang="en-AU" altLang="en-US" sz="2800" dirty="0">
                <a:solidFill>
                  <a:srgbClr val="414042"/>
                </a:solidFill>
                <a:latin typeface="Arial" panose="020B0604020202020204" pitchFamily="34" charset="0"/>
                <a:cs typeface="Arial" panose="020B0604020202020204" pitchFamily="34" charset="0"/>
              </a:rPr>
              <a:t>Caritas Australia supports communities in many ways, including:</a:t>
            </a:r>
          </a:p>
          <a:p>
            <a:pPr marL="457200" indent="-457200">
              <a:lnSpc>
                <a:spcPct val="110000"/>
              </a:lnSpc>
              <a:buFont typeface="Arial" panose="020B0604020202020204" pitchFamily="34" charset="0"/>
              <a:buChar char="•"/>
            </a:pPr>
            <a:r>
              <a:rPr lang="en-AU" altLang="en-US" sz="2800" dirty="0">
                <a:solidFill>
                  <a:srgbClr val="414042"/>
                </a:solidFill>
                <a:latin typeface="Arial" panose="020B0604020202020204" pitchFamily="34" charset="0"/>
                <a:cs typeface="Arial" panose="020B0604020202020204" pitchFamily="34" charset="0"/>
              </a:rPr>
              <a:t>health and hygiene</a:t>
            </a:r>
            <a:endParaRPr lang="en-US" altLang="en-US" sz="2800" dirty="0">
              <a:solidFill>
                <a:srgbClr val="414042"/>
              </a:solidFill>
              <a:latin typeface="Arial" panose="020B0604020202020204" pitchFamily="34" charset="0"/>
              <a:cs typeface="Arial" panose="020B0604020202020204" pitchFamily="34" charset="0"/>
            </a:endParaRPr>
          </a:p>
          <a:p>
            <a:pPr marL="457200" indent="-457200">
              <a:lnSpc>
                <a:spcPct val="110000"/>
              </a:lnSpc>
              <a:buFont typeface="Arial" panose="020B0604020202020204" pitchFamily="34" charset="0"/>
              <a:buChar char="•"/>
            </a:pPr>
            <a:r>
              <a:rPr lang="en-AU" altLang="en-US" sz="2800" dirty="0">
                <a:solidFill>
                  <a:srgbClr val="414042"/>
                </a:solidFill>
                <a:latin typeface="Arial" panose="020B0604020202020204" pitchFamily="34" charset="0"/>
                <a:cs typeface="Arial" panose="020B0604020202020204" pitchFamily="34" charset="0"/>
              </a:rPr>
              <a:t>education</a:t>
            </a:r>
          </a:p>
          <a:p>
            <a:pPr marL="457200" indent="-457200">
              <a:lnSpc>
                <a:spcPct val="110000"/>
              </a:lnSpc>
              <a:buFont typeface="Arial" panose="020B0604020202020204" pitchFamily="34" charset="0"/>
              <a:buChar char="•"/>
            </a:pPr>
            <a:r>
              <a:rPr lang="en-AU" altLang="en-US" sz="2800" dirty="0">
                <a:solidFill>
                  <a:srgbClr val="414042"/>
                </a:solidFill>
                <a:latin typeface="Arial" panose="020B0604020202020204" pitchFamily="34" charset="0"/>
                <a:cs typeface="Arial" panose="020B0604020202020204" pitchFamily="34" charset="0"/>
              </a:rPr>
              <a:t>Indigenous rights</a:t>
            </a:r>
          </a:p>
          <a:p>
            <a:pPr marL="457200" indent="-457200">
              <a:lnSpc>
                <a:spcPct val="110000"/>
              </a:lnSpc>
              <a:buFont typeface="Arial" panose="020B0604020202020204" pitchFamily="34" charset="0"/>
              <a:buChar char="•"/>
            </a:pPr>
            <a:r>
              <a:rPr lang="en-AU" altLang="en-US" sz="2800" dirty="0">
                <a:solidFill>
                  <a:srgbClr val="414042"/>
                </a:solidFill>
                <a:latin typeface="Arial" panose="020B0604020202020204" pitchFamily="34" charset="0"/>
                <a:cs typeface="Arial" panose="020B0604020202020204" pitchFamily="34" charset="0"/>
              </a:rPr>
              <a:t>disaster risk reduction</a:t>
            </a:r>
          </a:p>
          <a:p>
            <a:pPr marL="457200" indent="-457200">
              <a:lnSpc>
                <a:spcPct val="110000"/>
              </a:lnSpc>
              <a:buFont typeface="Arial" panose="020B0604020202020204" pitchFamily="34" charset="0"/>
              <a:buChar char="•"/>
            </a:pPr>
            <a:r>
              <a:rPr lang="en-AU" altLang="en-US" sz="2800" dirty="0">
                <a:solidFill>
                  <a:srgbClr val="414042"/>
                </a:solidFill>
                <a:latin typeface="Arial" panose="020B0604020202020204" pitchFamily="34" charset="0"/>
                <a:cs typeface="Arial" panose="020B0604020202020204" pitchFamily="34" charset="0"/>
              </a:rPr>
              <a:t>climate justice</a:t>
            </a:r>
          </a:p>
          <a:p>
            <a:pPr marL="457200" indent="-457200">
              <a:lnSpc>
                <a:spcPct val="110000"/>
              </a:lnSpc>
              <a:buFont typeface="Arial" panose="020B0604020202020204" pitchFamily="34" charset="0"/>
              <a:buChar char="•"/>
            </a:pPr>
            <a:r>
              <a:rPr lang="en-AU" altLang="en-US" sz="2800" dirty="0">
                <a:solidFill>
                  <a:srgbClr val="414042"/>
                </a:solidFill>
                <a:latin typeface="Arial" panose="020B0604020202020204" pitchFamily="34" charset="0"/>
                <a:cs typeface="Arial" panose="020B0604020202020204" pitchFamily="34" charset="0"/>
              </a:rPr>
              <a:t>disability</a:t>
            </a:r>
          </a:p>
          <a:p>
            <a:pPr marL="457200" indent="-457200">
              <a:lnSpc>
                <a:spcPct val="110000"/>
              </a:lnSpc>
              <a:buFont typeface="Arial" panose="020B0604020202020204" pitchFamily="34" charset="0"/>
              <a:buChar char="•"/>
            </a:pPr>
            <a:r>
              <a:rPr lang="en-AU" altLang="en-US" sz="2800" dirty="0">
                <a:solidFill>
                  <a:srgbClr val="414042"/>
                </a:solidFill>
                <a:latin typeface="Arial" panose="020B0604020202020204" pitchFamily="34" charset="0"/>
                <a:cs typeface="Arial" panose="020B0604020202020204" pitchFamily="34" charset="0"/>
              </a:rPr>
              <a:t>food security and agriculture</a:t>
            </a:r>
          </a:p>
          <a:p>
            <a:pPr marL="457200" indent="-457200">
              <a:lnSpc>
                <a:spcPct val="110000"/>
              </a:lnSpc>
              <a:buFont typeface="Arial" panose="020B0604020202020204" pitchFamily="34" charset="0"/>
              <a:buChar char="•"/>
            </a:pPr>
            <a:r>
              <a:rPr lang="en-AU" altLang="en-US" sz="2800" dirty="0">
                <a:solidFill>
                  <a:srgbClr val="414042"/>
                </a:solidFill>
                <a:latin typeface="Arial" panose="020B0604020202020204" pitchFamily="34" charset="0"/>
                <a:cs typeface="Arial" panose="020B0604020202020204" pitchFamily="34" charset="0"/>
              </a:rPr>
              <a:t>water and sanitation</a:t>
            </a:r>
          </a:p>
        </p:txBody>
      </p:sp>
      <p:pic>
        <p:nvPicPr>
          <p:cNvPr id="7" name="Picture Placeholder 6">
            <a:extLst>
              <a:ext uri="{FF2B5EF4-FFF2-40B4-BE49-F238E27FC236}">
                <a16:creationId xmlns:a16="http://schemas.microsoft.com/office/drawing/2014/main" id="{D25FE4D3-0786-9E6E-09AD-B2FFD3C7E957}"/>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78839" r="-78839"/>
          <a:stretch>
            <a:fillRect/>
          </a:stretch>
        </p:blipFill>
        <p:spPr/>
      </p:pic>
    </p:spTree>
    <p:extLst>
      <p:ext uri="{BB962C8B-B14F-4D97-AF65-F5344CB8AC3E}">
        <p14:creationId xmlns:p14="http://schemas.microsoft.com/office/powerpoint/2010/main" val="192582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9B3793-BEA6-57D6-75A4-80D5DC349EA7}"/>
              </a:ext>
            </a:extLst>
          </p:cNvPr>
          <p:cNvSpPr>
            <a:spLocks noGrp="1"/>
          </p:cNvSpPr>
          <p:nvPr>
            <p:ph type="body" sz="half" idx="2"/>
          </p:nvPr>
        </p:nvSpPr>
        <p:spPr>
          <a:xfrm>
            <a:off x="831810" y="2000250"/>
            <a:ext cx="15239464" cy="6457950"/>
          </a:xfrm>
          <a:prstGeom prst="rect">
            <a:avLst/>
          </a:prstGeom>
        </p:spPr>
        <p:txBody>
          <a:bodyPr lIns="130048" tIns="65024" rIns="130048" bIns="65024" anchor="t"/>
          <a:lstStyle/>
          <a:p>
            <a:r>
              <a:rPr lang="en-US" sz="2800" dirty="0">
                <a:solidFill>
                  <a:srgbClr val="414042"/>
                </a:solidFill>
              </a:rPr>
              <a:t>Learning about challenges to the health, wellbeing and safety of others and our Earth can be hard. If you feel worried or upset about anything you have learnt about through this resource, make sure you talk to your teacher or trusted adult. They can share your concerns via our </a:t>
            </a:r>
            <a:r>
              <a:rPr lang="en-US" sz="2800" dirty="0">
                <a:solidFill>
                  <a:srgbClr val="0563C1"/>
                </a:solidFill>
                <a:hlinkClick r:id="rId2"/>
              </a:rPr>
              <a:t>website</a:t>
            </a:r>
            <a:r>
              <a:rPr lang="en-US" sz="2800" dirty="0"/>
              <a:t>. </a:t>
            </a:r>
            <a:r>
              <a:rPr lang="en-US" sz="2800" dirty="0">
                <a:solidFill>
                  <a:srgbClr val="414042"/>
                </a:solidFill>
                <a:cs typeface="Segoe UI"/>
              </a:rPr>
              <a:t>You can also find out more about speaking up on our </a:t>
            </a:r>
            <a:r>
              <a:rPr lang="en-US" sz="2800" dirty="0">
                <a:solidFill>
                  <a:schemeClr val="tx1"/>
                </a:solidFill>
                <a:cs typeface="Segoe UI"/>
                <a:hlinkClick r:id="rId3"/>
              </a:rPr>
              <a:t>page for young people</a:t>
            </a:r>
            <a:r>
              <a:rPr lang="en-US" sz="2800" dirty="0">
                <a:solidFill>
                  <a:schemeClr val="tx1"/>
                </a:solidFill>
                <a:cs typeface="Segoe UI"/>
              </a:rPr>
              <a:t>.</a:t>
            </a:r>
            <a:endParaRPr lang="en-US" sz="2800" dirty="0"/>
          </a:p>
          <a:p>
            <a:pPr marL="1399540">
              <a:spcAft>
                <a:spcPts val="853"/>
              </a:spcAft>
            </a:pPr>
            <a:endParaRPr lang="en-US" sz="2800" dirty="0"/>
          </a:p>
          <a:p>
            <a:pPr marL="1525905"/>
            <a:r>
              <a:rPr lang="en-US" sz="2800" dirty="0">
                <a:solidFill>
                  <a:srgbClr val="414042"/>
                </a:solidFill>
                <a:latin typeface="Arial"/>
                <a:cs typeface="Arial"/>
              </a:rPr>
              <a:t>Do you have an idea for how Caritas Australia can improve our school resources? We would love to hear it! Please email </a:t>
            </a:r>
            <a:r>
              <a:rPr lang="en-US" sz="2800" dirty="0">
                <a:latin typeface="Arial"/>
                <a:cs typeface="Arial"/>
                <a:hlinkClick r:id="rId4"/>
              </a:rPr>
              <a:t>education@caritas.org.au</a:t>
            </a:r>
            <a:r>
              <a:rPr lang="en-US" sz="2800" dirty="0">
                <a:latin typeface="Arial"/>
                <a:cs typeface="Arial"/>
              </a:rPr>
              <a:t>.</a:t>
            </a:r>
            <a:br>
              <a:rPr lang="en-US" sz="2800" dirty="0"/>
            </a:br>
            <a:r>
              <a:rPr lang="en-US" sz="2800" dirty="0">
                <a:latin typeface="Arial"/>
                <a:cs typeface="Arial"/>
              </a:rPr>
              <a:t> </a:t>
            </a:r>
            <a:endParaRPr lang="en-US" sz="2800" dirty="0">
              <a:latin typeface="Arial"/>
              <a:ea typeface="Roboto Light" panose="02000000000000000000" pitchFamily="2" charset="0"/>
              <a:cs typeface="Arial"/>
            </a:endParaRPr>
          </a:p>
        </p:txBody>
      </p:sp>
      <p:sp>
        <p:nvSpPr>
          <p:cNvPr id="3" name="Title 2">
            <a:extLst>
              <a:ext uri="{FF2B5EF4-FFF2-40B4-BE49-F238E27FC236}">
                <a16:creationId xmlns:a16="http://schemas.microsoft.com/office/drawing/2014/main" id="{B4BCA273-3FDD-E4B1-CC9C-72358F39F1FB}"/>
              </a:ext>
            </a:extLst>
          </p:cNvPr>
          <p:cNvSpPr>
            <a:spLocks noGrp="1"/>
          </p:cNvSpPr>
          <p:nvPr>
            <p:ph type="title"/>
          </p:nvPr>
        </p:nvSpPr>
        <p:spPr>
          <a:xfrm>
            <a:off x="831809" y="301151"/>
            <a:ext cx="14644753" cy="800100"/>
          </a:xfrm>
        </p:spPr>
        <p:txBody>
          <a:bodyPr/>
          <a:lstStyle/>
          <a:p>
            <a:r>
              <a:rPr lang="en-US" sz="4400" dirty="0"/>
              <a:t>Students</a:t>
            </a:r>
            <a:endParaRPr lang="en-AU" sz="4400" dirty="0"/>
          </a:p>
        </p:txBody>
      </p:sp>
      <p:pic>
        <p:nvPicPr>
          <p:cNvPr id="5" name="Graphic 5" descr="Person with idea outline">
            <a:extLst>
              <a:ext uri="{FF2B5EF4-FFF2-40B4-BE49-F238E27FC236}">
                <a16:creationId xmlns:a16="http://schemas.microsoft.com/office/drawing/2014/main" id="{549ECDFA-AD65-CD5A-4EB8-46C2AFA5546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46693" y="4298283"/>
            <a:ext cx="1476264" cy="1476264"/>
          </a:xfrm>
          <a:prstGeom prst="rect">
            <a:avLst/>
          </a:prstGeom>
        </p:spPr>
      </p:pic>
    </p:spTree>
    <p:extLst>
      <p:ext uri="{BB962C8B-B14F-4D97-AF65-F5344CB8AC3E}">
        <p14:creationId xmlns:p14="http://schemas.microsoft.com/office/powerpoint/2010/main" val="38311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oup of students sit around a table working, while an adult hands them some items.">
            <a:extLst>
              <a:ext uri="{FF2B5EF4-FFF2-40B4-BE49-F238E27FC236}">
                <a16:creationId xmlns:a16="http://schemas.microsoft.com/office/drawing/2014/main" id="{A8FE8A79-4B97-603F-C570-83A6EFB25768}"/>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a:fillRect/>
          </a:stretch>
        </p:blipFill>
        <p:spPr>
          <a:xfrm>
            <a:off x="1" y="5"/>
            <a:ext cx="17340263" cy="8915396"/>
          </a:xfrm>
        </p:spPr>
      </p:pic>
      <p:sp>
        <p:nvSpPr>
          <p:cNvPr id="3" name="Round Diagonal Corner of Rectangle 1">
            <a:extLst>
              <a:ext uri="{FF2B5EF4-FFF2-40B4-BE49-F238E27FC236}">
                <a16:creationId xmlns:a16="http://schemas.microsoft.com/office/drawing/2014/main" id="{2D3B9589-436A-EC90-0B51-D67572FD00DF}"/>
              </a:ext>
            </a:extLst>
          </p:cNvPr>
          <p:cNvSpPr/>
          <p:nvPr/>
        </p:nvSpPr>
        <p:spPr>
          <a:xfrm rot="16200000">
            <a:off x="9431276" y="1114827"/>
            <a:ext cx="7856095" cy="7302840"/>
          </a:xfrm>
          <a:prstGeom prst="round2DiagRect">
            <a:avLst/>
          </a:prstGeom>
          <a:solidFill>
            <a:srgbClr val="FFCF9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 name="Title 2">
            <a:extLst>
              <a:ext uri="{FF2B5EF4-FFF2-40B4-BE49-F238E27FC236}">
                <a16:creationId xmlns:a16="http://schemas.microsoft.com/office/drawing/2014/main" id="{EEE5E622-4AB2-201B-3737-CE42BC343893}"/>
              </a:ext>
            </a:extLst>
          </p:cNvPr>
          <p:cNvSpPr txBox="1">
            <a:spLocks/>
          </p:cNvSpPr>
          <p:nvPr/>
        </p:nvSpPr>
        <p:spPr>
          <a:xfrm>
            <a:off x="9969833" y="1252724"/>
            <a:ext cx="6852226" cy="814400"/>
          </a:xfrm>
          <a:prstGeom prst="rect">
            <a:avLst/>
          </a:prstGeom>
        </p:spPr>
        <p:txBody>
          <a:bodyPr/>
          <a:lstStyle>
            <a:lvl1pPr eaLnBrk="1" hangingPunct="1">
              <a:defRPr baseline="0">
                <a:latin typeface="+mj-lt"/>
                <a:ea typeface="+mj-ea"/>
                <a:cs typeface="+mj-cs"/>
              </a:defRPr>
            </a:lvl1pPr>
          </a:lstStyle>
          <a:p>
            <a:r>
              <a:rPr lang="en-US" sz="4400" b="1" kern="0" dirty="0">
                <a:solidFill>
                  <a:srgbClr val="414042"/>
                </a:solidFill>
                <a:latin typeface="Arial" panose="020B0604020202020204" pitchFamily="34" charset="0"/>
                <a:ea typeface="Roboto" panose="02000000000000000000" pitchFamily="2" charset="0"/>
                <a:cs typeface="Arial" panose="020B0604020202020204" pitchFamily="34" charset="0"/>
              </a:rPr>
              <a:t>Education and Advocacy</a:t>
            </a:r>
          </a:p>
        </p:txBody>
      </p:sp>
      <p:sp>
        <p:nvSpPr>
          <p:cNvPr id="5" name="TextBox 4">
            <a:extLst>
              <a:ext uri="{FF2B5EF4-FFF2-40B4-BE49-F238E27FC236}">
                <a16:creationId xmlns:a16="http://schemas.microsoft.com/office/drawing/2014/main" id="{36653156-96D9-8A2B-353C-28FEEBAE81EA}"/>
              </a:ext>
            </a:extLst>
          </p:cNvPr>
          <p:cNvSpPr txBox="1"/>
          <p:nvPr/>
        </p:nvSpPr>
        <p:spPr>
          <a:xfrm>
            <a:off x="9969833" y="2436744"/>
            <a:ext cx="6692569" cy="6051080"/>
          </a:xfrm>
          <a:prstGeom prst="rect">
            <a:avLst/>
          </a:prstGeom>
          <a:noFill/>
        </p:spPr>
        <p:txBody>
          <a:bodyPr wrap="square" lIns="91440" tIns="45720" rIns="91440" bIns="45720" rtlCol="0" anchor="t">
            <a:spAutoFit/>
          </a:bodyPr>
          <a:lstStyle/>
          <a:p>
            <a:pPr>
              <a:lnSpc>
                <a:spcPct val="110000"/>
              </a:lnSpc>
              <a:spcAft>
                <a:spcPts val="1200"/>
              </a:spcAft>
            </a:pPr>
            <a:r>
              <a:rPr lang="en-AU" sz="2800" b="1" dirty="0">
                <a:solidFill>
                  <a:srgbClr val="414042"/>
                </a:solidFill>
                <a:latin typeface="Arial"/>
                <a:cs typeface="Arial"/>
              </a:rPr>
              <a:t>Informing others</a:t>
            </a:r>
          </a:p>
          <a:p>
            <a:pPr>
              <a:lnSpc>
                <a:spcPct val="110000"/>
              </a:lnSpc>
              <a:spcAft>
                <a:spcPts val="1200"/>
              </a:spcAft>
            </a:pPr>
            <a:r>
              <a:rPr lang="en-AU" sz="2800" dirty="0">
                <a:solidFill>
                  <a:srgbClr val="414042"/>
                </a:solidFill>
                <a:latin typeface="Arial"/>
                <a:cs typeface="Arial"/>
              </a:rPr>
              <a:t>Our education work enables </a:t>
            </a:r>
            <a:r>
              <a:rPr lang="en-US" sz="2800" dirty="0">
                <a:solidFill>
                  <a:srgbClr val="414042"/>
                </a:solidFill>
                <a:latin typeface="Arial"/>
                <a:cs typeface="Arial"/>
              </a:rPr>
              <a:t>individuals to learn about their own worldviews, their essential inter-connectedness with all creation and the global issues that are the root causes of poverty. </a:t>
            </a:r>
          </a:p>
          <a:p>
            <a:pPr>
              <a:lnSpc>
                <a:spcPct val="110000"/>
              </a:lnSpc>
              <a:spcAft>
                <a:spcPts val="1200"/>
              </a:spcAft>
            </a:pPr>
            <a:r>
              <a:rPr lang="en-US" sz="2800" dirty="0">
                <a:solidFill>
                  <a:srgbClr val="414042"/>
                </a:solidFill>
                <a:latin typeface="Arial"/>
                <a:cs typeface="Arial"/>
              </a:rPr>
              <a:t>This equips each of us to make a stand to end poverty, promote justice and uphold dignity. It also allows us to make choices and engage in positive actions and leadership for a more just and fair world.</a:t>
            </a:r>
            <a:endParaRPr lang="en-AU" sz="2800" b="1" dirty="0">
              <a:solidFill>
                <a:srgbClr val="414042"/>
              </a:solidFill>
              <a:latin typeface="Arial"/>
              <a:cs typeface="Arial"/>
            </a:endParaRPr>
          </a:p>
        </p:txBody>
      </p:sp>
      <p:cxnSp>
        <p:nvCxnSpPr>
          <p:cNvPr id="6" name="Straight Connector 5">
            <a:extLst>
              <a:ext uri="{FF2B5EF4-FFF2-40B4-BE49-F238E27FC236}">
                <a16:creationId xmlns:a16="http://schemas.microsoft.com/office/drawing/2014/main" id="{4FDBB9E2-CAA4-41A8-2703-994AFECFF18C}"/>
              </a:ext>
            </a:extLst>
          </p:cNvPr>
          <p:cNvCxnSpPr>
            <a:cxnSpLocks/>
          </p:cNvCxnSpPr>
          <p:nvPr/>
        </p:nvCxnSpPr>
        <p:spPr>
          <a:xfrm>
            <a:off x="9707904" y="2167580"/>
            <a:ext cx="7114155" cy="0"/>
          </a:xfrm>
          <a:prstGeom prst="line">
            <a:avLst/>
          </a:prstGeom>
          <a:ln w="92075">
            <a:solidFill>
              <a:srgbClr val="2E29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6679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9739EB-9CBC-288D-EA95-84AE61B2DC91}"/>
              </a:ext>
            </a:extLst>
          </p:cNvPr>
          <p:cNvSpPr>
            <a:spLocks noGrp="1"/>
          </p:cNvSpPr>
          <p:nvPr>
            <p:ph type="title"/>
          </p:nvPr>
        </p:nvSpPr>
        <p:spPr>
          <a:xfrm>
            <a:off x="834504" y="378975"/>
            <a:ext cx="14644753" cy="800100"/>
          </a:xfrm>
        </p:spPr>
        <p:txBody>
          <a:bodyPr lIns="91440" tIns="45720" rIns="91440" bIns="45720" anchor="t"/>
          <a:lstStyle/>
          <a:p>
            <a:r>
              <a:rPr lang="en-US" sz="4400">
                <a:latin typeface="Arial"/>
                <a:cs typeface="Arial"/>
              </a:rPr>
              <a:t>Our Impact: Stories</a:t>
            </a:r>
            <a:endParaRPr lang="en-US" sz="4400"/>
          </a:p>
        </p:txBody>
      </p:sp>
      <p:sp>
        <p:nvSpPr>
          <p:cNvPr id="5" name="Text Placeholder 11">
            <a:extLst>
              <a:ext uri="{FF2B5EF4-FFF2-40B4-BE49-F238E27FC236}">
                <a16:creationId xmlns:a16="http://schemas.microsoft.com/office/drawing/2014/main" id="{569C344A-43A7-CFCC-7870-55C3A64471BE}"/>
              </a:ext>
            </a:extLst>
          </p:cNvPr>
          <p:cNvSpPr txBox="1">
            <a:spLocks/>
          </p:cNvSpPr>
          <p:nvPr/>
        </p:nvSpPr>
        <p:spPr>
          <a:xfrm>
            <a:off x="6457387" y="5183001"/>
            <a:ext cx="5064296" cy="1981200"/>
          </a:xfrm>
          <a:prstGeom prst="rect">
            <a:avLst/>
          </a:prstGeom>
        </p:spPr>
        <p:txBody>
          <a:bodyPr/>
          <a:lstStyle>
            <a:lvl1pPr marL="0" eaLnBrk="1" hangingPunct="1">
              <a:defRPr baseline="0">
                <a:solidFill>
                  <a:schemeClr val="tx1">
                    <a:lumMod val="85000"/>
                    <a:lumOff val="15000"/>
                  </a:schemeClr>
                </a:solidFill>
                <a:latin typeface="+mn-lt"/>
                <a:ea typeface="+mn-ea"/>
                <a:cs typeface="+mn-cs"/>
              </a:defRPr>
            </a:lvl1pPr>
            <a:lvl2pPr marL="457223" eaLnBrk="1" hangingPunct="1">
              <a:defRPr>
                <a:latin typeface="+mn-lt"/>
                <a:ea typeface="+mn-ea"/>
                <a:cs typeface="+mn-cs"/>
              </a:defRPr>
            </a:lvl2pPr>
            <a:lvl3pPr marL="914446" eaLnBrk="1" hangingPunct="1">
              <a:defRPr>
                <a:latin typeface="+mn-lt"/>
                <a:ea typeface="+mn-ea"/>
                <a:cs typeface="+mn-cs"/>
              </a:defRPr>
            </a:lvl3pPr>
            <a:lvl4pPr marL="1371668" eaLnBrk="1" hangingPunct="1">
              <a:defRPr>
                <a:latin typeface="+mn-lt"/>
                <a:ea typeface="+mn-ea"/>
                <a:cs typeface="+mn-cs"/>
              </a:defRPr>
            </a:lvl4pPr>
            <a:lvl5pPr marL="1828892" eaLnBrk="1" hangingPunct="1">
              <a:defRPr>
                <a:latin typeface="+mn-lt"/>
                <a:ea typeface="+mn-ea"/>
                <a:cs typeface="+mn-cs"/>
              </a:defRPr>
            </a:lvl5pPr>
            <a:lvl6pPr marL="2286114" eaLnBrk="1" hangingPunct="1">
              <a:defRPr>
                <a:latin typeface="+mn-lt"/>
                <a:ea typeface="+mn-ea"/>
                <a:cs typeface="+mn-cs"/>
              </a:defRPr>
            </a:lvl6pPr>
            <a:lvl7pPr marL="2743337" eaLnBrk="1" hangingPunct="1">
              <a:defRPr>
                <a:latin typeface="+mn-lt"/>
                <a:ea typeface="+mn-ea"/>
                <a:cs typeface="+mn-cs"/>
              </a:defRPr>
            </a:lvl7pPr>
            <a:lvl8pPr marL="3200560" eaLnBrk="1" hangingPunct="1">
              <a:defRPr>
                <a:latin typeface="+mn-lt"/>
                <a:ea typeface="+mn-ea"/>
                <a:cs typeface="+mn-cs"/>
              </a:defRPr>
            </a:lvl8pPr>
            <a:lvl9pPr marL="3657783" eaLnBrk="1" hangingPunct="1">
              <a:defRPr>
                <a:latin typeface="+mn-lt"/>
                <a:ea typeface="+mn-ea"/>
                <a:cs typeface="+mn-cs"/>
              </a:defRPr>
            </a:lvl9pPr>
          </a:lstStyle>
          <a:p>
            <a:pPr>
              <a:lnSpc>
                <a:spcPct val="110000"/>
              </a:lnSpc>
              <a:spcAft>
                <a:spcPts val="600"/>
              </a:spcAft>
            </a:pPr>
            <a:r>
              <a:rPr lang="en-AU" sz="2500" dirty="0" err="1">
                <a:solidFill>
                  <a:schemeClr val="tx1">
                    <a:lumMod val="75000"/>
                    <a:lumOff val="25000"/>
                  </a:schemeClr>
                </a:solidFill>
                <a:latin typeface="Arial" panose="020B0604020202020204" pitchFamily="34" charset="0"/>
                <a:cs typeface="Arial" panose="020B0604020202020204" pitchFamily="34" charset="0"/>
              </a:rPr>
              <a:t>Monoranjon</a:t>
            </a:r>
            <a:r>
              <a:rPr lang="en-AU" sz="2500" dirty="0">
                <a:solidFill>
                  <a:schemeClr val="tx1">
                    <a:lumMod val="75000"/>
                    <a:lumOff val="25000"/>
                  </a:schemeClr>
                </a:solidFill>
                <a:latin typeface="Arial" panose="020B0604020202020204" pitchFamily="34" charset="0"/>
                <a:cs typeface="Arial" panose="020B0604020202020204" pitchFamily="34" charset="0"/>
              </a:rPr>
              <a:t> lives in Bangladesh, where floods, storms and extreme heat make it hard to grow food and earn an income.</a:t>
            </a:r>
          </a:p>
          <a:p>
            <a:pPr>
              <a:lnSpc>
                <a:spcPct val="110000"/>
              </a:lnSpc>
              <a:spcAft>
                <a:spcPts val="600"/>
              </a:spcAft>
            </a:pPr>
            <a:r>
              <a:rPr lang="en-AU" sz="2500" kern="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With support from Project Compassion, he learnt climate-resilient farming techniques and new ways to diversify his income.</a:t>
            </a:r>
          </a:p>
        </p:txBody>
      </p:sp>
      <p:sp>
        <p:nvSpPr>
          <p:cNvPr id="6" name="Text Placeholder 12">
            <a:extLst>
              <a:ext uri="{FF2B5EF4-FFF2-40B4-BE49-F238E27FC236}">
                <a16:creationId xmlns:a16="http://schemas.microsoft.com/office/drawing/2014/main" id="{350ACA9C-E48F-123B-0E05-27CB19A3708D}"/>
              </a:ext>
            </a:extLst>
          </p:cNvPr>
          <p:cNvSpPr txBox="1">
            <a:spLocks/>
          </p:cNvSpPr>
          <p:nvPr/>
        </p:nvSpPr>
        <p:spPr>
          <a:xfrm>
            <a:off x="11932764" y="5183000"/>
            <a:ext cx="5064295" cy="2423876"/>
          </a:xfrm>
          <a:prstGeom prst="rect">
            <a:avLst/>
          </a:prstGeom>
        </p:spPr>
        <p:txBody>
          <a:bodyPr/>
          <a:lstStyle>
            <a:lvl1pPr marL="0" eaLnBrk="1" hangingPunct="1">
              <a:defRPr baseline="0">
                <a:solidFill>
                  <a:schemeClr val="tx1">
                    <a:lumMod val="85000"/>
                    <a:lumOff val="15000"/>
                  </a:schemeClr>
                </a:solidFill>
                <a:latin typeface="+mn-lt"/>
                <a:ea typeface="+mn-ea"/>
                <a:cs typeface="+mn-cs"/>
              </a:defRPr>
            </a:lvl1pPr>
            <a:lvl2pPr marL="457223" eaLnBrk="1" hangingPunct="1">
              <a:defRPr>
                <a:latin typeface="+mn-lt"/>
                <a:ea typeface="+mn-ea"/>
                <a:cs typeface="+mn-cs"/>
              </a:defRPr>
            </a:lvl2pPr>
            <a:lvl3pPr marL="914446" eaLnBrk="1" hangingPunct="1">
              <a:defRPr>
                <a:latin typeface="+mn-lt"/>
                <a:ea typeface="+mn-ea"/>
                <a:cs typeface="+mn-cs"/>
              </a:defRPr>
            </a:lvl3pPr>
            <a:lvl4pPr marL="1371668" eaLnBrk="1" hangingPunct="1">
              <a:defRPr>
                <a:latin typeface="+mn-lt"/>
                <a:ea typeface="+mn-ea"/>
                <a:cs typeface="+mn-cs"/>
              </a:defRPr>
            </a:lvl4pPr>
            <a:lvl5pPr marL="1828892" eaLnBrk="1" hangingPunct="1">
              <a:defRPr>
                <a:latin typeface="+mn-lt"/>
                <a:ea typeface="+mn-ea"/>
                <a:cs typeface="+mn-cs"/>
              </a:defRPr>
            </a:lvl5pPr>
            <a:lvl6pPr marL="2286114" eaLnBrk="1" hangingPunct="1">
              <a:defRPr>
                <a:latin typeface="+mn-lt"/>
                <a:ea typeface="+mn-ea"/>
                <a:cs typeface="+mn-cs"/>
              </a:defRPr>
            </a:lvl6pPr>
            <a:lvl7pPr marL="2743337" eaLnBrk="1" hangingPunct="1">
              <a:defRPr>
                <a:latin typeface="+mn-lt"/>
                <a:ea typeface="+mn-ea"/>
                <a:cs typeface="+mn-cs"/>
              </a:defRPr>
            </a:lvl7pPr>
            <a:lvl8pPr marL="3200560" eaLnBrk="1" hangingPunct="1">
              <a:defRPr>
                <a:latin typeface="+mn-lt"/>
                <a:ea typeface="+mn-ea"/>
                <a:cs typeface="+mn-cs"/>
              </a:defRPr>
            </a:lvl8pPr>
            <a:lvl9pPr marL="3657783" eaLnBrk="1" hangingPunct="1">
              <a:defRPr>
                <a:latin typeface="+mn-lt"/>
                <a:ea typeface="+mn-ea"/>
                <a:cs typeface="+mn-cs"/>
              </a:defRPr>
            </a:lvl9pPr>
          </a:lstStyle>
          <a:p>
            <a:pPr>
              <a:lnSpc>
                <a:spcPct val="110000"/>
              </a:lnSpc>
              <a:spcAft>
                <a:spcPts val="600"/>
              </a:spcAft>
            </a:pPr>
            <a:r>
              <a:rPr lang="en-AU" sz="2500" kern="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Life was hard for </a:t>
            </a:r>
            <a:r>
              <a:rPr lang="en-AU" sz="2500" kern="0"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Manaini</a:t>
            </a:r>
            <a:r>
              <a:rPr lang="en-AU" sz="2500" kern="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and her children living in rural Fiji. With the support from Caritas Australia’s partner, FRIEND, she learnt food processing and gardening skills, improving nutrition and creating new income opportunities to support her children’s education. </a:t>
            </a:r>
          </a:p>
        </p:txBody>
      </p:sp>
      <p:sp>
        <p:nvSpPr>
          <p:cNvPr id="7" name="Text Placeholder 16">
            <a:extLst>
              <a:ext uri="{FF2B5EF4-FFF2-40B4-BE49-F238E27FC236}">
                <a16:creationId xmlns:a16="http://schemas.microsoft.com/office/drawing/2014/main" id="{B13D2175-C3C0-3BC3-BB09-49FA9373D5BF}"/>
              </a:ext>
            </a:extLst>
          </p:cNvPr>
          <p:cNvSpPr txBox="1">
            <a:spLocks/>
          </p:cNvSpPr>
          <p:nvPr/>
        </p:nvSpPr>
        <p:spPr>
          <a:xfrm>
            <a:off x="834504" y="5183000"/>
            <a:ext cx="4984077" cy="1981201"/>
          </a:xfrm>
          <a:prstGeom prst="rect">
            <a:avLst/>
          </a:prstGeom>
        </p:spPr>
        <p:txBody>
          <a:bodyPr lIns="91440" tIns="45720" rIns="91440" bIns="45720" anchor="t"/>
          <a:lstStyle>
            <a:lvl1pPr marL="0" eaLnBrk="1" hangingPunct="1">
              <a:defRPr baseline="0">
                <a:solidFill>
                  <a:schemeClr val="tx1">
                    <a:lumMod val="85000"/>
                    <a:lumOff val="15000"/>
                  </a:schemeClr>
                </a:solidFill>
                <a:latin typeface="+mn-lt"/>
                <a:ea typeface="+mn-ea"/>
                <a:cs typeface="+mn-cs"/>
              </a:defRPr>
            </a:lvl1pPr>
            <a:lvl2pPr marL="457223" eaLnBrk="1" hangingPunct="1">
              <a:defRPr>
                <a:latin typeface="+mn-lt"/>
                <a:ea typeface="+mn-ea"/>
                <a:cs typeface="+mn-cs"/>
              </a:defRPr>
            </a:lvl2pPr>
            <a:lvl3pPr marL="914446" eaLnBrk="1" hangingPunct="1">
              <a:defRPr>
                <a:latin typeface="+mn-lt"/>
                <a:ea typeface="+mn-ea"/>
                <a:cs typeface="+mn-cs"/>
              </a:defRPr>
            </a:lvl3pPr>
            <a:lvl4pPr marL="1371668" eaLnBrk="1" hangingPunct="1">
              <a:defRPr>
                <a:latin typeface="+mn-lt"/>
                <a:ea typeface="+mn-ea"/>
                <a:cs typeface="+mn-cs"/>
              </a:defRPr>
            </a:lvl4pPr>
            <a:lvl5pPr marL="1828892" eaLnBrk="1" hangingPunct="1">
              <a:defRPr>
                <a:latin typeface="+mn-lt"/>
                <a:ea typeface="+mn-ea"/>
                <a:cs typeface="+mn-cs"/>
              </a:defRPr>
            </a:lvl5pPr>
            <a:lvl6pPr marL="2286114" eaLnBrk="1" hangingPunct="1">
              <a:defRPr>
                <a:latin typeface="+mn-lt"/>
                <a:ea typeface="+mn-ea"/>
                <a:cs typeface="+mn-cs"/>
              </a:defRPr>
            </a:lvl6pPr>
            <a:lvl7pPr marL="2743337" eaLnBrk="1" hangingPunct="1">
              <a:defRPr>
                <a:latin typeface="+mn-lt"/>
                <a:ea typeface="+mn-ea"/>
                <a:cs typeface="+mn-cs"/>
              </a:defRPr>
            </a:lvl7pPr>
            <a:lvl8pPr marL="3200560" eaLnBrk="1" hangingPunct="1">
              <a:defRPr>
                <a:latin typeface="+mn-lt"/>
                <a:ea typeface="+mn-ea"/>
                <a:cs typeface="+mn-cs"/>
              </a:defRPr>
            </a:lvl8pPr>
            <a:lvl9pPr marL="3657783" eaLnBrk="1" hangingPunct="1">
              <a:defRPr>
                <a:latin typeface="+mn-lt"/>
                <a:ea typeface="+mn-ea"/>
                <a:cs typeface="+mn-cs"/>
              </a:defRPr>
            </a:lvl9pPr>
          </a:lstStyle>
          <a:p>
            <a:pPr>
              <a:lnSpc>
                <a:spcPct val="110000"/>
              </a:lnSpc>
              <a:spcAft>
                <a:spcPts val="600"/>
              </a:spcAft>
            </a:pPr>
            <a:r>
              <a:rPr lang="en-AU" sz="2500" kern="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Sisilia had to walk long distances to collect water every day. Thanks to Project Compassion, Sisilia’s school and village now have safe, clean water close by and she can spend more time studying so she can fulfil her dreams of one day becoming a pilot. </a:t>
            </a:r>
          </a:p>
        </p:txBody>
      </p:sp>
      <p:pic>
        <p:nvPicPr>
          <p:cNvPr id="2" name="Picture 1" descr="A woman stands at a fruit and vegetable stall, smiling at camera. ">
            <a:extLst>
              <a:ext uri="{FF2B5EF4-FFF2-40B4-BE49-F238E27FC236}">
                <a16:creationId xmlns:a16="http://schemas.microsoft.com/office/drawing/2014/main" id="{C1207899-7B30-8086-7F03-5E031A1D56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11932765" y="1964174"/>
            <a:ext cx="4572000" cy="3048000"/>
          </a:xfrm>
          <a:prstGeom prst="roundRect">
            <a:avLst/>
          </a:prstGeom>
        </p:spPr>
      </p:pic>
      <p:pic>
        <p:nvPicPr>
          <p:cNvPr id="10" name="Picture 9" descr="A smiling girl in school uniform with a backpack on, stands in the doorway of a mud-thatched dwelling. ">
            <a:extLst>
              <a:ext uri="{FF2B5EF4-FFF2-40B4-BE49-F238E27FC236}">
                <a16:creationId xmlns:a16="http://schemas.microsoft.com/office/drawing/2014/main" id="{FE9A5E52-8D26-3EF3-4E62-BEFF8777D71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35498" y="1964174"/>
            <a:ext cx="4572994" cy="3048000"/>
          </a:xfrm>
          <a:prstGeom prst="roundRect">
            <a:avLst/>
          </a:prstGeom>
        </p:spPr>
      </p:pic>
      <p:pic>
        <p:nvPicPr>
          <p:cNvPr id="11" name="Picture 10" descr="A man stands outside, smiling at camera. ">
            <a:extLst>
              <a:ext uri="{FF2B5EF4-FFF2-40B4-BE49-F238E27FC236}">
                <a16:creationId xmlns:a16="http://schemas.microsoft.com/office/drawing/2014/main" id="{46504AC7-D0E2-08BE-EE29-B5609A77DDA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460402" y="1964174"/>
            <a:ext cx="4572000" cy="3048000"/>
          </a:xfrm>
          <a:prstGeom prst="roundRect">
            <a:avLst/>
          </a:prstGeom>
        </p:spPr>
      </p:pic>
    </p:spTree>
    <p:extLst>
      <p:ext uri="{BB962C8B-B14F-4D97-AF65-F5344CB8AC3E}">
        <p14:creationId xmlns:p14="http://schemas.microsoft.com/office/powerpoint/2010/main" val="2924893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0E35FED-0ABF-2B5F-E16A-E3F3238EE3FE}"/>
              </a:ext>
            </a:extLst>
          </p:cNvPr>
          <p:cNvSpPr>
            <a:spLocks noGrp="1"/>
          </p:cNvSpPr>
          <p:nvPr>
            <p:ph type="body" sz="half" idx="2"/>
          </p:nvPr>
        </p:nvSpPr>
        <p:spPr>
          <a:xfrm>
            <a:off x="581891" y="1941485"/>
            <a:ext cx="8742218" cy="6457950"/>
          </a:xfrm>
        </p:spPr>
        <p:txBody>
          <a:bodyPr lIns="91440" tIns="45720" rIns="91440" bIns="45720" anchor="t"/>
          <a:lstStyle/>
          <a:p>
            <a:pPr>
              <a:lnSpc>
                <a:spcPct val="110000"/>
              </a:lnSpc>
              <a:spcAft>
                <a:spcPts val="1200"/>
              </a:spcAft>
            </a:pPr>
            <a:r>
              <a:rPr lang="en-US" sz="2800" b="1" dirty="0">
                <a:latin typeface="Arial"/>
                <a:cs typeface="Arial"/>
              </a:rPr>
              <a:t>Strength-based Approach</a:t>
            </a:r>
          </a:p>
          <a:p>
            <a:pPr>
              <a:lnSpc>
                <a:spcPct val="110000"/>
              </a:lnSpc>
              <a:spcAft>
                <a:spcPts val="1200"/>
              </a:spcAft>
            </a:pPr>
            <a:r>
              <a:rPr lang="en-AU" sz="2800" dirty="0"/>
              <a:t>The approach starts with 'what people have' and builds on this. It ensures that communities design their own development and leads to more sustainable change. Through this approach, communities:</a:t>
            </a:r>
          </a:p>
          <a:p>
            <a:pPr marL="405765" indent="-405765">
              <a:lnSpc>
                <a:spcPct val="110000"/>
              </a:lnSpc>
              <a:spcAft>
                <a:spcPts val="600"/>
              </a:spcAft>
              <a:buFont typeface="Arial" panose="020B0604020202020204" pitchFamily="34" charset="0"/>
              <a:buChar char="•"/>
            </a:pPr>
            <a:r>
              <a:rPr lang="en-AU" sz="2800" b="1" dirty="0">
                <a:latin typeface="Arial"/>
                <a:cs typeface="Arial"/>
              </a:rPr>
              <a:t>Map their assets</a:t>
            </a:r>
            <a:r>
              <a:rPr lang="en-AU" sz="2800" dirty="0">
                <a:latin typeface="Arial"/>
                <a:cs typeface="Arial"/>
              </a:rPr>
              <a:t> using a variety of tools.</a:t>
            </a:r>
            <a:endParaRPr lang="en-AU" sz="2800" dirty="0"/>
          </a:p>
          <a:p>
            <a:pPr marL="405765" indent="-405765">
              <a:lnSpc>
                <a:spcPct val="110000"/>
              </a:lnSpc>
              <a:spcAft>
                <a:spcPts val="600"/>
              </a:spcAft>
              <a:buFont typeface="Arial" panose="020B0604020202020204" pitchFamily="34" charset="0"/>
              <a:buChar char="•"/>
            </a:pPr>
            <a:r>
              <a:rPr lang="en-AU" sz="2800" b="1" dirty="0">
                <a:latin typeface="Arial"/>
                <a:cs typeface="Arial"/>
              </a:rPr>
              <a:t>Develop a vision</a:t>
            </a:r>
            <a:r>
              <a:rPr lang="en-AU" sz="2800" dirty="0">
                <a:latin typeface="Arial"/>
                <a:cs typeface="Arial"/>
              </a:rPr>
              <a:t> for their community.</a:t>
            </a:r>
            <a:endParaRPr lang="en-AU" sz="2800" dirty="0"/>
          </a:p>
          <a:p>
            <a:pPr marL="405765" indent="-405765">
              <a:lnSpc>
                <a:spcPct val="110000"/>
              </a:lnSpc>
              <a:spcAft>
                <a:spcPts val="600"/>
              </a:spcAft>
              <a:buFont typeface="Arial" panose="020B0604020202020204" pitchFamily="34" charset="0"/>
              <a:buChar char="•"/>
            </a:pPr>
            <a:r>
              <a:rPr lang="en-AU" sz="2800" b="1" dirty="0">
                <a:latin typeface="Arial"/>
                <a:cs typeface="Arial"/>
              </a:rPr>
              <a:t>Share skills and assets</a:t>
            </a:r>
            <a:r>
              <a:rPr lang="en-AU" sz="2800" dirty="0">
                <a:latin typeface="Arial"/>
                <a:cs typeface="Arial"/>
              </a:rPr>
              <a:t> with each other.</a:t>
            </a:r>
            <a:endParaRPr lang="en-AU" sz="2800" dirty="0"/>
          </a:p>
          <a:p>
            <a:pPr marL="405765" indent="-405765">
              <a:lnSpc>
                <a:spcPct val="110000"/>
              </a:lnSpc>
              <a:spcAft>
                <a:spcPts val="600"/>
              </a:spcAft>
              <a:buFont typeface="Arial" panose="020B0604020202020204" pitchFamily="34" charset="0"/>
              <a:buChar char="•"/>
            </a:pPr>
            <a:r>
              <a:rPr lang="en-AU" sz="2800" b="1" dirty="0">
                <a:latin typeface="Arial"/>
                <a:cs typeface="Arial"/>
              </a:rPr>
              <a:t>Strengthen</a:t>
            </a:r>
            <a:r>
              <a:rPr lang="en-AU" sz="2800" dirty="0">
                <a:latin typeface="Arial"/>
                <a:cs typeface="Arial"/>
              </a:rPr>
              <a:t> positive community relationships and trust.</a:t>
            </a:r>
            <a:endParaRPr lang="en-AU" sz="2800" dirty="0"/>
          </a:p>
          <a:p>
            <a:pPr marL="405765" indent="-405765">
              <a:lnSpc>
                <a:spcPct val="110000"/>
              </a:lnSpc>
              <a:spcAft>
                <a:spcPts val="600"/>
              </a:spcAft>
              <a:buFont typeface="Arial" panose="020B0604020202020204" pitchFamily="34" charset="0"/>
              <a:buChar char="•"/>
            </a:pPr>
            <a:r>
              <a:rPr lang="en-AU" sz="2800" b="1" dirty="0">
                <a:latin typeface="Arial"/>
                <a:cs typeface="Arial"/>
              </a:rPr>
              <a:t>Work together</a:t>
            </a:r>
            <a:r>
              <a:rPr lang="en-AU" sz="2800" dirty="0">
                <a:latin typeface="Arial"/>
                <a:cs typeface="Arial"/>
              </a:rPr>
              <a:t> to advocate for community needs.</a:t>
            </a:r>
            <a:endParaRPr lang="en-AU" sz="2800" dirty="0"/>
          </a:p>
          <a:p>
            <a:pPr marL="405765" indent="-405765">
              <a:lnSpc>
                <a:spcPct val="110000"/>
              </a:lnSpc>
              <a:spcAft>
                <a:spcPts val="600"/>
              </a:spcAft>
              <a:buFont typeface="Arial" panose="020B0604020202020204" pitchFamily="34" charset="0"/>
              <a:buChar char="•"/>
            </a:pPr>
            <a:r>
              <a:rPr lang="en-AU" sz="2800" b="1" dirty="0">
                <a:latin typeface="Arial"/>
                <a:cs typeface="Arial"/>
              </a:rPr>
              <a:t>Regularly monitor</a:t>
            </a:r>
            <a:r>
              <a:rPr lang="en-AU" sz="2800" dirty="0">
                <a:latin typeface="Arial"/>
                <a:cs typeface="Arial"/>
              </a:rPr>
              <a:t> their own progress.</a:t>
            </a:r>
            <a:endParaRPr lang="en-AU" sz="2800" dirty="0"/>
          </a:p>
        </p:txBody>
      </p:sp>
      <p:sp>
        <p:nvSpPr>
          <p:cNvPr id="4" name="Title 3">
            <a:extLst>
              <a:ext uri="{FF2B5EF4-FFF2-40B4-BE49-F238E27FC236}">
                <a16:creationId xmlns:a16="http://schemas.microsoft.com/office/drawing/2014/main" id="{B8346545-D1AF-AB69-A394-B017C0C92AE0}"/>
              </a:ext>
            </a:extLst>
          </p:cNvPr>
          <p:cNvSpPr>
            <a:spLocks noGrp="1"/>
          </p:cNvSpPr>
          <p:nvPr>
            <p:ph type="title"/>
          </p:nvPr>
        </p:nvSpPr>
        <p:spPr>
          <a:xfrm>
            <a:off x="581891" y="303175"/>
            <a:ext cx="14484110" cy="800100"/>
          </a:xfrm>
        </p:spPr>
        <p:txBody>
          <a:bodyPr/>
          <a:lstStyle/>
          <a:p>
            <a:r>
              <a:rPr lang="en-US" sz="4400" dirty="0">
                <a:solidFill>
                  <a:srgbClr val="762000"/>
                </a:solidFill>
              </a:rPr>
              <a:t>How We Work</a:t>
            </a:r>
            <a:br>
              <a:rPr lang="en-US" sz="4400" dirty="0">
                <a:solidFill>
                  <a:srgbClr val="762000"/>
                </a:solidFill>
              </a:rPr>
            </a:br>
            <a:endParaRPr lang="en-AU" sz="4400" dirty="0"/>
          </a:p>
        </p:txBody>
      </p:sp>
      <p:pic>
        <p:nvPicPr>
          <p:cNvPr id="18" name="Picture Placeholder 17" descr="Two women sit on chairs next to a table. One is taking the blood pressure of the other using a cuff and stethoscope. ">
            <a:extLst>
              <a:ext uri="{FF2B5EF4-FFF2-40B4-BE49-F238E27FC236}">
                <a16:creationId xmlns:a16="http://schemas.microsoft.com/office/drawing/2014/main" id="{DCC881E2-15DD-D793-55E0-FD857FCCD399}"/>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Lst>
          </a:blip>
          <a:srcRect/>
          <a:stretch>
            <a:fillRect/>
          </a:stretch>
        </p:blipFill>
        <p:spPr>
          <a:xfrm>
            <a:off x="9455285" y="2024772"/>
            <a:ext cx="7053169" cy="5704056"/>
          </a:xfrm>
          <a:prstGeom prst="rect">
            <a:avLst/>
          </a:prstGeom>
        </p:spPr>
      </p:pic>
      <p:sp>
        <p:nvSpPr>
          <p:cNvPr id="5" name="TextBox 4">
            <a:extLst>
              <a:ext uri="{FF2B5EF4-FFF2-40B4-BE49-F238E27FC236}">
                <a16:creationId xmlns:a16="http://schemas.microsoft.com/office/drawing/2014/main" id="{614030B5-4367-3505-D526-D02C5AA3CEBC}"/>
              </a:ext>
            </a:extLst>
          </p:cNvPr>
          <p:cNvSpPr txBox="1"/>
          <p:nvPr/>
        </p:nvSpPr>
        <p:spPr>
          <a:xfrm>
            <a:off x="9455284" y="7728828"/>
            <a:ext cx="7053169" cy="612988"/>
          </a:xfrm>
          <a:prstGeom prst="rect">
            <a:avLst/>
          </a:prstGeom>
          <a:noFill/>
        </p:spPr>
        <p:txBody>
          <a:bodyPr wrap="square">
            <a:spAutoFit/>
          </a:bodyPr>
          <a:lstStyle/>
          <a:p>
            <a:pPr>
              <a:lnSpc>
                <a:spcPct val="110000"/>
              </a:lnSpc>
            </a:pPr>
            <a:r>
              <a:rPr lang="en-AU" sz="1600" dirty="0" err="1">
                <a:latin typeface="Arial" panose="020B0604020202020204" pitchFamily="34" charset="0"/>
                <a:cs typeface="Arial" panose="020B0604020202020204" pitchFamily="34" charset="0"/>
              </a:rPr>
              <a:t>Pronali</a:t>
            </a:r>
            <a:r>
              <a:rPr lang="en-AU" sz="1600" dirty="0">
                <a:latin typeface="Arial" panose="020B0604020202020204" pitchFamily="34" charset="0"/>
                <a:cs typeface="Arial" panose="020B0604020202020204" pitchFamily="34" charset="0"/>
              </a:rPr>
              <a:t> is a trained rural midwife helping mothers in Bangladesh. Photo: Sumon </a:t>
            </a:r>
            <a:r>
              <a:rPr lang="en-AU" sz="1600" dirty="0" err="1">
                <a:latin typeface="Arial" panose="020B0604020202020204" pitchFamily="34" charset="0"/>
                <a:cs typeface="Arial" panose="020B0604020202020204" pitchFamily="34" charset="0"/>
              </a:rPr>
              <a:t>Corraya</a:t>
            </a:r>
            <a:r>
              <a:rPr lang="en-AU" sz="1600" dirty="0">
                <a:latin typeface="Arial" panose="020B0604020202020204" pitchFamily="34" charset="0"/>
                <a:cs typeface="Arial" panose="020B0604020202020204" pitchFamily="34" charset="0"/>
              </a:rPr>
              <a:t>/ Caritas Bangladesh.</a:t>
            </a:r>
          </a:p>
        </p:txBody>
      </p:sp>
    </p:spTree>
    <p:extLst>
      <p:ext uri="{BB962C8B-B14F-4D97-AF65-F5344CB8AC3E}">
        <p14:creationId xmlns:p14="http://schemas.microsoft.com/office/powerpoint/2010/main" val="1082503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0E35FED-0ABF-2B5F-E16A-E3F3238EE3FE}"/>
              </a:ext>
            </a:extLst>
          </p:cNvPr>
          <p:cNvSpPr>
            <a:spLocks noGrp="1"/>
          </p:cNvSpPr>
          <p:nvPr>
            <p:ph type="body" sz="half" idx="2"/>
          </p:nvPr>
        </p:nvSpPr>
        <p:spPr>
          <a:xfrm>
            <a:off x="544750" y="1924053"/>
            <a:ext cx="8137093" cy="6457950"/>
          </a:xfrm>
        </p:spPr>
        <p:txBody>
          <a:bodyPr lIns="91440" tIns="45720" rIns="91440" bIns="45720" anchor="t"/>
          <a:lstStyle/>
          <a:p>
            <a:pPr>
              <a:lnSpc>
                <a:spcPct val="110000"/>
              </a:lnSpc>
              <a:spcAft>
                <a:spcPts val="1200"/>
              </a:spcAft>
            </a:pPr>
            <a:r>
              <a:rPr lang="en-US" sz="2800" b="1" dirty="0"/>
              <a:t>Accompaniment Model</a:t>
            </a:r>
          </a:p>
          <a:p>
            <a:pPr>
              <a:lnSpc>
                <a:spcPct val="110000"/>
              </a:lnSpc>
              <a:spcAft>
                <a:spcPts val="1200"/>
              </a:spcAft>
            </a:pPr>
            <a:r>
              <a:rPr lang="en-AU" sz="2800" dirty="0"/>
              <a:t>This approach means walking side-by-side with our program partners. It means supporting them and following their lead.</a:t>
            </a:r>
          </a:p>
          <a:p>
            <a:pPr>
              <a:lnSpc>
                <a:spcPct val="110000"/>
              </a:lnSpc>
              <a:spcAft>
                <a:spcPts val="600"/>
              </a:spcAft>
            </a:pPr>
            <a:r>
              <a:rPr lang="en-AU" sz="2800" dirty="0">
                <a:latin typeface="Arial"/>
                <a:cs typeface="Arial"/>
              </a:rPr>
              <a:t>We accompany our program partners through: </a:t>
            </a:r>
          </a:p>
          <a:p>
            <a:pPr marL="405765" indent="-405765">
              <a:lnSpc>
                <a:spcPct val="110000"/>
              </a:lnSpc>
              <a:spcAft>
                <a:spcPts val="600"/>
              </a:spcAft>
              <a:buFont typeface="Arial" panose="020B0604020202020204" pitchFamily="34" charset="0"/>
              <a:buChar char="•"/>
            </a:pPr>
            <a:r>
              <a:rPr lang="en-AU" sz="2800" dirty="0">
                <a:latin typeface="Arial"/>
                <a:cs typeface="Arial"/>
              </a:rPr>
              <a:t>Training and mentoring.</a:t>
            </a:r>
            <a:endParaRPr lang="en-AU" sz="2800" dirty="0"/>
          </a:p>
          <a:p>
            <a:pPr marL="405765" indent="-405765">
              <a:lnSpc>
                <a:spcPct val="110000"/>
              </a:lnSpc>
              <a:spcAft>
                <a:spcPts val="600"/>
              </a:spcAft>
              <a:buFont typeface="Arial" panose="020B0604020202020204" pitchFamily="34" charset="0"/>
              <a:buChar char="•"/>
            </a:pPr>
            <a:r>
              <a:rPr lang="en-AU" sz="2800" dirty="0">
                <a:latin typeface="Arial"/>
                <a:cs typeface="Arial"/>
              </a:rPr>
              <a:t>Technical support. </a:t>
            </a:r>
          </a:p>
          <a:p>
            <a:pPr marL="405765" indent="-405765">
              <a:lnSpc>
                <a:spcPct val="110000"/>
              </a:lnSpc>
              <a:spcAft>
                <a:spcPts val="600"/>
              </a:spcAft>
              <a:buFont typeface="Arial" panose="020B0604020202020204" pitchFamily="34" charset="0"/>
              <a:buChar char="•"/>
            </a:pPr>
            <a:r>
              <a:rPr lang="en-AU" sz="2800" dirty="0">
                <a:latin typeface="Arial"/>
                <a:cs typeface="Arial"/>
              </a:rPr>
              <a:t>Risk management. </a:t>
            </a:r>
          </a:p>
          <a:p>
            <a:pPr marL="405765" indent="-405765">
              <a:lnSpc>
                <a:spcPct val="110000"/>
              </a:lnSpc>
              <a:spcAft>
                <a:spcPts val="600"/>
              </a:spcAft>
              <a:buFont typeface="Arial" panose="020B0604020202020204" pitchFamily="34" charset="0"/>
              <a:buChar char="•"/>
            </a:pPr>
            <a:r>
              <a:rPr lang="en-AU" sz="2800" dirty="0">
                <a:latin typeface="Arial"/>
                <a:cs typeface="Arial"/>
              </a:rPr>
              <a:t>Organisational development.</a:t>
            </a:r>
            <a:endParaRPr lang="en-AU" sz="2800" dirty="0"/>
          </a:p>
          <a:p>
            <a:pPr marL="405765" indent="-405765">
              <a:lnSpc>
                <a:spcPct val="110000"/>
              </a:lnSpc>
              <a:spcAft>
                <a:spcPts val="600"/>
              </a:spcAft>
              <a:buFont typeface="Arial" panose="020B0604020202020204" pitchFamily="34" charset="0"/>
              <a:buChar char="•"/>
            </a:pPr>
            <a:r>
              <a:rPr lang="en-AU" sz="2800" dirty="0">
                <a:latin typeface="Arial"/>
                <a:cs typeface="Arial"/>
              </a:rPr>
              <a:t>Funding.</a:t>
            </a:r>
            <a:endParaRPr lang="en-AU" sz="2800" dirty="0"/>
          </a:p>
          <a:p>
            <a:pPr marL="405765" indent="-405765">
              <a:lnSpc>
                <a:spcPct val="110000"/>
              </a:lnSpc>
              <a:spcAft>
                <a:spcPts val="600"/>
              </a:spcAft>
              <a:buFont typeface="Arial" panose="020B0604020202020204" pitchFamily="34" charset="0"/>
              <a:buChar char="•"/>
            </a:pPr>
            <a:r>
              <a:rPr lang="en-AU" sz="2800" dirty="0">
                <a:latin typeface="Arial"/>
                <a:cs typeface="Arial"/>
              </a:rPr>
              <a:t>Amplifying their voices.</a:t>
            </a:r>
            <a:endParaRPr lang="en-AU" sz="2800" dirty="0"/>
          </a:p>
          <a:p>
            <a:pPr>
              <a:lnSpc>
                <a:spcPct val="110000"/>
              </a:lnSpc>
              <a:spcAft>
                <a:spcPts val="1200"/>
              </a:spcAft>
            </a:pPr>
            <a:endParaRPr lang="en-AU" sz="2800" dirty="0"/>
          </a:p>
        </p:txBody>
      </p:sp>
      <p:sp>
        <p:nvSpPr>
          <p:cNvPr id="4" name="Title 3">
            <a:extLst>
              <a:ext uri="{FF2B5EF4-FFF2-40B4-BE49-F238E27FC236}">
                <a16:creationId xmlns:a16="http://schemas.microsoft.com/office/drawing/2014/main" id="{B8346545-D1AF-AB69-A394-B017C0C92AE0}"/>
              </a:ext>
            </a:extLst>
          </p:cNvPr>
          <p:cNvSpPr>
            <a:spLocks noGrp="1"/>
          </p:cNvSpPr>
          <p:nvPr>
            <p:ph type="title"/>
          </p:nvPr>
        </p:nvSpPr>
        <p:spPr>
          <a:xfrm>
            <a:off x="544750" y="301152"/>
            <a:ext cx="14644753" cy="800100"/>
          </a:xfrm>
        </p:spPr>
        <p:txBody>
          <a:bodyPr/>
          <a:lstStyle/>
          <a:p>
            <a:r>
              <a:rPr lang="en-US" sz="4400" dirty="0">
                <a:solidFill>
                  <a:srgbClr val="762000"/>
                </a:solidFill>
              </a:rPr>
              <a:t>How We Work</a:t>
            </a:r>
            <a:endParaRPr lang="en-AU" sz="4400" dirty="0"/>
          </a:p>
        </p:txBody>
      </p:sp>
      <p:pic>
        <p:nvPicPr>
          <p:cNvPr id="3" name="Picture Placeholder 2" descr="A group of women sit together on the floor with plates of ingredients in front of them. All are wearing blue hair nets.">
            <a:extLst>
              <a:ext uri="{FF2B5EF4-FFF2-40B4-BE49-F238E27FC236}">
                <a16:creationId xmlns:a16="http://schemas.microsoft.com/office/drawing/2014/main" id="{26892E0A-538C-C460-D46F-CEE230158623}"/>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Lst>
          </a:blip>
          <a:srcRect/>
          <a:stretch>
            <a:fillRect/>
          </a:stretch>
        </p:blipFill>
        <p:spPr>
          <a:xfrm>
            <a:off x="9394723" y="1924053"/>
            <a:ext cx="7108722" cy="5706000"/>
          </a:xfrm>
          <a:prstGeom prst="rect">
            <a:avLst/>
          </a:prstGeom>
        </p:spPr>
      </p:pic>
      <p:sp>
        <p:nvSpPr>
          <p:cNvPr id="7" name="TextBox 6">
            <a:extLst>
              <a:ext uri="{FF2B5EF4-FFF2-40B4-BE49-F238E27FC236}">
                <a16:creationId xmlns:a16="http://schemas.microsoft.com/office/drawing/2014/main" id="{CBC4B5F8-B5D8-E863-F9CD-852C41EA87AD}"/>
              </a:ext>
            </a:extLst>
          </p:cNvPr>
          <p:cNvSpPr txBox="1"/>
          <p:nvPr/>
        </p:nvSpPr>
        <p:spPr>
          <a:xfrm>
            <a:off x="9394723" y="7630053"/>
            <a:ext cx="7635971" cy="612988"/>
          </a:xfrm>
          <a:prstGeom prst="rect">
            <a:avLst/>
          </a:prstGeom>
          <a:noFill/>
        </p:spPr>
        <p:txBody>
          <a:bodyPr wrap="square">
            <a:spAutoFit/>
          </a:bodyPr>
          <a:lstStyle/>
          <a:p>
            <a:pPr>
              <a:lnSpc>
                <a:spcPct val="110000"/>
              </a:lnSpc>
            </a:pPr>
            <a:r>
              <a:rPr lang="en-AU" sz="1600" dirty="0" err="1">
                <a:latin typeface="Arial" panose="020B0604020202020204" pitchFamily="34" charset="0"/>
                <a:cs typeface="Arial" panose="020B0604020202020204" pitchFamily="34" charset="0"/>
              </a:rPr>
              <a:t>Manaini</a:t>
            </a:r>
            <a:r>
              <a:rPr lang="en-AU" sz="1600" dirty="0">
                <a:latin typeface="Arial" panose="020B0604020202020204" pitchFamily="34" charset="0"/>
                <a:cs typeface="Arial" panose="020B0604020202020204" pitchFamily="34" charset="0"/>
              </a:rPr>
              <a:t> and her community learnt food processing skills to transform leftovers from crops into flour to increase their weekly income. Photo: Caritas Australia</a:t>
            </a:r>
          </a:p>
        </p:txBody>
      </p:sp>
    </p:spTree>
    <p:extLst>
      <p:ext uri="{BB962C8B-B14F-4D97-AF65-F5344CB8AC3E}">
        <p14:creationId xmlns:p14="http://schemas.microsoft.com/office/powerpoint/2010/main" val="19170065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86EA27B-E44D-414A-9EA8-9882126BB0DD}"/>
              </a:ext>
            </a:extLst>
          </p:cNvPr>
          <p:cNvSpPr>
            <a:spLocks noGrp="1"/>
          </p:cNvSpPr>
          <p:nvPr>
            <p:ph type="body" sz="half" idx="2"/>
          </p:nvPr>
        </p:nvSpPr>
        <p:spPr>
          <a:xfrm>
            <a:off x="581891" y="2031044"/>
            <a:ext cx="15937746" cy="5702300"/>
          </a:xfrm>
        </p:spPr>
        <p:txBody>
          <a:bodyPr lIns="130048" tIns="65024" rIns="130048" bIns="65024" anchor="t"/>
          <a:lstStyle/>
          <a:p>
            <a:pPr>
              <a:lnSpc>
                <a:spcPct val="110000"/>
              </a:lnSpc>
              <a:spcAft>
                <a:spcPts val="1200"/>
              </a:spcAft>
            </a:pPr>
            <a:r>
              <a:rPr lang="en-AU" altLang="en-US" sz="2800" b="1" dirty="0">
                <a:latin typeface="Arial"/>
                <a:cs typeface="Arial"/>
              </a:rPr>
              <a:t>Ways you can take action:</a:t>
            </a:r>
          </a:p>
          <a:p>
            <a:pPr marL="405765" indent="-405765">
              <a:lnSpc>
                <a:spcPct val="110000"/>
              </a:lnSpc>
              <a:spcAft>
                <a:spcPts val="1200"/>
              </a:spcAft>
              <a:buFont typeface="Arial" panose="020B0604020202020204" pitchFamily="34" charset="0"/>
              <a:buChar char="•"/>
            </a:pPr>
            <a:r>
              <a:rPr lang="en-AU" altLang="en-US" sz="2800" dirty="0">
                <a:latin typeface="Arial"/>
                <a:cs typeface="Arial"/>
              </a:rPr>
              <a:t>Participating in advocacy campaigns</a:t>
            </a:r>
            <a:endParaRPr lang="en-AU" altLang="en-US" sz="2800" dirty="0"/>
          </a:p>
          <a:p>
            <a:pPr marL="405765" indent="-405765">
              <a:lnSpc>
                <a:spcPct val="110000"/>
              </a:lnSpc>
              <a:spcAft>
                <a:spcPts val="1200"/>
              </a:spcAft>
              <a:buFont typeface="Arial" panose="020B0604020202020204" pitchFamily="34" charset="0"/>
              <a:buChar char="•"/>
            </a:pPr>
            <a:r>
              <a:rPr lang="en-AU" altLang="en-US" sz="2800" dirty="0">
                <a:latin typeface="Arial"/>
                <a:cs typeface="Arial"/>
              </a:rPr>
              <a:t>Volunteering</a:t>
            </a:r>
            <a:endParaRPr lang="en-AU" altLang="en-US" sz="2800" dirty="0"/>
          </a:p>
          <a:p>
            <a:pPr marL="405765" indent="-405765">
              <a:lnSpc>
                <a:spcPct val="110000"/>
              </a:lnSpc>
              <a:spcAft>
                <a:spcPts val="1200"/>
              </a:spcAft>
              <a:buFont typeface="Arial" panose="020B0604020202020204" pitchFamily="34" charset="0"/>
              <a:buChar char="•"/>
            </a:pPr>
            <a:r>
              <a:rPr lang="en-AU" altLang="en-US" sz="2800" dirty="0">
                <a:latin typeface="Arial"/>
                <a:cs typeface="Arial"/>
              </a:rPr>
              <a:t>Public speaking</a:t>
            </a:r>
            <a:endParaRPr lang="en-AU" altLang="en-US" sz="2800" dirty="0"/>
          </a:p>
          <a:p>
            <a:pPr marL="405765" indent="-405765">
              <a:lnSpc>
                <a:spcPct val="110000"/>
              </a:lnSpc>
              <a:spcAft>
                <a:spcPts val="1200"/>
              </a:spcAft>
              <a:buFont typeface="Arial" panose="020B0604020202020204" pitchFamily="34" charset="0"/>
              <a:buChar char="•"/>
            </a:pPr>
            <a:r>
              <a:rPr lang="en-AU" altLang="en-US" sz="2800" dirty="0">
                <a:latin typeface="Arial"/>
                <a:cs typeface="Arial"/>
              </a:rPr>
              <a:t>Giving financially</a:t>
            </a:r>
            <a:endParaRPr lang="en-AU" altLang="en-US" sz="2800" dirty="0"/>
          </a:p>
          <a:p>
            <a:pPr marL="405765" indent="-405765">
              <a:lnSpc>
                <a:spcPct val="110000"/>
              </a:lnSpc>
              <a:spcAft>
                <a:spcPts val="1200"/>
              </a:spcAft>
              <a:buFont typeface="Arial" panose="020B0604020202020204" pitchFamily="34" charset="0"/>
              <a:buChar char="•"/>
            </a:pPr>
            <a:r>
              <a:rPr lang="en-AU" altLang="en-US" sz="2800" dirty="0">
                <a:latin typeface="Arial"/>
                <a:cs typeface="Arial"/>
              </a:rPr>
              <a:t>Fundraising</a:t>
            </a:r>
            <a:endParaRPr lang="en-AU" altLang="en-US" sz="2800" dirty="0"/>
          </a:p>
          <a:p>
            <a:pPr marL="405765" indent="-405765">
              <a:lnSpc>
                <a:spcPct val="110000"/>
              </a:lnSpc>
              <a:spcAft>
                <a:spcPts val="1200"/>
              </a:spcAft>
              <a:buFont typeface="Arial" panose="020B0604020202020204" pitchFamily="34" charset="0"/>
              <a:buChar char="•"/>
            </a:pPr>
            <a:r>
              <a:rPr lang="en-AU" altLang="en-US" sz="2800" dirty="0">
                <a:latin typeface="Arial"/>
                <a:cs typeface="Arial"/>
              </a:rPr>
              <a:t>Talking to others about global issues</a:t>
            </a:r>
            <a:endParaRPr lang="en-AU" altLang="en-US" sz="2800" dirty="0"/>
          </a:p>
          <a:p>
            <a:pPr marL="405765" indent="-405765">
              <a:lnSpc>
                <a:spcPct val="110000"/>
              </a:lnSpc>
              <a:spcAft>
                <a:spcPts val="1200"/>
              </a:spcAft>
              <a:buFont typeface="Arial" panose="020B0604020202020204" pitchFamily="34" charset="0"/>
              <a:buChar char="•"/>
            </a:pPr>
            <a:r>
              <a:rPr lang="en-AU" altLang="en-US" sz="2800" dirty="0">
                <a:latin typeface="Arial"/>
                <a:cs typeface="Arial"/>
              </a:rPr>
              <a:t>Caring for creation</a:t>
            </a:r>
            <a:endParaRPr lang="en-AU" altLang="en-US" sz="2800" dirty="0"/>
          </a:p>
          <a:p>
            <a:pPr>
              <a:lnSpc>
                <a:spcPct val="110000"/>
              </a:lnSpc>
              <a:spcAft>
                <a:spcPts val="1200"/>
              </a:spcAft>
            </a:pPr>
            <a:endParaRPr lang="en-US" sz="2800" dirty="0"/>
          </a:p>
        </p:txBody>
      </p:sp>
      <p:sp>
        <p:nvSpPr>
          <p:cNvPr id="5" name="Title 4">
            <a:extLst>
              <a:ext uri="{FF2B5EF4-FFF2-40B4-BE49-F238E27FC236}">
                <a16:creationId xmlns:a16="http://schemas.microsoft.com/office/drawing/2014/main" id="{ABF20461-8CC5-3E47-90B7-E666886C6577}"/>
              </a:ext>
            </a:extLst>
          </p:cNvPr>
          <p:cNvSpPr>
            <a:spLocks noGrp="1"/>
          </p:cNvSpPr>
          <p:nvPr>
            <p:ph type="title"/>
          </p:nvPr>
        </p:nvSpPr>
        <p:spPr>
          <a:xfrm>
            <a:off x="581891" y="312942"/>
            <a:ext cx="14886349" cy="800100"/>
          </a:xfrm>
          <a:prstGeom prst="rect">
            <a:avLst/>
          </a:prstGeom>
        </p:spPr>
        <p:txBody>
          <a:bodyPr/>
          <a:lstStyle/>
          <a:p>
            <a:r>
              <a:rPr lang="en-AU" sz="4400" dirty="0"/>
              <a:t>How can you help?</a:t>
            </a:r>
          </a:p>
        </p:txBody>
      </p:sp>
      <p:pic>
        <p:nvPicPr>
          <p:cNvPr id="6" name="Picture 5" descr="A young girl places money into a Project Compassion box, being held by an older girl.">
            <a:extLst>
              <a:ext uri="{FF2B5EF4-FFF2-40B4-BE49-F238E27FC236}">
                <a16:creationId xmlns:a16="http://schemas.microsoft.com/office/drawing/2014/main" id="{B5BF1F18-2B60-6C13-8913-991ED20FF8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4"/>
          <a:stretch>
            <a:fillRect/>
          </a:stretch>
        </p:blipFill>
        <p:spPr>
          <a:xfrm>
            <a:off x="12423044" y="1805067"/>
            <a:ext cx="4606925" cy="3071733"/>
          </a:xfrm>
          <a:prstGeom prst="rect">
            <a:avLst/>
          </a:prstGeom>
          <a:ln w="57150">
            <a:noFill/>
          </a:ln>
          <a:effectLst/>
        </p:spPr>
      </p:pic>
      <p:pic>
        <p:nvPicPr>
          <p:cNvPr id="3" name="Picture 2" descr="A group of students lie around a map of the world with the words 'Common Good', 'Solidarity' and ' Dignity' sitting on the map.">
            <a:extLst>
              <a:ext uri="{FF2B5EF4-FFF2-40B4-BE49-F238E27FC236}">
                <a16:creationId xmlns:a16="http://schemas.microsoft.com/office/drawing/2014/main" id="{AA1B529B-B5C9-654B-1116-4919612BFA2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rot="16200000">
            <a:off x="8434815" y="2162024"/>
            <a:ext cx="3619702" cy="542955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pic>
        <p:nvPicPr>
          <p:cNvPr id="9" name="Picture 8" descr="A young girl uses a stick to point to paintings on the outside wall of her school building, which depict how to practice good hygiene, while other students watch on. ">
            <a:extLst>
              <a:ext uri="{FF2B5EF4-FFF2-40B4-BE49-F238E27FC236}">
                <a16:creationId xmlns:a16="http://schemas.microsoft.com/office/drawing/2014/main" id="{ABAB2D71-561E-6B39-95DD-412891794D2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2110760" y="5071983"/>
            <a:ext cx="4604951" cy="3071733"/>
          </a:xfrm>
          <a:prstGeom prst="rect">
            <a:avLst/>
          </a:prstGeom>
          <a:ln w="57150">
            <a:noFill/>
          </a:ln>
          <a:effectLst/>
        </p:spPr>
      </p:pic>
    </p:spTree>
    <p:extLst>
      <p:ext uri="{BB962C8B-B14F-4D97-AF65-F5344CB8AC3E}">
        <p14:creationId xmlns:p14="http://schemas.microsoft.com/office/powerpoint/2010/main" val="2739732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F20461-8CC5-3E47-90B7-E666886C6577}"/>
              </a:ext>
            </a:extLst>
          </p:cNvPr>
          <p:cNvSpPr>
            <a:spLocks noGrp="1"/>
          </p:cNvSpPr>
          <p:nvPr>
            <p:ph type="title"/>
          </p:nvPr>
        </p:nvSpPr>
        <p:spPr>
          <a:xfrm>
            <a:off x="568036" y="242787"/>
            <a:ext cx="14431682" cy="800100"/>
          </a:xfrm>
          <a:prstGeom prst="rect">
            <a:avLst/>
          </a:prstGeom>
        </p:spPr>
        <p:txBody>
          <a:bodyPr/>
          <a:lstStyle/>
          <a:p>
            <a:r>
              <a:rPr lang="en-AU" sz="4400" dirty="0"/>
              <a:t>ACT - Fundraising</a:t>
            </a:r>
          </a:p>
        </p:txBody>
      </p:sp>
      <p:sp>
        <p:nvSpPr>
          <p:cNvPr id="9" name="TextBox 8">
            <a:extLst>
              <a:ext uri="{FF2B5EF4-FFF2-40B4-BE49-F238E27FC236}">
                <a16:creationId xmlns:a16="http://schemas.microsoft.com/office/drawing/2014/main" id="{CC411EE8-1784-D348-9AF1-4AB31E385C66}"/>
              </a:ext>
            </a:extLst>
          </p:cNvPr>
          <p:cNvSpPr txBox="1"/>
          <p:nvPr/>
        </p:nvSpPr>
        <p:spPr>
          <a:xfrm>
            <a:off x="211721" y="5953069"/>
            <a:ext cx="3411511" cy="492443"/>
          </a:xfrm>
          <a:prstGeom prst="rect">
            <a:avLst/>
          </a:prstGeom>
          <a:noFill/>
        </p:spPr>
        <p:txBody>
          <a:bodyPr wrap="none" rtlCol="0">
            <a:spAutoFit/>
          </a:bodyPr>
          <a:lstStyle/>
          <a:p>
            <a:pPr algn="ctr"/>
            <a:r>
              <a:rPr lang="en-AU" sz="2600" b="1" dirty="0">
                <a:solidFill>
                  <a:schemeClr val="tx1">
                    <a:lumMod val="75000"/>
                    <a:lumOff val="25000"/>
                  </a:schemeClr>
                </a:solidFill>
                <a:latin typeface="Arial" panose="020B0604020202020204" pitchFamily="34" charset="0"/>
              </a:rPr>
              <a:t>Project Compassion</a:t>
            </a:r>
          </a:p>
        </p:txBody>
      </p:sp>
      <p:sp>
        <p:nvSpPr>
          <p:cNvPr id="49" name="TextBox 48">
            <a:extLst>
              <a:ext uri="{FF2B5EF4-FFF2-40B4-BE49-F238E27FC236}">
                <a16:creationId xmlns:a16="http://schemas.microsoft.com/office/drawing/2014/main" id="{BBABE300-7A14-AB4F-A7BC-CF0BE7B908F6}"/>
              </a:ext>
            </a:extLst>
          </p:cNvPr>
          <p:cNvSpPr txBox="1"/>
          <p:nvPr/>
        </p:nvSpPr>
        <p:spPr>
          <a:xfrm>
            <a:off x="3840158" y="5953069"/>
            <a:ext cx="2963567" cy="492443"/>
          </a:xfrm>
          <a:prstGeom prst="rect">
            <a:avLst/>
          </a:prstGeom>
          <a:noFill/>
        </p:spPr>
        <p:txBody>
          <a:bodyPr wrap="none" lIns="91440" tIns="45720" rIns="91440" bIns="45720" rtlCol="0" anchor="t">
            <a:spAutoFit/>
          </a:bodyPr>
          <a:lstStyle/>
          <a:p>
            <a:pPr algn="ctr"/>
            <a:r>
              <a:rPr lang="en-AU" sz="2600" b="1" dirty="0">
                <a:solidFill>
                  <a:schemeClr val="tx1">
                    <a:lumMod val="75000"/>
                    <a:lumOff val="25000"/>
                  </a:schemeClr>
                </a:solidFill>
                <a:latin typeface="Arial" panose="020B0604020202020204" pitchFamily="34" charset="0"/>
              </a:rPr>
              <a:t>Pancake Tuesday</a:t>
            </a:r>
            <a:endParaRPr lang="en-US" sz="2600" dirty="0">
              <a:solidFill>
                <a:schemeClr val="tx1">
                  <a:lumMod val="75000"/>
                  <a:lumOff val="25000"/>
                </a:schemeClr>
              </a:solidFill>
              <a:latin typeface="Arial" panose="020B0604020202020204" pitchFamily="34" charset="0"/>
            </a:endParaRPr>
          </a:p>
        </p:txBody>
      </p:sp>
      <p:sp>
        <p:nvSpPr>
          <p:cNvPr id="54" name="TextBox 53">
            <a:extLst>
              <a:ext uri="{FF2B5EF4-FFF2-40B4-BE49-F238E27FC236}">
                <a16:creationId xmlns:a16="http://schemas.microsoft.com/office/drawing/2014/main" id="{2591CAC4-F2E9-EB4A-B8CE-0167301C7972}"/>
              </a:ext>
            </a:extLst>
          </p:cNvPr>
          <p:cNvSpPr txBox="1"/>
          <p:nvPr/>
        </p:nvSpPr>
        <p:spPr>
          <a:xfrm>
            <a:off x="10396844" y="5953069"/>
            <a:ext cx="3330655" cy="492443"/>
          </a:xfrm>
          <a:prstGeom prst="rect">
            <a:avLst/>
          </a:prstGeom>
          <a:noFill/>
        </p:spPr>
        <p:txBody>
          <a:bodyPr wrap="none" rtlCol="0">
            <a:spAutoFit/>
          </a:bodyPr>
          <a:lstStyle/>
          <a:p>
            <a:pPr algn="ctr"/>
            <a:r>
              <a:rPr lang="en-AU" sz="2600" b="1" dirty="0">
                <a:solidFill>
                  <a:schemeClr val="tx1">
                    <a:lumMod val="75000"/>
                    <a:lumOff val="25000"/>
                  </a:schemeClr>
                </a:solidFill>
                <a:latin typeface="Arial" panose="020B0604020202020204" pitchFamily="34" charset="0"/>
              </a:rPr>
              <a:t>The BIG Water Walk</a:t>
            </a:r>
          </a:p>
        </p:txBody>
      </p:sp>
      <p:sp>
        <p:nvSpPr>
          <p:cNvPr id="55" name="TextBox 54">
            <a:extLst>
              <a:ext uri="{FF2B5EF4-FFF2-40B4-BE49-F238E27FC236}">
                <a16:creationId xmlns:a16="http://schemas.microsoft.com/office/drawing/2014/main" id="{F8A3F76F-726F-7549-990B-6B1622390AC7}"/>
              </a:ext>
            </a:extLst>
          </p:cNvPr>
          <p:cNvSpPr txBox="1"/>
          <p:nvPr/>
        </p:nvSpPr>
        <p:spPr>
          <a:xfrm>
            <a:off x="7692027" y="5953069"/>
            <a:ext cx="2076209" cy="492443"/>
          </a:xfrm>
          <a:prstGeom prst="rect">
            <a:avLst/>
          </a:prstGeom>
          <a:noFill/>
        </p:spPr>
        <p:txBody>
          <a:bodyPr wrap="none" rtlCol="0">
            <a:spAutoFit/>
          </a:bodyPr>
          <a:lstStyle/>
          <a:p>
            <a:pPr algn="ctr"/>
            <a:r>
              <a:rPr lang="en-AU" sz="2600" b="1" dirty="0">
                <a:solidFill>
                  <a:schemeClr val="tx1">
                    <a:lumMod val="75000"/>
                    <a:lumOff val="25000"/>
                  </a:schemeClr>
                </a:solidFill>
                <a:latin typeface="Arial" panose="020B0604020202020204" pitchFamily="34" charset="0"/>
              </a:rPr>
              <a:t>Global Gifts</a:t>
            </a:r>
          </a:p>
        </p:txBody>
      </p:sp>
      <p:sp>
        <p:nvSpPr>
          <p:cNvPr id="59" name="TextBox 58">
            <a:extLst>
              <a:ext uri="{FF2B5EF4-FFF2-40B4-BE49-F238E27FC236}">
                <a16:creationId xmlns:a16="http://schemas.microsoft.com/office/drawing/2014/main" id="{95B31E9A-7FF2-6740-A40F-463A1CC13DD4}"/>
              </a:ext>
            </a:extLst>
          </p:cNvPr>
          <p:cNvSpPr txBox="1"/>
          <p:nvPr/>
        </p:nvSpPr>
        <p:spPr>
          <a:xfrm>
            <a:off x="14625195" y="5953069"/>
            <a:ext cx="1628972" cy="492443"/>
          </a:xfrm>
          <a:prstGeom prst="rect">
            <a:avLst/>
          </a:prstGeom>
          <a:noFill/>
        </p:spPr>
        <p:txBody>
          <a:bodyPr wrap="none" rtlCol="0">
            <a:spAutoFit/>
          </a:bodyPr>
          <a:lstStyle/>
          <a:p>
            <a:pPr algn="ctr"/>
            <a:r>
              <a:rPr lang="en-AU" sz="2600" b="1" dirty="0">
                <a:solidFill>
                  <a:schemeClr val="tx1">
                    <a:lumMod val="75000"/>
                    <a:lumOff val="25000"/>
                  </a:schemeClr>
                </a:solidFill>
                <a:latin typeface="Arial" panose="020B0604020202020204" pitchFamily="34" charset="0"/>
              </a:rPr>
              <a:t>Donation</a:t>
            </a:r>
          </a:p>
        </p:txBody>
      </p:sp>
      <p:pic>
        <p:nvPicPr>
          <p:cNvPr id="4" name="Picture 3" descr="A group of four high school boys holding bowls with a pancake in each stand posing for the camera.">
            <a:extLst>
              <a:ext uri="{FF2B5EF4-FFF2-40B4-BE49-F238E27FC236}">
                <a16:creationId xmlns:a16="http://schemas.microsoft.com/office/drawing/2014/main" id="{5CDA0039-A592-EEB0-CF7A-C4E68CB59E77}"/>
              </a:ext>
            </a:extLst>
          </p:cNvPr>
          <p:cNvPicPr>
            <a:picLocks/>
          </p:cNvPicPr>
          <p:nvPr/>
        </p:nvPicPr>
        <p:blipFill>
          <a:blip r:embed="rId3" cstate="screen">
            <a:extLst>
              <a:ext uri="{28A0092B-C50C-407E-A947-70E740481C1C}">
                <a14:useLocalDpi xmlns:a14="http://schemas.microsoft.com/office/drawing/2010/main"/>
              </a:ext>
            </a:extLst>
          </a:blip>
          <a:srcRect/>
          <a:stretch/>
        </p:blipFill>
        <p:spPr>
          <a:xfrm>
            <a:off x="3807111" y="2774438"/>
            <a:ext cx="2984400" cy="2991600"/>
          </a:xfrm>
          <a:prstGeom prst="rect">
            <a:avLst/>
          </a:prstGeom>
        </p:spPr>
      </p:pic>
      <p:pic>
        <p:nvPicPr>
          <p:cNvPr id="7" name="Picture 6" descr="A group of high school students walk across a bridge carrying buckets of water.">
            <a:extLst>
              <a:ext uri="{FF2B5EF4-FFF2-40B4-BE49-F238E27FC236}">
                <a16:creationId xmlns:a16="http://schemas.microsoft.com/office/drawing/2014/main" id="{32D692F2-2A32-25CE-30DC-5B49E078B9D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3"/>
          <a:stretch>
            <a:fillRect/>
          </a:stretch>
        </p:blipFill>
        <p:spPr>
          <a:xfrm>
            <a:off x="10549046" y="2774047"/>
            <a:ext cx="2984484" cy="2992382"/>
          </a:xfrm>
          <a:prstGeom prst="rect">
            <a:avLst/>
          </a:prstGeom>
        </p:spPr>
      </p:pic>
      <p:pic>
        <p:nvPicPr>
          <p:cNvPr id="16" name="Picture 15" descr="A student stands in front of a large Project Compassion box as she places a coin inside.">
            <a:extLst>
              <a:ext uri="{FF2B5EF4-FFF2-40B4-BE49-F238E27FC236}">
                <a16:creationId xmlns:a16="http://schemas.microsoft.com/office/drawing/2014/main" id="{C848B34B-F287-519B-17BA-A10176FF4C3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5400000">
            <a:off x="13916148" y="2777997"/>
            <a:ext cx="2992383" cy="2984483"/>
          </a:xfrm>
          <a:prstGeom prst="rect">
            <a:avLst/>
          </a:prstGeom>
        </p:spPr>
      </p:pic>
      <p:pic>
        <p:nvPicPr>
          <p:cNvPr id="20" name="Picture 19" descr="A large Project Compassion donation box sitting on a table.">
            <a:extLst>
              <a:ext uri="{FF2B5EF4-FFF2-40B4-BE49-F238E27FC236}">
                <a16:creationId xmlns:a16="http://schemas.microsoft.com/office/drawing/2014/main" id="{0950521C-AE4B-887B-BBBE-794FF69189CB}"/>
              </a:ext>
            </a:extLst>
          </p:cNvPr>
          <p:cNvPicPr>
            <a:picLocks/>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436144" y="2774438"/>
            <a:ext cx="2984400" cy="2991600"/>
          </a:xfrm>
          <a:prstGeom prst="rect">
            <a:avLst/>
          </a:prstGeom>
        </p:spPr>
      </p:pic>
      <p:pic>
        <p:nvPicPr>
          <p:cNvPr id="1026" name="Picture 2" descr="An image of 4 different cards, one with a hand holding trees, another with a hand holding flowers depicted inside a water droplet, one of a farmer standing in a field with a rake and the last of hands held under a water tap.">
            <a:extLst>
              <a:ext uri="{FF2B5EF4-FFF2-40B4-BE49-F238E27FC236}">
                <a16:creationId xmlns:a16="http://schemas.microsoft.com/office/drawing/2014/main" id="{618031B3-40D6-E962-8076-BE40E64D4CC7}"/>
              </a:ext>
            </a:extLst>
          </p:cNvPr>
          <p:cNvPicPr>
            <a:picLocks noChangeArrowheads="1"/>
          </p:cNvPicPr>
          <p:nvPr/>
        </p:nvPicPr>
        <p:blipFill>
          <a:blip r:embed="rId7" cstate="screen">
            <a:extLst>
              <a:ext uri="{28A0092B-C50C-407E-A947-70E740481C1C}">
                <a14:useLocalDpi xmlns:a14="http://schemas.microsoft.com/office/drawing/2010/main"/>
              </a:ext>
            </a:extLst>
          </a:blip>
          <a:srcRect/>
          <a:stretch/>
        </p:blipFill>
        <p:spPr bwMode="auto">
          <a:xfrm>
            <a:off x="7178079" y="2774438"/>
            <a:ext cx="2984400" cy="299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9716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pair of hands planting a seedling into the soil.">
            <a:extLst>
              <a:ext uri="{FF2B5EF4-FFF2-40B4-BE49-F238E27FC236}">
                <a16:creationId xmlns:a16="http://schemas.microsoft.com/office/drawing/2014/main" id="{E5248D1A-F5B8-1A45-7CC4-7BDBD899ADF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19455" y="-12688"/>
            <a:ext cx="17340263" cy="3981573"/>
          </a:xfrm>
        </p:spPr>
      </p:pic>
      <p:sp>
        <p:nvSpPr>
          <p:cNvPr id="11" name="Title 10">
            <a:extLst>
              <a:ext uri="{FF2B5EF4-FFF2-40B4-BE49-F238E27FC236}">
                <a16:creationId xmlns:a16="http://schemas.microsoft.com/office/drawing/2014/main" id="{42339C92-F363-7737-5E37-D1733CB8ED4A}"/>
              </a:ext>
            </a:extLst>
          </p:cNvPr>
          <p:cNvSpPr>
            <a:spLocks noGrp="1"/>
          </p:cNvSpPr>
          <p:nvPr>
            <p:ph type="title"/>
          </p:nvPr>
        </p:nvSpPr>
        <p:spPr>
          <a:xfrm>
            <a:off x="745331" y="4395837"/>
            <a:ext cx="14956824" cy="685800"/>
          </a:xfrm>
        </p:spPr>
        <p:txBody>
          <a:bodyPr/>
          <a:lstStyle/>
          <a:p>
            <a:r>
              <a:rPr lang="en-US" sz="4400"/>
              <a:t>Want more information?</a:t>
            </a:r>
          </a:p>
        </p:txBody>
      </p:sp>
      <p:sp>
        <p:nvSpPr>
          <p:cNvPr id="13" name="Text Placeholder 12">
            <a:extLst>
              <a:ext uri="{FF2B5EF4-FFF2-40B4-BE49-F238E27FC236}">
                <a16:creationId xmlns:a16="http://schemas.microsoft.com/office/drawing/2014/main" id="{C4714747-678E-5C62-932A-765BB2E7C0B3}"/>
              </a:ext>
            </a:extLst>
          </p:cNvPr>
          <p:cNvSpPr>
            <a:spLocks noGrp="1"/>
          </p:cNvSpPr>
          <p:nvPr>
            <p:ph type="body" sz="quarter" idx="11"/>
          </p:nvPr>
        </p:nvSpPr>
        <p:spPr>
          <a:xfrm>
            <a:off x="745331" y="5759535"/>
            <a:ext cx="10932917" cy="1526416"/>
          </a:xfrm>
        </p:spPr>
        <p:txBody>
          <a:bodyPr/>
          <a:lstStyle/>
          <a:p>
            <a:pPr>
              <a:spcAft>
                <a:spcPts val="600"/>
              </a:spcAft>
            </a:pPr>
            <a:r>
              <a:rPr lang="en-US" dirty="0">
                <a:solidFill>
                  <a:schemeClr val="bg1"/>
                </a:solidFill>
                <a:ea typeface="Roboto Light" panose="02000000000000000000" pitchFamily="2" charset="0"/>
              </a:rPr>
              <a:t>Call us on 1800 024 413 </a:t>
            </a:r>
            <a:br>
              <a:rPr lang="en-US" dirty="0">
                <a:solidFill>
                  <a:schemeClr val="bg1"/>
                </a:solidFill>
                <a:ea typeface="Roboto Light" panose="02000000000000000000" pitchFamily="2" charset="0"/>
              </a:rPr>
            </a:br>
            <a:r>
              <a:rPr lang="en-AU" dirty="0">
                <a:solidFill>
                  <a:schemeClr val="bg1"/>
                </a:solidFill>
                <a:effectLst/>
                <a:ea typeface="Roboto Light" panose="02000000000000000000" pitchFamily="2" charset="0"/>
              </a:rPr>
              <a:t>(Monday to Friday, 9am-5pm AEST) </a:t>
            </a:r>
          </a:p>
          <a:p>
            <a:r>
              <a:rPr lang="en-AU" dirty="0">
                <a:solidFill>
                  <a:schemeClr val="bg1"/>
                </a:solidFill>
                <a:ea typeface="Roboto Light" panose="02000000000000000000" pitchFamily="2" charset="0"/>
              </a:rPr>
              <a:t>Or email questions@caritas.org.au</a:t>
            </a:r>
            <a:endParaRPr lang="en-AU" dirty="0">
              <a:solidFill>
                <a:schemeClr val="bg1"/>
              </a:solidFill>
              <a:effectLst/>
              <a:ea typeface="Roboto Light" panose="02000000000000000000" pitchFamily="2" charset="0"/>
            </a:endParaRPr>
          </a:p>
          <a:p>
            <a:endParaRPr lang="en-US" dirty="0">
              <a:solidFill>
                <a:schemeClr val="bg1"/>
              </a:solidFill>
              <a:ea typeface="Roboto Light" panose="02000000000000000000" pitchFamily="2" charset="0"/>
            </a:endParaRPr>
          </a:p>
        </p:txBody>
      </p:sp>
      <p:grpSp>
        <p:nvGrpSpPr>
          <p:cNvPr id="28" name="Group 27">
            <a:extLst>
              <a:ext uri="{FF2B5EF4-FFF2-40B4-BE49-F238E27FC236}">
                <a16:creationId xmlns:a16="http://schemas.microsoft.com/office/drawing/2014/main" id="{04AA381A-E1AF-DC67-494E-AB4754D79C12}"/>
              </a:ext>
            </a:extLst>
          </p:cNvPr>
          <p:cNvGrpSpPr/>
          <p:nvPr/>
        </p:nvGrpSpPr>
        <p:grpSpPr>
          <a:xfrm>
            <a:off x="11277144" y="4325104"/>
            <a:ext cx="3886200" cy="3924926"/>
            <a:chOff x="10117931" y="4170877"/>
            <a:chExt cx="3886200" cy="3924926"/>
          </a:xfrm>
        </p:grpSpPr>
        <p:pic>
          <p:nvPicPr>
            <p:cNvPr id="16" name="Picture 15">
              <a:extLst>
                <a:ext uri="{FF2B5EF4-FFF2-40B4-BE49-F238E27FC236}">
                  <a16:creationId xmlns:a16="http://schemas.microsoft.com/office/drawing/2014/main" id="{E315BD84-B646-24DA-D8A7-4D8F4113636D}"/>
                </a:ext>
              </a:extLst>
            </p:cNvPr>
            <p:cNvPicPr>
              <a:picLocks noChangeAspect="1"/>
            </p:cNvPicPr>
            <p:nvPr/>
          </p:nvPicPr>
          <p:blipFill>
            <a:blip r:embed="rId4"/>
            <a:stretch>
              <a:fillRect/>
            </a:stretch>
          </p:blipFill>
          <p:spPr>
            <a:xfrm>
              <a:off x="10208779" y="4845485"/>
              <a:ext cx="368300" cy="3241040"/>
            </a:xfrm>
            <a:prstGeom prst="rect">
              <a:avLst/>
            </a:prstGeom>
          </p:spPr>
        </p:pic>
        <p:sp>
          <p:nvSpPr>
            <p:cNvPr id="20" name="TextBox 19">
              <a:extLst>
                <a:ext uri="{FF2B5EF4-FFF2-40B4-BE49-F238E27FC236}">
                  <a16:creationId xmlns:a16="http://schemas.microsoft.com/office/drawing/2014/main" id="{CF91EE44-EF4C-311C-CFB5-FD9E349C79C0}"/>
                </a:ext>
              </a:extLst>
            </p:cNvPr>
            <p:cNvSpPr txBox="1"/>
            <p:nvPr/>
          </p:nvSpPr>
          <p:spPr>
            <a:xfrm>
              <a:off x="10727531" y="4845485"/>
              <a:ext cx="3276600" cy="369332"/>
            </a:xfrm>
            <a:prstGeom prst="rect">
              <a:avLst/>
            </a:prstGeom>
            <a:noFill/>
          </p:spPr>
          <p:txBody>
            <a:bodyPr wrap="square" lIns="91440" tIns="45720" rIns="91440" bIns="45720" rtlCol="0" anchor="t">
              <a:spAutoFit/>
            </a:bodyPr>
            <a:lstStyle/>
            <a:p>
              <a:r>
                <a:rPr lang="en-US" dirty="0">
                  <a:solidFill>
                    <a:schemeClr val="bg1"/>
                  </a:solidFill>
                  <a:latin typeface="Arial" panose="020B0604020202020204" pitchFamily="34" charset="0"/>
                  <a:ea typeface="Roboto"/>
                  <a:cs typeface="Arial" panose="020B0604020202020204" pitchFamily="34" charset="0"/>
                  <a:hlinkClick r:id="rId5">
                    <a:extLst>
                      <a:ext uri="{A12FA001-AC4F-418D-AE19-62706E023703}">
                        <ahyp:hlinkClr xmlns:ahyp="http://schemas.microsoft.com/office/drawing/2018/hyperlinkcolor" val="tx"/>
                      </a:ext>
                    </a:extLst>
                  </a:hlinkClick>
                </a:rPr>
                <a:t>questions@caritas.org.au</a:t>
              </a:r>
              <a:endParaRPr lang="en-US" dirty="0">
                <a:solidFill>
                  <a:schemeClr val="bg1"/>
                </a:solidFill>
                <a:latin typeface="Arial" panose="020B0604020202020204" pitchFamily="34" charset="0"/>
                <a:ea typeface="Roboto"/>
                <a:cs typeface="Arial" panose="020B0604020202020204" pitchFamily="34" charset="0"/>
              </a:endParaRPr>
            </a:p>
          </p:txBody>
        </p:sp>
        <p:sp>
          <p:nvSpPr>
            <p:cNvPr id="21" name="TextBox 20">
              <a:extLst>
                <a:ext uri="{FF2B5EF4-FFF2-40B4-BE49-F238E27FC236}">
                  <a16:creationId xmlns:a16="http://schemas.microsoft.com/office/drawing/2014/main" id="{52C83C14-EACA-FD64-7F0C-9B43B914521C}"/>
                </a:ext>
              </a:extLst>
            </p:cNvPr>
            <p:cNvSpPr txBox="1"/>
            <p:nvPr/>
          </p:nvSpPr>
          <p:spPr>
            <a:xfrm>
              <a:off x="10727531" y="5334000"/>
              <a:ext cx="3276600" cy="369332"/>
            </a:xfrm>
            <a:prstGeom prst="rect">
              <a:avLst/>
            </a:prstGeom>
            <a:noFill/>
          </p:spPr>
          <p:txBody>
            <a:bodyPr wrap="square" rtlCol="0">
              <a:spAutoFit/>
            </a:bodyPr>
            <a:lstStyle/>
            <a:p>
              <a:r>
                <a:rPr lang="en-US" dirty="0">
                  <a:solidFill>
                    <a:schemeClr val="bg1"/>
                  </a:solidFill>
                  <a:latin typeface="Arial" panose="020B0604020202020204" pitchFamily="34" charset="0"/>
                  <a:ea typeface="Roboto" panose="02000000000000000000" pitchFamily="2" charset="0"/>
                  <a:cs typeface="Arial" panose="020B0604020202020204" pitchFamily="34" charset="0"/>
                </a:rPr>
                <a:t>1800 024 413</a:t>
              </a:r>
            </a:p>
          </p:txBody>
        </p:sp>
        <p:sp>
          <p:nvSpPr>
            <p:cNvPr id="22" name="TextBox 21">
              <a:extLst>
                <a:ext uri="{FF2B5EF4-FFF2-40B4-BE49-F238E27FC236}">
                  <a16:creationId xmlns:a16="http://schemas.microsoft.com/office/drawing/2014/main" id="{39120206-F8C3-92CC-A16C-46538E033020}"/>
                </a:ext>
              </a:extLst>
            </p:cNvPr>
            <p:cNvSpPr txBox="1"/>
            <p:nvPr/>
          </p:nvSpPr>
          <p:spPr>
            <a:xfrm>
              <a:off x="10727531" y="5809989"/>
              <a:ext cx="3276600" cy="369332"/>
            </a:xfrm>
            <a:prstGeom prst="rect">
              <a:avLst/>
            </a:prstGeom>
            <a:noFill/>
          </p:spPr>
          <p:txBody>
            <a:bodyPr wrap="square" rtlCol="0">
              <a:spAutoFit/>
            </a:bodyPr>
            <a:lstStyle/>
            <a:p>
              <a:r>
                <a:rPr lang="en-US" dirty="0">
                  <a:solidFill>
                    <a:schemeClr val="bg1"/>
                  </a:solidFill>
                  <a:latin typeface="Arial" panose="020B0604020202020204" pitchFamily="34" charset="0"/>
                  <a:ea typeface="Roboto" panose="02000000000000000000" pitchFamily="2" charset="0"/>
                  <a:cs typeface="Arial" panose="020B0604020202020204" pitchFamily="34" charset="0"/>
                </a:rPr>
                <a:t>@</a:t>
              </a:r>
              <a:r>
                <a:rPr lang="en-US" dirty="0" err="1">
                  <a:solidFill>
                    <a:schemeClr val="bg1"/>
                  </a:solidFill>
                  <a:latin typeface="Arial" panose="020B0604020202020204" pitchFamily="34" charset="0"/>
                  <a:ea typeface="Roboto" panose="02000000000000000000" pitchFamily="2" charset="0"/>
                  <a:cs typeface="Arial" panose="020B0604020202020204" pitchFamily="34" charset="0"/>
                </a:rPr>
                <a:t>CaritasAU</a:t>
              </a:r>
              <a:endParaRPr lang="en-US"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23" name="TextBox 22">
              <a:extLst>
                <a:ext uri="{FF2B5EF4-FFF2-40B4-BE49-F238E27FC236}">
                  <a16:creationId xmlns:a16="http://schemas.microsoft.com/office/drawing/2014/main" id="{BB71FA4A-9C29-152E-8E69-5C8787238CF6}"/>
                </a:ext>
              </a:extLst>
            </p:cNvPr>
            <p:cNvSpPr txBox="1"/>
            <p:nvPr/>
          </p:nvSpPr>
          <p:spPr>
            <a:xfrm>
              <a:off x="10727531" y="6260926"/>
              <a:ext cx="3276600" cy="369332"/>
            </a:xfrm>
            <a:prstGeom prst="rect">
              <a:avLst/>
            </a:prstGeom>
            <a:noFill/>
          </p:spPr>
          <p:txBody>
            <a:bodyPr wrap="square" rtlCol="0">
              <a:spAutoFit/>
            </a:bodyPr>
            <a:lstStyle/>
            <a:p>
              <a:r>
                <a:rPr lang="en-US" dirty="0">
                  <a:solidFill>
                    <a:schemeClr val="bg1"/>
                  </a:solidFill>
                  <a:latin typeface="Arial" panose="020B0604020202020204" pitchFamily="34" charset="0"/>
                  <a:ea typeface="Roboto" panose="02000000000000000000" pitchFamily="2" charset="0"/>
                  <a:cs typeface="Arial" panose="020B0604020202020204" pitchFamily="34" charset="0"/>
                </a:rPr>
                <a:t>@</a:t>
              </a:r>
              <a:r>
                <a:rPr lang="en-US" dirty="0" err="1">
                  <a:solidFill>
                    <a:schemeClr val="bg1"/>
                  </a:solidFill>
                  <a:latin typeface="Arial" panose="020B0604020202020204" pitchFamily="34" charset="0"/>
                  <a:ea typeface="Roboto" panose="02000000000000000000" pitchFamily="2" charset="0"/>
                  <a:cs typeface="Arial" panose="020B0604020202020204" pitchFamily="34" charset="0"/>
                </a:rPr>
                <a:t>CaritasAust</a:t>
              </a:r>
              <a:endParaRPr lang="en-US"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24" name="TextBox 23">
              <a:extLst>
                <a:ext uri="{FF2B5EF4-FFF2-40B4-BE49-F238E27FC236}">
                  <a16:creationId xmlns:a16="http://schemas.microsoft.com/office/drawing/2014/main" id="{43DC89BE-9187-70C2-0F6C-3FAE492EC42D}"/>
                </a:ext>
              </a:extLst>
            </p:cNvPr>
            <p:cNvSpPr txBox="1"/>
            <p:nvPr/>
          </p:nvSpPr>
          <p:spPr>
            <a:xfrm>
              <a:off x="10727531" y="6761967"/>
              <a:ext cx="3276600" cy="369332"/>
            </a:xfrm>
            <a:prstGeom prst="rect">
              <a:avLst/>
            </a:prstGeom>
            <a:noFill/>
          </p:spPr>
          <p:txBody>
            <a:bodyPr wrap="square" rtlCol="0">
              <a:spAutoFit/>
            </a:bodyPr>
            <a:lstStyle/>
            <a:p>
              <a:r>
                <a:rPr lang="en-US" dirty="0">
                  <a:solidFill>
                    <a:schemeClr val="bg1"/>
                  </a:solidFill>
                  <a:latin typeface="Arial" panose="020B0604020202020204" pitchFamily="34" charset="0"/>
                  <a:ea typeface="Roboto" panose="02000000000000000000" pitchFamily="2" charset="0"/>
                  <a:cs typeface="Arial" panose="020B0604020202020204" pitchFamily="34" charset="0"/>
                </a:rPr>
                <a:t>@</a:t>
              </a:r>
              <a:r>
                <a:rPr lang="en-US" dirty="0" err="1">
                  <a:solidFill>
                    <a:schemeClr val="bg1"/>
                  </a:solidFill>
                  <a:latin typeface="Arial" panose="020B0604020202020204" pitchFamily="34" charset="0"/>
                  <a:ea typeface="Roboto" panose="02000000000000000000" pitchFamily="2" charset="0"/>
                  <a:cs typeface="Arial" panose="020B0604020202020204" pitchFamily="34" charset="0"/>
                </a:rPr>
                <a:t>CaritasAustralia</a:t>
              </a:r>
              <a:endParaRPr lang="en-US"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25" name="TextBox 24">
              <a:extLst>
                <a:ext uri="{FF2B5EF4-FFF2-40B4-BE49-F238E27FC236}">
                  <a16:creationId xmlns:a16="http://schemas.microsoft.com/office/drawing/2014/main" id="{E38B5EEC-1E99-6CDB-D267-AF4D3BBFCDD2}"/>
                </a:ext>
              </a:extLst>
            </p:cNvPr>
            <p:cNvSpPr txBox="1"/>
            <p:nvPr/>
          </p:nvSpPr>
          <p:spPr>
            <a:xfrm>
              <a:off x="10727531" y="7237956"/>
              <a:ext cx="3276600" cy="369332"/>
            </a:xfrm>
            <a:prstGeom prst="rect">
              <a:avLst/>
            </a:prstGeom>
            <a:noFill/>
          </p:spPr>
          <p:txBody>
            <a:bodyPr wrap="square" rtlCol="0">
              <a:spAutoFit/>
            </a:bodyPr>
            <a:lstStyle/>
            <a:p>
              <a:r>
                <a:rPr lang="en-US" dirty="0">
                  <a:solidFill>
                    <a:schemeClr val="bg1"/>
                  </a:solidFill>
                  <a:latin typeface="Arial" panose="020B0604020202020204" pitchFamily="34" charset="0"/>
                  <a:ea typeface="Roboto" panose="02000000000000000000" pitchFamily="2" charset="0"/>
                  <a:cs typeface="Arial" panose="020B0604020202020204" pitchFamily="34" charset="0"/>
                </a:rPr>
                <a:t>@</a:t>
              </a:r>
              <a:r>
                <a:rPr lang="en-US" dirty="0" err="1">
                  <a:solidFill>
                    <a:schemeClr val="bg1"/>
                  </a:solidFill>
                  <a:latin typeface="Arial" panose="020B0604020202020204" pitchFamily="34" charset="0"/>
                  <a:ea typeface="Roboto" panose="02000000000000000000" pitchFamily="2" charset="0"/>
                  <a:cs typeface="Arial" panose="020B0604020202020204" pitchFamily="34" charset="0"/>
                </a:rPr>
                <a:t>caritasaust</a:t>
              </a:r>
              <a:endParaRPr lang="en-US"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26" name="TextBox 25">
              <a:extLst>
                <a:ext uri="{FF2B5EF4-FFF2-40B4-BE49-F238E27FC236}">
                  <a16:creationId xmlns:a16="http://schemas.microsoft.com/office/drawing/2014/main" id="{5748B217-0A31-FDE3-A016-F1B33110DCCB}"/>
                </a:ext>
              </a:extLst>
            </p:cNvPr>
            <p:cNvSpPr txBox="1"/>
            <p:nvPr/>
          </p:nvSpPr>
          <p:spPr>
            <a:xfrm>
              <a:off x="10727531" y="7726471"/>
              <a:ext cx="3276600" cy="369332"/>
            </a:xfrm>
            <a:prstGeom prst="rect">
              <a:avLst/>
            </a:prstGeom>
            <a:noFill/>
          </p:spPr>
          <p:txBody>
            <a:bodyPr wrap="square" rtlCol="0">
              <a:spAutoFit/>
            </a:bodyPr>
            <a:lstStyle/>
            <a:p>
              <a:r>
                <a:rPr lang="en-US" dirty="0">
                  <a:solidFill>
                    <a:schemeClr val="bg1"/>
                  </a:solidFill>
                  <a:latin typeface="Arial" panose="020B0604020202020204" pitchFamily="34" charset="0"/>
                  <a:ea typeface="Roboto" panose="02000000000000000000" pitchFamily="2" charset="0"/>
                  <a:cs typeface="Arial" panose="020B0604020202020204" pitchFamily="34" charset="0"/>
                </a:rPr>
                <a:t>www.caritas.org.au</a:t>
              </a:r>
            </a:p>
          </p:txBody>
        </p:sp>
        <p:sp>
          <p:nvSpPr>
            <p:cNvPr id="27" name="TextBox 26">
              <a:extLst>
                <a:ext uri="{FF2B5EF4-FFF2-40B4-BE49-F238E27FC236}">
                  <a16:creationId xmlns:a16="http://schemas.microsoft.com/office/drawing/2014/main" id="{C5157497-5A49-638F-10A2-44A1BB2002E3}"/>
                </a:ext>
              </a:extLst>
            </p:cNvPr>
            <p:cNvSpPr txBox="1"/>
            <p:nvPr/>
          </p:nvSpPr>
          <p:spPr>
            <a:xfrm>
              <a:off x="10117931" y="4170877"/>
              <a:ext cx="3795352" cy="461665"/>
            </a:xfrm>
            <a:prstGeom prst="rect">
              <a:avLst/>
            </a:prstGeom>
            <a:noFill/>
          </p:spPr>
          <p:txBody>
            <a:bodyPr wrap="square" rtlCol="0">
              <a:spAutoFit/>
            </a:bodyPr>
            <a:lstStyle/>
            <a:p>
              <a:r>
                <a:rPr lang="en-AU" sz="2200" b="1">
                  <a:solidFill>
                    <a:schemeClr val="bg1"/>
                  </a:solidFill>
                  <a:effectLst/>
                  <a:latin typeface="Arial" panose="020B0604020202020204" pitchFamily="34" charset="0"/>
                </a:rPr>
                <a:t>Follow us on social media</a:t>
              </a:r>
              <a:r>
                <a:rPr lang="en-AU" sz="2400" b="1">
                  <a:solidFill>
                    <a:schemeClr val="bg1"/>
                  </a:solidFill>
                  <a:effectLst/>
                  <a:latin typeface="Arial" panose="020B0604020202020204" pitchFamily="34" charset="0"/>
                </a:rPr>
                <a:t> </a:t>
              </a:r>
            </a:p>
          </p:txBody>
        </p:sp>
      </p:grpSp>
      <p:cxnSp>
        <p:nvCxnSpPr>
          <p:cNvPr id="29" name="Straight Connector 28">
            <a:extLst>
              <a:ext uri="{FF2B5EF4-FFF2-40B4-BE49-F238E27FC236}">
                <a16:creationId xmlns:a16="http://schemas.microsoft.com/office/drawing/2014/main" id="{0330C344-777B-5A16-4AD7-55F1CF8F647F}"/>
              </a:ext>
            </a:extLst>
          </p:cNvPr>
          <p:cNvCxnSpPr>
            <a:cxnSpLocks/>
          </p:cNvCxnSpPr>
          <p:nvPr/>
        </p:nvCxnSpPr>
        <p:spPr>
          <a:xfrm flipH="1">
            <a:off x="0" y="5350638"/>
            <a:ext cx="5850731" cy="0"/>
          </a:xfrm>
          <a:prstGeom prst="line">
            <a:avLst/>
          </a:prstGeom>
          <a:ln w="920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12096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g object 17">
            <a:extLst>
              <a:ext uri="{FF2B5EF4-FFF2-40B4-BE49-F238E27FC236}">
                <a16:creationId xmlns:a16="http://schemas.microsoft.com/office/drawing/2014/main" id="{54225A14-2189-BE43-8CDF-ABB4D8DA4291}"/>
              </a:ext>
            </a:extLst>
          </p:cNvPr>
          <p:cNvSpPr/>
          <p:nvPr/>
        </p:nvSpPr>
        <p:spPr>
          <a:xfrm>
            <a:off x="5703107" y="3200399"/>
            <a:ext cx="452755" cy="452120"/>
          </a:xfrm>
          <a:custGeom>
            <a:avLst/>
            <a:gdLst/>
            <a:ahLst/>
            <a:cxnLst/>
            <a:rect l="l" t="t" r="r" b="b"/>
            <a:pathLst>
              <a:path w="452754" h="452120">
                <a:moveTo>
                  <a:pt x="452742" y="180340"/>
                </a:moveTo>
                <a:lnTo>
                  <a:pt x="272135" y="180340"/>
                </a:lnTo>
                <a:lnTo>
                  <a:pt x="272135" y="0"/>
                </a:lnTo>
                <a:lnTo>
                  <a:pt x="180619" y="0"/>
                </a:lnTo>
                <a:lnTo>
                  <a:pt x="180619" y="180340"/>
                </a:lnTo>
                <a:lnTo>
                  <a:pt x="0" y="180340"/>
                </a:lnTo>
                <a:lnTo>
                  <a:pt x="0" y="271780"/>
                </a:lnTo>
                <a:lnTo>
                  <a:pt x="180619" y="271780"/>
                </a:lnTo>
                <a:lnTo>
                  <a:pt x="180619" y="452120"/>
                </a:lnTo>
                <a:lnTo>
                  <a:pt x="272135" y="452120"/>
                </a:lnTo>
                <a:lnTo>
                  <a:pt x="272135" y="271780"/>
                </a:lnTo>
                <a:lnTo>
                  <a:pt x="452742" y="271780"/>
                </a:lnTo>
                <a:lnTo>
                  <a:pt x="452742" y="180340"/>
                </a:lnTo>
                <a:close/>
              </a:path>
            </a:pathLst>
          </a:custGeom>
          <a:solidFill>
            <a:srgbClr val="FFFFFF"/>
          </a:solidFill>
        </p:spPr>
        <p:txBody>
          <a:bodyPr wrap="square" lIns="0" tIns="0" rIns="0" bIns="0" rtlCol="0"/>
          <a:lstStyle/>
          <a:p>
            <a:endParaRPr>
              <a:latin typeface="Arial" panose="020B0604020202020204" pitchFamily="34" charset="0"/>
            </a:endParaRPr>
          </a:p>
        </p:txBody>
      </p:sp>
      <p:sp>
        <p:nvSpPr>
          <p:cNvPr id="3" name="TextBox 2">
            <a:extLst>
              <a:ext uri="{FF2B5EF4-FFF2-40B4-BE49-F238E27FC236}">
                <a16:creationId xmlns:a16="http://schemas.microsoft.com/office/drawing/2014/main" id="{06853FAC-1A7A-144F-80C5-9E8EBEC7765D}"/>
              </a:ext>
            </a:extLst>
          </p:cNvPr>
          <p:cNvSpPr txBox="1"/>
          <p:nvPr/>
        </p:nvSpPr>
        <p:spPr>
          <a:xfrm>
            <a:off x="6061511" y="3601064"/>
            <a:ext cx="6612941" cy="800347"/>
          </a:xfrm>
          <a:prstGeom prst="rect">
            <a:avLst/>
          </a:prstGeom>
          <a:noFill/>
        </p:spPr>
        <p:txBody>
          <a:bodyPr wrap="square" rtlCol="0">
            <a:spAutoFit/>
          </a:bodyPr>
          <a:lstStyle/>
          <a:p>
            <a:r>
              <a:rPr lang="en-US" sz="4601" b="1">
                <a:solidFill>
                  <a:schemeClr val="bg1"/>
                </a:solidFill>
                <a:latin typeface="Arial" panose="020B0604020202020204" pitchFamily="34" charset="0"/>
              </a:rPr>
              <a:t>END POVERTY</a:t>
            </a:r>
          </a:p>
        </p:txBody>
      </p:sp>
      <p:sp>
        <p:nvSpPr>
          <p:cNvPr id="4" name="TextBox 3">
            <a:extLst>
              <a:ext uri="{FF2B5EF4-FFF2-40B4-BE49-F238E27FC236}">
                <a16:creationId xmlns:a16="http://schemas.microsoft.com/office/drawing/2014/main" id="{72AAA477-E0A3-6349-B1D2-7FD3B5B4FEB8}"/>
              </a:ext>
            </a:extLst>
          </p:cNvPr>
          <p:cNvSpPr txBox="1"/>
          <p:nvPr/>
        </p:nvSpPr>
        <p:spPr>
          <a:xfrm>
            <a:off x="6061511" y="4216840"/>
            <a:ext cx="6612941" cy="800347"/>
          </a:xfrm>
          <a:prstGeom prst="rect">
            <a:avLst/>
          </a:prstGeom>
          <a:noFill/>
        </p:spPr>
        <p:txBody>
          <a:bodyPr wrap="square" rtlCol="0">
            <a:spAutoFit/>
          </a:bodyPr>
          <a:lstStyle/>
          <a:p>
            <a:r>
              <a:rPr lang="en-US" sz="4601" b="1">
                <a:solidFill>
                  <a:schemeClr val="bg1"/>
                </a:solidFill>
                <a:latin typeface="Arial" panose="020B0604020202020204" pitchFamily="34" charset="0"/>
              </a:rPr>
              <a:t>PROMOTE JUSTICE</a:t>
            </a:r>
          </a:p>
        </p:txBody>
      </p:sp>
      <p:sp>
        <p:nvSpPr>
          <p:cNvPr id="5" name="TextBox 4">
            <a:extLst>
              <a:ext uri="{FF2B5EF4-FFF2-40B4-BE49-F238E27FC236}">
                <a16:creationId xmlns:a16="http://schemas.microsoft.com/office/drawing/2014/main" id="{11905CF5-E3E7-FB41-B310-C7B1736652E3}"/>
              </a:ext>
            </a:extLst>
          </p:cNvPr>
          <p:cNvSpPr txBox="1"/>
          <p:nvPr/>
        </p:nvSpPr>
        <p:spPr>
          <a:xfrm>
            <a:off x="6061511" y="4890248"/>
            <a:ext cx="5415614" cy="800347"/>
          </a:xfrm>
          <a:prstGeom prst="rect">
            <a:avLst/>
          </a:prstGeom>
          <a:noFill/>
        </p:spPr>
        <p:txBody>
          <a:bodyPr wrap="square" rtlCol="0">
            <a:spAutoFit/>
          </a:bodyPr>
          <a:lstStyle/>
          <a:p>
            <a:r>
              <a:rPr lang="en-US" sz="4601" b="1">
                <a:solidFill>
                  <a:schemeClr val="bg1"/>
                </a:solidFill>
                <a:latin typeface="Arial" panose="020B0604020202020204" pitchFamily="34" charset="0"/>
              </a:rPr>
              <a:t>UPHOLD DIGNITY</a:t>
            </a:r>
          </a:p>
        </p:txBody>
      </p:sp>
      <p:sp>
        <p:nvSpPr>
          <p:cNvPr id="6" name="bg object 21">
            <a:extLst>
              <a:ext uri="{FF2B5EF4-FFF2-40B4-BE49-F238E27FC236}">
                <a16:creationId xmlns:a16="http://schemas.microsoft.com/office/drawing/2014/main" id="{EF368D67-7A8A-EA46-87C8-E05EB9F50B0E}"/>
              </a:ext>
            </a:extLst>
          </p:cNvPr>
          <p:cNvSpPr>
            <a:spLocks noChangeAspect="1"/>
          </p:cNvSpPr>
          <p:nvPr/>
        </p:nvSpPr>
        <p:spPr>
          <a:xfrm>
            <a:off x="11337132" y="5251951"/>
            <a:ext cx="304196" cy="303783"/>
          </a:xfrm>
          <a:prstGeom prst="rect">
            <a:avLst/>
          </a:prstGeom>
          <a:blipFill>
            <a:blip r:embed="rId2" cstate="print"/>
            <a:stretch>
              <a:fillRect/>
            </a:stretch>
          </a:blipFill>
        </p:spPr>
        <p:txBody>
          <a:bodyPr wrap="square" lIns="0" tIns="0" rIns="0" bIns="0" rtlCol="0"/>
          <a:lstStyle/>
          <a:p>
            <a:endParaRPr>
              <a:latin typeface="Arial" panose="020B0604020202020204" pitchFamily="34" charset="0"/>
            </a:endParaRPr>
          </a:p>
        </p:txBody>
      </p:sp>
    </p:spTree>
    <p:extLst>
      <p:ext uri="{BB962C8B-B14F-4D97-AF65-F5344CB8AC3E}">
        <p14:creationId xmlns:p14="http://schemas.microsoft.com/office/powerpoint/2010/main" val="1634616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C8C4E50-D9F3-456D-A715-2FF6B11FC952}"/>
              </a:ext>
            </a:extLst>
          </p:cNvPr>
          <p:cNvSpPr>
            <a:spLocks noGrp="1"/>
          </p:cNvSpPr>
          <p:nvPr>
            <p:ph type="body" sz="half" idx="4294967295"/>
          </p:nvPr>
        </p:nvSpPr>
        <p:spPr>
          <a:xfrm>
            <a:off x="836396" y="1305258"/>
            <a:ext cx="15662275" cy="6457950"/>
          </a:xfrm>
          <a:prstGeom prst="rect">
            <a:avLst/>
          </a:prstGeom>
        </p:spPr>
        <p:txBody>
          <a:bodyPr lIns="130048" tIns="65024" rIns="130048" bIns="65024" anchor="ctr"/>
          <a:lstStyle/>
          <a:p>
            <a:pPr algn="ctr">
              <a:tabLst>
                <a:tab pos="4589991" algn="l"/>
              </a:tabLst>
            </a:pPr>
            <a:r>
              <a:rPr lang="en-AU" sz="3982" b="1" dirty="0">
                <a:solidFill>
                  <a:srgbClr val="414042"/>
                </a:solidFill>
                <a:latin typeface="Arial"/>
                <a:ea typeface="Roboto Light"/>
                <a:cs typeface="Arial"/>
              </a:rPr>
              <a:t>First Nations people are advised that this resource and external links may contain images, voices and names of people who have died. </a:t>
            </a:r>
            <a:r>
              <a:rPr lang="en-US" sz="3982" dirty="0">
                <a:solidFill>
                  <a:srgbClr val="414042"/>
                </a:solidFill>
                <a:latin typeface="Arial"/>
                <a:ea typeface="Roboto Light"/>
                <a:cs typeface="Arial"/>
              </a:rPr>
              <a:t> </a:t>
            </a:r>
            <a:endParaRPr lang="en-AU" sz="3982" dirty="0">
              <a:solidFill>
                <a:srgbClr val="414042"/>
              </a:solidFill>
              <a:latin typeface="Arial" panose="020B0604020202020204" pitchFamily="34" charset="0"/>
            </a:endParaRPr>
          </a:p>
        </p:txBody>
      </p:sp>
    </p:spTree>
    <p:extLst>
      <p:ext uri="{BB962C8B-B14F-4D97-AF65-F5344CB8AC3E}">
        <p14:creationId xmlns:p14="http://schemas.microsoft.com/office/powerpoint/2010/main" val="4159516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3955F1-F804-3440-9144-C94C7CF298D0}"/>
              </a:ext>
            </a:extLst>
          </p:cNvPr>
          <p:cNvSpPr>
            <a:spLocks noGrp="1"/>
          </p:cNvSpPr>
          <p:nvPr>
            <p:ph type="title"/>
          </p:nvPr>
        </p:nvSpPr>
        <p:spPr>
          <a:xfrm>
            <a:off x="733144" y="1009042"/>
            <a:ext cx="10920730" cy="685800"/>
          </a:xfrm>
        </p:spPr>
        <p:txBody>
          <a:bodyPr>
            <a:noAutofit/>
          </a:bodyPr>
          <a:lstStyle/>
          <a:p>
            <a:r>
              <a:rPr lang="en-US" sz="4400"/>
              <a:t>CARITAS AUSTRALIA</a:t>
            </a:r>
          </a:p>
        </p:txBody>
      </p:sp>
      <p:sp>
        <p:nvSpPr>
          <p:cNvPr id="7" name="Text Placeholder 6">
            <a:extLst>
              <a:ext uri="{FF2B5EF4-FFF2-40B4-BE49-F238E27FC236}">
                <a16:creationId xmlns:a16="http://schemas.microsoft.com/office/drawing/2014/main" id="{17B448C8-A913-AC4E-9A2D-7F8E90B0E3E6}"/>
              </a:ext>
            </a:extLst>
          </p:cNvPr>
          <p:cNvSpPr>
            <a:spLocks noGrp="1"/>
          </p:cNvSpPr>
          <p:nvPr>
            <p:ph type="body" sz="quarter" idx="11"/>
          </p:nvPr>
        </p:nvSpPr>
        <p:spPr>
          <a:xfrm>
            <a:off x="733144" y="1905653"/>
            <a:ext cx="10932917" cy="568325"/>
          </a:xfrm>
        </p:spPr>
        <p:txBody>
          <a:bodyPr>
            <a:normAutofit/>
          </a:bodyPr>
          <a:lstStyle/>
          <a:p>
            <a:pPr>
              <a:spcAft>
                <a:spcPts val="600"/>
              </a:spcAft>
            </a:pPr>
            <a:r>
              <a:rPr lang="en-US"/>
              <a:t>WE ARE COMPASSION IN ACTION </a:t>
            </a:r>
          </a:p>
        </p:txBody>
      </p:sp>
      <p:pic>
        <p:nvPicPr>
          <p:cNvPr id="6" name="Picture Placeholder 5" descr="School students sit at desks in their classroom with a focus on two sitting close to the camera and smiling. ">
            <a:extLst>
              <a:ext uri="{FF2B5EF4-FFF2-40B4-BE49-F238E27FC236}">
                <a16:creationId xmlns:a16="http://schemas.microsoft.com/office/drawing/2014/main" id="{F4382209-7559-410D-7CA5-F95B016C07CE}"/>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a:fillRect/>
          </a:stretch>
        </p:blipFill>
        <p:spPr>
          <a:xfrm>
            <a:off x="0" y="2895600"/>
            <a:ext cx="17340263" cy="6858000"/>
          </a:xfrm>
        </p:spPr>
      </p:pic>
    </p:spTree>
    <p:extLst>
      <p:ext uri="{BB962C8B-B14F-4D97-AF65-F5344CB8AC3E}">
        <p14:creationId xmlns:p14="http://schemas.microsoft.com/office/powerpoint/2010/main" val="4179663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2339C92-F363-7737-5E37-D1733CB8ED4A}"/>
              </a:ext>
            </a:extLst>
          </p:cNvPr>
          <p:cNvSpPr>
            <a:spLocks noGrp="1"/>
          </p:cNvSpPr>
          <p:nvPr>
            <p:ph type="title"/>
          </p:nvPr>
        </p:nvSpPr>
        <p:spPr>
          <a:xfrm>
            <a:off x="746211" y="3609772"/>
            <a:ext cx="8458200" cy="685800"/>
          </a:xfrm>
        </p:spPr>
        <p:txBody>
          <a:bodyPr lIns="91440" tIns="45720" rIns="91440" bIns="45720" anchor="t"/>
          <a:lstStyle/>
          <a:p>
            <a:r>
              <a:rPr lang="en-US" sz="4400">
                <a:latin typeface="Arial"/>
                <a:cs typeface="Arial"/>
              </a:rPr>
              <a:t>Acknowledgement of Country</a:t>
            </a:r>
            <a:endParaRPr lang="en-US" sz="4400"/>
          </a:p>
        </p:txBody>
      </p:sp>
      <p:sp>
        <p:nvSpPr>
          <p:cNvPr id="13" name="Text Placeholder 12">
            <a:extLst>
              <a:ext uri="{FF2B5EF4-FFF2-40B4-BE49-F238E27FC236}">
                <a16:creationId xmlns:a16="http://schemas.microsoft.com/office/drawing/2014/main" id="{C4714747-678E-5C62-932A-765BB2E7C0B3}"/>
              </a:ext>
            </a:extLst>
          </p:cNvPr>
          <p:cNvSpPr>
            <a:spLocks noGrp="1"/>
          </p:cNvSpPr>
          <p:nvPr>
            <p:ph type="body" sz="quarter" idx="11"/>
          </p:nvPr>
        </p:nvSpPr>
        <p:spPr>
          <a:xfrm>
            <a:off x="746211" y="5042607"/>
            <a:ext cx="15246459" cy="3462463"/>
          </a:xfrm>
        </p:spPr>
        <p:txBody>
          <a:bodyPr lIns="91440" tIns="45720" rIns="91440" bIns="45720" anchor="t"/>
          <a:lstStyle/>
          <a:p>
            <a:pPr algn="l"/>
            <a:r>
              <a:rPr lang="en-US" dirty="0">
                <a:latin typeface="Arial"/>
                <a:ea typeface="Roboto Light"/>
                <a:cs typeface="Arial"/>
              </a:rPr>
              <a:t>We respectfully acknowledge the Traditional Custodians of Country throughout Australia and their connections to land, sea and community. At Caritas Australia, we acknowledge the Traditional Custodians of the land upon which our offices are based. This land always was, and always will be, Aboriginal land. </a:t>
            </a:r>
            <a:endParaRPr lang="en-AU" dirty="0">
              <a:latin typeface="Arial"/>
              <a:ea typeface="Roboto Light"/>
              <a:cs typeface="Arial"/>
            </a:endParaRPr>
          </a:p>
          <a:p>
            <a:pPr algn="l"/>
            <a:endParaRPr lang="en-AU" dirty="0">
              <a:latin typeface="Arial"/>
              <a:ea typeface="Roboto Light" panose="02000000000000000000" pitchFamily="2" charset="0"/>
              <a:cs typeface="Arial"/>
            </a:endParaRPr>
          </a:p>
          <a:p>
            <a:pPr algn="l"/>
            <a:r>
              <a:rPr lang="en-US" dirty="0">
                <a:latin typeface="Arial"/>
                <a:ea typeface="Roboto Light"/>
                <a:cs typeface="Arial"/>
              </a:rPr>
              <a:t>Caritas Australia offices are located on the lands of the Gadigal People of the Eora Nation in Sydney and the Boon Wurrung People and </a:t>
            </a:r>
            <a:r>
              <a:rPr lang="en-US" dirty="0" err="1">
                <a:latin typeface="Arial"/>
                <a:ea typeface="Roboto Light"/>
                <a:cs typeface="Arial"/>
              </a:rPr>
              <a:t>Woiwurrung</a:t>
            </a:r>
            <a:r>
              <a:rPr lang="en-US" dirty="0">
                <a:latin typeface="Arial"/>
                <a:ea typeface="Roboto Light"/>
                <a:cs typeface="Arial"/>
              </a:rPr>
              <a:t> </a:t>
            </a:r>
            <a:r>
              <a:rPr lang="en-US" dirty="0">
                <a:effectLst/>
                <a:latin typeface="Arial"/>
                <a:ea typeface="Roboto Light"/>
                <a:cs typeface="Arial"/>
              </a:rPr>
              <a:t>(</a:t>
            </a:r>
            <a:r>
              <a:rPr lang="en-US" dirty="0" err="1">
                <a:latin typeface="Arial"/>
                <a:ea typeface="Roboto Light"/>
                <a:cs typeface="Arial"/>
              </a:rPr>
              <a:t>Wurundjeri</a:t>
            </a:r>
            <a:r>
              <a:rPr lang="en-US" dirty="0">
                <a:latin typeface="Arial"/>
                <a:ea typeface="Roboto Light"/>
                <a:cs typeface="Arial"/>
              </a:rPr>
              <a:t>) Peoples of the Kulin Nation in Melbourne. </a:t>
            </a:r>
          </a:p>
          <a:p>
            <a:pPr algn="l"/>
            <a:endParaRPr lang="en-AU" dirty="0">
              <a:latin typeface="Arial"/>
              <a:ea typeface="Roboto Light" panose="02000000000000000000" pitchFamily="2" charset="0"/>
              <a:cs typeface="Arial"/>
            </a:endParaRPr>
          </a:p>
          <a:p>
            <a:pPr algn="l"/>
            <a:r>
              <a:rPr lang="en-US" dirty="0">
                <a:latin typeface="Arial"/>
                <a:ea typeface="Roboto Light"/>
                <a:cs typeface="Arial"/>
              </a:rPr>
              <a:t>We pay our respects </a:t>
            </a:r>
            <a:r>
              <a:rPr lang="en-US" dirty="0">
                <a:effectLst/>
                <a:latin typeface="Arial"/>
                <a:ea typeface="Roboto Light"/>
                <a:cs typeface="Arial"/>
              </a:rPr>
              <a:t>to </a:t>
            </a:r>
            <a:r>
              <a:rPr lang="en-US" dirty="0">
                <a:latin typeface="Arial"/>
                <a:ea typeface="Roboto Light"/>
                <a:cs typeface="Arial"/>
              </a:rPr>
              <a:t>Elders, past, present and future, for they hold the memories, traditions</a:t>
            </a:r>
            <a:r>
              <a:rPr lang="en-US" dirty="0">
                <a:effectLst/>
                <a:latin typeface="Arial"/>
                <a:ea typeface="Roboto Light"/>
                <a:cs typeface="Arial"/>
              </a:rPr>
              <a:t>, </a:t>
            </a:r>
            <a:r>
              <a:rPr lang="en-US" dirty="0">
                <a:latin typeface="Arial"/>
                <a:ea typeface="Roboto Light"/>
                <a:cs typeface="Arial"/>
              </a:rPr>
              <a:t>culture and hopes of First Australians. As a group, we acknowledge the continued deep spiritual attachment and relations of Aboriginal and Torres Strait Islander Peoples to this Country and we commit ourselves to the ongoing journey of reconciliation. </a:t>
            </a:r>
            <a:endParaRPr lang="en-AU" dirty="0">
              <a:latin typeface="Arial"/>
              <a:ea typeface="Roboto Light"/>
              <a:cs typeface="Arial"/>
            </a:endParaRPr>
          </a:p>
        </p:txBody>
      </p:sp>
      <p:cxnSp>
        <p:nvCxnSpPr>
          <p:cNvPr id="29" name="Straight Connector 28">
            <a:extLst>
              <a:ext uri="{FF2B5EF4-FFF2-40B4-BE49-F238E27FC236}">
                <a16:creationId xmlns:a16="http://schemas.microsoft.com/office/drawing/2014/main" id="{0330C344-777B-5A16-4AD7-55F1CF8F647F}"/>
              </a:ext>
            </a:extLst>
          </p:cNvPr>
          <p:cNvCxnSpPr>
            <a:cxnSpLocks/>
          </p:cNvCxnSpPr>
          <p:nvPr/>
        </p:nvCxnSpPr>
        <p:spPr>
          <a:xfrm flipH="1">
            <a:off x="0" y="4644639"/>
            <a:ext cx="9204411" cy="0"/>
          </a:xfrm>
          <a:prstGeom prst="line">
            <a:avLst/>
          </a:prstGeom>
          <a:ln w="920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11" descr="A wide landscape picture looking over a flat country landscape covered with trees. Mountains are visible in the distance.">
            <a:extLst>
              <a:ext uri="{FF2B5EF4-FFF2-40B4-BE49-F238E27FC236}">
                <a16:creationId xmlns:a16="http://schemas.microsoft.com/office/drawing/2014/main" id="{9EE7332B-EDEB-F4F5-F942-A8375D48426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r="-63"/>
          <a:stretch>
            <a:fillRect/>
          </a:stretch>
        </p:blipFill>
        <p:spPr>
          <a:xfrm>
            <a:off x="10908" y="0"/>
            <a:ext cx="17340263" cy="3211801"/>
          </a:xfrm>
        </p:spPr>
      </p:pic>
    </p:spTree>
    <p:extLst>
      <p:ext uri="{BB962C8B-B14F-4D97-AF65-F5344CB8AC3E}">
        <p14:creationId xmlns:p14="http://schemas.microsoft.com/office/powerpoint/2010/main" val="1078148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5">
            <a:hlinkClick r:id="rId3"/>
            <a:extLst>
              <a:ext uri="{FF2B5EF4-FFF2-40B4-BE49-F238E27FC236}">
                <a16:creationId xmlns:a16="http://schemas.microsoft.com/office/drawing/2014/main" id="{8307F60D-09B5-1E68-4114-BBBF05D9FE43}"/>
              </a:ext>
            </a:extLst>
          </p:cNvPr>
          <p:cNvPicPr>
            <a:picLocks noChangeAspect="1"/>
          </p:cNvPicPr>
          <p:nvPr/>
        </p:nvPicPr>
        <p:blipFill>
          <a:blip r:embed="rId4" cstate="screen">
            <a:extLst>
              <a:ext uri="{28A0092B-C50C-407E-A947-70E740481C1C}">
                <a14:useLocalDpi xmlns:a14="http://schemas.microsoft.com/office/drawing/2010/main"/>
              </a:ext>
            </a:extLst>
          </a:blip>
          <a:srcRect l="2126" t="11769" b="1819"/>
          <a:stretch>
            <a:fillRect/>
          </a:stretch>
        </p:blipFill>
        <p:spPr>
          <a:xfrm>
            <a:off x="0" y="0"/>
            <a:ext cx="17340263" cy="7994867"/>
          </a:xfrm>
          <a:prstGeom prst="rect">
            <a:avLst/>
          </a:prstGeom>
        </p:spPr>
      </p:pic>
      <p:pic>
        <p:nvPicPr>
          <p:cNvPr id="7" name="Graphic 6" descr="Play with solid fill">
            <a:hlinkClick r:id="rId3"/>
            <a:extLst>
              <a:ext uri="{FF2B5EF4-FFF2-40B4-BE49-F238E27FC236}">
                <a16:creationId xmlns:a16="http://schemas.microsoft.com/office/drawing/2014/main" id="{48312F6E-77C3-CF26-4C71-89CE14C63258}"/>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485776" y="4206984"/>
            <a:ext cx="1339631" cy="1339631"/>
          </a:xfrm>
          <a:prstGeom prst="rect">
            <a:avLst/>
          </a:prstGeom>
        </p:spPr>
      </p:pic>
    </p:spTree>
    <p:extLst>
      <p:ext uri="{BB962C8B-B14F-4D97-AF65-F5344CB8AC3E}">
        <p14:creationId xmlns:p14="http://schemas.microsoft.com/office/powerpoint/2010/main" val="3388368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068AE0B-5ADB-E541-82D1-893F976CFF33}"/>
              </a:ext>
            </a:extLst>
          </p:cNvPr>
          <p:cNvSpPr>
            <a:spLocks noGrp="1"/>
          </p:cNvSpPr>
          <p:nvPr>
            <p:ph type="body" sz="half" idx="2"/>
          </p:nvPr>
        </p:nvSpPr>
        <p:spPr>
          <a:xfrm>
            <a:off x="831810" y="2000250"/>
            <a:ext cx="9409784" cy="6457950"/>
          </a:xfrm>
        </p:spPr>
        <p:txBody>
          <a:bodyPr lIns="91440" tIns="45720" rIns="91440" bIns="45720" anchor="t">
            <a:normAutofit/>
          </a:bodyPr>
          <a:lstStyle/>
          <a:p>
            <a:pPr marL="857250" indent="-514350">
              <a:lnSpc>
                <a:spcPct val="103000"/>
              </a:lnSpc>
              <a:spcAft>
                <a:spcPts val="1200"/>
              </a:spcAft>
              <a:buFont typeface="+mj-lt"/>
              <a:buAutoNum type="arabicPeriod"/>
            </a:pPr>
            <a:r>
              <a:rPr lang="en-AU" sz="2800" kern="1200" dirty="0">
                <a:solidFill>
                  <a:srgbClr val="414042"/>
                </a:solidFill>
                <a:ea typeface="Roboto" panose="02000000000000000000" pitchFamily="2" charset="0"/>
              </a:rPr>
              <a:t>Lorenz Worthmann began Caritas in 1897, in Germany.</a:t>
            </a:r>
            <a:endParaRPr lang="en-US" sz="2800" kern="1200" dirty="0">
              <a:solidFill>
                <a:srgbClr val="414042"/>
              </a:solidFill>
              <a:ea typeface="Roboto" panose="02000000000000000000" pitchFamily="2" charset="0"/>
            </a:endParaRPr>
          </a:p>
          <a:p>
            <a:pPr marL="857250" indent="-514350">
              <a:lnSpc>
                <a:spcPct val="103000"/>
              </a:lnSpc>
              <a:spcAft>
                <a:spcPts val="1200"/>
              </a:spcAft>
              <a:buFont typeface="+mj-lt"/>
              <a:buAutoNum type="arabicPeriod"/>
            </a:pPr>
            <a:r>
              <a:rPr lang="en-AU" sz="2800" kern="1200" dirty="0">
                <a:solidFill>
                  <a:srgbClr val="414042"/>
                </a:solidFill>
                <a:ea typeface="Roboto" panose="02000000000000000000" pitchFamily="2" charset="0"/>
              </a:rPr>
              <a:t>Caritas Australia was founded in Australia in 1964 as the Catholic Overseas Relief Committee. Parishioners in the diocese of Sydney, Adelaide and Wagga Wagga were holding local Lenten appeals to fund missionary work and poverty relief projects overseas; now known as Project Compassion. </a:t>
            </a:r>
          </a:p>
          <a:p>
            <a:pPr marL="857250" indent="-514350">
              <a:lnSpc>
                <a:spcPct val="103000"/>
              </a:lnSpc>
              <a:spcAft>
                <a:spcPts val="1200"/>
              </a:spcAft>
              <a:buFont typeface="+mj-lt"/>
              <a:buAutoNum type="arabicPeriod"/>
            </a:pPr>
            <a:r>
              <a:rPr lang="en-US" sz="2800" kern="1200" dirty="0">
                <a:solidFill>
                  <a:srgbClr val="414042"/>
                </a:solidFill>
                <a:latin typeface="Arial"/>
                <a:ea typeface="Roboto"/>
                <a:cs typeface="Arial"/>
              </a:rPr>
              <a:t>For more than 60 years, Caritas Australia has worked hand in hand with the most </a:t>
            </a:r>
            <a:r>
              <a:rPr lang="en-US" sz="2800" kern="1200" dirty="0" err="1">
                <a:solidFill>
                  <a:srgbClr val="414042"/>
                </a:solidFill>
                <a:latin typeface="Arial"/>
                <a:ea typeface="Roboto"/>
                <a:cs typeface="Arial"/>
              </a:rPr>
              <a:t>marginalised</a:t>
            </a:r>
            <a:r>
              <a:rPr lang="en-US" sz="2800" kern="1200" dirty="0">
                <a:solidFill>
                  <a:srgbClr val="414042"/>
                </a:solidFill>
                <a:latin typeface="Arial"/>
                <a:ea typeface="Roboto"/>
                <a:cs typeface="Arial"/>
              </a:rPr>
              <a:t> and remote communities in Australia and overseas, to confront the challenges of poverty.​</a:t>
            </a:r>
          </a:p>
        </p:txBody>
      </p:sp>
      <p:sp>
        <p:nvSpPr>
          <p:cNvPr id="2" name="Title 1">
            <a:extLst>
              <a:ext uri="{FF2B5EF4-FFF2-40B4-BE49-F238E27FC236}">
                <a16:creationId xmlns:a16="http://schemas.microsoft.com/office/drawing/2014/main" id="{4EB60871-B40B-6F05-B529-E5DD9D0B5698}"/>
              </a:ext>
            </a:extLst>
          </p:cNvPr>
          <p:cNvSpPr>
            <a:spLocks noGrp="1"/>
          </p:cNvSpPr>
          <p:nvPr>
            <p:ph type="title"/>
          </p:nvPr>
        </p:nvSpPr>
        <p:spPr>
          <a:xfrm>
            <a:off x="831810" y="346401"/>
            <a:ext cx="14644752" cy="1036261"/>
          </a:xfrm>
        </p:spPr>
        <p:txBody>
          <a:bodyPr>
            <a:normAutofit/>
          </a:bodyPr>
          <a:lstStyle/>
          <a:p>
            <a:r>
              <a:rPr lang="en-US" sz="4400"/>
              <a:t>Our History</a:t>
            </a:r>
            <a:endParaRPr lang="en-US" sz="4400" kern="0"/>
          </a:p>
        </p:txBody>
      </p:sp>
      <p:pic>
        <p:nvPicPr>
          <p:cNvPr id="5" name="Picture 4" descr="A black and white photograph from the 1960s of two parents sitting with their children at a table.">
            <a:extLst>
              <a:ext uri="{FF2B5EF4-FFF2-40B4-BE49-F238E27FC236}">
                <a16:creationId xmlns:a16="http://schemas.microsoft.com/office/drawing/2014/main" id="{D868C9CD-9690-E7FE-6831-BB4AC09C0E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29288" y="2059093"/>
            <a:ext cx="6096186" cy="5566814"/>
          </a:xfrm>
          <a:prstGeom prst="rect">
            <a:avLst/>
          </a:prstGeom>
          <a:noFill/>
        </p:spPr>
      </p:pic>
      <p:sp>
        <p:nvSpPr>
          <p:cNvPr id="10" name="Text Placeholder 4">
            <a:extLst>
              <a:ext uri="{FF2B5EF4-FFF2-40B4-BE49-F238E27FC236}">
                <a16:creationId xmlns:a16="http://schemas.microsoft.com/office/drawing/2014/main" id="{A00F8E14-2C11-D30C-8D1C-4FEF01C865D0}"/>
              </a:ext>
            </a:extLst>
          </p:cNvPr>
          <p:cNvSpPr>
            <a:spLocks noGrp="1"/>
          </p:cNvSpPr>
          <p:nvPr>
            <p:ph type="body" sz="quarter" idx="11"/>
          </p:nvPr>
        </p:nvSpPr>
        <p:spPr>
          <a:xfrm>
            <a:off x="10729288" y="7786861"/>
            <a:ext cx="6096186" cy="584077"/>
          </a:xfrm>
        </p:spPr>
        <p:txBody>
          <a:bodyPr/>
          <a:lstStyle/>
          <a:p>
            <a:r>
              <a:rPr lang="en-US" sz="1600" kern="1200" dirty="0">
                <a:solidFill>
                  <a:schemeClr val="tx1">
                    <a:lumMod val="75000"/>
                    <a:lumOff val="25000"/>
                  </a:schemeClr>
                </a:solidFill>
                <a:latin typeface="Arial" panose="020B0604020202020204" pitchFamily="34" charset="0"/>
                <a:cs typeface="Arial" panose="020B0604020202020204" pitchFamily="34" charset="0"/>
              </a:rPr>
              <a:t>A family around the table with one of the first Project Compassion boxes. Photo credit: The Catholic Weekly 1968</a:t>
            </a:r>
          </a:p>
        </p:txBody>
      </p:sp>
    </p:spTree>
    <p:extLst>
      <p:ext uri="{BB962C8B-B14F-4D97-AF65-F5344CB8AC3E}">
        <p14:creationId xmlns:p14="http://schemas.microsoft.com/office/powerpoint/2010/main" val="418285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young woman walks beside a garden at the front of her home carrying books while another woman sits on a wall behind her. ">
            <a:extLst>
              <a:ext uri="{FF2B5EF4-FFF2-40B4-BE49-F238E27FC236}">
                <a16:creationId xmlns:a16="http://schemas.microsoft.com/office/drawing/2014/main" id="{5C05F9E8-F848-BC4A-9A95-EA7BD74B6806}"/>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a:fillRect/>
          </a:stretch>
        </p:blipFill>
        <p:spPr>
          <a:xfrm>
            <a:off x="0" y="0"/>
            <a:ext cx="17340263" cy="8839200"/>
          </a:xfrm>
        </p:spPr>
      </p:pic>
      <p:sp>
        <p:nvSpPr>
          <p:cNvPr id="5" name="Round Diagonal Corner of Rectangle 4">
            <a:extLst>
              <a:ext uri="{FF2B5EF4-FFF2-40B4-BE49-F238E27FC236}">
                <a16:creationId xmlns:a16="http://schemas.microsoft.com/office/drawing/2014/main" id="{A3E0F707-74E8-AA4C-B9D5-7E89D470764F}"/>
              </a:ext>
            </a:extLst>
          </p:cNvPr>
          <p:cNvSpPr/>
          <p:nvPr/>
        </p:nvSpPr>
        <p:spPr>
          <a:xfrm rot="16200000">
            <a:off x="9525026" y="1354907"/>
            <a:ext cx="6857217" cy="6433403"/>
          </a:xfrm>
          <a:prstGeom prst="round2DiagRect">
            <a:avLst/>
          </a:prstGeom>
          <a:solidFill>
            <a:srgbClr val="FFC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 name="Title 2">
            <a:extLst>
              <a:ext uri="{FF2B5EF4-FFF2-40B4-BE49-F238E27FC236}">
                <a16:creationId xmlns:a16="http://schemas.microsoft.com/office/drawing/2014/main" id="{F8BE52C3-8A16-4B4E-9BF4-E0412404F340}"/>
              </a:ext>
            </a:extLst>
          </p:cNvPr>
          <p:cNvSpPr>
            <a:spLocks noGrp="1"/>
          </p:cNvSpPr>
          <p:nvPr>
            <p:ph type="title" idx="4294967295"/>
          </p:nvPr>
        </p:nvSpPr>
        <p:spPr>
          <a:xfrm>
            <a:off x="10318176" y="1551737"/>
            <a:ext cx="4297363" cy="814400"/>
          </a:xfrm>
          <a:prstGeom prst="rect">
            <a:avLst/>
          </a:prstGeom>
        </p:spPr>
        <p:txBody>
          <a:bodyPr/>
          <a:lstStyle/>
          <a:p>
            <a:r>
              <a:rPr lang="en-AU" sz="4400" b="1" dirty="0">
                <a:solidFill>
                  <a:srgbClr val="762000"/>
                </a:solidFill>
                <a:latin typeface="Arial" panose="020B0604020202020204" pitchFamily="34" charset="0"/>
                <a:ea typeface="Roboto" panose="02000000000000000000" pitchFamily="2" charset="0"/>
                <a:cs typeface="Arial" panose="020B0604020202020204" pitchFamily="34" charset="0"/>
              </a:rPr>
              <a:t>Our Vision</a:t>
            </a:r>
            <a:endParaRPr lang="en-US" sz="4400" b="1" dirty="0">
              <a:solidFill>
                <a:srgbClr val="762000"/>
              </a:solidFill>
              <a:latin typeface="Arial" panose="020B0604020202020204" pitchFamily="34" charset="0"/>
              <a:ea typeface="Roboto" panose="02000000000000000000" pitchFamily="2" charset="0"/>
              <a:cs typeface="Arial" panose="020B0604020202020204" pitchFamily="34" charset="0"/>
            </a:endParaRPr>
          </a:p>
        </p:txBody>
      </p:sp>
      <p:sp>
        <p:nvSpPr>
          <p:cNvPr id="2" name="TextBox 1">
            <a:extLst>
              <a:ext uri="{FF2B5EF4-FFF2-40B4-BE49-F238E27FC236}">
                <a16:creationId xmlns:a16="http://schemas.microsoft.com/office/drawing/2014/main" id="{8EAD3E4F-D8FF-3A45-9110-1BE8905DCC34}"/>
              </a:ext>
            </a:extLst>
          </p:cNvPr>
          <p:cNvSpPr txBox="1"/>
          <p:nvPr/>
        </p:nvSpPr>
        <p:spPr>
          <a:xfrm>
            <a:off x="10320767" y="3143193"/>
            <a:ext cx="4953000" cy="1951496"/>
          </a:xfrm>
          <a:prstGeom prst="rect">
            <a:avLst/>
          </a:prstGeom>
          <a:noFill/>
        </p:spPr>
        <p:txBody>
          <a:bodyPr wrap="square" rtlCol="0">
            <a:spAutoFit/>
          </a:bodyPr>
          <a:lstStyle/>
          <a:p>
            <a:pPr>
              <a:lnSpc>
                <a:spcPct val="110000"/>
              </a:lnSpc>
            </a:pPr>
            <a: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t>Justice, dignity and hope for humanity and all of God’s creation. </a:t>
            </a:r>
          </a:p>
          <a:p>
            <a:pPr>
              <a:lnSpc>
                <a:spcPct val="110000"/>
              </a:lnSpc>
            </a:pPr>
            <a:endParaRPr lang="en-US" sz="2800" dirty="0">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885ED562-59F5-7645-950F-FA1BBBAA1826}"/>
              </a:ext>
            </a:extLst>
          </p:cNvPr>
          <p:cNvCxnSpPr>
            <a:cxnSpLocks/>
          </p:cNvCxnSpPr>
          <p:nvPr/>
        </p:nvCxnSpPr>
        <p:spPr>
          <a:xfrm>
            <a:off x="9736933" y="2705728"/>
            <a:ext cx="4111802" cy="0"/>
          </a:xfrm>
          <a:prstGeom prst="line">
            <a:avLst/>
          </a:prstGeom>
          <a:ln w="92075">
            <a:solidFill>
              <a:srgbClr val="2E294E"/>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41CCA0EC-5432-AE4D-8534-B61B330E11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13237" y="5134784"/>
            <a:ext cx="867597" cy="1093035"/>
          </a:xfrm>
          <a:prstGeom prst="rect">
            <a:avLst/>
          </a:prstGeom>
        </p:spPr>
      </p:pic>
      <p:pic>
        <p:nvPicPr>
          <p:cNvPr id="13" name="Picture 12">
            <a:extLst>
              <a:ext uri="{FF2B5EF4-FFF2-40B4-BE49-F238E27FC236}">
                <a16:creationId xmlns:a16="http://schemas.microsoft.com/office/drawing/2014/main" id="{F56EF8AB-791E-5A43-9F05-D77AC813A49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375010" y="5121137"/>
            <a:ext cx="1022329" cy="1122418"/>
          </a:xfrm>
          <a:prstGeom prst="rect">
            <a:avLst/>
          </a:prstGeom>
        </p:spPr>
      </p:pic>
      <p:pic>
        <p:nvPicPr>
          <p:cNvPr id="14" name="Picture 13">
            <a:extLst>
              <a:ext uri="{FF2B5EF4-FFF2-40B4-BE49-F238E27FC236}">
                <a16:creationId xmlns:a16="http://schemas.microsoft.com/office/drawing/2014/main" id="{F3758614-435F-AC4F-B815-D6ED8F35847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078847" y="5105400"/>
            <a:ext cx="1132348" cy="1074066"/>
          </a:xfrm>
          <a:prstGeom prst="rect">
            <a:avLst/>
          </a:prstGeom>
        </p:spPr>
      </p:pic>
      <p:sp>
        <p:nvSpPr>
          <p:cNvPr id="15" name="TextBox 14">
            <a:extLst>
              <a:ext uri="{FF2B5EF4-FFF2-40B4-BE49-F238E27FC236}">
                <a16:creationId xmlns:a16="http://schemas.microsoft.com/office/drawing/2014/main" id="{8835DD70-64AB-2944-B678-1D30A8142BEF}"/>
              </a:ext>
            </a:extLst>
          </p:cNvPr>
          <p:cNvSpPr txBox="1"/>
          <p:nvPr/>
        </p:nvSpPr>
        <p:spPr>
          <a:xfrm>
            <a:off x="10507639" y="6487174"/>
            <a:ext cx="1132348" cy="400110"/>
          </a:xfrm>
          <a:prstGeom prst="rect">
            <a:avLst/>
          </a:prstGeom>
          <a:noFill/>
        </p:spPr>
        <p:txBody>
          <a:bodyPr wrap="square" rtlCol="0">
            <a:spAutoFit/>
          </a:bodyPr>
          <a:lstStyle/>
          <a:p>
            <a:pPr algn="ctr"/>
            <a:r>
              <a:rPr lang="en-AU" sz="2000" b="1" dirty="0">
                <a:solidFill>
                  <a:srgbClr val="414042"/>
                </a:solidFill>
                <a:latin typeface="Arial" panose="020B0604020202020204" pitchFamily="34" charset="0"/>
                <a:ea typeface="Roboto Medium" panose="02000000000000000000" pitchFamily="2" charset="0"/>
                <a:cs typeface="Arial" panose="020B0604020202020204" pitchFamily="34" charset="0"/>
              </a:rPr>
              <a:t>Justice</a:t>
            </a:r>
            <a:endParaRPr lang="en-US" sz="2000" b="1" dirty="0">
              <a:solidFill>
                <a:srgbClr val="414042"/>
              </a:solidFill>
              <a:latin typeface="Arial" panose="020B0604020202020204" pitchFamily="34" charset="0"/>
            </a:endParaRPr>
          </a:p>
        </p:txBody>
      </p:sp>
      <p:sp>
        <p:nvSpPr>
          <p:cNvPr id="16" name="TextBox 15">
            <a:extLst>
              <a:ext uri="{FF2B5EF4-FFF2-40B4-BE49-F238E27FC236}">
                <a16:creationId xmlns:a16="http://schemas.microsoft.com/office/drawing/2014/main" id="{25B7B11D-888A-BD42-973C-CF3319718D55}"/>
              </a:ext>
            </a:extLst>
          </p:cNvPr>
          <p:cNvSpPr txBox="1"/>
          <p:nvPr/>
        </p:nvSpPr>
        <p:spPr>
          <a:xfrm>
            <a:off x="12324472" y="6487174"/>
            <a:ext cx="1132348" cy="400110"/>
          </a:xfrm>
          <a:prstGeom prst="rect">
            <a:avLst/>
          </a:prstGeom>
          <a:noFill/>
        </p:spPr>
        <p:txBody>
          <a:bodyPr wrap="square" rtlCol="0">
            <a:spAutoFit/>
          </a:bodyPr>
          <a:lstStyle/>
          <a:p>
            <a:pPr algn="ctr"/>
            <a:r>
              <a:rPr lang="en-AU" sz="2000" b="1" dirty="0">
                <a:solidFill>
                  <a:srgbClr val="414042"/>
                </a:solidFill>
                <a:latin typeface="Arial" panose="020B0604020202020204" pitchFamily="34" charset="0"/>
                <a:ea typeface="Roboto Medium" panose="02000000000000000000" pitchFamily="2" charset="0"/>
                <a:cs typeface="Arial" panose="020B0604020202020204" pitchFamily="34" charset="0"/>
              </a:rPr>
              <a:t>Dignity</a:t>
            </a:r>
            <a:endParaRPr lang="en-US" sz="2000" b="1" dirty="0">
              <a:solidFill>
                <a:srgbClr val="414042"/>
              </a:solidFill>
              <a:latin typeface="Arial" panose="020B0604020202020204" pitchFamily="34" charset="0"/>
            </a:endParaRPr>
          </a:p>
        </p:txBody>
      </p:sp>
      <p:sp>
        <p:nvSpPr>
          <p:cNvPr id="17" name="TextBox 16">
            <a:extLst>
              <a:ext uri="{FF2B5EF4-FFF2-40B4-BE49-F238E27FC236}">
                <a16:creationId xmlns:a16="http://schemas.microsoft.com/office/drawing/2014/main" id="{60EE0569-1AD7-584F-95CD-40985A5DBE1A}"/>
              </a:ext>
            </a:extLst>
          </p:cNvPr>
          <p:cNvSpPr txBox="1"/>
          <p:nvPr/>
        </p:nvSpPr>
        <p:spPr>
          <a:xfrm>
            <a:off x="14096512" y="6487174"/>
            <a:ext cx="1132348" cy="400110"/>
          </a:xfrm>
          <a:prstGeom prst="rect">
            <a:avLst/>
          </a:prstGeom>
          <a:noFill/>
        </p:spPr>
        <p:txBody>
          <a:bodyPr wrap="square" rtlCol="0">
            <a:spAutoFit/>
          </a:bodyPr>
          <a:lstStyle/>
          <a:p>
            <a:pPr algn="ctr"/>
            <a:r>
              <a:rPr lang="en-AU" sz="2000" b="1" dirty="0">
                <a:solidFill>
                  <a:srgbClr val="414042"/>
                </a:solidFill>
                <a:latin typeface="Arial" panose="020B0604020202020204" pitchFamily="34" charset="0"/>
                <a:ea typeface="Roboto Medium" panose="02000000000000000000" pitchFamily="2" charset="0"/>
                <a:cs typeface="Arial" panose="020B0604020202020204" pitchFamily="34" charset="0"/>
              </a:rPr>
              <a:t>Hope</a:t>
            </a:r>
            <a:endParaRPr lang="en-US" sz="2000" b="1" dirty="0">
              <a:solidFill>
                <a:srgbClr val="414042"/>
              </a:solidFill>
              <a:latin typeface="Arial" panose="020B0604020202020204" pitchFamily="34" charset="0"/>
            </a:endParaRPr>
          </a:p>
        </p:txBody>
      </p:sp>
    </p:spTree>
    <p:extLst>
      <p:ext uri="{BB962C8B-B14F-4D97-AF65-F5344CB8AC3E}">
        <p14:creationId xmlns:p14="http://schemas.microsoft.com/office/powerpoint/2010/main" val="401068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woman dressed in a medical jacket with a stethoscope around her neck stands at the front of a group of women and children.">
            <a:extLst>
              <a:ext uri="{FF2B5EF4-FFF2-40B4-BE49-F238E27FC236}">
                <a16:creationId xmlns:a16="http://schemas.microsoft.com/office/drawing/2014/main" id="{9424687A-8DE8-4759-9D92-EE973DF66A6C}"/>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p:blipFill>
        <p:spPr/>
      </p:pic>
      <p:sp>
        <p:nvSpPr>
          <p:cNvPr id="8" name="Round Diagonal Corner of Rectangle 7">
            <a:extLst>
              <a:ext uri="{FF2B5EF4-FFF2-40B4-BE49-F238E27FC236}">
                <a16:creationId xmlns:a16="http://schemas.microsoft.com/office/drawing/2014/main" id="{8CDB10FD-D648-9F9D-8008-35A0519E125D}"/>
              </a:ext>
            </a:extLst>
          </p:cNvPr>
          <p:cNvSpPr/>
          <p:nvPr/>
        </p:nvSpPr>
        <p:spPr>
          <a:xfrm rot="16200000">
            <a:off x="10447580" y="2116649"/>
            <a:ext cx="6692387" cy="5836691"/>
          </a:xfrm>
          <a:prstGeom prst="round2DiagRect">
            <a:avLst/>
          </a:prstGeom>
          <a:solidFill>
            <a:srgbClr val="FFC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 name="Title 2">
            <a:extLst>
              <a:ext uri="{FF2B5EF4-FFF2-40B4-BE49-F238E27FC236}">
                <a16:creationId xmlns:a16="http://schemas.microsoft.com/office/drawing/2014/main" id="{08DCEEE9-B257-C9D2-4F70-E71C264E9446}"/>
              </a:ext>
            </a:extLst>
          </p:cNvPr>
          <p:cNvSpPr txBox="1">
            <a:spLocks/>
          </p:cNvSpPr>
          <p:nvPr/>
        </p:nvSpPr>
        <p:spPr>
          <a:xfrm>
            <a:off x="11509183" y="2021700"/>
            <a:ext cx="4297363" cy="814400"/>
          </a:xfrm>
          <a:prstGeom prst="rect">
            <a:avLst/>
          </a:prstGeom>
        </p:spPr>
        <p:txBody>
          <a:bodyPr/>
          <a:lstStyle>
            <a:lvl1pPr eaLnBrk="1" hangingPunct="1">
              <a:defRPr baseline="0">
                <a:latin typeface="+mj-lt"/>
                <a:ea typeface="+mj-ea"/>
                <a:cs typeface="+mj-cs"/>
              </a:defRPr>
            </a:lvl1pPr>
          </a:lstStyle>
          <a:p>
            <a:r>
              <a:rPr lang="en-AU" sz="4400" b="1" kern="0" dirty="0">
                <a:solidFill>
                  <a:srgbClr val="762000"/>
                </a:solidFill>
                <a:latin typeface="Arial" panose="020B0604020202020204" pitchFamily="34" charset="0"/>
                <a:ea typeface="Roboto" panose="02000000000000000000" pitchFamily="2" charset="0"/>
                <a:cs typeface="Arial" panose="020B0604020202020204" pitchFamily="34" charset="0"/>
              </a:rPr>
              <a:t>Our Values</a:t>
            </a:r>
            <a:endParaRPr lang="en-US" sz="4400" b="1" kern="0" dirty="0">
              <a:solidFill>
                <a:srgbClr val="762000"/>
              </a:solidFill>
              <a:latin typeface="Arial" panose="020B0604020202020204" pitchFamily="34" charset="0"/>
              <a:ea typeface="Roboto" panose="02000000000000000000" pitchFamily="2" charset="0"/>
              <a:cs typeface="Arial" panose="020B0604020202020204" pitchFamily="34" charset="0"/>
            </a:endParaRPr>
          </a:p>
        </p:txBody>
      </p:sp>
      <p:cxnSp>
        <p:nvCxnSpPr>
          <p:cNvPr id="20" name="Straight Connector 19">
            <a:extLst>
              <a:ext uri="{FF2B5EF4-FFF2-40B4-BE49-F238E27FC236}">
                <a16:creationId xmlns:a16="http://schemas.microsoft.com/office/drawing/2014/main" id="{2E5B0EFE-E3FA-FD77-F713-C16D9111B537}"/>
              </a:ext>
            </a:extLst>
          </p:cNvPr>
          <p:cNvCxnSpPr>
            <a:cxnSpLocks/>
          </p:cNvCxnSpPr>
          <p:nvPr/>
        </p:nvCxnSpPr>
        <p:spPr>
          <a:xfrm>
            <a:off x="10875428" y="3086700"/>
            <a:ext cx="4241669" cy="0"/>
          </a:xfrm>
          <a:prstGeom prst="line">
            <a:avLst/>
          </a:prstGeom>
          <a:ln w="92075">
            <a:solidFill>
              <a:srgbClr val="2E294E"/>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316064D-EAA8-E748-81D7-075FFB28F2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09183" y="3655028"/>
            <a:ext cx="1241549" cy="1036897"/>
          </a:xfrm>
          <a:prstGeom prst="rect">
            <a:avLst/>
          </a:prstGeom>
        </p:spPr>
      </p:pic>
      <p:pic>
        <p:nvPicPr>
          <p:cNvPr id="7" name="Picture 6">
            <a:extLst>
              <a:ext uri="{FF2B5EF4-FFF2-40B4-BE49-F238E27FC236}">
                <a16:creationId xmlns:a16="http://schemas.microsoft.com/office/drawing/2014/main" id="{7A915304-B587-454C-9006-CBFCF7BDE3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581090" y="3609107"/>
            <a:ext cx="1166364" cy="1128738"/>
          </a:xfrm>
          <a:prstGeom prst="rect">
            <a:avLst/>
          </a:prstGeom>
        </p:spPr>
      </p:pic>
      <p:pic>
        <p:nvPicPr>
          <p:cNvPr id="13" name="Picture 12">
            <a:extLst>
              <a:ext uri="{FF2B5EF4-FFF2-40B4-BE49-F238E27FC236}">
                <a16:creationId xmlns:a16="http://schemas.microsoft.com/office/drawing/2014/main" id="{AFDDE3EE-16E7-E241-BC95-C353204F886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559302" y="5872540"/>
            <a:ext cx="1141310" cy="1055172"/>
          </a:xfrm>
          <a:prstGeom prst="rect">
            <a:avLst/>
          </a:prstGeom>
        </p:spPr>
      </p:pic>
      <p:pic>
        <p:nvPicPr>
          <p:cNvPr id="14" name="Picture 13">
            <a:extLst>
              <a:ext uri="{FF2B5EF4-FFF2-40B4-BE49-F238E27FC236}">
                <a16:creationId xmlns:a16="http://schemas.microsoft.com/office/drawing/2014/main" id="{3432F743-68E2-1945-8579-596C0B8E832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393960" y="5878166"/>
            <a:ext cx="1540624" cy="1043920"/>
          </a:xfrm>
          <a:prstGeom prst="rect">
            <a:avLst/>
          </a:prstGeom>
        </p:spPr>
      </p:pic>
      <p:sp>
        <p:nvSpPr>
          <p:cNvPr id="15" name="TextBox 14">
            <a:extLst>
              <a:ext uri="{FF2B5EF4-FFF2-40B4-BE49-F238E27FC236}">
                <a16:creationId xmlns:a16="http://schemas.microsoft.com/office/drawing/2014/main" id="{A34059DC-4123-4647-8950-A783A2F5C916}"/>
              </a:ext>
            </a:extLst>
          </p:cNvPr>
          <p:cNvSpPr txBox="1"/>
          <p:nvPr/>
        </p:nvSpPr>
        <p:spPr>
          <a:xfrm>
            <a:off x="11376862" y="4889024"/>
            <a:ext cx="1506188" cy="400110"/>
          </a:xfrm>
          <a:prstGeom prst="rect">
            <a:avLst/>
          </a:prstGeom>
          <a:noFill/>
        </p:spPr>
        <p:txBody>
          <a:bodyPr wrap="square" rtlCol="0">
            <a:spAutoFit/>
          </a:bodyPr>
          <a:lstStyle/>
          <a:p>
            <a:pPr algn="ctr"/>
            <a:r>
              <a:rPr lang="en-AU" sz="2000" b="1" dirty="0">
                <a:solidFill>
                  <a:srgbClr val="414042"/>
                </a:solidFill>
                <a:latin typeface="Arial" panose="020B0604020202020204" pitchFamily="34" charset="0"/>
                <a:ea typeface="Roboto Medium" panose="02000000000000000000" pitchFamily="2" charset="0"/>
                <a:cs typeface="Arial" panose="020B0604020202020204" pitchFamily="34" charset="0"/>
              </a:rPr>
              <a:t>Courage</a:t>
            </a:r>
            <a:endParaRPr lang="en-US" sz="2000" b="1" dirty="0">
              <a:solidFill>
                <a:srgbClr val="414042"/>
              </a:solidFill>
              <a:latin typeface="Arial" panose="020B0604020202020204" pitchFamily="34" charset="0"/>
            </a:endParaRPr>
          </a:p>
        </p:txBody>
      </p:sp>
      <p:sp>
        <p:nvSpPr>
          <p:cNvPr id="16" name="TextBox 15">
            <a:extLst>
              <a:ext uri="{FF2B5EF4-FFF2-40B4-BE49-F238E27FC236}">
                <a16:creationId xmlns:a16="http://schemas.microsoft.com/office/drawing/2014/main" id="{41A8863E-0DCB-D347-A353-24A2C41922C5}"/>
              </a:ext>
            </a:extLst>
          </p:cNvPr>
          <p:cNvSpPr txBox="1"/>
          <p:nvPr/>
        </p:nvSpPr>
        <p:spPr>
          <a:xfrm>
            <a:off x="14172986" y="4889024"/>
            <a:ext cx="1973882" cy="400110"/>
          </a:xfrm>
          <a:prstGeom prst="rect">
            <a:avLst/>
          </a:prstGeom>
          <a:noFill/>
        </p:spPr>
        <p:txBody>
          <a:bodyPr wrap="square" rtlCol="0">
            <a:spAutoFit/>
          </a:bodyPr>
          <a:lstStyle/>
          <a:p>
            <a:pPr algn="ctr"/>
            <a:r>
              <a:rPr lang="en-AU" sz="2000" b="1" dirty="0">
                <a:solidFill>
                  <a:srgbClr val="414042"/>
                </a:solidFill>
                <a:latin typeface="Arial" panose="020B0604020202020204" pitchFamily="34" charset="0"/>
                <a:ea typeface="Roboto Medium" panose="02000000000000000000" pitchFamily="2" charset="0"/>
                <a:cs typeface="Arial" panose="020B0604020202020204" pitchFamily="34" charset="0"/>
              </a:rPr>
              <a:t>Partnership</a:t>
            </a:r>
            <a:endParaRPr lang="en-US" sz="2000" b="1" dirty="0">
              <a:solidFill>
                <a:srgbClr val="414042"/>
              </a:solidFill>
              <a:latin typeface="Arial" panose="020B0604020202020204" pitchFamily="34" charset="0"/>
            </a:endParaRPr>
          </a:p>
        </p:txBody>
      </p:sp>
      <p:sp>
        <p:nvSpPr>
          <p:cNvPr id="17" name="TextBox 16">
            <a:extLst>
              <a:ext uri="{FF2B5EF4-FFF2-40B4-BE49-F238E27FC236}">
                <a16:creationId xmlns:a16="http://schemas.microsoft.com/office/drawing/2014/main" id="{1E3D395A-E5C1-8C49-B173-7C4E165BC3BD}"/>
              </a:ext>
            </a:extLst>
          </p:cNvPr>
          <p:cNvSpPr txBox="1"/>
          <p:nvPr/>
        </p:nvSpPr>
        <p:spPr>
          <a:xfrm>
            <a:off x="11223522" y="7084354"/>
            <a:ext cx="1913110" cy="400110"/>
          </a:xfrm>
          <a:prstGeom prst="rect">
            <a:avLst/>
          </a:prstGeom>
          <a:noFill/>
        </p:spPr>
        <p:txBody>
          <a:bodyPr wrap="square" rtlCol="0">
            <a:spAutoFit/>
          </a:bodyPr>
          <a:lstStyle/>
          <a:p>
            <a:pPr algn="ctr"/>
            <a:r>
              <a:rPr lang="en-AU" sz="2000" b="1" dirty="0">
                <a:solidFill>
                  <a:srgbClr val="414042"/>
                </a:solidFill>
                <a:latin typeface="Arial" panose="020B0604020202020204" pitchFamily="34" charset="0"/>
                <a:ea typeface="Roboto Medium" panose="02000000000000000000" pitchFamily="2" charset="0"/>
                <a:cs typeface="Arial" panose="020B0604020202020204" pitchFamily="34" charset="0"/>
              </a:rPr>
              <a:t>Stewardship</a:t>
            </a:r>
            <a:endParaRPr lang="en-US" sz="2000" b="1" dirty="0">
              <a:solidFill>
                <a:srgbClr val="414042"/>
              </a:solidFill>
              <a:latin typeface="Arial" panose="020B0604020202020204" pitchFamily="34" charset="0"/>
            </a:endParaRPr>
          </a:p>
        </p:txBody>
      </p:sp>
      <p:sp>
        <p:nvSpPr>
          <p:cNvPr id="18" name="TextBox 17">
            <a:extLst>
              <a:ext uri="{FF2B5EF4-FFF2-40B4-BE49-F238E27FC236}">
                <a16:creationId xmlns:a16="http://schemas.microsoft.com/office/drawing/2014/main" id="{F8E8A965-A2D8-F341-AE17-A0BE1D158D69}"/>
              </a:ext>
            </a:extLst>
          </p:cNvPr>
          <p:cNvSpPr txBox="1"/>
          <p:nvPr/>
        </p:nvSpPr>
        <p:spPr>
          <a:xfrm>
            <a:off x="14177331" y="7084354"/>
            <a:ext cx="1973882" cy="400110"/>
          </a:xfrm>
          <a:prstGeom prst="rect">
            <a:avLst/>
          </a:prstGeom>
          <a:noFill/>
        </p:spPr>
        <p:txBody>
          <a:bodyPr wrap="square" rtlCol="0">
            <a:spAutoFit/>
          </a:bodyPr>
          <a:lstStyle/>
          <a:p>
            <a:pPr algn="ctr"/>
            <a:r>
              <a:rPr lang="en-AU" sz="2000" b="1" dirty="0">
                <a:solidFill>
                  <a:srgbClr val="414042"/>
                </a:solidFill>
                <a:latin typeface="Arial" panose="020B0604020202020204" pitchFamily="34" charset="0"/>
                <a:ea typeface="Roboto Medium" panose="02000000000000000000" pitchFamily="2" charset="0"/>
                <a:cs typeface="Arial" panose="020B0604020202020204" pitchFamily="34" charset="0"/>
              </a:rPr>
              <a:t>Compassion</a:t>
            </a:r>
            <a:endParaRPr lang="en-US" sz="2000" b="1" dirty="0">
              <a:solidFill>
                <a:srgbClr val="414042"/>
              </a:solidFill>
              <a:latin typeface="Arial" panose="020B0604020202020204" pitchFamily="34" charset="0"/>
            </a:endParaRPr>
          </a:p>
        </p:txBody>
      </p:sp>
    </p:spTree>
    <p:extLst>
      <p:ext uri="{BB962C8B-B14F-4D97-AF65-F5344CB8AC3E}">
        <p14:creationId xmlns:p14="http://schemas.microsoft.com/office/powerpoint/2010/main" val="2459463577"/>
      </p:ext>
    </p:extLst>
  </p:cSld>
  <p:clrMapOvr>
    <a:masterClrMapping/>
  </p:clrMapOvr>
</p:sld>
</file>

<file path=ppt/theme/theme1.xml><?xml version="1.0" encoding="utf-8"?>
<a:theme xmlns:a="http://schemas.openxmlformats.org/drawingml/2006/main" name="Maro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aritas Australia presentation_March 2024" id="{3724C812-9482-4777-9955-83A28E444581}" vid="{8E8300B7-98B1-49E3-B959-EDA671D89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DB4FC32371B3489519A984A7B27919" ma:contentTypeVersion="21" ma:contentTypeDescription="Create a new document." ma:contentTypeScope="" ma:versionID="f57e870543cc5936bdea5526c0adff50">
  <xsd:schema xmlns:xsd="http://www.w3.org/2001/XMLSchema" xmlns:xs="http://www.w3.org/2001/XMLSchema" xmlns:p="http://schemas.microsoft.com/office/2006/metadata/properties" xmlns:ns1="http://schemas.microsoft.com/sharepoint/v3" xmlns:ns2="a7938f78-b017-4dc0-8c82-d5b44b2641c5" xmlns:ns3="a74f41e8-2c9a-4a9a-8a86-1b2eca9cb15f" targetNamespace="http://schemas.microsoft.com/office/2006/metadata/properties" ma:root="true" ma:fieldsID="03c2932cd50803785b797dcdaf9fb643" ns1:_="" ns2:_="" ns3:_="">
    <xsd:import namespace="http://schemas.microsoft.com/sharepoint/v3"/>
    <xsd:import namespace="a7938f78-b017-4dc0-8c82-d5b44b2641c5"/>
    <xsd:import namespace="a74f41e8-2c9a-4a9a-8a86-1b2eca9cb15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lcf76f155ced4ddcb4097134ff3c332f" minOccurs="0"/>
                <xsd:element ref="ns3:TaxCatchAll" minOccurs="0"/>
                <xsd:element ref="ns2:MediaLengthInSeconds" minOccurs="0"/>
                <xsd:element ref="ns2:MediaServiceLocation" minOccurs="0"/>
                <xsd:element ref="ns2:MediaServiceObjectDetectorVersions" minOccurs="0"/>
                <xsd:element ref="ns2:MediaServiceSearchProperties" minOccurs="0"/>
                <xsd:element ref="ns2: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938f78-b017-4dc0-8c82-d5b44b2641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a74f41e8-2c9a-4a9a-8a86-1b2eca9cb15f">
      <UserInfo>
        <DisplayName>Dan Skehan</DisplayName>
        <AccountId>1617</AccountId>
        <AccountType/>
      </UserInfo>
      <UserInfo>
        <DisplayName>Aline Peres</DisplayName>
        <AccountId>308</AccountId>
        <AccountType/>
      </UserInfo>
      <UserInfo>
        <DisplayName>Damian Spruce</DisplayName>
        <AccountId>1839</AccountId>
        <AccountType/>
      </UserInfo>
      <UserInfo>
        <DisplayName>Beth O'Toole</DisplayName>
        <AccountId>6041</AccountId>
        <AccountType/>
      </UserInfo>
      <UserInfo>
        <DisplayName>Lana Hanley</DisplayName>
        <AccountId>3043</AccountId>
        <AccountType/>
      </UserInfo>
    </SharedWithUsers>
    <TaxCatchAll xmlns="a74f41e8-2c9a-4a9a-8a86-1b2eca9cb15f" xsi:nil="true"/>
    <lcf76f155ced4ddcb4097134ff3c332f xmlns="a7938f78-b017-4dc0-8c82-d5b44b2641c5">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BA139ACC-B782-4F18-8B27-B4B5BC4A1D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7938f78-b017-4dc0-8c82-d5b44b2641c5"/>
    <ds:schemaRef ds:uri="a74f41e8-2c9a-4a9a-8a86-1b2eca9cb1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0C11AD1-5DB2-4CF9-850D-2C6D1D14B5CD}">
  <ds:schemaRefs>
    <ds:schemaRef ds:uri="http://schemas.microsoft.com/sharepoint/v3/contenttype/forms"/>
  </ds:schemaRefs>
</ds:datastoreItem>
</file>

<file path=customXml/itemProps3.xml><?xml version="1.0" encoding="utf-8"?>
<ds:datastoreItem xmlns:ds="http://schemas.openxmlformats.org/officeDocument/2006/customXml" ds:itemID="{9D945FEC-79CB-4AB9-9827-8D2612096774}">
  <ds:schemaRefs>
    <ds:schemaRef ds:uri="http://schemas.microsoft.com/office/2006/metadata/properties"/>
    <ds:schemaRef ds:uri="http://schemas.microsoft.com/sharepoint/v3"/>
    <ds:schemaRef ds:uri="http://schemas.microsoft.com/office/2006/documentManagement/types"/>
    <ds:schemaRef ds:uri="http://purl.org/dc/elements/1.1/"/>
    <ds:schemaRef ds:uri="http://schemas.microsoft.com/office/infopath/2007/PartnerControls"/>
    <ds:schemaRef ds:uri="a74f41e8-2c9a-4a9a-8a86-1b2eca9cb15f"/>
    <ds:schemaRef ds:uri="http://purl.org/dc/dcmitype/"/>
    <ds:schemaRef ds:uri="http://schemas.openxmlformats.org/package/2006/metadata/core-properties"/>
    <ds:schemaRef ds:uri="a7938f78-b017-4dc0-8c82-d5b44b2641c5"/>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Caritas Australia presentation_March 2024</Template>
  <TotalTime>597</TotalTime>
  <Words>2078</Words>
  <Application>Microsoft Office PowerPoint</Application>
  <PresentationFormat>Custom</PresentationFormat>
  <Paragraphs>190</Paragraphs>
  <Slides>27</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Roboto</vt:lpstr>
      <vt:lpstr>Roboto Light</vt:lpstr>
      <vt:lpstr>Segoe UI</vt:lpstr>
      <vt:lpstr>Maroon</vt:lpstr>
      <vt:lpstr>PowerPoint Presentation</vt:lpstr>
      <vt:lpstr>Students</vt:lpstr>
      <vt:lpstr>PowerPoint Presentation</vt:lpstr>
      <vt:lpstr>CARITAS AUSTRALIA</vt:lpstr>
      <vt:lpstr>Acknowledgement of Country</vt:lpstr>
      <vt:lpstr>PowerPoint Presentation</vt:lpstr>
      <vt:lpstr>Our History</vt:lpstr>
      <vt:lpstr>Our Vision</vt:lpstr>
      <vt:lpstr>PowerPoint Presentation</vt:lpstr>
      <vt:lpstr>PowerPoint Presentation</vt:lpstr>
      <vt:lpstr>PowerPoint Presentation</vt:lpstr>
      <vt:lpstr>PowerPoint Presentation</vt:lpstr>
      <vt:lpstr>PowerPoint Presentation</vt:lpstr>
      <vt:lpstr>Our Work Is Guided By</vt:lpstr>
      <vt:lpstr>Our Network</vt:lpstr>
      <vt:lpstr>Where We Work</vt:lpstr>
      <vt:lpstr>What We Do</vt:lpstr>
      <vt:lpstr>Humanitarian Aid</vt:lpstr>
      <vt:lpstr>Long-Term Development</vt:lpstr>
      <vt:lpstr>PowerPoint Presentation</vt:lpstr>
      <vt:lpstr>Our Impact: Stories</vt:lpstr>
      <vt:lpstr>How We Work </vt:lpstr>
      <vt:lpstr>How We Work</vt:lpstr>
      <vt:lpstr>How can you help?</vt:lpstr>
      <vt:lpstr>ACT - Fundraising</vt:lpstr>
      <vt:lpstr>Want more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Caritas Introduction to Caritas Australia Secondary</dc:title>
  <dc:creator>Nicole Dobrohotoff</dc:creator>
  <cp:lastModifiedBy>Eleanor Niland</cp:lastModifiedBy>
  <cp:revision>80</cp:revision>
  <dcterms:created xsi:type="dcterms:W3CDTF">2024-04-02T03:19:24Z</dcterms:created>
  <dcterms:modified xsi:type="dcterms:W3CDTF">2026-07-19T23:32:54Z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2020-09-02T00:00:00Z</vt:filetime>
  </property>
  <property fmtid="{D5CDD505-2E9C-101B-9397-08002B2CF9AE}" pid="3" name="Creator">
    <vt:lpwstr>Adobe InDesign 15.1 (Macintosh)</vt:lpwstr>
  </property>
  <property fmtid="{D5CDD505-2E9C-101B-9397-08002B2CF9AE}" pid="4" name="LastSaved">
    <vt:filetime>2020-09-02T00:00:00Z</vt:filetime>
  </property>
  <property fmtid="{D5CDD505-2E9C-101B-9397-08002B2CF9AE}" pid="5" name="MediaServiceImageTags">
    <vt:lpwstr/>
  </property>
  <property fmtid="{D5CDD505-2E9C-101B-9397-08002B2CF9AE}" pid="6" name="TaxKeyword">
    <vt:lpwstr/>
  </property>
  <property fmtid="{D5CDD505-2E9C-101B-9397-08002B2CF9AE}" pid="7" name="Topic">
    <vt:lpwstr/>
  </property>
  <property fmtid="{D5CDD505-2E9C-101B-9397-08002B2CF9AE}" pid="8" name="ContentTypeId">
    <vt:lpwstr>0x01010009DB4FC32371B3489519A984A7B27919</vt:lpwstr>
  </property>
</Properties>
</file>