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0" r:id="rId4"/>
  </p:sldMasterIdLst>
  <p:notesMasterIdLst>
    <p:notesMasterId r:id="rId6"/>
  </p:notesMasterIdLst>
  <p:handoutMasterIdLst>
    <p:handoutMasterId r:id="rId7"/>
  </p:handoutMasterIdLst>
  <p:sldIdLst>
    <p:sldId id="464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orient="horz" pos="4020" userDrawn="1">
          <p15:clr>
            <a:srgbClr val="A4A3A4"/>
          </p15:clr>
        </p15:guide>
        <p15:guide id="3" pos="5353" userDrawn="1">
          <p15:clr>
            <a:srgbClr val="A4A3A4"/>
          </p15:clr>
        </p15:guide>
        <p15:guide id="4" pos="70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4C248A8-C7DF-2238-5860-147EDD04E4AC}" name="Nicole Dobrohotoff" initials="ND" userId="S::NicoleD@caritas.org.au::2dc4cf58-dc7e-422a-950b-38460c74cb7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DBCB"/>
    <a:srgbClr val="3E77C5"/>
    <a:srgbClr val="50CAEF"/>
    <a:srgbClr val="FFFFFF"/>
    <a:srgbClr val="00ADEF"/>
    <a:srgbClr val="1A1A1A"/>
    <a:srgbClr val="40C9F5"/>
    <a:srgbClr val="C3DDD7"/>
    <a:srgbClr val="0C244C"/>
    <a:srgbClr val="63B1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93544E-16CF-4674-A779-D05C59B16610}" v="9" dt="2025-04-24T05:23:50.0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795"/>
        <p:guide orient="horz" pos="4020"/>
        <p:guide pos="5353"/>
        <p:guide pos="7045"/>
      </p:guideLst>
    </p:cSldViewPr>
  </p:slide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Roboto" pitchFamily="2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C48E9-2B28-5D4E-82F4-795B3652695B}" type="datetimeFigureOut">
              <a:rPr lang="en-US" smtClean="0">
                <a:latin typeface="Roboto" pitchFamily="2" charset="0"/>
              </a:rPr>
              <a:t>4/24/2025</a:t>
            </a:fld>
            <a:endParaRPr lang="en-US">
              <a:latin typeface="Roboto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Roboto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809C2-3DA2-7445-A632-60F53831D2BC}" type="slidenum">
              <a:rPr lang="en-US" smtClean="0">
                <a:latin typeface="Roboto" pitchFamily="2" charset="0"/>
              </a:rPr>
              <a:t>‹#›</a:t>
            </a:fld>
            <a:endParaRPr lang="en-US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549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oboto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oboto" pitchFamily="2" charset="0"/>
              </a:defRPr>
            </a:lvl1pPr>
          </a:lstStyle>
          <a:p>
            <a:fld id="{A3A601E1-AFEE-AA40-B9D6-E7C3110FECAB}" type="datetimeFigureOut">
              <a:rPr lang="en-US" smtClean="0"/>
              <a:pPr/>
              <a:t>4/24/2025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oboto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oboto" pitchFamily="2" charset="0"/>
              </a:defRPr>
            </a:lvl1pPr>
          </a:lstStyle>
          <a:p>
            <a:fld id="{490689D6-08F4-9246-8340-6E1C330F9F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Roboto" pitchFamily="2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Roboto" pitchFamily="2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Roboto" pitchFamily="2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Roboto" pitchFamily="2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Roboto" pitchFamily="2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689D6-08F4-9246-8340-6E1C330F9F5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70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hyperlink" Target="http://www.caritas.org.au/debt" TargetMode="Externa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1FEAE-1290-4ED2-BEDB-B83A7246B015}" type="datetimeFigureOut">
              <a:rPr lang="en-AU" smtClean="0"/>
              <a:t>24/04/2025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51ECD-AD69-48B9-91C9-C1103FA8A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2001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solidFill>
          <a:schemeClr val="accent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lorful lines in a black background&#10;&#10;AI-generated content may be incorrect.">
            <a:extLst>
              <a:ext uri="{FF2B5EF4-FFF2-40B4-BE49-F238E27FC236}">
                <a16:creationId xmlns:a16="http://schemas.microsoft.com/office/drawing/2014/main" id="{2216E510-4EA0-D487-6285-5C3F2A8A0E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1849" t="1086" r="2292" b="-1086"/>
          <a:stretch/>
        </p:blipFill>
        <p:spPr>
          <a:xfrm rot="20262793">
            <a:off x="-536540" y="-579028"/>
            <a:ext cx="6740502" cy="230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130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bg>
      <p:bgPr>
        <a:solidFill>
          <a:schemeClr val="accent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lorful lines in a black background&#10;&#10;AI-generated content may be incorrect.">
            <a:extLst>
              <a:ext uri="{FF2B5EF4-FFF2-40B4-BE49-F238E27FC236}">
                <a16:creationId xmlns:a16="http://schemas.microsoft.com/office/drawing/2014/main" id="{2216E510-4EA0-D487-6285-5C3F2A8A0E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1849" t="1086" r="2292" b="-1086"/>
          <a:stretch/>
        </p:blipFill>
        <p:spPr>
          <a:xfrm rot="20262793">
            <a:off x="-536540" y="-579028"/>
            <a:ext cx="6740502" cy="230145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BFA19E2-212C-B1F5-3E93-B415F1F7BE62}"/>
              </a:ext>
            </a:extLst>
          </p:cNvPr>
          <p:cNvSpPr/>
          <p:nvPr userDrawn="1"/>
        </p:nvSpPr>
        <p:spPr>
          <a:xfrm>
            <a:off x="0" y="6064623"/>
            <a:ext cx="12192000" cy="793377"/>
          </a:xfrm>
          <a:prstGeom prst="rect">
            <a:avLst/>
          </a:prstGeom>
          <a:solidFill>
            <a:srgbClr val="3E77C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Rectangle: Single Corner Rounded 1">
            <a:extLst>
              <a:ext uri="{FF2B5EF4-FFF2-40B4-BE49-F238E27FC236}">
                <a16:creationId xmlns:a16="http://schemas.microsoft.com/office/drawing/2014/main" id="{1F6B34E2-5DD9-5B17-D28F-26ACDA4D9B22}"/>
              </a:ext>
            </a:extLst>
          </p:cNvPr>
          <p:cNvSpPr/>
          <p:nvPr userDrawn="1"/>
        </p:nvSpPr>
        <p:spPr>
          <a:xfrm>
            <a:off x="2232212" y="793377"/>
            <a:ext cx="9103659" cy="5056094"/>
          </a:xfrm>
          <a:prstGeom prst="round1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FA7347D-608C-4BC2-3F17-DB1B57B6B34F}"/>
              </a:ext>
            </a:extLst>
          </p:cNvPr>
          <p:cNvSpPr/>
          <p:nvPr userDrawn="1"/>
        </p:nvSpPr>
        <p:spPr>
          <a:xfrm>
            <a:off x="9959788" y="4366946"/>
            <a:ext cx="2088000" cy="2088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 descr="A blue and white logo&#10;&#10;AI-generated content may be incorrect.">
            <a:extLst>
              <a:ext uri="{FF2B5EF4-FFF2-40B4-BE49-F238E27FC236}">
                <a16:creationId xmlns:a16="http://schemas.microsoft.com/office/drawing/2014/main" id="{1FAF679F-1C3A-830F-07C1-102916B913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71646" y="6252775"/>
            <a:ext cx="1538732" cy="38468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F863E09-79E2-65F6-4DED-28317CDF1F1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4037" y="6237425"/>
            <a:ext cx="1290590" cy="3846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EB8F620-6645-11D4-F0DA-6EAD07D4B618}"/>
              </a:ext>
            </a:extLst>
          </p:cNvPr>
          <p:cNvSpPr txBox="1"/>
          <p:nvPr userDrawn="1"/>
        </p:nvSpPr>
        <p:spPr>
          <a:xfrm>
            <a:off x="4953678" y="6268126"/>
            <a:ext cx="7806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www.caritas.org.au/debt</a:t>
            </a:r>
            <a:r>
              <a:rPr lang="en-AU">
                <a:solidFill>
                  <a:schemeClr val="bg1"/>
                </a:solidFill>
              </a:rPr>
              <a:t>   |   #LaudatoSiWeek   </a:t>
            </a:r>
          </a:p>
        </p:txBody>
      </p:sp>
      <p:pic>
        <p:nvPicPr>
          <p:cNvPr id="5" name="Picture 4" descr="A white circle with black text&#10;&#10;AI-generated content may be incorrect.">
            <a:extLst>
              <a:ext uri="{FF2B5EF4-FFF2-40B4-BE49-F238E27FC236}">
                <a16:creationId xmlns:a16="http://schemas.microsoft.com/office/drawing/2014/main" id="{090D6321-B2E8-BDF4-13AA-36C49CC8963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959788" y="4364469"/>
            <a:ext cx="2097742" cy="209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92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accent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640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EFF0C46-7EC4-D782-F1AA-32DF59951D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4125" y="284166"/>
            <a:ext cx="7326923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Roboto Medium" pitchFamily="2" charset="0"/>
                <a:ea typeface="Roboto Medium" pitchFamily="2" charset="0"/>
              </a:defRPr>
            </a:lvl1pPr>
            <a:lvl2pPr marL="457212" indent="0">
              <a:buNone/>
              <a:defRPr/>
            </a:lvl2pPr>
            <a:lvl3pPr marL="914423" indent="0">
              <a:buNone/>
              <a:defRPr/>
            </a:lvl3pPr>
            <a:lvl4pPr marL="1371634" indent="0">
              <a:buNone/>
              <a:defRPr/>
            </a:lvl4pPr>
            <a:lvl5pPr marL="182884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D0B55B-067B-5717-8F49-8AA91E8DD5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691254" y="3"/>
            <a:ext cx="4519887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BD2E51-5E12-DD0B-60A3-1194AEE6C2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11517" y="1083698"/>
            <a:ext cx="7178644" cy="54907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9" indent="0">
              <a:buNone/>
              <a:defRPr sz="1000"/>
            </a:lvl7pPr>
            <a:lvl8pPr marL="3200480" indent="0">
              <a:buNone/>
              <a:defRPr sz="1000"/>
            </a:lvl8pPr>
            <a:lvl9pPr marL="3657691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18F399-3E89-BCB5-49C6-F9074C4A1710}"/>
              </a:ext>
            </a:extLst>
          </p:cNvPr>
          <p:cNvSpPr/>
          <p:nvPr userDrawn="1"/>
        </p:nvSpPr>
        <p:spPr>
          <a:xfrm flipV="1">
            <a:off x="2165" y="908723"/>
            <a:ext cx="3278633" cy="53889"/>
          </a:xfrm>
          <a:prstGeom prst="rect">
            <a:avLst/>
          </a:prstGeom>
          <a:solidFill>
            <a:srgbClr val="762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77">
              <a:solidFill>
                <a:srgbClr val="B3C8CB"/>
              </a:solidFill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531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865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906" r:id="rId2"/>
    <p:sldLayoutId id="2147483907" r:id="rId3"/>
    <p:sldLayoutId id="2147483902" r:id="rId4"/>
    <p:sldLayoutId id="214748390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olorful lines in a black background&#10;&#10;AI-generated content may be incorrect.">
            <a:extLst>
              <a:ext uri="{FF2B5EF4-FFF2-40B4-BE49-F238E27FC236}">
                <a16:creationId xmlns:a16="http://schemas.microsoft.com/office/drawing/2014/main" id="{20743E05-7813-DE03-BC9E-90FBBB81BF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93204">
            <a:off x="2932160" y="-61406"/>
            <a:ext cx="12635560" cy="2116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29D2F3-EF24-7AD0-AB97-17060F2278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1538" r="-11538"/>
          <a:stretch/>
        </p:blipFill>
        <p:spPr>
          <a:xfrm>
            <a:off x="5665922" y="5968574"/>
            <a:ext cx="3699317" cy="76416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8FCE84A-2768-F78B-8D88-B580AEC555DA}"/>
              </a:ext>
            </a:extLst>
          </p:cNvPr>
          <p:cNvSpPr txBox="1"/>
          <p:nvPr/>
        </p:nvSpPr>
        <p:spPr>
          <a:xfrm>
            <a:off x="228600" y="528782"/>
            <a:ext cx="668215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5000" b="1">
                <a:solidFill>
                  <a:schemeClr val="tx1"/>
                </a:solidFill>
              </a:rPr>
              <a:t>Turn Debt into Hope</a:t>
            </a:r>
          </a:p>
          <a:p>
            <a:endParaRPr lang="en-AU" sz="5000" b="0">
              <a:solidFill>
                <a:schemeClr val="tx1"/>
              </a:solidFill>
            </a:endParaRPr>
          </a:p>
          <a:p>
            <a:endParaRPr lang="en-AU" sz="3600">
              <a:solidFill>
                <a:schemeClr val="tx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FD88BD6-FA3E-5703-8D75-CB26E45EB19D}"/>
              </a:ext>
            </a:extLst>
          </p:cNvPr>
          <p:cNvGrpSpPr/>
          <p:nvPr/>
        </p:nvGrpSpPr>
        <p:grpSpPr>
          <a:xfrm>
            <a:off x="9437303" y="610754"/>
            <a:ext cx="2160000" cy="2160000"/>
            <a:chOff x="5241032" y="238200"/>
            <a:chExt cx="2880000" cy="288000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C564A3D-AB26-B67B-980E-E9CB081F0276}"/>
                </a:ext>
              </a:extLst>
            </p:cNvPr>
            <p:cNvSpPr/>
            <p:nvPr/>
          </p:nvSpPr>
          <p:spPr>
            <a:xfrm>
              <a:off x="5241032" y="238200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800"/>
            </a:p>
          </p:txBody>
        </p:sp>
        <p:pic>
          <p:nvPicPr>
            <p:cNvPr id="20" name="Picture 19" descr="A logo of a group of people&#10;&#10;AI-generated content may be incorrect.">
              <a:extLst>
                <a:ext uri="{FF2B5EF4-FFF2-40B4-BE49-F238E27FC236}">
                  <a16:creationId xmlns:a16="http://schemas.microsoft.com/office/drawing/2014/main" id="{05148685-D527-4028-2786-D6B7864360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42048" y="439216"/>
              <a:ext cx="2477967" cy="2477967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8414763-5B31-8A31-7293-69B51245BD96}"/>
              </a:ext>
            </a:extLst>
          </p:cNvPr>
          <p:cNvSpPr txBox="1"/>
          <p:nvPr/>
        </p:nvSpPr>
        <p:spPr>
          <a:xfrm>
            <a:off x="228601" y="1909712"/>
            <a:ext cx="7870410" cy="377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4000"/>
              <a:t>Some countries are spending more repaying unjust debt than on healthcare or education. </a:t>
            </a:r>
          </a:p>
          <a:p>
            <a:endParaRPr lang="en-AU" sz="2000"/>
          </a:p>
          <a:p>
            <a:pPr>
              <a:spcAft>
                <a:spcPts val="1800"/>
              </a:spcAft>
            </a:pPr>
            <a:r>
              <a:rPr lang="en-AU" sz="4000"/>
              <a:t>Sign the petition today!</a:t>
            </a:r>
          </a:p>
          <a:p>
            <a:r>
              <a:rPr lang="en-AU" sz="4400" b="1"/>
              <a:t>caritas.org.au/debt</a:t>
            </a:r>
          </a:p>
        </p:txBody>
      </p:sp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8F69060-2F3D-7BCF-B257-CB4C20FB0B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60443" y="5968574"/>
            <a:ext cx="2321195" cy="6918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DFA23A6-CC1E-F777-5DC7-A65091F67CBE}"/>
              </a:ext>
            </a:extLst>
          </p:cNvPr>
          <p:cNvCxnSpPr>
            <a:cxnSpLocks/>
          </p:cNvCxnSpPr>
          <p:nvPr/>
        </p:nvCxnSpPr>
        <p:spPr>
          <a:xfrm>
            <a:off x="0" y="1507672"/>
            <a:ext cx="6365631" cy="0"/>
          </a:xfrm>
          <a:prstGeom prst="line">
            <a:avLst/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2082163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Caritas Education Colours">
      <a:dk1>
        <a:srgbClr val="05243F"/>
      </a:dk1>
      <a:lt1>
        <a:srgbClr val="FFFFFF"/>
      </a:lt1>
      <a:dk2>
        <a:srgbClr val="414042"/>
      </a:dk2>
      <a:lt2>
        <a:srgbClr val="FFFFFF"/>
      </a:lt2>
      <a:accent1>
        <a:srgbClr val="762000"/>
      </a:accent1>
      <a:accent2>
        <a:srgbClr val="E5DBCB"/>
      </a:accent2>
      <a:accent3>
        <a:srgbClr val="D86075"/>
      </a:accent3>
      <a:accent4>
        <a:srgbClr val="DF918A"/>
      </a:accent4>
      <a:accent5>
        <a:srgbClr val="63B1A4"/>
      </a:accent5>
      <a:accent6>
        <a:srgbClr val="C3DDD7"/>
      </a:accent6>
      <a:hlink>
        <a:srgbClr val="00B0F0"/>
      </a:hlink>
      <a:folHlink>
        <a:srgbClr val="63B1A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ef0e88-30cd-426b-9762-51ba510e0468" xsi:nil="true"/>
    <MediaLengthInSeconds xmlns="27078289-1fcf-486e-859e-4f1f49405424" xsi:nil="true"/>
    <lcf76f155ced4ddcb4097134ff3c332f xmlns="27078289-1fcf-486e-859e-4f1f4940542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81499994BAAE40927184D815EBD522" ma:contentTypeVersion="18" ma:contentTypeDescription="Create a new document." ma:contentTypeScope="" ma:versionID="16ba6084dc358f8a94cc0d16bc565ff7">
  <xsd:schema xmlns:xsd="http://www.w3.org/2001/XMLSchema" xmlns:xs="http://www.w3.org/2001/XMLSchema" xmlns:p="http://schemas.microsoft.com/office/2006/metadata/properties" xmlns:ns2="27078289-1fcf-486e-859e-4f1f49405424" xmlns:ns3="a0ef0e88-30cd-426b-9762-51ba510e0468" targetNamespace="http://schemas.microsoft.com/office/2006/metadata/properties" ma:root="true" ma:fieldsID="758ada9c1d7ead2f421997f0fe56908b" ns2:_="" ns3:_="">
    <xsd:import namespace="27078289-1fcf-486e-859e-4f1f49405424"/>
    <xsd:import namespace="a0ef0e88-30cd-426b-9762-51ba510e04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078289-1fcf-486e-859e-4f1f494054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ef0e88-30cd-426b-9762-51ba510e046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9fc7908-5ae1-4131-81a7-8dd744d4cb5d}" ma:internalName="TaxCatchAll" ma:showField="CatchAllData" ma:web="a0ef0e88-30cd-426b-9762-51ba510e04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CE9FC7-F488-4CBC-BC57-3C13B4B4EA8E}">
  <ds:schemaRefs>
    <ds:schemaRef ds:uri="27078289-1fcf-486e-859e-4f1f49405424"/>
    <ds:schemaRef ds:uri="a0ef0e88-30cd-426b-9762-51ba510e0468"/>
    <ds:schemaRef ds:uri="a74f41e8-2c9a-4a9a-8a86-1b2eca9cb15f"/>
    <ds:schemaRef ds:uri="a7938f78-b017-4dc0-8c82-d5b44b2641c5"/>
    <ds:schemaRef ds:uri="d0426e0c-4a75-4487-8a8c-05f70a1c3a6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/field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010F89C-9F27-40E2-B07B-DA746ED61B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6D7132-BEEF-441A-9453-35BE3E0F704D}">
  <ds:schemaRefs>
    <ds:schemaRef ds:uri="27078289-1fcf-486e-859e-4f1f49405424"/>
    <ds:schemaRef ds:uri="a0ef0e88-30cd-426b-9762-51ba510e046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</Words>
  <Application>Microsoft Office PowerPoint</Application>
  <PresentationFormat>Widescreen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Roboto</vt:lpstr>
      <vt:lpstr>Roboto Medium</vt:lpstr>
      <vt:lpstr>1_Custom Design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Marlin Communications</dc:creator>
  <cp:lastModifiedBy>Nicole Dobrohotoff</cp:lastModifiedBy>
  <cp:revision>1</cp:revision>
  <dcterms:created xsi:type="dcterms:W3CDTF">2014-11-30T23:21:17Z</dcterms:created>
  <dcterms:modified xsi:type="dcterms:W3CDTF">2025-04-24T06:23:42Z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0x0101001B81499994BAAE40927184D815EBD522</vt:lpwstr>
  </property>
  <property fmtid="{D5CDD505-2E9C-101B-9397-08002B2CF9AE}" pid="3" name="_dlc_DocIdItemGuid">
    <vt:lpwstr>d7ee03d9-074b-4786-bb99-1c6adf13a550</vt:lpwstr>
  </property>
  <property fmtid="{D5CDD505-2E9C-101B-9397-08002B2CF9AE}" pid="4" name="_ExtendedDescription">
    <vt:lpwstr/>
  </property>
  <property fmtid="{D5CDD505-2E9C-101B-9397-08002B2CF9AE}" pid="5" name="Topic">
    <vt:lpwstr/>
  </property>
  <property fmtid="{D5CDD505-2E9C-101B-9397-08002B2CF9AE}" pid="6" name="xd_ProgID">
    <vt:lpwstr/>
  </property>
  <property fmtid="{D5CDD505-2E9C-101B-9397-08002B2CF9AE}" pid="7" name="TemplateUrl">
    <vt:lpwstr/>
  </property>
  <property fmtid="{D5CDD505-2E9C-101B-9397-08002B2CF9AE}" pid="8" name="ComplianceAssetId">
    <vt:lpwstr/>
  </property>
  <property fmtid="{D5CDD505-2E9C-101B-9397-08002B2CF9AE}" pid="9" name="TriggerFlowInfo">
    <vt:lpwstr/>
  </property>
  <property fmtid="{D5CDD505-2E9C-101B-9397-08002B2CF9AE}" pid="10" name="xd_Signature">
    <vt:bool>false</vt:bool>
  </property>
  <property fmtid="{D5CDD505-2E9C-101B-9397-08002B2CF9AE}" pid="11" name="TaxKeyword">
    <vt:lpwstr/>
  </property>
  <property fmtid="{D5CDD505-2E9C-101B-9397-08002B2CF9AE}" pid="12" name="MediaServiceImageTags">
    <vt:lpwstr/>
  </property>
</Properties>
</file>