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6"/>
    <p:sldMasterId id="2147483920" r:id="rId7"/>
  </p:sldMasterIdLst>
  <p:notesMasterIdLst>
    <p:notesMasterId r:id="rId58"/>
  </p:notesMasterIdLst>
  <p:sldIdLst>
    <p:sldId id="372" r:id="rId8"/>
    <p:sldId id="373" r:id="rId9"/>
    <p:sldId id="375" r:id="rId10"/>
    <p:sldId id="297" r:id="rId11"/>
    <p:sldId id="324" r:id="rId12"/>
    <p:sldId id="331" r:id="rId13"/>
    <p:sldId id="367" r:id="rId14"/>
    <p:sldId id="368" r:id="rId15"/>
    <p:sldId id="310" r:id="rId16"/>
    <p:sldId id="277" r:id="rId17"/>
    <p:sldId id="301" r:id="rId18"/>
    <p:sldId id="351" r:id="rId19"/>
    <p:sldId id="352" r:id="rId20"/>
    <p:sldId id="300" r:id="rId21"/>
    <p:sldId id="335" r:id="rId22"/>
    <p:sldId id="354" r:id="rId23"/>
    <p:sldId id="353" r:id="rId24"/>
    <p:sldId id="325" r:id="rId25"/>
    <p:sldId id="336" r:id="rId26"/>
    <p:sldId id="358" r:id="rId27"/>
    <p:sldId id="357" r:id="rId28"/>
    <p:sldId id="356" r:id="rId29"/>
    <p:sldId id="359" r:id="rId30"/>
    <p:sldId id="276" r:id="rId31"/>
    <p:sldId id="362" r:id="rId32"/>
    <p:sldId id="365" r:id="rId33"/>
    <p:sldId id="364" r:id="rId34"/>
    <p:sldId id="363" r:id="rId35"/>
    <p:sldId id="361" r:id="rId36"/>
    <p:sldId id="360" r:id="rId37"/>
    <p:sldId id="366" r:id="rId38"/>
    <p:sldId id="307" r:id="rId39"/>
    <p:sldId id="308" r:id="rId40"/>
    <p:sldId id="317" r:id="rId41"/>
    <p:sldId id="314" r:id="rId42"/>
    <p:sldId id="347" r:id="rId43"/>
    <p:sldId id="315" r:id="rId44"/>
    <p:sldId id="316" r:id="rId45"/>
    <p:sldId id="326" r:id="rId46"/>
    <p:sldId id="348" r:id="rId47"/>
    <p:sldId id="327" r:id="rId48"/>
    <p:sldId id="328" r:id="rId49"/>
    <p:sldId id="320" r:id="rId50"/>
    <p:sldId id="323" r:id="rId51"/>
    <p:sldId id="369" r:id="rId52"/>
    <p:sldId id="371" r:id="rId53"/>
    <p:sldId id="329" r:id="rId54"/>
    <p:sldId id="376" r:id="rId55"/>
    <p:sldId id="330" r:id="rId56"/>
    <p:sldId id="309" r:id="rId57"/>
  </p:sldIdLst>
  <p:sldSz cx="9144000" cy="6858000" type="screen4x3"/>
  <p:notesSz cx="6858000" cy="1104900"/>
  <p:embeddedFontLst>
    <p:embeddedFont>
      <p:font typeface="Felt Tip Roman" panose="03080502040305020204" pitchFamily="66" charset="0"/>
      <p:regular r:id="rId59"/>
      <p:bold r:id="rId60"/>
    </p:embeddedFont>
    <p:embeddedFont>
      <p:font typeface="Roboto Light" pitchFamily="2" charset="0"/>
      <p:regular r:id="rId61"/>
    </p:embeddedFont>
    <p:embeddedFont>
      <p:font typeface="Calibri" panose="020F0502020204030204" pitchFamily="34" charset="0"/>
      <p:regular r:id="rId62"/>
      <p:bold r:id="rId63"/>
      <p:italic r:id="rId64"/>
      <p:boldItalic r:id="rId65"/>
    </p:embeddedFont>
  </p:embeddedFontLst>
  <p:defaultTextStyle>
    <a:defPPr>
      <a:defRPr lang="en-US"/>
    </a:defPPr>
    <a:lvl1pPr algn="l" defTabSz="457200"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3991">
          <p15:clr>
            <a:srgbClr val="A4A3A4"/>
          </p15:clr>
        </p15:guide>
        <p15:guide id="2" orient="horz" pos="409">
          <p15:clr>
            <a:srgbClr val="A4A3A4"/>
          </p15:clr>
        </p15:guide>
        <p15:guide id="3" pos="408">
          <p15:clr>
            <a:srgbClr val="A4A3A4"/>
          </p15:clr>
        </p15:guide>
        <p15:guide id="4" pos="535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alie Cox" initials="NC" lastIdx="2" clrIdx="0">
    <p:extLst>
      <p:ext uri="{19B8F6BF-5375-455C-9EA6-DF929625EA0E}">
        <p15:presenceInfo xmlns:p15="http://schemas.microsoft.com/office/powerpoint/2012/main" userId="S::natalie.cox@caritas.org.au::cf26f5ed-b856-495c-95a8-62acca009d41" providerId="AD"/>
      </p:ext>
    </p:extLst>
  </p:cmAuthor>
  <p:cmAuthor id="2" name="Natalie Cox" initials="NC [2]" lastIdx="7" clrIdx="1">
    <p:extLst>
      <p:ext uri="{19B8F6BF-5375-455C-9EA6-DF929625EA0E}">
        <p15:presenceInfo xmlns:p15="http://schemas.microsoft.com/office/powerpoint/2012/main" userId="S-1-5-21-568877940-3399399001-4121681156-68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170B"/>
    <a:srgbClr val="DCC17B"/>
    <a:srgbClr val="B82908"/>
    <a:srgbClr val="CEAB62"/>
    <a:srgbClr val="CD7D5F"/>
    <a:srgbClr val="E78E23"/>
    <a:srgbClr val="C133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494" autoAdjust="0"/>
  </p:normalViewPr>
  <p:slideViewPr>
    <p:cSldViewPr snapToGrid="0">
      <p:cViewPr varScale="1">
        <p:scale>
          <a:sx n="75" d="100"/>
          <a:sy n="75" d="100"/>
        </p:scale>
        <p:origin x="1416" y="66"/>
      </p:cViewPr>
      <p:guideLst>
        <p:guide orient="horz" pos="3991"/>
        <p:guide orient="horz" pos="409"/>
        <p:guide pos="408"/>
        <p:guide pos="535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font" Target="fonts/font5.fntdata"/><Relationship Id="rId68" Type="http://schemas.openxmlformats.org/officeDocument/2006/relationships/viewProps" Target="viewProps.xml"/><Relationship Id="rId7" Type="http://schemas.openxmlformats.org/officeDocument/2006/relationships/slideMaster" Target="slideMasters/slideMaster2.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notesMaster" Target="notesMasters/notesMaster1.xml"/><Relationship Id="rId66" Type="http://schemas.openxmlformats.org/officeDocument/2006/relationships/commentAuthors" Target="commentAuthor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font" Target="fonts/font3.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font" Target="fonts/font2.fntdata"/><Relationship Id="rId65" Type="http://schemas.openxmlformats.org/officeDocument/2006/relationships/font" Target="fonts/font7.fntdata"/><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font" Target="fonts/font6.fntdata"/><Relationship Id="rId69"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font" Target="fonts/font1.fntdata"/><Relationship Id="rId67" Type="http://schemas.openxmlformats.org/officeDocument/2006/relationships/presProps" Target="pres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font" Target="fonts/font4.fntdata"/><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endParaRPr lang="en-AU"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fld id="{3C1A9163-D5A2-4507-83F1-B034EAAE7F0A}" type="datetimeFigureOut">
              <a:rPr lang="en-AU" altLang="en-US" smtClean="0"/>
              <a:pPr/>
              <a:t>9/07/2018</a:t>
            </a:fld>
            <a:endParaRPr lang="en-AU"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endParaRPr lang="en-AU"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3E179767-2C18-40B5-875E-1B279E487FEC}" type="slidenum">
              <a:rPr lang="en-AU" altLang="en-US" smtClean="0"/>
              <a:pPr/>
              <a:t>‹#›</a:t>
            </a:fld>
            <a:endParaRPr lang="en-AU" altLang="en-US"/>
          </a:p>
        </p:txBody>
      </p:sp>
    </p:spTree>
    <p:extLst>
      <p:ext uri="{BB962C8B-B14F-4D97-AF65-F5344CB8AC3E}">
        <p14:creationId xmlns:p14="http://schemas.microsoft.com/office/powerpoint/2010/main" val="24002933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0689D6-08F4-9246-8340-6E1C330F9F5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42314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en-AU" altLang="en-US"/>
              <a:t>The basic underlying principle of SBA/ABCD is that </a:t>
            </a:r>
            <a:r>
              <a:rPr lang="en-AU" altLang="en-US" i="1"/>
              <a:t>“Nobody has Nothing.”</a:t>
            </a:r>
            <a:r>
              <a:rPr lang="en-AU" altLang="en-US"/>
              <a:t> </a:t>
            </a:r>
          </a:p>
          <a:p>
            <a:endParaRPr lang="en-AU" altLang="en-US"/>
          </a:p>
          <a:p>
            <a:r>
              <a:rPr lang="en-AU" altLang="en-US"/>
              <a:t>This is a great principle for schools, too! </a:t>
            </a:r>
          </a:p>
        </p:txBody>
      </p:sp>
      <p:sp>
        <p:nvSpPr>
          <p:cNvPr id="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C2C3DA3B-2C8C-496F-8EA4-0922060822AE}" type="slidenum">
              <a:rPr lang="en-AU" altLang="en-US">
                <a:latin typeface="Arial" panose="020B0604020202020204" pitchFamily="34" charset="0"/>
              </a:rPr>
              <a:pPr/>
              <a:t>18</a:t>
            </a:fld>
            <a:endParaRPr lang="en-AU" altLang="en-US">
              <a:latin typeface="Arial" panose="020B0604020202020204" pitchFamily="34" charset="0"/>
            </a:endParaRPr>
          </a:p>
        </p:txBody>
      </p:sp>
    </p:spTree>
    <p:extLst>
      <p:ext uri="{BB962C8B-B14F-4D97-AF65-F5344CB8AC3E}">
        <p14:creationId xmlns:p14="http://schemas.microsoft.com/office/powerpoint/2010/main" val="481409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en-AU" altLang="en-US" err="1"/>
              <a:t>Bebbington</a:t>
            </a:r>
            <a:r>
              <a:rPr lang="en-AU" altLang="en-US"/>
              <a:t>, 1999</a:t>
            </a:r>
          </a:p>
          <a:p>
            <a:endParaRPr lang="en-AU" altLang="en-US"/>
          </a:p>
        </p:txBody>
      </p:sp>
      <p:sp>
        <p:nvSpPr>
          <p:cNvPr id="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9A83866F-8465-4F42-A575-9B4A94B6C10F}" type="slidenum">
              <a:rPr lang="en-AU" altLang="en-US">
                <a:latin typeface="Arial" panose="020B0604020202020204" pitchFamily="34" charset="0"/>
              </a:rPr>
              <a:pPr/>
              <a:t>19</a:t>
            </a:fld>
            <a:endParaRPr lang="en-AU" altLang="en-US">
              <a:latin typeface="Arial" panose="020B0604020202020204" pitchFamily="34" charset="0"/>
            </a:endParaRPr>
          </a:p>
        </p:txBody>
      </p:sp>
    </p:spTree>
    <p:extLst>
      <p:ext uri="{BB962C8B-B14F-4D97-AF65-F5344CB8AC3E}">
        <p14:creationId xmlns:p14="http://schemas.microsoft.com/office/powerpoint/2010/main" val="1125707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en-AU" altLang="en-US" err="1"/>
              <a:t>Bebbington</a:t>
            </a:r>
            <a:r>
              <a:rPr lang="en-AU" altLang="en-US"/>
              <a:t>, 1999</a:t>
            </a:r>
          </a:p>
          <a:p>
            <a:endParaRPr lang="en-AU" altLang="en-US"/>
          </a:p>
        </p:txBody>
      </p:sp>
      <p:sp>
        <p:nvSpPr>
          <p:cNvPr id="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9A83866F-8465-4F42-A575-9B4A94B6C10F}" type="slidenum">
              <a:rPr lang="en-AU" altLang="en-US">
                <a:latin typeface="Arial" panose="020B0604020202020204" pitchFamily="34" charset="0"/>
              </a:rPr>
              <a:pPr/>
              <a:t>20</a:t>
            </a:fld>
            <a:endParaRPr lang="en-AU" altLang="en-US">
              <a:latin typeface="Arial" panose="020B0604020202020204" pitchFamily="34" charset="0"/>
            </a:endParaRPr>
          </a:p>
        </p:txBody>
      </p:sp>
    </p:spTree>
    <p:extLst>
      <p:ext uri="{BB962C8B-B14F-4D97-AF65-F5344CB8AC3E}">
        <p14:creationId xmlns:p14="http://schemas.microsoft.com/office/powerpoint/2010/main" val="1380559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en-AU" altLang="en-US" err="1"/>
              <a:t>Bebbington</a:t>
            </a:r>
            <a:r>
              <a:rPr lang="en-AU" altLang="en-US"/>
              <a:t>, 1999</a:t>
            </a:r>
          </a:p>
          <a:p>
            <a:endParaRPr lang="en-AU" altLang="en-US"/>
          </a:p>
        </p:txBody>
      </p:sp>
      <p:sp>
        <p:nvSpPr>
          <p:cNvPr id="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9A83866F-8465-4F42-A575-9B4A94B6C10F}" type="slidenum">
              <a:rPr lang="en-AU" altLang="en-US">
                <a:latin typeface="Arial" panose="020B0604020202020204" pitchFamily="34" charset="0"/>
              </a:rPr>
              <a:pPr/>
              <a:t>21</a:t>
            </a:fld>
            <a:endParaRPr lang="en-AU" altLang="en-US">
              <a:latin typeface="Arial" panose="020B0604020202020204" pitchFamily="34" charset="0"/>
            </a:endParaRPr>
          </a:p>
        </p:txBody>
      </p:sp>
    </p:spTree>
    <p:extLst>
      <p:ext uri="{BB962C8B-B14F-4D97-AF65-F5344CB8AC3E}">
        <p14:creationId xmlns:p14="http://schemas.microsoft.com/office/powerpoint/2010/main" val="492023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en-AU" altLang="en-US" err="1"/>
              <a:t>Bebbington</a:t>
            </a:r>
            <a:r>
              <a:rPr lang="en-AU" altLang="en-US"/>
              <a:t>, 1999</a:t>
            </a:r>
          </a:p>
          <a:p>
            <a:endParaRPr lang="en-AU" altLang="en-US"/>
          </a:p>
        </p:txBody>
      </p:sp>
      <p:sp>
        <p:nvSpPr>
          <p:cNvPr id="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9A83866F-8465-4F42-A575-9B4A94B6C10F}" type="slidenum">
              <a:rPr lang="en-AU" altLang="en-US">
                <a:latin typeface="Arial" panose="020B0604020202020204" pitchFamily="34" charset="0"/>
              </a:rPr>
              <a:pPr/>
              <a:t>22</a:t>
            </a:fld>
            <a:endParaRPr lang="en-AU" altLang="en-US">
              <a:latin typeface="Arial" panose="020B0604020202020204" pitchFamily="34" charset="0"/>
            </a:endParaRPr>
          </a:p>
        </p:txBody>
      </p:sp>
    </p:spTree>
    <p:extLst>
      <p:ext uri="{BB962C8B-B14F-4D97-AF65-F5344CB8AC3E}">
        <p14:creationId xmlns:p14="http://schemas.microsoft.com/office/powerpoint/2010/main" val="2264505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en-AU" altLang="en-US" err="1"/>
              <a:t>Bebbington</a:t>
            </a:r>
            <a:r>
              <a:rPr lang="en-AU" altLang="en-US"/>
              <a:t>, 1999</a:t>
            </a:r>
          </a:p>
          <a:p>
            <a:endParaRPr lang="en-AU" altLang="en-US"/>
          </a:p>
        </p:txBody>
      </p:sp>
      <p:sp>
        <p:nvSpPr>
          <p:cNvPr id="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9A83866F-8465-4F42-A575-9B4A94B6C10F}" type="slidenum">
              <a:rPr lang="en-AU" altLang="en-US">
                <a:latin typeface="Arial" panose="020B0604020202020204" pitchFamily="34" charset="0"/>
              </a:rPr>
              <a:pPr/>
              <a:t>23</a:t>
            </a:fld>
            <a:endParaRPr lang="en-AU" altLang="en-US">
              <a:latin typeface="Arial" panose="020B0604020202020204" pitchFamily="34" charset="0"/>
            </a:endParaRPr>
          </a:p>
        </p:txBody>
      </p:sp>
    </p:spTree>
    <p:extLst>
      <p:ext uri="{BB962C8B-B14F-4D97-AF65-F5344CB8AC3E}">
        <p14:creationId xmlns:p14="http://schemas.microsoft.com/office/powerpoint/2010/main" val="927602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en-AU" altLang="en-US" err="1"/>
              <a:t>Bebbington</a:t>
            </a:r>
            <a:r>
              <a:rPr lang="en-AU" altLang="en-US"/>
              <a:t>, 1999</a:t>
            </a:r>
          </a:p>
          <a:p>
            <a:pPr marL="0" lvl="1"/>
            <a:endParaRPr lang="en-AU" altLang="en-US"/>
          </a:p>
          <a:p>
            <a:pPr marL="0" lvl="1"/>
            <a:r>
              <a:rPr lang="en-AU" altLang="en-US"/>
              <a:t>EXTENSION ACTIVITY: You could conduct a class ‘asset audit’. What skills, knowledge, interests do the students have, as individuals and as a collective whole?</a:t>
            </a:r>
          </a:p>
          <a:p>
            <a:endParaRPr lang="en-AU" altLang="en-US"/>
          </a:p>
        </p:txBody>
      </p:sp>
      <p:sp>
        <p:nvSpPr>
          <p:cNvPr id="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16F44FFA-482C-4CF6-BBEC-6B4ADF15ED7C}" type="slidenum">
              <a:rPr lang="en-AU" altLang="en-US">
                <a:latin typeface="Arial" panose="020B0604020202020204" pitchFamily="34" charset="0"/>
              </a:rPr>
              <a:pPr/>
              <a:t>25</a:t>
            </a:fld>
            <a:endParaRPr lang="en-AU" altLang="en-US">
              <a:latin typeface="Arial" panose="020B0604020202020204" pitchFamily="34" charset="0"/>
            </a:endParaRPr>
          </a:p>
        </p:txBody>
      </p:sp>
    </p:spTree>
    <p:extLst>
      <p:ext uri="{BB962C8B-B14F-4D97-AF65-F5344CB8AC3E}">
        <p14:creationId xmlns:p14="http://schemas.microsoft.com/office/powerpoint/2010/main" val="3843921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en-AU" altLang="en-US" err="1"/>
              <a:t>Bebbington</a:t>
            </a:r>
            <a:r>
              <a:rPr lang="en-AU" altLang="en-US"/>
              <a:t>, 1999</a:t>
            </a:r>
          </a:p>
          <a:p>
            <a:pPr marL="0" lvl="1"/>
            <a:endParaRPr lang="en-AU" altLang="en-US"/>
          </a:p>
          <a:p>
            <a:pPr marL="0" lvl="1"/>
            <a:r>
              <a:rPr lang="en-AU" altLang="en-US"/>
              <a:t>EXTENSION ACTIVITY: You could conduct a class ‘asset audit’. What skills, knowledge, interests do the students have, as individuals and as a collective whole?</a:t>
            </a:r>
          </a:p>
          <a:p>
            <a:endParaRPr lang="en-AU" altLang="en-US"/>
          </a:p>
        </p:txBody>
      </p:sp>
      <p:sp>
        <p:nvSpPr>
          <p:cNvPr id="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16F44FFA-482C-4CF6-BBEC-6B4ADF15ED7C}" type="slidenum">
              <a:rPr lang="en-AU" altLang="en-US">
                <a:latin typeface="Arial" panose="020B0604020202020204" pitchFamily="34" charset="0"/>
              </a:rPr>
              <a:pPr/>
              <a:t>26</a:t>
            </a:fld>
            <a:endParaRPr lang="en-AU" altLang="en-US">
              <a:latin typeface="Arial" panose="020B0604020202020204" pitchFamily="34" charset="0"/>
            </a:endParaRPr>
          </a:p>
        </p:txBody>
      </p:sp>
    </p:spTree>
    <p:extLst>
      <p:ext uri="{BB962C8B-B14F-4D97-AF65-F5344CB8AC3E}">
        <p14:creationId xmlns:p14="http://schemas.microsoft.com/office/powerpoint/2010/main" val="38365941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en-AU" altLang="en-US" err="1"/>
              <a:t>Bebbington</a:t>
            </a:r>
            <a:r>
              <a:rPr lang="en-AU" altLang="en-US"/>
              <a:t>, 1999</a:t>
            </a:r>
          </a:p>
          <a:p>
            <a:pPr marL="0" lvl="1"/>
            <a:endParaRPr lang="en-AU" altLang="en-US"/>
          </a:p>
          <a:p>
            <a:pPr marL="0" lvl="1"/>
            <a:r>
              <a:rPr lang="en-AU" altLang="en-US"/>
              <a:t>EXTENSION ACTIVITY: You could conduct a class ‘asset audit’. What skills, knowledge, interests do the students have, as individuals and as a collective whole?</a:t>
            </a:r>
          </a:p>
          <a:p>
            <a:endParaRPr lang="en-AU" altLang="en-US"/>
          </a:p>
        </p:txBody>
      </p:sp>
      <p:sp>
        <p:nvSpPr>
          <p:cNvPr id="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16F44FFA-482C-4CF6-BBEC-6B4ADF15ED7C}" type="slidenum">
              <a:rPr lang="en-AU" altLang="en-US">
                <a:latin typeface="Arial" panose="020B0604020202020204" pitchFamily="34" charset="0"/>
              </a:rPr>
              <a:pPr/>
              <a:t>27</a:t>
            </a:fld>
            <a:endParaRPr lang="en-AU" altLang="en-US">
              <a:latin typeface="Arial" panose="020B0604020202020204" pitchFamily="34" charset="0"/>
            </a:endParaRPr>
          </a:p>
        </p:txBody>
      </p:sp>
    </p:spTree>
    <p:extLst>
      <p:ext uri="{BB962C8B-B14F-4D97-AF65-F5344CB8AC3E}">
        <p14:creationId xmlns:p14="http://schemas.microsoft.com/office/powerpoint/2010/main" val="33592957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en-AU" altLang="en-US" err="1"/>
              <a:t>Bebbington</a:t>
            </a:r>
            <a:r>
              <a:rPr lang="en-AU" altLang="en-US"/>
              <a:t>, 1999</a:t>
            </a:r>
          </a:p>
          <a:p>
            <a:pPr marL="0" lvl="1"/>
            <a:endParaRPr lang="en-AU" altLang="en-US"/>
          </a:p>
          <a:p>
            <a:pPr marL="0" lvl="1"/>
            <a:r>
              <a:rPr lang="en-AU" altLang="en-US"/>
              <a:t>EXTENSION ACTIVITY: You could conduct a class ‘asset audit’. What skills, knowledge, interests do the students have, as individuals and as a collective whole?</a:t>
            </a:r>
          </a:p>
          <a:p>
            <a:endParaRPr lang="en-AU" altLang="en-US"/>
          </a:p>
        </p:txBody>
      </p:sp>
      <p:sp>
        <p:nvSpPr>
          <p:cNvPr id="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16F44FFA-482C-4CF6-BBEC-6B4ADF15ED7C}" type="slidenum">
              <a:rPr lang="en-AU" altLang="en-US">
                <a:latin typeface="Arial" panose="020B0604020202020204" pitchFamily="34" charset="0"/>
              </a:rPr>
              <a:pPr/>
              <a:t>28</a:t>
            </a:fld>
            <a:endParaRPr lang="en-AU" altLang="en-US">
              <a:latin typeface="Arial" panose="020B0604020202020204" pitchFamily="34" charset="0"/>
            </a:endParaRPr>
          </a:p>
        </p:txBody>
      </p:sp>
    </p:spTree>
    <p:extLst>
      <p:ext uri="{BB962C8B-B14F-4D97-AF65-F5344CB8AC3E}">
        <p14:creationId xmlns:p14="http://schemas.microsoft.com/office/powerpoint/2010/main" val="1163690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0689D6-08F4-9246-8340-6E1C330F9F5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56036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en-AU" altLang="en-US" err="1"/>
              <a:t>Bebbington</a:t>
            </a:r>
            <a:r>
              <a:rPr lang="en-AU" altLang="en-US"/>
              <a:t>, 1999</a:t>
            </a:r>
          </a:p>
          <a:p>
            <a:pPr marL="0" lvl="1"/>
            <a:endParaRPr lang="en-AU" altLang="en-US"/>
          </a:p>
          <a:p>
            <a:pPr marL="0" lvl="1"/>
            <a:r>
              <a:rPr lang="en-AU" altLang="en-US"/>
              <a:t>EXTENSION ACTIVITY: You could conduct a class ‘asset audit’. What skills, knowledge, interests do the students have, as individuals and as a collective whole?</a:t>
            </a:r>
          </a:p>
          <a:p>
            <a:endParaRPr lang="en-AU" altLang="en-US"/>
          </a:p>
        </p:txBody>
      </p:sp>
      <p:sp>
        <p:nvSpPr>
          <p:cNvPr id="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16F44FFA-482C-4CF6-BBEC-6B4ADF15ED7C}" type="slidenum">
              <a:rPr lang="en-AU" altLang="en-US">
                <a:latin typeface="Arial" panose="020B0604020202020204" pitchFamily="34" charset="0"/>
              </a:rPr>
              <a:pPr/>
              <a:t>29</a:t>
            </a:fld>
            <a:endParaRPr lang="en-AU" altLang="en-US">
              <a:latin typeface="Arial" panose="020B0604020202020204" pitchFamily="34" charset="0"/>
            </a:endParaRPr>
          </a:p>
        </p:txBody>
      </p:sp>
    </p:spTree>
    <p:extLst>
      <p:ext uri="{BB962C8B-B14F-4D97-AF65-F5344CB8AC3E}">
        <p14:creationId xmlns:p14="http://schemas.microsoft.com/office/powerpoint/2010/main" val="6141947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en-AU" altLang="en-US" err="1"/>
              <a:t>Bebbington</a:t>
            </a:r>
            <a:r>
              <a:rPr lang="en-AU" altLang="en-US"/>
              <a:t>, 1999</a:t>
            </a:r>
          </a:p>
          <a:p>
            <a:pPr marL="0" lvl="1"/>
            <a:endParaRPr lang="en-AU" altLang="en-US"/>
          </a:p>
          <a:p>
            <a:pPr marL="0" lvl="1"/>
            <a:r>
              <a:rPr lang="en-AU" altLang="en-US"/>
              <a:t>EXTENSION ACTIVITY: You could conduct a class ‘asset audit’. What skills, knowledge, interests do the students have, as individuals and as a collective whole?</a:t>
            </a:r>
          </a:p>
          <a:p>
            <a:endParaRPr lang="en-AU" altLang="en-US"/>
          </a:p>
        </p:txBody>
      </p:sp>
      <p:sp>
        <p:nvSpPr>
          <p:cNvPr id="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16F44FFA-482C-4CF6-BBEC-6B4ADF15ED7C}" type="slidenum">
              <a:rPr lang="en-AU" altLang="en-US">
                <a:latin typeface="Arial" panose="020B0604020202020204" pitchFamily="34" charset="0"/>
              </a:rPr>
              <a:pPr/>
              <a:t>30</a:t>
            </a:fld>
            <a:endParaRPr lang="en-AU" altLang="en-US">
              <a:latin typeface="Arial" panose="020B0604020202020204" pitchFamily="34" charset="0"/>
            </a:endParaRPr>
          </a:p>
        </p:txBody>
      </p:sp>
    </p:spTree>
    <p:extLst>
      <p:ext uri="{BB962C8B-B14F-4D97-AF65-F5344CB8AC3E}">
        <p14:creationId xmlns:p14="http://schemas.microsoft.com/office/powerpoint/2010/main" val="16922409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en-AU" altLang="en-US" err="1"/>
              <a:t>Bebbington</a:t>
            </a:r>
            <a:r>
              <a:rPr lang="en-AU" altLang="en-US"/>
              <a:t>, 1999</a:t>
            </a:r>
          </a:p>
          <a:p>
            <a:pPr marL="0" lvl="1"/>
            <a:endParaRPr lang="en-AU" altLang="en-US"/>
          </a:p>
          <a:p>
            <a:pPr marL="0" lvl="1"/>
            <a:r>
              <a:rPr lang="en-AU" altLang="en-US"/>
              <a:t>EXTENSION ACTIVITY: You could conduct a class ‘asset audit’. What skills, knowledge, interests do the students have, as individuals and as a collective whole?</a:t>
            </a:r>
          </a:p>
          <a:p>
            <a:endParaRPr lang="en-AU" altLang="en-US"/>
          </a:p>
        </p:txBody>
      </p:sp>
      <p:sp>
        <p:nvSpPr>
          <p:cNvPr id="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16F44FFA-482C-4CF6-BBEC-6B4ADF15ED7C}" type="slidenum">
              <a:rPr lang="en-AU" altLang="en-US">
                <a:latin typeface="Arial" panose="020B0604020202020204" pitchFamily="34" charset="0"/>
              </a:rPr>
              <a:pPr/>
              <a:t>31</a:t>
            </a:fld>
            <a:endParaRPr lang="en-AU" altLang="en-US">
              <a:latin typeface="Arial" panose="020B0604020202020204" pitchFamily="34" charset="0"/>
            </a:endParaRPr>
          </a:p>
        </p:txBody>
      </p:sp>
    </p:spTree>
    <p:extLst>
      <p:ext uri="{BB962C8B-B14F-4D97-AF65-F5344CB8AC3E}">
        <p14:creationId xmlns:p14="http://schemas.microsoft.com/office/powerpoint/2010/main" val="4625933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E179767-2C18-40B5-875E-1B279E487FEC}" type="slidenum">
              <a:rPr lang="en-AU" altLang="en-US" smtClean="0"/>
              <a:pPr/>
              <a:t>32</a:t>
            </a:fld>
            <a:endParaRPr lang="en-AU" altLang="en-US"/>
          </a:p>
        </p:txBody>
      </p:sp>
    </p:spTree>
    <p:extLst>
      <p:ext uri="{BB962C8B-B14F-4D97-AF65-F5344CB8AC3E}">
        <p14:creationId xmlns:p14="http://schemas.microsoft.com/office/powerpoint/2010/main" val="994154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p>
        </p:txBody>
      </p:sp>
      <p:sp>
        <p:nvSpPr>
          <p:cNvPr id="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7FE42392-6D1C-46D3-AA1F-5BBE29918676}" type="slidenum">
              <a:rPr lang="en-AU" altLang="en-US">
                <a:latin typeface="Arial" panose="020B0604020202020204" pitchFamily="34" charset="0"/>
              </a:rPr>
              <a:pPr/>
              <a:t>33</a:t>
            </a:fld>
            <a:endParaRPr lang="en-AU" altLang="en-US">
              <a:latin typeface="Arial" panose="020B0604020202020204" pitchFamily="34" charset="0"/>
            </a:endParaRPr>
          </a:p>
        </p:txBody>
      </p:sp>
    </p:spTree>
    <p:extLst>
      <p:ext uri="{BB962C8B-B14F-4D97-AF65-F5344CB8AC3E}">
        <p14:creationId xmlns:p14="http://schemas.microsoft.com/office/powerpoint/2010/main" val="24152870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a:t>Source: http://hdr.undp.org/en/countries/profiles/TZA</a:t>
            </a:r>
          </a:p>
          <a:p>
            <a:r>
              <a:rPr lang="en-AU" altLang="en-US"/>
              <a:t>http://hdr.undp.org/en/countries/profiles/MWI</a:t>
            </a:r>
            <a:br>
              <a:rPr lang="en-AU" altLang="en-US"/>
            </a:br>
            <a:endParaRPr lang="en-AU" altLang="en-US"/>
          </a:p>
        </p:txBody>
      </p:sp>
      <p:sp>
        <p:nvSpPr>
          <p:cNvPr id="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F2C03B97-A563-4E8A-8581-4D88140A84FC}" type="slidenum">
              <a:rPr lang="en-AU" altLang="en-US">
                <a:latin typeface="Arial" panose="020B0604020202020204" pitchFamily="34" charset="0"/>
              </a:rPr>
              <a:pPr/>
              <a:t>34</a:t>
            </a:fld>
            <a:endParaRPr lang="en-AU" altLang="en-US">
              <a:latin typeface="Arial" panose="020B0604020202020204" pitchFamily="34" charset="0"/>
            </a:endParaRPr>
          </a:p>
        </p:txBody>
      </p:sp>
    </p:spTree>
    <p:extLst>
      <p:ext uri="{BB962C8B-B14F-4D97-AF65-F5344CB8AC3E}">
        <p14:creationId xmlns:p14="http://schemas.microsoft.com/office/powerpoint/2010/main" val="4970767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p>
        </p:txBody>
      </p:sp>
      <p:sp>
        <p:nvSpPr>
          <p:cNvPr id="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499E4BE6-59C8-4667-AA29-24464473C63D}" type="slidenum">
              <a:rPr lang="en-AU" altLang="en-US">
                <a:latin typeface="Arial" panose="020B0604020202020204" pitchFamily="34" charset="0"/>
              </a:rPr>
              <a:pPr/>
              <a:t>35</a:t>
            </a:fld>
            <a:endParaRPr lang="en-AU" altLang="en-US">
              <a:latin typeface="Arial" panose="020B0604020202020204" pitchFamily="34" charset="0"/>
            </a:endParaRPr>
          </a:p>
        </p:txBody>
      </p:sp>
    </p:spTree>
    <p:extLst>
      <p:ext uri="{BB962C8B-B14F-4D97-AF65-F5344CB8AC3E}">
        <p14:creationId xmlns:p14="http://schemas.microsoft.com/office/powerpoint/2010/main" val="27229737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a:t>Source: https://unstats.un.org/sdgs/indicators/database/</a:t>
            </a:r>
          </a:p>
        </p:txBody>
      </p:sp>
      <p:sp>
        <p:nvSpPr>
          <p:cNvPr id="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ABEB9858-5528-4DEB-A99C-4B3572A69786}" type="slidenum">
              <a:rPr lang="en-AU" altLang="en-US">
                <a:latin typeface="Arial" panose="020B0604020202020204" pitchFamily="34" charset="0"/>
              </a:rPr>
              <a:pPr/>
              <a:t>36</a:t>
            </a:fld>
            <a:endParaRPr lang="en-AU" altLang="en-US">
              <a:latin typeface="Arial" panose="020B0604020202020204" pitchFamily="34" charset="0"/>
            </a:endParaRPr>
          </a:p>
        </p:txBody>
      </p:sp>
    </p:spTree>
    <p:extLst>
      <p:ext uri="{BB962C8B-B14F-4D97-AF65-F5344CB8AC3E}">
        <p14:creationId xmlns:p14="http://schemas.microsoft.com/office/powerpoint/2010/main" val="34621428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endParaRPr lang="en-AU" altLang="en-US"/>
          </a:p>
          <a:p>
            <a:endParaRPr lang="en-AU" altLang="en-US"/>
          </a:p>
        </p:txBody>
      </p:sp>
      <p:sp>
        <p:nvSpPr>
          <p:cNvPr id="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BEAFB533-0095-454F-B368-F2FEC2751B05}" type="slidenum">
              <a:rPr lang="en-AU" altLang="en-US">
                <a:latin typeface="Arial" panose="020B0604020202020204" pitchFamily="34" charset="0"/>
              </a:rPr>
              <a:pPr/>
              <a:t>37</a:t>
            </a:fld>
            <a:endParaRPr lang="en-AU" altLang="en-US">
              <a:latin typeface="Arial" panose="020B0604020202020204" pitchFamily="34" charset="0"/>
            </a:endParaRPr>
          </a:p>
        </p:txBody>
      </p:sp>
    </p:spTree>
    <p:extLst>
      <p:ext uri="{BB962C8B-B14F-4D97-AF65-F5344CB8AC3E}">
        <p14:creationId xmlns:p14="http://schemas.microsoft.com/office/powerpoint/2010/main" val="19831242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p>
        </p:txBody>
      </p:sp>
      <p:sp>
        <p:nvSpPr>
          <p:cNvPr id="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F5E1F3E6-6A3B-4AEB-80EB-562C40181547}" type="slidenum">
              <a:rPr lang="en-AU" altLang="en-US">
                <a:latin typeface="Arial" panose="020B0604020202020204" pitchFamily="34" charset="0"/>
              </a:rPr>
              <a:pPr/>
              <a:t>38</a:t>
            </a:fld>
            <a:endParaRPr lang="en-AU" altLang="en-US">
              <a:latin typeface="Arial" panose="020B0604020202020204" pitchFamily="34" charset="0"/>
            </a:endParaRPr>
          </a:p>
        </p:txBody>
      </p:sp>
    </p:spTree>
    <p:extLst>
      <p:ext uri="{BB962C8B-B14F-4D97-AF65-F5344CB8AC3E}">
        <p14:creationId xmlns:p14="http://schemas.microsoft.com/office/powerpoint/2010/main" val="1242315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a:t>You might like to begin the presentation by explaining that INGOs (International Non-Governmental Organisations) who work in the field of international aid and development, like Caritas, are constantly evaluating their approach to development in line with best practice research. </a:t>
            </a:r>
          </a:p>
          <a:p>
            <a:endParaRPr lang="en-AU" altLang="en-US">
              <a:cs typeface="Arial"/>
            </a:endParaRPr>
          </a:p>
          <a:p>
            <a:r>
              <a:rPr lang="en-AU" altLang="en-US">
                <a:cs typeface="Arial"/>
              </a:rPr>
              <a:t>Photo credits: Caritas Australia</a:t>
            </a:r>
          </a:p>
          <a:p>
            <a:r>
              <a:rPr lang="en-AU" altLang="en-US" b="1"/>
              <a:t> </a:t>
            </a:r>
          </a:p>
          <a:p>
            <a:r>
              <a:rPr lang="en-AU" altLang="en-US" b="1"/>
              <a:t>Left: Learning from each other</a:t>
            </a:r>
          </a:p>
          <a:p>
            <a:r>
              <a:rPr lang="en-AU" altLang="en-US"/>
              <a:t>Animators are a key part of these programs. The animators coach and teach the whole community about issues that affect them and solutions to problems. This animator is in </a:t>
            </a:r>
            <a:r>
              <a:rPr lang="en-AU" altLang="en-US" err="1"/>
              <a:t>Nkhungulu</a:t>
            </a:r>
            <a:r>
              <a:rPr lang="en-AU" altLang="en-US"/>
              <a:t> village, Malawi, he is role-playing for the community how to learn development techniques from neighbours, and how they can continue to support and learn from each other. </a:t>
            </a:r>
          </a:p>
          <a:p>
            <a:endParaRPr lang="en-AU" altLang="en-US"/>
          </a:p>
          <a:p>
            <a:r>
              <a:rPr lang="en-AU" altLang="en-US" b="1"/>
              <a:t>Middle: Dream in colour</a:t>
            </a:r>
          </a:p>
          <a:p>
            <a:r>
              <a:rPr lang="en-AU" altLang="en-US"/>
              <a:t>In Malawi, the GVH </a:t>
            </a:r>
            <a:r>
              <a:rPr lang="en-AU" altLang="en-US" err="1"/>
              <a:t>Nkhovan</a:t>
            </a:r>
            <a:r>
              <a:rPr lang="en-AU" altLang="en-US"/>
              <a:t> village share their 5 year vision for their community. The process for developing their community vision included consultation and participation by a wide range of community members including men, women and children. The community talk about this process helping them to ‘dream in colour’.</a:t>
            </a:r>
          </a:p>
          <a:p>
            <a:endParaRPr lang="en-AU" altLang="en-US"/>
          </a:p>
          <a:p>
            <a:endParaRPr lang="en-AU" altLang="en-US" b="1"/>
          </a:p>
          <a:p>
            <a:r>
              <a:rPr lang="en-AU" altLang="en-US" b="1"/>
              <a:t>Right: Storing pumpkin leaves</a:t>
            </a:r>
          </a:p>
          <a:p>
            <a:r>
              <a:rPr lang="en-AU" altLang="en-US"/>
              <a:t>Regina </a:t>
            </a:r>
            <a:r>
              <a:rPr lang="en-AU" altLang="en-US" err="1"/>
              <a:t>Gumulira</a:t>
            </a:r>
            <a:r>
              <a:rPr lang="en-AU" altLang="en-US"/>
              <a:t> of </a:t>
            </a:r>
            <a:r>
              <a:rPr lang="en-AU" altLang="en-US" err="1"/>
              <a:t>Nkhungulu</a:t>
            </a:r>
            <a:r>
              <a:rPr lang="en-AU" altLang="en-US"/>
              <a:t> village, Malawi proudly shows her innovative leaf sack that is used to store pumpkin leaves while they dry out. The leaves provide good minerals and nutrients that are necessary for those in the village who take ARVs for HIV/AIDS treatment. The nutritional needs of people with HIV/AIDS are greater due to their immune system fighting off opportunistic infections. </a:t>
            </a:r>
          </a:p>
          <a:p>
            <a:endParaRPr lang="en-AU" altLang="en-US">
              <a:cs typeface="Arial"/>
            </a:endParaRPr>
          </a:p>
        </p:txBody>
      </p:sp>
      <p:sp>
        <p:nvSpPr>
          <p:cNvPr id="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68406814-DC7A-4698-8EDC-9952168F34A1}" type="slidenum">
              <a:rPr lang="en-AU" altLang="en-US">
                <a:latin typeface="Arial" panose="020B0604020202020204" pitchFamily="34" charset="0"/>
              </a:rPr>
              <a:pPr/>
              <a:t>4</a:t>
            </a:fld>
            <a:endParaRPr lang="en-AU" altLang="en-US">
              <a:latin typeface="Arial" panose="020B0604020202020204" pitchFamily="34" charset="0"/>
            </a:endParaRPr>
          </a:p>
        </p:txBody>
      </p:sp>
    </p:spTree>
    <p:extLst>
      <p:ext uri="{BB962C8B-B14F-4D97-AF65-F5344CB8AC3E}">
        <p14:creationId xmlns:p14="http://schemas.microsoft.com/office/powerpoint/2010/main" val="38335585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a:t>Most marginalised includes: women, the elderly, people living with HIV/AIDS, people living with disabilities and orphans.</a:t>
            </a:r>
          </a:p>
        </p:txBody>
      </p:sp>
      <p:sp>
        <p:nvSpPr>
          <p:cNvPr id="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1138C906-CC4A-446E-B399-0BE286B91FAE}" type="slidenum">
              <a:rPr lang="en-AU" altLang="en-US">
                <a:latin typeface="Arial" panose="020B0604020202020204" pitchFamily="34" charset="0"/>
              </a:rPr>
              <a:pPr/>
              <a:t>39</a:t>
            </a:fld>
            <a:endParaRPr lang="en-AU" altLang="en-US">
              <a:latin typeface="Arial" panose="020B0604020202020204" pitchFamily="34" charset="0"/>
            </a:endParaRPr>
          </a:p>
        </p:txBody>
      </p:sp>
    </p:spTree>
    <p:extLst>
      <p:ext uri="{BB962C8B-B14F-4D97-AF65-F5344CB8AC3E}">
        <p14:creationId xmlns:p14="http://schemas.microsoft.com/office/powerpoint/2010/main" val="21747351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a:t>Most marginalised includes: women, the elderly, people living with HIV/AIDS, people living with disabilities and orphans.</a:t>
            </a:r>
          </a:p>
        </p:txBody>
      </p:sp>
      <p:sp>
        <p:nvSpPr>
          <p:cNvPr id="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3689C0D8-4FE9-4E0D-A701-375CB2EB8D96}" type="slidenum">
              <a:rPr lang="en-AU" altLang="en-US">
                <a:latin typeface="Arial" panose="020B0604020202020204" pitchFamily="34" charset="0"/>
              </a:rPr>
              <a:pPr/>
              <a:t>40</a:t>
            </a:fld>
            <a:endParaRPr lang="en-AU" altLang="en-US">
              <a:latin typeface="Arial" panose="020B0604020202020204" pitchFamily="34" charset="0"/>
            </a:endParaRPr>
          </a:p>
        </p:txBody>
      </p:sp>
    </p:spTree>
    <p:extLst>
      <p:ext uri="{BB962C8B-B14F-4D97-AF65-F5344CB8AC3E}">
        <p14:creationId xmlns:p14="http://schemas.microsoft.com/office/powerpoint/2010/main" val="41695728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b="1"/>
              <a:t>Photo descriptions:</a:t>
            </a:r>
          </a:p>
          <a:p>
            <a:endParaRPr lang="en-AU" altLang="en-US" b="1"/>
          </a:p>
          <a:p>
            <a:r>
              <a:rPr lang="en-AU" altLang="en-US" b="1"/>
              <a:t>Left: Dream in colour</a:t>
            </a:r>
          </a:p>
          <a:p>
            <a:r>
              <a:rPr lang="en-AU" altLang="en-US"/>
              <a:t>In Malawi, the GVH </a:t>
            </a:r>
            <a:r>
              <a:rPr lang="en-AU" altLang="en-US" err="1"/>
              <a:t>Nkhovan</a:t>
            </a:r>
            <a:r>
              <a:rPr lang="en-AU" altLang="en-US"/>
              <a:t> village share their 5 year vision for their community. The process for developing their community vision included consultation and participation by a wide range of community members including men, women and children. The community talk about this process helping them to ‘dream in colour’.</a:t>
            </a:r>
          </a:p>
          <a:p>
            <a:endParaRPr lang="en-AU" altLang="en-US" b="1"/>
          </a:p>
          <a:p>
            <a:endParaRPr lang="en-AU" altLang="en-US" b="1"/>
          </a:p>
          <a:p>
            <a:r>
              <a:rPr lang="en-AU" altLang="en-US" b="1"/>
              <a:t>Right: Working together for the community's vision</a:t>
            </a:r>
          </a:p>
          <a:p>
            <a:r>
              <a:rPr lang="en-AU" altLang="en-US"/>
              <a:t>The community planning is not about a ‘wish list’ of material items to be obtained or donated. It is an important process where the community comes together to outline their strengths, dream for the future and set realistic goals as to how they can work together as a community to realise their vision. GVH </a:t>
            </a:r>
            <a:r>
              <a:rPr lang="en-AU" altLang="en-US" err="1"/>
              <a:t>Nkhovan</a:t>
            </a:r>
            <a:r>
              <a:rPr lang="en-AU" altLang="en-US"/>
              <a:t> village, Malawi.</a:t>
            </a:r>
          </a:p>
          <a:p>
            <a:endParaRPr lang="en-AU" altLang="en-US"/>
          </a:p>
        </p:txBody>
      </p:sp>
      <p:sp>
        <p:nvSpPr>
          <p:cNvPr id="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23A82D60-DAF2-43F6-B426-A06A45116FD1}" type="slidenum">
              <a:rPr lang="en-AU" altLang="en-US">
                <a:latin typeface="Arial" panose="020B0604020202020204" pitchFamily="34" charset="0"/>
              </a:rPr>
              <a:pPr/>
              <a:t>41</a:t>
            </a:fld>
            <a:endParaRPr lang="en-AU" altLang="en-US">
              <a:latin typeface="Arial" panose="020B0604020202020204" pitchFamily="34" charset="0"/>
            </a:endParaRPr>
          </a:p>
        </p:txBody>
      </p:sp>
    </p:spTree>
    <p:extLst>
      <p:ext uri="{BB962C8B-B14F-4D97-AF65-F5344CB8AC3E}">
        <p14:creationId xmlns:p14="http://schemas.microsoft.com/office/powerpoint/2010/main" val="25772837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b="1"/>
              <a:t>Photo descriptions</a:t>
            </a:r>
          </a:p>
          <a:p>
            <a:endParaRPr lang="en-AU" altLang="en-US" b="1"/>
          </a:p>
          <a:p>
            <a:r>
              <a:rPr lang="en-AU" altLang="en-US" b="1"/>
              <a:t>Top left: Storing pumpkin leaves</a:t>
            </a:r>
          </a:p>
          <a:p>
            <a:r>
              <a:rPr lang="en-AU" altLang="en-US"/>
              <a:t>Regina </a:t>
            </a:r>
            <a:r>
              <a:rPr lang="en-AU" altLang="en-US" err="1"/>
              <a:t>Gumulira</a:t>
            </a:r>
            <a:r>
              <a:rPr lang="en-AU" altLang="en-US"/>
              <a:t> of </a:t>
            </a:r>
            <a:r>
              <a:rPr lang="en-AU" altLang="en-US" err="1"/>
              <a:t>Nkhungulu</a:t>
            </a:r>
            <a:r>
              <a:rPr lang="en-AU" altLang="en-US"/>
              <a:t> village, Malawi proudly shows her innovative leaf sack that is used to store pumpkin leaves while they dry out. The leaves provide good minerals and nutrients that are necessary for those in the village who take ARVs for HIV/AIDS treatment. The nutritional needs of people with HIV/AIDS are greater due to their immune system fighting off opportunistic infections. </a:t>
            </a:r>
          </a:p>
          <a:p>
            <a:r>
              <a:rPr lang="en-AU" altLang="en-US" b="1"/>
              <a:t> </a:t>
            </a:r>
          </a:p>
          <a:p>
            <a:r>
              <a:rPr lang="en-AU" altLang="en-US" b="1"/>
              <a:t>Bottom left: Learning from each other</a:t>
            </a:r>
          </a:p>
          <a:p>
            <a:r>
              <a:rPr lang="en-AU" altLang="en-US"/>
              <a:t>Animators are a key part of these programs. The animators coach and teach the whole community about issues that affect them and solutions to problems. This animator is in </a:t>
            </a:r>
            <a:r>
              <a:rPr lang="en-AU" altLang="en-US" err="1"/>
              <a:t>Nkhungulu</a:t>
            </a:r>
            <a:r>
              <a:rPr lang="en-AU" altLang="en-US"/>
              <a:t> village, Malawi, he is role-playing for the community how to learn development techniques from neighbours, and how they can continue to support and learn from each other. </a:t>
            </a:r>
          </a:p>
          <a:p>
            <a:endParaRPr lang="en-AU" altLang="en-US" b="1"/>
          </a:p>
          <a:p>
            <a:r>
              <a:rPr lang="en-AU" altLang="en-US" b="1"/>
              <a:t>Right: More seeds, food and nutritious recipes</a:t>
            </a:r>
          </a:p>
          <a:p>
            <a:r>
              <a:rPr lang="en-AU" altLang="en-US"/>
              <a:t>Through seedbanks and agricultural training in the village of </a:t>
            </a:r>
            <a:r>
              <a:rPr lang="en-AU" altLang="en-US" err="1"/>
              <a:t>Nkhungulu</a:t>
            </a:r>
            <a:r>
              <a:rPr lang="en-AU" altLang="en-US"/>
              <a:t>, Malawi, the community now has more produce to feed their families and to sell at market. Here the women demonstrate the variety of food they produce with the grains they grow from the seeds. The increase in the availability of nutritious food has also helped people with HIV/AIDS as good nutrition is key to maximising the effectiveness of ARV medicine.</a:t>
            </a:r>
          </a:p>
          <a:p>
            <a:endParaRPr lang="en-AU" altLang="en-US"/>
          </a:p>
          <a:p>
            <a:endParaRPr lang="en-AU" altLang="en-US"/>
          </a:p>
        </p:txBody>
      </p:sp>
      <p:sp>
        <p:nvSpPr>
          <p:cNvPr id="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72185DDB-0F82-4EC6-AD11-BAA99726EF1B}" type="slidenum">
              <a:rPr lang="en-AU" altLang="en-US">
                <a:latin typeface="Arial" panose="020B0604020202020204" pitchFamily="34" charset="0"/>
              </a:rPr>
              <a:pPr/>
              <a:t>42</a:t>
            </a:fld>
            <a:endParaRPr lang="en-AU" altLang="en-US">
              <a:latin typeface="Arial" panose="020B0604020202020204" pitchFamily="34" charset="0"/>
            </a:endParaRPr>
          </a:p>
        </p:txBody>
      </p:sp>
    </p:spTree>
    <p:extLst>
      <p:ext uri="{BB962C8B-B14F-4D97-AF65-F5344CB8AC3E}">
        <p14:creationId xmlns:p14="http://schemas.microsoft.com/office/powerpoint/2010/main" val="25170867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p>
        </p:txBody>
      </p:sp>
      <p:sp>
        <p:nvSpPr>
          <p:cNvPr id="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8478D487-D637-4833-A285-EF16C9E23AAF}" type="slidenum">
              <a:rPr lang="en-AU" altLang="en-US">
                <a:latin typeface="Arial" panose="020B0604020202020204" pitchFamily="34" charset="0"/>
              </a:rPr>
              <a:pPr/>
              <a:t>43</a:t>
            </a:fld>
            <a:endParaRPr lang="en-AU" altLang="en-US">
              <a:latin typeface="Arial" panose="020B0604020202020204" pitchFamily="34" charset="0"/>
            </a:endParaRPr>
          </a:p>
        </p:txBody>
      </p:sp>
    </p:spTree>
    <p:extLst>
      <p:ext uri="{BB962C8B-B14F-4D97-AF65-F5344CB8AC3E}">
        <p14:creationId xmlns:p14="http://schemas.microsoft.com/office/powerpoint/2010/main" val="9236994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a:t>Photo captions</a:t>
            </a:r>
            <a:r>
              <a:rPr lang="en-AU" baseline="0"/>
              <a:t> </a:t>
            </a:r>
            <a:r>
              <a:rPr lang="en-AU"/>
              <a:t>L-R: </a:t>
            </a:r>
            <a:r>
              <a:rPr lang="en-AU" err="1"/>
              <a:t>Doney</a:t>
            </a:r>
            <a:r>
              <a:rPr lang="en-AU"/>
              <a:t> at the community-built borehole; </a:t>
            </a:r>
            <a:r>
              <a:rPr lang="en-AU" err="1"/>
              <a:t>Doney</a:t>
            </a:r>
            <a:r>
              <a:rPr lang="en-AU"/>
              <a:t> teaching adult literacy classes; community vision mapping; traditional Malawian dance. Photo credits: A. Garrick and A. </a:t>
            </a:r>
            <a:r>
              <a:rPr lang="en-AU" err="1"/>
              <a:t>McClymont</a:t>
            </a:r>
            <a:endParaRPr lang="en-AU"/>
          </a:p>
          <a:p>
            <a:endParaRPr lang="en-AU"/>
          </a:p>
        </p:txBody>
      </p:sp>
      <p:sp>
        <p:nvSpPr>
          <p:cNvPr id="4" name="Slide Number Placeholder 3"/>
          <p:cNvSpPr>
            <a:spLocks noGrp="1"/>
          </p:cNvSpPr>
          <p:nvPr>
            <p:ph type="sldNum" sz="quarter" idx="10"/>
          </p:nvPr>
        </p:nvSpPr>
        <p:spPr/>
        <p:txBody>
          <a:bodyPr/>
          <a:lstStyle/>
          <a:p>
            <a:fld id="{3E179767-2C18-40B5-875E-1B279E487FEC}" type="slidenum">
              <a:rPr lang="en-AU" altLang="en-US" smtClean="0"/>
              <a:pPr/>
              <a:t>46</a:t>
            </a:fld>
            <a:endParaRPr lang="en-AU" altLang="en-US"/>
          </a:p>
        </p:txBody>
      </p:sp>
    </p:spTree>
    <p:extLst>
      <p:ext uri="{BB962C8B-B14F-4D97-AF65-F5344CB8AC3E}">
        <p14:creationId xmlns:p14="http://schemas.microsoft.com/office/powerpoint/2010/main" val="17240099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E179767-2C18-40B5-875E-1B279E487FEC}" type="slidenum">
              <a:rPr lang="en-AU" altLang="en-US" smtClean="0"/>
              <a:pPr/>
              <a:t>48</a:t>
            </a:fld>
            <a:endParaRPr lang="en-AU" altLang="en-US"/>
          </a:p>
        </p:txBody>
      </p:sp>
    </p:spTree>
    <p:extLst>
      <p:ext uri="{BB962C8B-B14F-4D97-AF65-F5344CB8AC3E}">
        <p14:creationId xmlns:p14="http://schemas.microsoft.com/office/powerpoint/2010/main" val="281251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a:t>ACTIVITY: When you look at the images, what do you see? What do you think about the community and the place? What do you wonder?</a:t>
            </a:r>
          </a:p>
          <a:p>
            <a:endParaRPr lang="en-AU" altLang="en-US"/>
          </a:p>
          <a:p>
            <a:r>
              <a:rPr lang="en-AU" altLang="en-US" b="1"/>
              <a:t>Photo descriptions (L-R):</a:t>
            </a:r>
          </a:p>
          <a:p>
            <a:endParaRPr lang="en-AU" altLang="en-US" b="1"/>
          </a:p>
          <a:p>
            <a:r>
              <a:rPr lang="en-AU" altLang="en-US" b="1"/>
              <a:t>A family in </a:t>
            </a:r>
            <a:r>
              <a:rPr lang="en-AU" altLang="en-US" b="1" err="1"/>
              <a:t>Kamphata</a:t>
            </a:r>
            <a:r>
              <a:rPr lang="en-AU" altLang="en-US" b="1"/>
              <a:t>, Malawi</a:t>
            </a:r>
          </a:p>
          <a:p>
            <a:r>
              <a:rPr lang="en-AU" altLang="en-US"/>
              <a:t>After one month into the program in </a:t>
            </a:r>
            <a:r>
              <a:rPr lang="en-AU" altLang="en-US" err="1"/>
              <a:t>Kamphata</a:t>
            </a:r>
            <a:r>
              <a:rPr lang="en-AU" altLang="en-US"/>
              <a:t>, Malawi, this family has already seen significant changes. They have a latrine, hand washing facilities, a dish-drying rack and many other initiatives that have improved hygiene and sanitation. </a:t>
            </a:r>
          </a:p>
          <a:p>
            <a:endParaRPr lang="en-AU" altLang="en-US" b="1"/>
          </a:p>
          <a:p>
            <a:r>
              <a:rPr lang="en-AU" altLang="en-US" b="1"/>
              <a:t>Arid lands</a:t>
            </a:r>
          </a:p>
          <a:p>
            <a:r>
              <a:rPr lang="en-AU" altLang="en-US"/>
              <a:t>The land in both Tanzania and Malawi is arid and drought-like most of the year. The lack of roads to the communities, vulnerability to disasters such as drought, as well as erosion and dry soil conditions mean that the communities have experienced shortages of food supply. This photo is taken in </a:t>
            </a:r>
            <a:r>
              <a:rPr lang="en-AU" altLang="en-US" err="1"/>
              <a:t>Endashang’wet</a:t>
            </a:r>
            <a:r>
              <a:rPr lang="en-AU" altLang="en-US"/>
              <a:t> in Tanzania where the program is working to increase food security and improve access to water. </a:t>
            </a:r>
          </a:p>
          <a:p>
            <a:endParaRPr lang="en-AU" altLang="en-US"/>
          </a:p>
          <a:p>
            <a:r>
              <a:rPr lang="en-AU" altLang="en-US" b="1"/>
              <a:t>Raising goats </a:t>
            </a:r>
          </a:p>
          <a:p>
            <a:r>
              <a:rPr lang="en-AU" altLang="en-US"/>
              <a:t>A boy of </a:t>
            </a:r>
            <a:r>
              <a:rPr lang="en-AU" altLang="en-US" err="1"/>
              <a:t>Endashang’wet</a:t>
            </a:r>
            <a:r>
              <a:rPr lang="en-AU" altLang="en-US"/>
              <a:t> Village in Tanzania chases his family’s goats. As part of the program the community has an increase in livestock. The goats provide milk for the family and manure for gardening. The first kid will be ‘passed on’ to another member in the community.</a:t>
            </a:r>
          </a:p>
          <a:p>
            <a:endParaRPr lang="en-AU" altLang="en-US"/>
          </a:p>
          <a:p>
            <a:r>
              <a:rPr lang="en-AU" altLang="en-US" b="1"/>
              <a:t>Accessing water</a:t>
            </a:r>
          </a:p>
          <a:p>
            <a:r>
              <a:rPr lang="en-AU" altLang="en-US"/>
              <a:t>This community outside of Lilongwe city, Malawi had relied on a dirty nearby water spring for water. The water is full of bacteria causing frequent illness and would often dry out. The women would queue from 4am onwards to collect their water and were vulnerable to attack by neighbouring villages. Through this program the community have now built a </a:t>
            </a:r>
            <a:r>
              <a:rPr lang="en-AU" altLang="en-US" err="1"/>
              <a:t>borewater</a:t>
            </a:r>
            <a:r>
              <a:rPr lang="en-AU" altLang="en-US"/>
              <a:t> source close to their village.</a:t>
            </a:r>
          </a:p>
          <a:p>
            <a:endParaRPr lang="en-AU" altLang="en-US"/>
          </a:p>
        </p:txBody>
      </p:sp>
      <p:sp>
        <p:nvSpPr>
          <p:cNvPr id="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B389B523-F1CF-4B9F-97A5-C6E803D3CED7}" type="slidenum">
              <a:rPr lang="en-AU" altLang="en-US">
                <a:latin typeface="Arial" panose="020B0604020202020204" pitchFamily="34" charset="0"/>
              </a:rPr>
              <a:pPr/>
              <a:t>9</a:t>
            </a:fld>
            <a:endParaRPr lang="en-AU" altLang="en-US">
              <a:latin typeface="Arial" panose="020B0604020202020204" pitchFamily="34" charset="0"/>
            </a:endParaRPr>
          </a:p>
        </p:txBody>
      </p:sp>
    </p:spTree>
    <p:extLst>
      <p:ext uri="{BB962C8B-B14F-4D97-AF65-F5344CB8AC3E}">
        <p14:creationId xmlns:p14="http://schemas.microsoft.com/office/powerpoint/2010/main" val="3384284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a:t>SUPPORT QUESTIONS: What attitudes do you think leaders might have? What about community members?</a:t>
            </a:r>
          </a:p>
        </p:txBody>
      </p:sp>
      <p:sp>
        <p:nvSpPr>
          <p:cNvPr id="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972F9EAA-E278-431E-81AC-3F6FF2D4A5B1}" type="slidenum">
              <a:rPr lang="en-AU" altLang="en-US">
                <a:latin typeface="Arial" panose="020B0604020202020204" pitchFamily="34" charset="0"/>
              </a:rPr>
              <a:pPr/>
              <a:t>10</a:t>
            </a:fld>
            <a:endParaRPr lang="en-AU" altLang="en-US">
              <a:latin typeface="Arial" panose="020B0604020202020204" pitchFamily="34" charset="0"/>
            </a:endParaRPr>
          </a:p>
        </p:txBody>
      </p:sp>
    </p:spTree>
    <p:extLst>
      <p:ext uri="{BB962C8B-B14F-4D97-AF65-F5344CB8AC3E}">
        <p14:creationId xmlns:p14="http://schemas.microsoft.com/office/powerpoint/2010/main" val="2751333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a:t>Again, from the perspective of leaders and community members.</a:t>
            </a:r>
          </a:p>
        </p:txBody>
      </p:sp>
      <p:sp>
        <p:nvSpPr>
          <p:cNvPr id="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FB96F104-82D3-4ED6-8C78-3B6A1C20492B}" type="slidenum">
              <a:rPr lang="en-AU" altLang="en-US">
                <a:latin typeface="Arial" panose="020B0604020202020204" pitchFamily="34" charset="0"/>
              </a:rPr>
              <a:pPr/>
              <a:t>14</a:t>
            </a:fld>
            <a:endParaRPr lang="en-AU" altLang="en-US">
              <a:latin typeface="Arial" panose="020B0604020202020204" pitchFamily="34" charset="0"/>
            </a:endParaRPr>
          </a:p>
        </p:txBody>
      </p:sp>
    </p:spTree>
    <p:extLst>
      <p:ext uri="{BB962C8B-B14F-4D97-AF65-F5344CB8AC3E}">
        <p14:creationId xmlns:p14="http://schemas.microsoft.com/office/powerpoint/2010/main" val="1754117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E179767-2C18-40B5-875E-1B279E487FEC}" type="slidenum">
              <a:rPr lang="en-AU" altLang="en-US" smtClean="0"/>
              <a:pPr/>
              <a:t>15</a:t>
            </a:fld>
            <a:endParaRPr lang="en-AU" altLang="en-US"/>
          </a:p>
        </p:txBody>
      </p:sp>
    </p:spTree>
    <p:extLst>
      <p:ext uri="{BB962C8B-B14F-4D97-AF65-F5344CB8AC3E}">
        <p14:creationId xmlns:p14="http://schemas.microsoft.com/office/powerpoint/2010/main" val="1983450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E179767-2C18-40B5-875E-1B279E487FEC}" type="slidenum">
              <a:rPr lang="en-AU" altLang="en-US" smtClean="0"/>
              <a:pPr/>
              <a:t>16</a:t>
            </a:fld>
            <a:endParaRPr lang="en-AU" altLang="en-US"/>
          </a:p>
        </p:txBody>
      </p:sp>
    </p:spTree>
    <p:extLst>
      <p:ext uri="{BB962C8B-B14F-4D97-AF65-F5344CB8AC3E}">
        <p14:creationId xmlns:p14="http://schemas.microsoft.com/office/powerpoint/2010/main" val="1156964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E179767-2C18-40B5-875E-1B279E487FEC}" type="slidenum">
              <a:rPr lang="en-AU" altLang="en-US" smtClean="0"/>
              <a:pPr/>
              <a:t>17</a:t>
            </a:fld>
            <a:endParaRPr lang="en-AU" altLang="en-US"/>
          </a:p>
        </p:txBody>
      </p:sp>
    </p:spTree>
    <p:extLst>
      <p:ext uri="{BB962C8B-B14F-4D97-AF65-F5344CB8AC3E}">
        <p14:creationId xmlns:p14="http://schemas.microsoft.com/office/powerpoint/2010/main" val="3136374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ultiple image page">
    <p:spTree>
      <p:nvGrpSpPr>
        <p:cNvPr id="1" name=""/>
        <p:cNvGrpSpPr/>
        <p:nvPr/>
      </p:nvGrpSpPr>
      <p:grpSpPr>
        <a:xfrm>
          <a:off x="0" y="0"/>
          <a:ext cx="0" cy="0"/>
          <a:chOff x="0" y="0"/>
          <a:chExt cx="0" cy="0"/>
        </a:xfrm>
      </p:grpSpPr>
      <p:pic>
        <p:nvPicPr>
          <p:cNvPr id="4" name="Picture 1" descr="CaritasAU_MasterLogo-tagline_H_POS_CMYK.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867400" y="5864225"/>
            <a:ext cx="262890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1"/>
          <p:cNvSpPr>
            <a:spLocks noChangeArrowheads="1"/>
          </p:cNvSpPr>
          <p:nvPr userDrawn="1"/>
        </p:nvSpPr>
        <p:spPr bwMode="auto">
          <a:xfrm>
            <a:off x="4576763" y="549275"/>
            <a:ext cx="3919537" cy="4608513"/>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lumMod val="85000"/>
            </a:schemeClr>
          </a:solidFill>
          <a:ln>
            <a:noFill/>
          </a:ln>
          <a:effectLst/>
        </p:spPr>
        <p:txBody>
          <a:bodyPr wrap="none" anchor="ctr"/>
          <a:lstStyle/>
          <a:p>
            <a:pPr eaLnBrk="1" fontAlgn="auto" hangingPunct="1">
              <a:spcBef>
                <a:spcPts val="0"/>
              </a:spcBef>
              <a:spcAft>
                <a:spcPts val="0"/>
              </a:spcAft>
              <a:defRPr/>
            </a:pPr>
            <a:endParaRPr lang="en-US">
              <a:latin typeface="Arial" panose="020B0604020202020204" pitchFamily="34" charset="0"/>
            </a:endParaRPr>
          </a:p>
        </p:txBody>
      </p:sp>
      <p:sp>
        <p:nvSpPr>
          <p:cNvPr id="6" name="Freeform 1"/>
          <p:cNvSpPr>
            <a:spLocks noChangeArrowheads="1"/>
          </p:cNvSpPr>
          <p:nvPr userDrawn="1"/>
        </p:nvSpPr>
        <p:spPr bwMode="auto">
          <a:xfrm>
            <a:off x="647700" y="642938"/>
            <a:ext cx="3810000" cy="2138362"/>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lumMod val="85000"/>
            </a:schemeClr>
          </a:solidFill>
          <a:ln>
            <a:noFill/>
          </a:ln>
          <a:effectLst/>
        </p:spPr>
        <p:txBody>
          <a:bodyPr wrap="none" anchor="ctr"/>
          <a:lstStyle/>
          <a:p>
            <a:pPr eaLnBrk="1" fontAlgn="auto" hangingPunct="1">
              <a:spcBef>
                <a:spcPts val="0"/>
              </a:spcBef>
              <a:spcAft>
                <a:spcPts val="0"/>
              </a:spcAft>
              <a:defRPr/>
            </a:pPr>
            <a:endParaRPr lang="en-US">
              <a:latin typeface="Arial" panose="020B0604020202020204" pitchFamily="34" charset="0"/>
            </a:endParaRPr>
          </a:p>
        </p:txBody>
      </p:sp>
      <p:sp>
        <p:nvSpPr>
          <p:cNvPr id="7" name="Text Placeholder 15"/>
          <p:cNvSpPr>
            <a:spLocks noGrp="1"/>
          </p:cNvSpPr>
          <p:nvPr>
            <p:ph type="body" sz="quarter" idx="11"/>
          </p:nvPr>
        </p:nvSpPr>
        <p:spPr>
          <a:xfrm>
            <a:off x="4588169" y="5301208"/>
            <a:ext cx="3728247" cy="470845"/>
          </a:xfrm>
          <a:prstGeom prst="rect">
            <a:avLst/>
          </a:prstGeom>
        </p:spPr>
        <p:txBody>
          <a:bodyPr>
            <a:noAutofit/>
          </a:bodyPr>
          <a:lstStyle>
            <a:lvl1pPr marL="0" indent="0">
              <a:buFontTx/>
              <a:buNone/>
              <a:defRPr sz="1400">
                <a:solidFill>
                  <a:srgbClr val="C1333C"/>
                </a:solidFill>
                <a:latin typeface=""/>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a:t>Click to edit Master text styles</a:t>
            </a:r>
          </a:p>
        </p:txBody>
      </p:sp>
      <p:sp>
        <p:nvSpPr>
          <p:cNvPr id="13" name="Text Placeholder 15"/>
          <p:cNvSpPr>
            <a:spLocks noGrp="1"/>
          </p:cNvSpPr>
          <p:nvPr>
            <p:ph type="body" sz="quarter" idx="12"/>
          </p:nvPr>
        </p:nvSpPr>
        <p:spPr>
          <a:xfrm>
            <a:off x="647700" y="5301208"/>
            <a:ext cx="3636268" cy="470845"/>
          </a:xfrm>
          <a:prstGeom prst="rect">
            <a:avLst/>
          </a:prstGeom>
        </p:spPr>
        <p:txBody>
          <a:bodyPr>
            <a:noAutofit/>
          </a:bodyPr>
          <a:lstStyle>
            <a:lvl1pPr marL="0" indent="0">
              <a:buFontTx/>
              <a:buNone/>
              <a:defRPr sz="1400">
                <a:solidFill>
                  <a:srgbClr val="C1333C"/>
                </a:solidFill>
                <a:latin typeface=""/>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column voice box">
    <p:spTree>
      <p:nvGrpSpPr>
        <p:cNvPr id="1" name=""/>
        <p:cNvGrpSpPr/>
        <p:nvPr/>
      </p:nvGrpSpPr>
      <p:grpSpPr>
        <a:xfrm>
          <a:off x="0" y="0"/>
          <a:ext cx="0" cy="0"/>
          <a:chOff x="0" y="0"/>
          <a:chExt cx="0" cy="0"/>
        </a:xfrm>
      </p:grpSpPr>
      <p:pic>
        <p:nvPicPr>
          <p:cNvPr id="5" name="Picture 1" descr="CaritasAU_MasterLogo-tagline_H_POS_CMYK.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867400" y="5864225"/>
            <a:ext cx="262890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1"/>
          <p:cNvSpPr>
            <a:spLocks noChangeArrowheads="1"/>
          </p:cNvSpPr>
          <p:nvPr userDrawn="1"/>
        </p:nvSpPr>
        <p:spPr bwMode="auto">
          <a:xfrm>
            <a:off x="4787900" y="1762125"/>
            <a:ext cx="3708400" cy="3827463"/>
          </a:xfrm>
          <a:custGeom>
            <a:avLst/>
            <a:gdLst>
              <a:gd name="T0" fmla="*/ 2147483646 w 9401"/>
              <a:gd name="T1" fmla="*/ 2147483646 h 9279"/>
              <a:gd name="T2" fmla="*/ 2147483646 w 9401"/>
              <a:gd name="T3" fmla="*/ 2147483646 h 9279"/>
              <a:gd name="T4" fmla="*/ 2147483646 w 9401"/>
              <a:gd name="T5" fmla="*/ 2147483646 h 9279"/>
              <a:gd name="T6" fmla="*/ 2147483646 w 9401"/>
              <a:gd name="T7" fmla="*/ 2147483646 h 9279"/>
              <a:gd name="T8" fmla="*/ 2147483646 w 9401"/>
              <a:gd name="T9" fmla="*/ 2147483646 h 9279"/>
              <a:gd name="T10" fmla="*/ 2147483646 w 9401"/>
              <a:gd name="T11" fmla="*/ 2147483646 h 9279"/>
              <a:gd name="T12" fmla="*/ 2147483646 w 9401"/>
              <a:gd name="T13" fmla="*/ 2147483646 h 9279"/>
              <a:gd name="T14" fmla="*/ 2147483646 w 9401"/>
              <a:gd name="T15" fmla="*/ 2147483646 h 9279"/>
              <a:gd name="T16" fmla="*/ 2147483646 w 9401"/>
              <a:gd name="T17" fmla="*/ 2147483646 h 9279"/>
              <a:gd name="T18" fmla="*/ 2147483646 w 9401"/>
              <a:gd name="T19" fmla="*/ 2147483646 h 9279"/>
              <a:gd name="T20" fmla="*/ 2147483646 w 9401"/>
              <a:gd name="T21" fmla="*/ 2147483646 h 9279"/>
              <a:gd name="T22" fmla="*/ 2147483646 w 9401"/>
              <a:gd name="T23" fmla="*/ 0 h 9279"/>
              <a:gd name="T24" fmla="*/ 2147483646 w 9401"/>
              <a:gd name="T25" fmla="*/ 2147483646 h 9279"/>
              <a:gd name="T26" fmla="*/ 2147483646 w 9401"/>
              <a:gd name="T27" fmla="*/ 2147483646 h 9279"/>
              <a:gd name="T28" fmla="*/ 2147483646 w 9401"/>
              <a:gd name="T29" fmla="*/ 2147483646 h 9279"/>
              <a:gd name="T30" fmla="*/ 2147483646 w 9401"/>
              <a:gd name="T31" fmla="*/ 2147483646 h 9279"/>
              <a:gd name="T32" fmla="*/ 2147483646 w 9401"/>
              <a:gd name="T33" fmla="*/ 2147483646 h 9279"/>
              <a:gd name="T34" fmla="*/ 0 w 9401"/>
              <a:gd name="T35" fmla="*/ 2147483646 h 9279"/>
              <a:gd name="T36" fmla="*/ 0 w 9401"/>
              <a:gd name="T37" fmla="*/ 2147483646 h 9279"/>
              <a:gd name="T38" fmla="*/ 2147483646 w 9401"/>
              <a:gd name="T39" fmla="*/ 2147483646 h 9279"/>
              <a:gd name="T40" fmla="*/ 2147483646 w 9401"/>
              <a:gd name="T41" fmla="*/ 2147483646 h 9279"/>
              <a:gd name="T42" fmla="*/ 2147483646 w 9401"/>
              <a:gd name="T43" fmla="*/ 2147483646 h 9279"/>
              <a:gd name="T44" fmla="*/ 2147483646 w 9401"/>
              <a:gd name="T45" fmla="*/ 2147483646 h 9279"/>
              <a:gd name="T46" fmla="*/ 2147483646 w 9401"/>
              <a:gd name="T47" fmla="*/ 2147483646 h 9279"/>
              <a:gd name="T48" fmla="*/ 2147483646 w 9401"/>
              <a:gd name="T49" fmla="*/ 2147483646 h 9279"/>
              <a:gd name="T50" fmla="*/ 2147483646 w 9401"/>
              <a:gd name="T51" fmla="*/ 2147483646 h 9279"/>
              <a:gd name="T52" fmla="*/ 2147483646 w 9401"/>
              <a:gd name="T53" fmla="*/ 2147483646 h 9279"/>
              <a:gd name="T54" fmla="*/ 2147483646 w 9401"/>
              <a:gd name="T55" fmla="*/ 2147483646 h 9279"/>
              <a:gd name="T56" fmla="*/ 2147483646 w 9401"/>
              <a:gd name="T57" fmla="*/ 2147483646 h 9279"/>
              <a:gd name="T58" fmla="*/ 2147483646 w 9401"/>
              <a:gd name="T59" fmla="*/ 2147483646 h 9279"/>
              <a:gd name="T60" fmla="*/ 2147483646 w 9401"/>
              <a:gd name="T61" fmla="*/ 2147483646 h 9279"/>
              <a:gd name="T62" fmla="*/ 2147483646 w 9401"/>
              <a:gd name="T63" fmla="*/ 2147483646 h 9279"/>
              <a:gd name="T64" fmla="*/ 2147483646 w 9401"/>
              <a:gd name="T65" fmla="*/ 2147483646 h 9279"/>
              <a:gd name="T66" fmla="*/ 2147483646 w 9401"/>
              <a:gd name="T67" fmla="*/ 2147483646 h 9279"/>
              <a:gd name="T68" fmla="*/ 2147483646 w 9401"/>
              <a:gd name="T69" fmla="*/ 2147483646 h 9279"/>
              <a:gd name="T70" fmla="*/ 2147483646 w 9401"/>
              <a:gd name="T71" fmla="*/ 2147483646 h 9279"/>
              <a:gd name="T72" fmla="*/ 2147483646 w 9401"/>
              <a:gd name="T73" fmla="*/ 2147483646 h 9279"/>
              <a:gd name="T74" fmla="*/ 2147483646 w 9401"/>
              <a:gd name="T75" fmla="*/ 2147483646 h 9279"/>
              <a:gd name="T76" fmla="*/ 2147483646 w 9401"/>
              <a:gd name="T77" fmla="*/ 2147483646 h 9279"/>
              <a:gd name="T78" fmla="*/ 2147483646 w 9401"/>
              <a:gd name="T79" fmla="*/ 2147483646 h 9279"/>
              <a:gd name="T80" fmla="*/ 2147483646 w 9401"/>
              <a:gd name="T81" fmla="*/ 2147483646 h 9279"/>
              <a:gd name="T82" fmla="*/ 2147483646 w 9401"/>
              <a:gd name="T83" fmla="*/ 2147483646 h 9279"/>
              <a:gd name="T84" fmla="*/ 2147483646 w 9401"/>
              <a:gd name="T85" fmla="*/ 2147483646 h 9279"/>
              <a:gd name="T86" fmla="*/ 2147483646 w 9401"/>
              <a:gd name="T87" fmla="*/ 2147483646 h 9279"/>
              <a:gd name="T88" fmla="*/ 2147483646 w 9401"/>
              <a:gd name="T89" fmla="*/ 2147483646 h 9279"/>
              <a:gd name="T90" fmla="*/ 2147483646 w 9401"/>
              <a:gd name="T91" fmla="*/ 2147483646 h 9279"/>
              <a:gd name="T92" fmla="*/ 2147483646 w 9401"/>
              <a:gd name="T93" fmla="*/ 2147483646 h 9279"/>
              <a:gd name="T94" fmla="*/ 2147483646 w 9401"/>
              <a:gd name="T95" fmla="*/ 2147483646 h 9279"/>
              <a:gd name="T96" fmla="*/ 2147483646 w 9401"/>
              <a:gd name="T97" fmla="*/ 2147483646 h 9279"/>
              <a:gd name="T98" fmla="*/ 2147483646 w 9401"/>
              <a:gd name="T99" fmla="*/ 2147483646 h 9279"/>
              <a:gd name="T100" fmla="*/ 2147483646 w 9401"/>
              <a:gd name="T101" fmla="*/ 2147483646 h 92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CEAB6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Arial" panose="020B0604020202020204" pitchFamily="34" charset="0"/>
            </a:endParaRPr>
          </a:p>
        </p:txBody>
      </p:sp>
      <p:sp>
        <p:nvSpPr>
          <p:cNvPr id="9"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panose="020B0604020202020204" pitchFamily="34" charset="0"/>
              </a:defRPr>
            </a:lvl1pPr>
          </a:lstStyle>
          <a:p>
            <a:r>
              <a:rPr lang="en-AU"/>
              <a:t>Click to edit Master title style</a:t>
            </a:r>
            <a:endParaRPr lang="en-US"/>
          </a:p>
        </p:txBody>
      </p:sp>
      <p:sp>
        <p:nvSpPr>
          <p:cNvPr id="11" name="Text Placeholder 9"/>
          <p:cNvSpPr>
            <a:spLocks noGrp="1"/>
          </p:cNvSpPr>
          <p:nvPr>
            <p:ph type="body" sz="quarter" idx="10"/>
          </p:nvPr>
        </p:nvSpPr>
        <p:spPr>
          <a:xfrm>
            <a:off x="539552" y="1761808"/>
            <a:ext cx="4032448" cy="3886241"/>
          </a:xfrm>
          <a:prstGeom prst="rect">
            <a:avLst/>
          </a:prstGeom>
        </p:spPr>
        <p:txBody>
          <a:bodyPr/>
          <a:lstStyle>
            <a:lvl1pPr marL="0" indent="0">
              <a:buFontTx/>
              <a:buNone/>
              <a:defRPr sz="2200" cap="all" baseline="0">
                <a:solidFill>
                  <a:srgbClr val="C1333C"/>
                </a:solidFill>
                <a:latin typeface="Arial" panose="020B0604020202020204" pitchFamily="34" charset="0"/>
              </a:defRPr>
            </a:lvl1pPr>
            <a:lvl2pPr marL="0" indent="0">
              <a:spcBef>
                <a:spcPts val="250"/>
              </a:spcBef>
              <a:buFontTx/>
              <a:buNone/>
              <a:defRPr sz="1800">
                <a:solidFill>
                  <a:schemeClr val="tx1"/>
                </a:solidFill>
                <a:latin typeface="Arial" panose="020B0604020202020204" pitchFamily="34" charset="0"/>
              </a:defRPr>
            </a:lvl2pPr>
            <a:lvl3pPr marL="0" indent="-180000">
              <a:spcBef>
                <a:spcPts val="250"/>
              </a:spcBef>
              <a:buFont typeface="Arial"/>
              <a:buChar char="•"/>
              <a:defRPr sz="1800">
                <a:solidFill>
                  <a:schemeClr val="tx1"/>
                </a:solidFill>
                <a:latin typeface="Arial" panose="020B0604020202020204" pitchFamily="34" charset="0"/>
              </a:defRPr>
            </a:lvl3pPr>
            <a:lvl4pPr marL="432000" indent="-228600">
              <a:spcBef>
                <a:spcPts val="250"/>
              </a:spcBef>
              <a:buFont typeface="Arial"/>
              <a:buChar char="•"/>
              <a:defRPr sz="1800">
                <a:solidFill>
                  <a:schemeClr val="tx1"/>
                </a:solidFill>
                <a:latin typeface="Arial" panose="020B0604020202020204" pitchFamily="34" charset="0"/>
              </a:defRPr>
            </a:lvl4pPr>
            <a:lvl5pPr marL="594000" indent="-180000">
              <a:spcBef>
                <a:spcPts val="250"/>
              </a:spcBef>
              <a:buFont typeface="Arial"/>
              <a:buChar char="•"/>
              <a:defRPr sz="1800">
                <a:solidFill>
                  <a:schemeClr val="tx1"/>
                </a:solidFill>
                <a:latin typeface="Arial" panose="020B0604020202020204" pitchFamily="34" charset="0"/>
              </a:defRPr>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Text Placeholder 15"/>
          <p:cNvSpPr>
            <a:spLocks noGrp="1"/>
          </p:cNvSpPr>
          <p:nvPr>
            <p:ph type="body" sz="quarter" idx="11"/>
          </p:nvPr>
        </p:nvSpPr>
        <p:spPr>
          <a:xfrm>
            <a:off x="4932040" y="1988840"/>
            <a:ext cx="3312368" cy="3384376"/>
          </a:xfrm>
          <a:prstGeom prst="rect">
            <a:avLst/>
          </a:prstGeom>
        </p:spPr>
        <p:txBody>
          <a:bodyPr>
            <a:noAutofit/>
          </a:bodyPr>
          <a:lstStyle>
            <a:lvl1pPr marL="0" indent="0">
              <a:buFontTx/>
              <a:buNone/>
              <a:defRPr sz="1800" b="0" i="0" baseline="0">
                <a:solidFill>
                  <a:schemeClr val="bg1"/>
                </a:solidFill>
                <a:latin typeface="Felt Tip Roman"/>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column voice box and image">
    <p:spTree>
      <p:nvGrpSpPr>
        <p:cNvPr id="1" name=""/>
        <p:cNvGrpSpPr/>
        <p:nvPr/>
      </p:nvGrpSpPr>
      <p:grpSpPr>
        <a:xfrm>
          <a:off x="0" y="0"/>
          <a:ext cx="0" cy="0"/>
          <a:chOff x="0" y="0"/>
          <a:chExt cx="0" cy="0"/>
        </a:xfrm>
      </p:grpSpPr>
      <p:pic>
        <p:nvPicPr>
          <p:cNvPr id="6" name="Picture 1" descr="CaritasAU_MasterLogo-tagline_H_POS_CMYK.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867400" y="5864225"/>
            <a:ext cx="262890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1"/>
          <p:cNvSpPr>
            <a:spLocks noChangeArrowheads="1"/>
          </p:cNvSpPr>
          <p:nvPr userDrawn="1"/>
        </p:nvSpPr>
        <p:spPr bwMode="auto">
          <a:xfrm>
            <a:off x="5148263" y="1557338"/>
            <a:ext cx="3708400" cy="1474787"/>
          </a:xfrm>
          <a:custGeom>
            <a:avLst/>
            <a:gdLst>
              <a:gd name="T0" fmla="*/ 2147483646 w 9401"/>
              <a:gd name="T1" fmla="*/ 2147483646 h 9279"/>
              <a:gd name="T2" fmla="*/ 2147483646 w 9401"/>
              <a:gd name="T3" fmla="*/ 2147483646 h 9279"/>
              <a:gd name="T4" fmla="*/ 2147483646 w 9401"/>
              <a:gd name="T5" fmla="*/ 2147483646 h 9279"/>
              <a:gd name="T6" fmla="*/ 2147483646 w 9401"/>
              <a:gd name="T7" fmla="*/ 2147483646 h 9279"/>
              <a:gd name="T8" fmla="*/ 2147483646 w 9401"/>
              <a:gd name="T9" fmla="*/ 2147483646 h 9279"/>
              <a:gd name="T10" fmla="*/ 2147483646 w 9401"/>
              <a:gd name="T11" fmla="*/ 2147483646 h 9279"/>
              <a:gd name="T12" fmla="*/ 2147483646 w 9401"/>
              <a:gd name="T13" fmla="*/ 2147483646 h 9279"/>
              <a:gd name="T14" fmla="*/ 2147483646 w 9401"/>
              <a:gd name="T15" fmla="*/ 2147483646 h 9279"/>
              <a:gd name="T16" fmla="*/ 2147483646 w 9401"/>
              <a:gd name="T17" fmla="*/ 2147483646 h 9279"/>
              <a:gd name="T18" fmla="*/ 2147483646 w 9401"/>
              <a:gd name="T19" fmla="*/ 2147483646 h 9279"/>
              <a:gd name="T20" fmla="*/ 2147483646 w 9401"/>
              <a:gd name="T21" fmla="*/ 2147483646 h 9279"/>
              <a:gd name="T22" fmla="*/ 2147483646 w 9401"/>
              <a:gd name="T23" fmla="*/ 0 h 9279"/>
              <a:gd name="T24" fmla="*/ 2147483646 w 9401"/>
              <a:gd name="T25" fmla="*/ 2147483646 h 9279"/>
              <a:gd name="T26" fmla="*/ 2147483646 w 9401"/>
              <a:gd name="T27" fmla="*/ 2147483646 h 9279"/>
              <a:gd name="T28" fmla="*/ 2147483646 w 9401"/>
              <a:gd name="T29" fmla="*/ 2147483646 h 9279"/>
              <a:gd name="T30" fmla="*/ 2147483646 w 9401"/>
              <a:gd name="T31" fmla="*/ 2147483646 h 9279"/>
              <a:gd name="T32" fmla="*/ 2147483646 w 9401"/>
              <a:gd name="T33" fmla="*/ 2147483646 h 9279"/>
              <a:gd name="T34" fmla="*/ 0 w 9401"/>
              <a:gd name="T35" fmla="*/ 2147483646 h 9279"/>
              <a:gd name="T36" fmla="*/ 0 w 9401"/>
              <a:gd name="T37" fmla="*/ 2147483646 h 9279"/>
              <a:gd name="T38" fmla="*/ 2147483646 w 9401"/>
              <a:gd name="T39" fmla="*/ 2147483646 h 9279"/>
              <a:gd name="T40" fmla="*/ 2147483646 w 9401"/>
              <a:gd name="T41" fmla="*/ 2147483646 h 9279"/>
              <a:gd name="T42" fmla="*/ 2147483646 w 9401"/>
              <a:gd name="T43" fmla="*/ 2147483646 h 9279"/>
              <a:gd name="T44" fmla="*/ 2147483646 w 9401"/>
              <a:gd name="T45" fmla="*/ 2147483646 h 9279"/>
              <a:gd name="T46" fmla="*/ 2147483646 w 9401"/>
              <a:gd name="T47" fmla="*/ 2147483646 h 9279"/>
              <a:gd name="T48" fmla="*/ 2147483646 w 9401"/>
              <a:gd name="T49" fmla="*/ 2147483646 h 9279"/>
              <a:gd name="T50" fmla="*/ 2147483646 w 9401"/>
              <a:gd name="T51" fmla="*/ 2147483646 h 9279"/>
              <a:gd name="T52" fmla="*/ 2147483646 w 9401"/>
              <a:gd name="T53" fmla="*/ 2147483646 h 9279"/>
              <a:gd name="T54" fmla="*/ 2147483646 w 9401"/>
              <a:gd name="T55" fmla="*/ 2147483646 h 9279"/>
              <a:gd name="T56" fmla="*/ 2147483646 w 9401"/>
              <a:gd name="T57" fmla="*/ 2147483646 h 9279"/>
              <a:gd name="T58" fmla="*/ 2147483646 w 9401"/>
              <a:gd name="T59" fmla="*/ 2147483646 h 9279"/>
              <a:gd name="T60" fmla="*/ 2147483646 w 9401"/>
              <a:gd name="T61" fmla="*/ 2147483646 h 9279"/>
              <a:gd name="T62" fmla="*/ 2147483646 w 9401"/>
              <a:gd name="T63" fmla="*/ 2147483646 h 9279"/>
              <a:gd name="T64" fmla="*/ 2147483646 w 9401"/>
              <a:gd name="T65" fmla="*/ 2147483646 h 9279"/>
              <a:gd name="T66" fmla="*/ 2147483646 w 9401"/>
              <a:gd name="T67" fmla="*/ 2147483646 h 9279"/>
              <a:gd name="T68" fmla="*/ 2147483646 w 9401"/>
              <a:gd name="T69" fmla="*/ 2147483646 h 9279"/>
              <a:gd name="T70" fmla="*/ 2147483646 w 9401"/>
              <a:gd name="T71" fmla="*/ 2147483646 h 9279"/>
              <a:gd name="T72" fmla="*/ 2147483646 w 9401"/>
              <a:gd name="T73" fmla="*/ 2147483646 h 9279"/>
              <a:gd name="T74" fmla="*/ 2147483646 w 9401"/>
              <a:gd name="T75" fmla="*/ 2147483646 h 9279"/>
              <a:gd name="T76" fmla="*/ 2147483646 w 9401"/>
              <a:gd name="T77" fmla="*/ 2147483646 h 9279"/>
              <a:gd name="T78" fmla="*/ 2147483646 w 9401"/>
              <a:gd name="T79" fmla="*/ 2147483646 h 9279"/>
              <a:gd name="T80" fmla="*/ 2147483646 w 9401"/>
              <a:gd name="T81" fmla="*/ 2147483646 h 9279"/>
              <a:gd name="T82" fmla="*/ 2147483646 w 9401"/>
              <a:gd name="T83" fmla="*/ 2147483646 h 9279"/>
              <a:gd name="T84" fmla="*/ 2147483646 w 9401"/>
              <a:gd name="T85" fmla="*/ 2147483646 h 9279"/>
              <a:gd name="T86" fmla="*/ 2147483646 w 9401"/>
              <a:gd name="T87" fmla="*/ 2147483646 h 9279"/>
              <a:gd name="T88" fmla="*/ 2147483646 w 9401"/>
              <a:gd name="T89" fmla="*/ 2147483646 h 9279"/>
              <a:gd name="T90" fmla="*/ 2147483646 w 9401"/>
              <a:gd name="T91" fmla="*/ 2147483646 h 9279"/>
              <a:gd name="T92" fmla="*/ 2147483646 w 9401"/>
              <a:gd name="T93" fmla="*/ 2147483646 h 9279"/>
              <a:gd name="T94" fmla="*/ 2147483646 w 9401"/>
              <a:gd name="T95" fmla="*/ 2147483646 h 9279"/>
              <a:gd name="T96" fmla="*/ 2147483646 w 9401"/>
              <a:gd name="T97" fmla="*/ 2147483646 h 9279"/>
              <a:gd name="T98" fmla="*/ 2147483646 w 9401"/>
              <a:gd name="T99" fmla="*/ 2147483646 h 9279"/>
              <a:gd name="T100" fmla="*/ 2147483646 w 9401"/>
              <a:gd name="T101" fmla="*/ 2147483646 h 92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CEAB6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Arial" panose="020B0604020202020204" pitchFamily="34" charset="0"/>
            </a:endParaRPr>
          </a:p>
        </p:txBody>
      </p:sp>
      <p:sp>
        <p:nvSpPr>
          <p:cNvPr id="9"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panose="020B0604020202020204" pitchFamily="34" charset="0"/>
              </a:defRPr>
            </a:lvl1pPr>
          </a:lstStyle>
          <a:p>
            <a:r>
              <a:rPr lang="en-AU"/>
              <a:t>Click to edit Master title style</a:t>
            </a:r>
            <a:endParaRPr lang="en-US"/>
          </a:p>
        </p:txBody>
      </p:sp>
      <p:sp>
        <p:nvSpPr>
          <p:cNvPr id="11" name="Text Placeholder 9"/>
          <p:cNvSpPr>
            <a:spLocks noGrp="1"/>
          </p:cNvSpPr>
          <p:nvPr>
            <p:ph type="body" sz="quarter" idx="10"/>
          </p:nvPr>
        </p:nvSpPr>
        <p:spPr>
          <a:xfrm>
            <a:off x="539552" y="1761808"/>
            <a:ext cx="4032448" cy="3886241"/>
          </a:xfrm>
          <a:prstGeom prst="rect">
            <a:avLst/>
          </a:prstGeom>
        </p:spPr>
        <p:txBody>
          <a:bodyPr/>
          <a:lstStyle>
            <a:lvl1pPr marL="0" indent="0">
              <a:buFontTx/>
              <a:buNone/>
              <a:defRPr sz="2200" cap="all" baseline="0">
                <a:solidFill>
                  <a:srgbClr val="C1333C"/>
                </a:solidFill>
                <a:latin typeface="Arial" panose="020B0604020202020204" pitchFamily="34" charset="0"/>
              </a:defRPr>
            </a:lvl1pPr>
            <a:lvl2pPr marL="0" indent="0">
              <a:spcBef>
                <a:spcPts val="250"/>
              </a:spcBef>
              <a:buFontTx/>
              <a:buNone/>
              <a:defRPr sz="1800">
                <a:solidFill>
                  <a:schemeClr val="tx1"/>
                </a:solidFill>
                <a:latin typeface="Arial" panose="020B0604020202020204" pitchFamily="34" charset="0"/>
              </a:defRPr>
            </a:lvl2pPr>
            <a:lvl3pPr marL="0" indent="-180000">
              <a:spcBef>
                <a:spcPts val="250"/>
              </a:spcBef>
              <a:buFont typeface="Arial"/>
              <a:buChar char="•"/>
              <a:defRPr sz="1800">
                <a:solidFill>
                  <a:schemeClr val="tx1"/>
                </a:solidFill>
                <a:latin typeface="Arial" panose="020B0604020202020204" pitchFamily="34" charset="0"/>
              </a:defRPr>
            </a:lvl3pPr>
            <a:lvl4pPr marL="432000" indent="-228600">
              <a:spcBef>
                <a:spcPts val="250"/>
              </a:spcBef>
              <a:buFont typeface="Arial"/>
              <a:buChar char="•"/>
              <a:defRPr sz="1800">
                <a:solidFill>
                  <a:schemeClr val="tx1"/>
                </a:solidFill>
                <a:latin typeface="Arial" panose="020B0604020202020204" pitchFamily="34" charset="0"/>
              </a:defRPr>
            </a:lvl4pPr>
            <a:lvl5pPr marL="594000" indent="-180000">
              <a:spcBef>
                <a:spcPts val="250"/>
              </a:spcBef>
              <a:buFont typeface="Arial"/>
              <a:buChar char="•"/>
              <a:defRPr sz="1800">
                <a:solidFill>
                  <a:schemeClr val="tx1"/>
                </a:solidFill>
                <a:latin typeface="Arial" panose="020B0604020202020204" pitchFamily="34" charset="0"/>
              </a:defRPr>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Text Placeholder 15"/>
          <p:cNvSpPr>
            <a:spLocks noGrp="1"/>
          </p:cNvSpPr>
          <p:nvPr>
            <p:ph type="body" sz="quarter" idx="11"/>
          </p:nvPr>
        </p:nvSpPr>
        <p:spPr>
          <a:xfrm>
            <a:off x="4588169" y="5301208"/>
            <a:ext cx="3908130" cy="470845"/>
          </a:xfrm>
          <a:prstGeom prst="rect">
            <a:avLst/>
          </a:prstGeom>
        </p:spPr>
        <p:txBody>
          <a:bodyPr>
            <a:noAutofit/>
          </a:bodyPr>
          <a:lstStyle>
            <a:lvl1pPr marL="0" indent="0">
              <a:buFontTx/>
              <a:buNone/>
              <a:defRPr sz="1400">
                <a:solidFill>
                  <a:srgbClr val="C1333C"/>
                </a:solidFill>
                <a:latin typeface=""/>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a:t>Click to edit Master text styles</a:t>
            </a:r>
          </a:p>
        </p:txBody>
      </p:sp>
      <p:sp>
        <p:nvSpPr>
          <p:cNvPr id="12" name="Text Placeholder 15"/>
          <p:cNvSpPr>
            <a:spLocks noGrp="1"/>
          </p:cNvSpPr>
          <p:nvPr>
            <p:ph type="body" sz="quarter" idx="12"/>
          </p:nvPr>
        </p:nvSpPr>
        <p:spPr>
          <a:xfrm>
            <a:off x="5292080" y="1628800"/>
            <a:ext cx="3312368" cy="1043281"/>
          </a:xfrm>
          <a:prstGeom prst="rect">
            <a:avLst/>
          </a:prstGeom>
        </p:spPr>
        <p:txBody>
          <a:bodyPr>
            <a:noAutofit/>
          </a:bodyPr>
          <a:lstStyle>
            <a:lvl1pPr marL="0" indent="0">
              <a:buFontTx/>
              <a:buNone/>
              <a:defRPr sz="1800" b="0" i="0" baseline="0">
                <a:solidFill>
                  <a:schemeClr val="bg1"/>
                </a:solidFill>
                <a:latin typeface="Felt Tip Roman"/>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table, graph slide">
    <p:bg>
      <p:bgPr>
        <a:solidFill>
          <a:srgbClr val="A7170B"/>
        </a:solidFill>
        <a:effectLst/>
      </p:bgPr>
    </p:bg>
    <p:spTree>
      <p:nvGrpSpPr>
        <p:cNvPr id="1" name=""/>
        <p:cNvGrpSpPr/>
        <p:nvPr/>
      </p:nvGrpSpPr>
      <p:grpSpPr>
        <a:xfrm>
          <a:off x="0" y="0"/>
          <a:ext cx="0" cy="0"/>
          <a:chOff x="0" y="0"/>
          <a:chExt cx="0" cy="0"/>
        </a:xfrm>
      </p:grpSpPr>
      <p:sp>
        <p:nvSpPr>
          <p:cNvPr id="3" name="Freeform 1"/>
          <p:cNvSpPr>
            <a:spLocks noChangeArrowheads="1"/>
          </p:cNvSpPr>
          <p:nvPr userDrawn="1"/>
        </p:nvSpPr>
        <p:spPr bwMode="auto">
          <a:xfrm>
            <a:off x="215900" y="188913"/>
            <a:ext cx="8820150" cy="6480175"/>
          </a:xfrm>
          <a:custGeom>
            <a:avLst/>
            <a:gdLst>
              <a:gd name="T0" fmla="*/ 2147483646 w 9401"/>
              <a:gd name="T1" fmla="*/ 2147483646 h 9279"/>
              <a:gd name="T2" fmla="*/ 2147483646 w 9401"/>
              <a:gd name="T3" fmla="*/ 2147483646 h 9279"/>
              <a:gd name="T4" fmla="*/ 2147483646 w 9401"/>
              <a:gd name="T5" fmla="*/ 2147483646 h 9279"/>
              <a:gd name="T6" fmla="*/ 2147483646 w 9401"/>
              <a:gd name="T7" fmla="*/ 2147483646 h 9279"/>
              <a:gd name="T8" fmla="*/ 2147483646 w 9401"/>
              <a:gd name="T9" fmla="*/ 2147483646 h 9279"/>
              <a:gd name="T10" fmla="*/ 2147483646 w 9401"/>
              <a:gd name="T11" fmla="*/ 2147483646 h 9279"/>
              <a:gd name="T12" fmla="*/ 2147483646 w 9401"/>
              <a:gd name="T13" fmla="*/ 2147483646 h 9279"/>
              <a:gd name="T14" fmla="*/ 2147483646 w 9401"/>
              <a:gd name="T15" fmla="*/ 2147483646 h 9279"/>
              <a:gd name="T16" fmla="*/ 2147483646 w 9401"/>
              <a:gd name="T17" fmla="*/ 2147483646 h 9279"/>
              <a:gd name="T18" fmla="*/ 2147483646 w 9401"/>
              <a:gd name="T19" fmla="*/ 2147483646 h 9279"/>
              <a:gd name="T20" fmla="*/ 2147483646 w 9401"/>
              <a:gd name="T21" fmla="*/ 2147483646 h 9279"/>
              <a:gd name="T22" fmla="*/ 2147483646 w 9401"/>
              <a:gd name="T23" fmla="*/ 0 h 9279"/>
              <a:gd name="T24" fmla="*/ 2147483646 w 9401"/>
              <a:gd name="T25" fmla="*/ 2147483646 h 9279"/>
              <a:gd name="T26" fmla="*/ 2147483646 w 9401"/>
              <a:gd name="T27" fmla="*/ 2147483646 h 9279"/>
              <a:gd name="T28" fmla="*/ 2147483646 w 9401"/>
              <a:gd name="T29" fmla="*/ 2147483646 h 9279"/>
              <a:gd name="T30" fmla="*/ 2147483646 w 9401"/>
              <a:gd name="T31" fmla="*/ 2147483646 h 9279"/>
              <a:gd name="T32" fmla="*/ 2147483646 w 9401"/>
              <a:gd name="T33" fmla="*/ 2147483646 h 9279"/>
              <a:gd name="T34" fmla="*/ 0 w 9401"/>
              <a:gd name="T35" fmla="*/ 2147483646 h 9279"/>
              <a:gd name="T36" fmla="*/ 0 w 9401"/>
              <a:gd name="T37" fmla="*/ 2147483646 h 9279"/>
              <a:gd name="T38" fmla="*/ 2147483646 w 9401"/>
              <a:gd name="T39" fmla="*/ 2147483646 h 9279"/>
              <a:gd name="T40" fmla="*/ 2147483646 w 9401"/>
              <a:gd name="T41" fmla="*/ 2147483646 h 9279"/>
              <a:gd name="T42" fmla="*/ 2147483646 w 9401"/>
              <a:gd name="T43" fmla="*/ 2147483646 h 9279"/>
              <a:gd name="T44" fmla="*/ 2147483646 w 9401"/>
              <a:gd name="T45" fmla="*/ 2147483646 h 9279"/>
              <a:gd name="T46" fmla="*/ 2147483646 w 9401"/>
              <a:gd name="T47" fmla="*/ 2147483646 h 9279"/>
              <a:gd name="T48" fmla="*/ 2147483646 w 9401"/>
              <a:gd name="T49" fmla="*/ 2147483646 h 9279"/>
              <a:gd name="T50" fmla="*/ 2147483646 w 9401"/>
              <a:gd name="T51" fmla="*/ 2147483646 h 9279"/>
              <a:gd name="T52" fmla="*/ 2147483646 w 9401"/>
              <a:gd name="T53" fmla="*/ 2147483646 h 9279"/>
              <a:gd name="T54" fmla="*/ 2147483646 w 9401"/>
              <a:gd name="T55" fmla="*/ 2147483646 h 9279"/>
              <a:gd name="T56" fmla="*/ 2147483646 w 9401"/>
              <a:gd name="T57" fmla="*/ 2147483646 h 9279"/>
              <a:gd name="T58" fmla="*/ 2147483646 w 9401"/>
              <a:gd name="T59" fmla="*/ 2147483646 h 9279"/>
              <a:gd name="T60" fmla="*/ 2147483646 w 9401"/>
              <a:gd name="T61" fmla="*/ 2147483646 h 9279"/>
              <a:gd name="T62" fmla="*/ 2147483646 w 9401"/>
              <a:gd name="T63" fmla="*/ 2147483646 h 9279"/>
              <a:gd name="T64" fmla="*/ 2147483646 w 9401"/>
              <a:gd name="T65" fmla="*/ 2147483646 h 9279"/>
              <a:gd name="T66" fmla="*/ 2147483646 w 9401"/>
              <a:gd name="T67" fmla="*/ 2147483646 h 9279"/>
              <a:gd name="T68" fmla="*/ 2147483646 w 9401"/>
              <a:gd name="T69" fmla="*/ 2147483646 h 9279"/>
              <a:gd name="T70" fmla="*/ 2147483646 w 9401"/>
              <a:gd name="T71" fmla="*/ 2147483646 h 9279"/>
              <a:gd name="T72" fmla="*/ 2147483646 w 9401"/>
              <a:gd name="T73" fmla="*/ 2147483646 h 9279"/>
              <a:gd name="T74" fmla="*/ 2147483646 w 9401"/>
              <a:gd name="T75" fmla="*/ 2147483646 h 9279"/>
              <a:gd name="T76" fmla="*/ 2147483646 w 9401"/>
              <a:gd name="T77" fmla="*/ 2147483646 h 9279"/>
              <a:gd name="T78" fmla="*/ 2147483646 w 9401"/>
              <a:gd name="T79" fmla="*/ 2147483646 h 9279"/>
              <a:gd name="T80" fmla="*/ 2147483646 w 9401"/>
              <a:gd name="T81" fmla="*/ 2147483646 h 9279"/>
              <a:gd name="T82" fmla="*/ 2147483646 w 9401"/>
              <a:gd name="T83" fmla="*/ 2147483646 h 9279"/>
              <a:gd name="T84" fmla="*/ 2147483646 w 9401"/>
              <a:gd name="T85" fmla="*/ 2147483646 h 9279"/>
              <a:gd name="T86" fmla="*/ 2147483646 w 9401"/>
              <a:gd name="T87" fmla="*/ 2147483646 h 9279"/>
              <a:gd name="T88" fmla="*/ 2147483646 w 9401"/>
              <a:gd name="T89" fmla="*/ 2147483646 h 9279"/>
              <a:gd name="T90" fmla="*/ 2147483646 w 9401"/>
              <a:gd name="T91" fmla="*/ 2147483646 h 9279"/>
              <a:gd name="T92" fmla="*/ 2147483646 w 9401"/>
              <a:gd name="T93" fmla="*/ 2147483646 h 9279"/>
              <a:gd name="T94" fmla="*/ 2147483646 w 9401"/>
              <a:gd name="T95" fmla="*/ 2147483646 h 9279"/>
              <a:gd name="T96" fmla="*/ 2147483646 w 9401"/>
              <a:gd name="T97" fmla="*/ 2147483646 h 9279"/>
              <a:gd name="T98" fmla="*/ 2147483646 w 9401"/>
              <a:gd name="T99" fmla="*/ 2147483646 h 9279"/>
              <a:gd name="T100" fmla="*/ 2147483646 w 9401"/>
              <a:gd name="T101" fmla="*/ 2147483646 h 92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Arial" panose="020B0604020202020204" pitchFamily="34" charset="0"/>
            </a:endParaRPr>
          </a:p>
        </p:txBody>
      </p:sp>
      <p:sp>
        <p:nvSpPr>
          <p:cNvPr id="9"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panose="020B0604020202020204" pitchFamily="34" charset="0"/>
              </a:defRPr>
            </a:lvl1pPr>
          </a:lstStyle>
          <a:p>
            <a:r>
              <a:rPr lang="en-AU"/>
              <a:t>Click to edit Master 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oice box divider">
    <p:bg>
      <p:bgPr>
        <a:solidFill>
          <a:srgbClr val="A7170B"/>
        </a:solidFill>
        <a:effectLst/>
      </p:bgPr>
    </p:bg>
    <p:spTree>
      <p:nvGrpSpPr>
        <p:cNvPr id="1" name=""/>
        <p:cNvGrpSpPr/>
        <p:nvPr/>
      </p:nvGrpSpPr>
      <p:grpSpPr>
        <a:xfrm>
          <a:off x="0" y="0"/>
          <a:ext cx="0" cy="0"/>
          <a:chOff x="0" y="0"/>
          <a:chExt cx="0" cy="0"/>
        </a:xfrm>
      </p:grpSpPr>
      <p:pic>
        <p:nvPicPr>
          <p:cNvPr id="3" name="Picture 1" descr="CaritasAU_MasterLogo-tagline_H_REV_CMYK.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867400" y="5862638"/>
            <a:ext cx="264318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reeform 1"/>
          <p:cNvSpPr>
            <a:spLocks noChangeArrowheads="1"/>
          </p:cNvSpPr>
          <p:nvPr userDrawn="1"/>
        </p:nvSpPr>
        <p:spPr bwMode="auto">
          <a:xfrm>
            <a:off x="2555875" y="1330325"/>
            <a:ext cx="4032250" cy="3827463"/>
          </a:xfrm>
          <a:custGeom>
            <a:avLst/>
            <a:gdLst>
              <a:gd name="T0" fmla="*/ 2147483646 w 9401"/>
              <a:gd name="T1" fmla="*/ 2147483646 h 9279"/>
              <a:gd name="T2" fmla="*/ 2147483646 w 9401"/>
              <a:gd name="T3" fmla="*/ 2147483646 h 9279"/>
              <a:gd name="T4" fmla="*/ 2147483646 w 9401"/>
              <a:gd name="T5" fmla="*/ 2147483646 h 9279"/>
              <a:gd name="T6" fmla="*/ 2147483646 w 9401"/>
              <a:gd name="T7" fmla="*/ 2147483646 h 9279"/>
              <a:gd name="T8" fmla="*/ 2147483646 w 9401"/>
              <a:gd name="T9" fmla="*/ 2147483646 h 9279"/>
              <a:gd name="T10" fmla="*/ 2147483646 w 9401"/>
              <a:gd name="T11" fmla="*/ 2147483646 h 9279"/>
              <a:gd name="T12" fmla="*/ 2147483646 w 9401"/>
              <a:gd name="T13" fmla="*/ 2147483646 h 9279"/>
              <a:gd name="T14" fmla="*/ 2147483646 w 9401"/>
              <a:gd name="T15" fmla="*/ 2147483646 h 9279"/>
              <a:gd name="T16" fmla="*/ 2147483646 w 9401"/>
              <a:gd name="T17" fmla="*/ 2147483646 h 9279"/>
              <a:gd name="T18" fmla="*/ 2147483646 w 9401"/>
              <a:gd name="T19" fmla="*/ 2147483646 h 9279"/>
              <a:gd name="T20" fmla="*/ 2147483646 w 9401"/>
              <a:gd name="T21" fmla="*/ 2147483646 h 9279"/>
              <a:gd name="T22" fmla="*/ 2147483646 w 9401"/>
              <a:gd name="T23" fmla="*/ 0 h 9279"/>
              <a:gd name="T24" fmla="*/ 2147483646 w 9401"/>
              <a:gd name="T25" fmla="*/ 2147483646 h 9279"/>
              <a:gd name="T26" fmla="*/ 2147483646 w 9401"/>
              <a:gd name="T27" fmla="*/ 2147483646 h 9279"/>
              <a:gd name="T28" fmla="*/ 2147483646 w 9401"/>
              <a:gd name="T29" fmla="*/ 2147483646 h 9279"/>
              <a:gd name="T30" fmla="*/ 2147483646 w 9401"/>
              <a:gd name="T31" fmla="*/ 2147483646 h 9279"/>
              <a:gd name="T32" fmla="*/ 2147483646 w 9401"/>
              <a:gd name="T33" fmla="*/ 2147483646 h 9279"/>
              <a:gd name="T34" fmla="*/ 0 w 9401"/>
              <a:gd name="T35" fmla="*/ 2147483646 h 9279"/>
              <a:gd name="T36" fmla="*/ 0 w 9401"/>
              <a:gd name="T37" fmla="*/ 2147483646 h 9279"/>
              <a:gd name="T38" fmla="*/ 2147483646 w 9401"/>
              <a:gd name="T39" fmla="*/ 2147483646 h 9279"/>
              <a:gd name="T40" fmla="*/ 2147483646 w 9401"/>
              <a:gd name="T41" fmla="*/ 2147483646 h 9279"/>
              <a:gd name="T42" fmla="*/ 2147483646 w 9401"/>
              <a:gd name="T43" fmla="*/ 2147483646 h 9279"/>
              <a:gd name="T44" fmla="*/ 2147483646 w 9401"/>
              <a:gd name="T45" fmla="*/ 2147483646 h 9279"/>
              <a:gd name="T46" fmla="*/ 2147483646 w 9401"/>
              <a:gd name="T47" fmla="*/ 2147483646 h 9279"/>
              <a:gd name="T48" fmla="*/ 2147483646 w 9401"/>
              <a:gd name="T49" fmla="*/ 2147483646 h 9279"/>
              <a:gd name="T50" fmla="*/ 2147483646 w 9401"/>
              <a:gd name="T51" fmla="*/ 2147483646 h 9279"/>
              <a:gd name="T52" fmla="*/ 2147483646 w 9401"/>
              <a:gd name="T53" fmla="*/ 2147483646 h 9279"/>
              <a:gd name="T54" fmla="*/ 2147483646 w 9401"/>
              <a:gd name="T55" fmla="*/ 2147483646 h 9279"/>
              <a:gd name="T56" fmla="*/ 2147483646 w 9401"/>
              <a:gd name="T57" fmla="*/ 2147483646 h 9279"/>
              <a:gd name="T58" fmla="*/ 2147483646 w 9401"/>
              <a:gd name="T59" fmla="*/ 2147483646 h 9279"/>
              <a:gd name="T60" fmla="*/ 2147483646 w 9401"/>
              <a:gd name="T61" fmla="*/ 2147483646 h 9279"/>
              <a:gd name="T62" fmla="*/ 2147483646 w 9401"/>
              <a:gd name="T63" fmla="*/ 2147483646 h 9279"/>
              <a:gd name="T64" fmla="*/ 2147483646 w 9401"/>
              <a:gd name="T65" fmla="*/ 2147483646 h 9279"/>
              <a:gd name="T66" fmla="*/ 2147483646 w 9401"/>
              <a:gd name="T67" fmla="*/ 2147483646 h 9279"/>
              <a:gd name="T68" fmla="*/ 2147483646 w 9401"/>
              <a:gd name="T69" fmla="*/ 2147483646 h 9279"/>
              <a:gd name="T70" fmla="*/ 2147483646 w 9401"/>
              <a:gd name="T71" fmla="*/ 2147483646 h 9279"/>
              <a:gd name="T72" fmla="*/ 2147483646 w 9401"/>
              <a:gd name="T73" fmla="*/ 2147483646 h 9279"/>
              <a:gd name="T74" fmla="*/ 2147483646 w 9401"/>
              <a:gd name="T75" fmla="*/ 2147483646 h 9279"/>
              <a:gd name="T76" fmla="*/ 2147483646 w 9401"/>
              <a:gd name="T77" fmla="*/ 2147483646 h 9279"/>
              <a:gd name="T78" fmla="*/ 2147483646 w 9401"/>
              <a:gd name="T79" fmla="*/ 2147483646 h 9279"/>
              <a:gd name="T80" fmla="*/ 2147483646 w 9401"/>
              <a:gd name="T81" fmla="*/ 2147483646 h 9279"/>
              <a:gd name="T82" fmla="*/ 2147483646 w 9401"/>
              <a:gd name="T83" fmla="*/ 2147483646 h 9279"/>
              <a:gd name="T84" fmla="*/ 2147483646 w 9401"/>
              <a:gd name="T85" fmla="*/ 2147483646 h 9279"/>
              <a:gd name="T86" fmla="*/ 2147483646 w 9401"/>
              <a:gd name="T87" fmla="*/ 2147483646 h 9279"/>
              <a:gd name="T88" fmla="*/ 2147483646 w 9401"/>
              <a:gd name="T89" fmla="*/ 2147483646 h 9279"/>
              <a:gd name="T90" fmla="*/ 2147483646 w 9401"/>
              <a:gd name="T91" fmla="*/ 2147483646 h 9279"/>
              <a:gd name="T92" fmla="*/ 2147483646 w 9401"/>
              <a:gd name="T93" fmla="*/ 2147483646 h 9279"/>
              <a:gd name="T94" fmla="*/ 2147483646 w 9401"/>
              <a:gd name="T95" fmla="*/ 2147483646 h 9279"/>
              <a:gd name="T96" fmla="*/ 2147483646 w 9401"/>
              <a:gd name="T97" fmla="*/ 2147483646 h 9279"/>
              <a:gd name="T98" fmla="*/ 2147483646 w 9401"/>
              <a:gd name="T99" fmla="*/ 2147483646 h 9279"/>
              <a:gd name="T100" fmla="*/ 2147483646 w 9401"/>
              <a:gd name="T101" fmla="*/ 2147483646 h 92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Arial" panose="020B0604020202020204" pitchFamily="34" charset="0"/>
            </a:endParaRPr>
          </a:p>
        </p:txBody>
      </p:sp>
      <p:sp>
        <p:nvSpPr>
          <p:cNvPr id="8" name="Text Placeholder 15"/>
          <p:cNvSpPr>
            <a:spLocks noGrp="1"/>
          </p:cNvSpPr>
          <p:nvPr>
            <p:ph type="body" sz="quarter" idx="11"/>
          </p:nvPr>
        </p:nvSpPr>
        <p:spPr>
          <a:xfrm>
            <a:off x="2843808" y="1551288"/>
            <a:ext cx="3456384" cy="3384376"/>
          </a:xfrm>
          <a:prstGeom prst="rect">
            <a:avLst/>
          </a:prstGeom>
        </p:spPr>
        <p:txBody>
          <a:bodyPr>
            <a:noAutofit/>
          </a:bodyPr>
          <a:lstStyle>
            <a:lvl1pPr marL="0" indent="0">
              <a:buFontTx/>
              <a:buNone/>
              <a:defRPr sz="2000" b="0" i="0" baseline="0">
                <a:solidFill>
                  <a:srgbClr val="C1333C"/>
                </a:solidFill>
                <a:latin typeface="Felt Tip Roman"/>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with highlight box">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269875" y="269875"/>
            <a:ext cx="8604250" cy="6318250"/>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en-US">
              <a:latin typeface="Arial" panose="020B0604020202020204" pitchFamily="34" charset="0"/>
            </a:endParaRPr>
          </a:p>
        </p:txBody>
      </p:sp>
      <p:sp>
        <p:nvSpPr>
          <p:cNvPr id="4" name="Picture Placeholder 3"/>
          <p:cNvSpPr>
            <a:spLocks noGrp="1"/>
          </p:cNvSpPr>
          <p:nvPr>
            <p:ph type="pic" sz="quarter" idx="10"/>
          </p:nvPr>
        </p:nvSpPr>
        <p:spPr>
          <a:xfrm>
            <a:off x="0" y="0"/>
            <a:ext cx="9144000" cy="6858000"/>
          </a:xfrm>
          <a:prstGeom prst="rect">
            <a:avLst/>
          </a:prstGeom>
          <a:solidFill>
            <a:schemeClr val="bg1">
              <a:lumMod val="85000"/>
            </a:schemeClr>
          </a:solidFill>
        </p:spPr>
        <p:txBody>
          <a:bodyPr/>
          <a:lstStyle>
            <a:lvl1pPr marL="0" indent="0">
              <a:buNone/>
              <a:defRPr>
                <a:latin typeface="Arial" panose="020B0604020202020204" pitchFamily="34" charset="0"/>
              </a:defRPr>
            </a:lvl1pPr>
          </a:lstStyle>
          <a:p>
            <a:pPr lvl="0"/>
            <a:endParaRPr lang="en-US" noProof="0"/>
          </a:p>
        </p:txBody>
      </p:sp>
      <p:sp>
        <p:nvSpPr>
          <p:cNvPr id="8" name="Title Placeholder 1"/>
          <p:cNvSpPr>
            <a:spLocks noGrp="1"/>
          </p:cNvSpPr>
          <p:nvPr>
            <p:ph type="title"/>
          </p:nvPr>
        </p:nvSpPr>
        <p:spPr>
          <a:xfrm>
            <a:off x="539552" y="413792"/>
            <a:ext cx="7848600"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panose="020B0604020202020204" pitchFamily="34" charset="0"/>
              </a:defRPr>
            </a:lvl1pPr>
          </a:lstStyle>
          <a:p>
            <a:r>
              <a:rPr lang="en-AU"/>
              <a:t>Click to edit Master title style</a:t>
            </a:r>
            <a:endParaRPr lang="en-US"/>
          </a:p>
        </p:txBody>
      </p:sp>
      <p:sp>
        <p:nvSpPr>
          <p:cNvPr id="11" name="Text Placeholder 15"/>
          <p:cNvSpPr>
            <a:spLocks noGrp="1"/>
          </p:cNvSpPr>
          <p:nvPr>
            <p:ph type="body" sz="quarter" idx="11"/>
          </p:nvPr>
        </p:nvSpPr>
        <p:spPr>
          <a:xfrm>
            <a:off x="5076056" y="6558555"/>
            <a:ext cx="3908130" cy="470845"/>
          </a:xfrm>
          <a:prstGeom prst="rect">
            <a:avLst/>
          </a:prstGeom>
        </p:spPr>
        <p:txBody>
          <a:bodyPr>
            <a:noAutofit/>
          </a:bodyPr>
          <a:lstStyle>
            <a:lvl1pPr marL="0" indent="0" algn="r">
              <a:buFontTx/>
              <a:buNone/>
              <a:defRPr sz="1200">
                <a:solidFill>
                  <a:schemeClr val="bg1"/>
                </a:solidFill>
                <a:latin typeface="Arial" panose="020B0604020202020204" pitchFamily="34" charset="0"/>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gline voice box divider">
    <p:bg>
      <p:bgPr>
        <a:solidFill>
          <a:srgbClr val="A7170B"/>
        </a:solidFill>
        <a:effectLst/>
      </p:bgPr>
    </p:bg>
    <p:spTree>
      <p:nvGrpSpPr>
        <p:cNvPr id="1" name=""/>
        <p:cNvGrpSpPr/>
        <p:nvPr/>
      </p:nvGrpSpPr>
      <p:grpSpPr>
        <a:xfrm>
          <a:off x="0" y="0"/>
          <a:ext cx="0" cy="0"/>
          <a:chOff x="0" y="0"/>
          <a:chExt cx="0" cy="0"/>
        </a:xfrm>
      </p:grpSpPr>
      <p:sp>
        <p:nvSpPr>
          <p:cNvPr id="2" name="Freeform 1"/>
          <p:cNvSpPr>
            <a:spLocks noChangeArrowheads="1"/>
          </p:cNvSpPr>
          <p:nvPr userDrawn="1"/>
        </p:nvSpPr>
        <p:spPr bwMode="auto">
          <a:xfrm>
            <a:off x="2232025" y="1484313"/>
            <a:ext cx="4679950" cy="2819400"/>
          </a:xfrm>
          <a:custGeom>
            <a:avLst/>
            <a:gdLst>
              <a:gd name="T0" fmla="*/ 2147483646 w 9401"/>
              <a:gd name="T1" fmla="*/ 2147483646 h 9279"/>
              <a:gd name="T2" fmla="*/ 2147483646 w 9401"/>
              <a:gd name="T3" fmla="*/ 2147483646 h 9279"/>
              <a:gd name="T4" fmla="*/ 2147483646 w 9401"/>
              <a:gd name="T5" fmla="*/ 2147483646 h 9279"/>
              <a:gd name="T6" fmla="*/ 2147483646 w 9401"/>
              <a:gd name="T7" fmla="*/ 2147483646 h 9279"/>
              <a:gd name="T8" fmla="*/ 2147483646 w 9401"/>
              <a:gd name="T9" fmla="*/ 2147483646 h 9279"/>
              <a:gd name="T10" fmla="*/ 2147483646 w 9401"/>
              <a:gd name="T11" fmla="*/ 2147483646 h 9279"/>
              <a:gd name="T12" fmla="*/ 2147483646 w 9401"/>
              <a:gd name="T13" fmla="*/ 2147483646 h 9279"/>
              <a:gd name="T14" fmla="*/ 2147483646 w 9401"/>
              <a:gd name="T15" fmla="*/ 2147483646 h 9279"/>
              <a:gd name="T16" fmla="*/ 2147483646 w 9401"/>
              <a:gd name="T17" fmla="*/ 2147483646 h 9279"/>
              <a:gd name="T18" fmla="*/ 2147483646 w 9401"/>
              <a:gd name="T19" fmla="*/ 2147483646 h 9279"/>
              <a:gd name="T20" fmla="*/ 2147483646 w 9401"/>
              <a:gd name="T21" fmla="*/ 2147483646 h 9279"/>
              <a:gd name="T22" fmla="*/ 2147483646 w 9401"/>
              <a:gd name="T23" fmla="*/ 0 h 9279"/>
              <a:gd name="T24" fmla="*/ 2147483646 w 9401"/>
              <a:gd name="T25" fmla="*/ 2147483646 h 9279"/>
              <a:gd name="T26" fmla="*/ 2147483646 w 9401"/>
              <a:gd name="T27" fmla="*/ 2147483646 h 9279"/>
              <a:gd name="T28" fmla="*/ 2147483646 w 9401"/>
              <a:gd name="T29" fmla="*/ 2147483646 h 9279"/>
              <a:gd name="T30" fmla="*/ 2147483646 w 9401"/>
              <a:gd name="T31" fmla="*/ 2147483646 h 9279"/>
              <a:gd name="T32" fmla="*/ 2147483646 w 9401"/>
              <a:gd name="T33" fmla="*/ 2147483646 h 9279"/>
              <a:gd name="T34" fmla="*/ 0 w 9401"/>
              <a:gd name="T35" fmla="*/ 2147483646 h 9279"/>
              <a:gd name="T36" fmla="*/ 0 w 9401"/>
              <a:gd name="T37" fmla="*/ 2147483646 h 9279"/>
              <a:gd name="T38" fmla="*/ 2147483646 w 9401"/>
              <a:gd name="T39" fmla="*/ 2147483646 h 9279"/>
              <a:gd name="T40" fmla="*/ 2147483646 w 9401"/>
              <a:gd name="T41" fmla="*/ 2147483646 h 9279"/>
              <a:gd name="T42" fmla="*/ 2147483646 w 9401"/>
              <a:gd name="T43" fmla="*/ 2147483646 h 9279"/>
              <a:gd name="T44" fmla="*/ 2147483646 w 9401"/>
              <a:gd name="T45" fmla="*/ 2147483646 h 9279"/>
              <a:gd name="T46" fmla="*/ 2147483646 w 9401"/>
              <a:gd name="T47" fmla="*/ 2147483646 h 9279"/>
              <a:gd name="T48" fmla="*/ 2147483646 w 9401"/>
              <a:gd name="T49" fmla="*/ 2147483646 h 9279"/>
              <a:gd name="T50" fmla="*/ 2147483646 w 9401"/>
              <a:gd name="T51" fmla="*/ 2147483646 h 9279"/>
              <a:gd name="T52" fmla="*/ 2147483646 w 9401"/>
              <a:gd name="T53" fmla="*/ 2147483646 h 9279"/>
              <a:gd name="T54" fmla="*/ 2147483646 w 9401"/>
              <a:gd name="T55" fmla="*/ 2147483646 h 9279"/>
              <a:gd name="T56" fmla="*/ 2147483646 w 9401"/>
              <a:gd name="T57" fmla="*/ 2147483646 h 9279"/>
              <a:gd name="T58" fmla="*/ 2147483646 w 9401"/>
              <a:gd name="T59" fmla="*/ 2147483646 h 9279"/>
              <a:gd name="T60" fmla="*/ 2147483646 w 9401"/>
              <a:gd name="T61" fmla="*/ 2147483646 h 9279"/>
              <a:gd name="T62" fmla="*/ 2147483646 w 9401"/>
              <a:gd name="T63" fmla="*/ 2147483646 h 9279"/>
              <a:gd name="T64" fmla="*/ 2147483646 w 9401"/>
              <a:gd name="T65" fmla="*/ 2147483646 h 9279"/>
              <a:gd name="T66" fmla="*/ 2147483646 w 9401"/>
              <a:gd name="T67" fmla="*/ 2147483646 h 9279"/>
              <a:gd name="T68" fmla="*/ 2147483646 w 9401"/>
              <a:gd name="T69" fmla="*/ 2147483646 h 9279"/>
              <a:gd name="T70" fmla="*/ 2147483646 w 9401"/>
              <a:gd name="T71" fmla="*/ 2147483646 h 9279"/>
              <a:gd name="T72" fmla="*/ 2147483646 w 9401"/>
              <a:gd name="T73" fmla="*/ 2147483646 h 9279"/>
              <a:gd name="T74" fmla="*/ 2147483646 w 9401"/>
              <a:gd name="T75" fmla="*/ 2147483646 h 9279"/>
              <a:gd name="T76" fmla="*/ 2147483646 w 9401"/>
              <a:gd name="T77" fmla="*/ 2147483646 h 9279"/>
              <a:gd name="T78" fmla="*/ 2147483646 w 9401"/>
              <a:gd name="T79" fmla="*/ 2147483646 h 9279"/>
              <a:gd name="T80" fmla="*/ 2147483646 w 9401"/>
              <a:gd name="T81" fmla="*/ 2147483646 h 9279"/>
              <a:gd name="T82" fmla="*/ 2147483646 w 9401"/>
              <a:gd name="T83" fmla="*/ 2147483646 h 9279"/>
              <a:gd name="T84" fmla="*/ 2147483646 w 9401"/>
              <a:gd name="T85" fmla="*/ 2147483646 h 9279"/>
              <a:gd name="T86" fmla="*/ 2147483646 w 9401"/>
              <a:gd name="T87" fmla="*/ 2147483646 h 9279"/>
              <a:gd name="T88" fmla="*/ 2147483646 w 9401"/>
              <a:gd name="T89" fmla="*/ 2147483646 h 9279"/>
              <a:gd name="T90" fmla="*/ 2147483646 w 9401"/>
              <a:gd name="T91" fmla="*/ 2147483646 h 9279"/>
              <a:gd name="T92" fmla="*/ 2147483646 w 9401"/>
              <a:gd name="T93" fmla="*/ 2147483646 h 9279"/>
              <a:gd name="T94" fmla="*/ 2147483646 w 9401"/>
              <a:gd name="T95" fmla="*/ 2147483646 h 9279"/>
              <a:gd name="T96" fmla="*/ 2147483646 w 9401"/>
              <a:gd name="T97" fmla="*/ 2147483646 h 9279"/>
              <a:gd name="T98" fmla="*/ 2147483646 w 9401"/>
              <a:gd name="T99" fmla="*/ 2147483646 h 9279"/>
              <a:gd name="T100" fmla="*/ 2147483646 w 9401"/>
              <a:gd name="T101" fmla="*/ 2147483646 h 92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Arial" panose="020B0604020202020204" pitchFamily="34" charset="0"/>
            </a:endParaRPr>
          </a:p>
        </p:txBody>
      </p:sp>
      <p:sp>
        <p:nvSpPr>
          <p:cNvPr id="3" name="TextBox 2"/>
          <p:cNvSpPr txBox="1">
            <a:spLocks noChangeArrowheads="1"/>
          </p:cNvSpPr>
          <p:nvPr userDrawn="1"/>
        </p:nvSpPr>
        <p:spPr bwMode="auto">
          <a:xfrm>
            <a:off x="2700338" y="1763713"/>
            <a:ext cx="3816350" cy="217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sz="4500">
                <a:solidFill>
                  <a:srgbClr val="C1333C"/>
                </a:solidFill>
                <a:latin typeface="Felt Tip Roman" panose="03080502040305020204" pitchFamily="66" charset="0"/>
              </a:rPr>
              <a:t>End poverty</a:t>
            </a:r>
          </a:p>
          <a:p>
            <a:pPr eaLnBrk="1" hangingPunct="1">
              <a:defRPr/>
            </a:pPr>
            <a:r>
              <a:rPr lang="en-US" sz="4500">
                <a:solidFill>
                  <a:srgbClr val="C1333C"/>
                </a:solidFill>
                <a:latin typeface="Felt Tip Roman" panose="03080502040305020204" pitchFamily="66" charset="0"/>
              </a:rPr>
              <a:t>Promote justice</a:t>
            </a:r>
          </a:p>
          <a:p>
            <a:pPr eaLnBrk="1" hangingPunct="1">
              <a:defRPr/>
            </a:pPr>
            <a:r>
              <a:rPr lang="en-US" sz="4500">
                <a:solidFill>
                  <a:srgbClr val="C1333C"/>
                </a:solidFill>
                <a:latin typeface="Felt Tip Roman" panose="03080502040305020204" pitchFamily="66" charset="0"/>
              </a:rPr>
              <a:t>Uphold dignity</a:t>
            </a:r>
          </a:p>
        </p:txBody>
      </p:sp>
      <p:pic>
        <p:nvPicPr>
          <p:cNvPr id="4" name="Picture 3" descr="CaritasAU_MasterLogo-descriptor_H_REV_CMYK.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651500" y="5857875"/>
            <a:ext cx="2881313"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tagline">
    <p:bg>
      <p:bgPr>
        <a:solidFill>
          <a:srgbClr val="A7170B"/>
        </a:solidFill>
        <a:effectLst/>
      </p:bgPr>
    </p:bg>
    <p:spTree>
      <p:nvGrpSpPr>
        <p:cNvPr id="1" name=""/>
        <p:cNvGrpSpPr/>
        <p:nvPr/>
      </p:nvGrpSpPr>
      <p:grpSpPr>
        <a:xfrm>
          <a:off x="0" y="0"/>
          <a:ext cx="0" cy="0"/>
          <a:chOff x="0" y="0"/>
          <a:chExt cx="0" cy="0"/>
        </a:xfrm>
      </p:grpSpPr>
      <p:pic>
        <p:nvPicPr>
          <p:cNvPr id="2" name="Picture 1" descr="CaritasAU_MasterLogo-tagline_H_REV_CMYK.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867400" y="5862638"/>
            <a:ext cx="264318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userDrawn="1"/>
        </p:nvSpPr>
        <p:spPr bwMode="auto">
          <a:xfrm>
            <a:off x="2268538" y="2393950"/>
            <a:ext cx="4606925"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sz="8000">
                <a:solidFill>
                  <a:schemeClr val="bg1"/>
                </a:solidFill>
                <a:latin typeface="Felt Tip Roman" panose="03080502040305020204" pitchFamily="66" charset="0"/>
              </a:rPr>
              <a:t>Thank you</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000">
                <a:solidFill>
                  <a:schemeClr val="bg1"/>
                </a:solidFill>
                <a:latin typeface="Roboto Light" pitchFamily="2" charset="0"/>
              </a:defRPr>
            </a:lvl1pPr>
          </a:lstStyle>
          <a:p>
            <a:r>
              <a:rPr lang="en-US" altLang="en-US">
                <a:latin typeface="Arial" panose="020B0604020202020204" pitchFamily="34" charset="0"/>
              </a:rPr>
              <a:t>Last updated: </a:t>
            </a:r>
            <a:fld id="{A64B61A6-680C-4BC3-BCFB-474AF28191AA}" type="datetimeFigureOut">
              <a:rPr lang="en-US" altLang="en-US" smtClean="0">
                <a:latin typeface="Arial" panose="020B0604020202020204" pitchFamily="34" charset="0"/>
              </a:rPr>
              <a:pPr/>
              <a:t>7/9/2018</a:t>
            </a:fld>
            <a:endParaRPr lang="en-US" altLang="en-US">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descriptor">
    <p:bg>
      <p:bgPr>
        <a:solidFill>
          <a:srgbClr val="A7170B"/>
        </a:solidFill>
        <a:effectLst/>
      </p:bgPr>
    </p:bg>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2268538" y="2393950"/>
            <a:ext cx="4606925"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sz="8000">
                <a:solidFill>
                  <a:schemeClr val="bg1"/>
                </a:solidFill>
                <a:latin typeface="Felt Tip Roman" panose="03080502040305020204" pitchFamily="66" charset="0"/>
              </a:rPr>
              <a:t>Thank you</a:t>
            </a:r>
          </a:p>
        </p:txBody>
      </p:sp>
      <p:pic>
        <p:nvPicPr>
          <p:cNvPr id="3" name="Picture 2" descr="CaritasAU_MasterLogo-descriptor_H_REV_CMYK.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651500" y="5857875"/>
            <a:ext cx="2881313"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000">
                <a:solidFill>
                  <a:schemeClr val="bg1"/>
                </a:solidFill>
                <a:latin typeface="Roboto Light" pitchFamily="2" charset="0"/>
              </a:defRPr>
            </a:lvl1pPr>
          </a:lstStyle>
          <a:p>
            <a:r>
              <a:rPr lang="en-US" altLang="en-US">
                <a:latin typeface="Arial" panose="020B0604020202020204" pitchFamily="34" charset="0"/>
              </a:rPr>
              <a:t>Last updated: </a:t>
            </a:r>
            <a:fld id="{B20B21E2-A604-4951-B4AE-978CE73001FE}" type="datetimeFigureOut">
              <a:rPr lang="en-US" altLang="en-US" smtClean="0">
                <a:latin typeface="Arial" panose="020B0604020202020204" pitchFamily="34" charset="0"/>
              </a:rPr>
              <a:pPr/>
              <a:t>7/9/2018</a:t>
            </a:fld>
            <a:endParaRPr lang="en-US" altLang="en-US">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1 column 1 lrg imag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4" name="Freeform 1"/>
          <p:cNvSpPr>
            <a:spLocks noChangeArrowheads="1"/>
          </p:cNvSpPr>
          <p:nvPr userDrawn="1"/>
        </p:nvSpPr>
        <p:spPr bwMode="auto">
          <a:xfrm>
            <a:off x="251519" y="1916833"/>
            <a:ext cx="4824537" cy="381642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accent2">
              <a:alpha val="40000"/>
            </a:schemeClr>
          </a:solidFill>
          <a:ln>
            <a:noFill/>
          </a:ln>
          <a:effectLst/>
        </p:spPr>
        <p:txBody>
          <a:bodyPr wrap="none" anchor="ctr"/>
          <a:lstStyle/>
          <a:p>
            <a:endParaRPr lang="en-US"/>
          </a:p>
        </p:txBody>
      </p:sp>
      <p:sp>
        <p:nvSpPr>
          <p:cNvPr id="25" name="Freeform 1"/>
          <p:cNvSpPr>
            <a:spLocks noChangeArrowheads="1"/>
          </p:cNvSpPr>
          <p:nvPr userDrawn="1"/>
        </p:nvSpPr>
        <p:spPr bwMode="auto">
          <a:xfrm>
            <a:off x="0" y="-552697"/>
            <a:ext cx="8820363" cy="2469529"/>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A7170A">
              <a:alpha val="30000"/>
            </a:srgbClr>
          </a:solidFill>
          <a:ln>
            <a:noFill/>
          </a:ln>
          <a:effectLst/>
        </p:spPr>
        <p:txBody>
          <a:bodyPr wrap="none" anchor="ctr"/>
          <a:lstStyle/>
          <a:p>
            <a:endParaRPr lang="en-US"/>
          </a:p>
        </p:txBody>
      </p:sp>
      <p:sp>
        <p:nvSpPr>
          <p:cNvPr id="17" name="Freeform 1"/>
          <p:cNvSpPr>
            <a:spLocks noChangeArrowheads="1"/>
          </p:cNvSpPr>
          <p:nvPr userDrawn="1"/>
        </p:nvSpPr>
        <p:spPr bwMode="auto">
          <a:xfrm flipH="1">
            <a:off x="4932039" y="4624904"/>
            <a:ext cx="3600403" cy="1252368"/>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solidFill>
          <a:ln>
            <a:noFill/>
          </a:ln>
          <a:effectLst/>
        </p:spPr>
        <p:txBody>
          <a:bodyPr wrap="none" anchor="ctr"/>
          <a:lstStyle/>
          <a:p>
            <a:endParaRPr lang="en-US"/>
          </a:p>
        </p:txBody>
      </p:sp>
      <p:sp>
        <p:nvSpPr>
          <p:cNvPr id="16" name="Freeform 1"/>
          <p:cNvSpPr>
            <a:spLocks noChangeArrowheads="1"/>
          </p:cNvSpPr>
          <p:nvPr userDrawn="1"/>
        </p:nvSpPr>
        <p:spPr bwMode="auto">
          <a:xfrm flipH="1">
            <a:off x="395536" y="1988842"/>
            <a:ext cx="4392488" cy="3592146"/>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solidFill>
          <a:ln>
            <a:noFill/>
          </a:ln>
          <a:effectLst/>
        </p:spPr>
        <p:txBody>
          <a:bodyPr wrap="none" anchor="ctr"/>
          <a:lstStyle/>
          <a:p>
            <a:endParaRPr lang="en-US"/>
          </a:p>
        </p:txBody>
      </p:sp>
      <p:sp>
        <p:nvSpPr>
          <p:cNvPr id="14" name="Freeform 1"/>
          <p:cNvSpPr>
            <a:spLocks noChangeArrowheads="1"/>
          </p:cNvSpPr>
          <p:nvPr userDrawn="1"/>
        </p:nvSpPr>
        <p:spPr bwMode="auto">
          <a:xfrm flipH="1">
            <a:off x="251519" y="149403"/>
            <a:ext cx="8136905" cy="1612406"/>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solidFill>
          <a:ln>
            <a:noFill/>
          </a:ln>
          <a:effectLst/>
        </p:spPr>
        <p:txBody>
          <a:bodyPr wrap="none" anchor="ctr"/>
          <a:lstStyle/>
          <a:p>
            <a:endParaRPr lang="en-US"/>
          </a:p>
        </p:txBody>
      </p:sp>
      <p:sp>
        <p:nvSpPr>
          <p:cNvPr id="11" name="Text Placeholder 9"/>
          <p:cNvSpPr>
            <a:spLocks noGrp="1"/>
          </p:cNvSpPr>
          <p:nvPr>
            <p:ph type="body" sz="quarter" idx="10"/>
          </p:nvPr>
        </p:nvSpPr>
        <p:spPr>
          <a:xfrm>
            <a:off x="827584" y="2204863"/>
            <a:ext cx="3456384" cy="3240361"/>
          </a:xfrm>
          <a:prstGeom prst="rect">
            <a:avLst/>
          </a:prstGeom>
        </p:spPr>
        <p:txBody>
          <a:bodyPr/>
          <a:lstStyle>
            <a:lvl1pPr marL="0" indent="0">
              <a:buFontTx/>
              <a:buNone/>
              <a:defRPr sz="2000" cap="none" baseline="0">
                <a:solidFill>
                  <a:schemeClr val="tx1"/>
                </a:solidFill>
                <a:latin typeface="Arial"/>
                <a:cs typeface="Arial"/>
              </a:defRPr>
            </a:lvl1pPr>
            <a:lvl2pPr marL="0" indent="0">
              <a:spcBef>
                <a:spcPts val="250"/>
              </a:spcBef>
              <a:buFontTx/>
              <a:buNone/>
              <a:defRPr sz="2400" cap="all">
                <a:solidFill>
                  <a:schemeClr val="tx1"/>
                </a:solidFill>
                <a:latin typeface="Arial"/>
                <a:cs typeface="Arial"/>
              </a:defRPr>
            </a:lvl2pPr>
            <a:lvl3pPr marL="0" indent="-180000">
              <a:spcBef>
                <a:spcPts val="250"/>
              </a:spcBef>
              <a:buFont typeface="Arial"/>
              <a:buChar char="•"/>
              <a:defRPr sz="2000">
                <a:solidFill>
                  <a:schemeClr val="tx1"/>
                </a:solidFill>
                <a:latin typeface="Arial"/>
                <a:cs typeface="Arial"/>
              </a:defRPr>
            </a:lvl3pPr>
            <a:lvl4pPr marL="432000" indent="-228600">
              <a:spcBef>
                <a:spcPts val="250"/>
              </a:spcBef>
              <a:buFont typeface="Arial"/>
              <a:buChar char="•"/>
              <a:defRPr sz="2000">
                <a:solidFill>
                  <a:schemeClr val="tx1"/>
                </a:solidFill>
                <a:latin typeface="Arial"/>
                <a:cs typeface="Arial"/>
              </a:defRPr>
            </a:lvl4pPr>
            <a:lvl5pPr marL="594000" indent="-180000">
              <a:spcBef>
                <a:spcPts val="250"/>
              </a:spcBef>
              <a:buFont typeface="Arial"/>
              <a:buChar char="•"/>
              <a:defRPr sz="2000">
                <a:solidFill>
                  <a:schemeClr val="tx1"/>
                </a:solidFill>
                <a:latin typeface="Arial"/>
                <a:cs typeface="Arial"/>
              </a:defRPr>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Text Placeholder 15"/>
          <p:cNvSpPr>
            <a:spLocks noGrp="1"/>
          </p:cNvSpPr>
          <p:nvPr>
            <p:ph type="body" sz="quarter" idx="11"/>
          </p:nvPr>
        </p:nvSpPr>
        <p:spPr>
          <a:xfrm>
            <a:off x="5147954" y="4936135"/>
            <a:ext cx="3384490" cy="797121"/>
          </a:xfrm>
          <a:prstGeom prst="rect">
            <a:avLst/>
          </a:prstGeom>
        </p:spPr>
        <p:txBody>
          <a:bodyPr>
            <a:noAutofit/>
          </a:bodyPr>
          <a:lstStyle>
            <a:lvl1pPr marL="0" indent="0">
              <a:buFontTx/>
              <a:buNone/>
              <a:defRPr sz="120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a:t>Click to edit Master text styles</a:t>
            </a:r>
          </a:p>
        </p:txBody>
      </p:sp>
      <p:sp>
        <p:nvSpPr>
          <p:cNvPr id="3" name="Picture Placeholder 2"/>
          <p:cNvSpPr>
            <a:spLocks noGrp="1"/>
          </p:cNvSpPr>
          <p:nvPr>
            <p:ph type="pic" sz="quarter" idx="12"/>
          </p:nvPr>
        </p:nvSpPr>
        <p:spPr>
          <a:xfrm>
            <a:off x="4572000" y="1628800"/>
            <a:ext cx="4176464" cy="3096344"/>
          </a:xfrm>
          <a:prstGeom prst="rect">
            <a:avLst/>
          </a:prstGeom>
          <a:solidFill>
            <a:srgbClr val="FFFF00"/>
          </a:solidFill>
          <a:ln w="127000">
            <a:solidFill>
              <a:schemeClr val="bg1"/>
            </a:solidFill>
            <a:prstDash val="solid"/>
            <a:miter lim="800000"/>
          </a:ln>
          <a:effectLst>
            <a:outerShdw blurRad="165100" dir="2700000" algn="tl" rotWithShape="0">
              <a:srgbClr val="000000">
                <a:alpha val="50000"/>
              </a:srgbClr>
            </a:outerShdw>
          </a:effectLst>
        </p:spPr>
        <p:txBody>
          <a:bodyPr vert="horz"/>
          <a:lstStyle>
            <a:lvl1pPr>
              <a:defRPr sz="1050">
                <a:latin typeface="Arial"/>
                <a:cs typeface="Arial"/>
              </a:defRPr>
            </a:lvl1pPr>
          </a:lstStyle>
          <a:p>
            <a:endParaRPr lang="en-US"/>
          </a:p>
        </p:txBody>
      </p:sp>
      <p:pic>
        <p:nvPicPr>
          <p:cNvPr id="12" name="Picture 11" descr="increase indent button.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805264" y="1124744"/>
            <a:ext cx="406400" cy="304800"/>
          </a:xfrm>
          <a:prstGeom prst="rect">
            <a:avLst/>
          </a:prstGeom>
        </p:spPr>
      </p:pic>
      <p:pic>
        <p:nvPicPr>
          <p:cNvPr id="15" name="Picture 14" descr="increase indent button.png"/>
          <p:cNvPicPr>
            <a:picLocks noChangeAspect="1"/>
          </p:cNvPicPr>
          <p:nvPr userDrawn="1"/>
        </p:nvPicPr>
        <p:blipFill rotWithShape="1">
          <a:blip r:embed="rId4" cstate="screen">
            <a:extLst>
              <a:ext uri="{28A0092B-C50C-407E-A947-70E740481C1C}">
                <a14:useLocalDpi xmlns:a14="http://schemas.microsoft.com/office/drawing/2010/main"/>
              </a:ext>
            </a:extLst>
          </a:blip>
          <a:srcRect r="-98"/>
          <a:stretch/>
        </p:blipFill>
        <p:spPr>
          <a:xfrm rot="10800000">
            <a:off x="-7309320" y="1124744"/>
            <a:ext cx="406798" cy="304800"/>
          </a:xfrm>
          <a:prstGeom prst="rect">
            <a:avLst/>
          </a:prstGeom>
        </p:spPr>
      </p:pic>
      <p:sp>
        <p:nvSpPr>
          <p:cNvPr id="26" name="Title Placeholder 1"/>
          <p:cNvSpPr txBox="1">
            <a:spLocks/>
          </p:cNvSpPr>
          <p:nvPr userDrawn="1"/>
        </p:nvSpPr>
        <p:spPr>
          <a:xfrm>
            <a:off x="827584" y="116632"/>
            <a:ext cx="6984776" cy="1143000"/>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3600" b="1" i="0" kern="1200" cap="all" normalizeH="0" baseline="0">
                <a:solidFill>
                  <a:schemeClr val="tx1"/>
                </a:solidFill>
                <a:latin typeface="Arial"/>
                <a:ea typeface="+mj-ea"/>
                <a:cs typeface="Arial"/>
              </a:defRPr>
            </a:lvl1pPr>
          </a:lstStyle>
          <a:p>
            <a:endParaRPr lang="en-US" sz="4400"/>
          </a:p>
        </p:txBody>
      </p:sp>
      <p:sp>
        <p:nvSpPr>
          <p:cNvPr id="27" name="Freeform 1"/>
          <p:cNvSpPr>
            <a:spLocks noChangeArrowheads="1"/>
          </p:cNvSpPr>
          <p:nvPr userDrawn="1"/>
        </p:nvSpPr>
        <p:spPr bwMode="auto">
          <a:xfrm flipH="1">
            <a:off x="6012160" y="5949279"/>
            <a:ext cx="3024336" cy="792089"/>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solidFill>
          <a:ln>
            <a:noFill/>
          </a:ln>
          <a:effectLst/>
        </p:spPr>
        <p:txBody>
          <a:bodyPr wrap="none" anchor="ctr"/>
          <a:lstStyle/>
          <a:p>
            <a:endParaRPr lang="en-US"/>
          </a:p>
        </p:txBody>
      </p:sp>
      <p:pic>
        <p:nvPicPr>
          <p:cNvPr id="28" name="Picture 27" descr="CaritasAU_MasterLogo-tagline_H_POS_CMYK.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228184" y="6093296"/>
            <a:ext cx="2628157" cy="470845"/>
          </a:xfrm>
          <a:prstGeom prst="rect">
            <a:avLst/>
          </a:prstGeom>
        </p:spPr>
      </p:pic>
    </p:spTree>
    <p:extLst>
      <p:ext uri="{BB962C8B-B14F-4D97-AF65-F5344CB8AC3E}">
        <p14:creationId xmlns:p14="http://schemas.microsoft.com/office/powerpoint/2010/main" val="2205016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 tagline">
    <p:bg>
      <p:bgPr>
        <a:solidFill>
          <a:srgbClr val="A7170B"/>
        </a:solidFill>
        <a:effectLst/>
      </p:bgPr>
    </p:bg>
    <p:spTree>
      <p:nvGrpSpPr>
        <p:cNvPr id="1" name=""/>
        <p:cNvGrpSpPr/>
        <p:nvPr/>
      </p:nvGrpSpPr>
      <p:grpSpPr>
        <a:xfrm>
          <a:off x="0" y="0"/>
          <a:ext cx="0" cy="0"/>
          <a:chOff x="0" y="0"/>
          <a:chExt cx="0" cy="0"/>
        </a:xfrm>
      </p:grpSpPr>
      <p:pic>
        <p:nvPicPr>
          <p:cNvPr id="3" name="Picture 1" descr="CaritasAU_MasterLogo-tagline_H_REV_CMYK.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867400" y="5862638"/>
            <a:ext cx="264318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Placeholder 1"/>
          <p:cNvSpPr>
            <a:spLocks noGrp="1"/>
          </p:cNvSpPr>
          <p:nvPr>
            <p:ph type="title"/>
          </p:nvPr>
        </p:nvSpPr>
        <p:spPr>
          <a:xfrm>
            <a:off x="539552" y="413792"/>
            <a:ext cx="7848600" cy="1143000"/>
          </a:xfrm>
          <a:prstGeom prst="rect">
            <a:avLst/>
          </a:prstGeom>
        </p:spPr>
        <p:txBody>
          <a:bodyPr vert="horz" lIns="91440" tIns="45720" rIns="91440" bIns="45720" rtlCol="0" anchor="t" anchorCtr="0">
            <a:noAutofit/>
          </a:bodyPr>
          <a:lstStyle>
            <a:lvl1pPr algn="l">
              <a:defRPr b="1" i="0" cap="all" normalizeH="0" baseline="0">
                <a:solidFill>
                  <a:schemeClr val="bg1"/>
                </a:solidFill>
                <a:latin typeface="Arial" panose="020B0604020202020204" pitchFamily="34" charset="0"/>
              </a:defRPr>
            </a:lvl1pPr>
          </a:lstStyle>
          <a:p>
            <a:r>
              <a:rPr lang="en-AU"/>
              <a:t>Click to edit Master title style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AU"/>
          </a:p>
        </p:txBody>
      </p:sp>
    </p:spTree>
    <p:extLst>
      <p:ext uri="{BB962C8B-B14F-4D97-AF65-F5344CB8AC3E}">
        <p14:creationId xmlns:p14="http://schemas.microsoft.com/office/powerpoint/2010/main" val="23769781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16034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page - taglin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39552" y="413792"/>
            <a:ext cx="7848600" cy="1143000"/>
          </a:xfrm>
          <a:prstGeom prst="rect">
            <a:avLst/>
          </a:prstGeom>
        </p:spPr>
        <p:txBody>
          <a:bodyPr vert="horz" lIns="91440" tIns="45720" rIns="91440" bIns="45720" rtlCol="0" anchor="t" anchorCtr="0">
            <a:noAutofit/>
          </a:bodyPr>
          <a:lstStyle>
            <a:lvl1pPr algn="l">
              <a:defRPr b="1" i="0" cap="all" normalizeH="0" baseline="0">
                <a:solidFill>
                  <a:schemeClr val="bg1"/>
                </a:solidFill>
                <a:latin typeface="Arial"/>
                <a:cs typeface="Arial"/>
              </a:defRPr>
            </a:lvl1pPr>
          </a:lstStyle>
          <a:p>
            <a:r>
              <a:rPr lang="en-AU"/>
              <a:t>Click to edit Master title style</a:t>
            </a:r>
            <a:endParaRPr lang="en-US"/>
          </a:p>
        </p:txBody>
      </p:sp>
      <p:pic>
        <p:nvPicPr>
          <p:cNvPr id="3" name="Picture 2" descr="CaritasAU_MasterLogo-tagline_H_REV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68143" y="5862204"/>
            <a:ext cx="2643027" cy="473509"/>
          </a:xfrm>
          <a:prstGeom prst="rect">
            <a:avLst/>
          </a:prstGeom>
        </p:spPr>
      </p:pic>
      <p:sp>
        <p:nvSpPr>
          <p:cNvPr id="5" name="Picture Placeholder 4"/>
          <p:cNvSpPr>
            <a:spLocks noGrp="1"/>
          </p:cNvSpPr>
          <p:nvPr>
            <p:ph type="pic" sz="quarter" idx="10"/>
          </p:nvPr>
        </p:nvSpPr>
        <p:spPr>
          <a:xfrm>
            <a:off x="1187450" y="2433240"/>
            <a:ext cx="2189163" cy="2147888"/>
          </a:xfrm>
          <a:prstGeom prst="rect">
            <a:avLst/>
          </a:prstGeom>
        </p:spPr>
        <p:txBody>
          <a:bodyPr vert="horz"/>
          <a:lstStyle>
            <a:lvl1pPr>
              <a:defRPr sz="1050">
                <a:latin typeface="Arial"/>
                <a:cs typeface="Arial"/>
              </a:defRPr>
            </a:lvl1pPr>
          </a:lstStyle>
          <a:p>
            <a:endParaRPr lang="en-US"/>
          </a:p>
        </p:txBody>
      </p:sp>
      <p:sp>
        <p:nvSpPr>
          <p:cNvPr id="12" name="Picture Placeholder 4"/>
          <p:cNvSpPr>
            <a:spLocks noGrp="1"/>
          </p:cNvSpPr>
          <p:nvPr>
            <p:ph type="pic" sz="quarter" idx="11"/>
          </p:nvPr>
        </p:nvSpPr>
        <p:spPr>
          <a:xfrm>
            <a:off x="3462957" y="2433240"/>
            <a:ext cx="2189163" cy="2147888"/>
          </a:xfrm>
          <a:prstGeom prst="rect">
            <a:avLst/>
          </a:prstGeom>
        </p:spPr>
        <p:txBody>
          <a:bodyPr vert="horz"/>
          <a:lstStyle>
            <a:lvl1pPr>
              <a:defRPr sz="1050">
                <a:latin typeface="Arial"/>
                <a:cs typeface="Arial"/>
              </a:defRPr>
            </a:lvl1pPr>
          </a:lstStyle>
          <a:p>
            <a:endParaRPr lang="en-US"/>
          </a:p>
        </p:txBody>
      </p:sp>
      <p:sp>
        <p:nvSpPr>
          <p:cNvPr id="13" name="Picture Placeholder 4"/>
          <p:cNvSpPr>
            <a:spLocks noGrp="1"/>
          </p:cNvSpPr>
          <p:nvPr>
            <p:ph type="pic" sz="quarter" idx="12"/>
          </p:nvPr>
        </p:nvSpPr>
        <p:spPr>
          <a:xfrm>
            <a:off x="5780118" y="2433240"/>
            <a:ext cx="2189163" cy="2147888"/>
          </a:xfrm>
          <a:prstGeom prst="rect">
            <a:avLst/>
          </a:prstGeom>
        </p:spPr>
        <p:txBody>
          <a:bodyPr vert="horz"/>
          <a:lstStyle>
            <a:lvl1pPr>
              <a:defRPr sz="1050">
                <a:latin typeface="Arial"/>
                <a:cs typeface="Arial"/>
              </a:defRPr>
            </a:lvl1pPr>
          </a:lstStyle>
          <a:p>
            <a:endParaRPr lang="en-US"/>
          </a:p>
        </p:txBody>
      </p:sp>
      <p:pic>
        <p:nvPicPr>
          <p:cNvPr id="14" name="Picture 13" descr="increase indent button.png"/>
          <p:cNvPicPr>
            <a:picLocks noChangeAspect="1"/>
          </p:cNvPicPr>
          <p:nvPr userDrawn="1"/>
        </p:nvPicPr>
        <p:blipFill rotWithShape="1">
          <a:blip r:embed="rId3" cstate="screen">
            <a:extLst>
              <a:ext uri="{28A0092B-C50C-407E-A947-70E740481C1C}">
                <a14:useLocalDpi xmlns:a14="http://schemas.microsoft.com/office/drawing/2010/main"/>
              </a:ext>
            </a:extLst>
          </a:blip>
          <a:srcRect r="-98"/>
          <a:stretch/>
        </p:blipFill>
        <p:spPr>
          <a:xfrm rot="10800000">
            <a:off x="-7309320" y="1124744"/>
            <a:ext cx="406798" cy="304800"/>
          </a:xfrm>
          <a:prstGeom prst="rect">
            <a:avLst/>
          </a:prstGeom>
        </p:spPr>
      </p:pic>
    </p:spTree>
    <p:extLst>
      <p:ext uri="{BB962C8B-B14F-4D97-AF65-F5344CB8AC3E}">
        <p14:creationId xmlns:p14="http://schemas.microsoft.com/office/powerpoint/2010/main" val="42394747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page - descriptor">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39552" y="413792"/>
            <a:ext cx="7848600" cy="1143000"/>
          </a:xfrm>
          <a:prstGeom prst="rect">
            <a:avLst/>
          </a:prstGeom>
        </p:spPr>
        <p:txBody>
          <a:bodyPr vert="horz" lIns="91440" tIns="45720" rIns="91440" bIns="45720" rtlCol="0" anchor="t" anchorCtr="0">
            <a:noAutofit/>
          </a:bodyPr>
          <a:lstStyle>
            <a:lvl1pPr algn="l">
              <a:defRPr b="1" i="0" cap="all" normalizeH="0" baseline="0">
                <a:solidFill>
                  <a:schemeClr val="bg1"/>
                </a:solidFill>
                <a:latin typeface="Arial"/>
                <a:cs typeface="Arial"/>
              </a:defRPr>
            </a:lvl1pPr>
          </a:lstStyle>
          <a:p>
            <a:r>
              <a:rPr lang="en-AU"/>
              <a:t>Click to edit Master title style</a:t>
            </a:r>
            <a:endParaRPr lang="en-US"/>
          </a:p>
        </p:txBody>
      </p:sp>
      <p:pic>
        <p:nvPicPr>
          <p:cNvPr id="2" name="Picture 1" descr="CaritasAU_MasterLogo-descriptor_H_REV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52120" y="5858211"/>
            <a:ext cx="2880320" cy="477501"/>
          </a:xfrm>
          <a:prstGeom prst="rect">
            <a:avLst/>
          </a:prstGeom>
        </p:spPr>
      </p:pic>
      <p:sp>
        <p:nvSpPr>
          <p:cNvPr id="15" name="Picture Placeholder 4"/>
          <p:cNvSpPr>
            <a:spLocks noGrp="1"/>
          </p:cNvSpPr>
          <p:nvPr>
            <p:ph type="pic" sz="quarter" idx="10"/>
          </p:nvPr>
        </p:nvSpPr>
        <p:spPr>
          <a:xfrm>
            <a:off x="1187450" y="2433240"/>
            <a:ext cx="2189163" cy="2147888"/>
          </a:xfrm>
          <a:prstGeom prst="rect">
            <a:avLst/>
          </a:prstGeom>
        </p:spPr>
        <p:txBody>
          <a:bodyPr vert="horz"/>
          <a:lstStyle>
            <a:lvl1pPr>
              <a:defRPr sz="1050">
                <a:latin typeface="Arial"/>
                <a:cs typeface="Arial"/>
              </a:defRPr>
            </a:lvl1pPr>
          </a:lstStyle>
          <a:p>
            <a:endParaRPr lang="en-US"/>
          </a:p>
        </p:txBody>
      </p:sp>
      <p:sp>
        <p:nvSpPr>
          <p:cNvPr id="16" name="Picture Placeholder 4"/>
          <p:cNvSpPr>
            <a:spLocks noGrp="1"/>
          </p:cNvSpPr>
          <p:nvPr>
            <p:ph type="pic" sz="quarter" idx="11"/>
          </p:nvPr>
        </p:nvSpPr>
        <p:spPr>
          <a:xfrm>
            <a:off x="3462957" y="2433240"/>
            <a:ext cx="2189163" cy="2147888"/>
          </a:xfrm>
          <a:prstGeom prst="rect">
            <a:avLst/>
          </a:prstGeom>
        </p:spPr>
        <p:txBody>
          <a:bodyPr vert="horz"/>
          <a:lstStyle>
            <a:lvl1pPr>
              <a:defRPr sz="1050">
                <a:latin typeface="Arial"/>
                <a:cs typeface="Arial"/>
              </a:defRPr>
            </a:lvl1pPr>
          </a:lstStyle>
          <a:p>
            <a:endParaRPr lang="en-US"/>
          </a:p>
        </p:txBody>
      </p:sp>
      <p:sp>
        <p:nvSpPr>
          <p:cNvPr id="17" name="Picture Placeholder 4"/>
          <p:cNvSpPr>
            <a:spLocks noGrp="1"/>
          </p:cNvSpPr>
          <p:nvPr>
            <p:ph type="pic" sz="quarter" idx="12"/>
          </p:nvPr>
        </p:nvSpPr>
        <p:spPr>
          <a:xfrm>
            <a:off x="5780118" y="2433240"/>
            <a:ext cx="2189163" cy="2147888"/>
          </a:xfrm>
          <a:prstGeom prst="rect">
            <a:avLst/>
          </a:prstGeom>
        </p:spPr>
        <p:txBody>
          <a:bodyPr vert="horz"/>
          <a:lstStyle>
            <a:lvl1pPr>
              <a:defRPr sz="1050">
                <a:latin typeface="Arial"/>
                <a:cs typeface="Arial"/>
              </a:defRPr>
            </a:lvl1pPr>
          </a:lstStyle>
          <a:p>
            <a:endParaRPr lang="en-US"/>
          </a:p>
        </p:txBody>
      </p:sp>
      <p:pic>
        <p:nvPicPr>
          <p:cNvPr id="13" name="Picture 12" descr="increase indent button.png"/>
          <p:cNvPicPr>
            <a:picLocks noChangeAspect="1"/>
          </p:cNvPicPr>
          <p:nvPr userDrawn="1"/>
        </p:nvPicPr>
        <p:blipFill rotWithShape="1">
          <a:blip r:embed="rId3" cstate="screen">
            <a:extLst>
              <a:ext uri="{28A0092B-C50C-407E-A947-70E740481C1C}">
                <a14:useLocalDpi xmlns:a14="http://schemas.microsoft.com/office/drawing/2010/main"/>
              </a:ext>
            </a:extLst>
          </a:blip>
          <a:srcRect r="-98"/>
          <a:stretch/>
        </p:blipFill>
        <p:spPr>
          <a:xfrm rot="10800000">
            <a:off x="-7309320" y="1124744"/>
            <a:ext cx="406798" cy="304800"/>
          </a:xfrm>
          <a:prstGeom prst="rect">
            <a:avLst/>
          </a:prstGeom>
        </p:spPr>
      </p:pic>
    </p:spTree>
    <p:extLst>
      <p:ext uri="{BB962C8B-B14F-4D97-AF65-F5344CB8AC3E}">
        <p14:creationId xmlns:p14="http://schemas.microsoft.com/office/powerpoint/2010/main" val="24450194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s pag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chemeClr val="bg1"/>
                </a:solidFill>
                <a:latin typeface="Arial"/>
                <a:cs typeface="Arial"/>
              </a:defRPr>
            </a:lvl1pPr>
          </a:lstStyle>
          <a:p>
            <a:r>
              <a:rPr lang="en-AU"/>
              <a:t>Click to edit Master title style</a:t>
            </a:r>
            <a:endParaRPr lang="en-US"/>
          </a:p>
        </p:txBody>
      </p:sp>
      <p:pic>
        <p:nvPicPr>
          <p:cNvPr id="3" name="Picture 2" descr="CaritasAU_MasterLogo-tagline_H_REV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68143" y="5862204"/>
            <a:ext cx="2643027" cy="473509"/>
          </a:xfrm>
          <a:prstGeom prst="rect">
            <a:avLst/>
          </a:prstGeom>
        </p:spPr>
      </p:pic>
      <p:sp>
        <p:nvSpPr>
          <p:cNvPr id="10" name="Text Placeholder 9"/>
          <p:cNvSpPr>
            <a:spLocks noGrp="1"/>
          </p:cNvSpPr>
          <p:nvPr>
            <p:ph type="body" sz="quarter" idx="10"/>
          </p:nvPr>
        </p:nvSpPr>
        <p:spPr>
          <a:xfrm>
            <a:off x="539552" y="2060848"/>
            <a:ext cx="7956748" cy="1468437"/>
          </a:xfrm>
          <a:prstGeom prst="rect">
            <a:avLst/>
          </a:prstGeom>
        </p:spPr>
        <p:txBody>
          <a:bodyPr/>
          <a:lstStyle>
            <a:lvl1pPr marL="0" indent="0">
              <a:buFontTx/>
              <a:buNone/>
              <a:defRPr sz="1800" cap="none" baseline="0">
                <a:solidFill>
                  <a:schemeClr val="bg1"/>
                </a:solidFill>
                <a:latin typeface="Arial"/>
                <a:cs typeface="Arial"/>
              </a:defRPr>
            </a:lvl1pPr>
            <a:lvl2pPr marL="0" indent="0">
              <a:spcBef>
                <a:spcPts val="250"/>
              </a:spcBef>
              <a:buFontTx/>
              <a:buNone/>
              <a:defRPr sz="2400" cap="all">
                <a:solidFill>
                  <a:schemeClr val="bg1"/>
                </a:solidFill>
                <a:latin typeface="Arial"/>
                <a:cs typeface="Arial"/>
              </a:defRPr>
            </a:lvl2pPr>
            <a:lvl3pPr marL="0" indent="-180000">
              <a:spcBef>
                <a:spcPts val="250"/>
              </a:spcBef>
              <a:buFont typeface="Arial"/>
              <a:buChar char="•"/>
              <a:defRPr sz="1800">
                <a:solidFill>
                  <a:schemeClr val="bg1"/>
                </a:solidFill>
                <a:latin typeface="Arial"/>
                <a:cs typeface="Arial"/>
              </a:defRPr>
            </a:lvl3pPr>
            <a:lvl4pPr marL="432000" indent="-228600">
              <a:spcBef>
                <a:spcPts val="250"/>
              </a:spcBef>
              <a:buFont typeface="Arial"/>
              <a:buChar char="•"/>
              <a:defRPr sz="1800">
                <a:solidFill>
                  <a:schemeClr val="bg1"/>
                </a:solidFill>
                <a:latin typeface="Arial"/>
                <a:cs typeface="Arial"/>
              </a:defRPr>
            </a:lvl4pPr>
            <a:lvl5pPr marL="594000" indent="-180000">
              <a:spcBef>
                <a:spcPts val="250"/>
              </a:spcBef>
              <a:buFont typeface="Arial"/>
              <a:buChar char="•"/>
              <a:defRPr sz="1800">
                <a:solidFill>
                  <a:schemeClr val="bg1"/>
                </a:solidFill>
                <a:latin typeface="Arial"/>
                <a:cs typeface="Arial"/>
              </a:defRPr>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16" name="Text Placeholder 15"/>
          <p:cNvSpPr>
            <a:spLocks noGrp="1"/>
          </p:cNvSpPr>
          <p:nvPr>
            <p:ph type="body" sz="quarter" idx="11"/>
          </p:nvPr>
        </p:nvSpPr>
        <p:spPr>
          <a:xfrm>
            <a:off x="539552" y="5516563"/>
            <a:ext cx="4464496" cy="819150"/>
          </a:xfrm>
          <a:prstGeom prst="rect">
            <a:avLst/>
          </a:prstGeom>
        </p:spPr>
        <p:txBody>
          <a:bodyPr>
            <a:noAutofit/>
          </a:bodyPr>
          <a:lstStyle>
            <a:lvl1pPr marL="0" indent="0">
              <a:buFontTx/>
              <a:buNone/>
              <a:defRPr sz="1050">
                <a:solidFill>
                  <a:schemeClr val="bg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a:t>Click to edit Master text styles</a:t>
            </a:r>
          </a:p>
        </p:txBody>
      </p:sp>
      <p:pic>
        <p:nvPicPr>
          <p:cNvPr id="9" name="Picture 8" descr="increase indent button.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805264" y="1124744"/>
            <a:ext cx="406400" cy="304800"/>
          </a:xfrm>
          <a:prstGeom prst="rect">
            <a:avLst/>
          </a:prstGeom>
        </p:spPr>
      </p:pic>
      <p:pic>
        <p:nvPicPr>
          <p:cNvPr id="13" name="Picture 12" descr="increase indent button.png"/>
          <p:cNvPicPr>
            <a:picLocks noChangeAspect="1"/>
          </p:cNvPicPr>
          <p:nvPr userDrawn="1"/>
        </p:nvPicPr>
        <p:blipFill rotWithShape="1">
          <a:blip r:embed="rId4" cstate="screen">
            <a:extLst>
              <a:ext uri="{28A0092B-C50C-407E-A947-70E740481C1C}">
                <a14:useLocalDpi xmlns:a14="http://schemas.microsoft.com/office/drawing/2010/main"/>
              </a:ext>
            </a:extLst>
          </a:blip>
          <a:srcRect r="-98"/>
          <a:stretch/>
        </p:blipFill>
        <p:spPr>
          <a:xfrm rot="10800000">
            <a:off x="-7309320" y="1124744"/>
            <a:ext cx="406798" cy="304800"/>
          </a:xfrm>
          <a:prstGeom prst="rect">
            <a:avLst/>
          </a:prstGeom>
        </p:spPr>
      </p:pic>
    </p:spTree>
    <p:extLst>
      <p:ext uri="{BB962C8B-B14F-4D97-AF65-F5344CB8AC3E}">
        <p14:creationId xmlns:p14="http://schemas.microsoft.com/office/powerpoint/2010/main" val="33368281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 column 4 images top">
    <p:bg>
      <p:bgPr>
        <a:solidFill>
          <a:schemeClr val="bg1"/>
        </a:solid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39552" y="2539166"/>
            <a:ext cx="7956748" cy="1321882"/>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a:cs typeface="Arial"/>
              </a:defRPr>
            </a:lvl1pPr>
          </a:lstStyle>
          <a:p>
            <a:r>
              <a:rPr lang="en-AU"/>
              <a:t>Click to edit Master title style</a:t>
            </a:r>
            <a:endParaRPr lang="en-US"/>
          </a:p>
        </p:txBody>
      </p:sp>
      <p:sp>
        <p:nvSpPr>
          <p:cNvPr id="10" name="Text Placeholder 9"/>
          <p:cNvSpPr>
            <a:spLocks noGrp="1"/>
          </p:cNvSpPr>
          <p:nvPr>
            <p:ph type="body" sz="quarter" idx="10"/>
          </p:nvPr>
        </p:nvSpPr>
        <p:spPr>
          <a:xfrm>
            <a:off x="539552" y="3871598"/>
            <a:ext cx="7956748" cy="1213586"/>
          </a:xfrm>
          <a:prstGeom prst="rect">
            <a:avLst/>
          </a:prstGeom>
        </p:spPr>
        <p:txBody>
          <a:bodyPr/>
          <a:lstStyle>
            <a:lvl1pPr marL="0" indent="0">
              <a:buFontTx/>
              <a:buNone/>
              <a:defRPr sz="1800" b="0" cap="none" baseline="0">
                <a:solidFill>
                  <a:schemeClr val="tx1"/>
                </a:solidFill>
                <a:latin typeface="Arial"/>
                <a:cs typeface="Arial"/>
              </a:defRPr>
            </a:lvl1pPr>
            <a:lvl2pPr marL="0" indent="0">
              <a:spcBef>
                <a:spcPts val="250"/>
              </a:spcBef>
              <a:buFontTx/>
              <a:buNone/>
              <a:defRPr sz="2400" cap="all">
                <a:solidFill>
                  <a:srgbClr val="C1333C"/>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16" name="Text Placeholder 15"/>
          <p:cNvSpPr>
            <a:spLocks noGrp="1"/>
          </p:cNvSpPr>
          <p:nvPr>
            <p:ph type="body" sz="quarter" idx="11"/>
          </p:nvPr>
        </p:nvSpPr>
        <p:spPr>
          <a:xfrm>
            <a:off x="539552" y="5864867"/>
            <a:ext cx="4464496" cy="470845"/>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a:t>Click to edit Master text styles</a:t>
            </a:r>
          </a:p>
        </p:txBody>
      </p:sp>
      <p:pic>
        <p:nvPicPr>
          <p:cNvPr id="2" name="Picture 1" descr="CaritasAU_MasterLogo-tagline_H_POS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68143" y="5864868"/>
            <a:ext cx="2628157" cy="470845"/>
          </a:xfrm>
          <a:prstGeom prst="rect">
            <a:avLst/>
          </a:prstGeom>
        </p:spPr>
      </p:pic>
      <p:sp>
        <p:nvSpPr>
          <p:cNvPr id="20" name="Picture Placeholder 4"/>
          <p:cNvSpPr>
            <a:spLocks noGrp="1"/>
          </p:cNvSpPr>
          <p:nvPr>
            <p:ph type="pic" sz="quarter" idx="13"/>
          </p:nvPr>
        </p:nvSpPr>
        <p:spPr>
          <a:xfrm>
            <a:off x="2615291" y="642241"/>
            <a:ext cx="1875284" cy="1850655"/>
          </a:xfrm>
          <a:prstGeom prst="rect">
            <a:avLst/>
          </a:prstGeom>
        </p:spPr>
        <p:txBody>
          <a:bodyPr vert="horz"/>
          <a:lstStyle>
            <a:lvl1pPr>
              <a:defRPr sz="1050">
                <a:latin typeface="Arial"/>
                <a:cs typeface="Arial"/>
              </a:defRPr>
            </a:lvl1pPr>
          </a:lstStyle>
          <a:p>
            <a:endParaRPr lang="en-US"/>
          </a:p>
        </p:txBody>
      </p:sp>
      <p:sp>
        <p:nvSpPr>
          <p:cNvPr id="21" name="Picture Placeholder 4"/>
          <p:cNvSpPr>
            <a:spLocks noGrp="1"/>
          </p:cNvSpPr>
          <p:nvPr>
            <p:ph type="pic" sz="quarter" idx="14"/>
          </p:nvPr>
        </p:nvSpPr>
        <p:spPr>
          <a:xfrm>
            <a:off x="6622752" y="642241"/>
            <a:ext cx="1875284" cy="1850655"/>
          </a:xfrm>
          <a:prstGeom prst="rect">
            <a:avLst/>
          </a:prstGeom>
        </p:spPr>
        <p:txBody>
          <a:bodyPr vert="horz"/>
          <a:lstStyle>
            <a:lvl1pPr>
              <a:defRPr sz="1050">
                <a:latin typeface="Arial"/>
                <a:cs typeface="Arial"/>
              </a:defRPr>
            </a:lvl1pPr>
          </a:lstStyle>
          <a:p>
            <a:endParaRPr lang="en-US"/>
          </a:p>
        </p:txBody>
      </p:sp>
      <p:sp>
        <p:nvSpPr>
          <p:cNvPr id="22" name="Picture Placeholder 4"/>
          <p:cNvSpPr>
            <a:spLocks noGrp="1"/>
          </p:cNvSpPr>
          <p:nvPr>
            <p:ph type="pic" sz="quarter" idx="15"/>
          </p:nvPr>
        </p:nvSpPr>
        <p:spPr>
          <a:xfrm>
            <a:off x="4619021" y="642241"/>
            <a:ext cx="1875284" cy="1850655"/>
          </a:xfrm>
          <a:prstGeom prst="rect">
            <a:avLst/>
          </a:prstGeom>
        </p:spPr>
        <p:txBody>
          <a:bodyPr vert="horz"/>
          <a:lstStyle>
            <a:lvl1pPr>
              <a:defRPr sz="1050">
                <a:latin typeface="Arial"/>
                <a:cs typeface="Arial"/>
              </a:defRPr>
            </a:lvl1pPr>
          </a:lstStyle>
          <a:p>
            <a:endParaRPr lang="en-US"/>
          </a:p>
        </p:txBody>
      </p:sp>
      <p:pic>
        <p:nvPicPr>
          <p:cNvPr id="15" name="Picture 14" descr="increase indent button.png"/>
          <p:cNvPicPr>
            <a:picLocks noChangeAspect="1"/>
          </p:cNvPicPr>
          <p:nvPr userDrawn="1"/>
        </p:nvPicPr>
        <p:blipFill rotWithShape="1">
          <a:blip r:embed="rId3" cstate="screen">
            <a:extLst>
              <a:ext uri="{28A0092B-C50C-407E-A947-70E740481C1C}">
                <a14:useLocalDpi xmlns:a14="http://schemas.microsoft.com/office/drawing/2010/main"/>
              </a:ext>
            </a:extLst>
          </a:blip>
          <a:srcRect r="-98"/>
          <a:stretch/>
        </p:blipFill>
        <p:spPr>
          <a:xfrm rot="10800000">
            <a:off x="-7309320" y="1124744"/>
            <a:ext cx="406798" cy="304800"/>
          </a:xfrm>
          <a:prstGeom prst="rect">
            <a:avLst/>
          </a:prstGeom>
        </p:spPr>
      </p:pic>
    </p:spTree>
    <p:extLst>
      <p:ext uri="{BB962C8B-B14F-4D97-AF65-F5344CB8AC3E}">
        <p14:creationId xmlns:p14="http://schemas.microsoft.com/office/powerpoint/2010/main" val="711976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columns 4 images top">
    <p:bg>
      <p:bgPr>
        <a:solidFill>
          <a:schemeClr val="bg1"/>
        </a:solid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39552" y="2539166"/>
            <a:ext cx="7956748" cy="1321882"/>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a:cs typeface="Arial"/>
              </a:defRPr>
            </a:lvl1pPr>
          </a:lstStyle>
          <a:p>
            <a:r>
              <a:rPr lang="en-AU"/>
              <a:t>Click to edit Master title style</a:t>
            </a:r>
            <a:endParaRPr lang="en-US"/>
          </a:p>
        </p:txBody>
      </p:sp>
      <p:sp>
        <p:nvSpPr>
          <p:cNvPr id="10" name="Text Placeholder 9"/>
          <p:cNvSpPr>
            <a:spLocks noGrp="1"/>
          </p:cNvSpPr>
          <p:nvPr>
            <p:ph type="body" sz="quarter" idx="10"/>
          </p:nvPr>
        </p:nvSpPr>
        <p:spPr>
          <a:xfrm>
            <a:off x="539552" y="3871598"/>
            <a:ext cx="7956748" cy="1213586"/>
          </a:xfrm>
          <a:prstGeom prst="rect">
            <a:avLst/>
          </a:prstGeom>
        </p:spPr>
        <p:txBody>
          <a:bodyPr numCol="2" spcCol="360000"/>
          <a:lstStyle>
            <a:lvl1pPr marL="0" indent="0">
              <a:buFontTx/>
              <a:buNone/>
              <a:defRPr sz="1800" cap="none" baseline="0">
                <a:solidFill>
                  <a:schemeClr val="tx1"/>
                </a:solidFill>
                <a:latin typeface="Arial"/>
                <a:cs typeface="Arial"/>
              </a:defRPr>
            </a:lvl1pPr>
            <a:lvl2pPr marL="0" indent="0">
              <a:spcBef>
                <a:spcPts val="250"/>
              </a:spcBef>
              <a:buFontTx/>
              <a:buNone/>
              <a:defRPr sz="2400" cap="all">
                <a:solidFill>
                  <a:srgbClr val="C1333C"/>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16" name="Text Placeholder 15"/>
          <p:cNvSpPr>
            <a:spLocks noGrp="1"/>
          </p:cNvSpPr>
          <p:nvPr>
            <p:ph type="body" sz="quarter" idx="11"/>
          </p:nvPr>
        </p:nvSpPr>
        <p:spPr>
          <a:xfrm>
            <a:off x="539552" y="5864867"/>
            <a:ext cx="4464496" cy="470845"/>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a:t>Click to edit Master text styles</a:t>
            </a:r>
          </a:p>
        </p:txBody>
      </p:sp>
      <p:pic>
        <p:nvPicPr>
          <p:cNvPr id="2" name="Picture 1" descr="CaritasAU_MasterLogo-tagline_H_POS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68143" y="5864868"/>
            <a:ext cx="2628157" cy="470845"/>
          </a:xfrm>
          <a:prstGeom prst="rect">
            <a:avLst/>
          </a:prstGeom>
        </p:spPr>
      </p:pic>
      <p:sp>
        <p:nvSpPr>
          <p:cNvPr id="14" name="Picture Placeholder 4"/>
          <p:cNvSpPr>
            <a:spLocks noGrp="1"/>
          </p:cNvSpPr>
          <p:nvPr>
            <p:ph type="pic" sz="quarter" idx="12"/>
          </p:nvPr>
        </p:nvSpPr>
        <p:spPr>
          <a:xfrm>
            <a:off x="611561" y="642241"/>
            <a:ext cx="1875284" cy="1850655"/>
          </a:xfrm>
          <a:prstGeom prst="rect">
            <a:avLst/>
          </a:prstGeom>
        </p:spPr>
        <p:txBody>
          <a:bodyPr vert="horz"/>
          <a:lstStyle>
            <a:lvl1pPr>
              <a:defRPr sz="1050">
                <a:latin typeface="Arial"/>
                <a:cs typeface="Arial"/>
              </a:defRPr>
            </a:lvl1pPr>
          </a:lstStyle>
          <a:p>
            <a:endParaRPr lang="en-US"/>
          </a:p>
        </p:txBody>
      </p:sp>
      <p:sp>
        <p:nvSpPr>
          <p:cNvPr id="18" name="Picture Placeholder 4"/>
          <p:cNvSpPr>
            <a:spLocks noGrp="1"/>
          </p:cNvSpPr>
          <p:nvPr>
            <p:ph type="pic" sz="quarter" idx="13"/>
          </p:nvPr>
        </p:nvSpPr>
        <p:spPr>
          <a:xfrm>
            <a:off x="2615291" y="642241"/>
            <a:ext cx="1875284" cy="1850655"/>
          </a:xfrm>
          <a:prstGeom prst="rect">
            <a:avLst/>
          </a:prstGeom>
        </p:spPr>
        <p:txBody>
          <a:bodyPr vert="horz"/>
          <a:lstStyle>
            <a:lvl1pPr>
              <a:defRPr sz="1050">
                <a:latin typeface="Arial"/>
                <a:cs typeface="Arial"/>
              </a:defRPr>
            </a:lvl1pPr>
          </a:lstStyle>
          <a:p>
            <a:endParaRPr lang="en-US"/>
          </a:p>
        </p:txBody>
      </p:sp>
      <p:sp>
        <p:nvSpPr>
          <p:cNvPr id="19" name="Picture Placeholder 4"/>
          <p:cNvSpPr>
            <a:spLocks noGrp="1"/>
          </p:cNvSpPr>
          <p:nvPr>
            <p:ph type="pic" sz="quarter" idx="14"/>
          </p:nvPr>
        </p:nvSpPr>
        <p:spPr>
          <a:xfrm>
            <a:off x="6622752" y="642241"/>
            <a:ext cx="1875284" cy="1850655"/>
          </a:xfrm>
          <a:prstGeom prst="rect">
            <a:avLst/>
          </a:prstGeom>
        </p:spPr>
        <p:txBody>
          <a:bodyPr vert="horz"/>
          <a:lstStyle>
            <a:lvl1pPr>
              <a:defRPr sz="1050">
                <a:latin typeface="Arial"/>
                <a:cs typeface="Arial"/>
              </a:defRPr>
            </a:lvl1pPr>
          </a:lstStyle>
          <a:p>
            <a:endParaRPr lang="en-US"/>
          </a:p>
        </p:txBody>
      </p:sp>
      <p:sp>
        <p:nvSpPr>
          <p:cNvPr id="20" name="Picture Placeholder 4"/>
          <p:cNvSpPr>
            <a:spLocks noGrp="1"/>
          </p:cNvSpPr>
          <p:nvPr>
            <p:ph type="pic" sz="quarter" idx="15"/>
          </p:nvPr>
        </p:nvSpPr>
        <p:spPr>
          <a:xfrm>
            <a:off x="4619021" y="642241"/>
            <a:ext cx="1875284" cy="1850655"/>
          </a:xfrm>
          <a:prstGeom prst="rect">
            <a:avLst/>
          </a:prstGeom>
        </p:spPr>
        <p:txBody>
          <a:bodyPr vert="horz"/>
          <a:lstStyle>
            <a:lvl1pPr>
              <a:defRPr sz="1050">
                <a:latin typeface="Arial"/>
                <a:cs typeface="Arial"/>
              </a:defRPr>
            </a:lvl1pPr>
          </a:lstStyle>
          <a:p>
            <a:endParaRPr lang="en-US"/>
          </a:p>
        </p:txBody>
      </p:sp>
      <p:pic>
        <p:nvPicPr>
          <p:cNvPr id="15" name="Picture 14" descr="increase indent button.png"/>
          <p:cNvPicPr>
            <a:picLocks noChangeAspect="1"/>
          </p:cNvPicPr>
          <p:nvPr userDrawn="1"/>
        </p:nvPicPr>
        <p:blipFill rotWithShape="1">
          <a:blip r:embed="rId3" cstate="screen">
            <a:extLst>
              <a:ext uri="{28A0092B-C50C-407E-A947-70E740481C1C}">
                <a14:useLocalDpi xmlns:a14="http://schemas.microsoft.com/office/drawing/2010/main"/>
              </a:ext>
            </a:extLst>
          </a:blip>
          <a:srcRect r="-98"/>
          <a:stretch/>
        </p:blipFill>
        <p:spPr>
          <a:xfrm rot="10800000">
            <a:off x="-7309320" y="1124744"/>
            <a:ext cx="406798" cy="304800"/>
          </a:xfrm>
          <a:prstGeom prst="rect">
            <a:avLst/>
          </a:prstGeom>
        </p:spPr>
      </p:pic>
    </p:spTree>
    <p:extLst>
      <p:ext uri="{BB962C8B-B14F-4D97-AF65-F5344CB8AC3E}">
        <p14:creationId xmlns:p14="http://schemas.microsoft.com/office/powerpoint/2010/main" val="24462855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 column no images">
    <p:bg>
      <p:bgPr>
        <a:solidFill>
          <a:schemeClr val="bg1"/>
        </a:solidFill>
        <a:effectLst/>
      </p:bgPr>
    </p:bg>
    <p:spTree>
      <p:nvGrpSpPr>
        <p:cNvPr id="1" name=""/>
        <p:cNvGrpSpPr/>
        <p:nvPr/>
      </p:nvGrpSpPr>
      <p:grpSpPr>
        <a:xfrm>
          <a:off x="0" y="0"/>
          <a:ext cx="0" cy="0"/>
          <a:chOff x="0" y="0"/>
          <a:chExt cx="0" cy="0"/>
        </a:xfrm>
      </p:grpSpPr>
      <p:pic>
        <p:nvPicPr>
          <p:cNvPr id="6" name="Picture 5" descr="CaritasAU_MasterLogo-tagline_H_POS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68143" y="5864868"/>
            <a:ext cx="2628157" cy="470845"/>
          </a:xfrm>
          <a:prstGeom prst="rect">
            <a:avLst/>
          </a:prstGeom>
        </p:spPr>
      </p:pic>
      <p:sp>
        <p:nvSpPr>
          <p:cNvPr id="8" name="Text Placeholder 15"/>
          <p:cNvSpPr>
            <a:spLocks noGrp="1"/>
          </p:cNvSpPr>
          <p:nvPr>
            <p:ph type="body" sz="quarter" idx="11"/>
          </p:nvPr>
        </p:nvSpPr>
        <p:spPr>
          <a:xfrm>
            <a:off x="539552" y="5864867"/>
            <a:ext cx="4464496" cy="470845"/>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a:t>Click to edit Master text styles</a:t>
            </a:r>
          </a:p>
        </p:txBody>
      </p:sp>
      <p:sp>
        <p:nvSpPr>
          <p:cNvPr id="9"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a:cs typeface="Arial"/>
              </a:defRPr>
            </a:lvl1pPr>
          </a:lstStyle>
          <a:p>
            <a:r>
              <a:rPr lang="en-AU"/>
              <a:t>Click to edit Master title style</a:t>
            </a:r>
            <a:endParaRPr lang="en-US"/>
          </a:p>
        </p:txBody>
      </p:sp>
      <p:sp>
        <p:nvSpPr>
          <p:cNvPr id="11" name="Text Placeholder 9"/>
          <p:cNvSpPr>
            <a:spLocks noGrp="1"/>
          </p:cNvSpPr>
          <p:nvPr>
            <p:ph type="body" sz="quarter" idx="10"/>
          </p:nvPr>
        </p:nvSpPr>
        <p:spPr>
          <a:xfrm>
            <a:off x="539552" y="2060848"/>
            <a:ext cx="7956748" cy="1468437"/>
          </a:xfrm>
          <a:prstGeom prst="rect">
            <a:avLst/>
          </a:prstGeom>
        </p:spPr>
        <p:txBody>
          <a:bodyPr/>
          <a:lstStyle>
            <a:lvl1pPr marL="0" indent="0">
              <a:buFontTx/>
              <a:buNone/>
              <a:defRPr sz="1800" cap="none" baseline="0">
                <a:solidFill>
                  <a:schemeClr val="tx1"/>
                </a:solidFill>
                <a:latin typeface="Arial"/>
                <a:cs typeface="Arial"/>
              </a:defRPr>
            </a:lvl1pPr>
            <a:lvl2pPr marL="0" indent="0">
              <a:spcBef>
                <a:spcPts val="250"/>
              </a:spcBef>
              <a:buFontTx/>
              <a:buNone/>
              <a:defRPr sz="2400" cap="all">
                <a:solidFill>
                  <a:srgbClr val="C1333C"/>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20884369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hat your donations can do">
    <p:bg>
      <p:bgPr>
        <a:solidFill>
          <a:schemeClr val="bg1"/>
        </a:solidFill>
        <a:effectLst/>
      </p:bgPr>
    </p:bg>
    <p:spTree>
      <p:nvGrpSpPr>
        <p:cNvPr id="1" name=""/>
        <p:cNvGrpSpPr/>
        <p:nvPr/>
      </p:nvGrpSpPr>
      <p:grpSpPr>
        <a:xfrm>
          <a:off x="0" y="0"/>
          <a:ext cx="0" cy="0"/>
          <a:chOff x="0" y="0"/>
          <a:chExt cx="0" cy="0"/>
        </a:xfrm>
      </p:grpSpPr>
      <p:pic>
        <p:nvPicPr>
          <p:cNvPr id="6" name="Picture 5" descr="CaritasAU_MasterLogo-tagline_H_POS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68143" y="5864868"/>
            <a:ext cx="2628157" cy="470845"/>
          </a:xfrm>
          <a:prstGeom prst="rect">
            <a:avLst/>
          </a:prstGeom>
        </p:spPr>
      </p:pic>
      <p:sp>
        <p:nvSpPr>
          <p:cNvPr id="8" name="Text Placeholder 15"/>
          <p:cNvSpPr>
            <a:spLocks noGrp="1"/>
          </p:cNvSpPr>
          <p:nvPr>
            <p:ph type="body" sz="quarter" idx="11"/>
          </p:nvPr>
        </p:nvSpPr>
        <p:spPr>
          <a:xfrm>
            <a:off x="539552" y="5864867"/>
            <a:ext cx="4464496" cy="470845"/>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a:t>Click to edit Master text styles</a:t>
            </a:r>
          </a:p>
        </p:txBody>
      </p:sp>
      <p:sp>
        <p:nvSpPr>
          <p:cNvPr id="9"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a:cs typeface="Arial"/>
              </a:defRPr>
            </a:lvl1pPr>
          </a:lstStyle>
          <a:p>
            <a:r>
              <a:rPr lang="en-AU"/>
              <a:t>Click to edit Master title style</a:t>
            </a:r>
            <a:endParaRPr lang="en-US"/>
          </a:p>
        </p:txBody>
      </p:sp>
      <p:sp>
        <p:nvSpPr>
          <p:cNvPr id="11" name="Text Placeholder 9"/>
          <p:cNvSpPr>
            <a:spLocks noGrp="1"/>
          </p:cNvSpPr>
          <p:nvPr>
            <p:ph type="body" sz="quarter" idx="10"/>
          </p:nvPr>
        </p:nvSpPr>
        <p:spPr>
          <a:xfrm>
            <a:off x="647700" y="2050447"/>
            <a:ext cx="4212332" cy="3610801"/>
          </a:xfrm>
          <a:prstGeom prst="rect">
            <a:avLst/>
          </a:prstGeom>
        </p:spPr>
        <p:txBody>
          <a:bodyPr/>
          <a:lstStyle>
            <a:lvl1pPr marL="0" indent="0">
              <a:buFontTx/>
              <a:buNone/>
              <a:defRPr sz="1800" cap="none" baseline="0">
                <a:solidFill>
                  <a:schemeClr val="tx1"/>
                </a:solidFill>
                <a:latin typeface="Arial"/>
                <a:cs typeface="Arial"/>
              </a:defRPr>
            </a:lvl1pPr>
            <a:lvl2pPr marL="0" indent="0">
              <a:spcBef>
                <a:spcPts val="250"/>
              </a:spcBef>
              <a:buFontTx/>
              <a:buNone/>
              <a:defRPr sz="2400" cap="all">
                <a:solidFill>
                  <a:srgbClr val="C1333C"/>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12" name="Picture Placeholder 4"/>
          <p:cNvSpPr>
            <a:spLocks noGrp="1"/>
          </p:cNvSpPr>
          <p:nvPr>
            <p:ph type="pic" sz="quarter" idx="12"/>
          </p:nvPr>
        </p:nvSpPr>
        <p:spPr>
          <a:xfrm>
            <a:off x="6909251" y="2078818"/>
            <a:ext cx="1587050" cy="1566206"/>
          </a:xfrm>
          <a:prstGeom prst="rect">
            <a:avLst/>
          </a:prstGeom>
        </p:spPr>
        <p:txBody>
          <a:bodyPr vert="horz"/>
          <a:lstStyle>
            <a:lvl1pPr>
              <a:defRPr sz="1050">
                <a:latin typeface="Arial"/>
                <a:cs typeface="Arial"/>
              </a:defRPr>
            </a:lvl1pPr>
          </a:lstStyle>
          <a:p>
            <a:endParaRPr lang="en-US"/>
          </a:p>
        </p:txBody>
      </p:sp>
      <p:sp>
        <p:nvSpPr>
          <p:cNvPr id="20" name="Picture Placeholder 4"/>
          <p:cNvSpPr>
            <a:spLocks noGrp="1"/>
          </p:cNvSpPr>
          <p:nvPr>
            <p:ph type="pic" sz="quarter" idx="13"/>
          </p:nvPr>
        </p:nvSpPr>
        <p:spPr>
          <a:xfrm>
            <a:off x="6909251" y="3861048"/>
            <a:ext cx="1587050" cy="1566206"/>
          </a:xfrm>
          <a:prstGeom prst="rect">
            <a:avLst/>
          </a:prstGeom>
        </p:spPr>
        <p:txBody>
          <a:bodyPr vert="horz"/>
          <a:lstStyle>
            <a:lvl1pPr>
              <a:defRPr sz="1050">
                <a:latin typeface="Arial"/>
                <a:cs typeface="Arial"/>
              </a:defRPr>
            </a:lvl1pPr>
          </a:lstStyle>
          <a:p>
            <a:endParaRPr lang="en-US"/>
          </a:p>
        </p:txBody>
      </p:sp>
      <p:sp>
        <p:nvSpPr>
          <p:cNvPr id="21" name="Picture Placeholder 4"/>
          <p:cNvSpPr>
            <a:spLocks noGrp="1"/>
          </p:cNvSpPr>
          <p:nvPr>
            <p:ph type="pic" sz="quarter" idx="14"/>
          </p:nvPr>
        </p:nvSpPr>
        <p:spPr>
          <a:xfrm>
            <a:off x="5074618" y="2078818"/>
            <a:ext cx="1587050" cy="1566206"/>
          </a:xfrm>
          <a:prstGeom prst="rect">
            <a:avLst/>
          </a:prstGeom>
        </p:spPr>
        <p:txBody>
          <a:bodyPr vert="horz"/>
          <a:lstStyle>
            <a:lvl1pPr>
              <a:defRPr sz="1050">
                <a:latin typeface="Arial"/>
                <a:cs typeface="Arial"/>
              </a:defRPr>
            </a:lvl1pPr>
          </a:lstStyle>
          <a:p>
            <a:endParaRPr lang="en-US"/>
          </a:p>
        </p:txBody>
      </p:sp>
      <p:sp>
        <p:nvSpPr>
          <p:cNvPr id="22" name="Picture Placeholder 4"/>
          <p:cNvSpPr>
            <a:spLocks noGrp="1"/>
          </p:cNvSpPr>
          <p:nvPr>
            <p:ph type="pic" sz="quarter" idx="15"/>
          </p:nvPr>
        </p:nvSpPr>
        <p:spPr>
          <a:xfrm>
            <a:off x="5074618" y="3861048"/>
            <a:ext cx="1587050" cy="1566206"/>
          </a:xfrm>
          <a:prstGeom prst="rect">
            <a:avLst/>
          </a:prstGeom>
        </p:spPr>
        <p:txBody>
          <a:bodyPr vert="horz"/>
          <a:lstStyle>
            <a:lvl1pPr>
              <a:defRPr sz="1050">
                <a:latin typeface="Arial"/>
                <a:cs typeface="Arial"/>
              </a:defRPr>
            </a:lvl1pPr>
          </a:lstStyle>
          <a:p>
            <a:endParaRPr lang="en-US"/>
          </a:p>
        </p:txBody>
      </p:sp>
    </p:spTree>
    <p:extLst>
      <p:ext uri="{BB962C8B-B14F-4D97-AF65-F5344CB8AC3E}">
        <p14:creationId xmlns:p14="http://schemas.microsoft.com/office/powerpoint/2010/main" val="37277083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columns no images">
    <p:bg>
      <p:bgPr>
        <a:solidFill>
          <a:schemeClr val="bg1"/>
        </a:solidFill>
        <a:effectLst/>
      </p:bgPr>
    </p:bg>
    <p:spTree>
      <p:nvGrpSpPr>
        <p:cNvPr id="1" name=""/>
        <p:cNvGrpSpPr/>
        <p:nvPr/>
      </p:nvGrpSpPr>
      <p:grpSpPr>
        <a:xfrm>
          <a:off x="0" y="0"/>
          <a:ext cx="0" cy="0"/>
          <a:chOff x="0" y="0"/>
          <a:chExt cx="0" cy="0"/>
        </a:xfrm>
      </p:grpSpPr>
      <p:pic>
        <p:nvPicPr>
          <p:cNvPr id="6" name="Picture 5" descr="CaritasAU_MasterLogo-tagline_H_POS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68143" y="5864868"/>
            <a:ext cx="2628157" cy="470845"/>
          </a:xfrm>
          <a:prstGeom prst="rect">
            <a:avLst/>
          </a:prstGeom>
        </p:spPr>
      </p:pic>
      <p:sp>
        <p:nvSpPr>
          <p:cNvPr id="8" name="Text Placeholder 15"/>
          <p:cNvSpPr>
            <a:spLocks noGrp="1"/>
          </p:cNvSpPr>
          <p:nvPr>
            <p:ph type="body" sz="quarter" idx="11"/>
          </p:nvPr>
        </p:nvSpPr>
        <p:spPr>
          <a:xfrm>
            <a:off x="539552" y="5864867"/>
            <a:ext cx="4464496" cy="470845"/>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a:t>Click to edit Master text styles</a:t>
            </a:r>
          </a:p>
        </p:txBody>
      </p:sp>
      <p:sp>
        <p:nvSpPr>
          <p:cNvPr id="9"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a:cs typeface="Arial"/>
              </a:defRPr>
            </a:lvl1pPr>
          </a:lstStyle>
          <a:p>
            <a:r>
              <a:rPr lang="en-AU"/>
              <a:t>Click to edit Master title style</a:t>
            </a:r>
            <a:endParaRPr lang="en-US"/>
          </a:p>
        </p:txBody>
      </p:sp>
      <p:sp>
        <p:nvSpPr>
          <p:cNvPr id="11" name="Text Placeholder 9"/>
          <p:cNvSpPr>
            <a:spLocks noGrp="1"/>
          </p:cNvSpPr>
          <p:nvPr>
            <p:ph type="body" sz="quarter" idx="10"/>
          </p:nvPr>
        </p:nvSpPr>
        <p:spPr>
          <a:xfrm>
            <a:off x="539552" y="2060848"/>
            <a:ext cx="7956748" cy="1468437"/>
          </a:xfrm>
          <a:prstGeom prst="rect">
            <a:avLst/>
          </a:prstGeom>
        </p:spPr>
        <p:txBody>
          <a:bodyPr numCol="2" spcCol="180000"/>
          <a:lstStyle>
            <a:lvl1pPr marL="0" indent="0">
              <a:buFontTx/>
              <a:buNone/>
              <a:defRPr sz="1800" cap="none" baseline="0">
                <a:solidFill>
                  <a:schemeClr val="tx1"/>
                </a:solidFill>
                <a:latin typeface="Arial"/>
                <a:cs typeface="Arial"/>
              </a:defRPr>
            </a:lvl1pPr>
            <a:lvl2pPr marL="0" indent="0">
              <a:spcBef>
                <a:spcPts val="250"/>
              </a:spcBef>
              <a:buFontTx/>
              <a:buNone/>
              <a:defRPr sz="2400" cap="all">
                <a:solidFill>
                  <a:srgbClr val="C1333C"/>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pic>
        <p:nvPicPr>
          <p:cNvPr id="15" name="Picture 14" descr="increase indent button.png"/>
          <p:cNvPicPr>
            <a:picLocks noChangeAspect="1"/>
          </p:cNvPicPr>
          <p:nvPr userDrawn="1"/>
        </p:nvPicPr>
        <p:blipFill rotWithShape="1">
          <a:blip r:embed="rId3" cstate="screen">
            <a:extLst>
              <a:ext uri="{28A0092B-C50C-407E-A947-70E740481C1C}">
                <a14:useLocalDpi xmlns:a14="http://schemas.microsoft.com/office/drawing/2010/main"/>
              </a:ext>
            </a:extLst>
          </a:blip>
          <a:srcRect r="-98"/>
          <a:stretch/>
        </p:blipFill>
        <p:spPr>
          <a:xfrm rot="10800000">
            <a:off x="-7309320" y="1124744"/>
            <a:ext cx="406798" cy="304800"/>
          </a:xfrm>
          <a:prstGeom prst="rect">
            <a:avLst/>
          </a:prstGeom>
        </p:spPr>
      </p:pic>
    </p:spTree>
    <p:extLst>
      <p:ext uri="{BB962C8B-B14F-4D97-AF65-F5344CB8AC3E}">
        <p14:creationId xmlns:p14="http://schemas.microsoft.com/office/powerpoint/2010/main" val="1244482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 descriptor">
    <p:bg>
      <p:bgPr>
        <a:solidFill>
          <a:srgbClr val="A7170B"/>
        </a:solidFill>
        <a:effectLst/>
      </p:bgPr>
    </p:bg>
    <p:spTree>
      <p:nvGrpSpPr>
        <p:cNvPr id="1" name=""/>
        <p:cNvGrpSpPr/>
        <p:nvPr/>
      </p:nvGrpSpPr>
      <p:grpSpPr>
        <a:xfrm>
          <a:off x="0" y="0"/>
          <a:ext cx="0" cy="0"/>
          <a:chOff x="0" y="0"/>
          <a:chExt cx="0" cy="0"/>
        </a:xfrm>
      </p:grpSpPr>
      <p:pic>
        <p:nvPicPr>
          <p:cNvPr id="3" name="Picture 1" descr="CaritasAU_MasterLogo-descriptor_H_REV_CMYK.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651500" y="5857875"/>
            <a:ext cx="2881313"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reeform 1"/>
          <p:cNvSpPr>
            <a:spLocks noChangeArrowheads="1"/>
          </p:cNvSpPr>
          <p:nvPr userDrawn="1"/>
        </p:nvSpPr>
        <p:spPr bwMode="auto">
          <a:xfrm>
            <a:off x="1187450" y="2492375"/>
            <a:ext cx="2189163" cy="2160588"/>
          </a:xfrm>
          <a:custGeom>
            <a:avLst/>
            <a:gdLst>
              <a:gd name="T0" fmla="*/ 2147483646 w 9401"/>
              <a:gd name="T1" fmla="*/ 2147483646 h 9279"/>
              <a:gd name="T2" fmla="*/ 2147483646 w 9401"/>
              <a:gd name="T3" fmla="*/ 2147483646 h 9279"/>
              <a:gd name="T4" fmla="*/ 2147483646 w 9401"/>
              <a:gd name="T5" fmla="*/ 2147483646 h 9279"/>
              <a:gd name="T6" fmla="*/ 2147483646 w 9401"/>
              <a:gd name="T7" fmla="*/ 2147483646 h 9279"/>
              <a:gd name="T8" fmla="*/ 2147483646 w 9401"/>
              <a:gd name="T9" fmla="*/ 2147483646 h 9279"/>
              <a:gd name="T10" fmla="*/ 2147483646 w 9401"/>
              <a:gd name="T11" fmla="*/ 2147483646 h 9279"/>
              <a:gd name="T12" fmla="*/ 2147483646 w 9401"/>
              <a:gd name="T13" fmla="*/ 2147483646 h 9279"/>
              <a:gd name="T14" fmla="*/ 2147483646 w 9401"/>
              <a:gd name="T15" fmla="*/ 2147483646 h 9279"/>
              <a:gd name="T16" fmla="*/ 2147483646 w 9401"/>
              <a:gd name="T17" fmla="*/ 2147483646 h 9279"/>
              <a:gd name="T18" fmla="*/ 2147483646 w 9401"/>
              <a:gd name="T19" fmla="*/ 2147483646 h 9279"/>
              <a:gd name="T20" fmla="*/ 2147483646 w 9401"/>
              <a:gd name="T21" fmla="*/ 2147483646 h 9279"/>
              <a:gd name="T22" fmla="*/ 2147483646 w 9401"/>
              <a:gd name="T23" fmla="*/ 0 h 9279"/>
              <a:gd name="T24" fmla="*/ 2147483646 w 9401"/>
              <a:gd name="T25" fmla="*/ 2147483646 h 9279"/>
              <a:gd name="T26" fmla="*/ 2147483646 w 9401"/>
              <a:gd name="T27" fmla="*/ 2147483646 h 9279"/>
              <a:gd name="T28" fmla="*/ 2147483646 w 9401"/>
              <a:gd name="T29" fmla="*/ 2147483646 h 9279"/>
              <a:gd name="T30" fmla="*/ 2147483646 w 9401"/>
              <a:gd name="T31" fmla="*/ 2147483646 h 9279"/>
              <a:gd name="T32" fmla="*/ 2147483646 w 9401"/>
              <a:gd name="T33" fmla="*/ 2147483646 h 9279"/>
              <a:gd name="T34" fmla="*/ 0 w 9401"/>
              <a:gd name="T35" fmla="*/ 2147483646 h 9279"/>
              <a:gd name="T36" fmla="*/ 0 w 9401"/>
              <a:gd name="T37" fmla="*/ 2147483646 h 9279"/>
              <a:gd name="T38" fmla="*/ 2147483646 w 9401"/>
              <a:gd name="T39" fmla="*/ 2147483646 h 9279"/>
              <a:gd name="T40" fmla="*/ 2147483646 w 9401"/>
              <a:gd name="T41" fmla="*/ 2147483646 h 9279"/>
              <a:gd name="T42" fmla="*/ 2147483646 w 9401"/>
              <a:gd name="T43" fmla="*/ 2147483646 h 9279"/>
              <a:gd name="T44" fmla="*/ 2147483646 w 9401"/>
              <a:gd name="T45" fmla="*/ 2147483646 h 9279"/>
              <a:gd name="T46" fmla="*/ 2147483646 w 9401"/>
              <a:gd name="T47" fmla="*/ 2147483646 h 9279"/>
              <a:gd name="T48" fmla="*/ 2147483646 w 9401"/>
              <a:gd name="T49" fmla="*/ 2147483646 h 9279"/>
              <a:gd name="T50" fmla="*/ 2147483646 w 9401"/>
              <a:gd name="T51" fmla="*/ 2147483646 h 9279"/>
              <a:gd name="T52" fmla="*/ 2147483646 w 9401"/>
              <a:gd name="T53" fmla="*/ 2147483646 h 9279"/>
              <a:gd name="T54" fmla="*/ 2147483646 w 9401"/>
              <a:gd name="T55" fmla="*/ 2147483646 h 9279"/>
              <a:gd name="T56" fmla="*/ 2147483646 w 9401"/>
              <a:gd name="T57" fmla="*/ 2147483646 h 9279"/>
              <a:gd name="T58" fmla="*/ 2147483646 w 9401"/>
              <a:gd name="T59" fmla="*/ 2147483646 h 9279"/>
              <a:gd name="T60" fmla="*/ 2147483646 w 9401"/>
              <a:gd name="T61" fmla="*/ 2147483646 h 9279"/>
              <a:gd name="T62" fmla="*/ 2147483646 w 9401"/>
              <a:gd name="T63" fmla="*/ 2147483646 h 9279"/>
              <a:gd name="T64" fmla="*/ 2147483646 w 9401"/>
              <a:gd name="T65" fmla="*/ 2147483646 h 9279"/>
              <a:gd name="T66" fmla="*/ 2147483646 w 9401"/>
              <a:gd name="T67" fmla="*/ 2147483646 h 9279"/>
              <a:gd name="T68" fmla="*/ 2147483646 w 9401"/>
              <a:gd name="T69" fmla="*/ 2147483646 h 9279"/>
              <a:gd name="T70" fmla="*/ 2147483646 w 9401"/>
              <a:gd name="T71" fmla="*/ 2147483646 h 9279"/>
              <a:gd name="T72" fmla="*/ 2147483646 w 9401"/>
              <a:gd name="T73" fmla="*/ 2147483646 h 9279"/>
              <a:gd name="T74" fmla="*/ 2147483646 w 9401"/>
              <a:gd name="T75" fmla="*/ 2147483646 h 9279"/>
              <a:gd name="T76" fmla="*/ 2147483646 w 9401"/>
              <a:gd name="T77" fmla="*/ 2147483646 h 9279"/>
              <a:gd name="T78" fmla="*/ 2147483646 w 9401"/>
              <a:gd name="T79" fmla="*/ 2147483646 h 9279"/>
              <a:gd name="T80" fmla="*/ 2147483646 w 9401"/>
              <a:gd name="T81" fmla="*/ 2147483646 h 9279"/>
              <a:gd name="T82" fmla="*/ 2147483646 w 9401"/>
              <a:gd name="T83" fmla="*/ 2147483646 h 9279"/>
              <a:gd name="T84" fmla="*/ 2147483646 w 9401"/>
              <a:gd name="T85" fmla="*/ 2147483646 h 9279"/>
              <a:gd name="T86" fmla="*/ 2147483646 w 9401"/>
              <a:gd name="T87" fmla="*/ 2147483646 h 9279"/>
              <a:gd name="T88" fmla="*/ 2147483646 w 9401"/>
              <a:gd name="T89" fmla="*/ 2147483646 h 9279"/>
              <a:gd name="T90" fmla="*/ 2147483646 w 9401"/>
              <a:gd name="T91" fmla="*/ 2147483646 h 9279"/>
              <a:gd name="T92" fmla="*/ 2147483646 w 9401"/>
              <a:gd name="T93" fmla="*/ 2147483646 h 9279"/>
              <a:gd name="T94" fmla="*/ 2147483646 w 9401"/>
              <a:gd name="T95" fmla="*/ 2147483646 h 9279"/>
              <a:gd name="T96" fmla="*/ 2147483646 w 9401"/>
              <a:gd name="T97" fmla="*/ 2147483646 h 9279"/>
              <a:gd name="T98" fmla="*/ 2147483646 w 9401"/>
              <a:gd name="T99" fmla="*/ 2147483646 h 9279"/>
              <a:gd name="T100" fmla="*/ 2147483646 w 9401"/>
              <a:gd name="T101" fmla="*/ 2147483646 h 92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Arial" panose="020B0604020202020204" pitchFamily="34" charset="0"/>
            </a:endParaRPr>
          </a:p>
        </p:txBody>
      </p:sp>
      <p:sp>
        <p:nvSpPr>
          <p:cNvPr id="5" name="Freeform 1"/>
          <p:cNvSpPr>
            <a:spLocks noChangeArrowheads="1"/>
          </p:cNvSpPr>
          <p:nvPr userDrawn="1"/>
        </p:nvSpPr>
        <p:spPr bwMode="auto">
          <a:xfrm>
            <a:off x="3476625" y="2505075"/>
            <a:ext cx="2174875" cy="2147888"/>
          </a:xfrm>
          <a:custGeom>
            <a:avLst/>
            <a:gdLst>
              <a:gd name="T0" fmla="*/ 2147483646 w 9401"/>
              <a:gd name="T1" fmla="*/ 2147483646 h 9279"/>
              <a:gd name="T2" fmla="*/ 2147483646 w 9401"/>
              <a:gd name="T3" fmla="*/ 2147483646 h 9279"/>
              <a:gd name="T4" fmla="*/ 2147483646 w 9401"/>
              <a:gd name="T5" fmla="*/ 2147483646 h 9279"/>
              <a:gd name="T6" fmla="*/ 2147483646 w 9401"/>
              <a:gd name="T7" fmla="*/ 2147483646 h 9279"/>
              <a:gd name="T8" fmla="*/ 2147483646 w 9401"/>
              <a:gd name="T9" fmla="*/ 2147483646 h 9279"/>
              <a:gd name="T10" fmla="*/ 2147483646 w 9401"/>
              <a:gd name="T11" fmla="*/ 2147483646 h 9279"/>
              <a:gd name="T12" fmla="*/ 2147483646 w 9401"/>
              <a:gd name="T13" fmla="*/ 2147483646 h 9279"/>
              <a:gd name="T14" fmla="*/ 2147483646 w 9401"/>
              <a:gd name="T15" fmla="*/ 2147483646 h 9279"/>
              <a:gd name="T16" fmla="*/ 2147483646 w 9401"/>
              <a:gd name="T17" fmla="*/ 2147483646 h 9279"/>
              <a:gd name="T18" fmla="*/ 2147483646 w 9401"/>
              <a:gd name="T19" fmla="*/ 2147483646 h 9279"/>
              <a:gd name="T20" fmla="*/ 2147483646 w 9401"/>
              <a:gd name="T21" fmla="*/ 2147483646 h 9279"/>
              <a:gd name="T22" fmla="*/ 2147483646 w 9401"/>
              <a:gd name="T23" fmla="*/ 0 h 9279"/>
              <a:gd name="T24" fmla="*/ 2147483646 w 9401"/>
              <a:gd name="T25" fmla="*/ 2147483646 h 9279"/>
              <a:gd name="T26" fmla="*/ 2147483646 w 9401"/>
              <a:gd name="T27" fmla="*/ 2147483646 h 9279"/>
              <a:gd name="T28" fmla="*/ 2147483646 w 9401"/>
              <a:gd name="T29" fmla="*/ 2147483646 h 9279"/>
              <a:gd name="T30" fmla="*/ 2147483646 w 9401"/>
              <a:gd name="T31" fmla="*/ 2147483646 h 9279"/>
              <a:gd name="T32" fmla="*/ 2147483646 w 9401"/>
              <a:gd name="T33" fmla="*/ 2147483646 h 9279"/>
              <a:gd name="T34" fmla="*/ 0 w 9401"/>
              <a:gd name="T35" fmla="*/ 2147483646 h 9279"/>
              <a:gd name="T36" fmla="*/ 0 w 9401"/>
              <a:gd name="T37" fmla="*/ 2147483646 h 9279"/>
              <a:gd name="T38" fmla="*/ 2147483646 w 9401"/>
              <a:gd name="T39" fmla="*/ 2147483646 h 9279"/>
              <a:gd name="T40" fmla="*/ 2147483646 w 9401"/>
              <a:gd name="T41" fmla="*/ 2147483646 h 9279"/>
              <a:gd name="T42" fmla="*/ 2147483646 w 9401"/>
              <a:gd name="T43" fmla="*/ 2147483646 h 9279"/>
              <a:gd name="T44" fmla="*/ 2147483646 w 9401"/>
              <a:gd name="T45" fmla="*/ 2147483646 h 9279"/>
              <a:gd name="T46" fmla="*/ 2147483646 w 9401"/>
              <a:gd name="T47" fmla="*/ 2147483646 h 9279"/>
              <a:gd name="T48" fmla="*/ 2147483646 w 9401"/>
              <a:gd name="T49" fmla="*/ 2147483646 h 9279"/>
              <a:gd name="T50" fmla="*/ 2147483646 w 9401"/>
              <a:gd name="T51" fmla="*/ 2147483646 h 9279"/>
              <a:gd name="T52" fmla="*/ 2147483646 w 9401"/>
              <a:gd name="T53" fmla="*/ 2147483646 h 9279"/>
              <a:gd name="T54" fmla="*/ 2147483646 w 9401"/>
              <a:gd name="T55" fmla="*/ 2147483646 h 9279"/>
              <a:gd name="T56" fmla="*/ 2147483646 w 9401"/>
              <a:gd name="T57" fmla="*/ 2147483646 h 9279"/>
              <a:gd name="T58" fmla="*/ 2147483646 w 9401"/>
              <a:gd name="T59" fmla="*/ 2147483646 h 9279"/>
              <a:gd name="T60" fmla="*/ 2147483646 w 9401"/>
              <a:gd name="T61" fmla="*/ 2147483646 h 9279"/>
              <a:gd name="T62" fmla="*/ 2147483646 w 9401"/>
              <a:gd name="T63" fmla="*/ 2147483646 h 9279"/>
              <a:gd name="T64" fmla="*/ 2147483646 w 9401"/>
              <a:gd name="T65" fmla="*/ 2147483646 h 9279"/>
              <a:gd name="T66" fmla="*/ 2147483646 w 9401"/>
              <a:gd name="T67" fmla="*/ 2147483646 h 9279"/>
              <a:gd name="T68" fmla="*/ 2147483646 w 9401"/>
              <a:gd name="T69" fmla="*/ 2147483646 h 9279"/>
              <a:gd name="T70" fmla="*/ 2147483646 w 9401"/>
              <a:gd name="T71" fmla="*/ 2147483646 h 9279"/>
              <a:gd name="T72" fmla="*/ 2147483646 w 9401"/>
              <a:gd name="T73" fmla="*/ 2147483646 h 9279"/>
              <a:gd name="T74" fmla="*/ 2147483646 w 9401"/>
              <a:gd name="T75" fmla="*/ 2147483646 h 9279"/>
              <a:gd name="T76" fmla="*/ 2147483646 w 9401"/>
              <a:gd name="T77" fmla="*/ 2147483646 h 9279"/>
              <a:gd name="T78" fmla="*/ 2147483646 w 9401"/>
              <a:gd name="T79" fmla="*/ 2147483646 h 9279"/>
              <a:gd name="T80" fmla="*/ 2147483646 w 9401"/>
              <a:gd name="T81" fmla="*/ 2147483646 h 9279"/>
              <a:gd name="T82" fmla="*/ 2147483646 w 9401"/>
              <a:gd name="T83" fmla="*/ 2147483646 h 9279"/>
              <a:gd name="T84" fmla="*/ 2147483646 w 9401"/>
              <a:gd name="T85" fmla="*/ 2147483646 h 9279"/>
              <a:gd name="T86" fmla="*/ 2147483646 w 9401"/>
              <a:gd name="T87" fmla="*/ 2147483646 h 9279"/>
              <a:gd name="T88" fmla="*/ 2147483646 w 9401"/>
              <a:gd name="T89" fmla="*/ 2147483646 h 9279"/>
              <a:gd name="T90" fmla="*/ 2147483646 w 9401"/>
              <a:gd name="T91" fmla="*/ 2147483646 h 9279"/>
              <a:gd name="T92" fmla="*/ 2147483646 w 9401"/>
              <a:gd name="T93" fmla="*/ 2147483646 h 9279"/>
              <a:gd name="T94" fmla="*/ 2147483646 w 9401"/>
              <a:gd name="T95" fmla="*/ 2147483646 h 9279"/>
              <a:gd name="T96" fmla="*/ 2147483646 w 9401"/>
              <a:gd name="T97" fmla="*/ 2147483646 h 9279"/>
              <a:gd name="T98" fmla="*/ 2147483646 w 9401"/>
              <a:gd name="T99" fmla="*/ 2147483646 h 9279"/>
              <a:gd name="T100" fmla="*/ 2147483646 w 9401"/>
              <a:gd name="T101" fmla="*/ 2147483646 h 92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Arial" panose="020B0604020202020204" pitchFamily="34" charset="0"/>
            </a:endParaRPr>
          </a:p>
        </p:txBody>
      </p:sp>
      <p:sp>
        <p:nvSpPr>
          <p:cNvPr id="6" name="Freeform 1"/>
          <p:cNvSpPr>
            <a:spLocks noChangeArrowheads="1"/>
          </p:cNvSpPr>
          <p:nvPr userDrawn="1"/>
        </p:nvSpPr>
        <p:spPr bwMode="auto">
          <a:xfrm>
            <a:off x="5780088" y="2505075"/>
            <a:ext cx="2176462" cy="2147888"/>
          </a:xfrm>
          <a:custGeom>
            <a:avLst/>
            <a:gdLst>
              <a:gd name="T0" fmla="*/ 2147483646 w 9401"/>
              <a:gd name="T1" fmla="*/ 2147483646 h 9279"/>
              <a:gd name="T2" fmla="*/ 2147483646 w 9401"/>
              <a:gd name="T3" fmla="*/ 2147483646 h 9279"/>
              <a:gd name="T4" fmla="*/ 2147483646 w 9401"/>
              <a:gd name="T5" fmla="*/ 2147483646 h 9279"/>
              <a:gd name="T6" fmla="*/ 2147483646 w 9401"/>
              <a:gd name="T7" fmla="*/ 2147483646 h 9279"/>
              <a:gd name="T8" fmla="*/ 2147483646 w 9401"/>
              <a:gd name="T9" fmla="*/ 2147483646 h 9279"/>
              <a:gd name="T10" fmla="*/ 2147483646 w 9401"/>
              <a:gd name="T11" fmla="*/ 2147483646 h 9279"/>
              <a:gd name="T12" fmla="*/ 2147483646 w 9401"/>
              <a:gd name="T13" fmla="*/ 2147483646 h 9279"/>
              <a:gd name="T14" fmla="*/ 2147483646 w 9401"/>
              <a:gd name="T15" fmla="*/ 2147483646 h 9279"/>
              <a:gd name="T16" fmla="*/ 2147483646 w 9401"/>
              <a:gd name="T17" fmla="*/ 2147483646 h 9279"/>
              <a:gd name="T18" fmla="*/ 2147483646 w 9401"/>
              <a:gd name="T19" fmla="*/ 2147483646 h 9279"/>
              <a:gd name="T20" fmla="*/ 2147483646 w 9401"/>
              <a:gd name="T21" fmla="*/ 2147483646 h 9279"/>
              <a:gd name="T22" fmla="*/ 2147483646 w 9401"/>
              <a:gd name="T23" fmla="*/ 0 h 9279"/>
              <a:gd name="T24" fmla="*/ 2147483646 w 9401"/>
              <a:gd name="T25" fmla="*/ 2147483646 h 9279"/>
              <a:gd name="T26" fmla="*/ 2147483646 w 9401"/>
              <a:gd name="T27" fmla="*/ 2147483646 h 9279"/>
              <a:gd name="T28" fmla="*/ 2147483646 w 9401"/>
              <a:gd name="T29" fmla="*/ 2147483646 h 9279"/>
              <a:gd name="T30" fmla="*/ 2147483646 w 9401"/>
              <a:gd name="T31" fmla="*/ 2147483646 h 9279"/>
              <a:gd name="T32" fmla="*/ 2147483646 w 9401"/>
              <a:gd name="T33" fmla="*/ 2147483646 h 9279"/>
              <a:gd name="T34" fmla="*/ 0 w 9401"/>
              <a:gd name="T35" fmla="*/ 2147483646 h 9279"/>
              <a:gd name="T36" fmla="*/ 0 w 9401"/>
              <a:gd name="T37" fmla="*/ 2147483646 h 9279"/>
              <a:gd name="T38" fmla="*/ 2147483646 w 9401"/>
              <a:gd name="T39" fmla="*/ 2147483646 h 9279"/>
              <a:gd name="T40" fmla="*/ 2147483646 w 9401"/>
              <a:gd name="T41" fmla="*/ 2147483646 h 9279"/>
              <a:gd name="T42" fmla="*/ 2147483646 w 9401"/>
              <a:gd name="T43" fmla="*/ 2147483646 h 9279"/>
              <a:gd name="T44" fmla="*/ 2147483646 w 9401"/>
              <a:gd name="T45" fmla="*/ 2147483646 h 9279"/>
              <a:gd name="T46" fmla="*/ 2147483646 w 9401"/>
              <a:gd name="T47" fmla="*/ 2147483646 h 9279"/>
              <a:gd name="T48" fmla="*/ 2147483646 w 9401"/>
              <a:gd name="T49" fmla="*/ 2147483646 h 9279"/>
              <a:gd name="T50" fmla="*/ 2147483646 w 9401"/>
              <a:gd name="T51" fmla="*/ 2147483646 h 9279"/>
              <a:gd name="T52" fmla="*/ 2147483646 w 9401"/>
              <a:gd name="T53" fmla="*/ 2147483646 h 9279"/>
              <a:gd name="T54" fmla="*/ 2147483646 w 9401"/>
              <a:gd name="T55" fmla="*/ 2147483646 h 9279"/>
              <a:gd name="T56" fmla="*/ 2147483646 w 9401"/>
              <a:gd name="T57" fmla="*/ 2147483646 h 9279"/>
              <a:gd name="T58" fmla="*/ 2147483646 w 9401"/>
              <a:gd name="T59" fmla="*/ 2147483646 h 9279"/>
              <a:gd name="T60" fmla="*/ 2147483646 w 9401"/>
              <a:gd name="T61" fmla="*/ 2147483646 h 9279"/>
              <a:gd name="T62" fmla="*/ 2147483646 w 9401"/>
              <a:gd name="T63" fmla="*/ 2147483646 h 9279"/>
              <a:gd name="T64" fmla="*/ 2147483646 w 9401"/>
              <a:gd name="T65" fmla="*/ 2147483646 h 9279"/>
              <a:gd name="T66" fmla="*/ 2147483646 w 9401"/>
              <a:gd name="T67" fmla="*/ 2147483646 h 9279"/>
              <a:gd name="T68" fmla="*/ 2147483646 w 9401"/>
              <a:gd name="T69" fmla="*/ 2147483646 h 9279"/>
              <a:gd name="T70" fmla="*/ 2147483646 w 9401"/>
              <a:gd name="T71" fmla="*/ 2147483646 h 9279"/>
              <a:gd name="T72" fmla="*/ 2147483646 w 9401"/>
              <a:gd name="T73" fmla="*/ 2147483646 h 9279"/>
              <a:gd name="T74" fmla="*/ 2147483646 w 9401"/>
              <a:gd name="T75" fmla="*/ 2147483646 h 9279"/>
              <a:gd name="T76" fmla="*/ 2147483646 w 9401"/>
              <a:gd name="T77" fmla="*/ 2147483646 h 9279"/>
              <a:gd name="T78" fmla="*/ 2147483646 w 9401"/>
              <a:gd name="T79" fmla="*/ 2147483646 h 9279"/>
              <a:gd name="T80" fmla="*/ 2147483646 w 9401"/>
              <a:gd name="T81" fmla="*/ 2147483646 h 9279"/>
              <a:gd name="T82" fmla="*/ 2147483646 w 9401"/>
              <a:gd name="T83" fmla="*/ 2147483646 h 9279"/>
              <a:gd name="T84" fmla="*/ 2147483646 w 9401"/>
              <a:gd name="T85" fmla="*/ 2147483646 h 9279"/>
              <a:gd name="T86" fmla="*/ 2147483646 w 9401"/>
              <a:gd name="T87" fmla="*/ 2147483646 h 9279"/>
              <a:gd name="T88" fmla="*/ 2147483646 w 9401"/>
              <a:gd name="T89" fmla="*/ 2147483646 h 9279"/>
              <a:gd name="T90" fmla="*/ 2147483646 w 9401"/>
              <a:gd name="T91" fmla="*/ 2147483646 h 9279"/>
              <a:gd name="T92" fmla="*/ 2147483646 w 9401"/>
              <a:gd name="T93" fmla="*/ 2147483646 h 9279"/>
              <a:gd name="T94" fmla="*/ 2147483646 w 9401"/>
              <a:gd name="T95" fmla="*/ 2147483646 h 9279"/>
              <a:gd name="T96" fmla="*/ 2147483646 w 9401"/>
              <a:gd name="T97" fmla="*/ 2147483646 h 9279"/>
              <a:gd name="T98" fmla="*/ 2147483646 w 9401"/>
              <a:gd name="T99" fmla="*/ 2147483646 h 9279"/>
              <a:gd name="T100" fmla="*/ 2147483646 w 9401"/>
              <a:gd name="T101" fmla="*/ 2147483646 h 92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Arial" panose="020B0604020202020204" pitchFamily="34" charset="0"/>
            </a:endParaRPr>
          </a:p>
        </p:txBody>
      </p:sp>
      <p:sp>
        <p:nvSpPr>
          <p:cNvPr id="8" name="TextBox 7"/>
          <p:cNvSpPr txBox="1"/>
          <p:nvPr userDrawn="1"/>
        </p:nvSpPr>
        <p:spPr>
          <a:xfrm>
            <a:off x="9467850" y="149225"/>
            <a:ext cx="4321175" cy="8125301"/>
          </a:xfrm>
          <a:prstGeom prst="rect">
            <a:avLst/>
          </a:prstGeom>
          <a:noFill/>
        </p:spPr>
        <p:txBody>
          <a:bodyPr>
            <a:spAutoFit/>
          </a:bodyPr>
          <a:lstStyle>
            <a:lvl1pPr>
              <a:defRPr>
                <a:solidFill>
                  <a:schemeClr val="tx1"/>
                </a:solidFill>
                <a:latin typeface="Calibri" pitchFamily="34" charset="0"/>
              </a:defRPr>
            </a:lvl1pPr>
            <a:lvl2pPr marL="800100" indent="-34290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r>
              <a:rPr lang="en-US" altLang="en-US" b="1">
                <a:latin typeface="Arial" panose="020B0604020202020204" pitchFamily="34" charset="0"/>
              </a:rPr>
              <a:t>How to place an editable the voice box shape</a:t>
            </a:r>
          </a:p>
          <a:p>
            <a:pPr eaLnBrk="1" hangingPunct="1">
              <a:buFontTx/>
              <a:buAutoNum type="arabicPeriod"/>
            </a:pPr>
            <a:r>
              <a:rPr lang="en-US" altLang="en-US">
                <a:latin typeface="Arial" panose="020B0604020202020204" pitchFamily="34" charset="0"/>
              </a:rPr>
              <a:t>Open up master page that matches the placed slide</a:t>
            </a:r>
          </a:p>
          <a:p>
            <a:pPr lvl="1" eaLnBrk="1" hangingPunct="1">
              <a:buFont typeface="Arial" charset="0"/>
              <a:buChar char="•"/>
            </a:pPr>
            <a:r>
              <a:rPr lang="en-US" altLang="en-US">
                <a:latin typeface="Arial" panose="020B0604020202020204" pitchFamily="34" charset="0"/>
              </a:rPr>
              <a:t>View &gt; Master &gt; Slide Master</a:t>
            </a:r>
          </a:p>
          <a:p>
            <a:pPr eaLnBrk="1" hangingPunct="1">
              <a:buFontTx/>
              <a:buAutoNum type="arabicPeriod"/>
            </a:pPr>
            <a:r>
              <a:rPr lang="en-US" altLang="en-US">
                <a:latin typeface="Arial" panose="020B0604020202020204" pitchFamily="34" charset="0"/>
              </a:rPr>
              <a:t>Go to the corresponding master page and copy the voice box shapes</a:t>
            </a:r>
          </a:p>
          <a:p>
            <a:pPr eaLnBrk="1" hangingPunct="1">
              <a:buFontTx/>
              <a:buAutoNum type="arabicPeriod"/>
            </a:pPr>
            <a:r>
              <a:rPr lang="en-US" altLang="en-US">
                <a:latin typeface="Arial" panose="020B0604020202020204" pitchFamily="34" charset="0"/>
              </a:rPr>
              <a:t>Close master page view</a:t>
            </a:r>
          </a:p>
          <a:p>
            <a:pPr eaLnBrk="1" hangingPunct="1">
              <a:buFontTx/>
              <a:buAutoNum type="arabicPeriod"/>
            </a:pPr>
            <a:r>
              <a:rPr lang="en-US" altLang="en-US">
                <a:latin typeface="Arial" panose="020B0604020202020204" pitchFamily="34" charset="0"/>
              </a:rPr>
              <a:t>Paste voice box shapes onto the presentation page</a:t>
            </a:r>
          </a:p>
          <a:p>
            <a:pPr eaLnBrk="1" hangingPunct="1">
              <a:buFontTx/>
              <a:buAutoNum type="arabicPeriod"/>
            </a:pPr>
            <a:endParaRPr lang="en-US" altLang="en-US">
              <a:latin typeface="Arial" panose="020B0604020202020204" pitchFamily="34" charset="0"/>
            </a:endParaRPr>
          </a:p>
          <a:p>
            <a:pPr eaLnBrk="1" hangingPunct="1"/>
            <a:r>
              <a:rPr lang="en-US" altLang="en-US" b="1">
                <a:latin typeface="Arial" panose="020B0604020202020204" pitchFamily="34" charset="0"/>
              </a:rPr>
              <a:t>How to place an image within the voice box</a:t>
            </a:r>
          </a:p>
          <a:p>
            <a:pPr eaLnBrk="1" hangingPunct="1">
              <a:buFont typeface="Calibri" pitchFamily="34" charset="0"/>
              <a:buAutoNum type="arabicPeriod"/>
            </a:pPr>
            <a:r>
              <a:rPr lang="en-US" altLang="en-US">
                <a:latin typeface="Arial" panose="020B0604020202020204" pitchFamily="34" charset="0"/>
              </a:rPr>
              <a:t>Right click on voice box shape and click ‘format shape’</a:t>
            </a:r>
          </a:p>
          <a:p>
            <a:pPr eaLnBrk="1" hangingPunct="1">
              <a:buFont typeface="Calibri" pitchFamily="34" charset="0"/>
              <a:buAutoNum type="arabicPeriod"/>
            </a:pPr>
            <a:r>
              <a:rPr lang="en-US" altLang="en-US">
                <a:latin typeface="Arial" panose="020B0604020202020204" pitchFamily="34" charset="0"/>
              </a:rPr>
              <a:t>Select an image: Format shape &gt; Fill &gt; Picture or Texture &gt; Choose Picture</a:t>
            </a:r>
          </a:p>
          <a:p>
            <a:pPr eaLnBrk="1" hangingPunct="1">
              <a:buFont typeface="+mj-lt"/>
              <a:buNone/>
            </a:pPr>
            <a:endParaRPr lang="en-US" altLang="en-US">
              <a:latin typeface="Arial" panose="020B0604020202020204" pitchFamily="34" charset="0"/>
            </a:endParaRPr>
          </a:p>
          <a:p>
            <a:pPr eaLnBrk="1" hangingPunct="1">
              <a:buFont typeface="+mj-lt"/>
              <a:buNone/>
            </a:pPr>
            <a:r>
              <a:rPr lang="en-US" altLang="en-US" b="1">
                <a:latin typeface="Arial" panose="020B0604020202020204" pitchFamily="34" charset="0"/>
              </a:rPr>
              <a:t>NOTE: </a:t>
            </a:r>
            <a:r>
              <a:rPr lang="en-US" altLang="en-US">
                <a:latin typeface="Arial" panose="020B0604020202020204" pitchFamily="34" charset="0"/>
              </a:rPr>
              <a:t>The picture will distort within the voice box. You will need to fix this by the steps below.</a:t>
            </a:r>
          </a:p>
          <a:p>
            <a:pPr eaLnBrk="1" hangingPunct="1">
              <a:buFont typeface="Calibri" pitchFamily="34" charset="0"/>
              <a:buAutoNum type="arabicPeriod"/>
            </a:pPr>
            <a:endParaRPr lang="en-US" altLang="en-US">
              <a:latin typeface="Arial" panose="020B0604020202020204" pitchFamily="34" charset="0"/>
            </a:endParaRPr>
          </a:p>
          <a:p>
            <a:pPr eaLnBrk="1" hangingPunct="1">
              <a:buFont typeface="+mj-lt"/>
              <a:buNone/>
            </a:pPr>
            <a:r>
              <a:rPr lang="en-US" altLang="en-US" b="1">
                <a:latin typeface="Arial" panose="020B0604020202020204" pitchFamily="34" charset="0"/>
              </a:rPr>
              <a:t>How to correctly scale an image within the voice box</a:t>
            </a:r>
          </a:p>
          <a:p>
            <a:pPr eaLnBrk="1" hangingPunct="1">
              <a:buFont typeface="Calibri" pitchFamily="34" charset="0"/>
              <a:buAutoNum type="arabicPeriod"/>
            </a:pPr>
            <a:r>
              <a:rPr lang="en-US" altLang="en-US">
                <a:latin typeface="Arial" panose="020B0604020202020204" pitchFamily="34" charset="0"/>
              </a:rPr>
              <a:t>Go to Format picture &gt; crop &gt; crop to fill</a:t>
            </a:r>
          </a:p>
          <a:p>
            <a:pPr eaLnBrk="1" hangingPunct="1">
              <a:buFont typeface="Calibri" pitchFamily="34" charset="0"/>
              <a:buAutoNum type="arabicPeriod"/>
            </a:pPr>
            <a:r>
              <a:rPr lang="en-US" altLang="en-US">
                <a:latin typeface="Arial" panose="020B0604020202020204" pitchFamily="34" charset="0"/>
              </a:rPr>
              <a:t>You can enlarge the photo and position it within the voice box shape to achieve the best crop</a:t>
            </a:r>
          </a:p>
        </p:txBody>
      </p:sp>
      <p:sp>
        <p:nvSpPr>
          <p:cNvPr id="9" name="TextBox 8"/>
          <p:cNvSpPr txBox="1"/>
          <p:nvPr userDrawn="1"/>
        </p:nvSpPr>
        <p:spPr>
          <a:xfrm>
            <a:off x="-4573588" y="149225"/>
            <a:ext cx="4321175" cy="3140075"/>
          </a:xfrm>
          <a:prstGeom prst="rect">
            <a:avLst/>
          </a:prstGeom>
          <a:noFill/>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r>
              <a:rPr lang="en-US" altLang="en-US">
                <a:latin typeface="Arial" panose="020B0604020202020204" pitchFamily="34" charset="0"/>
              </a:rPr>
              <a:t>Please ensure that you have the correct fonts installed on your machine to use this presentation correctly.</a:t>
            </a:r>
          </a:p>
          <a:p>
            <a:pPr eaLnBrk="1" hangingPunct="1"/>
            <a:endParaRPr lang="en-US" altLang="en-US" b="1">
              <a:latin typeface="Arial" panose="020B0604020202020204" pitchFamily="34" charset="0"/>
            </a:endParaRPr>
          </a:p>
          <a:p>
            <a:pPr eaLnBrk="1" hangingPunct="1"/>
            <a:r>
              <a:rPr lang="en-US" altLang="en-US" b="1">
                <a:latin typeface="Arial" panose="020B0604020202020204" pitchFamily="34" charset="0"/>
              </a:rPr>
              <a:t>The following fonts are required:</a:t>
            </a:r>
          </a:p>
          <a:p>
            <a:pPr eaLnBrk="1" hangingPunct="1"/>
            <a:r>
              <a:rPr lang="en-US" altLang="en-US" b="1">
                <a:latin typeface="Arial" panose="020B0604020202020204" pitchFamily="34" charset="0"/>
              </a:rPr>
              <a:t>- </a:t>
            </a:r>
            <a:r>
              <a:rPr lang="en-US" altLang="en-US" b="1" err="1">
                <a:latin typeface="Arial" panose="020B0604020202020204" pitchFamily="34" charset="0"/>
              </a:rPr>
              <a:t>Roboto</a:t>
            </a:r>
            <a:r>
              <a:rPr lang="en-US" altLang="en-US" b="1">
                <a:latin typeface="Arial" panose="020B0604020202020204" pitchFamily="34" charset="0"/>
              </a:rPr>
              <a:t> 2014</a:t>
            </a:r>
          </a:p>
          <a:p>
            <a:pPr eaLnBrk="1" hangingPunct="1">
              <a:buFontTx/>
              <a:buChar char="-"/>
            </a:pPr>
            <a:r>
              <a:rPr lang="en-US" altLang="en-US" b="1">
                <a:latin typeface="Arial" panose="020B0604020202020204" pitchFamily="34" charset="0"/>
              </a:rPr>
              <a:t>Felt Tip Roman</a:t>
            </a:r>
          </a:p>
          <a:p>
            <a:pPr eaLnBrk="1" hangingPunct="1">
              <a:buFontTx/>
              <a:buChar char="-"/>
            </a:pPr>
            <a:endParaRPr lang="en-US" altLang="en-US" b="1">
              <a:latin typeface="Arial" panose="020B0604020202020204" pitchFamily="34" charset="0"/>
            </a:endParaRPr>
          </a:p>
          <a:p>
            <a:pPr eaLnBrk="1" hangingPunct="1"/>
            <a:r>
              <a:rPr lang="en-US" altLang="en-US">
                <a:latin typeface="Arial" panose="020B0604020202020204" pitchFamily="34" charset="0"/>
              </a:rPr>
              <a:t>Please get in contact with Caritas Australia IT or communications team to install the above fonts.</a:t>
            </a:r>
          </a:p>
        </p:txBody>
      </p:sp>
      <p:sp>
        <p:nvSpPr>
          <p:cNvPr id="7" name="Title Placeholder 1"/>
          <p:cNvSpPr>
            <a:spLocks noGrp="1"/>
          </p:cNvSpPr>
          <p:nvPr>
            <p:ph type="title"/>
          </p:nvPr>
        </p:nvSpPr>
        <p:spPr>
          <a:xfrm>
            <a:off x="539552" y="413792"/>
            <a:ext cx="7848600" cy="1143000"/>
          </a:xfrm>
          <a:prstGeom prst="rect">
            <a:avLst/>
          </a:prstGeom>
        </p:spPr>
        <p:txBody>
          <a:bodyPr vert="horz" lIns="91440" tIns="45720" rIns="91440" bIns="45720" rtlCol="0" anchor="t" anchorCtr="0">
            <a:noAutofit/>
          </a:bodyPr>
          <a:lstStyle>
            <a:lvl1pPr algn="l">
              <a:defRPr b="1" i="0" cap="all" normalizeH="0" baseline="0">
                <a:solidFill>
                  <a:schemeClr val="bg1"/>
                </a:solidFill>
                <a:latin typeface="Arial" panose="020B0604020202020204" pitchFamily="34" charset="0"/>
              </a:defRPr>
            </a:lvl1pPr>
          </a:lstStyle>
          <a:p>
            <a:r>
              <a:rPr lang="en-AU"/>
              <a:t>Click to edit Master title style</a:t>
            </a: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 column 1 lrg image">
    <p:bg>
      <p:bgPr>
        <a:solidFill>
          <a:schemeClr val="bg1"/>
        </a:solidFill>
        <a:effectLst/>
      </p:bgPr>
    </p:bg>
    <p:spTree>
      <p:nvGrpSpPr>
        <p:cNvPr id="1" name=""/>
        <p:cNvGrpSpPr/>
        <p:nvPr/>
      </p:nvGrpSpPr>
      <p:grpSpPr>
        <a:xfrm>
          <a:off x="0" y="0"/>
          <a:ext cx="0" cy="0"/>
          <a:chOff x="0" y="0"/>
          <a:chExt cx="0" cy="0"/>
        </a:xfrm>
      </p:grpSpPr>
      <p:pic>
        <p:nvPicPr>
          <p:cNvPr id="6" name="Picture 5" descr="CaritasAU_MasterLogo-tagline_H_POS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68143" y="5864868"/>
            <a:ext cx="2628157" cy="470845"/>
          </a:xfrm>
          <a:prstGeom prst="rect">
            <a:avLst/>
          </a:prstGeom>
        </p:spPr>
      </p:pic>
      <p:sp>
        <p:nvSpPr>
          <p:cNvPr id="9"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a:cs typeface="Arial"/>
              </a:defRPr>
            </a:lvl1pPr>
          </a:lstStyle>
          <a:p>
            <a:r>
              <a:rPr lang="en-AU"/>
              <a:t>Click to edit Master title style</a:t>
            </a:r>
            <a:endParaRPr lang="en-US"/>
          </a:p>
        </p:txBody>
      </p:sp>
      <p:sp>
        <p:nvSpPr>
          <p:cNvPr id="11" name="Text Placeholder 9"/>
          <p:cNvSpPr>
            <a:spLocks noGrp="1"/>
          </p:cNvSpPr>
          <p:nvPr>
            <p:ph type="body" sz="quarter" idx="10"/>
          </p:nvPr>
        </p:nvSpPr>
        <p:spPr>
          <a:xfrm>
            <a:off x="539552" y="1761808"/>
            <a:ext cx="4032448" cy="3886241"/>
          </a:xfrm>
          <a:prstGeom prst="rect">
            <a:avLst/>
          </a:prstGeom>
        </p:spPr>
        <p:txBody>
          <a:bodyPr/>
          <a:lstStyle>
            <a:lvl1pPr marL="0" indent="0">
              <a:buFontTx/>
              <a:buNone/>
              <a:defRPr sz="1800" cap="none" baseline="0">
                <a:solidFill>
                  <a:schemeClr val="tx1"/>
                </a:solidFill>
                <a:latin typeface="Arial"/>
                <a:cs typeface="Arial"/>
              </a:defRPr>
            </a:lvl1pPr>
            <a:lvl2pPr marL="0" indent="0">
              <a:spcBef>
                <a:spcPts val="250"/>
              </a:spcBef>
              <a:buFontTx/>
              <a:buNone/>
              <a:defRPr sz="2400" cap="all">
                <a:solidFill>
                  <a:srgbClr val="C1333C"/>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Text Placeholder 15"/>
          <p:cNvSpPr>
            <a:spLocks noGrp="1"/>
          </p:cNvSpPr>
          <p:nvPr>
            <p:ph type="body" sz="quarter" idx="11"/>
          </p:nvPr>
        </p:nvSpPr>
        <p:spPr>
          <a:xfrm>
            <a:off x="4787899" y="5301208"/>
            <a:ext cx="3708399" cy="346841"/>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a:t>Click to edit Master text styles</a:t>
            </a:r>
          </a:p>
        </p:txBody>
      </p:sp>
      <p:sp>
        <p:nvSpPr>
          <p:cNvPr id="3" name="Picture Placeholder 2"/>
          <p:cNvSpPr>
            <a:spLocks noGrp="1"/>
          </p:cNvSpPr>
          <p:nvPr>
            <p:ph type="pic" sz="quarter" idx="12"/>
          </p:nvPr>
        </p:nvSpPr>
        <p:spPr>
          <a:xfrm>
            <a:off x="4787900" y="1762125"/>
            <a:ext cx="3708400" cy="3395663"/>
          </a:xfrm>
          <a:prstGeom prst="rect">
            <a:avLst/>
          </a:prstGeom>
        </p:spPr>
        <p:txBody>
          <a:bodyPr vert="horz"/>
          <a:lstStyle>
            <a:lvl1pPr>
              <a:defRPr sz="1050">
                <a:latin typeface="Arial"/>
                <a:cs typeface="Arial"/>
              </a:defRPr>
            </a:lvl1pPr>
          </a:lstStyle>
          <a:p>
            <a:endParaRPr lang="en-US"/>
          </a:p>
        </p:txBody>
      </p:sp>
      <p:pic>
        <p:nvPicPr>
          <p:cNvPr id="15" name="Picture 14" descr="increase indent button.png"/>
          <p:cNvPicPr>
            <a:picLocks noChangeAspect="1"/>
          </p:cNvPicPr>
          <p:nvPr userDrawn="1"/>
        </p:nvPicPr>
        <p:blipFill rotWithShape="1">
          <a:blip r:embed="rId3" cstate="screen">
            <a:extLst>
              <a:ext uri="{28A0092B-C50C-407E-A947-70E740481C1C}">
                <a14:useLocalDpi xmlns:a14="http://schemas.microsoft.com/office/drawing/2010/main"/>
              </a:ext>
            </a:extLst>
          </a:blip>
          <a:srcRect r="-98"/>
          <a:stretch/>
        </p:blipFill>
        <p:spPr>
          <a:xfrm rot="10800000">
            <a:off x="-7309320" y="1124744"/>
            <a:ext cx="406798" cy="304800"/>
          </a:xfrm>
          <a:prstGeom prst="rect">
            <a:avLst/>
          </a:prstGeom>
        </p:spPr>
      </p:pic>
    </p:spTree>
    <p:extLst>
      <p:ext uri="{BB962C8B-B14F-4D97-AF65-F5344CB8AC3E}">
        <p14:creationId xmlns:p14="http://schemas.microsoft.com/office/powerpoint/2010/main" val="39917163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ultiple image page">
    <p:bg>
      <p:bgPr>
        <a:solidFill>
          <a:schemeClr val="bg1"/>
        </a:solidFill>
        <a:effectLst/>
      </p:bgPr>
    </p:bg>
    <p:spTree>
      <p:nvGrpSpPr>
        <p:cNvPr id="1" name=""/>
        <p:cNvGrpSpPr/>
        <p:nvPr/>
      </p:nvGrpSpPr>
      <p:grpSpPr>
        <a:xfrm>
          <a:off x="0" y="0"/>
          <a:ext cx="0" cy="0"/>
          <a:chOff x="0" y="0"/>
          <a:chExt cx="0" cy="0"/>
        </a:xfrm>
      </p:grpSpPr>
      <p:pic>
        <p:nvPicPr>
          <p:cNvPr id="6" name="Picture 5" descr="CaritasAU_MasterLogo-tagline_H_POS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68143" y="5864868"/>
            <a:ext cx="2628157" cy="470845"/>
          </a:xfrm>
          <a:prstGeom prst="rect">
            <a:avLst/>
          </a:prstGeom>
        </p:spPr>
      </p:pic>
      <p:sp>
        <p:nvSpPr>
          <p:cNvPr id="7" name="Text Placeholder 15"/>
          <p:cNvSpPr>
            <a:spLocks noGrp="1"/>
          </p:cNvSpPr>
          <p:nvPr>
            <p:ph type="body" sz="quarter" idx="11"/>
          </p:nvPr>
        </p:nvSpPr>
        <p:spPr>
          <a:xfrm>
            <a:off x="4588169" y="5301208"/>
            <a:ext cx="3728247" cy="470845"/>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a:t>Click to edit Master text styles</a:t>
            </a:r>
          </a:p>
        </p:txBody>
      </p:sp>
      <p:sp>
        <p:nvSpPr>
          <p:cNvPr id="13" name="Text Placeholder 15"/>
          <p:cNvSpPr>
            <a:spLocks noGrp="1"/>
          </p:cNvSpPr>
          <p:nvPr>
            <p:ph type="body" sz="quarter" idx="12"/>
          </p:nvPr>
        </p:nvSpPr>
        <p:spPr>
          <a:xfrm>
            <a:off x="647700" y="5301208"/>
            <a:ext cx="3636268" cy="470845"/>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a:t>Click to edit Master text styles</a:t>
            </a:r>
          </a:p>
        </p:txBody>
      </p:sp>
      <p:sp>
        <p:nvSpPr>
          <p:cNvPr id="3" name="Picture Placeholder 2"/>
          <p:cNvSpPr>
            <a:spLocks noGrp="1"/>
          </p:cNvSpPr>
          <p:nvPr>
            <p:ph type="pic" sz="quarter" idx="13"/>
          </p:nvPr>
        </p:nvSpPr>
        <p:spPr>
          <a:xfrm>
            <a:off x="647700" y="476250"/>
            <a:ext cx="3708400" cy="2260600"/>
          </a:xfrm>
          <a:prstGeom prst="rect">
            <a:avLst/>
          </a:prstGeom>
        </p:spPr>
        <p:txBody>
          <a:bodyPr vert="horz"/>
          <a:lstStyle>
            <a:lvl1pPr>
              <a:defRPr sz="1050">
                <a:latin typeface="Arial"/>
                <a:cs typeface="Arial"/>
              </a:defRPr>
            </a:lvl1pPr>
          </a:lstStyle>
          <a:p>
            <a:endParaRPr lang="en-US"/>
          </a:p>
        </p:txBody>
      </p:sp>
      <p:sp>
        <p:nvSpPr>
          <p:cNvPr id="16" name="Picture Placeholder 2"/>
          <p:cNvSpPr>
            <a:spLocks noGrp="1"/>
          </p:cNvSpPr>
          <p:nvPr>
            <p:ph type="pic" sz="quarter" idx="14"/>
          </p:nvPr>
        </p:nvSpPr>
        <p:spPr>
          <a:xfrm>
            <a:off x="4572000" y="476249"/>
            <a:ext cx="3908131" cy="4680943"/>
          </a:xfrm>
          <a:prstGeom prst="rect">
            <a:avLst/>
          </a:prstGeom>
        </p:spPr>
        <p:txBody>
          <a:bodyPr vert="horz"/>
          <a:lstStyle>
            <a:lvl1pPr>
              <a:defRPr sz="1050">
                <a:latin typeface="Arial"/>
                <a:cs typeface="Arial"/>
              </a:defRPr>
            </a:lvl1pPr>
          </a:lstStyle>
          <a:p>
            <a:endParaRPr lang="en-US"/>
          </a:p>
        </p:txBody>
      </p:sp>
      <p:sp>
        <p:nvSpPr>
          <p:cNvPr id="17" name="Picture Placeholder 2"/>
          <p:cNvSpPr>
            <a:spLocks noGrp="1"/>
          </p:cNvSpPr>
          <p:nvPr>
            <p:ph type="pic" sz="quarter" idx="15"/>
          </p:nvPr>
        </p:nvSpPr>
        <p:spPr>
          <a:xfrm>
            <a:off x="647700" y="2898905"/>
            <a:ext cx="3708400" cy="2260600"/>
          </a:xfrm>
          <a:prstGeom prst="rect">
            <a:avLst/>
          </a:prstGeom>
        </p:spPr>
        <p:txBody>
          <a:bodyPr vert="horz"/>
          <a:lstStyle>
            <a:lvl1pPr>
              <a:defRPr sz="1050">
                <a:latin typeface="Arial"/>
                <a:cs typeface="Arial"/>
              </a:defRPr>
            </a:lvl1pPr>
          </a:lstStyle>
          <a:p>
            <a:endParaRPr lang="en-US"/>
          </a:p>
        </p:txBody>
      </p:sp>
      <p:pic>
        <p:nvPicPr>
          <p:cNvPr id="14" name="Picture 13" descr="increase indent button.png"/>
          <p:cNvPicPr>
            <a:picLocks noChangeAspect="1"/>
          </p:cNvPicPr>
          <p:nvPr userDrawn="1"/>
        </p:nvPicPr>
        <p:blipFill rotWithShape="1">
          <a:blip r:embed="rId3" cstate="screen">
            <a:extLst>
              <a:ext uri="{28A0092B-C50C-407E-A947-70E740481C1C}">
                <a14:useLocalDpi xmlns:a14="http://schemas.microsoft.com/office/drawing/2010/main"/>
              </a:ext>
            </a:extLst>
          </a:blip>
          <a:srcRect r="-98"/>
          <a:stretch/>
        </p:blipFill>
        <p:spPr>
          <a:xfrm rot="10800000">
            <a:off x="-7309320" y="1124744"/>
            <a:ext cx="406798" cy="304800"/>
          </a:xfrm>
          <a:prstGeom prst="rect">
            <a:avLst/>
          </a:prstGeom>
        </p:spPr>
      </p:pic>
    </p:spTree>
    <p:extLst>
      <p:ext uri="{BB962C8B-B14F-4D97-AF65-F5344CB8AC3E}">
        <p14:creationId xmlns:p14="http://schemas.microsoft.com/office/powerpoint/2010/main" val="30423739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 column voice box">
    <p:bg>
      <p:bgPr>
        <a:solidFill>
          <a:schemeClr val="bg1"/>
        </a:solidFill>
        <a:effectLst/>
      </p:bgPr>
    </p:bg>
    <p:spTree>
      <p:nvGrpSpPr>
        <p:cNvPr id="1" name=""/>
        <p:cNvGrpSpPr/>
        <p:nvPr/>
      </p:nvGrpSpPr>
      <p:grpSpPr>
        <a:xfrm>
          <a:off x="0" y="0"/>
          <a:ext cx="0" cy="0"/>
          <a:chOff x="0" y="0"/>
          <a:chExt cx="0" cy="0"/>
        </a:xfrm>
      </p:grpSpPr>
      <p:pic>
        <p:nvPicPr>
          <p:cNvPr id="6" name="Picture 5" descr="CaritasAU_MasterLogo-tagline_H_POS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68143" y="5864868"/>
            <a:ext cx="2628157" cy="470845"/>
          </a:xfrm>
          <a:prstGeom prst="rect">
            <a:avLst/>
          </a:prstGeom>
        </p:spPr>
      </p:pic>
      <p:sp>
        <p:nvSpPr>
          <p:cNvPr id="9"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a:cs typeface="Arial"/>
              </a:defRPr>
            </a:lvl1pPr>
          </a:lstStyle>
          <a:p>
            <a:r>
              <a:rPr lang="en-AU"/>
              <a:t>Click to edit Master title style</a:t>
            </a:r>
            <a:endParaRPr lang="en-US"/>
          </a:p>
        </p:txBody>
      </p:sp>
      <p:sp>
        <p:nvSpPr>
          <p:cNvPr id="11" name="Text Placeholder 9"/>
          <p:cNvSpPr>
            <a:spLocks noGrp="1"/>
          </p:cNvSpPr>
          <p:nvPr>
            <p:ph type="body" sz="quarter" idx="10"/>
          </p:nvPr>
        </p:nvSpPr>
        <p:spPr>
          <a:xfrm>
            <a:off x="539552" y="1761808"/>
            <a:ext cx="4032448" cy="3886241"/>
          </a:xfrm>
          <a:prstGeom prst="rect">
            <a:avLst/>
          </a:prstGeom>
        </p:spPr>
        <p:txBody>
          <a:bodyPr/>
          <a:lstStyle>
            <a:lvl1pPr marL="0" indent="0">
              <a:buFontTx/>
              <a:buNone/>
              <a:defRPr sz="1800" cap="none" baseline="0">
                <a:solidFill>
                  <a:schemeClr val="tx1"/>
                </a:solidFill>
                <a:latin typeface="Arial"/>
                <a:cs typeface="Arial"/>
              </a:defRPr>
            </a:lvl1pPr>
            <a:lvl2pPr marL="0" indent="0">
              <a:spcBef>
                <a:spcPts val="250"/>
              </a:spcBef>
              <a:buFontTx/>
              <a:buNone/>
              <a:defRPr sz="2400" cap="all">
                <a:solidFill>
                  <a:srgbClr val="C1333C"/>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Text Placeholder 15"/>
          <p:cNvSpPr>
            <a:spLocks noGrp="1"/>
          </p:cNvSpPr>
          <p:nvPr>
            <p:ph type="body" sz="quarter" idx="11"/>
          </p:nvPr>
        </p:nvSpPr>
        <p:spPr>
          <a:xfrm>
            <a:off x="4932040" y="1988840"/>
            <a:ext cx="3312368" cy="3384376"/>
          </a:xfrm>
          <a:prstGeom prst="rect">
            <a:avLst/>
          </a:prstGeom>
        </p:spPr>
        <p:txBody>
          <a:bodyPr>
            <a:noAutofit/>
          </a:bodyPr>
          <a:lstStyle>
            <a:lvl1pPr marL="0" indent="0">
              <a:buFontTx/>
              <a:buNone/>
              <a:defRPr sz="1800" b="0" i="0" baseline="0">
                <a:solidFill>
                  <a:schemeClr val="bg1"/>
                </a:solidFill>
                <a:latin typeface="Felt Tip Roman"/>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a:t>Click to edit Master text styles</a:t>
            </a:r>
          </a:p>
        </p:txBody>
      </p:sp>
    </p:spTree>
    <p:extLst>
      <p:ext uri="{BB962C8B-B14F-4D97-AF65-F5344CB8AC3E}">
        <p14:creationId xmlns:p14="http://schemas.microsoft.com/office/powerpoint/2010/main" val="18029491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 column voice box and image">
    <p:bg>
      <p:bgPr>
        <a:solidFill>
          <a:schemeClr val="bg1"/>
        </a:solidFill>
        <a:effectLst/>
      </p:bgPr>
    </p:bg>
    <p:spTree>
      <p:nvGrpSpPr>
        <p:cNvPr id="1" name=""/>
        <p:cNvGrpSpPr/>
        <p:nvPr/>
      </p:nvGrpSpPr>
      <p:grpSpPr>
        <a:xfrm>
          <a:off x="0" y="0"/>
          <a:ext cx="0" cy="0"/>
          <a:chOff x="0" y="0"/>
          <a:chExt cx="0" cy="0"/>
        </a:xfrm>
      </p:grpSpPr>
      <p:pic>
        <p:nvPicPr>
          <p:cNvPr id="6" name="Picture 5" descr="CaritasAU_MasterLogo-tagline_H_POS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68143" y="5864868"/>
            <a:ext cx="2628157" cy="470845"/>
          </a:xfrm>
          <a:prstGeom prst="rect">
            <a:avLst/>
          </a:prstGeom>
        </p:spPr>
      </p:pic>
      <p:sp>
        <p:nvSpPr>
          <p:cNvPr id="9"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a:cs typeface="Arial"/>
              </a:defRPr>
            </a:lvl1pPr>
          </a:lstStyle>
          <a:p>
            <a:r>
              <a:rPr lang="en-AU"/>
              <a:t>Click to edit Master title style</a:t>
            </a:r>
            <a:endParaRPr lang="en-US"/>
          </a:p>
        </p:txBody>
      </p:sp>
      <p:sp>
        <p:nvSpPr>
          <p:cNvPr id="11" name="Text Placeholder 9"/>
          <p:cNvSpPr>
            <a:spLocks noGrp="1"/>
          </p:cNvSpPr>
          <p:nvPr>
            <p:ph type="body" sz="quarter" idx="10"/>
          </p:nvPr>
        </p:nvSpPr>
        <p:spPr>
          <a:xfrm>
            <a:off x="539552" y="1761808"/>
            <a:ext cx="4032448" cy="3886241"/>
          </a:xfrm>
          <a:prstGeom prst="rect">
            <a:avLst/>
          </a:prstGeom>
        </p:spPr>
        <p:txBody>
          <a:bodyPr/>
          <a:lstStyle>
            <a:lvl1pPr marL="0" indent="0">
              <a:buFontTx/>
              <a:buNone/>
              <a:defRPr sz="1800" cap="none" baseline="0">
                <a:solidFill>
                  <a:schemeClr val="tx1"/>
                </a:solidFill>
                <a:latin typeface="Arial"/>
                <a:cs typeface="Arial"/>
              </a:defRPr>
            </a:lvl1pPr>
            <a:lvl2pPr marL="0" indent="0">
              <a:spcBef>
                <a:spcPts val="250"/>
              </a:spcBef>
              <a:buFontTx/>
              <a:buNone/>
              <a:defRPr sz="2200" cap="all">
                <a:solidFill>
                  <a:srgbClr val="C1333C"/>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Text Placeholder 15"/>
          <p:cNvSpPr>
            <a:spLocks noGrp="1"/>
          </p:cNvSpPr>
          <p:nvPr>
            <p:ph type="body" sz="quarter" idx="11"/>
          </p:nvPr>
        </p:nvSpPr>
        <p:spPr>
          <a:xfrm>
            <a:off x="4588169" y="5301208"/>
            <a:ext cx="3908130" cy="470845"/>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a:t>Click to edit Master text styles</a:t>
            </a:r>
          </a:p>
        </p:txBody>
      </p:sp>
      <p:sp>
        <p:nvSpPr>
          <p:cNvPr id="12" name="Text Placeholder 15"/>
          <p:cNvSpPr>
            <a:spLocks noGrp="1"/>
          </p:cNvSpPr>
          <p:nvPr>
            <p:ph type="body" sz="quarter" idx="12"/>
          </p:nvPr>
        </p:nvSpPr>
        <p:spPr>
          <a:xfrm>
            <a:off x="5292080" y="1628800"/>
            <a:ext cx="3312368" cy="1043281"/>
          </a:xfrm>
          <a:prstGeom prst="rect">
            <a:avLst/>
          </a:prstGeom>
        </p:spPr>
        <p:txBody>
          <a:bodyPr>
            <a:noAutofit/>
          </a:bodyPr>
          <a:lstStyle>
            <a:lvl1pPr marL="0" indent="0">
              <a:buFontTx/>
              <a:buNone/>
              <a:defRPr sz="1800" b="0" i="0" baseline="0">
                <a:solidFill>
                  <a:schemeClr val="bg1"/>
                </a:solidFill>
                <a:latin typeface="Felt Tip Roman"/>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a:t>Click to edit Master text styles</a:t>
            </a:r>
          </a:p>
        </p:txBody>
      </p:sp>
      <p:sp>
        <p:nvSpPr>
          <p:cNvPr id="3" name="Picture Placeholder 2"/>
          <p:cNvSpPr>
            <a:spLocks noGrp="1"/>
          </p:cNvSpPr>
          <p:nvPr>
            <p:ph type="pic" sz="quarter" idx="13"/>
          </p:nvPr>
        </p:nvSpPr>
        <p:spPr>
          <a:xfrm>
            <a:off x="4572000" y="2420888"/>
            <a:ext cx="3908131" cy="2736900"/>
          </a:xfrm>
          <a:prstGeom prst="rect">
            <a:avLst/>
          </a:prstGeom>
        </p:spPr>
        <p:txBody>
          <a:bodyPr vert="horz"/>
          <a:lstStyle>
            <a:lvl1pPr>
              <a:defRPr sz="1050">
                <a:latin typeface="Arial"/>
                <a:cs typeface="Arial"/>
              </a:defRPr>
            </a:lvl1pPr>
          </a:lstStyle>
          <a:p>
            <a:endParaRPr lang="en-US"/>
          </a:p>
        </p:txBody>
      </p:sp>
    </p:spTree>
    <p:extLst>
      <p:ext uri="{BB962C8B-B14F-4D97-AF65-F5344CB8AC3E}">
        <p14:creationId xmlns:p14="http://schemas.microsoft.com/office/powerpoint/2010/main" val="12315473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ideo,table, graph slide">
    <p:spTree>
      <p:nvGrpSpPr>
        <p:cNvPr id="1" name=""/>
        <p:cNvGrpSpPr/>
        <p:nvPr/>
      </p:nvGrpSpPr>
      <p:grpSpPr>
        <a:xfrm>
          <a:off x="0" y="0"/>
          <a:ext cx="0" cy="0"/>
          <a:chOff x="0" y="0"/>
          <a:chExt cx="0" cy="0"/>
        </a:xfrm>
      </p:grpSpPr>
      <p:sp>
        <p:nvSpPr>
          <p:cNvPr id="10" name="Freeform 1"/>
          <p:cNvSpPr>
            <a:spLocks noChangeArrowheads="1"/>
          </p:cNvSpPr>
          <p:nvPr userDrawn="1"/>
        </p:nvSpPr>
        <p:spPr bwMode="auto">
          <a:xfrm>
            <a:off x="215901" y="188640"/>
            <a:ext cx="8820595" cy="6480718"/>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solidFill>
          <a:ln>
            <a:noFill/>
          </a:ln>
          <a:effectLst/>
        </p:spPr>
        <p:txBody>
          <a:bodyPr wrap="none" anchor="ctr"/>
          <a:lstStyle/>
          <a:p>
            <a:endParaRPr lang="en-US"/>
          </a:p>
        </p:txBody>
      </p:sp>
      <p:sp>
        <p:nvSpPr>
          <p:cNvPr id="9"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a:cs typeface="Arial"/>
              </a:defRPr>
            </a:lvl1pPr>
          </a:lstStyle>
          <a:p>
            <a:r>
              <a:rPr lang="en-AU"/>
              <a:t>Click to edit Master title style</a:t>
            </a:r>
            <a:endParaRPr lang="en-US"/>
          </a:p>
        </p:txBody>
      </p:sp>
      <p:sp>
        <p:nvSpPr>
          <p:cNvPr id="7" name="Text Placeholder 9"/>
          <p:cNvSpPr>
            <a:spLocks noGrp="1"/>
          </p:cNvSpPr>
          <p:nvPr>
            <p:ph type="body" sz="quarter" idx="10"/>
          </p:nvPr>
        </p:nvSpPr>
        <p:spPr>
          <a:xfrm>
            <a:off x="539552" y="1938455"/>
            <a:ext cx="7956748" cy="4397258"/>
          </a:xfrm>
          <a:prstGeom prst="rect">
            <a:avLst/>
          </a:prstGeom>
        </p:spPr>
        <p:txBody>
          <a:bodyPr/>
          <a:lstStyle>
            <a:lvl1pPr marL="0" indent="0">
              <a:buFontTx/>
              <a:buNone/>
              <a:defRPr sz="1800" cap="none" baseline="0">
                <a:solidFill>
                  <a:schemeClr val="tx1"/>
                </a:solidFill>
                <a:latin typeface="Arial"/>
                <a:cs typeface="Arial"/>
              </a:defRPr>
            </a:lvl1pPr>
            <a:lvl2pPr marL="0" indent="0">
              <a:spcBef>
                <a:spcPts val="250"/>
              </a:spcBef>
              <a:buFontTx/>
              <a:buNone/>
              <a:defRPr sz="2400" cap="all">
                <a:solidFill>
                  <a:srgbClr val="C1333C"/>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20482211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oice box divider">
    <p:spTree>
      <p:nvGrpSpPr>
        <p:cNvPr id="1" name=""/>
        <p:cNvGrpSpPr/>
        <p:nvPr/>
      </p:nvGrpSpPr>
      <p:grpSpPr>
        <a:xfrm>
          <a:off x="0" y="0"/>
          <a:ext cx="0" cy="0"/>
          <a:chOff x="0" y="0"/>
          <a:chExt cx="0" cy="0"/>
        </a:xfrm>
      </p:grpSpPr>
      <p:sp>
        <p:nvSpPr>
          <p:cNvPr id="15" name="Freeform 1"/>
          <p:cNvSpPr>
            <a:spLocks noChangeArrowheads="1"/>
          </p:cNvSpPr>
          <p:nvPr userDrawn="1"/>
        </p:nvSpPr>
        <p:spPr bwMode="auto">
          <a:xfrm>
            <a:off x="2555776" y="1329760"/>
            <a:ext cx="4032448" cy="3827432"/>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solidFill>
          <a:ln>
            <a:noFill/>
          </a:ln>
          <a:effectLst/>
        </p:spPr>
        <p:txBody>
          <a:bodyPr wrap="none" anchor="ctr"/>
          <a:lstStyle/>
          <a:p>
            <a:endParaRPr lang="en-US"/>
          </a:p>
        </p:txBody>
      </p:sp>
      <p:pic>
        <p:nvPicPr>
          <p:cNvPr id="3" name="Picture 2" descr="CaritasAU_MasterLogo-tagline_H_REV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68143" y="5862204"/>
            <a:ext cx="2643027" cy="473509"/>
          </a:xfrm>
          <a:prstGeom prst="rect">
            <a:avLst/>
          </a:prstGeom>
        </p:spPr>
      </p:pic>
      <p:sp>
        <p:nvSpPr>
          <p:cNvPr id="8" name="Text Placeholder 15"/>
          <p:cNvSpPr>
            <a:spLocks noGrp="1"/>
          </p:cNvSpPr>
          <p:nvPr>
            <p:ph type="body" sz="quarter" idx="11"/>
          </p:nvPr>
        </p:nvSpPr>
        <p:spPr>
          <a:xfrm>
            <a:off x="2843808" y="1551288"/>
            <a:ext cx="3456384" cy="3384376"/>
          </a:xfrm>
          <a:prstGeom prst="rect">
            <a:avLst/>
          </a:prstGeom>
        </p:spPr>
        <p:txBody>
          <a:bodyPr>
            <a:noAutofit/>
          </a:bodyPr>
          <a:lstStyle>
            <a:lvl1pPr marL="0" indent="0">
              <a:buFontTx/>
              <a:buNone/>
              <a:defRPr sz="2000" b="0" i="0" baseline="0">
                <a:solidFill>
                  <a:srgbClr val="C1333C"/>
                </a:solidFill>
                <a:latin typeface="Felt Tip Roman"/>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a:t>Click to edit Master text styles</a:t>
            </a:r>
          </a:p>
        </p:txBody>
      </p:sp>
    </p:spTree>
    <p:extLst>
      <p:ext uri="{BB962C8B-B14F-4D97-AF65-F5344CB8AC3E}">
        <p14:creationId xmlns:p14="http://schemas.microsoft.com/office/powerpoint/2010/main" val="39391512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with highlight box">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a:prstGeom prst="rect">
            <a:avLst/>
          </a:prstGeom>
          <a:solidFill>
            <a:schemeClr val="bg1">
              <a:lumMod val="85000"/>
            </a:schemeClr>
          </a:solidFill>
        </p:spPr>
        <p:txBody>
          <a:bodyPr/>
          <a:lstStyle>
            <a:lvl1pPr marL="0" indent="0">
              <a:buNone/>
              <a:defRPr sz="1050">
                <a:latin typeface="Arial"/>
                <a:cs typeface="Arial"/>
              </a:defRPr>
            </a:lvl1pPr>
          </a:lstStyle>
          <a:p>
            <a:endParaRPr lang="en-US"/>
          </a:p>
        </p:txBody>
      </p:sp>
      <p:sp>
        <p:nvSpPr>
          <p:cNvPr id="8" name="Title Placeholder 1"/>
          <p:cNvSpPr>
            <a:spLocks noGrp="1"/>
          </p:cNvSpPr>
          <p:nvPr>
            <p:ph type="title"/>
          </p:nvPr>
        </p:nvSpPr>
        <p:spPr>
          <a:xfrm>
            <a:off x="539552" y="413792"/>
            <a:ext cx="7848600"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a:cs typeface="Arial"/>
              </a:defRPr>
            </a:lvl1pPr>
          </a:lstStyle>
          <a:p>
            <a:r>
              <a:rPr lang="en-AU"/>
              <a:t>Click to edit Master title style</a:t>
            </a:r>
            <a:endParaRPr lang="en-US"/>
          </a:p>
        </p:txBody>
      </p:sp>
      <p:sp>
        <p:nvSpPr>
          <p:cNvPr id="11" name="Text Placeholder 15"/>
          <p:cNvSpPr>
            <a:spLocks noGrp="1"/>
          </p:cNvSpPr>
          <p:nvPr>
            <p:ph type="body" sz="quarter" idx="11"/>
          </p:nvPr>
        </p:nvSpPr>
        <p:spPr>
          <a:xfrm>
            <a:off x="5076056" y="6558555"/>
            <a:ext cx="3908130" cy="470845"/>
          </a:xfrm>
          <a:prstGeom prst="rect">
            <a:avLst/>
          </a:prstGeom>
        </p:spPr>
        <p:txBody>
          <a:bodyPr>
            <a:noAutofit/>
          </a:bodyPr>
          <a:lstStyle>
            <a:lvl1pPr marL="0" indent="0" algn="r">
              <a:buFontTx/>
              <a:buNone/>
              <a:defRPr sz="1000">
                <a:solidFill>
                  <a:schemeClr val="tx1"/>
                </a:solidFill>
                <a:latin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a:t>Click to edit Master text styles</a:t>
            </a:r>
          </a:p>
        </p:txBody>
      </p:sp>
    </p:spTree>
    <p:extLst>
      <p:ext uri="{BB962C8B-B14F-4D97-AF65-F5344CB8AC3E}">
        <p14:creationId xmlns:p14="http://schemas.microsoft.com/office/powerpoint/2010/main" val="19525447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image with voice box">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a:prstGeom prst="rect">
            <a:avLst/>
          </a:prstGeom>
          <a:solidFill>
            <a:schemeClr val="bg1">
              <a:lumMod val="85000"/>
            </a:schemeClr>
          </a:solidFill>
        </p:spPr>
        <p:txBody>
          <a:bodyPr/>
          <a:lstStyle>
            <a:lvl1pPr marL="0" indent="0">
              <a:buNone/>
              <a:defRPr sz="1050">
                <a:latin typeface="Arial"/>
                <a:cs typeface="Arial"/>
              </a:defRPr>
            </a:lvl1pPr>
          </a:lstStyle>
          <a:p>
            <a:endParaRPr lang="en-US"/>
          </a:p>
        </p:txBody>
      </p:sp>
      <p:sp>
        <p:nvSpPr>
          <p:cNvPr id="11" name="Text Placeholder 15"/>
          <p:cNvSpPr>
            <a:spLocks noGrp="1"/>
          </p:cNvSpPr>
          <p:nvPr>
            <p:ph type="body" sz="quarter" idx="11"/>
          </p:nvPr>
        </p:nvSpPr>
        <p:spPr>
          <a:xfrm>
            <a:off x="5076056" y="6558555"/>
            <a:ext cx="3908130" cy="470845"/>
          </a:xfrm>
          <a:prstGeom prst="rect">
            <a:avLst/>
          </a:prstGeom>
        </p:spPr>
        <p:txBody>
          <a:bodyPr>
            <a:noAutofit/>
          </a:bodyPr>
          <a:lstStyle>
            <a:lvl1pPr marL="0" indent="0" algn="r">
              <a:buFontTx/>
              <a:buNone/>
              <a:defRPr sz="1000">
                <a:solidFill>
                  <a:schemeClr val="tx1"/>
                </a:solidFill>
                <a:latin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a:t>Click to edit Master text styles</a:t>
            </a:r>
          </a:p>
        </p:txBody>
      </p:sp>
      <p:sp>
        <p:nvSpPr>
          <p:cNvPr id="12" name="Text Placeholder 15"/>
          <p:cNvSpPr>
            <a:spLocks noGrp="1"/>
          </p:cNvSpPr>
          <p:nvPr>
            <p:ph type="body" sz="quarter" idx="12"/>
          </p:nvPr>
        </p:nvSpPr>
        <p:spPr>
          <a:xfrm>
            <a:off x="791715" y="3800047"/>
            <a:ext cx="2592288" cy="2520280"/>
          </a:xfrm>
          <a:prstGeom prst="rect">
            <a:avLst/>
          </a:prstGeom>
        </p:spPr>
        <p:txBody>
          <a:bodyPr>
            <a:noAutofit/>
          </a:bodyPr>
          <a:lstStyle>
            <a:lvl1pPr marL="0" indent="0">
              <a:buFontTx/>
              <a:buNone/>
              <a:defRPr sz="1800" b="0" i="0" baseline="0">
                <a:solidFill>
                  <a:schemeClr val="bg1"/>
                </a:solidFill>
                <a:latin typeface="Felt Tip Roman"/>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a:t>Click to edit Master text styles</a:t>
            </a:r>
          </a:p>
        </p:txBody>
      </p:sp>
    </p:spTree>
    <p:extLst>
      <p:ext uri="{BB962C8B-B14F-4D97-AF65-F5344CB8AC3E}">
        <p14:creationId xmlns:p14="http://schemas.microsoft.com/office/powerpoint/2010/main" val="28073522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agline voice box divider">
    <p:spTree>
      <p:nvGrpSpPr>
        <p:cNvPr id="1" name=""/>
        <p:cNvGrpSpPr/>
        <p:nvPr/>
      </p:nvGrpSpPr>
      <p:grpSpPr>
        <a:xfrm>
          <a:off x="0" y="0"/>
          <a:ext cx="0" cy="0"/>
          <a:chOff x="0" y="0"/>
          <a:chExt cx="0" cy="0"/>
        </a:xfrm>
      </p:grpSpPr>
      <p:pic>
        <p:nvPicPr>
          <p:cNvPr id="7" name="Picture 6" descr="CaritasAU_MasterLogo-descriptor_H_REV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52120" y="5858211"/>
            <a:ext cx="2880320" cy="477501"/>
          </a:xfrm>
          <a:prstGeom prst="rect">
            <a:avLst/>
          </a:prstGeom>
        </p:spPr>
      </p:pic>
      <p:pic>
        <p:nvPicPr>
          <p:cNvPr id="8" name="Picture 7" descr="Taglin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230844" y="1475748"/>
            <a:ext cx="4681416" cy="2828356"/>
          </a:xfrm>
          <a:prstGeom prst="rect">
            <a:avLst/>
          </a:prstGeom>
        </p:spPr>
      </p:pic>
    </p:spTree>
    <p:extLst>
      <p:ext uri="{BB962C8B-B14F-4D97-AF65-F5344CB8AC3E}">
        <p14:creationId xmlns:p14="http://schemas.microsoft.com/office/powerpoint/2010/main" val="256370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ank you tagline">
    <p:spTree>
      <p:nvGrpSpPr>
        <p:cNvPr id="1" name=""/>
        <p:cNvGrpSpPr/>
        <p:nvPr/>
      </p:nvGrpSpPr>
      <p:grpSpPr>
        <a:xfrm>
          <a:off x="0" y="0"/>
          <a:ext cx="0" cy="0"/>
          <a:chOff x="0" y="0"/>
          <a:chExt cx="0" cy="0"/>
        </a:xfrm>
      </p:grpSpPr>
      <p:pic>
        <p:nvPicPr>
          <p:cNvPr id="3" name="Picture 2" descr="CaritasAU_MasterLogo-tagline_H_REV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68143" y="5862204"/>
            <a:ext cx="2643027" cy="473509"/>
          </a:xfrm>
          <a:prstGeom prst="rect">
            <a:avLst/>
          </a:prstGeom>
        </p:spPr>
      </p:pic>
      <p:sp>
        <p:nvSpPr>
          <p:cNvPr id="4" name="Date Placeholder 3"/>
          <p:cNvSpPr>
            <a:spLocks noGrp="1"/>
          </p:cNvSpPr>
          <p:nvPr>
            <p:ph type="dt" sz="half" idx="10"/>
          </p:nvPr>
        </p:nvSpPr>
        <p:spPr>
          <a:xfrm>
            <a:off x="457200" y="6356350"/>
            <a:ext cx="2133600" cy="365125"/>
          </a:xfrm>
          <a:prstGeom prst="rect">
            <a:avLst/>
          </a:prstGeom>
        </p:spPr>
        <p:txBody>
          <a:bodyPr/>
          <a:lstStyle>
            <a:lvl1pPr>
              <a:defRPr sz="1000">
                <a:solidFill>
                  <a:schemeClr val="bg1"/>
                </a:solidFill>
                <a:latin typeface="Arial"/>
                <a:cs typeface="Arial"/>
              </a:defRPr>
            </a:lvl1pPr>
          </a:lstStyle>
          <a:p>
            <a:r>
              <a:rPr lang="en-US"/>
              <a:t>Last updated: </a:t>
            </a:r>
            <a:fld id="{EE8934FF-BD4A-0141-A604-8E0ACB03DCC7}" type="datetimeFigureOut">
              <a:rPr lang="en-US" smtClean="0"/>
              <a:pPr/>
              <a:t>7/9/2018</a:t>
            </a:fld>
            <a:endParaRPr lang="en-US"/>
          </a:p>
        </p:txBody>
      </p:sp>
      <p:pic>
        <p:nvPicPr>
          <p:cNvPr id="6" name="Picture 5" descr="Thank you.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267744" y="2393593"/>
            <a:ext cx="4608269" cy="1450751"/>
          </a:xfrm>
          <a:prstGeom prst="rect">
            <a:avLst/>
          </a:prstGeom>
        </p:spPr>
      </p:pic>
    </p:spTree>
    <p:extLst>
      <p:ext uri="{BB962C8B-B14F-4D97-AF65-F5344CB8AC3E}">
        <p14:creationId xmlns:p14="http://schemas.microsoft.com/office/powerpoint/2010/main" val="1065107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page">
    <p:bg>
      <p:bgPr>
        <a:solidFill>
          <a:srgbClr val="A7170B"/>
        </a:solidFill>
        <a:effectLst/>
      </p:bgPr>
    </p:bg>
    <p:spTree>
      <p:nvGrpSpPr>
        <p:cNvPr id="1" name=""/>
        <p:cNvGrpSpPr/>
        <p:nvPr/>
      </p:nvGrpSpPr>
      <p:grpSpPr>
        <a:xfrm>
          <a:off x="0" y="0"/>
          <a:ext cx="0" cy="0"/>
          <a:chOff x="0" y="0"/>
          <a:chExt cx="0" cy="0"/>
        </a:xfrm>
      </p:grpSpPr>
      <p:pic>
        <p:nvPicPr>
          <p:cNvPr id="5" name="Picture 1" descr="CaritasAU_MasterLogo-tagline_H_REV_CMYK.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867400" y="5862638"/>
            <a:ext cx="264318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chemeClr val="bg1"/>
                </a:solidFill>
                <a:latin typeface="Arial" panose="020B0604020202020204" pitchFamily="34" charset="0"/>
              </a:defRPr>
            </a:lvl1pPr>
          </a:lstStyle>
          <a:p>
            <a:r>
              <a:rPr lang="en-AU"/>
              <a:t>Click to edit Master title style</a:t>
            </a:r>
            <a:endParaRPr lang="en-US"/>
          </a:p>
        </p:txBody>
      </p:sp>
      <p:sp>
        <p:nvSpPr>
          <p:cNvPr id="10" name="Text Placeholder 9"/>
          <p:cNvSpPr>
            <a:spLocks noGrp="1"/>
          </p:cNvSpPr>
          <p:nvPr>
            <p:ph type="body" sz="quarter" idx="10"/>
          </p:nvPr>
        </p:nvSpPr>
        <p:spPr>
          <a:xfrm>
            <a:off x="539552" y="2060848"/>
            <a:ext cx="7956748" cy="1468437"/>
          </a:xfrm>
          <a:prstGeom prst="rect">
            <a:avLst/>
          </a:prstGeom>
        </p:spPr>
        <p:txBody>
          <a:bodyPr/>
          <a:lstStyle>
            <a:lvl1pPr marL="0" indent="0">
              <a:buFontTx/>
              <a:buNone/>
              <a:defRPr sz="2400" cap="all" baseline="0">
                <a:solidFill>
                  <a:schemeClr val="bg1"/>
                </a:solidFill>
                <a:latin typeface="Arial" panose="020B0604020202020204" pitchFamily="34" charset="0"/>
              </a:defRPr>
            </a:lvl1pPr>
            <a:lvl2pPr marL="0" indent="0">
              <a:spcBef>
                <a:spcPts val="250"/>
              </a:spcBef>
              <a:buFontTx/>
              <a:buNone/>
              <a:defRPr sz="2000">
                <a:solidFill>
                  <a:schemeClr val="bg1"/>
                </a:solidFill>
                <a:latin typeface="Arial" panose="020B0604020202020204" pitchFamily="34" charset="0"/>
              </a:defRPr>
            </a:lvl2pPr>
            <a:lvl3pPr marL="0" indent="-180000">
              <a:spcBef>
                <a:spcPts val="250"/>
              </a:spcBef>
              <a:buFont typeface="Arial"/>
              <a:buChar char="•"/>
              <a:defRPr sz="2000">
                <a:solidFill>
                  <a:schemeClr val="bg1"/>
                </a:solidFill>
                <a:latin typeface="Arial" panose="020B0604020202020204" pitchFamily="34" charset="0"/>
              </a:defRPr>
            </a:lvl3pPr>
            <a:lvl4pPr marL="432000" indent="-228600">
              <a:spcBef>
                <a:spcPts val="250"/>
              </a:spcBef>
              <a:buFont typeface="Arial"/>
              <a:buChar char="•"/>
              <a:defRPr sz="2000">
                <a:solidFill>
                  <a:schemeClr val="bg1"/>
                </a:solidFill>
                <a:latin typeface="Arial" panose="020B0604020202020204" pitchFamily="34" charset="0"/>
              </a:defRPr>
            </a:lvl4pPr>
            <a:lvl5pPr marL="594000" indent="-180000">
              <a:spcBef>
                <a:spcPts val="250"/>
              </a:spcBef>
              <a:buFont typeface="Arial"/>
              <a:buChar char="•"/>
              <a:defRPr sz="2000">
                <a:solidFill>
                  <a:schemeClr val="bg1"/>
                </a:solidFill>
                <a:latin typeface="Arial" panose="020B0604020202020204" pitchFamily="34" charset="0"/>
              </a:defRPr>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16" name="Text Placeholder 15"/>
          <p:cNvSpPr>
            <a:spLocks noGrp="1"/>
          </p:cNvSpPr>
          <p:nvPr>
            <p:ph type="body" sz="quarter" idx="11"/>
          </p:nvPr>
        </p:nvSpPr>
        <p:spPr>
          <a:xfrm>
            <a:off x="539552" y="5516563"/>
            <a:ext cx="4464496" cy="819150"/>
          </a:xfrm>
          <a:prstGeom prst="rect">
            <a:avLst/>
          </a:prstGeom>
        </p:spPr>
        <p:txBody>
          <a:bodyPr>
            <a:noAutofit/>
          </a:bodyPr>
          <a:lstStyle>
            <a:lvl1pPr marL="0" indent="0">
              <a:buFontTx/>
              <a:buNone/>
              <a:defRPr sz="1400">
                <a:solidFill>
                  <a:schemeClr val="bg1"/>
                </a:solidFill>
                <a:latin typeface=""/>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a:t>Click to edit Master text styles</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ank you descripto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lvl1pPr>
              <a:defRPr sz="1000">
                <a:solidFill>
                  <a:schemeClr val="bg1"/>
                </a:solidFill>
                <a:latin typeface="Arial"/>
                <a:cs typeface="Arial"/>
              </a:defRPr>
            </a:lvl1pPr>
          </a:lstStyle>
          <a:p>
            <a:r>
              <a:rPr lang="en-US"/>
              <a:t>Last updated: </a:t>
            </a:r>
            <a:fld id="{EE8934FF-BD4A-0141-A604-8E0ACB03DCC7}" type="datetimeFigureOut">
              <a:rPr lang="en-US" smtClean="0"/>
              <a:pPr/>
              <a:t>7/9/2018</a:t>
            </a:fld>
            <a:endParaRPr lang="en-US"/>
          </a:p>
        </p:txBody>
      </p:sp>
      <p:pic>
        <p:nvPicPr>
          <p:cNvPr id="5" name="Picture 4" descr="CaritasAU_MasterLogo-descriptor_H_REV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52120" y="5858211"/>
            <a:ext cx="2880320" cy="477501"/>
          </a:xfrm>
          <a:prstGeom prst="rect">
            <a:avLst/>
          </a:prstGeom>
        </p:spPr>
      </p:pic>
      <p:pic>
        <p:nvPicPr>
          <p:cNvPr id="6" name="Picture 5" descr="Thank you.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267744" y="2393593"/>
            <a:ext cx="4608269" cy="1450751"/>
          </a:xfrm>
          <a:prstGeom prst="rect">
            <a:avLst/>
          </a:prstGeom>
        </p:spPr>
      </p:pic>
      <p:pic>
        <p:nvPicPr>
          <p:cNvPr id="12" name="Picture 11" descr="increase indent button.png"/>
          <p:cNvPicPr>
            <a:picLocks noChangeAspect="1"/>
          </p:cNvPicPr>
          <p:nvPr userDrawn="1"/>
        </p:nvPicPr>
        <p:blipFill rotWithShape="1">
          <a:blip r:embed="rId4" cstate="screen">
            <a:extLst>
              <a:ext uri="{28A0092B-C50C-407E-A947-70E740481C1C}">
                <a14:useLocalDpi xmlns:a14="http://schemas.microsoft.com/office/drawing/2010/main"/>
              </a:ext>
            </a:extLst>
          </a:blip>
          <a:srcRect r="-98"/>
          <a:stretch/>
        </p:blipFill>
        <p:spPr>
          <a:xfrm rot="10800000">
            <a:off x="-7309320" y="1124744"/>
            <a:ext cx="406798" cy="304800"/>
          </a:xfrm>
          <a:prstGeom prst="rect">
            <a:avLst/>
          </a:prstGeom>
        </p:spPr>
      </p:pic>
    </p:spTree>
    <p:extLst>
      <p:ext uri="{BB962C8B-B14F-4D97-AF65-F5344CB8AC3E}">
        <p14:creationId xmlns:p14="http://schemas.microsoft.com/office/powerpoint/2010/main" val="17198612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3" name="Freeform 1"/>
          <p:cNvSpPr>
            <a:spLocks noChangeArrowheads="1"/>
          </p:cNvSpPr>
          <p:nvPr userDrawn="1"/>
        </p:nvSpPr>
        <p:spPr bwMode="auto">
          <a:xfrm>
            <a:off x="1089626" y="105273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E3CA00"/>
          </a:solidFill>
          <a:ln>
            <a:noFill/>
          </a:ln>
          <a:effectLst/>
        </p:spPr>
        <p:txBody>
          <a:bodyPr wrap="none" anchor="ctr"/>
          <a:lstStyle/>
          <a:p>
            <a:endParaRPr lang="en-US"/>
          </a:p>
        </p:txBody>
      </p:sp>
      <p:sp>
        <p:nvSpPr>
          <p:cNvPr id="4" name="Freeform 1"/>
          <p:cNvSpPr>
            <a:spLocks noChangeArrowheads="1"/>
          </p:cNvSpPr>
          <p:nvPr userDrawn="1"/>
        </p:nvSpPr>
        <p:spPr bwMode="auto">
          <a:xfrm>
            <a:off x="1997346" y="105273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D9894C"/>
          </a:solidFill>
          <a:ln>
            <a:noFill/>
          </a:ln>
          <a:effectLst/>
        </p:spPr>
        <p:txBody>
          <a:bodyPr wrap="none" anchor="ctr"/>
          <a:lstStyle/>
          <a:p>
            <a:endParaRPr lang="en-US"/>
          </a:p>
        </p:txBody>
      </p:sp>
      <p:sp>
        <p:nvSpPr>
          <p:cNvPr id="5" name="Freeform 1"/>
          <p:cNvSpPr>
            <a:spLocks noChangeArrowheads="1"/>
          </p:cNvSpPr>
          <p:nvPr userDrawn="1"/>
        </p:nvSpPr>
        <p:spPr bwMode="auto">
          <a:xfrm>
            <a:off x="2905066" y="105273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3C6B2B"/>
          </a:solidFill>
          <a:ln>
            <a:noFill/>
          </a:ln>
          <a:effectLst/>
        </p:spPr>
        <p:txBody>
          <a:bodyPr wrap="none" anchor="ctr"/>
          <a:lstStyle/>
          <a:p>
            <a:endParaRPr lang="en-US"/>
          </a:p>
        </p:txBody>
      </p:sp>
      <p:sp>
        <p:nvSpPr>
          <p:cNvPr id="6" name="Freeform 1"/>
          <p:cNvSpPr>
            <a:spLocks noChangeArrowheads="1"/>
          </p:cNvSpPr>
          <p:nvPr userDrawn="1"/>
        </p:nvSpPr>
        <p:spPr bwMode="auto">
          <a:xfrm>
            <a:off x="3812786" y="105273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858825"/>
          </a:solidFill>
          <a:ln>
            <a:noFill/>
          </a:ln>
          <a:effectLst/>
        </p:spPr>
        <p:txBody>
          <a:bodyPr wrap="none" anchor="ctr"/>
          <a:lstStyle/>
          <a:p>
            <a:endParaRPr lang="en-US"/>
          </a:p>
        </p:txBody>
      </p:sp>
      <p:sp>
        <p:nvSpPr>
          <p:cNvPr id="7" name="Freeform 1"/>
          <p:cNvSpPr>
            <a:spLocks noChangeArrowheads="1"/>
          </p:cNvSpPr>
          <p:nvPr userDrawn="1"/>
        </p:nvSpPr>
        <p:spPr bwMode="auto">
          <a:xfrm>
            <a:off x="4720506" y="105273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A3401C"/>
          </a:solidFill>
          <a:ln>
            <a:noFill/>
          </a:ln>
          <a:effectLst/>
        </p:spPr>
        <p:txBody>
          <a:bodyPr wrap="none" anchor="ctr"/>
          <a:lstStyle/>
          <a:p>
            <a:endParaRPr lang="en-US"/>
          </a:p>
        </p:txBody>
      </p:sp>
      <p:sp>
        <p:nvSpPr>
          <p:cNvPr id="8" name="Freeform 1"/>
          <p:cNvSpPr>
            <a:spLocks noChangeArrowheads="1"/>
          </p:cNvSpPr>
          <p:nvPr userDrawn="1"/>
        </p:nvSpPr>
        <p:spPr bwMode="auto">
          <a:xfrm>
            <a:off x="5628226" y="105273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006A8A"/>
          </a:solidFill>
          <a:ln>
            <a:noFill/>
          </a:ln>
          <a:effectLst/>
        </p:spPr>
        <p:txBody>
          <a:bodyPr wrap="none" anchor="ctr"/>
          <a:lstStyle/>
          <a:p>
            <a:endParaRPr lang="en-US"/>
          </a:p>
        </p:txBody>
      </p:sp>
      <p:sp>
        <p:nvSpPr>
          <p:cNvPr id="9" name="Freeform 1"/>
          <p:cNvSpPr>
            <a:spLocks noChangeArrowheads="1"/>
          </p:cNvSpPr>
          <p:nvPr userDrawn="1"/>
        </p:nvSpPr>
        <p:spPr bwMode="auto">
          <a:xfrm>
            <a:off x="6535946" y="105273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006C71"/>
          </a:solidFill>
          <a:ln>
            <a:noFill/>
          </a:ln>
          <a:effectLst/>
        </p:spPr>
        <p:txBody>
          <a:bodyPr wrap="none" anchor="ctr"/>
          <a:lstStyle/>
          <a:p>
            <a:endParaRPr lang="en-US"/>
          </a:p>
        </p:txBody>
      </p:sp>
      <p:sp>
        <p:nvSpPr>
          <p:cNvPr id="10" name="Freeform 1"/>
          <p:cNvSpPr>
            <a:spLocks noChangeArrowheads="1"/>
          </p:cNvSpPr>
          <p:nvPr userDrawn="1"/>
        </p:nvSpPr>
        <p:spPr bwMode="auto">
          <a:xfrm>
            <a:off x="7443666" y="105273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86005B"/>
          </a:solidFill>
          <a:ln>
            <a:noFill/>
          </a:ln>
          <a:effectLst/>
        </p:spPr>
        <p:txBody>
          <a:bodyPr wrap="none" anchor="ctr"/>
          <a:lstStyle/>
          <a:p>
            <a:endParaRPr lang="en-US"/>
          </a:p>
        </p:txBody>
      </p:sp>
      <p:sp>
        <p:nvSpPr>
          <p:cNvPr id="11" name="Freeform 1"/>
          <p:cNvSpPr>
            <a:spLocks noChangeArrowheads="1"/>
          </p:cNvSpPr>
          <p:nvPr userDrawn="1"/>
        </p:nvSpPr>
        <p:spPr bwMode="auto">
          <a:xfrm>
            <a:off x="8318511" y="105273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6E3A6E"/>
          </a:solidFill>
          <a:ln>
            <a:noFill/>
          </a:ln>
          <a:effectLst/>
        </p:spPr>
        <p:txBody>
          <a:bodyPr wrap="none" anchor="ctr"/>
          <a:lstStyle/>
          <a:p>
            <a:endParaRPr lang="en-US"/>
          </a:p>
        </p:txBody>
      </p:sp>
      <p:sp>
        <p:nvSpPr>
          <p:cNvPr id="12" name="Freeform 1"/>
          <p:cNvSpPr>
            <a:spLocks noChangeArrowheads="1"/>
          </p:cNvSpPr>
          <p:nvPr userDrawn="1"/>
        </p:nvSpPr>
        <p:spPr bwMode="auto">
          <a:xfrm>
            <a:off x="181906" y="105273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B92E1B"/>
          </a:solidFill>
          <a:ln>
            <a:noFill/>
          </a:ln>
          <a:effectLst/>
        </p:spPr>
        <p:txBody>
          <a:bodyPr wrap="none" anchor="ctr"/>
          <a:lstStyle/>
          <a:p>
            <a:endParaRPr lang="en-US"/>
          </a:p>
        </p:txBody>
      </p:sp>
      <p:sp>
        <p:nvSpPr>
          <p:cNvPr id="15" name="Freeform 1"/>
          <p:cNvSpPr>
            <a:spLocks noChangeArrowheads="1"/>
          </p:cNvSpPr>
          <p:nvPr userDrawn="1"/>
        </p:nvSpPr>
        <p:spPr bwMode="auto">
          <a:xfrm>
            <a:off x="1089626" y="2708920"/>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F7E800"/>
          </a:solidFill>
          <a:ln>
            <a:noFill/>
          </a:ln>
          <a:effectLst/>
        </p:spPr>
        <p:txBody>
          <a:bodyPr wrap="none" anchor="ctr"/>
          <a:lstStyle/>
          <a:p>
            <a:endParaRPr lang="en-US"/>
          </a:p>
        </p:txBody>
      </p:sp>
      <p:sp>
        <p:nvSpPr>
          <p:cNvPr id="16" name="Freeform 1"/>
          <p:cNvSpPr>
            <a:spLocks noChangeArrowheads="1"/>
          </p:cNvSpPr>
          <p:nvPr userDrawn="1"/>
        </p:nvSpPr>
        <p:spPr bwMode="auto">
          <a:xfrm>
            <a:off x="1997346" y="2708920"/>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EFC913"/>
          </a:solidFill>
          <a:ln>
            <a:noFill/>
          </a:ln>
          <a:effectLst/>
        </p:spPr>
        <p:txBody>
          <a:bodyPr wrap="none" anchor="ctr"/>
          <a:lstStyle/>
          <a:p>
            <a:endParaRPr lang="en-US"/>
          </a:p>
        </p:txBody>
      </p:sp>
      <p:sp>
        <p:nvSpPr>
          <p:cNvPr id="17" name="Freeform 1"/>
          <p:cNvSpPr>
            <a:spLocks noChangeArrowheads="1"/>
          </p:cNvSpPr>
          <p:nvPr userDrawn="1"/>
        </p:nvSpPr>
        <p:spPr bwMode="auto">
          <a:xfrm>
            <a:off x="2905066" y="2708920"/>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A1C035"/>
          </a:solidFill>
          <a:ln>
            <a:noFill/>
          </a:ln>
          <a:effectLst/>
        </p:spPr>
        <p:txBody>
          <a:bodyPr wrap="none" anchor="ctr"/>
          <a:lstStyle/>
          <a:p>
            <a:endParaRPr lang="en-US"/>
          </a:p>
        </p:txBody>
      </p:sp>
      <p:sp>
        <p:nvSpPr>
          <p:cNvPr id="18" name="Freeform 1"/>
          <p:cNvSpPr>
            <a:spLocks noChangeArrowheads="1"/>
          </p:cNvSpPr>
          <p:nvPr userDrawn="1"/>
        </p:nvSpPr>
        <p:spPr bwMode="auto">
          <a:xfrm>
            <a:off x="3812786" y="2708920"/>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B5AF0B"/>
          </a:solidFill>
          <a:ln>
            <a:noFill/>
          </a:ln>
          <a:effectLst/>
        </p:spPr>
        <p:txBody>
          <a:bodyPr wrap="none" anchor="ctr"/>
          <a:lstStyle/>
          <a:p>
            <a:endParaRPr lang="en-US"/>
          </a:p>
        </p:txBody>
      </p:sp>
      <p:sp>
        <p:nvSpPr>
          <p:cNvPr id="19" name="Freeform 1"/>
          <p:cNvSpPr>
            <a:spLocks noChangeArrowheads="1"/>
          </p:cNvSpPr>
          <p:nvPr userDrawn="1"/>
        </p:nvSpPr>
        <p:spPr bwMode="auto">
          <a:xfrm>
            <a:off x="4720506" y="2708920"/>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CA977B"/>
          </a:solidFill>
          <a:ln>
            <a:noFill/>
          </a:ln>
          <a:effectLst/>
        </p:spPr>
        <p:txBody>
          <a:bodyPr wrap="none" anchor="ctr"/>
          <a:lstStyle/>
          <a:p>
            <a:endParaRPr lang="en-US"/>
          </a:p>
        </p:txBody>
      </p:sp>
      <p:sp>
        <p:nvSpPr>
          <p:cNvPr id="20" name="Freeform 1"/>
          <p:cNvSpPr>
            <a:spLocks noChangeArrowheads="1"/>
          </p:cNvSpPr>
          <p:nvPr userDrawn="1"/>
        </p:nvSpPr>
        <p:spPr bwMode="auto">
          <a:xfrm>
            <a:off x="5628226" y="2708920"/>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83C4F0"/>
          </a:solidFill>
          <a:ln>
            <a:noFill/>
          </a:ln>
          <a:effectLst/>
        </p:spPr>
        <p:txBody>
          <a:bodyPr wrap="none" anchor="ctr"/>
          <a:lstStyle/>
          <a:p>
            <a:endParaRPr lang="en-US"/>
          </a:p>
        </p:txBody>
      </p:sp>
      <p:sp>
        <p:nvSpPr>
          <p:cNvPr id="21" name="Freeform 1"/>
          <p:cNvSpPr>
            <a:spLocks noChangeArrowheads="1"/>
          </p:cNvSpPr>
          <p:nvPr userDrawn="1"/>
        </p:nvSpPr>
        <p:spPr bwMode="auto">
          <a:xfrm>
            <a:off x="6535946" y="2708920"/>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86AEB3"/>
          </a:solidFill>
          <a:ln>
            <a:noFill/>
          </a:ln>
          <a:effectLst/>
        </p:spPr>
        <p:txBody>
          <a:bodyPr wrap="none" anchor="ctr"/>
          <a:lstStyle/>
          <a:p>
            <a:endParaRPr lang="en-US"/>
          </a:p>
        </p:txBody>
      </p:sp>
      <p:sp>
        <p:nvSpPr>
          <p:cNvPr id="22" name="Freeform 1"/>
          <p:cNvSpPr>
            <a:spLocks noChangeArrowheads="1"/>
          </p:cNvSpPr>
          <p:nvPr userDrawn="1"/>
        </p:nvSpPr>
        <p:spPr bwMode="auto">
          <a:xfrm>
            <a:off x="7443666" y="2708920"/>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C4006E"/>
          </a:solidFill>
          <a:ln>
            <a:noFill/>
          </a:ln>
          <a:effectLst/>
        </p:spPr>
        <p:txBody>
          <a:bodyPr wrap="none" anchor="ctr"/>
          <a:lstStyle/>
          <a:p>
            <a:endParaRPr lang="en-US"/>
          </a:p>
        </p:txBody>
      </p:sp>
      <p:sp>
        <p:nvSpPr>
          <p:cNvPr id="23" name="Freeform 1"/>
          <p:cNvSpPr>
            <a:spLocks noChangeArrowheads="1"/>
          </p:cNvSpPr>
          <p:nvPr userDrawn="1"/>
        </p:nvSpPr>
        <p:spPr bwMode="auto">
          <a:xfrm>
            <a:off x="8318511" y="2708920"/>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895297"/>
          </a:solidFill>
          <a:ln>
            <a:noFill/>
          </a:ln>
          <a:effectLst/>
        </p:spPr>
        <p:txBody>
          <a:bodyPr wrap="none" anchor="ctr"/>
          <a:lstStyle/>
          <a:p>
            <a:endParaRPr lang="en-US"/>
          </a:p>
        </p:txBody>
      </p:sp>
      <p:sp>
        <p:nvSpPr>
          <p:cNvPr id="24" name="Freeform 1"/>
          <p:cNvSpPr>
            <a:spLocks noChangeArrowheads="1"/>
          </p:cNvSpPr>
          <p:nvPr userDrawn="1"/>
        </p:nvSpPr>
        <p:spPr bwMode="auto">
          <a:xfrm>
            <a:off x="181906" y="2708920"/>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D0673D"/>
          </a:solidFill>
          <a:ln>
            <a:noFill/>
          </a:ln>
          <a:effectLst/>
        </p:spPr>
        <p:txBody>
          <a:bodyPr wrap="none" anchor="ctr"/>
          <a:lstStyle/>
          <a:p>
            <a:endParaRPr lang="en-US"/>
          </a:p>
        </p:txBody>
      </p:sp>
      <p:sp>
        <p:nvSpPr>
          <p:cNvPr id="26" name="Freeform 1"/>
          <p:cNvSpPr>
            <a:spLocks noChangeArrowheads="1"/>
          </p:cNvSpPr>
          <p:nvPr userDrawn="1"/>
        </p:nvSpPr>
        <p:spPr bwMode="auto">
          <a:xfrm>
            <a:off x="1089626" y="455999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FCEB8A"/>
          </a:solidFill>
          <a:ln>
            <a:noFill/>
          </a:ln>
          <a:effectLst/>
        </p:spPr>
        <p:txBody>
          <a:bodyPr wrap="none" anchor="ctr"/>
          <a:lstStyle/>
          <a:p>
            <a:endParaRPr lang="en-US"/>
          </a:p>
        </p:txBody>
      </p:sp>
      <p:sp>
        <p:nvSpPr>
          <p:cNvPr id="27" name="Freeform 1"/>
          <p:cNvSpPr>
            <a:spLocks noChangeArrowheads="1"/>
          </p:cNvSpPr>
          <p:nvPr userDrawn="1"/>
        </p:nvSpPr>
        <p:spPr bwMode="auto">
          <a:xfrm>
            <a:off x="1997346" y="455999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EFC97B"/>
          </a:solidFill>
          <a:ln>
            <a:noFill/>
          </a:ln>
          <a:effectLst/>
        </p:spPr>
        <p:txBody>
          <a:bodyPr wrap="none" anchor="ctr"/>
          <a:lstStyle/>
          <a:p>
            <a:endParaRPr lang="en-US"/>
          </a:p>
        </p:txBody>
      </p:sp>
      <p:sp>
        <p:nvSpPr>
          <p:cNvPr id="28" name="Freeform 1"/>
          <p:cNvSpPr>
            <a:spLocks noChangeArrowheads="1"/>
          </p:cNvSpPr>
          <p:nvPr userDrawn="1"/>
        </p:nvSpPr>
        <p:spPr bwMode="auto">
          <a:xfrm>
            <a:off x="2905066" y="455999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D3DF9D"/>
          </a:solidFill>
          <a:ln>
            <a:noFill/>
          </a:ln>
          <a:effectLst/>
        </p:spPr>
        <p:txBody>
          <a:bodyPr wrap="none" anchor="ctr"/>
          <a:lstStyle/>
          <a:p>
            <a:endParaRPr lang="en-US"/>
          </a:p>
        </p:txBody>
      </p:sp>
      <p:sp>
        <p:nvSpPr>
          <p:cNvPr id="29" name="Freeform 1"/>
          <p:cNvSpPr>
            <a:spLocks noChangeArrowheads="1"/>
          </p:cNvSpPr>
          <p:nvPr userDrawn="1"/>
        </p:nvSpPr>
        <p:spPr bwMode="auto">
          <a:xfrm>
            <a:off x="3812786" y="455999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DDE17C"/>
          </a:solidFill>
          <a:ln>
            <a:noFill/>
          </a:ln>
          <a:effectLst/>
        </p:spPr>
        <p:txBody>
          <a:bodyPr wrap="none" anchor="ctr"/>
          <a:lstStyle/>
          <a:p>
            <a:endParaRPr lang="en-US"/>
          </a:p>
        </p:txBody>
      </p:sp>
      <p:sp>
        <p:nvSpPr>
          <p:cNvPr id="30" name="Freeform 1"/>
          <p:cNvSpPr>
            <a:spLocks noChangeArrowheads="1"/>
          </p:cNvSpPr>
          <p:nvPr userDrawn="1"/>
        </p:nvSpPr>
        <p:spPr bwMode="auto">
          <a:xfrm>
            <a:off x="4720506" y="455999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DCC17B"/>
          </a:solidFill>
          <a:ln>
            <a:noFill/>
          </a:ln>
          <a:effectLst/>
        </p:spPr>
        <p:txBody>
          <a:bodyPr wrap="none" anchor="ctr"/>
          <a:lstStyle/>
          <a:p>
            <a:endParaRPr lang="en-US"/>
          </a:p>
        </p:txBody>
      </p:sp>
      <p:sp>
        <p:nvSpPr>
          <p:cNvPr id="31" name="Freeform 1"/>
          <p:cNvSpPr>
            <a:spLocks noChangeArrowheads="1"/>
          </p:cNvSpPr>
          <p:nvPr userDrawn="1"/>
        </p:nvSpPr>
        <p:spPr bwMode="auto">
          <a:xfrm>
            <a:off x="5628226" y="455999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BADDF8"/>
          </a:solidFill>
          <a:ln>
            <a:noFill/>
          </a:ln>
          <a:effectLst/>
        </p:spPr>
        <p:txBody>
          <a:bodyPr wrap="none" anchor="ctr"/>
          <a:lstStyle/>
          <a:p>
            <a:endParaRPr lang="en-US"/>
          </a:p>
        </p:txBody>
      </p:sp>
      <p:sp>
        <p:nvSpPr>
          <p:cNvPr id="32" name="Freeform 1"/>
          <p:cNvSpPr>
            <a:spLocks noChangeArrowheads="1"/>
          </p:cNvSpPr>
          <p:nvPr userDrawn="1"/>
        </p:nvSpPr>
        <p:spPr bwMode="auto">
          <a:xfrm>
            <a:off x="6535946" y="455999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C8E1DF"/>
          </a:solidFill>
          <a:ln>
            <a:noFill/>
          </a:ln>
          <a:effectLst/>
        </p:spPr>
        <p:txBody>
          <a:bodyPr wrap="none" anchor="ctr"/>
          <a:lstStyle/>
          <a:p>
            <a:endParaRPr lang="en-US"/>
          </a:p>
        </p:txBody>
      </p:sp>
      <p:sp>
        <p:nvSpPr>
          <p:cNvPr id="33" name="Freeform 1"/>
          <p:cNvSpPr>
            <a:spLocks noChangeArrowheads="1"/>
          </p:cNvSpPr>
          <p:nvPr userDrawn="1"/>
        </p:nvSpPr>
        <p:spPr bwMode="auto">
          <a:xfrm>
            <a:off x="7443666" y="455999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DE9CB7"/>
          </a:solidFill>
          <a:ln>
            <a:noFill/>
          </a:ln>
          <a:effectLst/>
        </p:spPr>
        <p:txBody>
          <a:bodyPr wrap="none" anchor="ctr"/>
          <a:lstStyle/>
          <a:p>
            <a:endParaRPr lang="en-US"/>
          </a:p>
        </p:txBody>
      </p:sp>
      <p:sp>
        <p:nvSpPr>
          <p:cNvPr id="34" name="Freeform 1"/>
          <p:cNvSpPr>
            <a:spLocks noChangeArrowheads="1"/>
          </p:cNvSpPr>
          <p:nvPr userDrawn="1"/>
        </p:nvSpPr>
        <p:spPr bwMode="auto">
          <a:xfrm>
            <a:off x="8318511" y="455999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DECAE2"/>
          </a:solidFill>
          <a:ln>
            <a:noFill/>
          </a:ln>
          <a:effectLst/>
        </p:spPr>
        <p:txBody>
          <a:bodyPr wrap="none" anchor="ctr"/>
          <a:lstStyle/>
          <a:p>
            <a:endParaRPr lang="en-US"/>
          </a:p>
        </p:txBody>
      </p:sp>
      <p:sp>
        <p:nvSpPr>
          <p:cNvPr id="35" name="Freeform 1"/>
          <p:cNvSpPr>
            <a:spLocks noChangeArrowheads="1"/>
          </p:cNvSpPr>
          <p:nvPr userDrawn="1"/>
        </p:nvSpPr>
        <p:spPr bwMode="auto">
          <a:xfrm>
            <a:off x="181906" y="455999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E8BAB9"/>
          </a:solidFill>
          <a:ln>
            <a:noFill/>
          </a:ln>
          <a:effectLst/>
        </p:spPr>
        <p:txBody>
          <a:bodyPr wrap="none" anchor="ctr"/>
          <a:lstStyle/>
          <a:p>
            <a:endParaRPr lang="en-US"/>
          </a:p>
        </p:txBody>
      </p:sp>
      <p:sp>
        <p:nvSpPr>
          <p:cNvPr id="36" name="Rectangle 35"/>
          <p:cNvSpPr/>
          <p:nvPr userDrawn="1"/>
        </p:nvSpPr>
        <p:spPr>
          <a:xfrm>
            <a:off x="187040" y="1700808"/>
            <a:ext cx="712054"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a:solidFill>
                  <a:schemeClr val="tx1"/>
                </a:solidFill>
                <a:latin typeface="+mn-lt"/>
                <a:ea typeface="+mn-ea"/>
                <a:cs typeface="+mn-cs"/>
              </a:rPr>
              <a:t>R 185 </a:t>
            </a:r>
            <a:br>
              <a:rPr lang="en-US" sz="1400" b="0" i="0" u="none" strike="noStrike" kern="1200" baseline="0">
                <a:solidFill>
                  <a:schemeClr val="tx1"/>
                </a:solidFill>
                <a:latin typeface="+mn-lt"/>
                <a:ea typeface="+mn-ea"/>
                <a:cs typeface="+mn-cs"/>
              </a:rPr>
            </a:br>
            <a:r>
              <a:rPr lang="en-US" sz="1400" b="0" i="0" u="none" strike="noStrike" kern="1200" baseline="0">
                <a:solidFill>
                  <a:schemeClr val="tx1"/>
                </a:solidFill>
                <a:latin typeface="+mn-lt"/>
                <a:ea typeface="+mn-ea"/>
                <a:cs typeface="+mn-cs"/>
              </a:rPr>
              <a:t>G 46</a:t>
            </a:r>
            <a:br>
              <a:rPr lang="en-US" sz="1400" b="0" i="0" u="none" strike="noStrike" kern="1200" baseline="0">
                <a:solidFill>
                  <a:schemeClr val="tx1"/>
                </a:solidFill>
                <a:latin typeface="+mn-lt"/>
                <a:ea typeface="+mn-ea"/>
                <a:cs typeface="+mn-cs"/>
              </a:rPr>
            </a:br>
            <a:r>
              <a:rPr lang="en-US" sz="1400" b="0" i="0" u="none" strike="noStrike" kern="1200" baseline="0">
                <a:solidFill>
                  <a:schemeClr val="tx1"/>
                </a:solidFill>
                <a:latin typeface="+mn-lt"/>
                <a:ea typeface="+mn-ea"/>
                <a:cs typeface="+mn-cs"/>
              </a:rPr>
              <a:t>B 27</a:t>
            </a:r>
            <a:endParaRPr lang="en-US" sz="1400"/>
          </a:p>
        </p:txBody>
      </p:sp>
      <p:sp>
        <p:nvSpPr>
          <p:cNvPr id="38" name="Rectangle 37"/>
          <p:cNvSpPr/>
          <p:nvPr userDrawn="1"/>
        </p:nvSpPr>
        <p:spPr>
          <a:xfrm>
            <a:off x="1089626" y="1700808"/>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a:solidFill>
                  <a:schemeClr val="tx1"/>
                </a:solidFill>
                <a:latin typeface="+mn-lt"/>
                <a:ea typeface="+mn-ea"/>
                <a:cs typeface="+mn-cs"/>
              </a:rPr>
              <a:t>R 227 </a:t>
            </a:r>
            <a:br>
              <a:rPr lang="en-US" sz="1400" b="0" i="0" u="none" strike="noStrike" kern="1200" baseline="0">
                <a:solidFill>
                  <a:schemeClr val="tx1"/>
                </a:solidFill>
                <a:latin typeface="+mn-lt"/>
                <a:ea typeface="+mn-ea"/>
                <a:cs typeface="+mn-cs"/>
              </a:rPr>
            </a:br>
            <a:r>
              <a:rPr lang="en-US" sz="1400" b="0" i="0" u="none" strike="noStrike" kern="1200" baseline="0">
                <a:solidFill>
                  <a:schemeClr val="tx1"/>
                </a:solidFill>
                <a:latin typeface="+mn-lt"/>
                <a:ea typeface="+mn-ea"/>
                <a:cs typeface="+mn-cs"/>
              </a:rPr>
              <a:t>G 202 </a:t>
            </a:r>
            <a:br>
              <a:rPr lang="en-US" sz="1400" b="0" i="0" u="none" strike="noStrike" kern="1200" baseline="0">
                <a:solidFill>
                  <a:schemeClr val="tx1"/>
                </a:solidFill>
                <a:latin typeface="+mn-lt"/>
                <a:ea typeface="+mn-ea"/>
                <a:cs typeface="+mn-cs"/>
              </a:rPr>
            </a:br>
            <a:r>
              <a:rPr lang="en-US" sz="1400" b="0" i="0" u="none" strike="noStrike" kern="1200" baseline="0">
                <a:solidFill>
                  <a:schemeClr val="tx1"/>
                </a:solidFill>
                <a:latin typeface="+mn-lt"/>
                <a:ea typeface="+mn-ea"/>
                <a:cs typeface="+mn-cs"/>
              </a:rPr>
              <a:t>B 0</a:t>
            </a:r>
            <a:endParaRPr lang="en-US" sz="1400"/>
          </a:p>
        </p:txBody>
      </p:sp>
      <p:sp>
        <p:nvSpPr>
          <p:cNvPr id="39" name="Rectangle 38"/>
          <p:cNvSpPr/>
          <p:nvPr userDrawn="1"/>
        </p:nvSpPr>
        <p:spPr>
          <a:xfrm>
            <a:off x="1997346" y="1700808"/>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a:solidFill>
                  <a:schemeClr val="tx1"/>
                </a:solidFill>
                <a:latin typeface="+mn-lt"/>
                <a:ea typeface="+mn-ea"/>
                <a:cs typeface="+mn-cs"/>
              </a:rPr>
              <a:t>R 217 </a:t>
            </a:r>
            <a:br>
              <a:rPr lang="en-US" sz="1400" b="0" i="0" u="none" strike="noStrike" kern="1200" baseline="0">
                <a:solidFill>
                  <a:schemeClr val="tx1"/>
                </a:solidFill>
                <a:latin typeface="+mn-lt"/>
                <a:ea typeface="+mn-ea"/>
                <a:cs typeface="+mn-cs"/>
              </a:rPr>
            </a:br>
            <a:r>
              <a:rPr lang="en-US" sz="1400" b="0" i="0" u="none" strike="noStrike" kern="1200" baseline="0">
                <a:solidFill>
                  <a:schemeClr val="tx1"/>
                </a:solidFill>
                <a:latin typeface="+mn-lt"/>
                <a:ea typeface="+mn-ea"/>
                <a:cs typeface="+mn-cs"/>
              </a:rPr>
              <a:t>G 137 </a:t>
            </a:r>
            <a:br>
              <a:rPr lang="en-US" sz="1400" b="0" i="0" u="none" strike="noStrike" kern="1200" baseline="0">
                <a:solidFill>
                  <a:schemeClr val="tx1"/>
                </a:solidFill>
                <a:latin typeface="+mn-lt"/>
                <a:ea typeface="+mn-ea"/>
                <a:cs typeface="+mn-cs"/>
              </a:rPr>
            </a:br>
            <a:r>
              <a:rPr lang="en-US" sz="1400" b="0" i="0" u="none" strike="noStrike" kern="1200" baseline="0">
                <a:solidFill>
                  <a:schemeClr val="tx1"/>
                </a:solidFill>
                <a:latin typeface="+mn-lt"/>
                <a:ea typeface="+mn-ea"/>
                <a:cs typeface="+mn-cs"/>
              </a:rPr>
              <a:t>B 76</a:t>
            </a:r>
            <a:endParaRPr lang="en-US" sz="1400"/>
          </a:p>
        </p:txBody>
      </p:sp>
      <p:sp>
        <p:nvSpPr>
          <p:cNvPr id="40" name="Rectangle 39"/>
          <p:cNvSpPr/>
          <p:nvPr userDrawn="1"/>
        </p:nvSpPr>
        <p:spPr>
          <a:xfrm>
            <a:off x="2905066" y="1700808"/>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a:solidFill>
                  <a:schemeClr val="tx1"/>
                </a:solidFill>
                <a:latin typeface="+mn-lt"/>
                <a:ea typeface="+mn-ea"/>
                <a:cs typeface="+mn-cs"/>
              </a:rPr>
              <a:t>R 60 </a:t>
            </a:r>
            <a:br>
              <a:rPr lang="en-US" sz="1400" b="0" i="0" u="none" strike="noStrike" kern="1200" baseline="0">
                <a:solidFill>
                  <a:schemeClr val="tx1"/>
                </a:solidFill>
                <a:latin typeface="+mn-lt"/>
                <a:ea typeface="+mn-ea"/>
                <a:cs typeface="+mn-cs"/>
              </a:rPr>
            </a:br>
            <a:r>
              <a:rPr lang="en-US" sz="1400" b="0" i="0" u="none" strike="noStrike" kern="1200" baseline="0">
                <a:solidFill>
                  <a:schemeClr val="tx1"/>
                </a:solidFill>
                <a:latin typeface="+mn-lt"/>
                <a:ea typeface="+mn-ea"/>
                <a:cs typeface="+mn-cs"/>
              </a:rPr>
              <a:t>G 107 </a:t>
            </a:r>
            <a:br>
              <a:rPr lang="en-US" sz="1400" b="0" i="0" u="none" strike="noStrike" kern="1200" baseline="0">
                <a:solidFill>
                  <a:schemeClr val="tx1"/>
                </a:solidFill>
                <a:latin typeface="+mn-lt"/>
                <a:ea typeface="+mn-ea"/>
                <a:cs typeface="+mn-cs"/>
              </a:rPr>
            </a:br>
            <a:r>
              <a:rPr lang="en-US" sz="1400" b="0" i="0" u="none" strike="noStrike" kern="1200" baseline="0">
                <a:solidFill>
                  <a:schemeClr val="tx1"/>
                </a:solidFill>
                <a:latin typeface="+mn-lt"/>
                <a:ea typeface="+mn-ea"/>
                <a:cs typeface="+mn-cs"/>
              </a:rPr>
              <a:t>B 43</a:t>
            </a:r>
            <a:endParaRPr lang="en-US" sz="1400"/>
          </a:p>
        </p:txBody>
      </p:sp>
      <p:sp>
        <p:nvSpPr>
          <p:cNvPr id="41" name="Rectangle 40"/>
          <p:cNvSpPr/>
          <p:nvPr userDrawn="1"/>
        </p:nvSpPr>
        <p:spPr>
          <a:xfrm>
            <a:off x="3812786" y="1700808"/>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a:solidFill>
                  <a:schemeClr val="tx1"/>
                </a:solidFill>
                <a:latin typeface="+mn-lt"/>
                <a:ea typeface="+mn-ea"/>
                <a:cs typeface="+mn-cs"/>
              </a:rPr>
              <a:t>R 133 </a:t>
            </a:r>
            <a:br>
              <a:rPr lang="en-US" sz="1400" b="0" i="0" u="none" strike="noStrike" kern="1200" baseline="0">
                <a:solidFill>
                  <a:schemeClr val="tx1"/>
                </a:solidFill>
                <a:latin typeface="+mn-lt"/>
                <a:ea typeface="+mn-ea"/>
                <a:cs typeface="+mn-cs"/>
              </a:rPr>
            </a:br>
            <a:r>
              <a:rPr lang="en-US" sz="1400" b="0" i="0" u="none" strike="noStrike" kern="1200" baseline="0">
                <a:solidFill>
                  <a:schemeClr val="tx1"/>
                </a:solidFill>
                <a:latin typeface="+mn-lt"/>
                <a:ea typeface="+mn-ea"/>
                <a:cs typeface="+mn-cs"/>
              </a:rPr>
              <a:t>G 136 </a:t>
            </a:r>
            <a:br>
              <a:rPr lang="en-US" sz="1400" b="0" i="0" u="none" strike="noStrike" kern="1200" baseline="0">
                <a:solidFill>
                  <a:schemeClr val="tx1"/>
                </a:solidFill>
                <a:latin typeface="+mn-lt"/>
                <a:ea typeface="+mn-ea"/>
                <a:cs typeface="+mn-cs"/>
              </a:rPr>
            </a:br>
            <a:r>
              <a:rPr lang="en-US" sz="1400" b="0" i="0" u="none" strike="noStrike" kern="1200" baseline="0">
                <a:solidFill>
                  <a:schemeClr val="tx1"/>
                </a:solidFill>
                <a:latin typeface="+mn-lt"/>
                <a:ea typeface="+mn-ea"/>
                <a:cs typeface="+mn-cs"/>
              </a:rPr>
              <a:t>B 37</a:t>
            </a:r>
            <a:endParaRPr lang="en-US" sz="1400"/>
          </a:p>
        </p:txBody>
      </p:sp>
      <p:sp>
        <p:nvSpPr>
          <p:cNvPr id="42" name="Rectangle 41"/>
          <p:cNvSpPr/>
          <p:nvPr userDrawn="1"/>
        </p:nvSpPr>
        <p:spPr>
          <a:xfrm>
            <a:off x="4720506" y="1700808"/>
            <a:ext cx="59572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a:solidFill>
                  <a:schemeClr val="tx1"/>
                </a:solidFill>
                <a:latin typeface="+mn-lt"/>
                <a:ea typeface="+mn-ea"/>
                <a:cs typeface="+mn-cs"/>
              </a:rPr>
              <a:t>R 163 </a:t>
            </a:r>
            <a:br>
              <a:rPr lang="en-US" sz="1400" b="0" i="0" u="none" strike="noStrike" kern="1200" baseline="0">
                <a:solidFill>
                  <a:schemeClr val="tx1"/>
                </a:solidFill>
                <a:latin typeface="+mn-lt"/>
                <a:ea typeface="+mn-ea"/>
                <a:cs typeface="+mn-cs"/>
              </a:rPr>
            </a:br>
            <a:r>
              <a:rPr lang="en-US" sz="1400" b="0" i="0" u="none" strike="noStrike" kern="1200" baseline="0">
                <a:solidFill>
                  <a:schemeClr val="tx1"/>
                </a:solidFill>
                <a:latin typeface="+mn-lt"/>
                <a:ea typeface="+mn-ea"/>
                <a:cs typeface="+mn-cs"/>
              </a:rPr>
              <a:t>G 64 </a:t>
            </a:r>
            <a:br>
              <a:rPr lang="en-US" sz="1400" b="0" i="0" u="none" strike="noStrike" kern="1200" baseline="0">
                <a:solidFill>
                  <a:schemeClr val="tx1"/>
                </a:solidFill>
                <a:latin typeface="+mn-lt"/>
                <a:ea typeface="+mn-ea"/>
                <a:cs typeface="+mn-cs"/>
              </a:rPr>
            </a:br>
            <a:r>
              <a:rPr lang="en-US" sz="1400" b="0" i="0" u="none" strike="noStrike" kern="1200" baseline="0">
                <a:solidFill>
                  <a:schemeClr val="tx1"/>
                </a:solidFill>
                <a:latin typeface="+mn-lt"/>
                <a:ea typeface="+mn-ea"/>
                <a:cs typeface="+mn-cs"/>
              </a:rPr>
              <a:t>B 28</a:t>
            </a:r>
            <a:endParaRPr lang="en-US" sz="1400"/>
          </a:p>
        </p:txBody>
      </p:sp>
      <p:sp>
        <p:nvSpPr>
          <p:cNvPr id="43" name="Rectangle 42"/>
          <p:cNvSpPr/>
          <p:nvPr userDrawn="1"/>
        </p:nvSpPr>
        <p:spPr>
          <a:xfrm>
            <a:off x="5628226" y="1700808"/>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a:solidFill>
                  <a:schemeClr val="tx1"/>
                </a:solidFill>
                <a:latin typeface="+mn-lt"/>
                <a:ea typeface="+mn-ea"/>
                <a:cs typeface="+mn-cs"/>
              </a:rPr>
              <a:t>R 0 </a:t>
            </a:r>
            <a:br>
              <a:rPr lang="en-US" sz="1400" b="0" i="0" u="none" strike="noStrike" kern="1200" baseline="0">
                <a:solidFill>
                  <a:schemeClr val="tx1"/>
                </a:solidFill>
                <a:latin typeface="+mn-lt"/>
                <a:ea typeface="+mn-ea"/>
                <a:cs typeface="+mn-cs"/>
              </a:rPr>
            </a:br>
            <a:r>
              <a:rPr lang="en-US" sz="1400" b="0" i="0" u="none" strike="noStrike" kern="1200" baseline="0">
                <a:solidFill>
                  <a:schemeClr val="tx1"/>
                </a:solidFill>
                <a:latin typeface="+mn-lt"/>
                <a:ea typeface="+mn-ea"/>
                <a:cs typeface="+mn-cs"/>
              </a:rPr>
              <a:t>G 106 </a:t>
            </a:r>
            <a:br>
              <a:rPr lang="en-US" sz="1400" b="0" i="0" u="none" strike="noStrike" kern="1200" baseline="0">
                <a:solidFill>
                  <a:schemeClr val="tx1"/>
                </a:solidFill>
                <a:latin typeface="+mn-lt"/>
                <a:ea typeface="+mn-ea"/>
                <a:cs typeface="+mn-cs"/>
              </a:rPr>
            </a:br>
            <a:r>
              <a:rPr lang="en-US" sz="1400" b="0" i="0" u="none" strike="noStrike" kern="1200" baseline="0">
                <a:solidFill>
                  <a:schemeClr val="tx1"/>
                </a:solidFill>
                <a:latin typeface="+mn-lt"/>
                <a:ea typeface="+mn-ea"/>
                <a:cs typeface="+mn-cs"/>
              </a:rPr>
              <a:t>B 138</a:t>
            </a:r>
            <a:endParaRPr lang="en-US" sz="1400"/>
          </a:p>
        </p:txBody>
      </p:sp>
      <p:sp>
        <p:nvSpPr>
          <p:cNvPr id="44" name="Rectangle 43"/>
          <p:cNvSpPr/>
          <p:nvPr userDrawn="1"/>
        </p:nvSpPr>
        <p:spPr>
          <a:xfrm>
            <a:off x="6535946" y="1700808"/>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a:solidFill>
                  <a:schemeClr val="tx1"/>
                </a:solidFill>
                <a:latin typeface="+mn-lt"/>
                <a:ea typeface="+mn-ea"/>
                <a:cs typeface="+mn-cs"/>
              </a:rPr>
              <a:t>R 0 </a:t>
            </a:r>
            <a:br>
              <a:rPr lang="en-US" sz="1400" b="0" i="0" u="none" strike="noStrike" kern="1200" baseline="0">
                <a:solidFill>
                  <a:schemeClr val="tx1"/>
                </a:solidFill>
                <a:latin typeface="+mn-lt"/>
                <a:ea typeface="+mn-ea"/>
                <a:cs typeface="+mn-cs"/>
              </a:rPr>
            </a:br>
            <a:r>
              <a:rPr lang="en-US" sz="1400" b="0" i="0" u="none" strike="noStrike" kern="1200" baseline="0">
                <a:solidFill>
                  <a:schemeClr val="tx1"/>
                </a:solidFill>
                <a:latin typeface="+mn-lt"/>
                <a:ea typeface="+mn-ea"/>
                <a:cs typeface="+mn-cs"/>
              </a:rPr>
              <a:t>G 108 </a:t>
            </a:r>
            <a:br>
              <a:rPr lang="en-US" sz="1400" b="0" i="0" u="none" strike="noStrike" kern="1200" baseline="0">
                <a:solidFill>
                  <a:schemeClr val="tx1"/>
                </a:solidFill>
                <a:latin typeface="+mn-lt"/>
                <a:ea typeface="+mn-ea"/>
                <a:cs typeface="+mn-cs"/>
              </a:rPr>
            </a:br>
            <a:r>
              <a:rPr lang="en-US" sz="1400" b="0" i="0" u="none" strike="noStrike" kern="1200" baseline="0">
                <a:solidFill>
                  <a:schemeClr val="tx1"/>
                </a:solidFill>
                <a:latin typeface="+mn-lt"/>
                <a:ea typeface="+mn-ea"/>
                <a:cs typeface="+mn-cs"/>
              </a:rPr>
              <a:t>B 113</a:t>
            </a:r>
            <a:endParaRPr lang="en-US" sz="1400"/>
          </a:p>
        </p:txBody>
      </p:sp>
      <p:sp>
        <p:nvSpPr>
          <p:cNvPr id="45" name="Rectangle 44"/>
          <p:cNvSpPr/>
          <p:nvPr userDrawn="1"/>
        </p:nvSpPr>
        <p:spPr>
          <a:xfrm>
            <a:off x="7443666" y="1700808"/>
            <a:ext cx="59572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a:solidFill>
                  <a:schemeClr val="tx1"/>
                </a:solidFill>
                <a:latin typeface="+mn-lt"/>
                <a:ea typeface="+mn-ea"/>
                <a:cs typeface="+mn-cs"/>
              </a:rPr>
              <a:t>R 134 </a:t>
            </a:r>
            <a:br>
              <a:rPr lang="en-US" sz="1400" b="0" i="0" u="none" strike="noStrike" kern="1200" baseline="0">
                <a:solidFill>
                  <a:schemeClr val="tx1"/>
                </a:solidFill>
                <a:latin typeface="+mn-lt"/>
                <a:ea typeface="+mn-ea"/>
                <a:cs typeface="+mn-cs"/>
              </a:rPr>
            </a:br>
            <a:r>
              <a:rPr lang="en-US" sz="1400" b="0" i="0" u="none" strike="noStrike" kern="1200" baseline="0">
                <a:solidFill>
                  <a:schemeClr val="tx1"/>
                </a:solidFill>
                <a:latin typeface="+mn-lt"/>
                <a:ea typeface="+mn-ea"/>
                <a:cs typeface="+mn-cs"/>
              </a:rPr>
              <a:t>G 0 </a:t>
            </a:r>
            <a:br>
              <a:rPr lang="en-US" sz="1400" b="0" i="0" u="none" strike="noStrike" kern="1200" baseline="0">
                <a:solidFill>
                  <a:schemeClr val="tx1"/>
                </a:solidFill>
                <a:latin typeface="+mn-lt"/>
                <a:ea typeface="+mn-ea"/>
                <a:cs typeface="+mn-cs"/>
              </a:rPr>
            </a:br>
            <a:r>
              <a:rPr lang="en-US" sz="1400" b="0" i="0" u="none" strike="noStrike" kern="1200" baseline="0">
                <a:solidFill>
                  <a:schemeClr val="tx1"/>
                </a:solidFill>
                <a:latin typeface="+mn-lt"/>
                <a:ea typeface="+mn-ea"/>
                <a:cs typeface="+mn-cs"/>
              </a:rPr>
              <a:t>B 91</a:t>
            </a:r>
            <a:endParaRPr lang="en-US" sz="1400"/>
          </a:p>
        </p:txBody>
      </p:sp>
      <p:sp>
        <p:nvSpPr>
          <p:cNvPr id="46" name="Rectangle 45"/>
          <p:cNvSpPr/>
          <p:nvPr userDrawn="1"/>
        </p:nvSpPr>
        <p:spPr>
          <a:xfrm>
            <a:off x="8318511" y="1700808"/>
            <a:ext cx="59572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a:solidFill>
                  <a:schemeClr val="tx1"/>
                </a:solidFill>
                <a:latin typeface="+mn-lt"/>
                <a:ea typeface="+mn-ea"/>
                <a:cs typeface="+mn-cs"/>
              </a:rPr>
              <a:t>R 110 </a:t>
            </a:r>
            <a:br>
              <a:rPr lang="en-US" sz="1400" b="0" i="0" u="none" strike="noStrike" kern="1200" baseline="0">
                <a:solidFill>
                  <a:schemeClr val="tx1"/>
                </a:solidFill>
                <a:latin typeface="+mn-lt"/>
                <a:ea typeface="+mn-ea"/>
                <a:cs typeface="+mn-cs"/>
              </a:rPr>
            </a:br>
            <a:r>
              <a:rPr lang="en-US" sz="1400" b="0" i="0" u="none" strike="noStrike" kern="1200" baseline="0">
                <a:solidFill>
                  <a:schemeClr val="tx1"/>
                </a:solidFill>
                <a:latin typeface="+mn-lt"/>
                <a:ea typeface="+mn-ea"/>
                <a:cs typeface="+mn-cs"/>
              </a:rPr>
              <a:t>G 58 </a:t>
            </a:r>
            <a:br>
              <a:rPr lang="en-US" sz="1400" b="0" i="0" u="none" strike="noStrike" kern="1200" baseline="0">
                <a:solidFill>
                  <a:schemeClr val="tx1"/>
                </a:solidFill>
                <a:latin typeface="+mn-lt"/>
                <a:ea typeface="+mn-ea"/>
                <a:cs typeface="+mn-cs"/>
              </a:rPr>
            </a:br>
            <a:r>
              <a:rPr lang="en-US" sz="1400" b="0" i="0" u="none" strike="noStrike" kern="1200" baseline="0">
                <a:solidFill>
                  <a:schemeClr val="tx1"/>
                </a:solidFill>
                <a:latin typeface="+mn-lt"/>
                <a:ea typeface="+mn-ea"/>
                <a:cs typeface="+mn-cs"/>
              </a:rPr>
              <a:t>B 110</a:t>
            </a:r>
            <a:endParaRPr lang="en-US" sz="1400"/>
          </a:p>
        </p:txBody>
      </p:sp>
      <p:sp>
        <p:nvSpPr>
          <p:cNvPr id="47" name="Rectangle 46"/>
          <p:cNvSpPr/>
          <p:nvPr userDrawn="1"/>
        </p:nvSpPr>
        <p:spPr>
          <a:xfrm>
            <a:off x="187040" y="3429000"/>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a:solidFill>
                  <a:schemeClr val="tx1"/>
                </a:solidFill>
                <a:latin typeface="+mn-lt"/>
                <a:ea typeface="+mn-ea"/>
                <a:cs typeface="+mn-cs"/>
              </a:rPr>
              <a:t>R 208 </a:t>
            </a:r>
            <a:br>
              <a:rPr lang="en-US" sz="1400" b="0" i="0" u="none" strike="noStrike" kern="1200" baseline="0">
                <a:solidFill>
                  <a:schemeClr val="tx1"/>
                </a:solidFill>
                <a:latin typeface="+mn-lt"/>
                <a:ea typeface="+mn-ea"/>
                <a:cs typeface="+mn-cs"/>
              </a:rPr>
            </a:br>
            <a:r>
              <a:rPr lang="en-US" sz="1400" b="0" i="0" u="none" strike="noStrike" kern="1200" baseline="0">
                <a:solidFill>
                  <a:schemeClr val="tx1"/>
                </a:solidFill>
                <a:latin typeface="+mn-lt"/>
                <a:ea typeface="+mn-ea"/>
                <a:cs typeface="+mn-cs"/>
              </a:rPr>
              <a:t>G 103 </a:t>
            </a:r>
            <a:br>
              <a:rPr lang="en-US" sz="1400" b="0" i="0" u="none" strike="noStrike" kern="1200" baseline="0">
                <a:solidFill>
                  <a:schemeClr val="tx1"/>
                </a:solidFill>
                <a:latin typeface="+mn-lt"/>
                <a:ea typeface="+mn-ea"/>
                <a:cs typeface="+mn-cs"/>
              </a:rPr>
            </a:br>
            <a:r>
              <a:rPr lang="en-US" sz="1400" b="0" i="0" u="none" strike="noStrike" kern="1200" baseline="0">
                <a:solidFill>
                  <a:schemeClr val="tx1"/>
                </a:solidFill>
                <a:latin typeface="+mn-lt"/>
                <a:ea typeface="+mn-ea"/>
                <a:cs typeface="+mn-cs"/>
              </a:rPr>
              <a:t>B 61</a:t>
            </a:r>
            <a:endParaRPr lang="en-US" sz="1400"/>
          </a:p>
        </p:txBody>
      </p:sp>
      <p:sp>
        <p:nvSpPr>
          <p:cNvPr id="48" name="Rectangle 47"/>
          <p:cNvSpPr/>
          <p:nvPr userDrawn="1"/>
        </p:nvSpPr>
        <p:spPr>
          <a:xfrm>
            <a:off x="1089626" y="3429000"/>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a:solidFill>
                  <a:schemeClr val="tx1"/>
                </a:solidFill>
                <a:latin typeface="+mn-lt"/>
                <a:ea typeface="+mn-ea"/>
                <a:cs typeface="+mn-cs"/>
              </a:rPr>
              <a:t>R 247 </a:t>
            </a:r>
            <a:br>
              <a:rPr lang="en-US" sz="1400" b="0" i="0" u="none" strike="noStrike" kern="1200" baseline="0">
                <a:solidFill>
                  <a:schemeClr val="tx1"/>
                </a:solidFill>
                <a:latin typeface="+mn-lt"/>
                <a:ea typeface="+mn-ea"/>
                <a:cs typeface="+mn-cs"/>
              </a:rPr>
            </a:br>
            <a:r>
              <a:rPr lang="en-US" sz="1400" b="0" i="0" u="none" strike="noStrike" kern="1200" baseline="0">
                <a:solidFill>
                  <a:schemeClr val="tx1"/>
                </a:solidFill>
                <a:latin typeface="+mn-lt"/>
                <a:ea typeface="+mn-ea"/>
                <a:cs typeface="+mn-cs"/>
              </a:rPr>
              <a:t>G 232 </a:t>
            </a:r>
            <a:br>
              <a:rPr lang="en-US" sz="1400" b="0" i="0" u="none" strike="noStrike" kern="1200" baseline="0">
                <a:solidFill>
                  <a:schemeClr val="tx1"/>
                </a:solidFill>
                <a:latin typeface="+mn-lt"/>
                <a:ea typeface="+mn-ea"/>
                <a:cs typeface="+mn-cs"/>
              </a:rPr>
            </a:br>
            <a:r>
              <a:rPr lang="en-US" sz="1400" b="0" i="0" u="none" strike="noStrike" kern="1200" baseline="0">
                <a:solidFill>
                  <a:schemeClr val="tx1"/>
                </a:solidFill>
                <a:latin typeface="+mn-lt"/>
                <a:ea typeface="+mn-ea"/>
                <a:cs typeface="+mn-cs"/>
              </a:rPr>
              <a:t>B 0</a:t>
            </a:r>
            <a:endParaRPr lang="en-US" sz="1400"/>
          </a:p>
        </p:txBody>
      </p:sp>
      <p:sp>
        <p:nvSpPr>
          <p:cNvPr id="49" name="Rectangle 48"/>
          <p:cNvSpPr/>
          <p:nvPr userDrawn="1"/>
        </p:nvSpPr>
        <p:spPr>
          <a:xfrm>
            <a:off x="1997346" y="3429000"/>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a:solidFill>
                  <a:schemeClr val="tx1"/>
                </a:solidFill>
                <a:latin typeface="+mn-lt"/>
                <a:ea typeface="+mn-ea"/>
                <a:cs typeface="+mn-cs"/>
              </a:rPr>
              <a:t>R 239 </a:t>
            </a:r>
            <a:br>
              <a:rPr lang="en-US" sz="1400" b="0" i="0" u="none" strike="noStrike" kern="1200" baseline="0">
                <a:solidFill>
                  <a:schemeClr val="tx1"/>
                </a:solidFill>
                <a:latin typeface="+mn-lt"/>
                <a:ea typeface="+mn-ea"/>
                <a:cs typeface="+mn-cs"/>
              </a:rPr>
            </a:br>
            <a:r>
              <a:rPr lang="en-US" sz="1400" b="0" i="0" u="none" strike="noStrike" kern="1200" baseline="0">
                <a:solidFill>
                  <a:schemeClr val="tx1"/>
                </a:solidFill>
                <a:latin typeface="+mn-lt"/>
                <a:ea typeface="+mn-ea"/>
                <a:cs typeface="+mn-cs"/>
              </a:rPr>
              <a:t>G 201 </a:t>
            </a:r>
            <a:br>
              <a:rPr lang="en-US" sz="1400" b="0" i="0" u="none" strike="noStrike" kern="1200" baseline="0">
                <a:solidFill>
                  <a:schemeClr val="tx1"/>
                </a:solidFill>
                <a:latin typeface="+mn-lt"/>
                <a:ea typeface="+mn-ea"/>
                <a:cs typeface="+mn-cs"/>
              </a:rPr>
            </a:br>
            <a:r>
              <a:rPr lang="en-US" sz="1400" b="0" i="0" u="none" strike="noStrike" kern="1200" baseline="0">
                <a:solidFill>
                  <a:schemeClr val="tx1"/>
                </a:solidFill>
                <a:latin typeface="+mn-lt"/>
                <a:ea typeface="+mn-ea"/>
                <a:cs typeface="+mn-cs"/>
              </a:rPr>
              <a:t>B 19</a:t>
            </a:r>
            <a:endParaRPr lang="en-US" sz="1400"/>
          </a:p>
        </p:txBody>
      </p:sp>
      <p:sp>
        <p:nvSpPr>
          <p:cNvPr id="50" name="Rectangle 49"/>
          <p:cNvSpPr/>
          <p:nvPr userDrawn="1"/>
        </p:nvSpPr>
        <p:spPr>
          <a:xfrm>
            <a:off x="2905066" y="3429000"/>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a:solidFill>
                  <a:schemeClr val="tx1"/>
                </a:solidFill>
                <a:latin typeface="+mn-lt"/>
                <a:ea typeface="+mn-ea"/>
                <a:cs typeface="+mn-cs"/>
              </a:rPr>
              <a:t>R 161 </a:t>
            </a:r>
            <a:br>
              <a:rPr lang="en-US" sz="1400" b="0" i="0" u="none" strike="noStrike" kern="1200" baseline="0">
                <a:solidFill>
                  <a:schemeClr val="tx1"/>
                </a:solidFill>
                <a:latin typeface="+mn-lt"/>
                <a:ea typeface="+mn-ea"/>
                <a:cs typeface="+mn-cs"/>
              </a:rPr>
            </a:br>
            <a:r>
              <a:rPr lang="en-US" sz="1400" b="0" i="0" u="none" strike="noStrike" kern="1200" baseline="0">
                <a:solidFill>
                  <a:schemeClr val="tx1"/>
                </a:solidFill>
                <a:latin typeface="+mn-lt"/>
                <a:ea typeface="+mn-ea"/>
                <a:cs typeface="+mn-cs"/>
              </a:rPr>
              <a:t>G 192 </a:t>
            </a:r>
            <a:br>
              <a:rPr lang="en-US" sz="1400" b="0" i="0" u="none" strike="noStrike" kern="1200" baseline="0">
                <a:solidFill>
                  <a:schemeClr val="tx1"/>
                </a:solidFill>
                <a:latin typeface="+mn-lt"/>
                <a:ea typeface="+mn-ea"/>
                <a:cs typeface="+mn-cs"/>
              </a:rPr>
            </a:br>
            <a:r>
              <a:rPr lang="en-US" sz="1400" b="0" i="0" u="none" strike="noStrike" kern="1200" baseline="0">
                <a:solidFill>
                  <a:schemeClr val="tx1"/>
                </a:solidFill>
                <a:latin typeface="+mn-lt"/>
                <a:ea typeface="+mn-ea"/>
                <a:cs typeface="+mn-cs"/>
              </a:rPr>
              <a:t>B 53</a:t>
            </a:r>
            <a:endParaRPr lang="en-US" sz="1400"/>
          </a:p>
        </p:txBody>
      </p:sp>
      <p:sp>
        <p:nvSpPr>
          <p:cNvPr id="51" name="Rectangle 50"/>
          <p:cNvSpPr/>
          <p:nvPr userDrawn="1"/>
        </p:nvSpPr>
        <p:spPr>
          <a:xfrm>
            <a:off x="3812786" y="3429000"/>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a:solidFill>
                  <a:schemeClr val="tx1"/>
                </a:solidFill>
                <a:latin typeface="+mn-lt"/>
                <a:ea typeface="+mn-ea"/>
                <a:cs typeface="+mn-cs"/>
              </a:rPr>
              <a:t>R 181 </a:t>
            </a:r>
            <a:br>
              <a:rPr lang="en-US" sz="1400" b="0" i="0" u="none" strike="noStrike" kern="1200" baseline="0">
                <a:solidFill>
                  <a:schemeClr val="tx1"/>
                </a:solidFill>
                <a:latin typeface="+mn-lt"/>
                <a:ea typeface="+mn-ea"/>
                <a:cs typeface="+mn-cs"/>
              </a:rPr>
            </a:br>
            <a:r>
              <a:rPr lang="en-US" sz="1400" b="0" i="0" u="none" strike="noStrike" kern="1200" baseline="0">
                <a:solidFill>
                  <a:schemeClr val="tx1"/>
                </a:solidFill>
                <a:latin typeface="+mn-lt"/>
                <a:ea typeface="+mn-ea"/>
                <a:cs typeface="+mn-cs"/>
              </a:rPr>
              <a:t>G 175 </a:t>
            </a:r>
            <a:br>
              <a:rPr lang="en-US" sz="1400" b="0" i="0" u="none" strike="noStrike" kern="1200" baseline="0">
                <a:solidFill>
                  <a:schemeClr val="tx1"/>
                </a:solidFill>
                <a:latin typeface="+mn-lt"/>
                <a:ea typeface="+mn-ea"/>
                <a:cs typeface="+mn-cs"/>
              </a:rPr>
            </a:br>
            <a:r>
              <a:rPr lang="en-US" sz="1400" b="0" i="0" u="none" strike="noStrike" kern="1200" baseline="0">
                <a:solidFill>
                  <a:schemeClr val="tx1"/>
                </a:solidFill>
                <a:latin typeface="+mn-lt"/>
                <a:ea typeface="+mn-ea"/>
                <a:cs typeface="+mn-cs"/>
              </a:rPr>
              <a:t>B 11</a:t>
            </a:r>
            <a:endParaRPr lang="en-US" sz="1400"/>
          </a:p>
        </p:txBody>
      </p:sp>
      <p:sp>
        <p:nvSpPr>
          <p:cNvPr id="52" name="Rectangle 51"/>
          <p:cNvSpPr/>
          <p:nvPr userDrawn="1"/>
        </p:nvSpPr>
        <p:spPr>
          <a:xfrm>
            <a:off x="4720506" y="3429000"/>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a:solidFill>
                  <a:schemeClr val="tx1"/>
                </a:solidFill>
                <a:latin typeface="+mn-lt"/>
                <a:ea typeface="+mn-ea"/>
                <a:cs typeface="+mn-cs"/>
              </a:rPr>
              <a:t>R 202 </a:t>
            </a:r>
            <a:br>
              <a:rPr lang="en-US" sz="1400" b="0" i="0" u="none" strike="noStrike" kern="1200" baseline="0">
                <a:solidFill>
                  <a:schemeClr val="tx1"/>
                </a:solidFill>
                <a:latin typeface="+mn-lt"/>
                <a:ea typeface="+mn-ea"/>
                <a:cs typeface="+mn-cs"/>
              </a:rPr>
            </a:br>
            <a:r>
              <a:rPr lang="en-US" sz="1400" b="0" i="0" u="none" strike="noStrike" kern="1200" baseline="0">
                <a:solidFill>
                  <a:schemeClr val="tx1"/>
                </a:solidFill>
                <a:latin typeface="+mn-lt"/>
                <a:ea typeface="+mn-ea"/>
                <a:cs typeface="+mn-cs"/>
              </a:rPr>
              <a:t>G 151 </a:t>
            </a:r>
            <a:br>
              <a:rPr lang="en-US" sz="1400" b="0" i="0" u="none" strike="noStrike" kern="1200" baseline="0">
                <a:solidFill>
                  <a:schemeClr val="tx1"/>
                </a:solidFill>
                <a:latin typeface="+mn-lt"/>
                <a:ea typeface="+mn-ea"/>
                <a:cs typeface="+mn-cs"/>
              </a:rPr>
            </a:br>
            <a:r>
              <a:rPr lang="en-US" sz="1400" b="0" i="0" u="none" strike="noStrike" kern="1200" baseline="0">
                <a:solidFill>
                  <a:schemeClr val="tx1"/>
                </a:solidFill>
                <a:latin typeface="+mn-lt"/>
                <a:ea typeface="+mn-ea"/>
                <a:cs typeface="+mn-cs"/>
              </a:rPr>
              <a:t>B 123</a:t>
            </a:r>
            <a:endParaRPr lang="en-US" sz="1400"/>
          </a:p>
        </p:txBody>
      </p:sp>
      <p:sp>
        <p:nvSpPr>
          <p:cNvPr id="53" name="Rectangle 52"/>
          <p:cNvSpPr/>
          <p:nvPr userDrawn="1"/>
        </p:nvSpPr>
        <p:spPr>
          <a:xfrm>
            <a:off x="5628226" y="3429000"/>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a:solidFill>
                  <a:schemeClr val="tx1"/>
                </a:solidFill>
                <a:latin typeface="+mn-lt"/>
                <a:ea typeface="+mn-ea"/>
                <a:cs typeface="+mn-cs"/>
              </a:rPr>
              <a:t>R 131 </a:t>
            </a:r>
            <a:br>
              <a:rPr lang="en-US" sz="1400" b="0" i="0" u="none" strike="noStrike" kern="1200" baseline="0">
                <a:solidFill>
                  <a:schemeClr val="tx1"/>
                </a:solidFill>
                <a:latin typeface="+mn-lt"/>
                <a:ea typeface="+mn-ea"/>
                <a:cs typeface="+mn-cs"/>
              </a:rPr>
            </a:br>
            <a:r>
              <a:rPr lang="en-US" sz="1400" b="0" i="0" u="none" strike="noStrike" kern="1200" baseline="0">
                <a:solidFill>
                  <a:schemeClr val="tx1"/>
                </a:solidFill>
                <a:latin typeface="+mn-lt"/>
                <a:ea typeface="+mn-ea"/>
                <a:cs typeface="+mn-cs"/>
              </a:rPr>
              <a:t>G 196 </a:t>
            </a:r>
            <a:br>
              <a:rPr lang="en-US" sz="1400" b="0" i="0" u="none" strike="noStrike" kern="1200" baseline="0">
                <a:solidFill>
                  <a:schemeClr val="tx1"/>
                </a:solidFill>
                <a:latin typeface="+mn-lt"/>
                <a:ea typeface="+mn-ea"/>
                <a:cs typeface="+mn-cs"/>
              </a:rPr>
            </a:br>
            <a:r>
              <a:rPr lang="en-US" sz="1400" b="0" i="0" u="none" strike="noStrike" kern="1200" baseline="0">
                <a:solidFill>
                  <a:schemeClr val="tx1"/>
                </a:solidFill>
                <a:latin typeface="+mn-lt"/>
                <a:ea typeface="+mn-ea"/>
                <a:cs typeface="+mn-cs"/>
              </a:rPr>
              <a:t>B 240</a:t>
            </a:r>
            <a:endParaRPr lang="en-US" sz="1400"/>
          </a:p>
        </p:txBody>
      </p:sp>
      <p:sp>
        <p:nvSpPr>
          <p:cNvPr id="54" name="Rectangle 53"/>
          <p:cNvSpPr/>
          <p:nvPr userDrawn="1"/>
        </p:nvSpPr>
        <p:spPr>
          <a:xfrm>
            <a:off x="6535946" y="3429000"/>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a:solidFill>
                  <a:schemeClr val="tx1"/>
                </a:solidFill>
                <a:latin typeface="+mn-lt"/>
                <a:ea typeface="+mn-ea"/>
                <a:cs typeface="+mn-cs"/>
              </a:rPr>
              <a:t>R 134 </a:t>
            </a:r>
            <a:br>
              <a:rPr lang="en-US" sz="1400" b="0" i="0" u="none" strike="noStrike" kern="1200" baseline="0">
                <a:solidFill>
                  <a:schemeClr val="tx1"/>
                </a:solidFill>
                <a:latin typeface="+mn-lt"/>
                <a:ea typeface="+mn-ea"/>
                <a:cs typeface="+mn-cs"/>
              </a:rPr>
            </a:br>
            <a:r>
              <a:rPr lang="en-US" sz="1400" b="0" i="0" u="none" strike="noStrike" kern="1200" baseline="0">
                <a:solidFill>
                  <a:schemeClr val="tx1"/>
                </a:solidFill>
                <a:latin typeface="+mn-lt"/>
                <a:ea typeface="+mn-ea"/>
                <a:cs typeface="+mn-cs"/>
              </a:rPr>
              <a:t>G 174 </a:t>
            </a:r>
            <a:br>
              <a:rPr lang="en-US" sz="1400" b="0" i="0" u="none" strike="noStrike" kern="1200" baseline="0">
                <a:solidFill>
                  <a:schemeClr val="tx1"/>
                </a:solidFill>
                <a:latin typeface="+mn-lt"/>
                <a:ea typeface="+mn-ea"/>
                <a:cs typeface="+mn-cs"/>
              </a:rPr>
            </a:br>
            <a:r>
              <a:rPr lang="en-US" sz="1400" b="0" i="0" u="none" strike="noStrike" kern="1200" baseline="0">
                <a:solidFill>
                  <a:schemeClr val="tx1"/>
                </a:solidFill>
                <a:latin typeface="+mn-lt"/>
                <a:ea typeface="+mn-ea"/>
                <a:cs typeface="+mn-cs"/>
              </a:rPr>
              <a:t>B 179</a:t>
            </a:r>
            <a:endParaRPr lang="en-US" sz="1400"/>
          </a:p>
        </p:txBody>
      </p:sp>
      <p:sp>
        <p:nvSpPr>
          <p:cNvPr id="55" name="Rectangle 54"/>
          <p:cNvSpPr/>
          <p:nvPr userDrawn="1"/>
        </p:nvSpPr>
        <p:spPr>
          <a:xfrm>
            <a:off x="7443666" y="3429000"/>
            <a:ext cx="59572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a:solidFill>
                  <a:schemeClr val="tx1"/>
                </a:solidFill>
                <a:latin typeface="+mn-lt"/>
                <a:ea typeface="+mn-ea"/>
                <a:cs typeface="+mn-cs"/>
              </a:rPr>
              <a:t>R 196 </a:t>
            </a:r>
            <a:br>
              <a:rPr lang="en-US" sz="1400" b="0" i="0" u="none" strike="noStrike" kern="1200" baseline="0">
                <a:solidFill>
                  <a:schemeClr val="tx1"/>
                </a:solidFill>
                <a:latin typeface="+mn-lt"/>
                <a:ea typeface="+mn-ea"/>
                <a:cs typeface="+mn-cs"/>
              </a:rPr>
            </a:br>
            <a:r>
              <a:rPr lang="en-US" sz="1400" b="0" i="0" u="none" strike="noStrike" kern="1200" baseline="0">
                <a:solidFill>
                  <a:schemeClr val="tx1"/>
                </a:solidFill>
                <a:latin typeface="+mn-lt"/>
                <a:ea typeface="+mn-ea"/>
                <a:cs typeface="+mn-cs"/>
              </a:rPr>
              <a:t>G 0 </a:t>
            </a:r>
            <a:br>
              <a:rPr lang="en-US" sz="1400" b="0" i="0" u="none" strike="noStrike" kern="1200" baseline="0">
                <a:solidFill>
                  <a:schemeClr val="tx1"/>
                </a:solidFill>
                <a:latin typeface="+mn-lt"/>
                <a:ea typeface="+mn-ea"/>
                <a:cs typeface="+mn-cs"/>
              </a:rPr>
            </a:br>
            <a:r>
              <a:rPr lang="en-US" sz="1400" b="0" i="0" u="none" strike="noStrike" kern="1200" baseline="0">
                <a:solidFill>
                  <a:schemeClr val="tx1"/>
                </a:solidFill>
                <a:latin typeface="+mn-lt"/>
                <a:ea typeface="+mn-ea"/>
                <a:cs typeface="+mn-cs"/>
              </a:rPr>
              <a:t>B 110</a:t>
            </a:r>
            <a:endParaRPr lang="en-US" sz="1400"/>
          </a:p>
        </p:txBody>
      </p:sp>
      <p:sp>
        <p:nvSpPr>
          <p:cNvPr id="56" name="Rectangle 55"/>
          <p:cNvSpPr/>
          <p:nvPr userDrawn="1"/>
        </p:nvSpPr>
        <p:spPr>
          <a:xfrm>
            <a:off x="8318511" y="3429000"/>
            <a:ext cx="59572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a:solidFill>
                  <a:schemeClr val="tx1"/>
                </a:solidFill>
                <a:latin typeface="+mn-lt"/>
                <a:ea typeface="+mn-ea"/>
                <a:cs typeface="+mn-cs"/>
              </a:rPr>
              <a:t>R 137 </a:t>
            </a:r>
            <a:br>
              <a:rPr lang="en-US" sz="1400" b="0" i="0" u="none" strike="noStrike" kern="1200" baseline="0">
                <a:solidFill>
                  <a:schemeClr val="tx1"/>
                </a:solidFill>
                <a:latin typeface="+mn-lt"/>
                <a:ea typeface="+mn-ea"/>
                <a:cs typeface="+mn-cs"/>
              </a:rPr>
            </a:br>
            <a:r>
              <a:rPr lang="en-US" sz="1400" b="0" i="0" u="none" strike="noStrike" kern="1200" baseline="0">
                <a:solidFill>
                  <a:schemeClr val="tx1"/>
                </a:solidFill>
                <a:latin typeface="+mn-lt"/>
                <a:ea typeface="+mn-ea"/>
                <a:cs typeface="+mn-cs"/>
              </a:rPr>
              <a:t>G 82 </a:t>
            </a:r>
            <a:br>
              <a:rPr lang="en-US" sz="1400" b="0" i="0" u="none" strike="noStrike" kern="1200" baseline="0">
                <a:solidFill>
                  <a:schemeClr val="tx1"/>
                </a:solidFill>
                <a:latin typeface="+mn-lt"/>
                <a:ea typeface="+mn-ea"/>
                <a:cs typeface="+mn-cs"/>
              </a:rPr>
            </a:br>
            <a:r>
              <a:rPr lang="en-US" sz="1400" b="0" i="0" u="none" strike="noStrike" kern="1200" baseline="0">
                <a:solidFill>
                  <a:schemeClr val="tx1"/>
                </a:solidFill>
                <a:latin typeface="+mn-lt"/>
                <a:ea typeface="+mn-ea"/>
                <a:cs typeface="+mn-cs"/>
              </a:rPr>
              <a:t>B 151</a:t>
            </a:r>
            <a:endParaRPr lang="en-US" sz="1400"/>
          </a:p>
        </p:txBody>
      </p:sp>
      <p:sp>
        <p:nvSpPr>
          <p:cNvPr id="57" name="Rectangle 56"/>
          <p:cNvSpPr/>
          <p:nvPr userDrawn="1"/>
        </p:nvSpPr>
        <p:spPr>
          <a:xfrm>
            <a:off x="187040" y="5301208"/>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a:solidFill>
                  <a:schemeClr val="tx1"/>
                </a:solidFill>
                <a:latin typeface="+mn-lt"/>
                <a:ea typeface="+mn-ea"/>
                <a:cs typeface="+mn-cs"/>
              </a:rPr>
              <a:t>R 232 </a:t>
            </a:r>
            <a:br>
              <a:rPr lang="en-US" sz="1400" b="0" i="0" u="none" strike="noStrike" kern="1200" baseline="0">
                <a:solidFill>
                  <a:schemeClr val="tx1"/>
                </a:solidFill>
                <a:latin typeface="+mn-lt"/>
                <a:ea typeface="+mn-ea"/>
                <a:cs typeface="+mn-cs"/>
              </a:rPr>
            </a:br>
            <a:r>
              <a:rPr lang="en-US" sz="1400" b="0" i="0" u="none" strike="noStrike" kern="1200" baseline="0">
                <a:solidFill>
                  <a:schemeClr val="tx1"/>
                </a:solidFill>
                <a:latin typeface="+mn-lt"/>
                <a:ea typeface="+mn-ea"/>
                <a:cs typeface="+mn-cs"/>
              </a:rPr>
              <a:t>G 186 </a:t>
            </a:r>
            <a:br>
              <a:rPr lang="en-US" sz="1400" b="0" i="0" u="none" strike="noStrike" kern="1200" baseline="0">
                <a:solidFill>
                  <a:schemeClr val="tx1"/>
                </a:solidFill>
                <a:latin typeface="+mn-lt"/>
                <a:ea typeface="+mn-ea"/>
                <a:cs typeface="+mn-cs"/>
              </a:rPr>
            </a:br>
            <a:r>
              <a:rPr lang="en-US" sz="1400" b="0" i="0" u="none" strike="noStrike" kern="1200" baseline="0">
                <a:solidFill>
                  <a:schemeClr val="tx1"/>
                </a:solidFill>
                <a:latin typeface="+mn-lt"/>
                <a:ea typeface="+mn-ea"/>
                <a:cs typeface="+mn-cs"/>
              </a:rPr>
              <a:t>B 185</a:t>
            </a:r>
            <a:endParaRPr lang="en-US" sz="1400"/>
          </a:p>
        </p:txBody>
      </p:sp>
      <p:sp>
        <p:nvSpPr>
          <p:cNvPr id="58" name="Rectangle 57"/>
          <p:cNvSpPr/>
          <p:nvPr userDrawn="1"/>
        </p:nvSpPr>
        <p:spPr>
          <a:xfrm>
            <a:off x="1089626" y="5301208"/>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a:solidFill>
                  <a:schemeClr val="tx1"/>
                </a:solidFill>
                <a:latin typeface="+mn-lt"/>
                <a:ea typeface="+mn-ea"/>
                <a:cs typeface="+mn-cs"/>
              </a:rPr>
              <a:t>R 252</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a:solidFill>
                  <a:schemeClr val="tx1"/>
                </a:solidFill>
                <a:latin typeface="+mn-lt"/>
                <a:ea typeface="+mn-ea"/>
                <a:cs typeface="+mn-cs"/>
              </a:rPr>
              <a:t>G 235 </a:t>
            </a:r>
            <a:br>
              <a:rPr lang="en-US" sz="1400" b="0" i="0" u="none" strike="noStrike" kern="1200" baseline="0">
                <a:solidFill>
                  <a:schemeClr val="tx1"/>
                </a:solidFill>
                <a:latin typeface="+mn-lt"/>
                <a:ea typeface="+mn-ea"/>
                <a:cs typeface="+mn-cs"/>
              </a:rPr>
            </a:br>
            <a:r>
              <a:rPr lang="en-US" sz="1400" b="0" i="0" u="none" strike="noStrike" kern="1200" baseline="0">
                <a:solidFill>
                  <a:schemeClr val="tx1"/>
                </a:solidFill>
                <a:latin typeface="+mn-lt"/>
                <a:ea typeface="+mn-ea"/>
                <a:cs typeface="+mn-cs"/>
              </a:rPr>
              <a:t>B 138</a:t>
            </a:r>
            <a:endParaRPr lang="en-US" sz="1400"/>
          </a:p>
        </p:txBody>
      </p:sp>
      <p:sp>
        <p:nvSpPr>
          <p:cNvPr id="59" name="Rectangle 58"/>
          <p:cNvSpPr/>
          <p:nvPr userDrawn="1"/>
        </p:nvSpPr>
        <p:spPr>
          <a:xfrm>
            <a:off x="1997346" y="5301208"/>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a:solidFill>
                  <a:schemeClr val="tx1"/>
                </a:solidFill>
                <a:latin typeface="+mn-lt"/>
                <a:ea typeface="+mn-ea"/>
                <a:cs typeface="+mn-cs"/>
              </a:rPr>
              <a:t>R 239 </a:t>
            </a:r>
            <a:br>
              <a:rPr lang="en-US" sz="1400" b="0" i="0" u="none" strike="noStrike" kern="1200" baseline="0">
                <a:solidFill>
                  <a:schemeClr val="tx1"/>
                </a:solidFill>
                <a:latin typeface="+mn-lt"/>
                <a:ea typeface="+mn-ea"/>
                <a:cs typeface="+mn-cs"/>
              </a:rPr>
            </a:br>
            <a:r>
              <a:rPr lang="en-US" sz="1400" b="0" i="0" u="none" strike="noStrike" kern="1200" baseline="0">
                <a:solidFill>
                  <a:schemeClr val="tx1"/>
                </a:solidFill>
                <a:latin typeface="+mn-lt"/>
                <a:ea typeface="+mn-ea"/>
                <a:cs typeface="+mn-cs"/>
              </a:rPr>
              <a:t>G 201 </a:t>
            </a:r>
            <a:br>
              <a:rPr lang="en-US" sz="1400" b="0" i="0" u="none" strike="noStrike" kern="1200" baseline="0">
                <a:solidFill>
                  <a:schemeClr val="tx1"/>
                </a:solidFill>
                <a:latin typeface="+mn-lt"/>
                <a:ea typeface="+mn-ea"/>
                <a:cs typeface="+mn-cs"/>
              </a:rPr>
            </a:br>
            <a:r>
              <a:rPr lang="en-US" sz="1400" b="0" i="0" u="none" strike="noStrike" kern="1200" baseline="0">
                <a:solidFill>
                  <a:schemeClr val="tx1"/>
                </a:solidFill>
                <a:latin typeface="+mn-lt"/>
                <a:ea typeface="+mn-ea"/>
                <a:cs typeface="+mn-cs"/>
              </a:rPr>
              <a:t>B 123</a:t>
            </a:r>
            <a:endParaRPr lang="en-US" sz="1400"/>
          </a:p>
        </p:txBody>
      </p:sp>
      <p:sp>
        <p:nvSpPr>
          <p:cNvPr id="60" name="Rectangle 59"/>
          <p:cNvSpPr/>
          <p:nvPr userDrawn="1"/>
        </p:nvSpPr>
        <p:spPr>
          <a:xfrm>
            <a:off x="2905066" y="5301208"/>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a:solidFill>
                  <a:schemeClr val="tx1"/>
                </a:solidFill>
                <a:latin typeface="+mn-lt"/>
                <a:ea typeface="+mn-ea"/>
                <a:cs typeface="+mn-cs"/>
              </a:rPr>
              <a:t>R 211 </a:t>
            </a:r>
            <a:br>
              <a:rPr lang="en-US" sz="1400" b="0" i="0" u="none" strike="noStrike" kern="1200" baseline="0">
                <a:solidFill>
                  <a:schemeClr val="tx1"/>
                </a:solidFill>
                <a:latin typeface="+mn-lt"/>
                <a:ea typeface="+mn-ea"/>
                <a:cs typeface="+mn-cs"/>
              </a:rPr>
            </a:br>
            <a:r>
              <a:rPr lang="en-US" sz="1400" b="0" i="0" u="none" strike="noStrike" kern="1200" baseline="0">
                <a:solidFill>
                  <a:schemeClr val="tx1"/>
                </a:solidFill>
                <a:latin typeface="+mn-lt"/>
                <a:ea typeface="+mn-ea"/>
                <a:cs typeface="+mn-cs"/>
              </a:rPr>
              <a:t>G 223 </a:t>
            </a:r>
            <a:br>
              <a:rPr lang="en-US" sz="1400" b="0" i="0" u="none" strike="noStrike" kern="1200" baseline="0">
                <a:solidFill>
                  <a:schemeClr val="tx1"/>
                </a:solidFill>
                <a:latin typeface="+mn-lt"/>
                <a:ea typeface="+mn-ea"/>
                <a:cs typeface="+mn-cs"/>
              </a:rPr>
            </a:br>
            <a:r>
              <a:rPr lang="en-US" sz="1400" b="0" i="0" u="none" strike="noStrike" kern="1200" baseline="0">
                <a:solidFill>
                  <a:schemeClr val="tx1"/>
                </a:solidFill>
                <a:latin typeface="+mn-lt"/>
                <a:ea typeface="+mn-ea"/>
                <a:cs typeface="+mn-cs"/>
              </a:rPr>
              <a:t>B 157</a:t>
            </a:r>
            <a:endParaRPr lang="en-US" sz="1400"/>
          </a:p>
        </p:txBody>
      </p:sp>
      <p:sp>
        <p:nvSpPr>
          <p:cNvPr id="61" name="Rectangle 60"/>
          <p:cNvSpPr/>
          <p:nvPr userDrawn="1"/>
        </p:nvSpPr>
        <p:spPr>
          <a:xfrm>
            <a:off x="3812786" y="5301208"/>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a:solidFill>
                  <a:schemeClr val="tx1"/>
                </a:solidFill>
                <a:latin typeface="+mn-lt"/>
                <a:ea typeface="+mn-ea"/>
                <a:cs typeface="+mn-cs"/>
              </a:rPr>
              <a:t>R 221 </a:t>
            </a:r>
            <a:br>
              <a:rPr lang="en-US" sz="1400" b="0" i="0" u="none" strike="noStrike" kern="1200" baseline="0">
                <a:solidFill>
                  <a:schemeClr val="tx1"/>
                </a:solidFill>
                <a:latin typeface="+mn-lt"/>
                <a:ea typeface="+mn-ea"/>
                <a:cs typeface="+mn-cs"/>
              </a:rPr>
            </a:br>
            <a:r>
              <a:rPr lang="en-US" sz="1400" b="0" i="0" u="none" strike="noStrike" kern="1200" baseline="0">
                <a:solidFill>
                  <a:schemeClr val="tx1"/>
                </a:solidFill>
                <a:latin typeface="+mn-lt"/>
                <a:ea typeface="+mn-ea"/>
                <a:cs typeface="+mn-cs"/>
              </a:rPr>
              <a:t>G 225 </a:t>
            </a:r>
            <a:br>
              <a:rPr lang="en-US" sz="1400" b="0" i="0" u="none" strike="noStrike" kern="1200" baseline="0">
                <a:solidFill>
                  <a:schemeClr val="tx1"/>
                </a:solidFill>
                <a:latin typeface="+mn-lt"/>
                <a:ea typeface="+mn-ea"/>
                <a:cs typeface="+mn-cs"/>
              </a:rPr>
            </a:br>
            <a:r>
              <a:rPr lang="en-US" sz="1400" b="0" i="0" u="none" strike="noStrike" kern="1200" baseline="0">
                <a:solidFill>
                  <a:schemeClr val="tx1"/>
                </a:solidFill>
                <a:latin typeface="+mn-lt"/>
                <a:ea typeface="+mn-ea"/>
                <a:cs typeface="+mn-cs"/>
              </a:rPr>
              <a:t>B 124</a:t>
            </a:r>
            <a:endParaRPr lang="en-US" sz="1400"/>
          </a:p>
        </p:txBody>
      </p:sp>
      <p:sp>
        <p:nvSpPr>
          <p:cNvPr id="62" name="Rectangle 61"/>
          <p:cNvSpPr/>
          <p:nvPr userDrawn="1"/>
        </p:nvSpPr>
        <p:spPr>
          <a:xfrm>
            <a:off x="4720506" y="5301208"/>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a:solidFill>
                  <a:schemeClr val="tx1"/>
                </a:solidFill>
                <a:latin typeface="+mn-lt"/>
                <a:ea typeface="+mn-ea"/>
                <a:cs typeface="+mn-cs"/>
              </a:rPr>
              <a:t>R 220 </a:t>
            </a:r>
            <a:br>
              <a:rPr lang="en-US" sz="1400" b="0" i="0" u="none" strike="noStrike" kern="1200" baseline="0">
                <a:solidFill>
                  <a:schemeClr val="tx1"/>
                </a:solidFill>
                <a:latin typeface="+mn-lt"/>
                <a:ea typeface="+mn-ea"/>
                <a:cs typeface="+mn-cs"/>
              </a:rPr>
            </a:br>
            <a:r>
              <a:rPr lang="en-US" sz="1400" b="0" i="0" u="none" strike="noStrike" kern="1200" baseline="0">
                <a:solidFill>
                  <a:schemeClr val="tx1"/>
                </a:solidFill>
                <a:latin typeface="+mn-lt"/>
                <a:ea typeface="+mn-ea"/>
                <a:cs typeface="+mn-cs"/>
              </a:rPr>
              <a:t>G 193 </a:t>
            </a:r>
            <a:br>
              <a:rPr lang="en-US" sz="1400" b="0" i="0" u="none" strike="noStrike" kern="1200" baseline="0">
                <a:solidFill>
                  <a:schemeClr val="tx1"/>
                </a:solidFill>
                <a:latin typeface="+mn-lt"/>
                <a:ea typeface="+mn-ea"/>
                <a:cs typeface="+mn-cs"/>
              </a:rPr>
            </a:br>
            <a:r>
              <a:rPr lang="en-US" sz="1400" b="0" i="0" u="none" strike="noStrike" kern="1200" baseline="0">
                <a:solidFill>
                  <a:schemeClr val="tx1"/>
                </a:solidFill>
                <a:latin typeface="+mn-lt"/>
                <a:ea typeface="+mn-ea"/>
                <a:cs typeface="+mn-cs"/>
              </a:rPr>
              <a:t>B 123</a:t>
            </a:r>
            <a:endParaRPr lang="en-US" sz="1400"/>
          </a:p>
        </p:txBody>
      </p:sp>
      <p:sp>
        <p:nvSpPr>
          <p:cNvPr id="63" name="Rectangle 62"/>
          <p:cNvSpPr/>
          <p:nvPr userDrawn="1"/>
        </p:nvSpPr>
        <p:spPr>
          <a:xfrm>
            <a:off x="5628226" y="5301208"/>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a:solidFill>
                  <a:schemeClr val="tx1"/>
                </a:solidFill>
                <a:latin typeface="+mn-lt"/>
                <a:ea typeface="+mn-ea"/>
                <a:cs typeface="+mn-cs"/>
              </a:rPr>
              <a:t>R 186 </a:t>
            </a:r>
            <a:br>
              <a:rPr lang="en-US" sz="1400" b="0" i="0" u="none" strike="noStrike" kern="1200" baseline="0">
                <a:solidFill>
                  <a:schemeClr val="tx1"/>
                </a:solidFill>
                <a:latin typeface="+mn-lt"/>
                <a:ea typeface="+mn-ea"/>
                <a:cs typeface="+mn-cs"/>
              </a:rPr>
            </a:br>
            <a:r>
              <a:rPr lang="en-US" sz="1400" b="0" i="0" u="none" strike="noStrike" kern="1200" baseline="0">
                <a:solidFill>
                  <a:schemeClr val="tx1"/>
                </a:solidFill>
                <a:latin typeface="+mn-lt"/>
                <a:ea typeface="+mn-ea"/>
                <a:cs typeface="+mn-cs"/>
              </a:rPr>
              <a:t>G 221 </a:t>
            </a:r>
            <a:br>
              <a:rPr lang="en-US" sz="1400" b="0" i="0" u="none" strike="noStrike" kern="1200" baseline="0">
                <a:solidFill>
                  <a:schemeClr val="tx1"/>
                </a:solidFill>
                <a:latin typeface="+mn-lt"/>
                <a:ea typeface="+mn-ea"/>
                <a:cs typeface="+mn-cs"/>
              </a:rPr>
            </a:br>
            <a:r>
              <a:rPr lang="en-US" sz="1400" b="0" i="0" u="none" strike="noStrike" kern="1200" baseline="0">
                <a:solidFill>
                  <a:schemeClr val="tx1"/>
                </a:solidFill>
                <a:latin typeface="+mn-lt"/>
                <a:ea typeface="+mn-ea"/>
                <a:cs typeface="+mn-cs"/>
              </a:rPr>
              <a:t>B 248</a:t>
            </a:r>
            <a:endParaRPr lang="en-US" sz="1400"/>
          </a:p>
        </p:txBody>
      </p:sp>
      <p:sp>
        <p:nvSpPr>
          <p:cNvPr id="64" name="Rectangle 63"/>
          <p:cNvSpPr/>
          <p:nvPr userDrawn="1"/>
        </p:nvSpPr>
        <p:spPr>
          <a:xfrm>
            <a:off x="6535946" y="5301208"/>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a:solidFill>
                  <a:schemeClr val="tx1"/>
                </a:solidFill>
                <a:latin typeface="+mn-lt"/>
                <a:ea typeface="+mn-ea"/>
                <a:cs typeface="+mn-cs"/>
              </a:rPr>
              <a:t>R 200 </a:t>
            </a:r>
            <a:br>
              <a:rPr lang="en-US" sz="1400" b="0" i="0" u="none" strike="noStrike" kern="1200" baseline="0">
                <a:solidFill>
                  <a:schemeClr val="tx1"/>
                </a:solidFill>
                <a:latin typeface="+mn-lt"/>
                <a:ea typeface="+mn-ea"/>
                <a:cs typeface="+mn-cs"/>
              </a:rPr>
            </a:br>
            <a:r>
              <a:rPr lang="en-US" sz="1400" b="0" i="0" u="none" strike="noStrike" kern="1200" baseline="0">
                <a:solidFill>
                  <a:schemeClr val="tx1"/>
                </a:solidFill>
                <a:latin typeface="+mn-lt"/>
                <a:ea typeface="+mn-ea"/>
                <a:cs typeface="+mn-cs"/>
              </a:rPr>
              <a:t>G 225 </a:t>
            </a:r>
            <a:br>
              <a:rPr lang="en-US" sz="1400" b="0" i="0" u="none" strike="noStrike" kern="1200" baseline="0">
                <a:solidFill>
                  <a:schemeClr val="tx1"/>
                </a:solidFill>
                <a:latin typeface="+mn-lt"/>
                <a:ea typeface="+mn-ea"/>
                <a:cs typeface="+mn-cs"/>
              </a:rPr>
            </a:br>
            <a:r>
              <a:rPr lang="en-US" sz="1400" b="0" i="0" u="none" strike="noStrike" kern="1200" baseline="0">
                <a:solidFill>
                  <a:schemeClr val="tx1"/>
                </a:solidFill>
                <a:latin typeface="+mn-lt"/>
                <a:ea typeface="+mn-ea"/>
                <a:cs typeface="+mn-cs"/>
              </a:rPr>
              <a:t>B 223</a:t>
            </a:r>
            <a:endParaRPr lang="en-US" sz="1400"/>
          </a:p>
        </p:txBody>
      </p:sp>
      <p:sp>
        <p:nvSpPr>
          <p:cNvPr id="65" name="Rectangle 64"/>
          <p:cNvSpPr/>
          <p:nvPr userDrawn="1"/>
        </p:nvSpPr>
        <p:spPr>
          <a:xfrm>
            <a:off x="7443666" y="5301208"/>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a:solidFill>
                  <a:schemeClr val="tx1"/>
                </a:solidFill>
                <a:latin typeface="+mn-lt"/>
                <a:ea typeface="+mn-ea"/>
                <a:cs typeface="+mn-cs"/>
              </a:rPr>
              <a:t>R 222 </a:t>
            </a:r>
            <a:br>
              <a:rPr lang="en-US" sz="1400" b="0" i="0" u="none" strike="noStrike" kern="1200" baseline="0">
                <a:solidFill>
                  <a:schemeClr val="tx1"/>
                </a:solidFill>
                <a:latin typeface="+mn-lt"/>
                <a:ea typeface="+mn-ea"/>
                <a:cs typeface="+mn-cs"/>
              </a:rPr>
            </a:br>
            <a:r>
              <a:rPr lang="en-US" sz="1400" b="0" i="0" u="none" strike="noStrike" kern="1200" baseline="0">
                <a:solidFill>
                  <a:schemeClr val="tx1"/>
                </a:solidFill>
                <a:latin typeface="+mn-lt"/>
                <a:ea typeface="+mn-ea"/>
                <a:cs typeface="+mn-cs"/>
              </a:rPr>
              <a:t>G 156 </a:t>
            </a:r>
            <a:br>
              <a:rPr lang="en-US" sz="1400" b="0" i="0" u="none" strike="noStrike" kern="1200" baseline="0">
                <a:solidFill>
                  <a:schemeClr val="tx1"/>
                </a:solidFill>
                <a:latin typeface="+mn-lt"/>
                <a:ea typeface="+mn-ea"/>
                <a:cs typeface="+mn-cs"/>
              </a:rPr>
            </a:br>
            <a:r>
              <a:rPr lang="en-US" sz="1400" b="0" i="0" u="none" strike="noStrike" kern="1200" baseline="0">
                <a:solidFill>
                  <a:schemeClr val="tx1"/>
                </a:solidFill>
                <a:latin typeface="+mn-lt"/>
                <a:ea typeface="+mn-ea"/>
                <a:cs typeface="+mn-cs"/>
              </a:rPr>
              <a:t>B 183</a:t>
            </a:r>
            <a:endParaRPr lang="en-US" sz="1400"/>
          </a:p>
        </p:txBody>
      </p:sp>
      <p:sp>
        <p:nvSpPr>
          <p:cNvPr id="66" name="Rectangle 65"/>
          <p:cNvSpPr/>
          <p:nvPr userDrawn="1"/>
        </p:nvSpPr>
        <p:spPr>
          <a:xfrm>
            <a:off x="8318511" y="5301208"/>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a:solidFill>
                  <a:schemeClr val="tx1"/>
                </a:solidFill>
                <a:latin typeface="+mn-lt"/>
                <a:ea typeface="+mn-ea"/>
                <a:cs typeface="+mn-cs"/>
              </a:rPr>
              <a:t>R 222 </a:t>
            </a:r>
            <a:br>
              <a:rPr lang="en-US" sz="1400" b="0" i="0" u="none" strike="noStrike" kern="1200" baseline="0">
                <a:solidFill>
                  <a:schemeClr val="tx1"/>
                </a:solidFill>
                <a:latin typeface="+mn-lt"/>
                <a:ea typeface="+mn-ea"/>
                <a:cs typeface="+mn-cs"/>
              </a:rPr>
            </a:br>
            <a:r>
              <a:rPr lang="en-US" sz="1400" b="0" i="0" u="none" strike="noStrike" kern="1200" baseline="0">
                <a:solidFill>
                  <a:schemeClr val="tx1"/>
                </a:solidFill>
                <a:latin typeface="+mn-lt"/>
                <a:ea typeface="+mn-ea"/>
                <a:cs typeface="+mn-cs"/>
              </a:rPr>
              <a:t>G 202 </a:t>
            </a:r>
            <a:br>
              <a:rPr lang="en-US" sz="1400" b="0" i="0" u="none" strike="noStrike" kern="1200" baseline="0">
                <a:solidFill>
                  <a:schemeClr val="tx1"/>
                </a:solidFill>
                <a:latin typeface="+mn-lt"/>
                <a:ea typeface="+mn-ea"/>
                <a:cs typeface="+mn-cs"/>
              </a:rPr>
            </a:br>
            <a:r>
              <a:rPr lang="en-US" sz="1400" b="0" i="0" u="none" strike="noStrike" kern="1200" baseline="0">
                <a:solidFill>
                  <a:schemeClr val="tx1"/>
                </a:solidFill>
                <a:latin typeface="+mn-lt"/>
                <a:ea typeface="+mn-ea"/>
                <a:cs typeface="+mn-cs"/>
              </a:rPr>
              <a:t>B 226</a:t>
            </a:r>
            <a:endParaRPr lang="en-US" sz="1400"/>
          </a:p>
        </p:txBody>
      </p:sp>
      <p:sp>
        <p:nvSpPr>
          <p:cNvPr id="67" name="Rectangle 66"/>
          <p:cNvSpPr/>
          <p:nvPr userDrawn="1"/>
        </p:nvSpPr>
        <p:spPr>
          <a:xfrm>
            <a:off x="35496" y="658222"/>
            <a:ext cx="902811" cy="276999"/>
          </a:xfrm>
          <a:prstGeom prst="rect">
            <a:avLst/>
          </a:prstGeom>
        </p:spPr>
        <p:txBody>
          <a:bodyPr wrap="none">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a:solidFill>
                  <a:schemeClr val="tx1"/>
                </a:solidFill>
                <a:latin typeface="+mn-lt"/>
                <a:ea typeface="+mn-ea"/>
                <a:cs typeface="+mn-cs"/>
              </a:rPr>
              <a:t>Strawberry</a:t>
            </a:r>
            <a:endParaRPr lang="en-US" sz="1200" b="1"/>
          </a:p>
        </p:txBody>
      </p:sp>
      <p:sp>
        <p:nvSpPr>
          <p:cNvPr id="68" name="Rectangle 67"/>
          <p:cNvSpPr/>
          <p:nvPr userDrawn="1"/>
        </p:nvSpPr>
        <p:spPr>
          <a:xfrm>
            <a:off x="1089626" y="658222"/>
            <a:ext cx="617702" cy="276999"/>
          </a:xfrm>
          <a:prstGeom prst="rect">
            <a:avLst/>
          </a:prstGeom>
        </p:spPr>
        <p:txBody>
          <a:bodyPr wrap="none">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a:solidFill>
                  <a:schemeClr val="tx1"/>
                </a:solidFill>
                <a:latin typeface="+mn-lt"/>
                <a:ea typeface="+mn-ea"/>
                <a:cs typeface="+mn-cs"/>
              </a:rPr>
              <a:t>Lemon</a:t>
            </a:r>
            <a:endParaRPr lang="en-US" sz="1200" b="1"/>
          </a:p>
        </p:txBody>
      </p:sp>
      <p:sp>
        <p:nvSpPr>
          <p:cNvPr id="69" name="Rectangle 68"/>
          <p:cNvSpPr/>
          <p:nvPr userDrawn="1"/>
        </p:nvSpPr>
        <p:spPr>
          <a:xfrm>
            <a:off x="1890858" y="658222"/>
            <a:ext cx="811340" cy="276999"/>
          </a:xfrm>
          <a:prstGeom prst="rect">
            <a:avLst/>
          </a:prstGeom>
        </p:spPr>
        <p:txBody>
          <a:bodyPr wrap="none">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a:solidFill>
                  <a:schemeClr val="tx1"/>
                </a:solidFill>
                <a:latin typeface="+mn-lt"/>
                <a:ea typeface="+mn-ea"/>
                <a:cs typeface="+mn-cs"/>
              </a:rPr>
              <a:t>Mandarin</a:t>
            </a:r>
            <a:endParaRPr lang="en-US" sz="1200" b="1"/>
          </a:p>
        </p:txBody>
      </p:sp>
      <p:sp>
        <p:nvSpPr>
          <p:cNvPr id="70" name="Rectangle 69"/>
          <p:cNvSpPr/>
          <p:nvPr userDrawn="1"/>
        </p:nvSpPr>
        <p:spPr>
          <a:xfrm>
            <a:off x="3010754" y="655013"/>
            <a:ext cx="490188" cy="276999"/>
          </a:xfrm>
          <a:prstGeom prst="rect">
            <a:avLst/>
          </a:prstGeom>
        </p:spPr>
        <p:txBody>
          <a:bodyPr wrap="none">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a:solidFill>
                  <a:schemeClr val="tx1"/>
                </a:solidFill>
                <a:latin typeface="+mn-lt"/>
                <a:ea typeface="+mn-ea"/>
                <a:cs typeface="+mn-cs"/>
              </a:rPr>
              <a:t>Lime</a:t>
            </a:r>
            <a:endParaRPr lang="en-US" sz="1200" b="1"/>
          </a:p>
        </p:txBody>
      </p:sp>
      <p:sp>
        <p:nvSpPr>
          <p:cNvPr id="71" name="Rectangle 70"/>
          <p:cNvSpPr/>
          <p:nvPr userDrawn="1"/>
        </p:nvSpPr>
        <p:spPr>
          <a:xfrm>
            <a:off x="3861807" y="655013"/>
            <a:ext cx="514609" cy="276999"/>
          </a:xfrm>
          <a:prstGeom prst="rect">
            <a:avLst/>
          </a:prstGeom>
        </p:spPr>
        <p:txBody>
          <a:bodyPr wrap="none">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a:solidFill>
                  <a:schemeClr val="tx1"/>
                </a:solidFill>
                <a:latin typeface="+mn-lt"/>
                <a:ea typeface="+mn-ea"/>
                <a:cs typeface="+mn-cs"/>
              </a:rPr>
              <a:t>Olive</a:t>
            </a:r>
            <a:endParaRPr lang="en-US" sz="1200" b="1"/>
          </a:p>
        </p:txBody>
      </p:sp>
      <p:sp>
        <p:nvSpPr>
          <p:cNvPr id="72" name="Rectangle 71"/>
          <p:cNvSpPr/>
          <p:nvPr userDrawn="1"/>
        </p:nvSpPr>
        <p:spPr>
          <a:xfrm>
            <a:off x="4644008" y="655013"/>
            <a:ext cx="835535" cy="276999"/>
          </a:xfrm>
          <a:prstGeom prst="rect">
            <a:avLst/>
          </a:prstGeom>
        </p:spPr>
        <p:txBody>
          <a:bodyPr wrap="none">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a:solidFill>
                  <a:schemeClr val="tx1"/>
                </a:solidFill>
                <a:latin typeface="+mn-lt"/>
                <a:ea typeface="+mn-ea"/>
                <a:cs typeface="+mn-cs"/>
              </a:rPr>
              <a:t>Cinnamon</a:t>
            </a:r>
            <a:endParaRPr lang="en-US" sz="1200" b="1"/>
          </a:p>
        </p:txBody>
      </p:sp>
      <p:sp>
        <p:nvSpPr>
          <p:cNvPr id="73" name="Rectangle 72"/>
          <p:cNvSpPr/>
          <p:nvPr userDrawn="1"/>
        </p:nvSpPr>
        <p:spPr>
          <a:xfrm>
            <a:off x="5580112" y="655013"/>
            <a:ext cx="813043" cy="276999"/>
          </a:xfrm>
          <a:prstGeom prst="rect">
            <a:avLst/>
          </a:prstGeom>
        </p:spPr>
        <p:txBody>
          <a:bodyPr wrap="none">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a:solidFill>
                  <a:schemeClr val="tx1"/>
                </a:solidFill>
                <a:latin typeface="+mn-lt"/>
                <a:ea typeface="+mn-ea"/>
                <a:cs typeface="+mn-cs"/>
              </a:rPr>
              <a:t>Blueberry</a:t>
            </a:r>
            <a:endParaRPr lang="en-US" sz="1200" b="1"/>
          </a:p>
        </p:txBody>
      </p:sp>
      <p:sp>
        <p:nvSpPr>
          <p:cNvPr id="74" name="Rectangle 73"/>
          <p:cNvSpPr/>
          <p:nvPr userDrawn="1"/>
        </p:nvSpPr>
        <p:spPr>
          <a:xfrm>
            <a:off x="6535684" y="655013"/>
            <a:ext cx="618980" cy="276999"/>
          </a:xfrm>
          <a:prstGeom prst="rect">
            <a:avLst/>
          </a:prstGeom>
        </p:spPr>
        <p:txBody>
          <a:bodyPr wrap="none">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a:solidFill>
                  <a:schemeClr val="tx1"/>
                </a:solidFill>
                <a:latin typeface="+mn-lt"/>
                <a:ea typeface="+mn-ea"/>
                <a:cs typeface="+mn-cs"/>
              </a:rPr>
              <a:t>Thyme</a:t>
            </a:r>
            <a:endParaRPr lang="en-US" sz="1200" b="1"/>
          </a:p>
        </p:txBody>
      </p:sp>
      <p:sp>
        <p:nvSpPr>
          <p:cNvPr id="75" name="Rectangle 74"/>
          <p:cNvSpPr/>
          <p:nvPr userDrawn="1"/>
        </p:nvSpPr>
        <p:spPr>
          <a:xfrm>
            <a:off x="7505405" y="655013"/>
            <a:ext cx="530915" cy="276999"/>
          </a:xfrm>
          <a:prstGeom prst="rect">
            <a:avLst/>
          </a:prstGeom>
        </p:spPr>
        <p:txBody>
          <a:bodyPr wrap="none">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a:solidFill>
                  <a:schemeClr val="tx1"/>
                </a:solidFill>
                <a:latin typeface="+mn-lt"/>
                <a:ea typeface="+mn-ea"/>
                <a:cs typeface="+mn-cs"/>
              </a:rPr>
              <a:t>Berry</a:t>
            </a:r>
            <a:endParaRPr lang="en-US" sz="1200" b="1"/>
          </a:p>
        </p:txBody>
      </p:sp>
      <p:sp>
        <p:nvSpPr>
          <p:cNvPr id="76" name="Rectangle 75"/>
          <p:cNvSpPr/>
          <p:nvPr userDrawn="1"/>
        </p:nvSpPr>
        <p:spPr>
          <a:xfrm>
            <a:off x="8367499" y="655013"/>
            <a:ext cx="512129" cy="276999"/>
          </a:xfrm>
          <a:prstGeom prst="rect">
            <a:avLst/>
          </a:prstGeom>
        </p:spPr>
        <p:txBody>
          <a:bodyPr wrap="none">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a:solidFill>
                  <a:schemeClr val="tx1"/>
                </a:solidFill>
                <a:latin typeface="+mn-lt"/>
                <a:ea typeface="+mn-ea"/>
                <a:cs typeface="+mn-cs"/>
              </a:rPr>
              <a:t>Plum</a:t>
            </a:r>
          </a:p>
        </p:txBody>
      </p:sp>
      <p:sp>
        <p:nvSpPr>
          <p:cNvPr id="77" name="Rectangle 76"/>
          <p:cNvSpPr/>
          <p:nvPr userDrawn="1"/>
        </p:nvSpPr>
        <p:spPr>
          <a:xfrm>
            <a:off x="187040" y="76562"/>
            <a:ext cx="8779840" cy="400110"/>
          </a:xfrm>
          <a:prstGeom prst="rect">
            <a:avLst/>
          </a:prstGeom>
        </p:spPr>
        <p:txBody>
          <a:bodyPr wrap="square">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1" i="0" u="none" strike="noStrike" kern="1200" baseline="0">
                <a:solidFill>
                  <a:schemeClr val="tx1"/>
                </a:solidFill>
                <a:latin typeface="+mn-lt"/>
                <a:ea typeface="+mn-ea"/>
                <a:cs typeface="+mn-cs"/>
              </a:rPr>
              <a:t>Caritas Australia Colour Palette</a:t>
            </a:r>
            <a:endParaRPr lang="en-US" sz="2000" b="1"/>
          </a:p>
        </p:txBody>
      </p:sp>
    </p:spTree>
    <p:extLst>
      <p:ext uri="{BB962C8B-B14F-4D97-AF65-F5344CB8AC3E}">
        <p14:creationId xmlns:p14="http://schemas.microsoft.com/office/powerpoint/2010/main" val="41816845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video,table, graph slide">
    <p:spTree>
      <p:nvGrpSpPr>
        <p:cNvPr id="1" name=""/>
        <p:cNvGrpSpPr/>
        <p:nvPr/>
      </p:nvGrpSpPr>
      <p:grpSpPr>
        <a:xfrm>
          <a:off x="0" y="0"/>
          <a:ext cx="0" cy="0"/>
          <a:chOff x="0" y="0"/>
          <a:chExt cx="0" cy="0"/>
        </a:xfrm>
      </p:grpSpPr>
      <p:sp>
        <p:nvSpPr>
          <p:cNvPr id="10" name="Freeform 1"/>
          <p:cNvSpPr>
            <a:spLocks noChangeArrowheads="1"/>
          </p:cNvSpPr>
          <p:nvPr userDrawn="1"/>
        </p:nvSpPr>
        <p:spPr bwMode="auto">
          <a:xfrm>
            <a:off x="215901" y="188640"/>
            <a:ext cx="8820595" cy="6480718"/>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solidFill>
          <a:ln>
            <a:noFill/>
          </a:ln>
          <a:effectLst/>
        </p:spPr>
        <p:txBody>
          <a:bodyPr wrap="none" anchor="ctr"/>
          <a:lstStyle/>
          <a:p>
            <a:pPr defTabSz="457200"/>
            <a:endParaRPr lang="en-US">
              <a:solidFill>
                <a:srgbClr val="000000"/>
              </a:solidFill>
            </a:endParaRPr>
          </a:p>
        </p:txBody>
      </p:sp>
    </p:spTree>
    <p:extLst>
      <p:ext uri="{BB962C8B-B14F-4D97-AF65-F5344CB8AC3E}">
        <p14:creationId xmlns:p14="http://schemas.microsoft.com/office/powerpoint/2010/main" val="2536839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lumn 4 images top">
    <p:spTree>
      <p:nvGrpSpPr>
        <p:cNvPr id="1" name=""/>
        <p:cNvGrpSpPr/>
        <p:nvPr/>
      </p:nvGrpSpPr>
      <p:grpSpPr>
        <a:xfrm>
          <a:off x="0" y="0"/>
          <a:ext cx="0" cy="0"/>
          <a:chOff x="0" y="0"/>
          <a:chExt cx="0" cy="0"/>
        </a:xfrm>
      </p:grpSpPr>
      <p:pic>
        <p:nvPicPr>
          <p:cNvPr id="5" name="Picture 1" descr="CaritasAU_MasterLogo-tagline_H_POS_CMYK.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867400" y="5864225"/>
            <a:ext cx="262890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Placeholder 1"/>
          <p:cNvSpPr>
            <a:spLocks noGrp="1"/>
          </p:cNvSpPr>
          <p:nvPr>
            <p:ph type="title"/>
          </p:nvPr>
        </p:nvSpPr>
        <p:spPr>
          <a:xfrm>
            <a:off x="539552" y="2539166"/>
            <a:ext cx="7956748" cy="1321882"/>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panose="020B0604020202020204" pitchFamily="34" charset="0"/>
              </a:defRPr>
            </a:lvl1pPr>
          </a:lstStyle>
          <a:p>
            <a:r>
              <a:rPr lang="en-AU"/>
              <a:t>Click to edit Master title style</a:t>
            </a:r>
            <a:endParaRPr lang="en-US"/>
          </a:p>
        </p:txBody>
      </p:sp>
      <p:sp>
        <p:nvSpPr>
          <p:cNvPr id="10" name="Text Placeholder 9"/>
          <p:cNvSpPr>
            <a:spLocks noGrp="1"/>
          </p:cNvSpPr>
          <p:nvPr>
            <p:ph type="body" sz="quarter" idx="10"/>
          </p:nvPr>
        </p:nvSpPr>
        <p:spPr>
          <a:xfrm>
            <a:off x="539552" y="3871598"/>
            <a:ext cx="7956748" cy="1213586"/>
          </a:xfrm>
          <a:prstGeom prst="rect">
            <a:avLst/>
          </a:prstGeom>
        </p:spPr>
        <p:txBody>
          <a:bodyPr/>
          <a:lstStyle>
            <a:lvl1pPr marL="0" indent="0">
              <a:buFontTx/>
              <a:buNone/>
              <a:defRPr sz="2200" cap="all" baseline="0">
                <a:solidFill>
                  <a:srgbClr val="C1333C"/>
                </a:solidFill>
                <a:latin typeface="Arial" panose="020B0604020202020204" pitchFamily="34" charset="0"/>
              </a:defRPr>
            </a:lvl1pPr>
            <a:lvl2pPr marL="0" indent="0">
              <a:spcBef>
                <a:spcPts val="250"/>
              </a:spcBef>
              <a:buFontTx/>
              <a:buNone/>
              <a:defRPr sz="1800">
                <a:solidFill>
                  <a:schemeClr val="tx1"/>
                </a:solidFill>
                <a:latin typeface="Arial" panose="020B0604020202020204" pitchFamily="34" charset="0"/>
              </a:defRPr>
            </a:lvl2pPr>
            <a:lvl3pPr marL="0" indent="-180000">
              <a:spcBef>
                <a:spcPts val="250"/>
              </a:spcBef>
              <a:buFont typeface="Arial"/>
              <a:buChar char="•"/>
              <a:defRPr sz="1800">
                <a:solidFill>
                  <a:schemeClr val="tx1"/>
                </a:solidFill>
                <a:latin typeface="Arial" panose="020B0604020202020204" pitchFamily="34" charset="0"/>
              </a:defRPr>
            </a:lvl3pPr>
            <a:lvl4pPr marL="432000" indent="-228600">
              <a:spcBef>
                <a:spcPts val="250"/>
              </a:spcBef>
              <a:buFont typeface="Arial"/>
              <a:buChar char="•"/>
              <a:defRPr sz="1800">
                <a:solidFill>
                  <a:schemeClr val="tx1"/>
                </a:solidFill>
                <a:latin typeface="Arial" panose="020B0604020202020204" pitchFamily="34" charset="0"/>
              </a:defRPr>
            </a:lvl4pPr>
            <a:lvl5pPr marL="594000" indent="-180000">
              <a:spcBef>
                <a:spcPts val="250"/>
              </a:spcBef>
              <a:buFont typeface="Arial"/>
              <a:buChar char="•"/>
              <a:defRPr sz="1800">
                <a:solidFill>
                  <a:schemeClr val="tx1"/>
                </a:solidFill>
                <a:latin typeface="Arial" panose="020B0604020202020204" pitchFamily="34" charset="0"/>
              </a:defRPr>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16" name="Text Placeholder 15"/>
          <p:cNvSpPr>
            <a:spLocks noGrp="1"/>
          </p:cNvSpPr>
          <p:nvPr>
            <p:ph type="body" sz="quarter" idx="11"/>
          </p:nvPr>
        </p:nvSpPr>
        <p:spPr>
          <a:xfrm>
            <a:off x="539552" y="5864867"/>
            <a:ext cx="4464496" cy="470845"/>
          </a:xfrm>
          <a:prstGeom prst="rect">
            <a:avLst/>
          </a:prstGeom>
        </p:spPr>
        <p:txBody>
          <a:bodyPr>
            <a:noAutofit/>
          </a:bodyPr>
          <a:lstStyle>
            <a:lvl1pPr marL="0" indent="0">
              <a:buFontTx/>
              <a:buNone/>
              <a:defRPr sz="1400">
                <a:solidFill>
                  <a:srgbClr val="C1333C"/>
                </a:solidFill>
                <a:latin typeface=""/>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s 4 images top">
    <p:spTree>
      <p:nvGrpSpPr>
        <p:cNvPr id="1" name=""/>
        <p:cNvGrpSpPr/>
        <p:nvPr/>
      </p:nvGrpSpPr>
      <p:grpSpPr>
        <a:xfrm>
          <a:off x="0" y="0"/>
          <a:ext cx="0" cy="0"/>
          <a:chOff x="0" y="0"/>
          <a:chExt cx="0" cy="0"/>
        </a:xfrm>
      </p:grpSpPr>
      <p:sp>
        <p:nvSpPr>
          <p:cNvPr id="6" name="Freeform 1"/>
          <p:cNvSpPr>
            <a:spLocks noChangeArrowheads="1"/>
          </p:cNvSpPr>
          <p:nvPr userDrawn="1"/>
        </p:nvSpPr>
        <p:spPr bwMode="auto">
          <a:xfrm>
            <a:off x="611188" y="649288"/>
            <a:ext cx="1876425" cy="1851025"/>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blipFill dpi="0" rotWithShape="1">
            <a:blip r:embed="rId2" cstate="screen">
              <a:extLst>
                <a:ext uri="{28A0092B-C50C-407E-A947-70E740481C1C}">
                  <a14:useLocalDpi xmlns:a14="http://schemas.microsoft.com/office/drawing/2010/main"/>
                </a:ext>
              </a:extLst>
            </a:blip>
            <a:srcRect/>
            <a:stretch>
              <a:fillRect/>
            </a:stretch>
          </a:blipFill>
          <a:ln>
            <a:noFill/>
          </a:ln>
          <a:effectLst/>
        </p:spPr>
        <p:txBody>
          <a:bodyPr wrap="none" anchor="ctr"/>
          <a:lstStyle/>
          <a:p>
            <a:pPr eaLnBrk="1" fontAlgn="auto" hangingPunct="1">
              <a:spcBef>
                <a:spcPts val="0"/>
              </a:spcBef>
              <a:spcAft>
                <a:spcPts val="0"/>
              </a:spcAft>
              <a:defRPr/>
            </a:pPr>
            <a:endParaRPr lang="en-US">
              <a:latin typeface="Arial" panose="020B0604020202020204" pitchFamily="34" charset="0"/>
            </a:endParaRPr>
          </a:p>
        </p:txBody>
      </p:sp>
      <p:sp>
        <p:nvSpPr>
          <p:cNvPr id="8" name="Freeform 1"/>
          <p:cNvSpPr>
            <a:spLocks noChangeArrowheads="1"/>
          </p:cNvSpPr>
          <p:nvPr userDrawn="1"/>
        </p:nvSpPr>
        <p:spPr bwMode="auto">
          <a:xfrm>
            <a:off x="2700338" y="661988"/>
            <a:ext cx="1862137" cy="1838325"/>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blipFill dpi="0" rotWithShape="1">
            <a:blip r:embed="rId3" cstate="screen">
              <a:extLst>
                <a:ext uri="{28A0092B-C50C-407E-A947-70E740481C1C}">
                  <a14:useLocalDpi xmlns:a14="http://schemas.microsoft.com/office/drawing/2010/main"/>
                </a:ext>
              </a:extLst>
            </a:blip>
            <a:srcRect/>
            <a:stretch>
              <a:fillRect/>
            </a:stretch>
          </a:blipFill>
          <a:ln>
            <a:noFill/>
          </a:ln>
          <a:effectLst/>
        </p:spPr>
        <p:txBody>
          <a:bodyPr wrap="none" anchor="ctr"/>
          <a:lstStyle/>
          <a:p>
            <a:pPr eaLnBrk="1" fontAlgn="auto" hangingPunct="1">
              <a:spcBef>
                <a:spcPts val="0"/>
              </a:spcBef>
              <a:spcAft>
                <a:spcPts val="0"/>
              </a:spcAft>
              <a:defRPr/>
            </a:pPr>
            <a:endParaRPr lang="en-US">
              <a:latin typeface="Arial" panose="020B0604020202020204" pitchFamily="34" charset="0"/>
            </a:endParaRPr>
          </a:p>
        </p:txBody>
      </p:sp>
      <p:sp>
        <p:nvSpPr>
          <p:cNvPr id="9" name="Freeform 1"/>
          <p:cNvSpPr>
            <a:spLocks noChangeArrowheads="1"/>
          </p:cNvSpPr>
          <p:nvPr userDrawn="1"/>
        </p:nvSpPr>
        <p:spPr bwMode="auto">
          <a:xfrm>
            <a:off x="4733925" y="661988"/>
            <a:ext cx="1782763" cy="1838325"/>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blipFill dpi="0" rotWithShape="1">
            <a:blip r:embed="rId4" cstate="screen">
              <a:extLst>
                <a:ext uri="{28A0092B-C50C-407E-A947-70E740481C1C}">
                  <a14:useLocalDpi xmlns:a14="http://schemas.microsoft.com/office/drawing/2010/main"/>
                </a:ext>
              </a:extLst>
            </a:blip>
            <a:srcRect/>
            <a:stretch>
              <a:fillRect/>
            </a:stretch>
          </a:blipFill>
          <a:ln>
            <a:noFill/>
          </a:ln>
          <a:effectLst/>
        </p:spPr>
        <p:txBody>
          <a:bodyPr wrap="none" anchor="ctr"/>
          <a:lstStyle/>
          <a:p>
            <a:pPr eaLnBrk="1" fontAlgn="auto" hangingPunct="1">
              <a:spcBef>
                <a:spcPts val="0"/>
              </a:spcBef>
              <a:spcAft>
                <a:spcPts val="0"/>
              </a:spcAft>
              <a:defRPr/>
            </a:pPr>
            <a:endParaRPr lang="en-US">
              <a:latin typeface="Arial" panose="020B0604020202020204" pitchFamily="34" charset="0"/>
            </a:endParaRPr>
          </a:p>
        </p:txBody>
      </p:sp>
      <p:sp>
        <p:nvSpPr>
          <p:cNvPr id="11" name="Freeform 1"/>
          <p:cNvSpPr>
            <a:spLocks noChangeArrowheads="1"/>
          </p:cNvSpPr>
          <p:nvPr userDrawn="1"/>
        </p:nvSpPr>
        <p:spPr bwMode="auto">
          <a:xfrm>
            <a:off x="6750050" y="661988"/>
            <a:ext cx="1782763" cy="1838325"/>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blipFill dpi="0" rotWithShape="1">
            <a:blip r:embed="rId5" cstate="screen">
              <a:extLst>
                <a:ext uri="{28A0092B-C50C-407E-A947-70E740481C1C}">
                  <a14:useLocalDpi xmlns:a14="http://schemas.microsoft.com/office/drawing/2010/main"/>
                </a:ext>
              </a:extLst>
            </a:blip>
            <a:srcRect/>
            <a:stretch>
              <a:fillRect/>
            </a:stretch>
          </a:blipFill>
          <a:ln>
            <a:noFill/>
          </a:ln>
          <a:effectLst/>
        </p:spPr>
        <p:txBody>
          <a:bodyPr wrap="none" anchor="ctr"/>
          <a:lstStyle/>
          <a:p>
            <a:pPr eaLnBrk="1" fontAlgn="auto" hangingPunct="1">
              <a:spcBef>
                <a:spcPts val="0"/>
              </a:spcBef>
              <a:spcAft>
                <a:spcPts val="0"/>
              </a:spcAft>
              <a:defRPr/>
            </a:pPr>
            <a:endParaRPr lang="en-US">
              <a:latin typeface="Arial" panose="020B0604020202020204" pitchFamily="34" charset="0"/>
            </a:endParaRPr>
          </a:p>
        </p:txBody>
      </p:sp>
      <p:sp>
        <p:nvSpPr>
          <p:cNvPr id="14" name="Text Placeholder 9"/>
          <p:cNvSpPr>
            <a:spLocks noGrp="1"/>
          </p:cNvSpPr>
          <p:nvPr>
            <p:ph type="body" sz="quarter" idx="10"/>
          </p:nvPr>
        </p:nvSpPr>
        <p:spPr>
          <a:xfrm>
            <a:off x="529680" y="2204863"/>
            <a:ext cx="3898304" cy="3168353"/>
          </a:xfrm>
          <a:prstGeom prst="rect">
            <a:avLst/>
          </a:prstGeom>
        </p:spPr>
        <p:txBody>
          <a:bodyPr/>
          <a:lstStyle>
            <a:lvl1pPr marL="0" indent="0">
              <a:buFontTx/>
              <a:buNone/>
              <a:defRPr sz="2000" cap="none" baseline="0">
                <a:solidFill>
                  <a:schemeClr val="tx1"/>
                </a:solidFill>
                <a:latin typeface="Arial"/>
                <a:cs typeface="Arial"/>
              </a:defRPr>
            </a:lvl1pPr>
            <a:lvl2pPr marL="0" indent="0">
              <a:spcBef>
                <a:spcPts val="250"/>
              </a:spcBef>
              <a:buFontTx/>
              <a:buNone/>
              <a:defRPr sz="2400" cap="all">
                <a:solidFill>
                  <a:schemeClr val="tx1"/>
                </a:solidFill>
                <a:latin typeface="Arial"/>
                <a:cs typeface="Arial"/>
              </a:defRPr>
            </a:lvl2pPr>
            <a:lvl3pPr marL="0" indent="-180000">
              <a:spcBef>
                <a:spcPts val="250"/>
              </a:spcBef>
              <a:buFont typeface="Arial"/>
              <a:buChar char="•"/>
              <a:defRPr sz="2000">
                <a:solidFill>
                  <a:schemeClr val="tx1"/>
                </a:solidFill>
                <a:latin typeface="Arial"/>
                <a:cs typeface="Arial"/>
              </a:defRPr>
            </a:lvl3pPr>
            <a:lvl4pPr marL="432000" indent="-228600">
              <a:spcBef>
                <a:spcPts val="250"/>
              </a:spcBef>
              <a:buFont typeface="Arial"/>
              <a:buChar char="•"/>
              <a:defRPr sz="2000">
                <a:solidFill>
                  <a:schemeClr val="tx1"/>
                </a:solidFill>
                <a:latin typeface="Arial"/>
                <a:cs typeface="Arial"/>
              </a:defRPr>
            </a:lvl4pPr>
            <a:lvl5pPr marL="594000" indent="-180000">
              <a:spcBef>
                <a:spcPts val="250"/>
              </a:spcBef>
              <a:buFont typeface="Arial"/>
              <a:buChar char="•"/>
              <a:defRPr sz="2000">
                <a:solidFill>
                  <a:schemeClr val="tx1"/>
                </a:solidFill>
                <a:latin typeface="Arial"/>
                <a:cs typeface="Arial"/>
              </a:defRPr>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15" name="Freeform 1"/>
          <p:cNvSpPr>
            <a:spLocks noChangeArrowheads="1"/>
          </p:cNvSpPr>
          <p:nvPr userDrawn="1"/>
        </p:nvSpPr>
        <p:spPr bwMode="auto">
          <a:xfrm>
            <a:off x="4644008" y="2647950"/>
            <a:ext cx="4392489" cy="3028950"/>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DCC17B"/>
          </a:solidFill>
          <a:ln>
            <a:noFill/>
          </a:ln>
          <a:effectLst/>
        </p:spPr>
        <p:txBody>
          <a:bodyPr wrap="none" anchor="ctr"/>
          <a:lstStyle/>
          <a:p>
            <a:endParaRPr lang="en-US"/>
          </a:p>
        </p:txBody>
      </p:sp>
      <p:pic>
        <p:nvPicPr>
          <p:cNvPr id="19" name="Picture 1" descr="CaritasAU_MasterLogo-tagline_H_POS_CMYK.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5867400" y="5864225"/>
            <a:ext cx="262890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umn no images">
    <p:spTree>
      <p:nvGrpSpPr>
        <p:cNvPr id="1" name=""/>
        <p:cNvGrpSpPr/>
        <p:nvPr/>
      </p:nvGrpSpPr>
      <p:grpSpPr>
        <a:xfrm>
          <a:off x="0" y="0"/>
          <a:ext cx="0" cy="0"/>
          <a:chOff x="0" y="0"/>
          <a:chExt cx="0" cy="0"/>
        </a:xfrm>
      </p:grpSpPr>
      <p:pic>
        <p:nvPicPr>
          <p:cNvPr id="5" name="Picture 1" descr="CaritasAU_MasterLogo-tagline_H_POS_CMYK.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867400" y="5864225"/>
            <a:ext cx="262890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15"/>
          <p:cNvSpPr>
            <a:spLocks noGrp="1"/>
          </p:cNvSpPr>
          <p:nvPr>
            <p:ph type="body" sz="quarter" idx="11"/>
          </p:nvPr>
        </p:nvSpPr>
        <p:spPr>
          <a:xfrm>
            <a:off x="539552" y="5864867"/>
            <a:ext cx="4464496" cy="470845"/>
          </a:xfrm>
          <a:prstGeom prst="rect">
            <a:avLst/>
          </a:prstGeom>
        </p:spPr>
        <p:txBody>
          <a:bodyPr>
            <a:noAutofit/>
          </a:bodyPr>
          <a:lstStyle>
            <a:lvl1pPr marL="0" indent="0">
              <a:buFontTx/>
              <a:buNone/>
              <a:defRPr sz="1400">
                <a:solidFill>
                  <a:srgbClr val="C1333C"/>
                </a:solidFill>
                <a:latin typeface=""/>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a:t>Click to edit Master text styles</a:t>
            </a:r>
          </a:p>
        </p:txBody>
      </p:sp>
      <p:sp>
        <p:nvSpPr>
          <p:cNvPr id="9"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rgbClr val="A7170B"/>
                </a:solidFill>
                <a:latin typeface="Arial" panose="020B0604020202020204" pitchFamily="34" charset="0"/>
              </a:defRPr>
            </a:lvl1pPr>
          </a:lstStyle>
          <a:p>
            <a:r>
              <a:rPr lang="en-AU"/>
              <a:t>Click to edit Master title style</a:t>
            </a:r>
            <a:endParaRPr lang="en-US"/>
          </a:p>
        </p:txBody>
      </p:sp>
      <p:sp>
        <p:nvSpPr>
          <p:cNvPr id="11" name="Text Placeholder 9"/>
          <p:cNvSpPr>
            <a:spLocks noGrp="1"/>
          </p:cNvSpPr>
          <p:nvPr>
            <p:ph type="body" sz="quarter" idx="10"/>
          </p:nvPr>
        </p:nvSpPr>
        <p:spPr>
          <a:xfrm>
            <a:off x="539552" y="2060848"/>
            <a:ext cx="7956748" cy="1468437"/>
          </a:xfrm>
          <a:prstGeom prst="rect">
            <a:avLst/>
          </a:prstGeom>
        </p:spPr>
        <p:txBody>
          <a:bodyPr/>
          <a:lstStyle>
            <a:lvl1pPr marL="0" indent="0">
              <a:buFontTx/>
              <a:buNone/>
              <a:defRPr sz="2200" cap="all" baseline="0">
                <a:solidFill>
                  <a:srgbClr val="C1333C"/>
                </a:solidFill>
                <a:latin typeface="Arial" panose="020B0604020202020204" pitchFamily="34" charset="0"/>
              </a:defRPr>
            </a:lvl1pPr>
            <a:lvl2pPr marL="0" indent="0">
              <a:spcBef>
                <a:spcPts val="250"/>
              </a:spcBef>
              <a:buFontTx/>
              <a:buNone/>
              <a:defRPr sz="1800">
                <a:solidFill>
                  <a:schemeClr val="tx1"/>
                </a:solidFill>
                <a:latin typeface="Arial" panose="020B0604020202020204" pitchFamily="34" charset="0"/>
              </a:defRPr>
            </a:lvl2pPr>
            <a:lvl3pPr marL="0" indent="-180000">
              <a:spcBef>
                <a:spcPts val="250"/>
              </a:spcBef>
              <a:buFont typeface="Arial"/>
              <a:buChar char="•"/>
              <a:defRPr sz="1800">
                <a:solidFill>
                  <a:schemeClr val="tx1"/>
                </a:solidFill>
                <a:latin typeface="Arial" panose="020B0604020202020204" pitchFamily="34" charset="0"/>
              </a:defRPr>
            </a:lvl3pPr>
            <a:lvl4pPr marL="432000" indent="-228600">
              <a:spcBef>
                <a:spcPts val="250"/>
              </a:spcBef>
              <a:buFont typeface="Arial"/>
              <a:buChar char="•"/>
              <a:defRPr sz="1800">
                <a:solidFill>
                  <a:schemeClr val="tx1"/>
                </a:solidFill>
                <a:latin typeface="Arial" panose="020B0604020202020204" pitchFamily="34" charset="0"/>
              </a:defRPr>
            </a:lvl4pPr>
            <a:lvl5pPr marL="594000" indent="-180000">
              <a:spcBef>
                <a:spcPts val="250"/>
              </a:spcBef>
              <a:buFont typeface="Arial"/>
              <a:buChar char="•"/>
              <a:defRPr sz="1800">
                <a:solidFill>
                  <a:schemeClr val="tx1"/>
                </a:solidFill>
                <a:latin typeface="Arial" panose="020B0604020202020204" pitchFamily="34" charset="0"/>
              </a:defRPr>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s no images">
    <p:spTree>
      <p:nvGrpSpPr>
        <p:cNvPr id="1" name=""/>
        <p:cNvGrpSpPr/>
        <p:nvPr/>
      </p:nvGrpSpPr>
      <p:grpSpPr>
        <a:xfrm>
          <a:off x="0" y="0"/>
          <a:ext cx="0" cy="0"/>
          <a:chOff x="0" y="0"/>
          <a:chExt cx="0" cy="0"/>
        </a:xfrm>
      </p:grpSpPr>
      <p:pic>
        <p:nvPicPr>
          <p:cNvPr id="5" name="Picture 1" descr="CaritasAU_MasterLogo-tagline_H_POS_CMYK.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867400" y="5864225"/>
            <a:ext cx="262890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15"/>
          <p:cNvSpPr>
            <a:spLocks noGrp="1"/>
          </p:cNvSpPr>
          <p:nvPr>
            <p:ph type="body" sz="quarter" idx="11"/>
          </p:nvPr>
        </p:nvSpPr>
        <p:spPr>
          <a:xfrm>
            <a:off x="539552" y="5864867"/>
            <a:ext cx="4464496" cy="470845"/>
          </a:xfrm>
          <a:prstGeom prst="rect">
            <a:avLst/>
          </a:prstGeom>
        </p:spPr>
        <p:txBody>
          <a:bodyPr>
            <a:noAutofit/>
          </a:bodyPr>
          <a:lstStyle>
            <a:lvl1pPr marL="0" indent="0">
              <a:buFontTx/>
              <a:buNone/>
              <a:defRPr sz="1400">
                <a:solidFill>
                  <a:srgbClr val="C1333C"/>
                </a:solidFill>
                <a:latin typeface=""/>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a:t>Click to edit Master text styles</a:t>
            </a:r>
          </a:p>
        </p:txBody>
      </p:sp>
      <p:sp>
        <p:nvSpPr>
          <p:cNvPr id="9"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panose="020B0604020202020204" pitchFamily="34" charset="0"/>
              </a:defRPr>
            </a:lvl1pPr>
          </a:lstStyle>
          <a:p>
            <a:r>
              <a:rPr lang="en-AU"/>
              <a:t>Click to edit Master title style</a:t>
            </a:r>
            <a:endParaRPr lang="en-US"/>
          </a:p>
        </p:txBody>
      </p:sp>
      <p:sp>
        <p:nvSpPr>
          <p:cNvPr id="11" name="Text Placeholder 9"/>
          <p:cNvSpPr>
            <a:spLocks noGrp="1"/>
          </p:cNvSpPr>
          <p:nvPr>
            <p:ph type="body" sz="quarter" idx="10"/>
          </p:nvPr>
        </p:nvSpPr>
        <p:spPr>
          <a:xfrm>
            <a:off x="539552" y="2060848"/>
            <a:ext cx="7956748" cy="1468437"/>
          </a:xfrm>
          <a:prstGeom prst="rect">
            <a:avLst/>
          </a:prstGeom>
        </p:spPr>
        <p:txBody>
          <a:bodyPr numCol="2" spcCol="180000"/>
          <a:lstStyle>
            <a:lvl1pPr marL="0" indent="0">
              <a:buFontTx/>
              <a:buNone/>
              <a:defRPr sz="2200" cap="all" baseline="0">
                <a:solidFill>
                  <a:srgbClr val="C1333C"/>
                </a:solidFill>
                <a:latin typeface="Arial" panose="020B0604020202020204" pitchFamily="34" charset="0"/>
              </a:defRPr>
            </a:lvl1pPr>
            <a:lvl2pPr marL="0" indent="0">
              <a:spcBef>
                <a:spcPts val="250"/>
              </a:spcBef>
              <a:buFontTx/>
              <a:buNone/>
              <a:defRPr sz="1800">
                <a:solidFill>
                  <a:schemeClr val="tx1"/>
                </a:solidFill>
                <a:latin typeface="Arial" panose="020B0604020202020204" pitchFamily="34" charset="0"/>
              </a:defRPr>
            </a:lvl2pPr>
            <a:lvl3pPr marL="0" indent="-180000">
              <a:spcBef>
                <a:spcPts val="250"/>
              </a:spcBef>
              <a:buFont typeface="Arial"/>
              <a:buChar char="•"/>
              <a:defRPr sz="1800">
                <a:solidFill>
                  <a:schemeClr val="tx1"/>
                </a:solidFill>
                <a:latin typeface="Arial" panose="020B0604020202020204" pitchFamily="34" charset="0"/>
              </a:defRPr>
            </a:lvl3pPr>
            <a:lvl4pPr marL="432000" indent="-228600">
              <a:spcBef>
                <a:spcPts val="250"/>
              </a:spcBef>
              <a:buFont typeface="Arial"/>
              <a:buChar char="•"/>
              <a:defRPr sz="1800">
                <a:solidFill>
                  <a:schemeClr val="tx1"/>
                </a:solidFill>
                <a:latin typeface="Arial" panose="020B0604020202020204" pitchFamily="34" charset="0"/>
              </a:defRPr>
            </a:lvl4pPr>
            <a:lvl5pPr marL="594000" indent="-180000">
              <a:spcBef>
                <a:spcPts val="250"/>
              </a:spcBef>
              <a:buFont typeface="Arial"/>
              <a:buChar char="•"/>
              <a:defRPr sz="1800">
                <a:solidFill>
                  <a:schemeClr val="tx1"/>
                </a:solidFill>
                <a:latin typeface="Arial" panose="020B0604020202020204" pitchFamily="34" charset="0"/>
              </a:defRPr>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lumn 1 lrg image">
    <p:spTree>
      <p:nvGrpSpPr>
        <p:cNvPr id="1" name=""/>
        <p:cNvGrpSpPr/>
        <p:nvPr/>
      </p:nvGrpSpPr>
      <p:grpSpPr>
        <a:xfrm>
          <a:off x="0" y="0"/>
          <a:ext cx="0" cy="0"/>
          <a:chOff x="0" y="0"/>
          <a:chExt cx="0" cy="0"/>
        </a:xfrm>
      </p:grpSpPr>
      <p:pic>
        <p:nvPicPr>
          <p:cNvPr id="5" name="Picture 1" descr="CaritasAU_MasterLogo-tagline_H_POS_CMYK.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867400" y="5864225"/>
            <a:ext cx="262890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1"/>
          <p:cNvSpPr>
            <a:spLocks noChangeArrowheads="1"/>
          </p:cNvSpPr>
          <p:nvPr userDrawn="1"/>
        </p:nvSpPr>
        <p:spPr bwMode="auto">
          <a:xfrm>
            <a:off x="4576763" y="1903413"/>
            <a:ext cx="3919537" cy="3254375"/>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lumMod val="85000"/>
            </a:schemeClr>
          </a:solidFill>
          <a:ln>
            <a:noFill/>
          </a:ln>
          <a:effectLst/>
        </p:spPr>
        <p:txBody>
          <a:bodyPr wrap="none" anchor="ctr"/>
          <a:lstStyle/>
          <a:p>
            <a:pPr eaLnBrk="1" fontAlgn="auto" hangingPunct="1">
              <a:spcBef>
                <a:spcPts val="0"/>
              </a:spcBef>
              <a:spcAft>
                <a:spcPts val="0"/>
              </a:spcAft>
              <a:defRPr/>
            </a:pPr>
            <a:endParaRPr lang="en-US">
              <a:latin typeface="Arial" panose="020B0604020202020204" pitchFamily="34" charset="0"/>
            </a:endParaRPr>
          </a:p>
        </p:txBody>
      </p:sp>
      <p:sp>
        <p:nvSpPr>
          <p:cNvPr id="9"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rgbClr val="A7170B"/>
                </a:solidFill>
                <a:latin typeface="Arial" panose="020B0604020202020204" pitchFamily="34" charset="0"/>
              </a:defRPr>
            </a:lvl1pPr>
          </a:lstStyle>
          <a:p>
            <a:r>
              <a:rPr lang="en-AU"/>
              <a:t>Click to edit Master title style</a:t>
            </a:r>
            <a:endParaRPr lang="en-US"/>
          </a:p>
        </p:txBody>
      </p:sp>
      <p:sp>
        <p:nvSpPr>
          <p:cNvPr id="11" name="Text Placeholder 9"/>
          <p:cNvSpPr>
            <a:spLocks noGrp="1"/>
          </p:cNvSpPr>
          <p:nvPr>
            <p:ph type="body" sz="quarter" idx="10"/>
          </p:nvPr>
        </p:nvSpPr>
        <p:spPr>
          <a:xfrm>
            <a:off x="539552" y="1761808"/>
            <a:ext cx="4032448" cy="3886241"/>
          </a:xfrm>
          <a:prstGeom prst="rect">
            <a:avLst/>
          </a:prstGeom>
        </p:spPr>
        <p:txBody>
          <a:bodyPr/>
          <a:lstStyle>
            <a:lvl1pPr marL="0" indent="0">
              <a:buFontTx/>
              <a:buNone/>
              <a:defRPr sz="2200" cap="all" baseline="0">
                <a:solidFill>
                  <a:srgbClr val="C1333C"/>
                </a:solidFill>
                <a:latin typeface="Arial" panose="020B0604020202020204" pitchFamily="34" charset="0"/>
              </a:defRPr>
            </a:lvl1pPr>
            <a:lvl2pPr marL="0" indent="0">
              <a:spcBef>
                <a:spcPts val="250"/>
              </a:spcBef>
              <a:buFontTx/>
              <a:buNone/>
              <a:defRPr sz="1800">
                <a:solidFill>
                  <a:schemeClr val="tx1"/>
                </a:solidFill>
                <a:latin typeface="Arial" panose="020B0604020202020204" pitchFamily="34" charset="0"/>
              </a:defRPr>
            </a:lvl2pPr>
            <a:lvl3pPr marL="0" indent="-180000">
              <a:spcBef>
                <a:spcPts val="250"/>
              </a:spcBef>
              <a:buFont typeface="Arial"/>
              <a:buChar char="•"/>
              <a:defRPr sz="1800">
                <a:solidFill>
                  <a:schemeClr val="tx1"/>
                </a:solidFill>
                <a:latin typeface="Arial" panose="020B0604020202020204" pitchFamily="34" charset="0"/>
              </a:defRPr>
            </a:lvl3pPr>
            <a:lvl4pPr marL="432000" indent="-228600">
              <a:spcBef>
                <a:spcPts val="250"/>
              </a:spcBef>
              <a:buFont typeface="Arial"/>
              <a:buChar char="•"/>
              <a:defRPr sz="1800">
                <a:solidFill>
                  <a:schemeClr val="tx1"/>
                </a:solidFill>
                <a:latin typeface="Arial" panose="020B0604020202020204" pitchFamily="34" charset="0"/>
              </a:defRPr>
            </a:lvl4pPr>
            <a:lvl5pPr marL="594000" indent="-180000">
              <a:spcBef>
                <a:spcPts val="250"/>
              </a:spcBef>
              <a:buFont typeface="Arial"/>
              <a:buChar char="•"/>
              <a:defRPr sz="1800">
                <a:solidFill>
                  <a:schemeClr val="tx1"/>
                </a:solidFill>
                <a:latin typeface="Arial" panose="020B0604020202020204" pitchFamily="34" charset="0"/>
              </a:defRPr>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Text Placeholder 15"/>
          <p:cNvSpPr>
            <a:spLocks noGrp="1"/>
          </p:cNvSpPr>
          <p:nvPr>
            <p:ph type="body" sz="quarter" idx="11"/>
          </p:nvPr>
        </p:nvSpPr>
        <p:spPr>
          <a:xfrm>
            <a:off x="4588169" y="5301208"/>
            <a:ext cx="3908130" cy="470845"/>
          </a:xfrm>
          <a:prstGeom prst="rect">
            <a:avLst/>
          </a:prstGeom>
        </p:spPr>
        <p:txBody>
          <a:bodyPr>
            <a:noAutofit/>
          </a:bodyPr>
          <a:lstStyle>
            <a:lvl1pPr marL="0" indent="0">
              <a:buFontTx/>
              <a:buNone/>
              <a:defRPr sz="1400">
                <a:solidFill>
                  <a:srgbClr val="C1333C"/>
                </a:solidFill>
                <a:latin typeface=""/>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theme" Target="../theme/theme2.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 id="2147483915" r:id="rId17"/>
    <p:sldLayoutId id="2147483916" r:id="rId18"/>
    <p:sldLayoutId id="2147483917" r:id="rId19"/>
    <p:sldLayoutId id="2147483919" r:id="rId20"/>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A7170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0182593"/>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 id="2147483933" r:id="rId13"/>
    <p:sldLayoutId id="2147483934" r:id="rId14"/>
    <p:sldLayoutId id="2147483935" r:id="rId15"/>
    <p:sldLayoutId id="2147483936" r:id="rId16"/>
    <p:sldLayoutId id="2147483937" r:id="rId17"/>
    <p:sldLayoutId id="2147483938" r:id="rId18"/>
    <p:sldLayoutId id="2147483939" r:id="rId19"/>
    <p:sldLayoutId id="2147483940" r:id="rId20"/>
    <p:sldLayoutId id="2147483941" r:id="rId21"/>
    <p:sldLayoutId id="2147483942" r:id="rId2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https://www.australiancurriculum.edu.au/f-10-curriculum/humanities-and-social-sciences/geography/?strand=Geographical+Knowledge+and+Understanding&amp;strand=Geographical+Inquiry+and+Skills&amp;capability=ignore&amp;priority=ignore&amp;year=12380&amp;elaborations=true&amp;cd=ACHGK081&amp;searchTerm=ACHGK081#dimension-content" TargetMode="External"/><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2.xml"/><Relationship Id="rId1" Type="http://schemas.openxmlformats.org/officeDocument/2006/relationships/slideLayout" Target="../slideLayouts/slideLayout10.xml"/><Relationship Id="rId4" Type="http://schemas.openxmlformats.org/officeDocument/2006/relationships/image" Target="../media/image36.jpeg"/></Relationships>
</file>

<file path=ppt/slides/_rels/slide4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3.xml"/><Relationship Id="rId1" Type="http://schemas.openxmlformats.org/officeDocument/2006/relationships/slideLayout" Target="../slideLayouts/slideLayout10.xml"/><Relationship Id="rId5" Type="http://schemas.openxmlformats.org/officeDocument/2006/relationships/image" Target="../media/image39.jpeg"/><Relationship Id="rId4" Type="http://schemas.openxmlformats.org/officeDocument/2006/relationships/image" Target="../media/image38.jpeg"/></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www.caritas.org.au/learn/realising-african-visions" TargetMode="External"/><Relationship Id="rId1" Type="http://schemas.openxmlformats.org/officeDocument/2006/relationships/slideLayout" Target="../slideLayouts/slideLayout5.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hyperlink" Target="https://www.thinglink.com/scene/743019866323156994" TargetMode="External"/><Relationship Id="rId7" Type="http://schemas.openxmlformats.org/officeDocument/2006/relationships/hyperlink" Target="https://www.caritas.org.au/docs/secondary-school-resources/caritas-africa-resources-middle-secondary.zip?" TargetMode="External"/><Relationship Id="rId2" Type="http://schemas.openxmlformats.org/officeDocument/2006/relationships/notesSlide" Target="../notesSlides/notesSlide36.xml"/><Relationship Id="rId1" Type="http://schemas.openxmlformats.org/officeDocument/2006/relationships/slideLayout" Target="../slideLayouts/slideLayout13.xml"/><Relationship Id="rId6" Type="http://schemas.openxmlformats.org/officeDocument/2006/relationships/image" Target="../media/image48.png"/><Relationship Id="rId5" Type="http://schemas.openxmlformats.org/officeDocument/2006/relationships/hyperlink" Target="https://www.caritas.org.au/docs/secondary-school-resources/caritas-africa-resources-lower-secondary.zip?" TargetMode="External"/><Relationship Id="rId4" Type="http://schemas.openxmlformats.org/officeDocument/2006/relationships/image" Target="../media/image4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9750" y="414338"/>
            <a:ext cx="7956550" cy="1143000"/>
          </a:xfrm>
        </p:spPr>
        <p:txBody>
          <a:bodyPr/>
          <a:lstStyle/>
          <a:p>
            <a:pPr>
              <a:defRPr/>
            </a:pPr>
            <a:r>
              <a:rPr lang="en-AU">
                <a:solidFill>
                  <a:srgbClr val="A7170B"/>
                </a:solidFill>
              </a:rPr>
              <a:t>Presenter notes</a:t>
            </a:r>
          </a:p>
        </p:txBody>
      </p:sp>
      <p:sp>
        <p:nvSpPr>
          <p:cNvPr id="19460" name="Text Placeholder 3"/>
          <p:cNvSpPr>
            <a:spLocks noGrp="1"/>
          </p:cNvSpPr>
          <p:nvPr>
            <p:ph type="body" sz="quarter" idx="10"/>
          </p:nvPr>
        </p:nvSpPr>
        <p:spPr bwMode="auto">
          <a:xfrm>
            <a:off x="539750" y="1556792"/>
            <a:ext cx="7956550" cy="1468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AU" altLang="en-US"/>
              <a:t>This PowerPoint contains information on the </a:t>
            </a:r>
            <a:r>
              <a:rPr lang="en-AU" altLang="en-US" b="1"/>
              <a:t>strengths-based approach to development</a:t>
            </a:r>
            <a:r>
              <a:rPr lang="en-AU" altLang="en-US"/>
              <a:t>: how and why it evolved, the main principles that underpin it, and what it looks like in practice in Caritas Australia’s programs in Malawi and Tanzania.</a:t>
            </a:r>
          </a:p>
          <a:p>
            <a:pPr lvl="1"/>
            <a:endParaRPr lang="en-AU" altLang="en-US"/>
          </a:p>
          <a:p>
            <a:pPr lvl="1"/>
            <a:r>
              <a:rPr lang="en-AU" altLang="en-US"/>
              <a:t>This approach to development strongly aligns with current research and practice related to the concept of </a:t>
            </a:r>
            <a:r>
              <a:rPr lang="en-AU" altLang="en-US" b="1"/>
              <a:t>resilience</a:t>
            </a:r>
            <a:r>
              <a:rPr lang="en-AU" altLang="en-US"/>
              <a:t>. It is an approach that can provide useful reflections for our own lives and that of our school communities. </a:t>
            </a:r>
          </a:p>
          <a:p>
            <a:pPr lvl="1"/>
            <a:endParaRPr lang="en-AU" altLang="en-US"/>
          </a:p>
          <a:p>
            <a:pPr lvl="1"/>
            <a:r>
              <a:rPr lang="en-AU" altLang="en-US"/>
              <a:t>You will find suggested activities and further information in the slide notes section of each slide. Please refer to these to get the most out of this presentation.</a:t>
            </a:r>
          </a:p>
        </p:txBody>
      </p:sp>
    </p:spTree>
    <p:extLst>
      <p:ext uri="{BB962C8B-B14F-4D97-AF65-F5344CB8AC3E}">
        <p14:creationId xmlns:p14="http://schemas.microsoft.com/office/powerpoint/2010/main" val="18601877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Placeholder 1"/>
          <p:cNvSpPr>
            <a:spLocks noGrp="1"/>
          </p:cNvSpPr>
          <p:nvPr>
            <p:ph type="body" sz="quarter" idx="11"/>
          </p:nvPr>
        </p:nvSpPr>
        <p:spPr bwMode="auto">
          <a:xfrm>
            <a:off x="2700338" y="1340768"/>
            <a:ext cx="3743325" cy="3451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AU" altLang="en-US" sz="3200">
                <a:latin typeface="Felt Tip Roman" pitchFamily="66" charset="0"/>
              </a:rPr>
              <a:t>Question:</a:t>
            </a:r>
          </a:p>
          <a:p>
            <a:pPr eaLnBrk="1" hangingPunct="1"/>
            <a:r>
              <a:rPr lang="en-AU" altLang="en-US" sz="3200" b="1">
                <a:latin typeface="Felt Tip Roman" pitchFamily="66" charset="0"/>
              </a:rPr>
              <a:t>What thoughts and attitudes do you think this community would have if they viewed the glass as half-empty?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414338"/>
            <a:ext cx="7956550" cy="1143000"/>
          </a:xfrm>
        </p:spPr>
        <p:txBody>
          <a:bodyPr wrap="square" numCol="1" compatLnSpc="1">
            <a:prstTxWarp prst="textNoShape">
              <a:avLst/>
            </a:prstTxWarp>
          </a:bodyPr>
          <a:lstStyle/>
          <a:p>
            <a:pPr eaLnBrk="1" hangingPunct="1"/>
            <a:r>
              <a:rPr lang="en-AU" altLang="en-US" cap="none"/>
              <a:t>NEEDS-BASED APPROACH</a:t>
            </a:r>
            <a:endParaRPr lang="en-AU" altLang="en-US" sz="4000" cap="none"/>
          </a:p>
        </p:txBody>
      </p:sp>
      <p:sp>
        <p:nvSpPr>
          <p:cNvPr id="30723" name="Text Placeholder 2"/>
          <p:cNvSpPr>
            <a:spLocks noGrp="1"/>
          </p:cNvSpPr>
          <p:nvPr>
            <p:ph type="body" sz="quarter" idx="10"/>
          </p:nvPr>
        </p:nvSpPr>
        <p:spPr bwMode="auto">
          <a:xfrm>
            <a:off x="539750" y="1484313"/>
            <a:ext cx="3816350" cy="4164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eaLnBrk="1" hangingPunct="1"/>
            <a:r>
              <a:rPr lang="en-AU" altLang="en-US" b="1"/>
              <a:t>Leadership</a:t>
            </a:r>
            <a:r>
              <a:rPr lang="en-AU" altLang="en-US"/>
              <a:t> emphasises community “needs” in order to secure resources:</a:t>
            </a:r>
          </a:p>
          <a:p>
            <a:pPr lvl="1" eaLnBrk="1" hangingPunct="1"/>
            <a:r>
              <a:rPr lang="en-AU" altLang="en-US" i="1"/>
              <a:t>“Our people are poor, we need your help!”</a:t>
            </a:r>
          </a:p>
          <a:p>
            <a:pPr lvl="1" eaLnBrk="1" hangingPunct="1"/>
            <a:endParaRPr lang="en-AU" altLang="en-US"/>
          </a:p>
        </p:txBody>
      </p:sp>
      <p:sp>
        <p:nvSpPr>
          <p:cNvPr id="30724" name="Text Placeholder 3"/>
          <p:cNvSpPr>
            <a:spLocks noGrp="1"/>
          </p:cNvSpPr>
          <p:nvPr>
            <p:ph type="body" sz="quarter" idx="11"/>
          </p:nvPr>
        </p:nvSpPr>
        <p:spPr bwMode="auto">
          <a:xfrm>
            <a:off x="4587875" y="5300663"/>
            <a:ext cx="3908425" cy="471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AU" altLang="en-US" sz="1000">
                <a:solidFill>
                  <a:srgbClr val="000000"/>
                </a:solidFill>
                <a:latin typeface="Arial" panose="020B0604020202020204" pitchFamily="34" charset="0"/>
              </a:rPr>
              <a:t>Photo </a:t>
            </a:r>
            <a:r>
              <a:rPr lang="en-AU" altLang="en-US" sz="1000">
                <a:solidFill>
                  <a:srgbClr val="000000"/>
                </a:solidFill>
                <a:latin typeface="Arial" panose="020B0604020202020204" pitchFamily="34" charset="0"/>
                <a:cs typeface="Arial"/>
              </a:rPr>
              <a:t>Credit: Andrew Garrick and Andrew Mc </a:t>
            </a:r>
            <a:r>
              <a:rPr lang="en-AU" altLang="en-US" sz="1000" err="1">
                <a:solidFill>
                  <a:srgbClr val="000000"/>
                </a:solidFill>
                <a:latin typeface="Arial" panose="020B0604020202020204" pitchFamily="34" charset="0"/>
                <a:cs typeface="Arial"/>
              </a:rPr>
              <a:t>Clymont</a:t>
            </a:r>
            <a:r>
              <a:rPr lang="en-AU" altLang="en-US" sz="1000">
                <a:solidFill>
                  <a:srgbClr val="000000"/>
                </a:solidFill>
                <a:latin typeface="Arial" panose="020B0604020202020204" pitchFamily="34" charset="0"/>
                <a:cs typeface="Arial"/>
              </a:rPr>
              <a:t>.  </a:t>
            </a:r>
            <a:endParaRPr lang="en-AU" altLang="en-US" sz="1000">
              <a:solidFill>
                <a:srgbClr val="000000"/>
              </a:solidFill>
              <a:latin typeface="Arial" panose="020B0604020202020204" pitchFamily="34" charset="0"/>
            </a:endParaRPr>
          </a:p>
          <a:p>
            <a:pPr eaLnBrk="1" hangingPunct="1"/>
            <a:endParaRPr lang="en-AU" altLang="en-US" sz="1000">
              <a:latin typeface="Arial" panose="020B0604020202020204" pitchFamily="34" charset="0"/>
            </a:endParaRPr>
          </a:p>
        </p:txBody>
      </p:sp>
      <p:sp>
        <p:nvSpPr>
          <p:cNvPr id="9" name="Freeform 1"/>
          <p:cNvSpPr>
            <a:spLocks noChangeArrowheads="1"/>
          </p:cNvSpPr>
          <p:nvPr/>
        </p:nvSpPr>
        <p:spPr bwMode="auto">
          <a:xfrm>
            <a:off x="4525863" y="1365855"/>
            <a:ext cx="4032448" cy="3827432"/>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blipFill>
            <a:blip r:embed="rId2" cstate="screen">
              <a:extLst>
                <a:ext uri="{28A0092B-C50C-407E-A947-70E740481C1C}">
                  <a14:useLocalDpi xmlns:a14="http://schemas.microsoft.com/office/drawing/2010/main"/>
                </a:ext>
              </a:extLst>
            </a:blip>
            <a:srcRect/>
            <a:stretch>
              <a:fillRect/>
            </a:stretch>
          </a:blipFill>
          <a:ln>
            <a:noFill/>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414338"/>
            <a:ext cx="7956550" cy="1143000"/>
          </a:xfrm>
        </p:spPr>
        <p:txBody>
          <a:bodyPr wrap="square" numCol="1" compatLnSpc="1">
            <a:prstTxWarp prst="textNoShape">
              <a:avLst/>
            </a:prstTxWarp>
          </a:bodyPr>
          <a:lstStyle/>
          <a:p>
            <a:pPr eaLnBrk="1" hangingPunct="1"/>
            <a:r>
              <a:rPr lang="en-AU" altLang="en-US" cap="none"/>
              <a:t>NEEDS-BASED APPROACH</a:t>
            </a:r>
            <a:endParaRPr lang="en-AU" altLang="en-US" sz="4000" cap="none"/>
          </a:p>
        </p:txBody>
      </p:sp>
      <p:sp>
        <p:nvSpPr>
          <p:cNvPr id="30723" name="Text Placeholder 2"/>
          <p:cNvSpPr>
            <a:spLocks noGrp="1"/>
          </p:cNvSpPr>
          <p:nvPr>
            <p:ph type="body" sz="quarter" idx="10"/>
          </p:nvPr>
        </p:nvSpPr>
        <p:spPr bwMode="auto">
          <a:xfrm>
            <a:off x="539750" y="1484313"/>
            <a:ext cx="3816350" cy="4164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eaLnBrk="1" hangingPunct="1"/>
            <a:r>
              <a:rPr lang="en-AU" altLang="en-US" b="1"/>
              <a:t>Leadership</a:t>
            </a:r>
            <a:r>
              <a:rPr lang="en-AU" altLang="en-US"/>
              <a:t> emphasises community “needs” in order to secure resources:</a:t>
            </a:r>
          </a:p>
          <a:p>
            <a:pPr lvl="1" eaLnBrk="1" hangingPunct="1"/>
            <a:r>
              <a:rPr lang="en-AU" altLang="en-US" i="1"/>
              <a:t>“Our people are poor, we need your help!”</a:t>
            </a:r>
          </a:p>
          <a:p>
            <a:pPr lvl="1" eaLnBrk="1" hangingPunct="1"/>
            <a:endParaRPr lang="en-AU" altLang="en-US" sz="500"/>
          </a:p>
          <a:p>
            <a:pPr lvl="1" eaLnBrk="1" hangingPunct="1"/>
            <a:r>
              <a:rPr lang="en-AU" altLang="en-US" b="1"/>
              <a:t>Community members </a:t>
            </a:r>
            <a:r>
              <a:rPr lang="en-AU" altLang="en-US"/>
              <a:t>internalise what their leaders are saying:</a:t>
            </a:r>
          </a:p>
          <a:p>
            <a:pPr lvl="1" eaLnBrk="1" hangingPunct="1"/>
            <a:r>
              <a:rPr lang="en-AU" altLang="en-US" i="1"/>
              <a:t>“We are poor, we have nothing, we need help.”  </a:t>
            </a:r>
            <a:r>
              <a:rPr lang="en-AU" altLang="en-US"/>
              <a:t>(A deficit mentality)</a:t>
            </a:r>
          </a:p>
          <a:p>
            <a:pPr lvl="1" eaLnBrk="1" hangingPunct="1"/>
            <a:endParaRPr lang="en-AU" altLang="en-US" i="1"/>
          </a:p>
          <a:p>
            <a:pPr lvl="1" eaLnBrk="1" hangingPunct="1"/>
            <a:endParaRPr lang="en-AU" altLang="en-US"/>
          </a:p>
        </p:txBody>
      </p:sp>
      <p:sp>
        <p:nvSpPr>
          <p:cNvPr id="30724" name="Text Placeholder 3"/>
          <p:cNvSpPr>
            <a:spLocks noGrp="1"/>
          </p:cNvSpPr>
          <p:nvPr>
            <p:ph type="body" sz="quarter" idx="11"/>
          </p:nvPr>
        </p:nvSpPr>
        <p:spPr bwMode="auto">
          <a:xfrm>
            <a:off x="4587875" y="5300663"/>
            <a:ext cx="3908425" cy="471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AU" sz="1000">
                <a:solidFill>
                  <a:srgbClr val="000000"/>
                </a:solidFill>
                <a:latin typeface="Arial" panose="020B0604020202020204" pitchFamily="34" charset="0"/>
              </a:rPr>
              <a:t>Photo Credit: Andrew Garrick and Andrew Mc </a:t>
            </a:r>
            <a:r>
              <a:rPr lang="en-AU" sz="1000" err="1">
                <a:solidFill>
                  <a:srgbClr val="000000"/>
                </a:solidFill>
                <a:latin typeface="Arial" panose="020B0604020202020204" pitchFamily="34" charset="0"/>
              </a:rPr>
              <a:t>Clymont</a:t>
            </a:r>
            <a:r>
              <a:rPr lang="en-AU" sz="1000">
                <a:solidFill>
                  <a:srgbClr val="000000"/>
                </a:solidFill>
                <a:latin typeface="Arial" panose="020B0604020202020204" pitchFamily="34" charset="0"/>
              </a:rPr>
              <a:t>.</a:t>
            </a:r>
            <a:r>
              <a:rPr lang="en-AU" sz="1000">
                <a:latin typeface="Arial" panose="020B0604020202020204" pitchFamily="34" charset="0"/>
                <a:cs typeface="Arial"/>
              </a:rPr>
              <a:t>  </a:t>
            </a:r>
            <a:endParaRPr lang="en-US"/>
          </a:p>
        </p:txBody>
      </p:sp>
      <p:sp>
        <p:nvSpPr>
          <p:cNvPr id="9" name="Freeform 1"/>
          <p:cNvSpPr>
            <a:spLocks noChangeArrowheads="1"/>
          </p:cNvSpPr>
          <p:nvPr/>
        </p:nvSpPr>
        <p:spPr bwMode="auto">
          <a:xfrm>
            <a:off x="4525863" y="1365855"/>
            <a:ext cx="4032448" cy="3827432"/>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blipFill>
            <a:blip r:embed="rId2" cstate="screen">
              <a:extLst>
                <a:ext uri="{28A0092B-C50C-407E-A947-70E740481C1C}">
                  <a14:useLocalDpi xmlns:a14="http://schemas.microsoft.com/office/drawing/2010/main"/>
                </a:ext>
              </a:extLst>
            </a:blip>
            <a:srcRect/>
            <a:stretch>
              <a:fillRect/>
            </a:stretch>
          </a:blipFill>
          <a:ln>
            <a:noFill/>
          </a:ln>
          <a:effectLst/>
        </p:spPr>
        <p:txBody>
          <a:bodyPr wrap="none" anchor="ctr"/>
          <a:lstStyle/>
          <a:p>
            <a:endParaRPr lang="en-US"/>
          </a:p>
        </p:txBody>
      </p:sp>
    </p:spTree>
    <p:extLst>
      <p:ext uri="{BB962C8B-B14F-4D97-AF65-F5344CB8AC3E}">
        <p14:creationId xmlns:p14="http://schemas.microsoft.com/office/powerpoint/2010/main" val="3640946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414338"/>
            <a:ext cx="7956550" cy="1143000"/>
          </a:xfrm>
        </p:spPr>
        <p:txBody>
          <a:bodyPr wrap="square" numCol="1" compatLnSpc="1">
            <a:prstTxWarp prst="textNoShape">
              <a:avLst/>
            </a:prstTxWarp>
          </a:bodyPr>
          <a:lstStyle/>
          <a:p>
            <a:pPr eaLnBrk="1" hangingPunct="1"/>
            <a:r>
              <a:rPr lang="en-AU" altLang="en-US" cap="none"/>
              <a:t>NEEDS-BASED APPROACH</a:t>
            </a:r>
            <a:endParaRPr lang="en-AU" altLang="en-US" sz="4000" cap="none"/>
          </a:p>
        </p:txBody>
      </p:sp>
      <p:sp>
        <p:nvSpPr>
          <p:cNvPr id="30723" name="Text Placeholder 2"/>
          <p:cNvSpPr>
            <a:spLocks noGrp="1"/>
          </p:cNvSpPr>
          <p:nvPr>
            <p:ph type="body" sz="quarter" idx="10"/>
          </p:nvPr>
        </p:nvSpPr>
        <p:spPr bwMode="auto">
          <a:xfrm>
            <a:off x="539750" y="1484313"/>
            <a:ext cx="3816350" cy="4164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eaLnBrk="1" hangingPunct="1"/>
            <a:r>
              <a:rPr lang="en-AU" altLang="en-US" b="1"/>
              <a:t>Leadership</a:t>
            </a:r>
            <a:r>
              <a:rPr lang="en-AU" altLang="en-US"/>
              <a:t> emphasises community “needs” in order to secure resources:</a:t>
            </a:r>
          </a:p>
          <a:p>
            <a:pPr lvl="1" eaLnBrk="1" hangingPunct="1"/>
            <a:r>
              <a:rPr lang="en-AU" altLang="en-US" i="1"/>
              <a:t>“Our people are poor, we need your help!”</a:t>
            </a:r>
          </a:p>
          <a:p>
            <a:pPr lvl="1" eaLnBrk="1" hangingPunct="1"/>
            <a:endParaRPr lang="en-AU" altLang="en-US" sz="500"/>
          </a:p>
          <a:p>
            <a:pPr lvl="1" eaLnBrk="1" hangingPunct="1"/>
            <a:r>
              <a:rPr lang="en-AU" altLang="en-US" b="1"/>
              <a:t>Community members </a:t>
            </a:r>
            <a:r>
              <a:rPr lang="en-AU" altLang="en-US"/>
              <a:t>internalise what their leaders are saying:</a:t>
            </a:r>
          </a:p>
          <a:p>
            <a:pPr lvl="1" eaLnBrk="1" hangingPunct="1"/>
            <a:r>
              <a:rPr lang="en-AU" altLang="en-US" i="1"/>
              <a:t>“We are poor, we have nothing, we need help.”  </a:t>
            </a:r>
            <a:r>
              <a:rPr lang="en-AU" altLang="en-US"/>
              <a:t>(A deficit mentality)</a:t>
            </a:r>
          </a:p>
          <a:p>
            <a:pPr lvl="1" eaLnBrk="1" hangingPunct="1"/>
            <a:endParaRPr lang="en-AU" altLang="en-US" sz="500"/>
          </a:p>
          <a:p>
            <a:pPr lvl="1" eaLnBrk="1" hangingPunct="1"/>
            <a:r>
              <a:rPr lang="en-AU" altLang="en-US"/>
              <a:t>This results in a dependence on relationships with outside institutions rather than relationships within the community:</a:t>
            </a:r>
            <a:br>
              <a:rPr lang="en-AU" altLang="en-US"/>
            </a:br>
            <a:r>
              <a:rPr lang="en-AU" altLang="en-US" i="1"/>
              <a:t>“We need you to help us because we cannot help ourselves or each other.”</a:t>
            </a:r>
          </a:p>
          <a:p>
            <a:pPr lvl="1" eaLnBrk="1" hangingPunct="1"/>
            <a:endParaRPr lang="en-AU" altLang="en-US"/>
          </a:p>
        </p:txBody>
      </p:sp>
      <p:sp>
        <p:nvSpPr>
          <p:cNvPr id="30724" name="Text Placeholder 3"/>
          <p:cNvSpPr>
            <a:spLocks noGrp="1"/>
          </p:cNvSpPr>
          <p:nvPr>
            <p:ph type="body" sz="quarter" idx="11"/>
          </p:nvPr>
        </p:nvSpPr>
        <p:spPr bwMode="auto">
          <a:xfrm>
            <a:off x="4587875" y="5300663"/>
            <a:ext cx="3908425" cy="471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AU" sz="1000">
                <a:solidFill>
                  <a:srgbClr val="000000"/>
                </a:solidFill>
                <a:latin typeface="Arial" panose="020B0604020202020204" pitchFamily="34" charset="0"/>
              </a:rPr>
              <a:t>Photo Credit: Andrew</a:t>
            </a:r>
            <a:r>
              <a:rPr lang="en-AU" sz="1000">
                <a:solidFill>
                  <a:srgbClr val="000000"/>
                </a:solidFill>
                <a:latin typeface="Arial"/>
                <a:cs typeface="Arial"/>
              </a:rPr>
              <a:t> Garrick and Andrew Mc </a:t>
            </a:r>
            <a:r>
              <a:rPr lang="en-AU" sz="1000" err="1">
                <a:solidFill>
                  <a:srgbClr val="000000"/>
                </a:solidFill>
                <a:latin typeface="Arial"/>
                <a:cs typeface="Arial"/>
              </a:rPr>
              <a:t>Clymont</a:t>
            </a:r>
            <a:r>
              <a:rPr lang="en-AU" sz="1000">
                <a:solidFill>
                  <a:srgbClr val="000000"/>
                </a:solidFill>
                <a:latin typeface="Arial"/>
                <a:cs typeface="Arial"/>
              </a:rPr>
              <a:t>. </a:t>
            </a:r>
            <a:endParaRPr lang="en-US">
              <a:solidFill>
                <a:srgbClr val="000000"/>
              </a:solidFill>
            </a:endParaRPr>
          </a:p>
          <a:p>
            <a:pPr eaLnBrk="1" hangingPunct="1"/>
            <a:endParaRPr lang="en-AU" altLang="en-US" sz="1000">
              <a:latin typeface="Arial" panose="020B0604020202020204" pitchFamily="34" charset="0"/>
            </a:endParaRPr>
          </a:p>
        </p:txBody>
      </p:sp>
      <p:sp>
        <p:nvSpPr>
          <p:cNvPr id="9" name="Freeform 1"/>
          <p:cNvSpPr>
            <a:spLocks noChangeArrowheads="1"/>
          </p:cNvSpPr>
          <p:nvPr/>
        </p:nvSpPr>
        <p:spPr bwMode="auto">
          <a:xfrm>
            <a:off x="4525863" y="1365855"/>
            <a:ext cx="4032448" cy="3827432"/>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blipFill>
            <a:blip r:embed="rId2" cstate="screen">
              <a:extLst>
                <a:ext uri="{28A0092B-C50C-407E-A947-70E740481C1C}">
                  <a14:useLocalDpi xmlns:a14="http://schemas.microsoft.com/office/drawing/2010/main"/>
                </a:ext>
              </a:extLst>
            </a:blip>
            <a:srcRect/>
            <a:stretch>
              <a:fillRect/>
            </a:stretch>
          </a:blipFill>
          <a:ln>
            <a:noFill/>
          </a:ln>
          <a:effectLst/>
        </p:spPr>
        <p:txBody>
          <a:bodyPr wrap="none" anchor="ctr"/>
          <a:lstStyle/>
          <a:p>
            <a:endParaRPr lang="en-US"/>
          </a:p>
        </p:txBody>
      </p:sp>
    </p:spTree>
    <p:extLst>
      <p:ext uri="{BB962C8B-B14F-4D97-AF65-F5344CB8AC3E}">
        <p14:creationId xmlns:p14="http://schemas.microsoft.com/office/powerpoint/2010/main" val="17053105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Placeholder 1"/>
          <p:cNvSpPr>
            <a:spLocks noGrp="1"/>
          </p:cNvSpPr>
          <p:nvPr>
            <p:ph type="body" sz="quarter" idx="11"/>
          </p:nvPr>
        </p:nvSpPr>
        <p:spPr bwMode="auto">
          <a:xfrm>
            <a:off x="2700338" y="1484313"/>
            <a:ext cx="3743325" cy="3451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AU" altLang="en-US" sz="3200" b="1">
                <a:latin typeface="Felt Tip Roman" pitchFamily="66" charset="0"/>
              </a:rPr>
              <a:t>Question:</a:t>
            </a:r>
          </a:p>
          <a:p>
            <a:pPr eaLnBrk="1" hangingPunct="1"/>
            <a:r>
              <a:rPr lang="en-AU" altLang="en-US" sz="3200" b="1">
                <a:latin typeface="Felt Tip Roman" pitchFamily="66" charset="0"/>
              </a:rPr>
              <a:t>What thoughts and attitudes do you think this community would have if they viewed the glass as half-full?</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compatLnSpc="1">
            <a:prstTxWarp prst="textNoShape">
              <a:avLst/>
            </a:prstTxWarp>
          </a:bodyPr>
          <a:lstStyle/>
          <a:p>
            <a:pPr eaLnBrk="1" hangingPunct="1"/>
            <a:r>
              <a:rPr lang="en-AU" altLang="en-US" sz="4000" cap="none"/>
              <a:t>STRENGTHS-BASED APPROACH</a:t>
            </a:r>
            <a:endParaRPr lang="en-AU" altLang="en-US" sz="3600" cap="none"/>
          </a:p>
        </p:txBody>
      </p:sp>
      <p:sp>
        <p:nvSpPr>
          <p:cNvPr id="37891" name="Text Placeholder 2"/>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eaLnBrk="1" hangingPunct="1"/>
            <a:r>
              <a:rPr lang="en-AU" altLang="en-US" b="1"/>
              <a:t>Leadership</a:t>
            </a:r>
            <a:r>
              <a:rPr lang="en-AU" altLang="en-US"/>
              <a:t> emphasises community strengths and recognises the contributions of all community members.</a:t>
            </a:r>
          </a:p>
          <a:p>
            <a:pPr lvl="1" eaLnBrk="1" hangingPunct="1"/>
            <a:r>
              <a:rPr lang="en-AU" altLang="en-US" i="1"/>
              <a:t>“Look at all we have done in the past. We should be proud.”</a:t>
            </a:r>
          </a:p>
          <a:p>
            <a:pPr lvl="1" eaLnBrk="1" hangingPunct="1"/>
            <a:endParaRPr lang="en-AU" altLang="en-US" sz="500"/>
          </a:p>
          <a:p>
            <a:pPr lvl="1" eaLnBrk="1" hangingPunct="1"/>
            <a:endParaRPr lang="en-AU" altLang="en-US"/>
          </a:p>
        </p:txBody>
      </p:sp>
      <p:sp>
        <p:nvSpPr>
          <p:cNvPr id="37892" name="Text Placeholder 3"/>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AU" altLang="en-US" sz="1000">
                <a:solidFill>
                  <a:schemeClr val="tx1"/>
                </a:solidFill>
                <a:latin typeface="Arial" panose="020B0604020202020204" pitchFamily="34" charset="0"/>
              </a:rPr>
              <a:t>Doney attending a community meeting in her village in Malawi. Photo Credit: Andrew Garrick and Andrew Mc </a:t>
            </a:r>
            <a:r>
              <a:rPr lang="en-AU" altLang="en-US" sz="1000" err="1">
                <a:solidFill>
                  <a:schemeClr val="tx1"/>
                </a:solidFill>
                <a:latin typeface="Arial" panose="020B0604020202020204" pitchFamily="34" charset="0"/>
              </a:rPr>
              <a:t>Clymont</a:t>
            </a:r>
            <a:endParaRPr lang="en-AU" altLang="en-US" sz="1000">
              <a:solidFill>
                <a:schemeClr val="tx1"/>
              </a:solidFill>
              <a:latin typeface="Arial" panose="020B0604020202020204" pitchFamily="34" charset="0"/>
            </a:endParaRPr>
          </a:p>
        </p:txBody>
      </p:sp>
      <p:pic>
        <p:nvPicPr>
          <p:cNvPr id="9" name="Picture 8"/>
          <p:cNvPicPr>
            <a:picLocks noChangeAspect="1"/>
          </p:cNvPicPr>
          <p:nvPr/>
        </p:nvPicPr>
        <p:blipFill>
          <a:blip r:embed="rId3"/>
          <a:stretch>
            <a:fillRect/>
          </a:stretch>
        </p:blipFill>
        <p:spPr>
          <a:xfrm>
            <a:off x="4511683" y="1448960"/>
            <a:ext cx="4060810" cy="3852248"/>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compatLnSpc="1">
            <a:prstTxWarp prst="textNoShape">
              <a:avLst/>
            </a:prstTxWarp>
          </a:bodyPr>
          <a:lstStyle/>
          <a:p>
            <a:pPr eaLnBrk="1" hangingPunct="1"/>
            <a:r>
              <a:rPr lang="en-AU" altLang="en-US" sz="4000" cap="none"/>
              <a:t>STRENGTHS-BASED APPROACH</a:t>
            </a:r>
            <a:endParaRPr lang="en-AU" altLang="en-US" sz="3600" cap="none"/>
          </a:p>
        </p:txBody>
      </p:sp>
      <p:sp>
        <p:nvSpPr>
          <p:cNvPr id="37891" name="Text Placeholder 2"/>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eaLnBrk="1" hangingPunct="1"/>
            <a:r>
              <a:rPr lang="en-AU" altLang="en-US" b="1"/>
              <a:t>Leadership</a:t>
            </a:r>
            <a:r>
              <a:rPr lang="en-AU" altLang="en-US"/>
              <a:t> emphasises community strengths and recognises the contributions of all community members.</a:t>
            </a:r>
          </a:p>
          <a:p>
            <a:pPr lvl="1" eaLnBrk="1" hangingPunct="1"/>
            <a:r>
              <a:rPr lang="en-AU" altLang="en-US" i="1"/>
              <a:t>“Look at all we have done in the past. We should be proud.”</a:t>
            </a:r>
          </a:p>
          <a:p>
            <a:pPr lvl="1" eaLnBrk="1" hangingPunct="1"/>
            <a:endParaRPr lang="en-AU" altLang="en-US" sz="500"/>
          </a:p>
          <a:p>
            <a:pPr lvl="1" eaLnBrk="1" hangingPunct="1"/>
            <a:r>
              <a:rPr lang="en-AU" altLang="en-US" b="1"/>
              <a:t>Community members </a:t>
            </a:r>
            <a:r>
              <a:rPr lang="en-AU" altLang="en-US"/>
              <a:t>internalise what their leaders are saying and feel confident in their abilities and</a:t>
            </a:r>
          </a:p>
          <a:p>
            <a:pPr lvl="1" eaLnBrk="1" hangingPunct="1"/>
            <a:r>
              <a:rPr lang="en-AU" altLang="en-US"/>
              <a:t>capacity to act.</a:t>
            </a:r>
          </a:p>
          <a:p>
            <a:pPr lvl="1" eaLnBrk="1" hangingPunct="1"/>
            <a:r>
              <a:rPr lang="en-AU" altLang="en-US" i="1"/>
              <a:t>“Here is what we can do. Let’s use our skills to do more!”</a:t>
            </a:r>
          </a:p>
          <a:p>
            <a:pPr lvl="1" eaLnBrk="1" hangingPunct="1"/>
            <a:endParaRPr lang="en-AU" altLang="en-US" sz="500"/>
          </a:p>
          <a:p>
            <a:pPr lvl="1" eaLnBrk="1" hangingPunct="1"/>
            <a:endParaRPr lang="en-AU" altLang="en-US"/>
          </a:p>
        </p:txBody>
      </p:sp>
      <p:sp>
        <p:nvSpPr>
          <p:cNvPr id="37892" name="Text Placeholder 3"/>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AU" altLang="en-US" sz="1000">
                <a:solidFill>
                  <a:schemeClr val="tx1"/>
                </a:solidFill>
                <a:latin typeface="Arial" panose="020B0604020202020204" pitchFamily="34" charset="0"/>
              </a:rPr>
              <a:t>Doney attending a community meeting in her village in Malawi. Photo Credit: Andrew Garrick and Andrew Mc </a:t>
            </a:r>
            <a:r>
              <a:rPr lang="en-AU" altLang="en-US" sz="1000" err="1">
                <a:solidFill>
                  <a:schemeClr val="tx1"/>
                </a:solidFill>
                <a:latin typeface="Arial" panose="020B0604020202020204" pitchFamily="34" charset="0"/>
              </a:rPr>
              <a:t>Clymont</a:t>
            </a:r>
            <a:endParaRPr lang="en-AU" altLang="en-US" sz="1000">
              <a:solidFill>
                <a:schemeClr val="tx1"/>
              </a:solidFill>
              <a:latin typeface="Arial" panose="020B0604020202020204" pitchFamily="34" charset="0"/>
            </a:endParaRPr>
          </a:p>
        </p:txBody>
      </p:sp>
      <p:pic>
        <p:nvPicPr>
          <p:cNvPr id="9" name="Picture 8"/>
          <p:cNvPicPr>
            <a:picLocks noChangeAspect="1"/>
          </p:cNvPicPr>
          <p:nvPr/>
        </p:nvPicPr>
        <p:blipFill>
          <a:blip r:embed="rId3"/>
          <a:stretch>
            <a:fillRect/>
          </a:stretch>
        </p:blipFill>
        <p:spPr>
          <a:xfrm>
            <a:off x="4511683" y="1448960"/>
            <a:ext cx="4060810" cy="3852248"/>
          </a:xfrm>
          <a:prstGeom prst="rect">
            <a:avLst/>
          </a:prstGeom>
        </p:spPr>
      </p:pic>
    </p:spTree>
    <p:extLst>
      <p:ext uri="{BB962C8B-B14F-4D97-AF65-F5344CB8AC3E}">
        <p14:creationId xmlns:p14="http://schemas.microsoft.com/office/powerpoint/2010/main" val="36018532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compatLnSpc="1">
            <a:prstTxWarp prst="textNoShape">
              <a:avLst/>
            </a:prstTxWarp>
          </a:bodyPr>
          <a:lstStyle/>
          <a:p>
            <a:pPr eaLnBrk="1" hangingPunct="1"/>
            <a:r>
              <a:rPr lang="en-AU" altLang="en-US" sz="4000" cap="none"/>
              <a:t>STRENGTHS-BASED APPROACH</a:t>
            </a:r>
            <a:endParaRPr lang="en-AU" altLang="en-US" sz="3600" cap="none"/>
          </a:p>
        </p:txBody>
      </p:sp>
      <p:sp>
        <p:nvSpPr>
          <p:cNvPr id="37891" name="Text Placeholder 2"/>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eaLnBrk="1" hangingPunct="1"/>
            <a:r>
              <a:rPr lang="en-AU" altLang="en-US" b="1"/>
              <a:t>Leadership</a:t>
            </a:r>
            <a:r>
              <a:rPr lang="en-AU" altLang="en-US"/>
              <a:t> emphasises community strengths and recognises the contributions of all community members.</a:t>
            </a:r>
          </a:p>
          <a:p>
            <a:pPr lvl="1" eaLnBrk="1" hangingPunct="1"/>
            <a:r>
              <a:rPr lang="en-AU" altLang="en-US" i="1"/>
              <a:t>“Look at all we have done in the past. We should be proud.”</a:t>
            </a:r>
          </a:p>
          <a:p>
            <a:pPr lvl="1" eaLnBrk="1" hangingPunct="1"/>
            <a:endParaRPr lang="en-AU" altLang="en-US" sz="500"/>
          </a:p>
          <a:p>
            <a:pPr lvl="1" eaLnBrk="1" hangingPunct="1"/>
            <a:r>
              <a:rPr lang="en-AU" altLang="en-US" b="1"/>
              <a:t>Community members </a:t>
            </a:r>
            <a:r>
              <a:rPr lang="en-AU" altLang="en-US"/>
              <a:t>internalise what their leaders are saying and feel confident in their abilities and</a:t>
            </a:r>
          </a:p>
          <a:p>
            <a:pPr lvl="1" eaLnBrk="1" hangingPunct="1"/>
            <a:r>
              <a:rPr lang="en-AU" altLang="en-US"/>
              <a:t>capacity to act.</a:t>
            </a:r>
          </a:p>
          <a:p>
            <a:pPr lvl="1" eaLnBrk="1" hangingPunct="1"/>
            <a:r>
              <a:rPr lang="en-AU" altLang="en-US" i="1"/>
              <a:t>“Here is what we can do. Let’s use our skills to do more!”</a:t>
            </a:r>
          </a:p>
          <a:p>
            <a:pPr lvl="1" eaLnBrk="1" hangingPunct="1"/>
            <a:endParaRPr lang="en-AU" altLang="en-US" sz="500"/>
          </a:p>
          <a:p>
            <a:pPr lvl="1" eaLnBrk="1" hangingPunct="1"/>
            <a:r>
              <a:rPr lang="en-AU" altLang="en-US"/>
              <a:t>Relationships and leadership inside the community are the forces that drive development activities.</a:t>
            </a:r>
          </a:p>
          <a:p>
            <a:pPr lvl="1" eaLnBrk="1" hangingPunct="1"/>
            <a:endParaRPr lang="en-AU" altLang="en-US"/>
          </a:p>
        </p:txBody>
      </p:sp>
      <p:sp>
        <p:nvSpPr>
          <p:cNvPr id="37892" name="Text Placeholder 3"/>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AU" altLang="en-US" sz="1000">
                <a:solidFill>
                  <a:schemeClr val="tx1"/>
                </a:solidFill>
                <a:latin typeface="Arial" panose="020B0604020202020204" pitchFamily="34" charset="0"/>
              </a:rPr>
              <a:t>Doney attending a community meeting in her village in Malawi. Photo Credit: Andrew Garrick and Andrew Mc </a:t>
            </a:r>
            <a:r>
              <a:rPr lang="en-AU" altLang="en-US" sz="1000" err="1">
                <a:solidFill>
                  <a:schemeClr val="tx1"/>
                </a:solidFill>
                <a:latin typeface="Arial" panose="020B0604020202020204" pitchFamily="34" charset="0"/>
              </a:rPr>
              <a:t>Clymont</a:t>
            </a:r>
            <a:endParaRPr lang="en-AU" altLang="en-US" sz="1000">
              <a:solidFill>
                <a:schemeClr val="tx1"/>
              </a:solidFill>
              <a:latin typeface="Arial" panose="020B0604020202020204" pitchFamily="34" charset="0"/>
            </a:endParaRPr>
          </a:p>
        </p:txBody>
      </p:sp>
      <p:pic>
        <p:nvPicPr>
          <p:cNvPr id="9" name="Picture 8"/>
          <p:cNvPicPr>
            <a:picLocks noChangeAspect="1"/>
          </p:cNvPicPr>
          <p:nvPr/>
        </p:nvPicPr>
        <p:blipFill>
          <a:blip r:embed="rId3"/>
          <a:stretch>
            <a:fillRect/>
          </a:stretch>
        </p:blipFill>
        <p:spPr>
          <a:xfrm>
            <a:off x="4511683" y="1448960"/>
            <a:ext cx="4060810" cy="3852248"/>
          </a:xfrm>
          <a:prstGeom prst="rect">
            <a:avLst/>
          </a:prstGeom>
        </p:spPr>
      </p:pic>
    </p:spTree>
    <p:extLst>
      <p:ext uri="{BB962C8B-B14F-4D97-AF65-F5344CB8AC3E}">
        <p14:creationId xmlns:p14="http://schemas.microsoft.com/office/powerpoint/2010/main" val="14526569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414338"/>
            <a:ext cx="7956550" cy="1143000"/>
          </a:xfrm>
        </p:spPr>
        <p:txBody>
          <a:bodyPr wrap="square" numCol="1" compatLnSpc="1">
            <a:prstTxWarp prst="textNoShape">
              <a:avLst/>
            </a:prstTxWarp>
          </a:bodyPr>
          <a:lstStyle/>
          <a:p>
            <a:r>
              <a:rPr lang="en-AU" altLang="en-US" cap="none"/>
              <a:t>‘NOBODY HAS NOTHING’</a:t>
            </a:r>
          </a:p>
        </p:txBody>
      </p:sp>
      <p:sp>
        <p:nvSpPr>
          <p:cNvPr id="3" name="Text Placeholder 2"/>
          <p:cNvSpPr>
            <a:spLocks noGrp="1"/>
          </p:cNvSpPr>
          <p:nvPr>
            <p:ph type="body" sz="quarter" idx="10"/>
          </p:nvPr>
        </p:nvSpPr>
        <p:spPr>
          <a:xfrm>
            <a:off x="539750" y="1762125"/>
            <a:ext cx="4032250" cy="3886200"/>
          </a:xfrm>
        </p:spPr>
        <p:txBody>
          <a:bodyPr vert="horz" wrap="square" lIns="91440" tIns="45720" rIns="91440" bIns="45720" numCol="1" anchor="t" anchorCtr="0" compatLnSpc="1">
            <a:prstTxWarp prst="textNoShape">
              <a:avLst/>
            </a:prstTxWarp>
          </a:bodyPr>
          <a:lstStyle/>
          <a:p>
            <a:pPr lvl="1" eaLnBrk="1" hangingPunct="1"/>
            <a:r>
              <a:rPr lang="en-AU" altLang="en-US"/>
              <a:t>Caritas Australia works in regions of the world where people are marginalised and most vulnerable to experiencing poverty and injustice. Despite the many challenges people face, we believe in every individual’s inherent and God-given dignity and worth, and that each individual has unique gifts and talents. </a:t>
            </a:r>
          </a:p>
          <a:p>
            <a:pPr lvl="1" eaLnBrk="1" hangingPunct="1"/>
            <a:endParaRPr lang="en-AU" altLang="en-US"/>
          </a:p>
          <a:p>
            <a:pPr lvl="1" eaLnBrk="1" hangingPunct="1"/>
            <a:r>
              <a:rPr lang="en-AU" altLang="en-US"/>
              <a:t>The strengths-based approach honours and upholds this dignity, and empowers all people to be architects of their own development. </a:t>
            </a:r>
          </a:p>
          <a:p>
            <a:endParaRPr lang="en-AU" altLang="en-US" cap="none"/>
          </a:p>
        </p:txBody>
      </p:sp>
      <p:sp>
        <p:nvSpPr>
          <p:cNvPr id="38916" name="Text Placeholder 3"/>
          <p:cNvSpPr>
            <a:spLocks noGrp="1"/>
          </p:cNvSpPr>
          <p:nvPr>
            <p:ph type="body" sz="quarter" idx="11"/>
          </p:nvPr>
        </p:nvSpPr>
        <p:spPr bwMode="auto">
          <a:xfrm>
            <a:off x="4932363" y="1989138"/>
            <a:ext cx="3311525" cy="3384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AU" altLang="en-US" sz="3200">
                <a:latin typeface="Felt Tip Roman" pitchFamily="66" charset="0"/>
              </a:rPr>
              <a:t>“Man is truly human only...if he is the architect of his own progress.”</a:t>
            </a:r>
          </a:p>
          <a:p>
            <a:endParaRPr lang="en-AU" altLang="en-US">
              <a:latin typeface="Felt Tip Roman" pitchFamily="66" charset="0"/>
            </a:endParaRPr>
          </a:p>
          <a:p>
            <a:r>
              <a:rPr lang="en-AU" altLang="en-US" sz="2000">
                <a:latin typeface="Felt Tip Roman" pitchFamily="66" charset="0"/>
              </a:rPr>
              <a:t>Pope Paul VI, Populorum Progressio, 1967</a:t>
            </a:r>
          </a:p>
          <a:p>
            <a:endParaRPr lang="en-AU" altLang="en-US">
              <a:latin typeface="Felt Tip Roman" pitchFamily="66"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414338"/>
            <a:ext cx="7956550" cy="1143000"/>
          </a:xfrm>
        </p:spPr>
        <p:txBody>
          <a:bodyPr wrap="square" numCol="1" compatLnSpc="1">
            <a:prstTxWarp prst="textNoShape">
              <a:avLst/>
            </a:prstTxWarp>
          </a:bodyPr>
          <a:lstStyle/>
          <a:p>
            <a:pPr eaLnBrk="1" hangingPunct="1"/>
            <a:r>
              <a:rPr lang="en-AU" altLang="en-US" cap="none"/>
              <a:t>NEEDS VS STRENGTHS</a:t>
            </a:r>
            <a:endParaRPr lang="en-AU" altLang="en-US" sz="4000" cap="none"/>
          </a:p>
        </p:txBody>
      </p:sp>
      <p:sp>
        <p:nvSpPr>
          <p:cNvPr id="19459" name="Text Placeholder 2"/>
          <p:cNvSpPr>
            <a:spLocks noGrp="1"/>
          </p:cNvSpPr>
          <p:nvPr>
            <p:ph type="body" sz="quarter" idx="10"/>
          </p:nvPr>
        </p:nvSpPr>
        <p:spPr bwMode="auto">
          <a:xfrm>
            <a:off x="539750" y="1484313"/>
            <a:ext cx="3816350" cy="41640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eaLnBrk="1" hangingPunct="1">
              <a:defRPr/>
            </a:pPr>
            <a:r>
              <a:rPr lang="en-AU"/>
              <a:t>SBA also supports the idea that community assets, no matter how few:</a:t>
            </a:r>
          </a:p>
        </p:txBody>
      </p:sp>
      <p:sp>
        <p:nvSpPr>
          <p:cNvPr id="51204" name="Text Placeholder 3"/>
          <p:cNvSpPr>
            <a:spLocks noGrp="1"/>
          </p:cNvSpPr>
          <p:nvPr>
            <p:ph type="body" sz="quarter" idx="11"/>
          </p:nvPr>
        </p:nvSpPr>
        <p:spPr bwMode="auto">
          <a:xfrm>
            <a:off x="4587875" y="5300663"/>
            <a:ext cx="3908425" cy="471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AU" sz="1000">
                <a:solidFill>
                  <a:schemeClr val="tx1"/>
                </a:solidFill>
              </a:rPr>
              <a:t>Women in </a:t>
            </a:r>
            <a:r>
              <a:rPr lang="en-AU" sz="1000" err="1">
                <a:solidFill>
                  <a:schemeClr val="tx1"/>
                </a:solidFill>
              </a:rPr>
              <a:t>Doney’s</a:t>
            </a:r>
            <a:r>
              <a:rPr lang="en-AU" sz="1000">
                <a:solidFill>
                  <a:schemeClr val="tx1"/>
                </a:solidFill>
              </a:rPr>
              <a:t> village performing a Malawian song and dance.</a:t>
            </a:r>
            <a:r>
              <a:rPr lang="en-AU" sz="1000">
                <a:solidFill>
                  <a:schemeClr val="tx1"/>
                </a:solidFill>
                <a:latin typeface="Arial" panose="020B0604020202020204" pitchFamily="34" charset="0"/>
              </a:rPr>
              <a:t>  Photo Credit: Andrew Garrick and Andrew Mc </a:t>
            </a:r>
            <a:r>
              <a:rPr lang="en-AU" sz="1000" err="1">
                <a:solidFill>
                  <a:schemeClr val="tx1"/>
                </a:solidFill>
                <a:latin typeface="Arial" panose="020B0604020202020204" pitchFamily="34" charset="0"/>
              </a:rPr>
              <a:t>Clymont</a:t>
            </a:r>
            <a:r>
              <a:rPr lang="en-AU" sz="1000">
                <a:solidFill>
                  <a:schemeClr val="tx1"/>
                </a:solidFill>
                <a:latin typeface="Arial"/>
                <a:cs typeface="Arial"/>
              </a:rPr>
              <a:t>.</a:t>
            </a:r>
            <a:endParaRPr lang="en-US" sz="1000">
              <a:solidFill>
                <a:schemeClr val="tx1"/>
              </a:solidFill>
            </a:endParaRPr>
          </a:p>
          <a:p>
            <a:pPr eaLnBrk="1" hangingPunct="1"/>
            <a:endParaRPr lang="en-AU" altLang="en-US" sz="1000">
              <a:latin typeface="Arial" panose="020B0604020202020204" pitchFamily="34" charset="0"/>
            </a:endParaRPr>
          </a:p>
        </p:txBody>
      </p:sp>
      <p:sp>
        <p:nvSpPr>
          <p:cNvPr id="7" name="Freeform 1"/>
          <p:cNvSpPr>
            <a:spLocks noChangeArrowheads="1"/>
          </p:cNvSpPr>
          <p:nvPr/>
        </p:nvSpPr>
        <p:spPr bwMode="auto">
          <a:xfrm>
            <a:off x="4463852" y="1365854"/>
            <a:ext cx="4032448" cy="3827432"/>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blipFill>
            <a:blip r:embed="rId3" cstate="screen">
              <a:extLst>
                <a:ext uri="{28A0092B-C50C-407E-A947-70E740481C1C}">
                  <a14:useLocalDpi xmlns:a14="http://schemas.microsoft.com/office/drawing/2010/main"/>
                </a:ext>
              </a:extLst>
            </a:blip>
            <a:srcRect/>
            <a:stretch>
              <a:fillRect/>
            </a:stretch>
          </a:blipFill>
          <a:ln>
            <a:noFill/>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562214" y="283890"/>
            <a:ext cx="8251715" cy="840060"/>
          </a:xfrm>
        </p:spPr>
        <p:txBody>
          <a:bodyPr anchor="t"/>
          <a:lstStyle/>
          <a:p>
            <a:r>
              <a:rPr lang="en-AU" sz="3200" b="1">
                <a:solidFill>
                  <a:srgbClr val="A7170B"/>
                </a:solidFill>
              </a:rPr>
              <a:t>FOR TEACHERS: Curriculum links </a:t>
            </a:r>
            <a:endParaRPr lang="en-US" sz="2600" b="1">
              <a:solidFill>
                <a:srgbClr val="A7170B"/>
              </a:solidFill>
            </a:endParaRPr>
          </a:p>
        </p:txBody>
      </p:sp>
      <p:sp>
        <p:nvSpPr>
          <p:cNvPr id="2" name="Rectangle 1"/>
          <p:cNvSpPr/>
          <p:nvPr/>
        </p:nvSpPr>
        <p:spPr>
          <a:xfrm>
            <a:off x="555671" y="986130"/>
            <a:ext cx="8258258" cy="73866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srgbClr val="000000"/>
                </a:solidFill>
                <a:effectLst/>
                <a:uLnTx/>
                <a:uFillTx/>
                <a:latin typeface="Arial"/>
                <a:ea typeface="+mn-ea"/>
                <a:cs typeface="+mn-cs"/>
              </a:rPr>
              <a:t>Broadly, the Strength-based approach to community development will address the Cross Curricular Priorities and General Capabilities while providing r</a:t>
            </a:r>
            <a:r>
              <a:rPr kumimoji="0" lang="en-AU" sz="1400" b="0" i="0" u="none" strike="noStrike" kern="1200" cap="none" spc="0" normalizeH="0" baseline="0" noProof="0" err="1">
                <a:ln>
                  <a:noFill/>
                </a:ln>
                <a:solidFill>
                  <a:srgbClr val="000000"/>
                </a:solidFill>
                <a:effectLst/>
                <a:uLnTx/>
                <a:uFillTx/>
                <a:latin typeface="Arial"/>
                <a:ea typeface="+mn-ea"/>
                <a:cs typeface="+mn-cs"/>
              </a:rPr>
              <a:t>ich</a:t>
            </a:r>
            <a:r>
              <a:rPr kumimoji="0" lang="en-AU" sz="1400" b="0" i="0" u="none" strike="noStrike" kern="1200" cap="none" spc="0" normalizeH="0" baseline="0" noProof="0">
                <a:ln>
                  <a:noFill/>
                </a:ln>
                <a:solidFill>
                  <a:srgbClr val="000000"/>
                </a:solidFill>
                <a:effectLst/>
                <a:uLnTx/>
                <a:uFillTx/>
                <a:latin typeface="Arial"/>
                <a:ea typeface="+mn-ea"/>
                <a:cs typeface="+mn-cs"/>
              </a:rPr>
              <a:t> content for teaching and learning in the Civics and Citizenship, Geography and Religious Education curriculums. </a:t>
            </a:r>
          </a:p>
        </p:txBody>
      </p:sp>
      <p:sp>
        <p:nvSpPr>
          <p:cNvPr id="8" name="Text Placeholder 3"/>
          <p:cNvSpPr>
            <a:spLocks noGrp="1"/>
          </p:cNvSpPr>
          <p:nvPr>
            <p:ph type="body" sz="quarter" idx="10"/>
          </p:nvPr>
        </p:nvSpPr>
        <p:spPr>
          <a:xfrm>
            <a:off x="555671" y="1826191"/>
            <a:ext cx="7956748" cy="4441259"/>
          </a:xfrm>
        </p:spPr>
        <p:txBody>
          <a:bodyPr numCol="2" spcCol="360000"/>
          <a:lstStyle/>
          <a:p>
            <a:r>
              <a:rPr lang="en-AU" sz="1400" b="1">
                <a:solidFill>
                  <a:srgbClr val="A7170B"/>
                </a:solidFill>
              </a:rPr>
              <a:t>For example: </a:t>
            </a:r>
          </a:p>
          <a:p>
            <a:r>
              <a:rPr lang="en-AU" sz="1400" b="1"/>
              <a:t>Civics and Citizenship:</a:t>
            </a:r>
          </a:p>
          <a:p>
            <a:pPr marL="285750" indent="-285750">
              <a:buFontTx/>
              <a:buChar char="-"/>
            </a:pPr>
            <a:r>
              <a:rPr lang="en-AU" sz="1400"/>
              <a:t>While the curriculum strongly focuses on the Australian context, students also reflect on Australia’s position and international obligations and the role of citizens today, both within Australian and in an interconnected world.</a:t>
            </a:r>
          </a:p>
          <a:p>
            <a:endParaRPr lang="en-AU" sz="1400"/>
          </a:p>
          <a:p>
            <a:r>
              <a:rPr lang="en-AU" sz="1400" b="1"/>
              <a:t>Geography</a:t>
            </a:r>
          </a:p>
          <a:p>
            <a:pPr marL="285750" indent="-285750">
              <a:buFontTx/>
              <a:buChar char="-"/>
            </a:pPr>
            <a:r>
              <a:rPr lang="en-AU" sz="1400"/>
              <a:t>Explore programs designed to reduce the gap between differences in wellbeing. </a:t>
            </a:r>
          </a:p>
          <a:p>
            <a:pPr marL="285750" indent="-285750">
              <a:buFontTx/>
              <a:buChar char="-"/>
            </a:pPr>
            <a:r>
              <a:rPr lang="en-AU" sz="1400"/>
              <a:t>The role of international and national government and non-government organisations' initiatives in improving human wellbeing in Australia and other countries </a:t>
            </a:r>
            <a:r>
              <a:rPr lang="en-AU" sz="1400">
                <a:hlinkClick r:id="rId3"/>
              </a:rPr>
              <a:t>(ACHGK081)</a:t>
            </a:r>
            <a:r>
              <a:rPr lang="en-AU" sz="1400"/>
              <a:t>.</a:t>
            </a:r>
          </a:p>
          <a:p>
            <a:endParaRPr lang="en-AU" sz="1400"/>
          </a:p>
          <a:p>
            <a:endParaRPr lang="en-AU" sz="1400" b="1"/>
          </a:p>
          <a:p>
            <a:r>
              <a:rPr lang="en-AU" sz="1400" b="1"/>
              <a:t>Religious Education:</a:t>
            </a:r>
          </a:p>
          <a:p>
            <a:pPr marL="285750" indent="-285750">
              <a:buFontTx/>
              <a:buChar char="-"/>
            </a:pPr>
            <a:r>
              <a:rPr lang="en-AU" sz="1400"/>
              <a:t>Identify, analyse and communicate a clear understanding of the principles of Catholic Social Teaching. </a:t>
            </a:r>
          </a:p>
          <a:p>
            <a:pPr marL="285750" indent="-285750">
              <a:buFontTx/>
              <a:buChar char="-"/>
            </a:pPr>
            <a:r>
              <a:rPr lang="en-AU" sz="1400"/>
              <a:t>Demonstrate an awareness of our responsibility to protect human dignity.</a:t>
            </a:r>
          </a:p>
          <a:p>
            <a:pPr marL="285750" indent="-285750">
              <a:buFontTx/>
              <a:buChar char="-"/>
            </a:pPr>
            <a:r>
              <a:rPr lang="en-AU" sz="1400"/>
              <a:t>List a variety of ways in which the Church moves out in love to the world. </a:t>
            </a:r>
          </a:p>
          <a:p>
            <a:pPr marL="285750" indent="-285750">
              <a:buFontTx/>
              <a:buChar char="-"/>
            </a:pPr>
            <a:r>
              <a:rPr lang="en-AU" sz="1400"/>
              <a:t>Demonstrate an understanding of a variety of groups that work for justice within the community .	</a:t>
            </a:r>
          </a:p>
          <a:p>
            <a:pPr marL="285750" indent="-285750">
              <a:buFontTx/>
              <a:buChar char="-"/>
            </a:pPr>
            <a:r>
              <a:rPr lang="en-AU" sz="1400"/>
              <a:t>Models of social action in the Church.	</a:t>
            </a:r>
          </a:p>
          <a:p>
            <a:pPr marL="285750" indent="-285750">
              <a:buFontTx/>
              <a:buChar char="-"/>
            </a:pPr>
            <a:r>
              <a:rPr lang="en-AU" sz="1400"/>
              <a:t>Explore individual and collaborative approaches to social action.</a:t>
            </a:r>
          </a:p>
        </p:txBody>
      </p:sp>
      <p:sp>
        <p:nvSpPr>
          <p:cNvPr id="9" name="TextBox 8"/>
          <p:cNvSpPr txBox="1"/>
          <p:nvPr/>
        </p:nvSpPr>
        <p:spPr>
          <a:xfrm>
            <a:off x="395536" y="6324178"/>
            <a:ext cx="3672408"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a:ln>
                  <a:noFill/>
                </a:ln>
                <a:solidFill>
                  <a:srgbClr val="000000"/>
                </a:solidFill>
                <a:effectLst/>
                <a:uLnTx/>
                <a:uFillTx/>
                <a:latin typeface="Arial"/>
                <a:ea typeface="+mn-ea"/>
                <a:cs typeface="+mn-cs"/>
              </a:rPr>
              <a:t>Source: Australian Curriculum, Assessment and Reporting Authority (ACARA)</a:t>
            </a:r>
          </a:p>
        </p:txBody>
      </p:sp>
    </p:spTree>
    <p:extLst>
      <p:ext uri="{BB962C8B-B14F-4D97-AF65-F5344CB8AC3E}">
        <p14:creationId xmlns:p14="http://schemas.microsoft.com/office/powerpoint/2010/main" val="37478913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414338"/>
            <a:ext cx="7956550" cy="1143000"/>
          </a:xfrm>
        </p:spPr>
        <p:txBody>
          <a:bodyPr wrap="square" numCol="1" compatLnSpc="1">
            <a:prstTxWarp prst="textNoShape">
              <a:avLst/>
            </a:prstTxWarp>
          </a:bodyPr>
          <a:lstStyle/>
          <a:p>
            <a:pPr eaLnBrk="1" hangingPunct="1"/>
            <a:r>
              <a:rPr lang="en-AU" altLang="en-US" cap="none"/>
              <a:t>NEEDS VS STRENGTHS</a:t>
            </a:r>
            <a:endParaRPr lang="en-AU" altLang="en-US" sz="4000" cap="none"/>
          </a:p>
        </p:txBody>
      </p:sp>
      <p:sp>
        <p:nvSpPr>
          <p:cNvPr id="19459" name="Text Placeholder 2"/>
          <p:cNvSpPr>
            <a:spLocks noGrp="1"/>
          </p:cNvSpPr>
          <p:nvPr>
            <p:ph type="body" sz="quarter" idx="10"/>
          </p:nvPr>
        </p:nvSpPr>
        <p:spPr bwMode="auto">
          <a:xfrm>
            <a:off x="539750" y="1484313"/>
            <a:ext cx="3816350" cy="41640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eaLnBrk="1" hangingPunct="1">
              <a:defRPr/>
            </a:pPr>
            <a:r>
              <a:rPr lang="en-AU"/>
              <a:t>SBA also supports the idea that community assets, no matter how few:</a:t>
            </a:r>
          </a:p>
          <a:p>
            <a:pPr marL="285750" lvl="1" indent="-285750" eaLnBrk="1" hangingPunct="1">
              <a:buFont typeface="Arial" panose="020B0604020202020204" pitchFamily="34" charset="0"/>
              <a:buChar char="•"/>
              <a:defRPr/>
            </a:pPr>
            <a:r>
              <a:rPr lang="en-AU"/>
              <a:t>are resources for making livelihoods and coping with life’s setbacks</a:t>
            </a:r>
          </a:p>
        </p:txBody>
      </p:sp>
      <p:sp>
        <p:nvSpPr>
          <p:cNvPr id="51204" name="Text Placeholder 3"/>
          <p:cNvSpPr>
            <a:spLocks noGrp="1"/>
          </p:cNvSpPr>
          <p:nvPr>
            <p:ph type="body" sz="quarter" idx="11"/>
          </p:nvPr>
        </p:nvSpPr>
        <p:spPr bwMode="auto">
          <a:xfrm>
            <a:off x="4587875" y="5300663"/>
            <a:ext cx="3908425" cy="471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AU" sz="1000">
                <a:solidFill>
                  <a:schemeClr val="tx1"/>
                </a:solidFill>
              </a:rPr>
              <a:t>Women in </a:t>
            </a:r>
            <a:r>
              <a:rPr lang="en-AU" sz="1000" err="1">
                <a:solidFill>
                  <a:schemeClr val="tx1"/>
                </a:solidFill>
              </a:rPr>
              <a:t>Doney’s</a:t>
            </a:r>
            <a:r>
              <a:rPr lang="en-AU" sz="1000">
                <a:solidFill>
                  <a:schemeClr val="tx1"/>
                </a:solidFill>
              </a:rPr>
              <a:t> village performing a Malawian song and dance.</a:t>
            </a:r>
            <a:r>
              <a:rPr lang="en-AU" sz="1000">
                <a:solidFill>
                  <a:schemeClr val="tx1"/>
                </a:solidFill>
                <a:latin typeface="Arial" panose="020B0604020202020204" pitchFamily="34" charset="0"/>
              </a:rPr>
              <a:t>  Photo Credit: Andrew Garrick and Andrew Mc </a:t>
            </a:r>
            <a:r>
              <a:rPr lang="en-AU" sz="1000" err="1">
                <a:solidFill>
                  <a:schemeClr val="tx1"/>
                </a:solidFill>
                <a:latin typeface="Arial" panose="020B0604020202020204" pitchFamily="34" charset="0"/>
              </a:rPr>
              <a:t>Clymont</a:t>
            </a:r>
            <a:r>
              <a:rPr lang="en-AU" sz="1000">
                <a:solidFill>
                  <a:schemeClr val="tx1"/>
                </a:solidFill>
                <a:latin typeface="Arial"/>
                <a:cs typeface="Arial"/>
              </a:rPr>
              <a:t>.</a:t>
            </a:r>
            <a:endParaRPr lang="en-US" sz="1000">
              <a:solidFill>
                <a:schemeClr val="tx1"/>
              </a:solidFill>
            </a:endParaRPr>
          </a:p>
          <a:p>
            <a:pPr eaLnBrk="1" hangingPunct="1"/>
            <a:endParaRPr lang="en-AU" sz="1000">
              <a:latin typeface="Arial" panose="020B0604020202020204" pitchFamily="34" charset="0"/>
              <a:cs typeface="Arial"/>
            </a:endParaRPr>
          </a:p>
          <a:p>
            <a:pPr eaLnBrk="1" hangingPunct="1"/>
            <a:endParaRPr lang="en-AU" altLang="en-US" sz="1000">
              <a:latin typeface="Arial" panose="020B0604020202020204" pitchFamily="34" charset="0"/>
              <a:cs typeface="Arial"/>
            </a:endParaRPr>
          </a:p>
        </p:txBody>
      </p:sp>
      <p:sp>
        <p:nvSpPr>
          <p:cNvPr id="7" name="Freeform 1"/>
          <p:cNvSpPr>
            <a:spLocks noChangeArrowheads="1"/>
          </p:cNvSpPr>
          <p:nvPr/>
        </p:nvSpPr>
        <p:spPr bwMode="auto">
          <a:xfrm>
            <a:off x="4463852" y="1365854"/>
            <a:ext cx="4032448" cy="3827432"/>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blipFill>
            <a:blip r:embed="rId3" cstate="screen">
              <a:extLst>
                <a:ext uri="{28A0092B-C50C-407E-A947-70E740481C1C}">
                  <a14:useLocalDpi xmlns:a14="http://schemas.microsoft.com/office/drawing/2010/main"/>
                </a:ext>
              </a:extLst>
            </a:blip>
            <a:srcRect/>
            <a:stretch>
              <a:fillRect/>
            </a:stretch>
          </a:blipFill>
          <a:ln>
            <a:noFill/>
          </a:ln>
          <a:effectLst/>
        </p:spPr>
        <p:txBody>
          <a:bodyPr wrap="none" anchor="ctr"/>
          <a:lstStyle/>
          <a:p>
            <a:endParaRPr lang="en-US"/>
          </a:p>
        </p:txBody>
      </p:sp>
    </p:spTree>
    <p:extLst>
      <p:ext uri="{BB962C8B-B14F-4D97-AF65-F5344CB8AC3E}">
        <p14:creationId xmlns:p14="http://schemas.microsoft.com/office/powerpoint/2010/main" val="39559693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414338"/>
            <a:ext cx="7956550" cy="1143000"/>
          </a:xfrm>
        </p:spPr>
        <p:txBody>
          <a:bodyPr wrap="square" numCol="1" compatLnSpc="1">
            <a:prstTxWarp prst="textNoShape">
              <a:avLst/>
            </a:prstTxWarp>
          </a:bodyPr>
          <a:lstStyle/>
          <a:p>
            <a:pPr eaLnBrk="1" hangingPunct="1"/>
            <a:r>
              <a:rPr lang="en-AU" altLang="en-US" cap="none"/>
              <a:t>NEEDS VS STRENGTHS</a:t>
            </a:r>
            <a:endParaRPr lang="en-AU" altLang="en-US" sz="4000" cap="none"/>
          </a:p>
        </p:txBody>
      </p:sp>
      <p:sp>
        <p:nvSpPr>
          <p:cNvPr id="19459" name="Text Placeholder 2"/>
          <p:cNvSpPr>
            <a:spLocks noGrp="1"/>
          </p:cNvSpPr>
          <p:nvPr>
            <p:ph type="body" sz="quarter" idx="10"/>
          </p:nvPr>
        </p:nvSpPr>
        <p:spPr bwMode="auto">
          <a:xfrm>
            <a:off x="539750" y="1484313"/>
            <a:ext cx="3816350" cy="41640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eaLnBrk="1" hangingPunct="1">
              <a:defRPr/>
            </a:pPr>
            <a:r>
              <a:rPr lang="en-AU"/>
              <a:t>SBA also supports the idea that community assets, no matter how few:</a:t>
            </a:r>
          </a:p>
          <a:p>
            <a:pPr marL="285750" lvl="1" indent="-285750" eaLnBrk="1" hangingPunct="1">
              <a:buFont typeface="Arial" panose="020B0604020202020204" pitchFamily="34" charset="0"/>
              <a:buChar char="•"/>
              <a:defRPr/>
            </a:pPr>
            <a:r>
              <a:rPr lang="en-AU"/>
              <a:t>are resources for making livelihoods and coping with life’s setbacks</a:t>
            </a:r>
          </a:p>
          <a:p>
            <a:pPr marL="285750" lvl="1" indent="-285750" eaLnBrk="1" hangingPunct="1">
              <a:buFont typeface="Arial" panose="020B0604020202020204" pitchFamily="34" charset="0"/>
              <a:buChar char="•"/>
              <a:defRPr/>
            </a:pPr>
            <a:r>
              <a:rPr lang="en-AU"/>
              <a:t>provide us with a sense of identity and meaningful engagement with the world</a:t>
            </a:r>
          </a:p>
        </p:txBody>
      </p:sp>
      <p:sp>
        <p:nvSpPr>
          <p:cNvPr id="51204" name="Text Placeholder 3"/>
          <p:cNvSpPr>
            <a:spLocks noGrp="1"/>
          </p:cNvSpPr>
          <p:nvPr>
            <p:ph type="body" sz="quarter" idx="11"/>
          </p:nvPr>
        </p:nvSpPr>
        <p:spPr bwMode="auto">
          <a:xfrm>
            <a:off x="4587875" y="5300663"/>
            <a:ext cx="3908425" cy="471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AU" sz="1000">
                <a:solidFill>
                  <a:schemeClr val="tx1"/>
                </a:solidFill>
              </a:rPr>
              <a:t>Women in </a:t>
            </a:r>
            <a:r>
              <a:rPr lang="en-AU" sz="1000" err="1">
                <a:solidFill>
                  <a:schemeClr val="tx1"/>
                </a:solidFill>
              </a:rPr>
              <a:t>Doney’s</a:t>
            </a:r>
            <a:r>
              <a:rPr lang="en-AU" sz="1000">
                <a:solidFill>
                  <a:schemeClr val="tx1"/>
                </a:solidFill>
              </a:rPr>
              <a:t> village performing a Malawian song and dance.</a:t>
            </a:r>
            <a:r>
              <a:rPr lang="en-AU" sz="1000">
                <a:solidFill>
                  <a:schemeClr val="tx1"/>
                </a:solidFill>
                <a:latin typeface="Arial" panose="020B0604020202020204" pitchFamily="34" charset="0"/>
              </a:rPr>
              <a:t>  Photo Credit: Andrew Garrick and Andrew Mc </a:t>
            </a:r>
            <a:r>
              <a:rPr lang="en-AU" sz="1000" err="1">
                <a:solidFill>
                  <a:schemeClr val="tx1"/>
                </a:solidFill>
                <a:latin typeface="Arial" panose="020B0604020202020204" pitchFamily="34" charset="0"/>
              </a:rPr>
              <a:t>Clymont</a:t>
            </a:r>
            <a:r>
              <a:rPr lang="en-AU" sz="1000">
                <a:solidFill>
                  <a:schemeClr val="tx1"/>
                </a:solidFill>
                <a:latin typeface="Arial"/>
                <a:cs typeface="Arial"/>
              </a:rPr>
              <a:t>.</a:t>
            </a:r>
            <a:endParaRPr lang="en-US" sz="1000">
              <a:solidFill>
                <a:schemeClr val="tx1"/>
              </a:solidFill>
            </a:endParaRPr>
          </a:p>
          <a:p>
            <a:pPr eaLnBrk="1" hangingPunct="1"/>
            <a:endParaRPr lang="en-AU" altLang="en-US" sz="1000">
              <a:latin typeface="Arial" panose="020B0604020202020204" pitchFamily="34" charset="0"/>
            </a:endParaRPr>
          </a:p>
          <a:p>
            <a:pPr eaLnBrk="1" hangingPunct="1"/>
            <a:endParaRPr lang="en-AU" altLang="en-US" sz="1000">
              <a:latin typeface="Arial" panose="020B0604020202020204" pitchFamily="34" charset="0"/>
            </a:endParaRPr>
          </a:p>
        </p:txBody>
      </p:sp>
      <p:sp>
        <p:nvSpPr>
          <p:cNvPr id="7" name="Freeform 1"/>
          <p:cNvSpPr>
            <a:spLocks noChangeArrowheads="1"/>
          </p:cNvSpPr>
          <p:nvPr/>
        </p:nvSpPr>
        <p:spPr bwMode="auto">
          <a:xfrm>
            <a:off x="4463852" y="1365854"/>
            <a:ext cx="4032448" cy="3827432"/>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blipFill>
            <a:blip r:embed="rId3" cstate="screen">
              <a:extLst>
                <a:ext uri="{28A0092B-C50C-407E-A947-70E740481C1C}">
                  <a14:useLocalDpi xmlns:a14="http://schemas.microsoft.com/office/drawing/2010/main"/>
                </a:ext>
              </a:extLst>
            </a:blip>
            <a:srcRect/>
            <a:stretch>
              <a:fillRect/>
            </a:stretch>
          </a:blipFill>
          <a:ln>
            <a:noFill/>
          </a:ln>
          <a:effectLst/>
        </p:spPr>
        <p:txBody>
          <a:bodyPr wrap="none" anchor="ctr"/>
          <a:lstStyle/>
          <a:p>
            <a:endParaRPr lang="en-US"/>
          </a:p>
        </p:txBody>
      </p:sp>
    </p:spTree>
    <p:extLst>
      <p:ext uri="{BB962C8B-B14F-4D97-AF65-F5344CB8AC3E}">
        <p14:creationId xmlns:p14="http://schemas.microsoft.com/office/powerpoint/2010/main" val="36566245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414338"/>
            <a:ext cx="7956550" cy="1143000"/>
          </a:xfrm>
        </p:spPr>
        <p:txBody>
          <a:bodyPr wrap="square" numCol="1" compatLnSpc="1">
            <a:prstTxWarp prst="textNoShape">
              <a:avLst/>
            </a:prstTxWarp>
          </a:bodyPr>
          <a:lstStyle/>
          <a:p>
            <a:pPr eaLnBrk="1" hangingPunct="1"/>
            <a:r>
              <a:rPr lang="en-AU" altLang="en-US" cap="none"/>
              <a:t>NEEDS VS STRENGTHS</a:t>
            </a:r>
            <a:endParaRPr lang="en-AU" altLang="en-US" sz="4000" cap="none"/>
          </a:p>
        </p:txBody>
      </p:sp>
      <p:sp>
        <p:nvSpPr>
          <p:cNvPr id="19459" name="Text Placeholder 2"/>
          <p:cNvSpPr>
            <a:spLocks noGrp="1"/>
          </p:cNvSpPr>
          <p:nvPr>
            <p:ph type="body" sz="quarter" idx="10"/>
          </p:nvPr>
        </p:nvSpPr>
        <p:spPr bwMode="auto">
          <a:xfrm>
            <a:off x="539750" y="1484313"/>
            <a:ext cx="3816350" cy="41640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eaLnBrk="1" hangingPunct="1">
              <a:defRPr/>
            </a:pPr>
            <a:r>
              <a:rPr lang="en-AU"/>
              <a:t>SBA also supports the idea that community assets, no matter how few:</a:t>
            </a:r>
          </a:p>
          <a:p>
            <a:pPr marL="285750" lvl="1" indent="-285750" eaLnBrk="1" hangingPunct="1">
              <a:buFont typeface="Arial" panose="020B0604020202020204" pitchFamily="34" charset="0"/>
              <a:buChar char="•"/>
              <a:defRPr/>
            </a:pPr>
            <a:r>
              <a:rPr lang="en-AU"/>
              <a:t>are resources for making livelihoods and coping with life’s setbacks</a:t>
            </a:r>
          </a:p>
          <a:p>
            <a:pPr marL="285750" lvl="1" indent="-285750" eaLnBrk="1" hangingPunct="1">
              <a:buFont typeface="Arial" panose="020B0604020202020204" pitchFamily="34" charset="0"/>
              <a:buChar char="•"/>
              <a:defRPr/>
            </a:pPr>
            <a:r>
              <a:rPr lang="en-AU"/>
              <a:t>provide us with a sense of identity and meaningful engagement with the world</a:t>
            </a:r>
          </a:p>
          <a:p>
            <a:pPr marL="285750" lvl="1" indent="-285750" eaLnBrk="1" hangingPunct="1">
              <a:buFont typeface="Arial" panose="020B0604020202020204" pitchFamily="34" charset="0"/>
              <a:buChar char="•"/>
              <a:defRPr/>
            </a:pPr>
            <a:r>
              <a:rPr lang="en-AU"/>
              <a:t>provide us with the capacity to act</a:t>
            </a:r>
          </a:p>
        </p:txBody>
      </p:sp>
      <p:sp>
        <p:nvSpPr>
          <p:cNvPr id="51204" name="Text Placeholder 3"/>
          <p:cNvSpPr>
            <a:spLocks noGrp="1"/>
          </p:cNvSpPr>
          <p:nvPr>
            <p:ph type="body" sz="quarter" idx="11"/>
          </p:nvPr>
        </p:nvSpPr>
        <p:spPr bwMode="auto">
          <a:xfrm>
            <a:off x="4587875" y="5300663"/>
            <a:ext cx="3908425" cy="471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AU" sz="1000">
                <a:solidFill>
                  <a:schemeClr val="tx1"/>
                </a:solidFill>
              </a:rPr>
              <a:t>Women in </a:t>
            </a:r>
            <a:r>
              <a:rPr lang="en-AU" sz="1000" err="1">
                <a:solidFill>
                  <a:schemeClr val="tx1"/>
                </a:solidFill>
              </a:rPr>
              <a:t>Doney’s</a:t>
            </a:r>
            <a:r>
              <a:rPr lang="en-AU" sz="1000">
                <a:solidFill>
                  <a:schemeClr val="tx1"/>
                </a:solidFill>
              </a:rPr>
              <a:t> village performing a Malawian song and dance.</a:t>
            </a:r>
            <a:r>
              <a:rPr lang="en-AU" sz="1000">
                <a:solidFill>
                  <a:schemeClr val="tx1"/>
                </a:solidFill>
                <a:latin typeface="Arial" panose="020B0604020202020204" pitchFamily="34" charset="0"/>
              </a:rPr>
              <a:t>  Photo Credit: Andrew Garrick and Andrew Mc </a:t>
            </a:r>
            <a:r>
              <a:rPr lang="en-AU" sz="1000" err="1">
                <a:solidFill>
                  <a:schemeClr val="tx1"/>
                </a:solidFill>
                <a:latin typeface="Arial" panose="020B0604020202020204" pitchFamily="34" charset="0"/>
              </a:rPr>
              <a:t>Clymont</a:t>
            </a:r>
            <a:r>
              <a:rPr lang="en-AU" sz="1000">
                <a:solidFill>
                  <a:schemeClr val="tx1"/>
                </a:solidFill>
                <a:latin typeface="Arial"/>
                <a:cs typeface="Arial"/>
              </a:rPr>
              <a:t>.</a:t>
            </a:r>
            <a:endParaRPr lang="en-US" sz="1000">
              <a:solidFill>
                <a:schemeClr val="tx1"/>
              </a:solidFill>
            </a:endParaRPr>
          </a:p>
          <a:p>
            <a:pPr eaLnBrk="1" hangingPunct="1"/>
            <a:endParaRPr lang="en-AU" altLang="en-US" sz="1000">
              <a:latin typeface="Arial" panose="020B0604020202020204" pitchFamily="34" charset="0"/>
            </a:endParaRPr>
          </a:p>
          <a:p>
            <a:pPr eaLnBrk="1" hangingPunct="1"/>
            <a:endParaRPr lang="en-AU" altLang="en-US" sz="1000">
              <a:latin typeface="Arial" panose="020B0604020202020204" pitchFamily="34" charset="0"/>
            </a:endParaRPr>
          </a:p>
        </p:txBody>
      </p:sp>
      <p:sp>
        <p:nvSpPr>
          <p:cNvPr id="7" name="Freeform 1"/>
          <p:cNvSpPr>
            <a:spLocks noChangeArrowheads="1"/>
          </p:cNvSpPr>
          <p:nvPr/>
        </p:nvSpPr>
        <p:spPr bwMode="auto">
          <a:xfrm>
            <a:off x="4463852" y="1365854"/>
            <a:ext cx="4032448" cy="3827432"/>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blipFill>
            <a:blip r:embed="rId3" cstate="screen">
              <a:extLst>
                <a:ext uri="{28A0092B-C50C-407E-A947-70E740481C1C}">
                  <a14:useLocalDpi xmlns:a14="http://schemas.microsoft.com/office/drawing/2010/main"/>
                </a:ext>
              </a:extLst>
            </a:blip>
            <a:srcRect/>
            <a:stretch>
              <a:fillRect/>
            </a:stretch>
          </a:blipFill>
          <a:ln>
            <a:noFill/>
          </a:ln>
          <a:effectLst/>
        </p:spPr>
        <p:txBody>
          <a:bodyPr wrap="none" anchor="ctr"/>
          <a:lstStyle/>
          <a:p>
            <a:endParaRPr lang="en-US"/>
          </a:p>
        </p:txBody>
      </p:sp>
    </p:spTree>
    <p:extLst>
      <p:ext uri="{BB962C8B-B14F-4D97-AF65-F5344CB8AC3E}">
        <p14:creationId xmlns:p14="http://schemas.microsoft.com/office/powerpoint/2010/main" val="41049413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414338"/>
            <a:ext cx="7956550" cy="1143000"/>
          </a:xfrm>
        </p:spPr>
        <p:txBody>
          <a:bodyPr wrap="square" numCol="1" compatLnSpc="1">
            <a:prstTxWarp prst="textNoShape">
              <a:avLst/>
            </a:prstTxWarp>
          </a:bodyPr>
          <a:lstStyle/>
          <a:p>
            <a:pPr eaLnBrk="1" hangingPunct="1"/>
            <a:r>
              <a:rPr lang="en-AU" altLang="en-US" cap="none"/>
              <a:t>NEEDS VS STRENGTHS</a:t>
            </a:r>
            <a:endParaRPr lang="en-AU" altLang="en-US" sz="4000" cap="none"/>
          </a:p>
        </p:txBody>
      </p:sp>
      <p:sp>
        <p:nvSpPr>
          <p:cNvPr id="19459" name="Text Placeholder 2"/>
          <p:cNvSpPr>
            <a:spLocks noGrp="1"/>
          </p:cNvSpPr>
          <p:nvPr>
            <p:ph type="body" sz="quarter" idx="10"/>
          </p:nvPr>
        </p:nvSpPr>
        <p:spPr bwMode="auto">
          <a:xfrm>
            <a:off x="539750" y="1484313"/>
            <a:ext cx="3816350" cy="41640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eaLnBrk="1" hangingPunct="1">
              <a:defRPr/>
            </a:pPr>
            <a:r>
              <a:rPr lang="en-AU"/>
              <a:t>SBA also supports the idea that community assets, no matter how few:</a:t>
            </a:r>
          </a:p>
          <a:p>
            <a:pPr marL="285750" lvl="1" indent="-285750" eaLnBrk="1" hangingPunct="1">
              <a:buFont typeface="Arial" panose="020B0604020202020204" pitchFamily="34" charset="0"/>
              <a:buChar char="•"/>
              <a:defRPr/>
            </a:pPr>
            <a:r>
              <a:rPr lang="en-AU"/>
              <a:t>are resources for making livelihoods and coping with life’s setbacks</a:t>
            </a:r>
          </a:p>
          <a:p>
            <a:pPr marL="285750" lvl="1" indent="-285750" eaLnBrk="1" hangingPunct="1">
              <a:buFont typeface="Arial" panose="020B0604020202020204" pitchFamily="34" charset="0"/>
              <a:buChar char="•"/>
              <a:defRPr/>
            </a:pPr>
            <a:r>
              <a:rPr lang="en-AU"/>
              <a:t>provide us with a sense of identity and meaningful engagement with the world</a:t>
            </a:r>
          </a:p>
          <a:p>
            <a:pPr marL="285750" lvl="1" indent="-285750" eaLnBrk="1" hangingPunct="1">
              <a:buFont typeface="Arial" panose="020B0604020202020204" pitchFamily="34" charset="0"/>
              <a:buChar char="•"/>
              <a:defRPr/>
            </a:pPr>
            <a:r>
              <a:rPr lang="en-AU"/>
              <a:t>provide us with the capacity to act</a:t>
            </a:r>
          </a:p>
          <a:p>
            <a:pPr marL="285750" lvl="1" indent="-285750" eaLnBrk="1" hangingPunct="1">
              <a:buFont typeface="Arial" panose="020B0604020202020204" pitchFamily="34" charset="0"/>
              <a:buChar char="•"/>
              <a:defRPr/>
            </a:pPr>
            <a:r>
              <a:rPr lang="en-AU"/>
              <a:t>motivate us to get involved as citizens or entrepreneurs</a:t>
            </a:r>
          </a:p>
          <a:p>
            <a:pPr lvl="1" eaLnBrk="1" hangingPunct="1">
              <a:defRPr/>
            </a:pPr>
            <a:r>
              <a:rPr lang="en-AU"/>
              <a:t>….and so create agents of development and change.</a:t>
            </a:r>
          </a:p>
        </p:txBody>
      </p:sp>
      <p:sp>
        <p:nvSpPr>
          <p:cNvPr id="51204" name="Text Placeholder 3"/>
          <p:cNvSpPr>
            <a:spLocks noGrp="1"/>
          </p:cNvSpPr>
          <p:nvPr>
            <p:ph type="body" sz="quarter" idx="11"/>
          </p:nvPr>
        </p:nvSpPr>
        <p:spPr bwMode="auto">
          <a:xfrm>
            <a:off x="4587875" y="5300663"/>
            <a:ext cx="3908425" cy="471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AU" sz="1000">
                <a:solidFill>
                  <a:schemeClr val="tx1"/>
                </a:solidFill>
              </a:rPr>
              <a:t>Women in </a:t>
            </a:r>
            <a:r>
              <a:rPr lang="en-AU" sz="1000" err="1">
                <a:solidFill>
                  <a:schemeClr val="tx1"/>
                </a:solidFill>
              </a:rPr>
              <a:t>Doney’s</a:t>
            </a:r>
            <a:r>
              <a:rPr lang="en-AU" sz="1000">
                <a:solidFill>
                  <a:schemeClr val="tx1"/>
                </a:solidFill>
              </a:rPr>
              <a:t> village performing a Malawian song and dance.</a:t>
            </a:r>
            <a:r>
              <a:rPr lang="en-AU" sz="1000">
                <a:solidFill>
                  <a:schemeClr val="tx1"/>
                </a:solidFill>
                <a:latin typeface="Arial" panose="020B0604020202020204" pitchFamily="34" charset="0"/>
              </a:rPr>
              <a:t>  Photo Credit: Andrew Garrick and Andrew Mc </a:t>
            </a:r>
            <a:r>
              <a:rPr lang="en-AU" sz="1000" err="1">
                <a:solidFill>
                  <a:schemeClr val="tx1"/>
                </a:solidFill>
                <a:latin typeface="Arial" panose="020B0604020202020204" pitchFamily="34" charset="0"/>
              </a:rPr>
              <a:t>Clymont</a:t>
            </a:r>
            <a:r>
              <a:rPr lang="en-AU" sz="1000">
                <a:solidFill>
                  <a:schemeClr val="tx1"/>
                </a:solidFill>
                <a:latin typeface="Arial"/>
                <a:cs typeface="Arial"/>
              </a:rPr>
              <a:t>.</a:t>
            </a:r>
            <a:endParaRPr lang="en-US" sz="1000">
              <a:solidFill>
                <a:schemeClr val="tx1"/>
              </a:solidFill>
            </a:endParaRPr>
          </a:p>
          <a:p>
            <a:pPr eaLnBrk="1" hangingPunct="1"/>
            <a:endParaRPr lang="en-AU" altLang="en-US" sz="1000">
              <a:latin typeface="Arial" panose="020B0604020202020204" pitchFamily="34" charset="0"/>
            </a:endParaRPr>
          </a:p>
          <a:p>
            <a:pPr eaLnBrk="1" hangingPunct="1"/>
            <a:endParaRPr lang="en-AU" altLang="en-US" sz="1000">
              <a:latin typeface="Arial" panose="020B0604020202020204" pitchFamily="34" charset="0"/>
            </a:endParaRPr>
          </a:p>
        </p:txBody>
      </p:sp>
      <p:sp>
        <p:nvSpPr>
          <p:cNvPr id="7" name="Freeform 1"/>
          <p:cNvSpPr>
            <a:spLocks noChangeArrowheads="1"/>
          </p:cNvSpPr>
          <p:nvPr/>
        </p:nvSpPr>
        <p:spPr bwMode="auto">
          <a:xfrm>
            <a:off x="4463852" y="1365854"/>
            <a:ext cx="4032448" cy="3827432"/>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blipFill>
            <a:blip r:embed="rId3" cstate="screen">
              <a:extLst>
                <a:ext uri="{28A0092B-C50C-407E-A947-70E740481C1C}">
                  <a14:useLocalDpi xmlns:a14="http://schemas.microsoft.com/office/drawing/2010/main"/>
                </a:ext>
              </a:extLst>
            </a:blip>
            <a:srcRect/>
            <a:stretch>
              <a:fillRect/>
            </a:stretch>
          </a:blipFill>
          <a:ln>
            <a:noFill/>
          </a:ln>
          <a:effectLst/>
        </p:spPr>
        <p:txBody>
          <a:bodyPr wrap="none" anchor="ctr"/>
          <a:lstStyle/>
          <a:p>
            <a:endParaRPr lang="en-US"/>
          </a:p>
        </p:txBody>
      </p:sp>
    </p:spTree>
    <p:extLst>
      <p:ext uri="{BB962C8B-B14F-4D97-AF65-F5344CB8AC3E}">
        <p14:creationId xmlns:p14="http://schemas.microsoft.com/office/powerpoint/2010/main" val="19676294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Placeholder 1"/>
          <p:cNvSpPr>
            <a:spLocks noGrp="1"/>
          </p:cNvSpPr>
          <p:nvPr>
            <p:ph type="body" sz="quarter" idx="11"/>
          </p:nvPr>
        </p:nvSpPr>
        <p:spPr bwMode="auto">
          <a:xfrm>
            <a:off x="2700338" y="1412875"/>
            <a:ext cx="3743325" cy="3522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AU" altLang="en-US" sz="4400" b="1">
                <a:latin typeface="Felt Tip Roman" pitchFamily="66" charset="0"/>
              </a:rPr>
              <a:t>Question:</a:t>
            </a:r>
          </a:p>
          <a:p>
            <a:pPr eaLnBrk="1" hangingPunct="1"/>
            <a:r>
              <a:rPr lang="en-AU" altLang="en-US" sz="4400" b="1">
                <a:latin typeface="Felt Tip Roman" pitchFamily="66" charset="0"/>
              </a:rPr>
              <a:t>What do we mean by ‘community assets’?</a:t>
            </a:r>
            <a:endParaRPr lang="en-AU" altLang="en-US" sz="3200" b="1">
              <a:latin typeface="Felt Tip Roman" pitchFamily="66"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414338"/>
            <a:ext cx="7956550" cy="1143000"/>
          </a:xfrm>
        </p:spPr>
        <p:txBody>
          <a:bodyPr wrap="square" numCol="1" compatLnSpc="1">
            <a:prstTxWarp prst="textNoShape">
              <a:avLst/>
            </a:prstTxWarp>
          </a:bodyPr>
          <a:lstStyle/>
          <a:p>
            <a:pPr eaLnBrk="1" hangingPunct="1"/>
            <a:r>
              <a:rPr lang="en-AU" altLang="en-US" cap="none"/>
              <a:t>ASSETS CAN INCLUDE:</a:t>
            </a:r>
            <a:endParaRPr lang="en-AU" altLang="en-US" sz="4000" cap="none"/>
          </a:p>
        </p:txBody>
      </p:sp>
      <p:sp>
        <p:nvSpPr>
          <p:cNvPr id="66563" name="Text Placeholder 2"/>
          <p:cNvSpPr>
            <a:spLocks noGrp="1"/>
          </p:cNvSpPr>
          <p:nvPr>
            <p:ph type="body" sz="quarter" idx="10"/>
          </p:nvPr>
        </p:nvSpPr>
        <p:spPr bwMode="auto">
          <a:xfrm>
            <a:off x="539750" y="1412776"/>
            <a:ext cx="3816350" cy="4164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85750" lvl="1" indent="-285750" eaLnBrk="1" hangingPunct="1">
              <a:buFont typeface="Arial" charset="0"/>
              <a:buChar char="•"/>
            </a:pPr>
            <a:r>
              <a:rPr lang="en-AU" altLang="en-US"/>
              <a:t>Stories of past success</a:t>
            </a:r>
          </a:p>
        </p:txBody>
      </p:sp>
      <p:sp>
        <p:nvSpPr>
          <p:cNvPr id="66564" name="Text Placeholder 3"/>
          <p:cNvSpPr>
            <a:spLocks noGrp="1"/>
          </p:cNvSpPr>
          <p:nvPr>
            <p:ph type="body" sz="quarter" idx="11"/>
          </p:nvPr>
        </p:nvSpPr>
        <p:spPr bwMode="auto">
          <a:xfrm>
            <a:off x="4587875" y="5300663"/>
            <a:ext cx="3908425" cy="471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AU" sz="1000" err="1">
                <a:solidFill>
                  <a:schemeClr val="tx1"/>
                </a:solidFill>
              </a:rPr>
              <a:t>Doney</a:t>
            </a:r>
            <a:r>
              <a:rPr lang="en-AU" sz="1000">
                <a:solidFill>
                  <a:schemeClr val="tx1"/>
                </a:solidFill>
              </a:rPr>
              <a:t> and her son, Junior, using the hand washing facility they learnt to use through the CADECOM program. Photo Credit: Andrew Garrick and Andrew Mc </a:t>
            </a:r>
            <a:r>
              <a:rPr lang="en-AU" sz="1000" err="1">
                <a:solidFill>
                  <a:schemeClr val="tx1"/>
                </a:solidFill>
              </a:rPr>
              <a:t>Clymont</a:t>
            </a:r>
            <a:r>
              <a:rPr lang="en-AU" sz="1000">
                <a:solidFill>
                  <a:schemeClr val="tx1"/>
                </a:solidFill>
              </a:rPr>
              <a:t>. </a:t>
            </a:r>
            <a:endParaRPr lang="en-AU" altLang="en-US" sz="1000">
              <a:solidFill>
                <a:schemeClr val="tx1"/>
              </a:solidFill>
              <a:latin typeface="Arial" panose="020B0604020202020204" pitchFamily="34" charset="0"/>
            </a:endParaRPr>
          </a:p>
        </p:txBody>
      </p:sp>
      <p:sp>
        <p:nvSpPr>
          <p:cNvPr id="7" name="Freeform 1"/>
          <p:cNvSpPr>
            <a:spLocks noChangeArrowheads="1"/>
          </p:cNvSpPr>
          <p:nvPr/>
        </p:nvSpPr>
        <p:spPr bwMode="auto">
          <a:xfrm>
            <a:off x="4579740" y="1412776"/>
            <a:ext cx="4032448" cy="3827432"/>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blipFill>
            <a:blip r:embed="rId3" cstate="screen">
              <a:extLst>
                <a:ext uri="{28A0092B-C50C-407E-A947-70E740481C1C}">
                  <a14:useLocalDpi xmlns:a14="http://schemas.microsoft.com/office/drawing/2010/main"/>
                </a:ext>
              </a:extLst>
            </a:blip>
            <a:srcRect/>
            <a:stretch>
              <a:fillRect/>
            </a:stretch>
          </a:blipFill>
          <a:ln>
            <a:noFill/>
          </a:ln>
          <a:effectLst/>
        </p:spPr>
        <p:txBody>
          <a:bodyPr wrap="none" anchor="ctr"/>
          <a:lstStyle/>
          <a:p>
            <a:endParaRPr lang="en-US"/>
          </a:p>
        </p:txBody>
      </p:sp>
    </p:spTree>
    <p:extLst>
      <p:ext uri="{BB962C8B-B14F-4D97-AF65-F5344CB8AC3E}">
        <p14:creationId xmlns:p14="http://schemas.microsoft.com/office/powerpoint/2010/main" val="34709364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414338"/>
            <a:ext cx="7956550" cy="1143000"/>
          </a:xfrm>
        </p:spPr>
        <p:txBody>
          <a:bodyPr wrap="square" numCol="1" compatLnSpc="1">
            <a:prstTxWarp prst="textNoShape">
              <a:avLst/>
            </a:prstTxWarp>
          </a:bodyPr>
          <a:lstStyle/>
          <a:p>
            <a:pPr eaLnBrk="1" hangingPunct="1"/>
            <a:r>
              <a:rPr lang="en-AU" altLang="en-US" cap="none"/>
              <a:t>ASSETS CAN INCLUDE:</a:t>
            </a:r>
            <a:endParaRPr lang="en-AU" altLang="en-US" sz="4000" cap="none"/>
          </a:p>
        </p:txBody>
      </p:sp>
      <p:sp>
        <p:nvSpPr>
          <p:cNvPr id="66563" name="Text Placeholder 2"/>
          <p:cNvSpPr>
            <a:spLocks noGrp="1"/>
          </p:cNvSpPr>
          <p:nvPr>
            <p:ph type="body" sz="quarter" idx="10"/>
          </p:nvPr>
        </p:nvSpPr>
        <p:spPr bwMode="auto">
          <a:xfrm>
            <a:off x="539750" y="1412776"/>
            <a:ext cx="3816350" cy="4164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85750" lvl="1" indent="-285750" eaLnBrk="1" hangingPunct="1">
              <a:buFont typeface="Arial" charset="0"/>
              <a:buChar char="•"/>
            </a:pPr>
            <a:r>
              <a:rPr lang="en-AU" altLang="en-US"/>
              <a:t>Stories of past success</a:t>
            </a:r>
          </a:p>
          <a:p>
            <a:pPr marL="285750" lvl="1" indent="-285750" eaLnBrk="1" hangingPunct="1">
              <a:buFont typeface="Arial" charset="0"/>
              <a:buChar char="•"/>
            </a:pPr>
            <a:r>
              <a:rPr lang="en-AU" altLang="en-US"/>
              <a:t>Knowledge, experiences, innovations, talents and skills of individuals</a:t>
            </a:r>
          </a:p>
        </p:txBody>
      </p:sp>
      <p:sp>
        <p:nvSpPr>
          <p:cNvPr id="66564" name="Text Placeholder 3"/>
          <p:cNvSpPr>
            <a:spLocks noGrp="1"/>
          </p:cNvSpPr>
          <p:nvPr>
            <p:ph type="body" sz="quarter" idx="11"/>
          </p:nvPr>
        </p:nvSpPr>
        <p:spPr bwMode="auto">
          <a:xfrm>
            <a:off x="4587875" y="5300663"/>
            <a:ext cx="3908425" cy="471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AU" sz="1000" err="1">
                <a:solidFill>
                  <a:schemeClr val="tx1"/>
                </a:solidFill>
              </a:rPr>
              <a:t>Doney</a:t>
            </a:r>
            <a:r>
              <a:rPr lang="en-AU" sz="1000">
                <a:solidFill>
                  <a:schemeClr val="tx1"/>
                </a:solidFill>
              </a:rPr>
              <a:t> and her son, Junior, using the hand washing facility they learnt to use through the CADECOM program. Photo Credit: Andrew Garrick and Andrew Mc </a:t>
            </a:r>
            <a:r>
              <a:rPr lang="en-AU" sz="1000" err="1">
                <a:solidFill>
                  <a:schemeClr val="tx1"/>
                </a:solidFill>
              </a:rPr>
              <a:t>Clymont</a:t>
            </a:r>
            <a:r>
              <a:rPr lang="en-AU" sz="1000">
                <a:solidFill>
                  <a:schemeClr val="tx1"/>
                </a:solidFill>
              </a:rPr>
              <a:t>. </a:t>
            </a:r>
            <a:endParaRPr lang="en-AU" altLang="en-US" sz="1000">
              <a:solidFill>
                <a:schemeClr val="tx1"/>
              </a:solidFill>
              <a:latin typeface="Arial" panose="020B0604020202020204" pitchFamily="34" charset="0"/>
            </a:endParaRPr>
          </a:p>
          <a:p>
            <a:pPr eaLnBrk="1" hangingPunct="1"/>
            <a:endParaRPr lang="en-AU" altLang="en-US" sz="1000">
              <a:latin typeface="Arial" panose="020B0604020202020204" pitchFamily="34" charset="0"/>
            </a:endParaRPr>
          </a:p>
        </p:txBody>
      </p:sp>
      <p:sp>
        <p:nvSpPr>
          <p:cNvPr id="7" name="Freeform 1"/>
          <p:cNvSpPr>
            <a:spLocks noChangeArrowheads="1"/>
          </p:cNvSpPr>
          <p:nvPr/>
        </p:nvSpPr>
        <p:spPr bwMode="auto">
          <a:xfrm>
            <a:off x="4579740" y="1412776"/>
            <a:ext cx="4032448" cy="3827432"/>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blipFill>
            <a:blip r:embed="rId3" cstate="screen">
              <a:extLst>
                <a:ext uri="{28A0092B-C50C-407E-A947-70E740481C1C}">
                  <a14:useLocalDpi xmlns:a14="http://schemas.microsoft.com/office/drawing/2010/main"/>
                </a:ext>
              </a:extLst>
            </a:blip>
            <a:srcRect/>
            <a:stretch>
              <a:fillRect/>
            </a:stretch>
          </a:blipFill>
          <a:ln>
            <a:noFill/>
          </a:ln>
          <a:effectLst/>
        </p:spPr>
        <p:txBody>
          <a:bodyPr wrap="none" anchor="ctr"/>
          <a:lstStyle/>
          <a:p>
            <a:endParaRPr lang="en-US"/>
          </a:p>
        </p:txBody>
      </p:sp>
    </p:spTree>
    <p:extLst>
      <p:ext uri="{BB962C8B-B14F-4D97-AF65-F5344CB8AC3E}">
        <p14:creationId xmlns:p14="http://schemas.microsoft.com/office/powerpoint/2010/main" val="8694801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414338"/>
            <a:ext cx="7956550" cy="1143000"/>
          </a:xfrm>
        </p:spPr>
        <p:txBody>
          <a:bodyPr wrap="square" numCol="1" compatLnSpc="1">
            <a:prstTxWarp prst="textNoShape">
              <a:avLst/>
            </a:prstTxWarp>
          </a:bodyPr>
          <a:lstStyle/>
          <a:p>
            <a:pPr eaLnBrk="1" hangingPunct="1"/>
            <a:r>
              <a:rPr lang="en-AU" altLang="en-US" cap="none"/>
              <a:t>ASSETS CAN INCLUDE:</a:t>
            </a:r>
            <a:endParaRPr lang="en-AU" altLang="en-US" sz="4000" cap="none"/>
          </a:p>
        </p:txBody>
      </p:sp>
      <p:sp>
        <p:nvSpPr>
          <p:cNvPr id="66563" name="Text Placeholder 2"/>
          <p:cNvSpPr>
            <a:spLocks noGrp="1"/>
          </p:cNvSpPr>
          <p:nvPr>
            <p:ph type="body" sz="quarter" idx="10"/>
          </p:nvPr>
        </p:nvSpPr>
        <p:spPr bwMode="auto">
          <a:xfrm>
            <a:off x="539750" y="1412776"/>
            <a:ext cx="3816350" cy="4164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85750" lvl="1" indent="-285750" eaLnBrk="1" hangingPunct="1">
              <a:buFont typeface="Arial" charset="0"/>
              <a:buChar char="•"/>
            </a:pPr>
            <a:r>
              <a:rPr lang="en-AU" altLang="en-US"/>
              <a:t>Stories of past success</a:t>
            </a:r>
          </a:p>
          <a:p>
            <a:pPr marL="285750" lvl="1" indent="-285750" eaLnBrk="1" hangingPunct="1">
              <a:buFont typeface="Arial" charset="0"/>
              <a:buChar char="•"/>
            </a:pPr>
            <a:r>
              <a:rPr lang="en-AU" altLang="en-US"/>
              <a:t>Knowledge, experiences, innovations, talents and skills of individuals</a:t>
            </a:r>
          </a:p>
          <a:p>
            <a:pPr marL="285750" lvl="1" indent="-285750" eaLnBrk="1" hangingPunct="1">
              <a:buFont typeface="Arial" charset="0"/>
              <a:buChar char="•"/>
            </a:pPr>
            <a:r>
              <a:rPr lang="en-AU" altLang="en-US"/>
              <a:t>Physical assets and natural resources</a:t>
            </a:r>
          </a:p>
        </p:txBody>
      </p:sp>
      <p:sp>
        <p:nvSpPr>
          <p:cNvPr id="66564" name="Text Placeholder 3"/>
          <p:cNvSpPr>
            <a:spLocks noGrp="1"/>
          </p:cNvSpPr>
          <p:nvPr>
            <p:ph type="body" sz="quarter" idx="11"/>
          </p:nvPr>
        </p:nvSpPr>
        <p:spPr bwMode="auto">
          <a:xfrm>
            <a:off x="4587875" y="5300663"/>
            <a:ext cx="3908425" cy="471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AU" sz="1000" err="1">
                <a:solidFill>
                  <a:schemeClr val="tx1"/>
                </a:solidFill>
              </a:rPr>
              <a:t>Doney</a:t>
            </a:r>
            <a:r>
              <a:rPr lang="en-AU" sz="1000">
                <a:solidFill>
                  <a:schemeClr val="tx1"/>
                </a:solidFill>
              </a:rPr>
              <a:t> and her son, Junior, using the hand washing facility they learnt to use through the CADECOM program. Photo Credit: Andrew Garrick and Andrew Mc </a:t>
            </a:r>
            <a:r>
              <a:rPr lang="en-AU" sz="1000" err="1">
                <a:solidFill>
                  <a:schemeClr val="tx1"/>
                </a:solidFill>
              </a:rPr>
              <a:t>Clymont</a:t>
            </a:r>
            <a:r>
              <a:rPr lang="en-AU" sz="1000">
                <a:solidFill>
                  <a:schemeClr val="tx1"/>
                </a:solidFill>
              </a:rPr>
              <a:t>. </a:t>
            </a:r>
            <a:endParaRPr lang="en-AU" altLang="en-US" sz="1000">
              <a:solidFill>
                <a:schemeClr val="tx1"/>
              </a:solidFill>
              <a:latin typeface="Arial" panose="020B0604020202020204" pitchFamily="34" charset="0"/>
            </a:endParaRPr>
          </a:p>
          <a:p>
            <a:pPr eaLnBrk="1" hangingPunct="1"/>
            <a:endParaRPr lang="en-AU" altLang="en-US" sz="1000">
              <a:latin typeface="Arial" panose="020B0604020202020204" pitchFamily="34" charset="0"/>
            </a:endParaRPr>
          </a:p>
        </p:txBody>
      </p:sp>
      <p:sp>
        <p:nvSpPr>
          <p:cNvPr id="7" name="Freeform 1"/>
          <p:cNvSpPr>
            <a:spLocks noChangeArrowheads="1"/>
          </p:cNvSpPr>
          <p:nvPr/>
        </p:nvSpPr>
        <p:spPr bwMode="auto">
          <a:xfrm>
            <a:off x="4579740" y="1412776"/>
            <a:ext cx="4032448" cy="3827432"/>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blipFill>
            <a:blip r:embed="rId3" cstate="screen">
              <a:extLst>
                <a:ext uri="{28A0092B-C50C-407E-A947-70E740481C1C}">
                  <a14:useLocalDpi xmlns:a14="http://schemas.microsoft.com/office/drawing/2010/main"/>
                </a:ext>
              </a:extLst>
            </a:blip>
            <a:srcRect/>
            <a:stretch>
              <a:fillRect/>
            </a:stretch>
          </a:blipFill>
          <a:ln>
            <a:noFill/>
          </a:ln>
          <a:effectLst/>
        </p:spPr>
        <p:txBody>
          <a:bodyPr wrap="none" anchor="ctr"/>
          <a:lstStyle/>
          <a:p>
            <a:endParaRPr lang="en-US"/>
          </a:p>
        </p:txBody>
      </p:sp>
    </p:spTree>
    <p:extLst>
      <p:ext uri="{BB962C8B-B14F-4D97-AF65-F5344CB8AC3E}">
        <p14:creationId xmlns:p14="http://schemas.microsoft.com/office/powerpoint/2010/main" val="34089652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414338"/>
            <a:ext cx="7956550" cy="1143000"/>
          </a:xfrm>
        </p:spPr>
        <p:txBody>
          <a:bodyPr wrap="square" numCol="1" compatLnSpc="1">
            <a:prstTxWarp prst="textNoShape">
              <a:avLst/>
            </a:prstTxWarp>
          </a:bodyPr>
          <a:lstStyle/>
          <a:p>
            <a:pPr eaLnBrk="1" hangingPunct="1"/>
            <a:r>
              <a:rPr lang="en-AU" altLang="en-US" cap="none"/>
              <a:t>ASSETS CAN INCLUDE:</a:t>
            </a:r>
            <a:endParaRPr lang="en-AU" altLang="en-US" sz="4000" cap="none"/>
          </a:p>
        </p:txBody>
      </p:sp>
      <p:sp>
        <p:nvSpPr>
          <p:cNvPr id="66563" name="Text Placeholder 2"/>
          <p:cNvSpPr>
            <a:spLocks noGrp="1"/>
          </p:cNvSpPr>
          <p:nvPr>
            <p:ph type="body" sz="quarter" idx="10"/>
          </p:nvPr>
        </p:nvSpPr>
        <p:spPr bwMode="auto">
          <a:xfrm>
            <a:off x="539750" y="1412776"/>
            <a:ext cx="3816350" cy="4164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85750" lvl="1" indent="-285750" eaLnBrk="1" hangingPunct="1">
              <a:buFont typeface="Arial" charset="0"/>
              <a:buChar char="•"/>
            </a:pPr>
            <a:r>
              <a:rPr lang="en-AU" altLang="en-US"/>
              <a:t>Stories of past success</a:t>
            </a:r>
          </a:p>
          <a:p>
            <a:pPr marL="285750" lvl="1" indent="-285750" eaLnBrk="1" hangingPunct="1">
              <a:buFont typeface="Arial" charset="0"/>
              <a:buChar char="•"/>
            </a:pPr>
            <a:r>
              <a:rPr lang="en-AU" altLang="en-US"/>
              <a:t>Knowledge, experiences, innovations, talents and skills of individuals</a:t>
            </a:r>
          </a:p>
          <a:p>
            <a:pPr marL="285750" lvl="1" indent="-285750" eaLnBrk="1" hangingPunct="1">
              <a:buFont typeface="Arial" charset="0"/>
              <a:buChar char="•"/>
            </a:pPr>
            <a:r>
              <a:rPr lang="en-AU" altLang="en-US"/>
              <a:t>Physical assets and natural resources</a:t>
            </a:r>
          </a:p>
          <a:p>
            <a:pPr marL="285750" lvl="1" indent="-285750" eaLnBrk="1" hangingPunct="1">
              <a:buFont typeface="Arial" charset="0"/>
              <a:buChar char="•"/>
            </a:pPr>
            <a:r>
              <a:rPr lang="en-AU" altLang="en-US"/>
              <a:t>Financial resources</a:t>
            </a:r>
          </a:p>
        </p:txBody>
      </p:sp>
      <p:sp>
        <p:nvSpPr>
          <p:cNvPr id="66564" name="Text Placeholder 3"/>
          <p:cNvSpPr>
            <a:spLocks noGrp="1"/>
          </p:cNvSpPr>
          <p:nvPr>
            <p:ph type="body" sz="quarter" idx="11"/>
          </p:nvPr>
        </p:nvSpPr>
        <p:spPr bwMode="auto">
          <a:xfrm>
            <a:off x="4587875" y="5300663"/>
            <a:ext cx="3908425" cy="471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AU" sz="1000" err="1">
                <a:solidFill>
                  <a:schemeClr val="tx1"/>
                </a:solidFill>
              </a:rPr>
              <a:t>Doney</a:t>
            </a:r>
            <a:r>
              <a:rPr lang="en-AU" sz="1000">
                <a:solidFill>
                  <a:schemeClr val="tx1"/>
                </a:solidFill>
              </a:rPr>
              <a:t> and her son, Junior, using the hand washing facility they learnt to use through the CADECOM program. Photo Credit: Andrew Garrick and Andrew Mc </a:t>
            </a:r>
            <a:r>
              <a:rPr lang="en-AU" sz="1000" err="1">
                <a:solidFill>
                  <a:schemeClr val="tx1"/>
                </a:solidFill>
              </a:rPr>
              <a:t>Clymont</a:t>
            </a:r>
            <a:r>
              <a:rPr lang="en-AU" sz="1000">
                <a:solidFill>
                  <a:schemeClr val="tx1"/>
                </a:solidFill>
              </a:rPr>
              <a:t>. </a:t>
            </a:r>
            <a:endParaRPr lang="en-AU" altLang="en-US" sz="1000">
              <a:solidFill>
                <a:schemeClr val="tx1"/>
              </a:solidFill>
              <a:latin typeface="Arial" panose="020B0604020202020204" pitchFamily="34" charset="0"/>
            </a:endParaRPr>
          </a:p>
          <a:p>
            <a:pPr eaLnBrk="1" hangingPunct="1"/>
            <a:endParaRPr lang="en-AU" altLang="en-US" sz="1000">
              <a:latin typeface="Arial" panose="020B0604020202020204" pitchFamily="34" charset="0"/>
            </a:endParaRPr>
          </a:p>
        </p:txBody>
      </p:sp>
      <p:sp>
        <p:nvSpPr>
          <p:cNvPr id="7" name="Freeform 1"/>
          <p:cNvSpPr>
            <a:spLocks noChangeArrowheads="1"/>
          </p:cNvSpPr>
          <p:nvPr/>
        </p:nvSpPr>
        <p:spPr bwMode="auto">
          <a:xfrm>
            <a:off x="4579740" y="1412776"/>
            <a:ext cx="4032448" cy="3827432"/>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blipFill>
            <a:blip r:embed="rId3" cstate="screen">
              <a:extLst>
                <a:ext uri="{28A0092B-C50C-407E-A947-70E740481C1C}">
                  <a14:useLocalDpi xmlns:a14="http://schemas.microsoft.com/office/drawing/2010/main"/>
                </a:ext>
              </a:extLst>
            </a:blip>
            <a:srcRect/>
            <a:stretch>
              <a:fillRect/>
            </a:stretch>
          </a:blipFill>
          <a:ln>
            <a:noFill/>
          </a:ln>
          <a:effectLst/>
        </p:spPr>
        <p:txBody>
          <a:bodyPr wrap="none" anchor="ctr"/>
          <a:lstStyle/>
          <a:p>
            <a:endParaRPr lang="en-US"/>
          </a:p>
        </p:txBody>
      </p:sp>
    </p:spTree>
    <p:extLst>
      <p:ext uri="{BB962C8B-B14F-4D97-AF65-F5344CB8AC3E}">
        <p14:creationId xmlns:p14="http://schemas.microsoft.com/office/powerpoint/2010/main" val="28402124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414338"/>
            <a:ext cx="7956550" cy="1143000"/>
          </a:xfrm>
        </p:spPr>
        <p:txBody>
          <a:bodyPr wrap="square" numCol="1" compatLnSpc="1">
            <a:prstTxWarp prst="textNoShape">
              <a:avLst/>
            </a:prstTxWarp>
          </a:bodyPr>
          <a:lstStyle/>
          <a:p>
            <a:pPr eaLnBrk="1" hangingPunct="1"/>
            <a:r>
              <a:rPr lang="en-AU" altLang="en-US" cap="none"/>
              <a:t>ASSETS CAN INCLUDE:</a:t>
            </a:r>
            <a:endParaRPr lang="en-AU" altLang="en-US" sz="4000" cap="none"/>
          </a:p>
        </p:txBody>
      </p:sp>
      <p:sp>
        <p:nvSpPr>
          <p:cNvPr id="66563" name="Text Placeholder 2"/>
          <p:cNvSpPr>
            <a:spLocks noGrp="1"/>
          </p:cNvSpPr>
          <p:nvPr>
            <p:ph type="body" sz="quarter" idx="10"/>
          </p:nvPr>
        </p:nvSpPr>
        <p:spPr bwMode="auto">
          <a:xfrm>
            <a:off x="539750" y="1412776"/>
            <a:ext cx="3816350" cy="4164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85750" lvl="1" indent="-285750" eaLnBrk="1" hangingPunct="1">
              <a:buFont typeface="Arial" charset="0"/>
              <a:buChar char="•"/>
            </a:pPr>
            <a:r>
              <a:rPr lang="en-AU" altLang="en-US"/>
              <a:t>Stories of past success</a:t>
            </a:r>
          </a:p>
          <a:p>
            <a:pPr marL="285750" lvl="1" indent="-285750" eaLnBrk="1" hangingPunct="1">
              <a:buFont typeface="Arial" charset="0"/>
              <a:buChar char="•"/>
            </a:pPr>
            <a:r>
              <a:rPr lang="en-AU" altLang="en-US"/>
              <a:t>Knowledge, experiences, innovations, talents and skills of individuals</a:t>
            </a:r>
          </a:p>
          <a:p>
            <a:pPr marL="285750" lvl="1" indent="-285750" eaLnBrk="1" hangingPunct="1">
              <a:buFont typeface="Arial" charset="0"/>
              <a:buChar char="•"/>
            </a:pPr>
            <a:r>
              <a:rPr lang="en-AU" altLang="en-US"/>
              <a:t>Physical assets and natural resources</a:t>
            </a:r>
          </a:p>
          <a:p>
            <a:pPr marL="285750" lvl="1" indent="-285750" eaLnBrk="1" hangingPunct="1">
              <a:buFont typeface="Arial" charset="0"/>
              <a:buChar char="•"/>
            </a:pPr>
            <a:r>
              <a:rPr lang="en-AU" altLang="en-US"/>
              <a:t>Financial resources</a:t>
            </a:r>
          </a:p>
          <a:p>
            <a:pPr marL="285750" lvl="1" indent="-285750" eaLnBrk="1" hangingPunct="1">
              <a:buFont typeface="Arial" charset="0"/>
              <a:buChar char="•"/>
            </a:pPr>
            <a:r>
              <a:rPr lang="en-AU" altLang="en-US"/>
              <a:t>Cultural assets (including traditions of mutual aid and collective action – e.g. the spirit of Ubuntu – the belief that a person is only a person through the help of others, including values such as compassion, respect and human dignity)</a:t>
            </a:r>
          </a:p>
        </p:txBody>
      </p:sp>
      <p:sp>
        <p:nvSpPr>
          <p:cNvPr id="66564" name="Text Placeholder 3"/>
          <p:cNvSpPr>
            <a:spLocks noGrp="1"/>
          </p:cNvSpPr>
          <p:nvPr>
            <p:ph type="body" sz="quarter" idx="11"/>
          </p:nvPr>
        </p:nvSpPr>
        <p:spPr bwMode="auto">
          <a:xfrm>
            <a:off x="4587875" y="5300663"/>
            <a:ext cx="3908425" cy="471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AU" sz="1000" err="1">
                <a:solidFill>
                  <a:schemeClr val="tx1"/>
                </a:solidFill>
              </a:rPr>
              <a:t>Doney</a:t>
            </a:r>
            <a:r>
              <a:rPr lang="en-AU" sz="1000">
                <a:solidFill>
                  <a:schemeClr val="tx1"/>
                </a:solidFill>
              </a:rPr>
              <a:t> and her son, Junior, using the hand washing facility they learnt to use through the CADECOM program. Photo Credit: Andrew Garrick and Andrew Mc </a:t>
            </a:r>
            <a:r>
              <a:rPr lang="en-AU" sz="1000" err="1">
                <a:solidFill>
                  <a:schemeClr val="tx1"/>
                </a:solidFill>
              </a:rPr>
              <a:t>Clymont</a:t>
            </a:r>
            <a:r>
              <a:rPr lang="en-AU" sz="1000">
                <a:solidFill>
                  <a:schemeClr val="tx1"/>
                </a:solidFill>
              </a:rPr>
              <a:t>. </a:t>
            </a:r>
            <a:endParaRPr lang="en-AU" altLang="en-US" sz="1000">
              <a:solidFill>
                <a:schemeClr val="tx1"/>
              </a:solidFill>
              <a:latin typeface="Arial" panose="020B0604020202020204" pitchFamily="34" charset="0"/>
            </a:endParaRPr>
          </a:p>
          <a:p>
            <a:pPr eaLnBrk="1" hangingPunct="1"/>
            <a:endParaRPr lang="en-AU" altLang="en-US" sz="1000">
              <a:latin typeface="Arial" panose="020B0604020202020204" pitchFamily="34" charset="0"/>
            </a:endParaRPr>
          </a:p>
        </p:txBody>
      </p:sp>
      <p:sp>
        <p:nvSpPr>
          <p:cNvPr id="7" name="Freeform 1"/>
          <p:cNvSpPr>
            <a:spLocks noChangeArrowheads="1"/>
          </p:cNvSpPr>
          <p:nvPr/>
        </p:nvSpPr>
        <p:spPr bwMode="auto">
          <a:xfrm>
            <a:off x="4579740" y="1412776"/>
            <a:ext cx="4032448" cy="3827432"/>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blipFill>
            <a:blip r:embed="rId3" cstate="screen">
              <a:extLst>
                <a:ext uri="{28A0092B-C50C-407E-A947-70E740481C1C}">
                  <a14:useLocalDpi xmlns:a14="http://schemas.microsoft.com/office/drawing/2010/main"/>
                </a:ext>
              </a:extLst>
            </a:blip>
            <a:srcRect/>
            <a:stretch>
              <a:fillRect/>
            </a:stretch>
          </a:blipFill>
          <a:ln>
            <a:noFill/>
          </a:ln>
          <a:effectLst/>
        </p:spPr>
        <p:txBody>
          <a:bodyPr wrap="none" anchor="ctr"/>
          <a:lstStyle/>
          <a:p>
            <a:endParaRPr lang="en-US"/>
          </a:p>
        </p:txBody>
      </p:sp>
    </p:spTree>
    <p:extLst>
      <p:ext uri="{BB962C8B-B14F-4D97-AF65-F5344CB8AC3E}">
        <p14:creationId xmlns:p14="http://schemas.microsoft.com/office/powerpoint/2010/main" val="9546774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562214" y="1390650"/>
            <a:ext cx="8258258" cy="4229100"/>
          </a:xfrm>
        </p:spPr>
        <p:txBody>
          <a:bodyPr numCol="2" spcCol="180000" anchor="t">
            <a:noAutofit/>
          </a:bodyPr>
          <a:lstStyle/>
          <a:p>
            <a:r>
              <a:rPr lang="en-AU" sz="1400" b="1">
                <a:latin typeface="Arial" panose="020B0604020202020204" pitchFamily="34" charset="0"/>
                <a:cs typeface="Arial" panose="020B0604020202020204" pitchFamily="34" charset="0"/>
              </a:rPr>
              <a:t>Asia and Australia’s Engagement with Asia</a:t>
            </a:r>
            <a:r>
              <a:rPr lang="en-AU" sz="1400">
                <a:latin typeface="Arial" panose="020B0604020202020204" pitchFamily="34" charset="0"/>
                <a:cs typeface="Arial" panose="020B0604020202020204" pitchFamily="34" charset="0"/>
              </a:rPr>
              <a:t>:</a:t>
            </a:r>
          </a:p>
          <a:p>
            <a:pPr marL="266700" indent="-266700"/>
            <a:r>
              <a:rPr lang="en-AU" sz="1400">
                <a:latin typeface="Arial" panose="020B0604020202020204" pitchFamily="34" charset="0"/>
                <a:cs typeface="Arial" panose="020B0604020202020204" pitchFamily="34" charset="0"/>
              </a:rPr>
              <a:t>-    By exploring the way transnational and intercultural collaboration supports the notion of shared and sustainable futures, students can reflect on how Australians can participate in the Asia region as active and informed citizens.</a:t>
            </a:r>
            <a:endParaRPr lang="en-AU" sz="1400" b="1">
              <a:latin typeface="Arial" panose="020B0604020202020204" pitchFamily="34" charset="0"/>
              <a:cs typeface="Arial" panose="020B0604020202020204" pitchFamily="34" charset="0"/>
            </a:endParaRPr>
          </a:p>
          <a:p>
            <a:endParaRPr lang="en-AU" sz="1400">
              <a:latin typeface="Arial" panose="020B0604020202020204" pitchFamily="34" charset="0"/>
              <a:cs typeface="Arial" panose="020B0604020202020204" pitchFamily="34" charset="0"/>
            </a:endParaRPr>
          </a:p>
          <a:p>
            <a:r>
              <a:rPr lang="en-US" sz="1400" b="1">
                <a:latin typeface="Arial" panose="020B0604020202020204" pitchFamily="34" charset="0"/>
                <a:cs typeface="Arial" panose="020B0604020202020204" pitchFamily="34" charset="0"/>
              </a:rPr>
              <a:t>Sustainability:</a:t>
            </a:r>
          </a:p>
          <a:p>
            <a:pPr marL="266700" indent="-266700"/>
            <a:r>
              <a:rPr lang="en-US" sz="1400">
                <a:latin typeface="Arial" panose="020B0604020202020204" pitchFamily="34" charset="0"/>
                <a:cs typeface="Arial" panose="020B0604020202020204" pitchFamily="34" charset="0"/>
              </a:rPr>
              <a:t>-    </a:t>
            </a:r>
            <a:r>
              <a:rPr lang="en-AU" sz="1400">
                <a:latin typeface="Arial" panose="020B0604020202020204" pitchFamily="34" charset="0"/>
                <a:cs typeface="Arial" panose="020B0604020202020204" pitchFamily="34" charset="0"/>
              </a:rPr>
              <a:t>The sustainability of ecological, social and economic systems is achieved through informed individual and community action that values local and global equity and fairness across generations into the future. </a:t>
            </a:r>
            <a:endParaRPr lang="en-US" sz="1400">
              <a:latin typeface="Arial" panose="020B0604020202020204" pitchFamily="34" charset="0"/>
              <a:cs typeface="Arial" panose="020B0604020202020204" pitchFamily="34" charset="0"/>
            </a:endParaRPr>
          </a:p>
          <a:p>
            <a:endParaRPr lang="en-AU" sz="1400" b="1">
              <a:latin typeface="Arial" panose="020B0604020202020204" pitchFamily="34" charset="0"/>
              <a:cs typeface="Arial" panose="020B0604020202020204" pitchFamily="34" charset="0"/>
            </a:endParaRPr>
          </a:p>
          <a:p>
            <a:endParaRPr lang="en-AU" sz="1400" b="1">
              <a:latin typeface="Arial" panose="020B0604020202020204" pitchFamily="34" charset="0"/>
              <a:cs typeface="Arial" panose="020B0604020202020204" pitchFamily="34" charset="0"/>
            </a:endParaRPr>
          </a:p>
          <a:p>
            <a:endParaRPr lang="en-AU" sz="1400" b="1">
              <a:latin typeface="Arial" panose="020B0604020202020204" pitchFamily="34" charset="0"/>
              <a:cs typeface="Arial" panose="020B0604020202020204" pitchFamily="34" charset="0"/>
            </a:endParaRPr>
          </a:p>
          <a:p>
            <a:endParaRPr lang="en-AU" sz="1400" b="1">
              <a:latin typeface="Arial" panose="020B0604020202020204" pitchFamily="34" charset="0"/>
              <a:cs typeface="Arial" panose="020B0604020202020204" pitchFamily="34" charset="0"/>
            </a:endParaRPr>
          </a:p>
          <a:p>
            <a:r>
              <a:rPr lang="en-AU" sz="1400" b="1">
                <a:latin typeface="Arial" panose="020B0604020202020204" pitchFamily="34" charset="0"/>
                <a:cs typeface="Arial" panose="020B0604020202020204" pitchFamily="34" charset="0"/>
              </a:rPr>
              <a:t>Ethical Understanding:  </a:t>
            </a:r>
          </a:p>
          <a:p>
            <a:pPr marL="285750" indent="-285750">
              <a:buFontTx/>
              <a:buChar char="-"/>
            </a:pPr>
            <a:r>
              <a:rPr lang="en-AU" sz="1400">
                <a:latin typeface="Arial" panose="020B0604020202020204" pitchFamily="34" charset="0"/>
                <a:cs typeface="Arial" panose="020B0604020202020204" pitchFamily="34" charset="0"/>
              </a:rPr>
              <a:t>Identify and investigate the nature of ethical concepts, values and character traits, and understand how reasoning can assist ethical judgement. </a:t>
            </a:r>
          </a:p>
          <a:p>
            <a:endParaRPr lang="en-AU" sz="1400" b="1">
              <a:latin typeface="Arial" panose="020B0604020202020204" pitchFamily="34" charset="0"/>
              <a:cs typeface="Arial" panose="020B0604020202020204" pitchFamily="34" charset="0"/>
            </a:endParaRPr>
          </a:p>
          <a:p>
            <a:r>
              <a:rPr lang="en-AU" sz="1400" b="1">
                <a:latin typeface="Arial" panose="020B0604020202020204" pitchFamily="34" charset="0"/>
                <a:cs typeface="Arial" panose="020B0604020202020204" pitchFamily="34" charset="0"/>
              </a:rPr>
              <a:t>Intercultural Understanding:  </a:t>
            </a:r>
          </a:p>
          <a:p>
            <a:pPr marL="285750" indent="-285750">
              <a:buFontTx/>
              <a:buChar char="-"/>
            </a:pPr>
            <a:r>
              <a:rPr lang="en-AU" sz="1400">
                <a:latin typeface="Arial" panose="020B0604020202020204" pitchFamily="34" charset="0"/>
                <a:cs typeface="Arial" panose="020B0604020202020204" pitchFamily="34" charset="0"/>
              </a:rPr>
              <a:t>Intercultural understanding involves students learning about and engaging with diverse cultures in ways that recognise commonalities and differences, create connections with others and cultivate mutual respect.</a:t>
            </a:r>
          </a:p>
          <a:p>
            <a:endParaRPr lang="en-AU" sz="1400" b="1">
              <a:latin typeface="+mn-lt"/>
            </a:endParaRPr>
          </a:p>
          <a:p>
            <a:endParaRPr lang="en-AU" sz="1400" b="1">
              <a:latin typeface="+mn-lt"/>
            </a:endParaRPr>
          </a:p>
          <a:p>
            <a:endParaRPr lang="en-AU" sz="1400" b="1">
              <a:latin typeface="+mn-lt"/>
            </a:endParaRPr>
          </a:p>
          <a:p>
            <a:endParaRPr lang="en-AU" sz="1400" b="1">
              <a:latin typeface="+mn-lt"/>
            </a:endParaRPr>
          </a:p>
          <a:p>
            <a:endParaRPr lang="en-AU" sz="1400" b="1">
              <a:latin typeface="+mn-lt"/>
            </a:endParaRPr>
          </a:p>
        </p:txBody>
      </p:sp>
      <p:sp>
        <p:nvSpPr>
          <p:cNvPr id="6" name="Text Placeholder 5"/>
          <p:cNvSpPr>
            <a:spLocks noGrp="1"/>
          </p:cNvSpPr>
          <p:nvPr>
            <p:ph type="body" sz="quarter" idx="10"/>
          </p:nvPr>
        </p:nvSpPr>
        <p:spPr>
          <a:xfrm>
            <a:off x="562214" y="361950"/>
            <a:ext cx="8251715" cy="800100"/>
          </a:xfrm>
        </p:spPr>
        <p:txBody>
          <a:bodyPr anchor="t"/>
          <a:lstStyle/>
          <a:p>
            <a:r>
              <a:rPr lang="en-AU" sz="3200" b="1">
                <a:solidFill>
                  <a:srgbClr val="A7170B"/>
                </a:solidFill>
              </a:rPr>
              <a:t>FOR TEACHERS: Curriculum links </a:t>
            </a:r>
            <a:endParaRPr lang="en-US" sz="2600" b="1">
              <a:solidFill>
                <a:srgbClr val="A7170B"/>
              </a:solidFill>
            </a:endParaRPr>
          </a:p>
        </p:txBody>
      </p:sp>
    </p:spTree>
    <p:extLst>
      <p:ext uri="{BB962C8B-B14F-4D97-AF65-F5344CB8AC3E}">
        <p14:creationId xmlns:p14="http://schemas.microsoft.com/office/powerpoint/2010/main" val="2451049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414338"/>
            <a:ext cx="7956550" cy="1143000"/>
          </a:xfrm>
        </p:spPr>
        <p:txBody>
          <a:bodyPr wrap="square" numCol="1" compatLnSpc="1">
            <a:prstTxWarp prst="textNoShape">
              <a:avLst/>
            </a:prstTxWarp>
          </a:bodyPr>
          <a:lstStyle/>
          <a:p>
            <a:pPr eaLnBrk="1" hangingPunct="1"/>
            <a:r>
              <a:rPr lang="en-AU" altLang="en-US" cap="none"/>
              <a:t>ASSETS CAN INCLUDE:</a:t>
            </a:r>
            <a:endParaRPr lang="en-AU" altLang="en-US" sz="4000" cap="none"/>
          </a:p>
        </p:txBody>
      </p:sp>
      <p:sp>
        <p:nvSpPr>
          <p:cNvPr id="66563" name="Text Placeholder 2"/>
          <p:cNvSpPr>
            <a:spLocks noGrp="1"/>
          </p:cNvSpPr>
          <p:nvPr>
            <p:ph type="body" sz="quarter" idx="10"/>
          </p:nvPr>
        </p:nvSpPr>
        <p:spPr bwMode="auto">
          <a:xfrm>
            <a:off x="539750" y="1412776"/>
            <a:ext cx="3816350" cy="4164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85750" lvl="1" indent="-285750" eaLnBrk="1" hangingPunct="1">
              <a:buFont typeface="Arial" charset="0"/>
              <a:buChar char="•"/>
            </a:pPr>
            <a:r>
              <a:rPr lang="en-AU" altLang="en-US"/>
              <a:t>Stories of past success</a:t>
            </a:r>
          </a:p>
          <a:p>
            <a:pPr marL="285750" lvl="1" indent="-285750" eaLnBrk="1" hangingPunct="1">
              <a:buFont typeface="Arial" charset="0"/>
              <a:buChar char="•"/>
            </a:pPr>
            <a:r>
              <a:rPr lang="en-AU" altLang="en-US"/>
              <a:t>Knowledge, experiences, innovations, talents and skills of individuals</a:t>
            </a:r>
          </a:p>
          <a:p>
            <a:pPr marL="285750" lvl="1" indent="-285750" eaLnBrk="1" hangingPunct="1">
              <a:buFont typeface="Arial" charset="0"/>
              <a:buChar char="•"/>
            </a:pPr>
            <a:r>
              <a:rPr lang="en-AU" altLang="en-US"/>
              <a:t>Physical assets and natural resources</a:t>
            </a:r>
          </a:p>
          <a:p>
            <a:pPr marL="285750" lvl="1" indent="-285750" eaLnBrk="1" hangingPunct="1">
              <a:buFont typeface="Arial" charset="0"/>
              <a:buChar char="•"/>
            </a:pPr>
            <a:r>
              <a:rPr lang="en-AU" altLang="en-US"/>
              <a:t>Financial resources</a:t>
            </a:r>
          </a:p>
          <a:p>
            <a:pPr marL="285750" lvl="1" indent="-285750" eaLnBrk="1" hangingPunct="1">
              <a:buFont typeface="Arial" charset="0"/>
              <a:buChar char="•"/>
            </a:pPr>
            <a:r>
              <a:rPr lang="en-AU" altLang="en-US"/>
              <a:t>Cultural assets (including traditions of mutual aid and collective action – e.g. the spirit of Ubuntu – the belief that a person is only a person through the help of others, including values such as compassion, respect and human dignity)</a:t>
            </a:r>
          </a:p>
          <a:p>
            <a:pPr marL="285750" lvl="1" indent="-285750" eaLnBrk="1" hangingPunct="1">
              <a:buFont typeface="Arial" charset="0"/>
              <a:buChar char="•"/>
            </a:pPr>
            <a:r>
              <a:rPr lang="en-AU" altLang="en-US"/>
              <a:t>Local institutions</a:t>
            </a:r>
          </a:p>
        </p:txBody>
      </p:sp>
      <p:sp>
        <p:nvSpPr>
          <p:cNvPr id="66564" name="Text Placeholder 3"/>
          <p:cNvSpPr>
            <a:spLocks noGrp="1"/>
          </p:cNvSpPr>
          <p:nvPr>
            <p:ph type="body" sz="quarter" idx="11"/>
          </p:nvPr>
        </p:nvSpPr>
        <p:spPr bwMode="auto">
          <a:xfrm>
            <a:off x="4587875" y="5300663"/>
            <a:ext cx="3908425" cy="471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AU" sz="1000" err="1">
                <a:solidFill>
                  <a:schemeClr val="tx1"/>
                </a:solidFill>
              </a:rPr>
              <a:t>Doney</a:t>
            </a:r>
            <a:r>
              <a:rPr lang="en-AU" sz="1000">
                <a:solidFill>
                  <a:schemeClr val="tx1"/>
                </a:solidFill>
              </a:rPr>
              <a:t> and her son, Junior, using the hand washing facility they learnt to use through the CADECOM program. Photo Credit: Andrew Garrick and Andrew Mc </a:t>
            </a:r>
            <a:r>
              <a:rPr lang="en-AU" sz="1000" err="1">
                <a:solidFill>
                  <a:schemeClr val="tx1"/>
                </a:solidFill>
              </a:rPr>
              <a:t>Clymont</a:t>
            </a:r>
            <a:r>
              <a:rPr lang="en-AU" sz="1000">
                <a:solidFill>
                  <a:schemeClr val="tx1"/>
                </a:solidFill>
              </a:rPr>
              <a:t>. </a:t>
            </a:r>
            <a:endParaRPr lang="en-AU" altLang="en-US" sz="1000">
              <a:solidFill>
                <a:schemeClr val="tx1"/>
              </a:solidFill>
              <a:latin typeface="Arial" panose="020B0604020202020204" pitchFamily="34" charset="0"/>
            </a:endParaRPr>
          </a:p>
          <a:p>
            <a:pPr eaLnBrk="1" hangingPunct="1"/>
            <a:endParaRPr lang="en-AU" altLang="en-US" sz="1000">
              <a:latin typeface="Arial" panose="020B0604020202020204" pitchFamily="34" charset="0"/>
            </a:endParaRPr>
          </a:p>
        </p:txBody>
      </p:sp>
      <p:sp>
        <p:nvSpPr>
          <p:cNvPr id="7" name="Freeform 1"/>
          <p:cNvSpPr>
            <a:spLocks noChangeArrowheads="1"/>
          </p:cNvSpPr>
          <p:nvPr/>
        </p:nvSpPr>
        <p:spPr bwMode="auto">
          <a:xfrm>
            <a:off x="4579740" y="1412776"/>
            <a:ext cx="4032448" cy="3827432"/>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blipFill>
            <a:blip r:embed="rId3" cstate="screen">
              <a:extLst>
                <a:ext uri="{28A0092B-C50C-407E-A947-70E740481C1C}">
                  <a14:useLocalDpi xmlns:a14="http://schemas.microsoft.com/office/drawing/2010/main"/>
                </a:ext>
              </a:extLst>
            </a:blip>
            <a:srcRect/>
            <a:stretch>
              <a:fillRect/>
            </a:stretch>
          </a:blipFill>
          <a:ln>
            <a:noFill/>
          </a:ln>
          <a:effectLst/>
        </p:spPr>
        <p:txBody>
          <a:bodyPr wrap="none" anchor="ctr"/>
          <a:lstStyle/>
          <a:p>
            <a:endParaRPr lang="en-US"/>
          </a:p>
        </p:txBody>
      </p:sp>
    </p:spTree>
    <p:extLst>
      <p:ext uri="{BB962C8B-B14F-4D97-AF65-F5344CB8AC3E}">
        <p14:creationId xmlns:p14="http://schemas.microsoft.com/office/powerpoint/2010/main" val="35325403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414338"/>
            <a:ext cx="7956550" cy="1143000"/>
          </a:xfrm>
        </p:spPr>
        <p:txBody>
          <a:bodyPr wrap="square" numCol="1" compatLnSpc="1">
            <a:prstTxWarp prst="textNoShape">
              <a:avLst/>
            </a:prstTxWarp>
          </a:bodyPr>
          <a:lstStyle/>
          <a:p>
            <a:pPr eaLnBrk="1" hangingPunct="1"/>
            <a:r>
              <a:rPr lang="en-AU" altLang="en-US" cap="none"/>
              <a:t>ASSETS CAN INCLUDE:</a:t>
            </a:r>
            <a:endParaRPr lang="en-AU" altLang="en-US" sz="4000" cap="none"/>
          </a:p>
        </p:txBody>
      </p:sp>
      <p:sp>
        <p:nvSpPr>
          <p:cNvPr id="66563" name="Text Placeholder 2"/>
          <p:cNvSpPr>
            <a:spLocks noGrp="1"/>
          </p:cNvSpPr>
          <p:nvPr>
            <p:ph type="body" sz="quarter" idx="10"/>
          </p:nvPr>
        </p:nvSpPr>
        <p:spPr bwMode="auto">
          <a:xfrm>
            <a:off x="539750" y="1412776"/>
            <a:ext cx="3816350" cy="4164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85750" lvl="1" indent="-285750" eaLnBrk="1" hangingPunct="1">
              <a:buFont typeface="Arial" charset="0"/>
              <a:buChar char="•"/>
            </a:pPr>
            <a:r>
              <a:rPr lang="en-AU" altLang="en-US"/>
              <a:t>Stories of past success</a:t>
            </a:r>
          </a:p>
          <a:p>
            <a:pPr marL="285750" lvl="1" indent="-285750" eaLnBrk="1" hangingPunct="1">
              <a:buFont typeface="Arial" charset="0"/>
              <a:buChar char="•"/>
            </a:pPr>
            <a:r>
              <a:rPr lang="en-AU" altLang="en-US"/>
              <a:t>Knowledge, experiences, innovations, talents and skills of individuals</a:t>
            </a:r>
          </a:p>
          <a:p>
            <a:pPr marL="285750" lvl="1" indent="-285750" eaLnBrk="1" hangingPunct="1">
              <a:buFont typeface="Arial" charset="0"/>
              <a:buChar char="•"/>
            </a:pPr>
            <a:r>
              <a:rPr lang="en-AU" altLang="en-US"/>
              <a:t>Physical assets and natural resources</a:t>
            </a:r>
          </a:p>
          <a:p>
            <a:pPr marL="285750" lvl="1" indent="-285750" eaLnBrk="1" hangingPunct="1">
              <a:buFont typeface="Arial" charset="0"/>
              <a:buChar char="•"/>
            </a:pPr>
            <a:r>
              <a:rPr lang="en-AU" altLang="en-US"/>
              <a:t>Financial resources</a:t>
            </a:r>
          </a:p>
          <a:p>
            <a:pPr marL="285750" lvl="1" indent="-285750" eaLnBrk="1" hangingPunct="1">
              <a:buFont typeface="Arial" charset="0"/>
              <a:buChar char="•"/>
            </a:pPr>
            <a:r>
              <a:rPr lang="en-AU" altLang="en-US"/>
              <a:t>Cultural assets (including traditions of mutual aid and collective action – e.g. the spirit of Ubuntu – the belief that a person is only a person through the help of others, including values such as compassion, respect and human dignity)</a:t>
            </a:r>
          </a:p>
          <a:p>
            <a:pPr marL="285750" lvl="1" indent="-285750" eaLnBrk="1" hangingPunct="1">
              <a:buFont typeface="Arial" charset="0"/>
              <a:buChar char="•"/>
            </a:pPr>
            <a:r>
              <a:rPr lang="en-AU" altLang="en-US"/>
              <a:t>Local institutions</a:t>
            </a:r>
          </a:p>
          <a:p>
            <a:pPr marL="285750" lvl="1" indent="-285750" eaLnBrk="1" hangingPunct="1">
              <a:buFont typeface="Arial" charset="0"/>
              <a:buChar char="•"/>
            </a:pPr>
            <a:r>
              <a:rPr lang="en-AU" altLang="en-US"/>
              <a:t>Associations and social networks</a:t>
            </a:r>
          </a:p>
        </p:txBody>
      </p:sp>
      <p:sp>
        <p:nvSpPr>
          <p:cNvPr id="66564" name="Text Placeholder 3"/>
          <p:cNvSpPr>
            <a:spLocks noGrp="1"/>
          </p:cNvSpPr>
          <p:nvPr>
            <p:ph type="body" sz="quarter" idx="11"/>
          </p:nvPr>
        </p:nvSpPr>
        <p:spPr bwMode="auto">
          <a:xfrm>
            <a:off x="4587875" y="5300663"/>
            <a:ext cx="3908425" cy="471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AU" sz="1000" err="1">
                <a:solidFill>
                  <a:schemeClr val="tx1"/>
                </a:solidFill>
              </a:rPr>
              <a:t>Doney</a:t>
            </a:r>
            <a:r>
              <a:rPr lang="en-AU" sz="1000">
                <a:solidFill>
                  <a:schemeClr val="tx1"/>
                </a:solidFill>
              </a:rPr>
              <a:t> and her son, Junior, using the hand washing facility they learnt to use through the CADECOM program. Photo Credit: Andrew Garrick and Andrew Mc </a:t>
            </a:r>
            <a:r>
              <a:rPr lang="en-AU" sz="1000" err="1">
                <a:solidFill>
                  <a:schemeClr val="tx1"/>
                </a:solidFill>
              </a:rPr>
              <a:t>Clymont</a:t>
            </a:r>
            <a:r>
              <a:rPr lang="en-AU" sz="1000">
                <a:solidFill>
                  <a:schemeClr val="tx1"/>
                </a:solidFill>
              </a:rPr>
              <a:t>. </a:t>
            </a:r>
            <a:endParaRPr lang="en-AU" altLang="en-US" sz="1000">
              <a:solidFill>
                <a:schemeClr val="tx1"/>
              </a:solidFill>
              <a:latin typeface="Arial" panose="020B0604020202020204" pitchFamily="34" charset="0"/>
            </a:endParaRPr>
          </a:p>
          <a:p>
            <a:pPr eaLnBrk="1" hangingPunct="1"/>
            <a:endParaRPr lang="en-AU" altLang="en-US" sz="1000">
              <a:latin typeface="Arial" panose="020B0604020202020204" pitchFamily="34" charset="0"/>
            </a:endParaRPr>
          </a:p>
          <a:p>
            <a:pPr eaLnBrk="1" hangingPunct="1"/>
            <a:endParaRPr lang="en-AU" altLang="en-US" sz="1000">
              <a:latin typeface="Arial" panose="020B0604020202020204" pitchFamily="34" charset="0"/>
            </a:endParaRPr>
          </a:p>
        </p:txBody>
      </p:sp>
      <p:sp>
        <p:nvSpPr>
          <p:cNvPr id="7" name="Freeform 1"/>
          <p:cNvSpPr>
            <a:spLocks noChangeArrowheads="1"/>
          </p:cNvSpPr>
          <p:nvPr/>
        </p:nvSpPr>
        <p:spPr bwMode="auto">
          <a:xfrm>
            <a:off x="4579740" y="1412776"/>
            <a:ext cx="4032448" cy="3827432"/>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blipFill>
            <a:blip r:embed="rId3" cstate="screen">
              <a:extLst>
                <a:ext uri="{28A0092B-C50C-407E-A947-70E740481C1C}">
                  <a14:useLocalDpi xmlns:a14="http://schemas.microsoft.com/office/drawing/2010/main"/>
                </a:ext>
              </a:extLst>
            </a:blip>
            <a:srcRect/>
            <a:stretch>
              <a:fillRect/>
            </a:stretch>
          </a:blipFill>
          <a:ln>
            <a:noFill/>
          </a:ln>
          <a:effectLst/>
        </p:spPr>
        <p:txBody>
          <a:bodyPr wrap="none" anchor="ctr"/>
          <a:lstStyle/>
          <a:p>
            <a:endParaRPr lang="en-US"/>
          </a:p>
        </p:txBody>
      </p:sp>
    </p:spTree>
    <p:extLst>
      <p:ext uri="{BB962C8B-B14F-4D97-AF65-F5344CB8AC3E}">
        <p14:creationId xmlns:p14="http://schemas.microsoft.com/office/powerpoint/2010/main" val="1251090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Placeholder 1"/>
          <p:cNvSpPr>
            <a:spLocks noGrp="1"/>
          </p:cNvSpPr>
          <p:nvPr>
            <p:ph type="body" sz="quarter" idx="11"/>
          </p:nvPr>
        </p:nvSpPr>
        <p:spPr bwMode="auto">
          <a:xfrm>
            <a:off x="2700338" y="1412875"/>
            <a:ext cx="3743325" cy="3522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AU" altLang="en-US" sz="7000">
                <a:latin typeface="Felt Tip Roman" pitchFamily="66" charset="0"/>
              </a:rPr>
              <a:t>‘Nobody has nothing’</a:t>
            </a:r>
            <a:endParaRPr lang="en-AU" altLang="en-US" sz="7000" b="1">
              <a:latin typeface="Felt Tip Roman" pitchFamily="66"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414338"/>
            <a:ext cx="7956550" cy="1143000"/>
          </a:xfrm>
        </p:spPr>
        <p:txBody>
          <a:bodyPr wrap="square" numCol="1" compatLnSpc="1">
            <a:prstTxWarp prst="textNoShape">
              <a:avLst/>
            </a:prstTxWarp>
          </a:bodyPr>
          <a:lstStyle/>
          <a:p>
            <a:pPr eaLnBrk="1" hangingPunct="1"/>
            <a:r>
              <a:rPr lang="en-AU" altLang="en-US" cap="none"/>
              <a:t>‘NOBODY HAS NOTHING’</a:t>
            </a:r>
            <a:endParaRPr lang="en-AU" altLang="en-US" sz="4000" cap="none"/>
          </a:p>
        </p:txBody>
      </p:sp>
      <p:sp>
        <p:nvSpPr>
          <p:cNvPr id="69635" name="Text Placeholder 2"/>
          <p:cNvSpPr>
            <a:spLocks noGrp="1"/>
          </p:cNvSpPr>
          <p:nvPr>
            <p:ph type="body" sz="quarter" idx="10"/>
          </p:nvPr>
        </p:nvSpPr>
        <p:spPr bwMode="auto">
          <a:xfrm>
            <a:off x="539750" y="1903413"/>
            <a:ext cx="3816350" cy="3744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eaLnBrk="1" hangingPunct="1"/>
            <a:r>
              <a:rPr lang="en-AU" altLang="en-US"/>
              <a:t>African nations are some of the richest nations on earth - that is, if you measure wealth by the strength of people, power of communities, local resources, skills and resilience. </a:t>
            </a:r>
          </a:p>
          <a:p>
            <a:pPr lvl="1" eaLnBrk="1" hangingPunct="1"/>
            <a:endParaRPr lang="en-AU" altLang="en-US"/>
          </a:p>
          <a:p>
            <a:pPr lvl="1" eaLnBrk="1" hangingPunct="1"/>
            <a:r>
              <a:rPr lang="en-AU" altLang="en-US"/>
              <a:t>This richness, however, is in stark contrast to most African nations’ material wealth.</a:t>
            </a:r>
          </a:p>
          <a:p>
            <a:pPr lvl="1" eaLnBrk="1" hangingPunct="1"/>
            <a:endParaRPr lang="en-AU" altLang="en-US"/>
          </a:p>
        </p:txBody>
      </p:sp>
      <p:sp>
        <p:nvSpPr>
          <p:cNvPr id="69636" name="Text Placeholder 3"/>
          <p:cNvSpPr>
            <a:spLocks noGrp="1"/>
          </p:cNvSpPr>
          <p:nvPr>
            <p:ph type="body" sz="quarter" idx="11"/>
          </p:nvPr>
        </p:nvSpPr>
        <p:spPr bwMode="auto">
          <a:xfrm>
            <a:off x="4587875" y="5300663"/>
            <a:ext cx="3908425" cy="471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AU" altLang="en-US" sz="1000">
                <a:solidFill>
                  <a:schemeClr val="tx1"/>
                </a:solidFill>
                <a:latin typeface="Arial" panose="020B0604020202020204" pitchFamily="34" charset="0"/>
              </a:rPr>
              <a:t>Credit: Caritas Australia</a:t>
            </a:r>
          </a:p>
          <a:p>
            <a:pPr eaLnBrk="1" hangingPunct="1"/>
            <a:endParaRPr lang="en-AU" altLang="en-US" sz="1000">
              <a:latin typeface="Arial" panose="020B0604020202020204" pitchFamily="34" charset="0"/>
            </a:endParaRPr>
          </a:p>
        </p:txBody>
      </p:sp>
      <p:sp>
        <p:nvSpPr>
          <p:cNvPr id="5" name="Freeform 1"/>
          <p:cNvSpPr>
            <a:spLocks noChangeArrowheads="1"/>
          </p:cNvSpPr>
          <p:nvPr/>
        </p:nvSpPr>
        <p:spPr bwMode="auto">
          <a:xfrm>
            <a:off x="4577520" y="1903633"/>
            <a:ext cx="3918779" cy="3253559"/>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blipFill>
            <a:blip r:embed="rId3" cstate="screen">
              <a:extLst>
                <a:ext uri="{28A0092B-C50C-407E-A947-70E740481C1C}">
                  <a14:useLocalDpi xmlns:a14="http://schemas.microsoft.com/office/drawing/2010/main"/>
                </a:ext>
              </a:extLst>
            </a:blip>
            <a:srcRect/>
            <a:stretch>
              <a:fillRect/>
            </a:stretch>
          </a:blipFill>
          <a:ln>
            <a:noFill/>
          </a:ln>
          <a:effec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latin typeface="Arial" panose="020B0604020202020204"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414338"/>
            <a:ext cx="7956550" cy="1143000"/>
          </a:xfrm>
        </p:spPr>
        <p:txBody>
          <a:bodyPr wrap="square" numCol="1" compatLnSpc="1">
            <a:prstTxWarp prst="textNoShape">
              <a:avLst/>
            </a:prstTxWarp>
          </a:bodyPr>
          <a:lstStyle/>
          <a:p>
            <a:pPr eaLnBrk="1" hangingPunct="1"/>
            <a:r>
              <a:rPr lang="en-AU" altLang="en-US" cap="none"/>
              <a:t>‘NOBODY HAS NOTHING’</a:t>
            </a:r>
            <a:endParaRPr lang="en-AU" altLang="en-US" sz="4000" cap="none"/>
          </a:p>
        </p:txBody>
      </p:sp>
      <p:sp>
        <p:nvSpPr>
          <p:cNvPr id="71683" name="Text Placeholder 2"/>
          <p:cNvSpPr>
            <a:spLocks noGrp="1"/>
          </p:cNvSpPr>
          <p:nvPr>
            <p:ph type="body" sz="quarter" idx="10"/>
          </p:nvPr>
        </p:nvSpPr>
        <p:spPr bwMode="auto">
          <a:xfrm>
            <a:off x="539750" y="1916113"/>
            <a:ext cx="3816350" cy="3744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eaLnBrk="1" hangingPunct="1"/>
            <a:r>
              <a:rPr lang="en-AU" altLang="en-US"/>
              <a:t>Malawi and Tanzania have some of the highest levels of poverty in the world.  </a:t>
            </a:r>
          </a:p>
          <a:p>
            <a:pPr lvl="1" eaLnBrk="1" hangingPunct="1"/>
            <a:endParaRPr lang="en-AU" altLang="en-US"/>
          </a:p>
          <a:p>
            <a:pPr lvl="1" eaLnBrk="1" hangingPunct="1"/>
            <a:r>
              <a:rPr lang="en-AU" altLang="en-US"/>
              <a:t>In Tanzania 46.6% of the population live in extreme poverty (on less than $1.90 per day), and in Malawi the proportion is even higher at 70.9%. </a:t>
            </a:r>
          </a:p>
          <a:p>
            <a:pPr lvl="1" eaLnBrk="1" hangingPunct="1"/>
            <a:endParaRPr lang="en-AU" altLang="en-US"/>
          </a:p>
          <a:p>
            <a:pPr lvl="1" eaLnBrk="1" hangingPunct="1"/>
            <a:r>
              <a:rPr lang="en-AU" altLang="en-US"/>
              <a:t>Over 80% of the population in both countries live rurally and are dependent on the land.</a:t>
            </a:r>
          </a:p>
        </p:txBody>
      </p:sp>
      <p:sp>
        <p:nvSpPr>
          <p:cNvPr id="71684" name="Text Placeholder 3"/>
          <p:cNvSpPr>
            <a:spLocks noGrp="1"/>
          </p:cNvSpPr>
          <p:nvPr>
            <p:ph type="body" sz="quarter" idx="11"/>
          </p:nvPr>
        </p:nvSpPr>
        <p:spPr bwMode="auto">
          <a:xfrm>
            <a:off x="4587875" y="5300663"/>
            <a:ext cx="3908425" cy="471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AU" altLang="en-US" sz="1000">
                <a:solidFill>
                  <a:schemeClr val="tx1"/>
                </a:solidFill>
                <a:latin typeface="Arial" panose="020B0604020202020204" pitchFamily="34" charset="0"/>
              </a:rPr>
              <a:t>© Nokia 2015 © Microsoft Corporation</a:t>
            </a:r>
          </a:p>
        </p:txBody>
      </p:sp>
      <p:sp>
        <p:nvSpPr>
          <p:cNvPr id="5" name="Freeform 1"/>
          <p:cNvSpPr>
            <a:spLocks noChangeArrowheads="1"/>
          </p:cNvSpPr>
          <p:nvPr/>
        </p:nvSpPr>
        <p:spPr bwMode="auto">
          <a:xfrm>
            <a:off x="4577520" y="1903633"/>
            <a:ext cx="3918779" cy="3253559"/>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blipFill>
            <a:blip r:embed="rId3" cstate="screen">
              <a:extLst>
                <a:ext uri="{28A0092B-C50C-407E-A947-70E740481C1C}">
                  <a14:useLocalDpi xmlns:a14="http://schemas.microsoft.com/office/drawing/2010/main"/>
                </a:ext>
              </a:extLst>
            </a:blip>
            <a:srcRect/>
            <a:stretch>
              <a:fillRect/>
            </a:stretch>
          </a:blipFill>
          <a:ln>
            <a:noFill/>
          </a:ln>
          <a:effec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latin typeface="Arial" panose="020B0604020202020204"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414338"/>
            <a:ext cx="7956550" cy="1143000"/>
          </a:xfrm>
        </p:spPr>
        <p:txBody>
          <a:bodyPr wrap="square" numCol="1" compatLnSpc="1">
            <a:prstTxWarp prst="textNoShape">
              <a:avLst/>
            </a:prstTxWarp>
          </a:bodyPr>
          <a:lstStyle/>
          <a:p>
            <a:pPr eaLnBrk="1" hangingPunct="1"/>
            <a:r>
              <a:rPr lang="en-AU" altLang="en-US" cap="none"/>
              <a:t>‘NOBODY HAS NOTHING’</a:t>
            </a:r>
            <a:endParaRPr lang="en-AU" altLang="en-US" sz="4000" cap="none"/>
          </a:p>
        </p:txBody>
      </p:sp>
      <p:sp>
        <p:nvSpPr>
          <p:cNvPr id="73731" name="Text Placeholder 2"/>
          <p:cNvSpPr>
            <a:spLocks noGrp="1"/>
          </p:cNvSpPr>
          <p:nvPr>
            <p:ph type="body" sz="quarter" idx="10"/>
          </p:nvPr>
        </p:nvSpPr>
        <p:spPr bwMode="auto">
          <a:xfrm>
            <a:off x="539750" y="1903413"/>
            <a:ext cx="3816350" cy="3744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eaLnBrk="1" hangingPunct="1"/>
            <a:r>
              <a:rPr lang="en-AU" altLang="en-US"/>
              <a:t>Many communities suffer chronic food shortages, malnourishment and poor economic growth as a result of the quality of land, poor transport access, vulnerability to natural disasters and market price fluctuations. </a:t>
            </a:r>
          </a:p>
          <a:p>
            <a:pPr lvl="1" eaLnBrk="1" hangingPunct="1"/>
            <a:endParaRPr lang="en-AU" altLang="en-US"/>
          </a:p>
        </p:txBody>
      </p:sp>
      <p:sp>
        <p:nvSpPr>
          <p:cNvPr id="73732" name="Text Placeholder 3"/>
          <p:cNvSpPr>
            <a:spLocks noGrp="1"/>
          </p:cNvSpPr>
          <p:nvPr>
            <p:ph type="body" sz="quarter" idx="11"/>
          </p:nvPr>
        </p:nvSpPr>
        <p:spPr bwMode="auto">
          <a:xfrm>
            <a:off x="4587875" y="5300663"/>
            <a:ext cx="3908425" cy="471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AU" altLang="en-US" sz="1050">
                <a:solidFill>
                  <a:schemeClr val="tx1"/>
                </a:solidFill>
                <a:latin typeface="Arial" panose="020B0604020202020204" pitchFamily="34" charset="0"/>
              </a:rPr>
              <a:t>The land in both Tanzania and Malawi is arid and drought-like most of the year. Photo credit: Caritas Australia.</a:t>
            </a:r>
          </a:p>
        </p:txBody>
      </p:sp>
      <p:sp>
        <p:nvSpPr>
          <p:cNvPr id="5" name="Freeform 1"/>
          <p:cNvSpPr>
            <a:spLocks noChangeArrowheads="1"/>
          </p:cNvSpPr>
          <p:nvPr/>
        </p:nvSpPr>
        <p:spPr bwMode="auto">
          <a:xfrm>
            <a:off x="4577520" y="1903633"/>
            <a:ext cx="3918779" cy="3253559"/>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blipFill>
            <a:blip r:embed="rId3" cstate="screen">
              <a:extLst>
                <a:ext uri="{28A0092B-C50C-407E-A947-70E740481C1C}">
                  <a14:useLocalDpi xmlns:a14="http://schemas.microsoft.com/office/drawing/2010/main"/>
                </a:ext>
              </a:extLst>
            </a:blip>
            <a:srcRect/>
            <a:stretch>
              <a:fillRect/>
            </a:stretch>
          </a:blipFill>
          <a:ln>
            <a:noFill/>
          </a:ln>
          <a:effec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latin typeface="Arial" panose="020B0604020202020204"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414338"/>
            <a:ext cx="7956550" cy="1143000"/>
          </a:xfrm>
        </p:spPr>
        <p:txBody>
          <a:bodyPr wrap="square" numCol="1" compatLnSpc="1">
            <a:prstTxWarp prst="textNoShape">
              <a:avLst/>
            </a:prstTxWarp>
          </a:bodyPr>
          <a:lstStyle/>
          <a:p>
            <a:pPr eaLnBrk="1" hangingPunct="1"/>
            <a:r>
              <a:rPr lang="en-AU" altLang="en-US" cap="none"/>
              <a:t>‘NOBODY HAS NOTHING’</a:t>
            </a:r>
            <a:endParaRPr lang="en-AU" altLang="en-US" sz="4000" cap="none"/>
          </a:p>
        </p:txBody>
      </p:sp>
      <p:sp>
        <p:nvSpPr>
          <p:cNvPr id="75779" name="Text Placeholder 2"/>
          <p:cNvSpPr>
            <a:spLocks noGrp="1"/>
          </p:cNvSpPr>
          <p:nvPr>
            <p:ph type="body" sz="quarter" idx="10"/>
          </p:nvPr>
        </p:nvSpPr>
        <p:spPr bwMode="auto">
          <a:xfrm>
            <a:off x="539750" y="1903413"/>
            <a:ext cx="3816350" cy="3744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eaLnBrk="1" hangingPunct="1"/>
            <a:r>
              <a:rPr lang="en-AU" altLang="en-US"/>
              <a:t>Many communities suffer chronic food shortages, malnourishment and poor economic growth as a result of the quality of land, poor transport access, vulnerability to natural disasters and market price fluctuations. </a:t>
            </a:r>
          </a:p>
          <a:p>
            <a:pPr lvl="1" eaLnBrk="1" hangingPunct="1"/>
            <a:endParaRPr lang="en-AU" altLang="en-US"/>
          </a:p>
          <a:p>
            <a:pPr lvl="1" eaLnBrk="1" hangingPunct="1"/>
            <a:r>
              <a:rPr lang="en-AU" altLang="en-US"/>
              <a:t>Malawi and Tanzania also struggle with limitations to household water supply. In Tanzania, only 47 percent of the population has access to sanitation facilities, including basic handwashing facilities, and 33.6 percent to safe drinking water.</a:t>
            </a:r>
          </a:p>
        </p:txBody>
      </p:sp>
      <p:sp>
        <p:nvSpPr>
          <p:cNvPr id="75780" name="Text Placeholder 3"/>
          <p:cNvSpPr>
            <a:spLocks noGrp="1"/>
          </p:cNvSpPr>
          <p:nvPr>
            <p:ph type="body" sz="quarter" idx="11"/>
          </p:nvPr>
        </p:nvSpPr>
        <p:spPr bwMode="auto">
          <a:xfrm>
            <a:off x="4587875" y="5300663"/>
            <a:ext cx="3908425" cy="471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AU" altLang="en-US" sz="1050">
                <a:solidFill>
                  <a:schemeClr val="tx1"/>
                </a:solidFill>
                <a:latin typeface="Arial" panose="020B0604020202020204" pitchFamily="34" charset="0"/>
              </a:rPr>
              <a:t>The land in both Tanzania and Malawi is arid and drought-like most of the year. Photo credit: Caritas Australia.</a:t>
            </a:r>
          </a:p>
        </p:txBody>
      </p:sp>
      <p:sp>
        <p:nvSpPr>
          <p:cNvPr id="5" name="Freeform 1"/>
          <p:cNvSpPr>
            <a:spLocks noChangeArrowheads="1"/>
          </p:cNvSpPr>
          <p:nvPr/>
        </p:nvSpPr>
        <p:spPr bwMode="auto">
          <a:xfrm>
            <a:off x="4577520" y="1903633"/>
            <a:ext cx="3918779" cy="3253559"/>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blipFill>
            <a:blip r:embed="rId3" cstate="screen">
              <a:extLst>
                <a:ext uri="{28A0092B-C50C-407E-A947-70E740481C1C}">
                  <a14:useLocalDpi xmlns:a14="http://schemas.microsoft.com/office/drawing/2010/main"/>
                </a:ext>
              </a:extLst>
            </a:blip>
            <a:srcRect/>
            <a:stretch>
              <a:fillRect/>
            </a:stretch>
          </a:blipFill>
          <a:ln>
            <a:noFill/>
          </a:ln>
          <a:effec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latin typeface="Arial" panose="020B0604020202020204"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414338"/>
            <a:ext cx="7956550" cy="1143000"/>
          </a:xfrm>
        </p:spPr>
        <p:txBody>
          <a:bodyPr/>
          <a:lstStyle/>
          <a:p>
            <a:pPr>
              <a:defRPr/>
            </a:pPr>
            <a:r>
              <a:rPr lang="en-AU" sz="3600"/>
              <a:t>Improving food security and access to water in Africa</a:t>
            </a:r>
          </a:p>
        </p:txBody>
      </p:sp>
      <p:sp>
        <p:nvSpPr>
          <p:cNvPr id="77827" name="Text Placeholder 2"/>
          <p:cNvSpPr>
            <a:spLocks noGrp="1"/>
          </p:cNvSpPr>
          <p:nvPr>
            <p:ph type="body" sz="quarter" idx="10"/>
          </p:nvPr>
        </p:nvSpPr>
        <p:spPr bwMode="auto">
          <a:xfrm>
            <a:off x="539750" y="1903413"/>
            <a:ext cx="3816350" cy="3744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eaLnBrk="1" hangingPunct="1"/>
            <a:r>
              <a:rPr lang="en-AU" altLang="en-US"/>
              <a:t>Caritas Australia and our African partners recognise that food and water are not only fundamental to life, but they are essential for people to live in dignity and in good health. </a:t>
            </a:r>
          </a:p>
          <a:p>
            <a:pPr lvl="1" eaLnBrk="1" hangingPunct="1"/>
            <a:endParaRPr lang="en-AU" altLang="en-US"/>
          </a:p>
          <a:p>
            <a:pPr lvl="1" eaLnBrk="1" hangingPunct="1"/>
            <a:r>
              <a:rPr lang="en-AU" altLang="en-US"/>
              <a:t>Having access to food and water enables communities to develop livelihoods, earn an income and learn new skills. </a:t>
            </a:r>
          </a:p>
        </p:txBody>
      </p:sp>
      <p:sp>
        <p:nvSpPr>
          <p:cNvPr id="77828" name="Text Placeholder 3"/>
          <p:cNvSpPr>
            <a:spLocks noGrp="1"/>
          </p:cNvSpPr>
          <p:nvPr>
            <p:ph type="body" sz="quarter" idx="11"/>
          </p:nvPr>
        </p:nvSpPr>
        <p:spPr bwMode="auto">
          <a:xfrm>
            <a:off x="4587875" y="5300663"/>
            <a:ext cx="3908425" cy="471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AU" altLang="en-US" sz="1050">
                <a:solidFill>
                  <a:schemeClr val="tx1"/>
                </a:solidFill>
                <a:latin typeface="Arial" panose="020B0604020202020204" pitchFamily="34" charset="0"/>
              </a:rPr>
              <a:t>A family in </a:t>
            </a:r>
            <a:r>
              <a:rPr lang="en-AU" altLang="en-US" sz="1050" err="1">
                <a:solidFill>
                  <a:schemeClr val="tx1"/>
                </a:solidFill>
                <a:latin typeface="Arial" panose="020B0604020202020204" pitchFamily="34" charset="0"/>
              </a:rPr>
              <a:t>Kamphata</a:t>
            </a:r>
            <a:r>
              <a:rPr lang="en-AU" altLang="en-US" sz="1050">
                <a:solidFill>
                  <a:schemeClr val="tx1"/>
                </a:solidFill>
                <a:latin typeface="Arial" panose="020B0604020202020204" pitchFamily="34" charset="0"/>
              </a:rPr>
              <a:t>, Malawi. Photo credit: John Reed.</a:t>
            </a:r>
          </a:p>
        </p:txBody>
      </p:sp>
      <p:sp>
        <p:nvSpPr>
          <p:cNvPr id="5" name="Freeform 1"/>
          <p:cNvSpPr>
            <a:spLocks noChangeArrowheads="1"/>
          </p:cNvSpPr>
          <p:nvPr/>
        </p:nvSpPr>
        <p:spPr bwMode="auto">
          <a:xfrm>
            <a:off x="4577520" y="1903633"/>
            <a:ext cx="3918779" cy="3253559"/>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blipFill>
            <a:blip r:embed="rId3" cstate="screen">
              <a:extLst>
                <a:ext uri="{28A0092B-C50C-407E-A947-70E740481C1C}">
                  <a14:useLocalDpi xmlns:a14="http://schemas.microsoft.com/office/drawing/2010/main"/>
                </a:ext>
              </a:extLst>
            </a:blip>
            <a:srcRect/>
            <a:stretch>
              <a:fillRect/>
            </a:stretch>
          </a:blipFill>
          <a:ln>
            <a:noFill/>
          </a:ln>
          <a:effec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latin typeface="Arial" panose="020B0604020202020204"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414338"/>
            <a:ext cx="7956550" cy="1143000"/>
          </a:xfrm>
        </p:spPr>
        <p:txBody>
          <a:bodyPr/>
          <a:lstStyle/>
          <a:p>
            <a:pPr>
              <a:defRPr/>
            </a:pPr>
            <a:r>
              <a:rPr lang="en-AU" sz="3600"/>
              <a:t>Improving food security and access to water in Africa</a:t>
            </a:r>
          </a:p>
        </p:txBody>
      </p:sp>
      <p:sp>
        <p:nvSpPr>
          <p:cNvPr id="79875" name="Text Placeholder 2"/>
          <p:cNvSpPr>
            <a:spLocks noGrp="1"/>
          </p:cNvSpPr>
          <p:nvPr>
            <p:ph type="body" sz="quarter" idx="10"/>
          </p:nvPr>
        </p:nvSpPr>
        <p:spPr bwMode="auto">
          <a:xfrm>
            <a:off x="539750" y="1903413"/>
            <a:ext cx="3816350" cy="3744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eaLnBrk="1" hangingPunct="1"/>
            <a:r>
              <a:rPr lang="en-AU" altLang="en-US"/>
              <a:t>Caritas Australia financially supports programs that build on our partners’ strengths and experience in helping some of the most vulnerable and marginalised communities in Tanzania and Malawi so they can improve their access to clean and safe water, become more food secure, and have better sanitation and hygiene services.</a:t>
            </a:r>
          </a:p>
        </p:txBody>
      </p:sp>
      <p:sp>
        <p:nvSpPr>
          <p:cNvPr id="79876" name="Text Placeholder 3"/>
          <p:cNvSpPr>
            <a:spLocks noGrp="1"/>
          </p:cNvSpPr>
          <p:nvPr>
            <p:ph type="body" sz="quarter" idx="11"/>
          </p:nvPr>
        </p:nvSpPr>
        <p:spPr bwMode="auto">
          <a:xfrm>
            <a:off x="539750" y="5503487"/>
            <a:ext cx="5256386" cy="471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AU" altLang="en-US" sz="1000">
                <a:solidFill>
                  <a:schemeClr val="tx1"/>
                </a:solidFill>
                <a:latin typeface="Arial" panose="020B0604020202020204" pitchFamily="34" charset="0"/>
              </a:rPr>
              <a:t>Patrick - a Water, Sanitation and Hygiene specialist of </a:t>
            </a:r>
            <a:r>
              <a:rPr lang="en-AU" altLang="en-US" sz="1000" err="1">
                <a:solidFill>
                  <a:schemeClr val="tx1"/>
                </a:solidFill>
                <a:latin typeface="Arial" panose="020B0604020202020204" pitchFamily="34" charset="0"/>
              </a:rPr>
              <a:t>Mbulu</a:t>
            </a:r>
            <a:r>
              <a:rPr lang="en-AU" altLang="en-US" sz="1000">
                <a:solidFill>
                  <a:schemeClr val="tx1"/>
                </a:solidFill>
                <a:latin typeface="Arial" panose="020B0604020202020204" pitchFamily="34" charset="0"/>
              </a:rPr>
              <a:t> Diocese in Tanzania - shows one of the resources he uses with communities to help them improve and teach each other about hygiene and sanitation. Stacey is a Health and Physical Education teacher at Newman College in Perth. She is interested in how these communities manage to communicate important messages of hygiene and sanitation practices so she can communicate this information to her students. Photo credit: Caritas Australia.</a:t>
            </a:r>
          </a:p>
        </p:txBody>
      </p:sp>
      <p:sp>
        <p:nvSpPr>
          <p:cNvPr id="5" name="Freeform 1"/>
          <p:cNvSpPr>
            <a:spLocks noChangeArrowheads="1"/>
          </p:cNvSpPr>
          <p:nvPr/>
        </p:nvSpPr>
        <p:spPr bwMode="auto">
          <a:xfrm>
            <a:off x="4577520" y="1903633"/>
            <a:ext cx="3918779" cy="3253559"/>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blipFill>
            <a:blip r:embed="rId3" cstate="screen">
              <a:extLst>
                <a:ext uri="{28A0092B-C50C-407E-A947-70E740481C1C}">
                  <a14:useLocalDpi xmlns:a14="http://schemas.microsoft.com/office/drawing/2010/main"/>
                </a:ext>
              </a:extLst>
            </a:blip>
            <a:srcRect/>
            <a:stretch>
              <a:fillRect t="406"/>
            </a:stretch>
          </a:blipFill>
          <a:ln>
            <a:noFill/>
          </a:ln>
          <a:effec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latin typeface="Arial" panose="020B0604020202020204"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414338"/>
            <a:ext cx="7956550" cy="1143000"/>
          </a:xfrm>
        </p:spPr>
        <p:txBody>
          <a:bodyPr wrap="square" numCol="1" compatLnSpc="1">
            <a:prstTxWarp prst="textNoShape">
              <a:avLst/>
            </a:prstTxWarp>
          </a:bodyPr>
          <a:lstStyle/>
          <a:p>
            <a:r>
              <a:rPr lang="en-AU" altLang="en-US" sz="3600" cap="none">
                <a:solidFill>
                  <a:srgbClr val="A7170B"/>
                </a:solidFill>
              </a:rPr>
              <a:t>START WITH A VISION – </a:t>
            </a:r>
            <a:br>
              <a:rPr lang="en-AU" altLang="en-US" sz="3600" cap="none">
                <a:solidFill>
                  <a:srgbClr val="A7170B"/>
                </a:solidFill>
              </a:rPr>
            </a:br>
            <a:r>
              <a:rPr lang="en-AU" altLang="en-US" sz="3600" cap="none">
                <a:solidFill>
                  <a:srgbClr val="A7170B"/>
                </a:solidFill>
              </a:rPr>
              <a:t>BUILD WITH STRENGTHS</a:t>
            </a:r>
            <a:r>
              <a:rPr lang="en-AU" altLang="en-US" cap="none">
                <a:solidFill>
                  <a:srgbClr val="A7170B"/>
                </a:solidFill>
              </a:rPr>
              <a:t/>
            </a:r>
            <a:br>
              <a:rPr lang="en-AU" altLang="en-US" cap="none">
                <a:solidFill>
                  <a:srgbClr val="A7170B"/>
                </a:solidFill>
              </a:rPr>
            </a:br>
            <a:endParaRPr lang="en-AU" altLang="en-US" cap="none">
              <a:solidFill>
                <a:srgbClr val="A7170B"/>
              </a:solidFill>
            </a:endParaRPr>
          </a:p>
        </p:txBody>
      </p:sp>
      <p:sp>
        <p:nvSpPr>
          <p:cNvPr id="81923" name="Text Placeholder 2"/>
          <p:cNvSpPr>
            <a:spLocks noGrp="1"/>
          </p:cNvSpPr>
          <p:nvPr>
            <p:ph type="body" sz="quarter" idx="10"/>
          </p:nvPr>
        </p:nvSpPr>
        <p:spPr bwMode="auto">
          <a:xfrm>
            <a:off x="539750" y="1989138"/>
            <a:ext cx="4032250" cy="3659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eaLnBrk="1" hangingPunct="1"/>
            <a:r>
              <a:rPr lang="en-AU" altLang="en-US"/>
              <a:t>At the start of this program, each village developed its five year vision through strong community consultation and participation, with a particular focus on the most marginalised. Community members say that this process helps them to ‘dream in colour’.</a:t>
            </a:r>
          </a:p>
          <a:p>
            <a:pPr lvl="1" eaLnBrk="1" hangingPunct="1"/>
            <a:endParaRPr lang="en-AU" altLang="en-US"/>
          </a:p>
          <a:p>
            <a:pPr lvl="1" eaLnBrk="1" hangingPunct="1"/>
            <a:endParaRPr lang="en-AU" altLang="en-US"/>
          </a:p>
          <a:p>
            <a:pPr lvl="1" eaLnBrk="1" hangingPunct="1">
              <a:spcBef>
                <a:spcPct val="20000"/>
              </a:spcBef>
            </a:pPr>
            <a:endParaRPr lang="en-AU" altLang="en-US"/>
          </a:p>
        </p:txBody>
      </p:sp>
      <p:sp>
        <p:nvSpPr>
          <p:cNvPr id="81924" name="Text Placeholder 3"/>
          <p:cNvSpPr>
            <a:spLocks noGrp="1"/>
          </p:cNvSpPr>
          <p:nvPr>
            <p:ph type="body" sz="quarter" idx="11"/>
          </p:nvPr>
        </p:nvSpPr>
        <p:spPr bwMode="auto">
          <a:xfrm>
            <a:off x="4932363" y="1989138"/>
            <a:ext cx="3311525" cy="3384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AU" altLang="en-US" sz="2400">
                <a:latin typeface="Felt Tip Roman" pitchFamily="66" charset="0"/>
              </a:rPr>
              <a:t>The Village Chief mentioned at one community meeting that before they adopted this approach, the </a:t>
            </a:r>
            <a:r>
              <a:rPr lang="en-AU" altLang="en-US" sz="2400" b="1">
                <a:latin typeface="Felt Tip Roman" pitchFamily="66" charset="0"/>
              </a:rPr>
              <a:t>“village was like a dead community. It did not have a human face.”</a:t>
            </a:r>
            <a:endParaRPr lang="en-AU" altLang="en-US" sz="2400">
              <a:latin typeface="Felt Tip Roman"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823" y="414338"/>
            <a:ext cx="8432800" cy="1143000"/>
          </a:xfrm>
        </p:spPr>
        <p:txBody>
          <a:bodyPr/>
          <a:lstStyle/>
          <a:p>
            <a:pPr>
              <a:defRPr/>
            </a:pPr>
            <a:r>
              <a:rPr lang="en-AU" sz="4000"/>
              <a:t>Strengths-Based approach to development</a:t>
            </a:r>
          </a:p>
        </p:txBody>
      </p:sp>
      <p:sp>
        <p:nvSpPr>
          <p:cNvPr id="19459" name="Freeform 1"/>
          <p:cNvSpPr>
            <a:spLocks noChangeArrowheads="1"/>
          </p:cNvSpPr>
          <p:nvPr/>
        </p:nvSpPr>
        <p:spPr bwMode="auto">
          <a:xfrm>
            <a:off x="3491880" y="2505075"/>
            <a:ext cx="2189163" cy="2160588"/>
          </a:xfrm>
          <a:custGeom>
            <a:avLst/>
            <a:gdLst>
              <a:gd name="T0" fmla="*/ 2147483646 w 9401"/>
              <a:gd name="T1" fmla="*/ 2147483646 h 9279"/>
              <a:gd name="T2" fmla="*/ 2147483646 w 9401"/>
              <a:gd name="T3" fmla="*/ 2147483646 h 9279"/>
              <a:gd name="T4" fmla="*/ 2147483646 w 9401"/>
              <a:gd name="T5" fmla="*/ 2147483646 h 9279"/>
              <a:gd name="T6" fmla="*/ 2147483646 w 9401"/>
              <a:gd name="T7" fmla="*/ 2147483646 h 9279"/>
              <a:gd name="T8" fmla="*/ 2147483646 w 9401"/>
              <a:gd name="T9" fmla="*/ 2147483646 h 9279"/>
              <a:gd name="T10" fmla="*/ 2147483646 w 9401"/>
              <a:gd name="T11" fmla="*/ 2147483646 h 9279"/>
              <a:gd name="T12" fmla="*/ 2147483646 w 9401"/>
              <a:gd name="T13" fmla="*/ 2147483646 h 9279"/>
              <a:gd name="T14" fmla="*/ 2147483646 w 9401"/>
              <a:gd name="T15" fmla="*/ 2057455607 h 9279"/>
              <a:gd name="T16" fmla="*/ 2147483646 w 9401"/>
              <a:gd name="T17" fmla="*/ 1539946931 h 9279"/>
              <a:gd name="T18" fmla="*/ 2147483646 w 9401"/>
              <a:gd name="T19" fmla="*/ 1035017119 h 9279"/>
              <a:gd name="T20" fmla="*/ 2147483646 w 9401"/>
              <a:gd name="T21" fmla="*/ 1035017119 h 9279"/>
              <a:gd name="T22" fmla="*/ 2147483646 w 9401"/>
              <a:gd name="T23" fmla="*/ 0 h 9279"/>
              <a:gd name="T24" fmla="*/ 2147483646 w 9401"/>
              <a:gd name="T25" fmla="*/ 530141328 h 9279"/>
              <a:gd name="T26" fmla="*/ 2147483646 w 9401"/>
              <a:gd name="T27" fmla="*/ 530141328 h 9279"/>
              <a:gd name="T28" fmla="*/ 2147483646 w 9401"/>
              <a:gd name="T29" fmla="*/ 530141328 h 9279"/>
              <a:gd name="T30" fmla="*/ 2147483646 w 9401"/>
              <a:gd name="T31" fmla="*/ 2057455607 h 9279"/>
              <a:gd name="T32" fmla="*/ 2147483646 w 9401"/>
              <a:gd name="T33" fmla="*/ 2057455607 h 9279"/>
              <a:gd name="T34" fmla="*/ 0 w 9401"/>
              <a:gd name="T35" fmla="*/ 2147483646 h 9279"/>
              <a:gd name="T36" fmla="*/ 0 w 9401"/>
              <a:gd name="T37" fmla="*/ 2147483646 h 9279"/>
              <a:gd name="T38" fmla="*/ 530330966 w 9401"/>
              <a:gd name="T39" fmla="*/ 2147483646 h 9279"/>
              <a:gd name="T40" fmla="*/ 530330966 w 9401"/>
              <a:gd name="T41" fmla="*/ 2147483646 h 9279"/>
              <a:gd name="T42" fmla="*/ 1035338339 w 9401"/>
              <a:gd name="T43" fmla="*/ 2147483646 h 9279"/>
              <a:gd name="T44" fmla="*/ 1540399736 w 9401"/>
              <a:gd name="T45" fmla="*/ 2147483646 h 9279"/>
              <a:gd name="T46" fmla="*/ 2058096151 w 9401"/>
              <a:gd name="T47" fmla="*/ 2147483646 h 9279"/>
              <a:gd name="T48" fmla="*/ 2058096151 w 9401"/>
              <a:gd name="T49" fmla="*/ 2147483646 h 9279"/>
              <a:gd name="T50" fmla="*/ 2147483646 w 9401"/>
              <a:gd name="T51" fmla="*/ 2147483646 h 9279"/>
              <a:gd name="T52" fmla="*/ 2147483646 w 9401"/>
              <a:gd name="T53" fmla="*/ 2147483646 h 9279"/>
              <a:gd name="T54" fmla="*/ 2147483646 w 9401"/>
              <a:gd name="T55" fmla="*/ 2147483646 h 9279"/>
              <a:gd name="T56" fmla="*/ 2147483646 w 9401"/>
              <a:gd name="T57" fmla="*/ 2147483646 h 9279"/>
              <a:gd name="T58" fmla="*/ 2147483646 w 9401"/>
              <a:gd name="T59" fmla="*/ 2147483646 h 9279"/>
              <a:gd name="T60" fmla="*/ 2147483646 w 9401"/>
              <a:gd name="T61" fmla="*/ 2147483646 h 9279"/>
              <a:gd name="T62" fmla="*/ 2147483646 w 9401"/>
              <a:gd name="T63" fmla="*/ 2147483646 h 9279"/>
              <a:gd name="T64" fmla="*/ 2147483646 w 9401"/>
              <a:gd name="T65" fmla="*/ 2147483646 h 9279"/>
              <a:gd name="T66" fmla="*/ 2147483646 w 9401"/>
              <a:gd name="T67" fmla="*/ 2147483646 h 9279"/>
              <a:gd name="T68" fmla="*/ 2147483646 w 9401"/>
              <a:gd name="T69" fmla="*/ 2147483646 h 9279"/>
              <a:gd name="T70" fmla="*/ 2147483646 w 9401"/>
              <a:gd name="T71" fmla="*/ 2147483646 h 9279"/>
              <a:gd name="T72" fmla="*/ 2147483646 w 9401"/>
              <a:gd name="T73" fmla="*/ 2147483646 h 9279"/>
              <a:gd name="T74" fmla="*/ 2147483646 w 9401"/>
              <a:gd name="T75" fmla="*/ 2147483646 h 9279"/>
              <a:gd name="T76" fmla="*/ 2147483646 w 9401"/>
              <a:gd name="T77" fmla="*/ 2147483646 h 9279"/>
              <a:gd name="T78" fmla="*/ 2147483646 w 9401"/>
              <a:gd name="T79" fmla="*/ 2147483646 h 9279"/>
              <a:gd name="T80" fmla="*/ 2147483646 w 9401"/>
              <a:gd name="T81" fmla="*/ 2147483646 h 9279"/>
              <a:gd name="T82" fmla="*/ 2147483646 w 9401"/>
              <a:gd name="T83" fmla="*/ 2147483646 h 9279"/>
              <a:gd name="T84" fmla="*/ 2147483646 w 9401"/>
              <a:gd name="T85" fmla="*/ 2147483646 h 9279"/>
              <a:gd name="T86" fmla="*/ 2147483646 w 9401"/>
              <a:gd name="T87" fmla="*/ 2147483646 h 9279"/>
              <a:gd name="T88" fmla="*/ 2147483646 w 9401"/>
              <a:gd name="T89" fmla="*/ 2147483646 h 9279"/>
              <a:gd name="T90" fmla="*/ 2147483646 w 9401"/>
              <a:gd name="T91" fmla="*/ 2147483646 h 9279"/>
              <a:gd name="T92" fmla="*/ 2147483646 w 9401"/>
              <a:gd name="T93" fmla="*/ 2147483646 h 9279"/>
              <a:gd name="T94" fmla="*/ 2147483646 w 9401"/>
              <a:gd name="T95" fmla="*/ 2147483646 h 9279"/>
              <a:gd name="T96" fmla="*/ 2147483646 w 9401"/>
              <a:gd name="T97" fmla="*/ 2147483646 h 9279"/>
              <a:gd name="T98" fmla="*/ 2147483646 w 9401"/>
              <a:gd name="T99" fmla="*/ 2147483646 h 9279"/>
              <a:gd name="T100" fmla="*/ 2147483646 w 9401"/>
              <a:gd name="T101" fmla="*/ 2147483646 h 92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blipFill>
            <a:blip r:embed="rId3" cstate="screen">
              <a:extLst>
                <a:ext uri="{28A0092B-C50C-407E-A947-70E740481C1C}">
                  <a14:useLocalDpi xmlns:a14="http://schemas.microsoft.com/office/drawing/2010/main"/>
                </a:ext>
              </a:extLst>
            </a:blip>
            <a:srcRect/>
            <a:stretch>
              <a:fillRect t="24"/>
            </a:stretch>
          </a:blipFill>
          <a:ln>
            <a:noFill/>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endParaRPr lang="en-AU" altLang="en-US">
              <a:latin typeface="Arial" panose="020B0604020202020204" pitchFamily="34" charset="0"/>
            </a:endParaRPr>
          </a:p>
        </p:txBody>
      </p:sp>
      <p:sp>
        <p:nvSpPr>
          <p:cNvPr id="19460" name="Freeform 1"/>
          <p:cNvSpPr>
            <a:spLocks noChangeArrowheads="1"/>
          </p:cNvSpPr>
          <p:nvPr/>
        </p:nvSpPr>
        <p:spPr bwMode="auto">
          <a:xfrm>
            <a:off x="1187624" y="2505075"/>
            <a:ext cx="2174875" cy="2147888"/>
          </a:xfrm>
          <a:custGeom>
            <a:avLst/>
            <a:gdLst>
              <a:gd name="T0" fmla="*/ 2147483646 w 9401"/>
              <a:gd name="T1" fmla="*/ 2147483646 h 9279"/>
              <a:gd name="T2" fmla="*/ 2147483646 w 9401"/>
              <a:gd name="T3" fmla="*/ 2147483646 h 9279"/>
              <a:gd name="T4" fmla="*/ 2147483646 w 9401"/>
              <a:gd name="T5" fmla="*/ 2147483646 h 9279"/>
              <a:gd name="T6" fmla="*/ 2147483646 w 9401"/>
              <a:gd name="T7" fmla="*/ 2147483646 h 9279"/>
              <a:gd name="T8" fmla="*/ 2147483646 w 9401"/>
              <a:gd name="T9" fmla="*/ 2147483646 h 9279"/>
              <a:gd name="T10" fmla="*/ 2147483646 w 9401"/>
              <a:gd name="T11" fmla="*/ 2147483646 h 9279"/>
              <a:gd name="T12" fmla="*/ 2147483646 w 9401"/>
              <a:gd name="T13" fmla="*/ 2147483646 h 9279"/>
              <a:gd name="T14" fmla="*/ 2147483646 w 9401"/>
              <a:gd name="T15" fmla="*/ 2021497326 h 9279"/>
              <a:gd name="T16" fmla="*/ 2147483646 w 9401"/>
              <a:gd name="T17" fmla="*/ 1513055501 h 9279"/>
              <a:gd name="T18" fmla="*/ 2147483646 w 9401"/>
              <a:gd name="T19" fmla="*/ 1016937353 h 9279"/>
              <a:gd name="T20" fmla="*/ 2147483646 w 9401"/>
              <a:gd name="T21" fmla="*/ 1016937353 h 9279"/>
              <a:gd name="T22" fmla="*/ 2147483646 w 9401"/>
              <a:gd name="T23" fmla="*/ 0 h 9279"/>
              <a:gd name="T24" fmla="*/ 2147483646 w 9401"/>
              <a:gd name="T25" fmla="*/ 520872909 h 9279"/>
              <a:gd name="T26" fmla="*/ 2147483646 w 9401"/>
              <a:gd name="T27" fmla="*/ 520872909 h 9279"/>
              <a:gd name="T28" fmla="*/ 2147483646 w 9401"/>
              <a:gd name="T29" fmla="*/ 520872909 h 9279"/>
              <a:gd name="T30" fmla="*/ 2147483646 w 9401"/>
              <a:gd name="T31" fmla="*/ 2021497326 h 9279"/>
              <a:gd name="T32" fmla="*/ 2147483646 w 9401"/>
              <a:gd name="T33" fmla="*/ 2021497326 h 9279"/>
              <a:gd name="T34" fmla="*/ 0 w 9401"/>
              <a:gd name="T35" fmla="*/ 2147483646 h 9279"/>
              <a:gd name="T36" fmla="*/ 0 w 9401"/>
              <a:gd name="T37" fmla="*/ 2147483646 h 9279"/>
              <a:gd name="T38" fmla="*/ 520380197 w 9401"/>
              <a:gd name="T39" fmla="*/ 2147483646 h 9279"/>
              <a:gd name="T40" fmla="*/ 520380197 w 9401"/>
              <a:gd name="T41" fmla="*/ 2147483646 h 9279"/>
              <a:gd name="T42" fmla="*/ 1015926888 w 9401"/>
              <a:gd name="T43" fmla="*/ 2147483646 h 9279"/>
              <a:gd name="T44" fmla="*/ 1511527020 w 9401"/>
              <a:gd name="T45" fmla="*/ 2147483646 h 9279"/>
              <a:gd name="T46" fmla="*/ 2019490696 w 9401"/>
              <a:gd name="T47" fmla="*/ 2147483646 h 9279"/>
              <a:gd name="T48" fmla="*/ 2019490696 w 9401"/>
              <a:gd name="T49" fmla="*/ 2147483646 h 9279"/>
              <a:gd name="T50" fmla="*/ 2147483646 w 9401"/>
              <a:gd name="T51" fmla="*/ 2147483646 h 9279"/>
              <a:gd name="T52" fmla="*/ 2147483646 w 9401"/>
              <a:gd name="T53" fmla="*/ 2147483646 h 9279"/>
              <a:gd name="T54" fmla="*/ 2147483646 w 9401"/>
              <a:gd name="T55" fmla="*/ 2147483646 h 9279"/>
              <a:gd name="T56" fmla="*/ 2147483646 w 9401"/>
              <a:gd name="T57" fmla="*/ 2147483646 h 9279"/>
              <a:gd name="T58" fmla="*/ 2147483646 w 9401"/>
              <a:gd name="T59" fmla="*/ 2147483646 h 9279"/>
              <a:gd name="T60" fmla="*/ 2147483646 w 9401"/>
              <a:gd name="T61" fmla="*/ 2147483646 h 9279"/>
              <a:gd name="T62" fmla="*/ 2147483646 w 9401"/>
              <a:gd name="T63" fmla="*/ 2147483646 h 9279"/>
              <a:gd name="T64" fmla="*/ 2147483646 w 9401"/>
              <a:gd name="T65" fmla="*/ 2147483646 h 9279"/>
              <a:gd name="T66" fmla="*/ 2147483646 w 9401"/>
              <a:gd name="T67" fmla="*/ 2147483646 h 9279"/>
              <a:gd name="T68" fmla="*/ 2147483646 w 9401"/>
              <a:gd name="T69" fmla="*/ 2147483646 h 9279"/>
              <a:gd name="T70" fmla="*/ 2147483646 w 9401"/>
              <a:gd name="T71" fmla="*/ 2147483646 h 9279"/>
              <a:gd name="T72" fmla="*/ 2147483646 w 9401"/>
              <a:gd name="T73" fmla="*/ 2147483646 h 9279"/>
              <a:gd name="T74" fmla="*/ 2147483646 w 9401"/>
              <a:gd name="T75" fmla="*/ 2147483646 h 9279"/>
              <a:gd name="T76" fmla="*/ 2147483646 w 9401"/>
              <a:gd name="T77" fmla="*/ 2147483646 h 9279"/>
              <a:gd name="T78" fmla="*/ 2147483646 w 9401"/>
              <a:gd name="T79" fmla="*/ 2147483646 h 9279"/>
              <a:gd name="T80" fmla="*/ 2147483646 w 9401"/>
              <a:gd name="T81" fmla="*/ 2147483646 h 9279"/>
              <a:gd name="T82" fmla="*/ 2147483646 w 9401"/>
              <a:gd name="T83" fmla="*/ 2147483646 h 9279"/>
              <a:gd name="T84" fmla="*/ 2147483646 w 9401"/>
              <a:gd name="T85" fmla="*/ 2147483646 h 9279"/>
              <a:gd name="T86" fmla="*/ 2147483646 w 9401"/>
              <a:gd name="T87" fmla="*/ 2147483646 h 9279"/>
              <a:gd name="T88" fmla="*/ 2147483646 w 9401"/>
              <a:gd name="T89" fmla="*/ 2147483646 h 9279"/>
              <a:gd name="T90" fmla="*/ 2147483646 w 9401"/>
              <a:gd name="T91" fmla="*/ 2147483646 h 9279"/>
              <a:gd name="T92" fmla="*/ 2147483646 w 9401"/>
              <a:gd name="T93" fmla="*/ 2147483646 h 9279"/>
              <a:gd name="T94" fmla="*/ 2147483646 w 9401"/>
              <a:gd name="T95" fmla="*/ 2147483646 h 9279"/>
              <a:gd name="T96" fmla="*/ 2147483646 w 9401"/>
              <a:gd name="T97" fmla="*/ 2147483646 h 9279"/>
              <a:gd name="T98" fmla="*/ 2147483646 w 9401"/>
              <a:gd name="T99" fmla="*/ 2147483646 h 9279"/>
              <a:gd name="T100" fmla="*/ 2147483646 w 9401"/>
              <a:gd name="T101" fmla="*/ 2147483646 h 92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blipFill>
            <a:blip r:embed="rId4" cstate="screen">
              <a:extLst>
                <a:ext uri="{28A0092B-C50C-407E-A947-70E740481C1C}">
                  <a14:useLocalDpi xmlns:a14="http://schemas.microsoft.com/office/drawing/2010/main"/>
                </a:ext>
              </a:extLst>
            </a:blip>
            <a:srcRect/>
            <a:stretch>
              <a:fillRect b="567"/>
            </a:stretch>
          </a:blipFill>
          <a:ln>
            <a:noFill/>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endParaRPr lang="en-AU" altLang="en-US">
              <a:latin typeface="Arial" panose="020B0604020202020204" pitchFamily="34" charset="0"/>
            </a:endParaRPr>
          </a:p>
        </p:txBody>
      </p:sp>
      <p:sp>
        <p:nvSpPr>
          <p:cNvPr id="19461" name="Freeform 1"/>
          <p:cNvSpPr>
            <a:spLocks noChangeArrowheads="1"/>
          </p:cNvSpPr>
          <p:nvPr/>
        </p:nvSpPr>
        <p:spPr bwMode="auto">
          <a:xfrm>
            <a:off x="5780088" y="2505075"/>
            <a:ext cx="2176462" cy="2147888"/>
          </a:xfrm>
          <a:custGeom>
            <a:avLst/>
            <a:gdLst>
              <a:gd name="T0" fmla="*/ 2147483646 w 9401"/>
              <a:gd name="T1" fmla="*/ 2147483646 h 9279"/>
              <a:gd name="T2" fmla="*/ 2147483646 w 9401"/>
              <a:gd name="T3" fmla="*/ 2147483646 h 9279"/>
              <a:gd name="T4" fmla="*/ 2147483646 w 9401"/>
              <a:gd name="T5" fmla="*/ 2147483646 h 9279"/>
              <a:gd name="T6" fmla="*/ 2147483646 w 9401"/>
              <a:gd name="T7" fmla="*/ 2147483646 h 9279"/>
              <a:gd name="T8" fmla="*/ 2147483646 w 9401"/>
              <a:gd name="T9" fmla="*/ 2147483646 h 9279"/>
              <a:gd name="T10" fmla="*/ 2147483646 w 9401"/>
              <a:gd name="T11" fmla="*/ 2147483646 h 9279"/>
              <a:gd name="T12" fmla="*/ 2147483646 w 9401"/>
              <a:gd name="T13" fmla="*/ 2147483646 h 9279"/>
              <a:gd name="T14" fmla="*/ 2147483646 w 9401"/>
              <a:gd name="T15" fmla="*/ 2021497326 h 9279"/>
              <a:gd name="T16" fmla="*/ 2147483646 w 9401"/>
              <a:gd name="T17" fmla="*/ 1513055501 h 9279"/>
              <a:gd name="T18" fmla="*/ 2147483646 w 9401"/>
              <a:gd name="T19" fmla="*/ 1016937353 h 9279"/>
              <a:gd name="T20" fmla="*/ 2147483646 w 9401"/>
              <a:gd name="T21" fmla="*/ 1016937353 h 9279"/>
              <a:gd name="T22" fmla="*/ 2147483646 w 9401"/>
              <a:gd name="T23" fmla="*/ 0 h 9279"/>
              <a:gd name="T24" fmla="*/ 2147483646 w 9401"/>
              <a:gd name="T25" fmla="*/ 520872909 h 9279"/>
              <a:gd name="T26" fmla="*/ 2147483646 w 9401"/>
              <a:gd name="T27" fmla="*/ 520872909 h 9279"/>
              <a:gd name="T28" fmla="*/ 2147483646 w 9401"/>
              <a:gd name="T29" fmla="*/ 520872909 h 9279"/>
              <a:gd name="T30" fmla="*/ 2147483646 w 9401"/>
              <a:gd name="T31" fmla="*/ 2021497326 h 9279"/>
              <a:gd name="T32" fmla="*/ 2147483646 w 9401"/>
              <a:gd name="T33" fmla="*/ 2021497326 h 9279"/>
              <a:gd name="T34" fmla="*/ 0 w 9401"/>
              <a:gd name="T35" fmla="*/ 2147483646 h 9279"/>
              <a:gd name="T36" fmla="*/ 0 w 9401"/>
              <a:gd name="T37" fmla="*/ 2147483646 h 9279"/>
              <a:gd name="T38" fmla="*/ 521139831 w 9401"/>
              <a:gd name="T39" fmla="*/ 2147483646 h 9279"/>
              <a:gd name="T40" fmla="*/ 521139831 w 9401"/>
              <a:gd name="T41" fmla="*/ 2147483646 h 9279"/>
              <a:gd name="T42" fmla="*/ 1017409978 w 9401"/>
              <a:gd name="T43" fmla="*/ 2147483646 h 9279"/>
              <a:gd name="T44" fmla="*/ 1513733836 w 9401"/>
              <a:gd name="T45" fmla="*/ 2147483646 h 9279"/>
              <a:gd name="T46" fmla="*/ 2022438824 w 9401"/>
              <a:gd name="T47" fmla="*/ 2147483646 h 9279"/>
              <a:gd name="T48" fmla="*/ 2022438824 w 9401"/>
              <a:gd name="T49" fmla="*/ 2147483646 h 9279"/>
              <a:gd name="T50" fmla="*/ 2147483646 w 9401"/>
              <a:gd name="T51" fmla="*/ 2147483646 h 9279"/>
              <a:gd name="T52" fmla="*/ 2147483646 w 9401"/>
              <a:gd name="T53" fmla="*/ 2147483646 h 9279"/>
              <a:gd name="T54" fmla="*/ 2147483646 w 9401"/>
              <a:gd name="T55" fmla="*/ 2147483646 h 9279"/>
              <a:gd name="T56" fmla="*/ 2147483646 w 9401"/>
              <a:gd name="T57" fmla="*/ 2147483646 h 9279"/>
              <a:gd name="T58" fmla="*/ 2147483646 w 9401"/>
              <a:gd name="T59" fmla="*/ 2147483646 h 9279"/>
              <a:gd name="T60" fmla="*/ 2147483646 w 9401"/>
              <a:gd name="T61" fmla="*/ 2147483646 h 9279"/>
              <a:gd name="T62" fmla="*/ 2147483646 w 9401"/>
              <a:gd name="T63" fmla="*/ 2147483646 h 9279"/>
              <a:gd name="T64" fmla="*/ 2147483646 w 9401"/>
              <a:gd name="T65" fmla="*/ 2147483646 h 9279"/>
              <a:gd name="T66" fmla="*/ 2147483646 w 9401"/>
              <a:gd name="T67" fmla="*/ 2147483646 h 9279"/>
              <a:gd name="T68" fmla="*/ 2147483646 w 9401"/>
              <a:gd name="T69" fmla="*/ 2147483646 h 9279"/>
              <a:gd name="T70" fmla="*/ 2147483646 w 9401"/>
              <a:gd name="T71" fmla="*/ 2147483646 h 9279"/>
              <a:gd name="T72" fmla="*/ 2147483646 w 9401"/>
              <a:gd name="T73" fmla="*/ 2147483646 h 9279"/>
              <a:gd name="T74" fmla="*/ 2147483646 w 9401"/>
              <a:gd name="T75" fmla="*/ 2147483646 h 9279"/>
              <a:gd name="T76" fmla="*/ 2147483646 w 9401"/>
              <a:gd name="T77" fmla="*/ 2147483646 h 9279"/>
              <a:gd name="T78" fmla="*/ 2147483646 w 9401"/>
              <a:gd name="T79" fmla="*/ 2147483646 h 9279"/>
              <a:gd name="T80" fmla="*/ 2147483646 w 9401"/>
              <a:gd name="T81" fmla="*/ 2147483646 h 9279"/>
              <a:gd name="T82" fmla="*/ 2147483646 w 9401"/>
              <a:gd name="T83" fmla="*/ 2147483646 h 9279"/>
              <a:gd name="T84" fmla="*/ 2147483646 w 9401"/>
              <a:gd name="T85" fmla="*/ 2147483646 h 9279"/>
              <a:gd name="T86" fmla="*/ 2147483646 w 9401"/>
              <a:gd name="T87" fmla="*/ 2147483646 h 9279"/>
              <a:gd name="T88" fmla="*/ 2147483646 w 9401"/>
              <a:gd name="T89" fmla="*/ 2147483646 h 9279"/>
              <a:gd name="T90" fmla="*/ 2147483646 w 9401"/>
              <a:gd name="T91" fmla="*/ 2147483646 h 9279"/>
              <a:gd name="T92" fmla="*/ 2147483646 w 9401"/>
              <a:gd name="T93" fmla="*/ 2147483646 h 9279"/>
              <a:gd name="T94" fmla="*/ 2147483646 w 9401"/>
              <a:gd name="T95" fmla="*/ 2147483646 h 9279"/>
              <a:gd name="T96" fmla="*/ 2147483646 w 9401"/>
              <a:gd name="T97" fmla="*/ 2147483646 h 9279"/>
              <a:gd name="T98" fmla="*/ 2147483646 w 9401"/>
              <a:gd name="T99" fmla="*/ 2147483646 h 9279"/>
              <a:gd name="T100" fmla="*/ 2147483646 w 9401"/>
              <a:gd name="T101" fmla="*/ 2147483646 h 92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blipFill>
            <a:blip r:embed="rId5" cstate="screen">
              <a:extLst>
                <a:ext uri="{28A0092B-C50C-407E-A947-70E740481C1C}">
                  <a14:useLocalDpi xmlns:a14="http://schemas.microsoft.com/office/drawing/2010/main"/>
                </a:ext>
              </a:extLst>
            </a:blip>
            <a:srcRect/>
            <a:stretch>
              <a:fillRect b="567"/>
            </a:stretch>
          </a:blipFill>
          <a:ln>
            <a:noFill/>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endParaRPr lang="en-AU" altLang="en-US">
              <a:latin typeface="Arial" panose="020B0604020202020204"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347663"/>
            <a:ext cx="7956550" cy="1143000"/>
          </a:xfrm>
        </p:spPr>
        <p:txBody>
          <a:bodyPr wrap="square" numCol="1" compatLnSpc="1">
            <a:prstTxWarp prst="textNoShape">
              <a:avLst/>
            </a:prstTxWarp>
          </a:bodyPr>
          <a:lstStyle/>
          <a:p>
            <a:r>
              <a:rPr lang="en-AU" altLang="en-US" sz="3600" cap="none">
                <a:solidFill>
                  <a:srgbClr val="A7170B"/>
                </a:solidFill>
              </a:rPr>
              <a:t>START WITH A VISION – </a:t>
            </a:r>
            <a:br>
              <a:rPr lang="en-AU" altLang="en-US" sz="3600" cap="none">
                <a:solidFill>
                  <a:srgbClr val="A7170B"/>
                </a:solidFill>
              </a:rPr>
            </a:br>
            <a:r>
              <a:rPr lang="en-AU" altLang="en-US" sz="3600" cap="none">
                <a:solidFill>
                  <a:srgbClr val="A7170B"/>
                </a:solidFill>
              </a:rPr>
              <a:t>BUILD WITH STRENGTHS</a:t>
            </a:r>
            <a:br>
              <a:rPr lang="en-AU" altLang="en-US" sz="3600" cap="none">
                <a:solidFill>
                  <a:srgbClr val="A7170B"/>
                </a:solidFill>
              </a:rPr>
            </a:br>
            <a:endParaRPr lang="en-AU" altLang="en-US" sz="3600" cap="none">
              <a:solidFill>
                <a:srgbClr val="A7170B"/>
              </a:solidFill>
            </a:endParaRPr>
          </a:p>
        </p:txBody>
      </p:sp>
      <p:sp>
        <p:nvSpPr>
          <p:cNvPr id="83971" name="Text Placeholder 2"/>
          <p:cNvSpPr>
            <a:spLocks noGrp="1"/>
          </p:cNvSpPr>
          <p:nvPr>
            <p:ph type="body" sz="quarter" idx="10"/>
          </p:nvPr>
        </p:nvSpPr>
        <p:spPr bwMode="auto">
          <a:xfrm>
            <a:off x="539750" y="1989138"/>
            <a:ext cx="4032250" cy="3659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eaLnBrk="1" hangingPunct="1"/>
            <a:r>
              <a:rPr lang="en-AU" altLang="en-US"/>
              <a:t>At the start of this program, each village developed its five year vision through strong community consultation and participation, with a particular focus on the most marginalised. Community members say that this process helps them to ‘dream in colour’.</a:t>
            </a:r>
          </a:p>
          <a:p>
            <a:pPr lvl="1" eaLnBrk="1" hangingPunct="1"/>
            <a:endParaRPr lang="en-AU" altLang="en-US"/>
          </a:p>
          <a:p>
            <a:pPr lvl="1" eaLnBrk="1" hangingPunct="1"/>
            <a:r>
              <a:rPr lang="en-AU" altLang="en-US"/>
              <a:t>The strengths-based approach helps identify the community’s strengths and assets, including natural resources but most importantly their human potential, skills, strengths and abilities.</a:t>
            </a:r>
          </a:p>
          <a:p>
            <a:pPr lvl="1" eaLnBrk="1" hangingPunct="1"/>
            <a:endParaRPr lang="en-AU" altLang="en-US"/>
          </a:p>
          <a:p>
            <a:pPr lvl="1" eaLnBrk="1" hangingPunct="1">
              <a:spcBef>
                <a:spcPct val="20000"/>
              </a:spcBef>
            </a:pPr>
            <a:endParaRPr lang="en-AU" altLang="en-US"/>
          </a:p>
        </p:txBody>
      </p:sp>
      <p:sp>
        <p:nvSpPr>
          <p:cNvPr id="83972" name="Text Placeholder 3"/>
          <p:cNvSpPr>
            <a:spLocks noGrp="1"/>
          </p:cNvSpPr>
          <p:nvPr>
            <p:ph type="body" sz="quarter" idx="11"/>
          </p:nvPr>
        </p:nvSpPr>
        <p:spPr bwMode="auto">
          <a:xfrm>
            <a:off x="4932363" y="1989138"/>
            <a:ext cx="3311525" cy="3384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AU" altLang="en-US" sz="2400">
                <a:latin typeface="Felt Tip Roman" pitchFamily="66" charset="0"/>
              </a:rPr>
              <a:t>The Village Chief mentioned at one community meeting that before they adopted this approach, the </a:t>
            </a:r>
            <a:r>
              <a:rPr lang="en-AU" altLang="en-US" sz="2400" b="1">
                <a:latin typeface="Felt Tip Roman" pitchFamily="66" charset="0"/>
              </a:rPr>
              <a:t>“village was like a dead community. It did not have a human face.”</a:t>
            </a:r>
            <a:endParaRPr lang="en-AU" altLang="en-US" sz="2400">
              <a:latin typeface="Felt Tip Roman" pitchFamily="66"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Placeholder 1"/>
          <p:cNvSpPr>
            <a:spLocks noGrp="1"/>
          </p:cNvSpPr>
          <p:nvPr>
            <p:ph type="body" sz="quarter" idx="11"/>
          </p:nvPr>
        </p:nvSpPr>
        <p:spPr bwMode="auto">
          <a:xfrm>
            <a:off x="5939408" y="5300663"/>
            <a:ext cx="2737048" cy="471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AU" altLang="en-US" sz="1050">
                <a:solidFill>
                  <a:schemeClr val="tx1"/>
                </a:solidFill>
                <a:latin typeface="Arial" panose="020B0604020202020204" pitchFamily="34" charset="0"/>
              </a:rPr>
              <a:t>Photo credits: Caritas Australia </a:t>
            </a:r>
          </a:p>
        </p:txBody>
      </p:sp>
      <p:sp>
        <p:nvSpPr>
          <p:cNvPr id="86019" name="Text Placeholder 2"/>
          <p:cNvSpPr txBox="1">
            <a:spLocks/>
          </p:cNvSpPr>
          <p:nvPr/>
        </p:nvSpPr>
        <p:spPr bwMode="auto">
          <a:xfrm>
            <a:off x="191911" y="3872091"/>
            <a:ext cx="4265789" cy="262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itchFamily="34" charset="0"/>
              </a:defRPr>
            </a:lvl1pPr>
            <a:lvl2pPr>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lvl="1" eaLnBrk="1" hangingPunct="1">
              <a:spcBef>
                <a:spcPct val="20000"/>
              </a:spcBef>
            </a:pPr>
            <a:r>
              <a:rPr lang="en-AU" altLang="en-US">
                <a:latin typeface="Arial" panose="020B0604020202020204" pitchFamily="34" charset="0"/>
              </a:rPr>
              <a:t>It is not about a ‘wish list’ of material items to be obtained or donated. It is an important process where the community comes together to </a:t>
            </a:r>
            <a:r>
              <a:rPr lang="en-AU" altLang="en-US" b="1">
                <a:latin typeface="Arial" panose="020B0604020202020204" pitchFamily="34" charset="0"/>
              </a:rPr>
              <a:t>outline their strengths, dream for the future</a:t>
            </a:r>
            <a:r>
              <a:rPr lang="en-AU" altLang="en-US">
                <a:latin typeface="Arial" panose="020B0604020202020204" pitchFamily="34" charset="0"/>
              </a:rPr>
              <a:t> and </a:t>
            </a:r>
            <a:r>
              <a:rPr lang="en-AU" altLang="en-US" b="1">
                <a:latin typeface="Arial" panose="020B0604020202020204" pitchFamily="34" charset="0"/>
              </a:rPr>
              <a:t>set realistic goals </a:t>
            </a:r>
            <a:r>
              <a:rPr lang="en-AU" altLang="en-US">
                <a:latin typeface="Arial" panose="020B0604020202020204" pitchFamily="34" charset="0"/>
              </a:rPr>
              <a:t>as to how they can work together as a community to realise their vision. </a:t>
            </a:r>
          </a:p>
        </p:txBody>
      </p:sp>
      <p:sp>
        <p:nvSpPr>
          <p:cNvPr id="4" name="Freeform 1"/>
          <p:cNvSpPr>
            <a:spLocks noChangeArrowheads="1"/>
          </p:cNvSpPr>
          <p:nvPr/>
        </p:nvSpPr>
        <p:spPr bwMode="auto">
          <a:xfrm>
            <a:off x="4576763" y="549275"/>
            <a:ext cx="3919537" cy="4608513"/>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blipFill>
            <a:blip r:embed="rId3" cstate="screen">
              <a:extLst>
                <a:ext uri="{28A0092B-C50C-407E-A947-70E740481C1C}">
                  <a14:useLocalDpi xmlns:a14="http://schemas.microsoft.com/office/drawing/2010/main"/>
                </a:ext>
              </a:extLst>
            </a:blip>
            <a:srcRect/>
            <a:stretch>
              <a:fillRect b="13"/>
            </a:stretch>
          </a:blipFill>
          <a:ln>
            <a:noFill/>
          </a:ln>
          <a:effec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latin typeface="Arial" panose="020B0604020202020204" pitchFamily="34" charset="0"/>
            </a:endParaRPr>
          </a:p>
        </p:txBody>
      </p:sp>
      <p:sp>
        <p:nvSpPr>
          <p:cNvPr id="5" name="Freeform 1"/>
          <p:cNvSpPr>
            <a:spLocks noChangeArrowheads="1"/>
          </p:cNvSpPr>
          <p:nvPr/>
        </p:nvSpPr>
        <p:spPr bwMode="auto">
          <a:xfrm>
            <a:off x="647700" y="642864"/>
            <a:ext cx="3810000" cy="3014736"/>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blipFill>
            <a:blip r:embed="rId4" cstate="screen">
              <a:extLst>
                <a:ext uri="{28A0092B-C50C-407E-A947-70E740481C1C}">
                  <a14:useLocalDpi xmlns:a14="http://schemas.microsoft.com/office/drawing/2010/main"/>
                </a:ext>
              </a:extLst>
            </a:blip>
            <a:srcRect/>
            <a:stretch>
              <a:fillRect/>
            </a:stretch>
          </a:blipFill>
          <a:ln>
            <a:noFill/>
          </a:ln>
          <a:effec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latin typeface="Arial" panose="020B0604020202020204"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Placeholder 1"/>
          <p:cNvSpPr>
            <a:spLocks noGrp="1"/>
          </p:cNvSpPr>
          <p:nvPr>
            <p:ph type="body" sz="quarter" idx="11"/>
          </p:nvPr>
        </p:nvSpPr>
        <p:spPr bwMode="auto">
          <a:xfrm>
            <a:off x="4587875" y="5300663"/>
            <a:ext cx="3729038" cy="471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AU" altLang="en-US" sz="1000">
                <a:solidFill>
                  <a:schemeClr val="tx1"/>
                </a:solidFill>
                <a:latin typeface="Arial" panose="020B0604020202020204" pitchFamily="34" charset="0"/>
              </a:rPr>
              <a:t>Photo credits: Caritas Australia</a:t>
            </a:r>
          </a:p>
        </p:txBody>
      </p:sp>
      <p:sp>
        <p:nvSpPr>
          <p:cNvPr id="88067" name="Text Placeholder 2"/>
          <p:cNvSpPr txBox="1">
            <a:spLocks/>
          </p:cNvSpPr>
          <p:nvPr/>
        </p:nvSpPr>
        <p:spPr bwMode="auto">
          <a:xfrm>
            <a:off x="179388" y="5176838"/>
            <a:ext cx="424815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itchFamily="34" charset="0"/>
              </a:defRPr>
            </a:lvl1pPr>
            <a:lvl2pPr>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lvl="1" eaLnBrk="1" hangingPunct="1">
              <a:spcBef>
                <a:spcPct val="20000"/>
              </a:spcBef>
              <a:buFont typeface="Arial" charset="0"/>
              <a:buNone/>
            </a:pPr>
            <a:r>
              <a:rPr lang="en-AU" altLang="en-US">
                <a:latin typeface="Arial" panose="020B0604020202020204" pitchFamily="34" charset="0"/>
              </a:rPr>
              <a:t>As a result, there is a growing recognition of strengths and assets in the participating communities.</a:t>
            </a:r>
          </a:p>
        </p:txBody>
      </p:sp>
      <p:sp>
        <p:nvSpPr>
          <p:cNvPr id="4" name="Freeform 1"/>
          <p:cNvSpPr>
            <a:spLocks noChangeArrowheads="1"/>
          </p:cNvSpPr>
          <p:nvPr/>
        </p:nvSpPr>
        <p:spPr bwMode="auto">
          <a:xfrm>
            <a:off x="4576763" y="549275"/>
            <a:ext cx="3919537" cy="4608513"/>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blipFill>
            <a:blip r:embed="rId3" cstate="screen">
              <a:extLst>
                <a:ext uri="{28A0092B-C50C-407E-A947-70E740481C1C}">
                  <a14:useLocalDpi xmlns:a14="http://schemas.microsoft.com/office/drawing/2010/main"/>
                </a:ext>
              </a:extLst>
            </a:blip>
            <a:srcRect/>
            <a:stretch>
              <a:fillRect b="13"/>
            </a:stretch>
          </a:blipFill>
          <a:ln>
            <a:noFill/>
          </a:ln>
          <a:effec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latin typeface="Arial" panose="020B0604020202020204" pitchFamily="34" charset="0"/>
            </a:endParaRPr>
          </a:p>
        </p:txBody>
      </p:sp>
      <p:sp>
        <p:nvSpPr>
          <p:cNvPr id="5" name="Freeform 1"/>
          <p:cNvSpPr>
            <a:spLocks noChangeArrowheads="1"/>
          </p:cNvSpPr>
          <p:nvPr/>
        </p:nvSpPr>
        <p:spPr bwMode="auto">
          <a:xfrm>
            <a:off x="647700" y="642938"/>
            <a:ext cx="3810000" cy="2138362"/>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blipFill>
            <a:blip r:embed="rId4" cstate="screen">
              <a:extLst>
                <a:ext uri="{28A0092B-C50C-407E-A947-70E740481C1C}">
                  <a14:useLocalDpi xmlns:a14="http://schemas.microsoft.com/office/drawing/2010/main"/>
                </a:ext>
              </a:extLst>
            </a:blip>
            <a:srcRect/>
            <a:stretch>
              <a:fillRect r="949"/>
            </a:stretch>
          </a:blipFill>
          <a:ln>
            <a:noFill/>
          </a:ln>
          <a:effec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latin typeface="Arial" panose="020B0604020202020204" pitchFamily="34" charset="0"/>
            </a:endParaRPr>
          </a:p>
        </p:txBody>
      </p:sp>
      <p:sp>
        <p:nvSpPr>
          <p:cNvPr id="6" name="Freeform 1"/>
          <p:cNvSpPr>
            <a:spLocks noChangeArrowheads="1"/>
          </p:cNvSpPr>
          <p:nvPr/>
        </p:nvSpPr>
        <p:spPr bwMode="auto">
          <a:xfrm>
            <a:off x="647700" y="2852738"/>
            <a:ext cx="3810000" cy="2138362"/>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blipFill>
            <a:blip r:embed="rId5" cstate="screen">
              <a:extLst>
                <a:ext uri="{28A0092B-C50C-407E-A947-70E740481C1C}">
                  <a14:useLocalDpi xmlns:a14="http://schemas.microsoft.com/office/drawing/2010/main"/>
                </a:ext>
              </a:extLst>
            </a:blip>
            <a:srcRect/>
            <a:stretch>
              <a:fillRect/>
            </a:stretch>
          </a:blipFill>
          <a:ln>
            <a:noFill/>
          </a:ln>
          <a:effec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latin typeface="Arial" panose="020B0604020202020204"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414338"/>
            <a:ext cx="7956550" cy="1143000"/>
          </a:xfrm>
        </p:spPr>
        <p:txBody>
          <a:bodyPr/>
          <a:lstStyle/>
          <a:p>
            <a:pPr>
              <a:defRPr/>
            </a:pPr>
            <a:r>
              <a:rPr lang="en-AU"/>
              <a:t>Capacity building</a:t>
            </a:r>
          </a:p>
        </p:txBody>
      </p:sp>
      <p:sp>
        <p:nvSpPr>
          <p:cNvPr id="90115" name="Text Placeholder 2"/>
          <p:cNvSpPr>
            <a:spLocks noGrp="1"/>
          </p:cNvSpPr>
          <p:nvPr>
            <p:ph type="body" sz="quarter" idx="10"/>
          </p:nvPr>
        </p:nvSpPr>
        <p:spPr bwMode="auto">
          <a:xfrm>
            <a:off x="539750" y="1903413"/>
            <a:ext cx="3816350" cy="3744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eaLnBrk="1" hangingPunct="1"/>
            <a:r>
              <a:rPr lang="en-AU" altLang="en-US"/>
              <a:t>The determination, strength and ability to thrive already exists in these communities. </a:t>
            </a:r>
          </a:p>
          <a:p>
            <a:pPr lvl="1" eaLnBrk="1" hangingPunct="1"/>
            <a:endParaRPr lang="en-AU" altLang="en-US"/>
          </a:p>
          <a:p>
            <a:pPr lvl="1" eaLnBrk="1" hangingPunct="1"/>
            <a:r>
              <a:rPr lang="en-AU" altLang="en-US"/>
              <a:t>Caritas Australia and our partners are privileged to accompany these communities, who have “used what they have to secure what they have not”, by assisting them on their own terms, through the provision of physical resources and technical knowledge with which they can break out of subsistence cycles and determine their own futures.</a:t>
            </a:r>
          </a:p>
          <a:p>
            <a:pPr lvl="1" eaLnBrk="1" hangingPunct="1"/>
            <a:endParaRPr lang="en-AU" altLang="en-US"/>
          </a:p>
          <a:p>
            <a:pPr lvl="1" eaLnBrk="1" hangingPunct="1"/>
            <a:endParaRPr lang="en-AU" altLang="en-US"/>
          </a:p>
        </p:txBody>
      </p:sp>
      <p:sp>
        <p:nvSpPr>
          <p:cNvPr id="90116" name="Text Placeholder 3"/>
          <p:cNvSpPr>
            <a:spLocks noGrp="1"/>
          </p:cNvSpPr>
          <p:nvPr>
            <p:ph type="body" sz="quarter" idx="11"/>
          </p:nvPr>
        </p:nvSpPr>
        <p:spPr bwMode="auto">
          <a:xfrm>
            <a:off x="4587875" y="5189761"/>
            <a:ext cx="3908425" cy="471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AU" altLang="en-US" sz="1000">
                <a:solidFill>
                  <a:schemeClr val="tx1"/>
                </a:solidFill>
                <a:latin typeface="Arial" panose="020B0604020202020204" pitchFamily="34" charset="0"/>
              </a:rPr>
              <a:t>Animators are a key part of these programs. They coach and teach the whole community about issues that affect them and solutions to problems. Photo credit: Caritas Australia.</a:t>
            </a:r>
          </a:p>
        </p:txBody>
      </p:sp>
      <p:sp>
        <p:nvSpPr>
          <p:cNvPr id="5" name="Freeform 1"/>
          <p:cNvSpPr>
            <a:spLocks noChangeArrowheads="1"/>
          </p:cNvSpPr>
          <p:nvPr/>
        </p:nvSpPr>
        <p:spPr bwMode="auto">
          <a:xfrm>
            <a:off x="4577520" y="1903633"/>
            <a:ext cx="3918779" cy="3253559"/>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blipFill>
            <a:blip r:embed="rId3" cstate="screen">
              <a:extLst>
                <a:ext uri="{28A0092B-C50C-407E-A947-70E740481C1C}">
                  <a14:useLocalDpi xmlns:a14="http://schemas.microsoft.com/office/drawing/2010/main"/>
                </a:ext>
              </a:extLst>
            </a:blip>
            <a:srcRect/>
            <a:stretch>
              <a:fillRect/>
            </a:stretch>
          </a:blipFill>
          <a:ln>
            <a:noFill/>
          </a:ln>
          <a:effec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latin typeface="Arial" panose="020B0604020202020204"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9750" y="414338"/>
            <a:ext cx="7956550" cy="1143000"/>
          </a:xfrm>
        </p:spPr>
        <p:txBody>
          <a:bodyPr/>
          <a:lstStyle/>
          <a:p>
            <a:pPr>
              <a:defRPr/>
            </a:pPr>
            <a:r>
              <a:rPr lang="en-AU">
                <a:solidFill>
                  <a:srgbClr val="A7170B"/>
                </a:solidFill>
              </a:rPr>
              <a:t>Amazing results</a:t>
            </a:r>
          </a:p>
        </p:txBody>
      </p:sp>
      <p:sp>
        <p:nvSpPr>
          <p:cNvPr id="4" name="Text Placeholder 3"/>
          <p:cNvSpPr>
            <a:spLocks noGrp="1"/>
          </p:cNvSpPr>
          <p:nvPr>
            <p:ph type="body" sz="quarter" idx="10"/>
          </p:nvPr>
        </p:nvSpPr>
        <p:spPr>
          <a:xfrm>
            <a:off x="539552" y="1628800"/>
            <a:ext cx="7956748" cy="1900485"/>
          </a:xfrm>
        </p:spPr>
        <p:txBody>
          <a:bodyPr/>
          <a:lstStyle/>
          <a:p>
            <a:pPr lvl="1">
              <a:defRPr/>
            </a:pPr>
            <a:r>
              <a:rPr lang="en-AU"/>
              <a:t>The AACES program in Malawi has already generated many benefits, including:</a:t>
            </a:r>
          </a:p>
          <a:p>
            <a:pPr marL="285750" lvl="1" indent="-285750">
              <a:buFont typeface="Arial" panose="020B0604020202020204" pitchFamily="34" charset="0"/>
              <a:buChar char="•"/>
              <a:defRPr/>
            </a:pPr>
            <a:r>
              <a:rPr lang="en-AU"/>
              <a:t>In just 6 months, one community </a:t>
            </a:r>
            <a:r>
              <a:rPr lang="en-AU" b="1"/>
              <a:t>saved over $150,000 </a:t>
            </a:r>
            <a:r>
              <a:rPr lang="en-AU"/>
              <a:t>(USD) in their village saving loan scheme</a:t>
            </a:r>
          </a:p>
          <a:p>
            <a:pPr marL="285750" lvl="1" indent="-285750">
              <a:buFont typeface="Arial" panose="020B0604020202020204" pitchFamily="34" charset="0"/>
              <a:buChar char="•"/>
              <a:defRPr/>
            </a:pPr>
            <a:r>
              <a:rPr lang="en-AU" b="1"/>
              <a:t>12,479 people </a:t>
            </a:r>
            <a:r>
              <a:rPr lang="en-AU"/>
              <a:t>have benefited from the </a:t>
            </a:r>
            <a:r>
              <a:rPr lang="en-AU" b="1"/>
              <a:t>water, sanitation and hygiene </a:t>
            </a:r>
            <a:r>
              <a:rPr lang="en-AU"/>
              <a:t>component of the program</a:t>
            </a:r>
          </a:p>
          <a:p>
            <a:pPr marL="285750" lvl="1" indent="-285750">
              <a:buFont typeface="Arial" panose="020B0604020202020204" pitchFamily="34" charset="0"/>
              <a:buChar char="•"/>
              <a:defRPr/>
            </a:pPr>
            <a:r>
              <a:rPr lang="en-AU" b="1"/>
              <a:t>Increased household income for 1,000 farmers </a:t>
            </a:r>
            <a:r>
              <a:rPr lang="en-AU"/>
              <a:t>from the sale of vegetables in the past six months as a result of an irrigation initiative</a:t>
            </a:r>
          </a:p>
          <a:p>
            <a:pPr marL="285750" lvl="1" indent="-285750">
              <a:buFont typeface="Arial" panose="020B0604020202020204" pitchFamily="34" charset="0"/>
              <a:buChar char="•"/>
              <a:defRPr/>
            </a:pPr>
            <a:r>
              <a:rPr lang="en-AU"/>
              <a:t>Some AACES communities have had </a:t>
            </a:r>
            <a:r>
              <a:rPr lang="en-AU" b="1"/>
              <a:t>the average number of hungry months reduced from five to just one</a:t>
            </a:r>
          </a:p>
          <a:p>
            <a:pPr marL="285750" lvl="1" indent="-285750">
              <a:buFont typeface="Arial" panose="020B0604020202020204" pitchFamily="34" charset="0"/>
              <a:buChar char="•"/>
              <a:defRPr/>
            </a:pPr>
            <a:r>
              <a:rPr lang="en-AU"/>
              <a:t>Despite much of Malawi being food insecure, one AACES community has been </a:t>
            </a:r>
            <a:r>
              <a:rPr lang="en-AU" b="1"/>
              <a:t>declared food secure, with households now eating three meals a day </a:t>
            </a:r>
            <a:r>
              <a:rPr lang="en-AU"/>
              <a:t>(compared to two previously)</a:t>
            </a:r>
          </a:p>
          <a:p>
            <a:pPr lvl="1">
              <a:defRPr/>
            </a:pPr>
            <a:endParaRPr lang="en-AU"/>
          </a:p>
          <a:p>
            <a:pPr>
              <a:defRPr/>
            </a:pPr>
            <a:endParaRPr lang="en-AU"/>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err="1">
                <a:solidFill>
                  <a:srgbClr val="A7170B"/>
                </a:solidFill>
              </a:rPr>
              <a:t>Doney’s</a:t>
            </a:r>
            <a:r>
              <a:rPr lang="en-AU">
                <a:solidFill>
                  <a:srgbClr val="A7170B"/>
                </a:solidFill>
              </a:rPr>
              <a:t> story</a:t>
            </a:r>
            <a:r>
              <a:rPr lang="en-US">
                <a:solidFill>
                  <a:srgbClr val="A7170B"/>
                </a:solidFill>
              </a:rPr>
              <a:t/>
            </a:r>
            <a:br>
              <a:rPr lang="en-US">
                <a:solidFill>
                  <a:srgbClr val="A7170B"/>
                </a:solidFill>
              </a:rPr>
            </a:br>
            <a:endParaRPr lang="en-AU">
              <a:solidFill>
                <a:srgbClr val="A7170B"/>
              </a:solidFill>
            </a:endParaRPr>
          </a:p>
        </p:txBody>
      </p:sp>
      <p:sp>
        <p:nvSpPr>
          <p:cNvPr id="2" name="Text Placeholder 1"/>
          <p:cNvSpPr>
            <a:spLocks noGrp="1"/>
          </p:cNvSpPr>
          <p:nvPr>
            <p:ph type="body" sz="quarter" idx="10"/>
          </p:nvPr>
        </p:nvSpPr>
        <p:spPr/>
        <p:txBody>
          <a:bodyPr/>
          <a:lstStyle/>
          <a:p>
            <a:r>
              <a:rPr lang="en-AU" sz="2200" cap="none">
                <a:solidFill>
                  <a:schemeClr val="tx1"/>
                </a:solidFill>
              </a:rPr>
              <a:t>Like many families in her remote village in Malawi, </a:t>
            </a:r>
            <a:r>
              <a:rPr lang="en-AU" cap="none" err="1">
                <a:solidFill>
                  <a:schemeClr val="tx1"/>
                </a:solidFill>
              </a:rPr>
              <a:t>D</a:t>
            </a:r>
            <a:r>
              <a:rPr lang="en-AU" sz="2200" cap="none" err="1">
                <a:solidFill>
                  <a:schemeClr val="tx1"/>
                </a:solidFill>
              </a:rPr>
              <a:t>oney</a:t>
            </a:r>
            <a:r>
              <a:rPr lang="en-AU" sz="2200" cap="none">
                <a:solidFill>
                  <a:schemeClr val="tx1"/>
                </a:solidFill>
              </a:rPr>
              <a:t> and her family often went months without enough to eat. But with the support of Caritas </a:t>
            </a:r>
            <a:r>
              <a:rPr lang="en-AU" cap="none">
                <a:solidFill>
                  <a:schemeClr val="tx1"/>
                </a:solidFill>
              </a:rPr>
              <a:t>A</a:t>
            </a:r>
            <a:r>
              <a:rPr lang="en-AU" sz="2200" cap="none">
                <a:solidFill>
                  <a:schemeClr val="tx1"/>
                </a:solidFill>
              </a:rPr>
              <a:t>ustralia and local partner CADECOM, the people of </a:t>
            </a:r>
            <a:r>
              <a:rPr lang="en-AU" cap="none" err="1">
                <a:solidFill>
                  <a:schemeClr val="tx1"/>
                </a:solidFill>
              </a:rPr>
              <a:t>D</a:t>
            </a:r>
            <a:r>
              <a:rPr lang="en-AU" sz="2200" cap="none" err="1">
                <a:solidFill>
                  <a:schemeClr val="tx1"/>
                </a:solidFill>
              </a:rPr>
              <a:t>oney’s</a:t>
            </a:r>
            <a:r>
              <a:rPr lang="en-AU" sz="2200" cap="none">
                <a:solidFill>
                  <a:schemeClr val="tx1"/>
                </a:solidFill>
              </a:rPr>
              <a:t> community have learned to harness their strengths. </a:t>
            </a:r>
          </a:p>
        </p:txBody>
      </p:sp>
      <p:sp>
        <p:nvSpPr>
          <p:cNvPr id="3" name="Text Placeholder 2"/>
          <p:cNvSpPr>
            <a:spLocks noGrp="1"/>
          </p:cNvSpPr>
          <p:nvPr>
            <p:ph type="body" sz="quarter" idx="11"/>
          </p:nvPr>
        </p:nvSpPr>
        <p:spPr>
          <a:xfrm>
            <a:off x="4734418" y="4726767"/>
            <a:ext cx="3908130" cy="470845"/>
          </a:xfrm>
        </p:spPr>
        <p:txBody>
          <a:bodyPr/>
          <a:lstStyle/>
          <a:p>
            <a:r>
              <a:rPr lang="en-AU" sz="1050" err="1">
                <a:solidFill>
                  <a:schemeClr val="tx1"/>
                </a:solidFill>
              </a:rPr>
              <a:t>Doney</a:t>
            </a:r>
            <a:r>
              <a:rPr lang="en-AU" sz="1050">
                <a:solidFill>
                  <a:schemeClr val="tx1"/>
                </a:solidFill>
              </a:rPr>
              <a:t> in her field of maize. </a:t>
            </a:r>
          </a:p>
          <a:p>
            <a:r>
              <a:rPr lang="en-AU" sz="1050">
                <a:solidFill>
                  <a:schemeClr val="tx1"/>
                </a:solidFill>
              </a:rPr>
              <a:t>Photo credits: Andrew Garrick and Andrew </a:t>
            </a:r>
            <a:r>
              <a:rPr lang="en-AU" sz="1050" err="1">
                <a:solidFill>
                  <a:schemeClr val="tx1"/>
                </a:solidFill>
              </a:rPr>
              <a:t>McClymont</a:t>
            </a:r>
            <a:endParaRPr lang="en-AU" sz="1050">
              <a:solidFill>
                <a:schemeClr val="tx1"/>
              </a:solidFill>
            </a:endParaRPr>
          </a:p>
        </p:txBody>
      </p:sp>
      <p:sp>
        <p:nvSpPr>
          <p:cNvPr id="6" name="Text Placeholder 5"/>
          <p:cNvSpPr>
            <a:spLocks noGrp="1"/>
          </p:cNvSpPr>
          <p:nvPr>
            <p:ph type="body" sz="quarter" idx="12"/>
          </p:nvPr>
        </p:nvSpPr>
        <p:spPr/>
        <p:txBody>
          <a:bodyPr/>
          <a:lstStyle/>
          <a:p>
            <a:endParaRPr lang="en-AU"/>
          </a:p>
        </p:txBody>
      </p:sp>
      <p:pic>
        <p:nvPicPr>
          <p:cNvPr id="7" name="Picture Placeholder 6"/>
          <p:cNvPicPr>
            <a:picLocks noGrp="1" noChangeAspect="1"/>
          </p:cNvPicPr>
          <p:nvPr>
            <p:ph type="pic" sz="quarter" idx="4294967295"/>
          </p:nvPr>
        </p:nvPicPr>
        <p:blipFill>
          <a:blip r:embed="rId2" cstate="screen">
            <a:extLst>
              <a:ext uri="{28A0092B-C50C-407E-A947-70E740481C1C}">
                <a14:useLocalDpi xmlns:a14="http://schemas.microsoft.com/office/drawing/2010/main"/>
              </a:ext>
            </a:extLst>
          </a:blip>
          <a:srcRect/>
          <a:stretch>
            <a:fillRect/>
          </a:stretch>
        </p:blipFill>
        <p:spPr>
          <a:xfrm>
            <a:off x="4696318" y="1556792"/>
            <a:ext cx="4176712" cy="3095625"/>
          </a:xfrm>
          <a:prstGeom prst="rect">
            <a:avLst/>
          </a:prstGeom>
        </p:spPr>
      </p:pic>
      <p:sp>
        <p:nvSpPr>
          <p:cNvPr id="5" name="Title Placeholder 1"/>
          <p:cNvSpPr txBox="1">
            <a:spLocks/>
          </p:cNvSpPr>
          <p:nvPr/>
        </p:nvSpPr>
        <p:spPr>
          <a:xfrm>
            <a:off x="827584" y="485800"/>
            <a:ext cx="6984776" cy="1143000"/>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3600" b="1" i="0" kern="1200" cap="all" normalizeH="0" baseline="0">
                <a:solidFill>
                  <a:schemeClr val="tx1"/>
                </a:solidFill>
                <a:latin typeface="Arial"/>
                <a:ea typeface="+mj-ea"/>
                <a:cs typeface="Arial"/>
              </a:defRPr>
            </a:lvl1pPr>
          </a:lstStyle>
          <a:p>
            <a:endParaRPr lang="en-US" sz="4400"/>
          </a:p>
        </p:txBody>
      </p:sp>
    </p:spTree>
    <p:extLst>
      <p:ext uri="{BB962C8B-B14F-4D97-AF65-F5344CB8AC3E}">
        <p14:creationId xmlns:p14="http://schemas.microsoft.com/office/powerpoint/2010/main" val="1777740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4294967295"/>
          </p:nvPr>
        </p:nvSpPr>
        <p:spPr>
          <a:xfrm>
            <a:off x="425252" y="2740667"/>
            <a:ext cx="4146748" cy="3488683"/>
          </a:xfrm>
          <a:prstGeom prst="rect">
            <a:avLst/>
          </a:prstGeom>
        </p:spPr>
        <p:txBody>
          <a:bodyPr/>
          <a:lstStyle/>
          <a:p>
            <a:pPr marL="0" indent="0">
              <a:buNone/>
            </a:pPr>
            <a:r>
              <a:rPr lang="en-AU" sz="2200" dirty="0">
                <a:latin typeface="Arial" panose="020B0604020202020204" pitchFamily="34" charset="0"/>
                <a:cs typeface="Arial" panose="020B0604020202020204" pitchFamily="34" charset="0"/>
              </a:rPr>
              <a:t>Today they are building new </a:t>
            </a:r>
            <a:r>
              <a:rPr lang="en-AU" sz="2200" b="1" dirty="0">
                <a:latin typeface="Arial" panose="020B0604020202020204" pitchFamily="34" charset="0"/>
                <a:cs typeface="Arial" panose="020B0604020202020204" pitchFamily="34" charset="0"/>
              </a:rPr>
              <a:t>livelihoods</a:t>
            </a:r>
            <a:r>
              <a:rPr lang="en-AU" sz="2200" dirty="0">
                <a:latin typeface="Arial" panose="020B0604020202020204" pitchFamily="34" charset="0"/>
                <a:cs typeface="Arial" panose="020B0604020202020204" pitchFamily="34" charset="0"/>
              </a:rPr>
              <a:t>, improving </a:t>
            </a:r>
            <a:r>
              <a:rPr lang="en-AU" sz="2200" b="1" dirty="0">
                <a:latin typeface="Arial" panose="020B0604020202020204" pitchFamily="34" charset="0"/>
                <a:cs typeface="Arial" panose="020B0604020202020204" pitchFamily="34" charset="0"/>
              </a:rPr>
              <a:t>health </a:t>
            </a:r>
            <a:r>
              <a:rPr lang="en-AU" sz="2200" dirty="0">
                <a:latin typeface="Arial" panose="020B0604020202020204" pitchFamily="34" charset="0"/>
                <a:cs typeface="Arial" panose="020B0604020202020204" pitchFamily="34" charset="0"/>
              </a:rPr>
              <a:t>and growing </a:t>
            </a:r>
            <a:r>
              <a:rPr lang="en-AU" sz="2200" b="1" dirty="0">
                <a:latin typeface="Arial" panose="020B0604020202020204" pitchFamily="34" charset="0"/>
                <a:cs typeface="Arial" panose="020B0604020202020204" pitchFamily="34" charset="0"/>
              </a:rPr>
              <a:t>literacy </a:t>
            </a:r>
            <a:r>
              <a:rPr lang="en-AU" sz="2200" dirty="0">
                <a:latin typeface="Arial" panose="020B0604020202020204" pitchFamily="34" charset="0"/>
                <a:cs typeface="Arial" panose="020B0604020202020204" pitchFamily="34" charset="0"/>
              </a:rPr>
              <a:t>to create paths towards a better future</a:t>
            </a:r>
            <a:r>
              <a:rPr lang="en-AU" sz="2200" dirty="0" smtClean="0">
                <a:latin typeface="Arial" panose="020B0604020202020204" pitchFamily="34" charset="0"/>
                <a:cs typeface="Arial" panose="020B0604020202020204" pitchFamily="34" charset="0"/>
              </a:rPr>
              <a:t>.</a:t>
            </a:r>
          </a:p>
          <a:p>
            <a:pPr marL="0" indent="0">
              <a:buNone/>
            </a:pPr>
            <a:endParaRPr lang="en-AU" sz="2200" dirty="0" smtClean="0">
              <a:latin typeface="Arial" panose="020B0604020202020204" pitchFamily="34" charset="0"/>
              <a:cs typeface="Arial" panose="020B0604020202020204" pitchFamily="34" charset="0"/>
            </a:endParaRPr>
          </a:p>
          <a:p>
            <a:pPr marL="0" indent="0">
              <a:buNone/>
            </a:pPr>
            <a:endParaRPr lang="en-AU" dirty="0"/>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88024" y="2748992"/>
            <a:ext cx="4151736" cy="3164098"/>
          </a:xfrm>
          <a:prstGeom prst="rect">
            <a:avLst/>
          </a:prstGeom>
        </p:spPr>
      </p:pic>
    </p:spTree>
    <p:extLst>
      <p:ext uri="{BB962C8B-B14F-4D97-AF65-F5344CB8AC3E}">
        <p14:creationId xmlns:p14="http://schemas.microsoft.com/office/powerpoint/2010/main" val="14831464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3092450"/>
            <a:ext cx="7956550" cy="768350"/>
          </a:xfrm>
        </p:spPr>
        <p:txBody>
          <a:bodyPr/>
          <a:lstStyle/>
          <a:p>
            <a:pPr>
              <a:defRPr/>
            </a:pPr>
            <a:r>
              <a:rPr lang="en-AU">
                <a:solidFill>
                  <a:srgbClr val="A7170B"/>
                </a:solidFill>
              </a:rPr>
              <a:t>Training videos</a:t>
            </a:r>
          </a:p>
        </p:txBody>
      </p:sp>
      <p:sp>
        <p:nvSpPr>
          <p:cNvPr id="3" name="Text Placeholder 2"/>
          <p:cNvSpPr>
            <a:spLocks noGrp="1"/>
          </p:cNvSpPr>
          <p:nvPr>
            <p:ph type="body" sz="quarter" idx="10"/>
          </p:nvPr>
        </p:nvSpPr>
        <p:spPr>
          <a:xfrm>
            <a:off x="539750" y="3871913"/>
            <a:ext cx="7956550" cy="1212850"/>
          </a:xfrm>
        </p:spPr>
        <p:txBody>
          <a:bodyPr vert="horz" wrap="square" lIns="91440" tIns="45720" rIns="91440" bIns="45720" numCol="1" anchor="t" anchorCtr="0" compatLnSpc="1">
            <a:prstTxWarp prst="textNoShape">
              <a:avLst/>
            </a:prstTxWarp>
          </a:bodyPr>
          <a:lstStyle/>
          <a:p>
            <a:pPr lvl="1">
              <a:spcBef>
                <a:spcPct val="20000"/>
              </a:spcBef>
            </a:pPr>
            <a:r>
              <a:rPr lang="en-AU" altLang="en-US" dirty="0"/>
              <a:t>The four ‘how to build’ training videos and classroom activities which accompany this presentation show how a community in Malawi has used their own strengths to build essential items, which help improve hygiene, sanitation, food security, nutrition and their everyday lives.</a:t>
            </a:r>
          </a:p>
          <a:p>
            <a:endParaRPr lang="en-AU" altLang="en-US" cap="none" dirty="0"/>
          </a:p>
        </p:txBody>
      </p:sp>
      <p:sp>
        <p:nvSpPr>
          <p:cNvPr id="93188" name="Text Placeholder 3"/>
          <p:cNvSpPr>
            <a:spLocks noGrp="1"/>
          </p:cNvSpPr>
          <p:nvPr>
            <p:ph type="body" sz="quarter" idx="11"/>
          </p:nvPr>
        </p:nvSpPr>
        <p:spPr bwMode="auto">
          <a:xfrm>
            <a:off x="539750" y="5864225"/>
            <a:ext cx="4464050" cy="471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AU" altLang="en-US">
                <a:solidFill>
                  <a:schemeClr val="tx1"/>
                </a:solidFill>
                <a:latin typeface="Arial" panose="020B0604020202020204" pitchFamily="34" charset="0"/>
              </a:rPr>
              <a:t>Explore the resource now: </a:t>
            </a:r>
            <a:r>
              <a:rPr lang="en-AU" altLang="en-US">
                <a:latin typeface="Arial" panose="020B0604020202020204" pitchFamily="34" charset="0"/>
                <a:hlinkClick r:id="rId2"/>
              </a:rPr>
              <a:t>http://www.caritas.org.au/learn/realising-african-visions</a:t>
            </a:r>
            <a:r>
              <a:rPr lang="en-AU" altLang="en-US">
                <a:latin typeface="Arial" panose="020B0604020202020204" pitchFamily="34" charset="0"/>
              </a:rPr>
              <a:t> </a:t>
            </a:r>
            <a:endParaRPr lang="en-AU" altLang="en-US" b="1">
              <a:latin typeface="Arial" panose="020B0604020202020204" pitchFamily="34" charset="0"/>
            </a:endParaRPr>
          </a:p>
        </p:txBody>
      </p:sp>
      <p:sp>
        <p:nvSpPr>
          <p:cNvPr id="5" name="Freeform 1"/>
          <p:cNvSpPr>
            <a:spLocks noChangeArrowheads="1"/>
          </p:cNvSpPr>
          <p:nvPr/>
        </p:nvSpPr>
        <p:spPr bwMode="auto">
          <a:xfrm>
            <a:off x="611188" y="649288"/>
            <a:ext cx="1876425" cy="1851025"/>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blipFill>
            <a:blip r:embed="rId3" cstate="screen">
              <a:extLst>
                <a:ext uri="{28A0092B-C50C-407E-A947-70E740481C1C}">
                  <a14:useLocalDpi xmlns:a14="http://schemas.microsoft.com/office/drawing/2010/main"/>
                </a:ext>
              </a:extLst>
            </a:blip>
            <a:srcRect/>
            <a:stretch>
              <a:fillRect t="2345"/>
            </a:stretch>
          </a:blipFill>
          <a:ln>
            <a:noFill/>
          </a:ln>
          <a:effec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latin typeface="Arial" panose="020B0604020202020204" pitchFamily="34" charset="0"/>
            </a:endParaRPr>
          </a:p>
        </p:txBody>
      </p:sp>
      <p:sp>
        <p:nvSpPr>
          <p:cNvPr id="6" name="Freeform 1"/>
          <p:cNvSpPr>
            <a:spLocks noChangeArrowheads="1"/>
          </p:cNvSpPr>
          <p:nvPr/>
        </p:nvSpPr>
        <p:spPr bwMode="auto">
          <a:xfrm>
            <a:off x="2700338" y="661988"/>
            <a:ext cx="1862137" cy="1838325"/>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blipFill>
            <a:blip r:embed="rId4" cstate="screen">
              <a:extLst>
                <a:ext uri="{28A0092B-C50C-407E-A947-70E740481C1C}">
                  <a14:useLocalDpi xmlns:a14="http://schemas.microsoft.com/office/drawing/2010/main"/>
                </a:ext>
              </a:extLst>
            </a:blip>
            <a:srcRect/>
            <a:stretch>
              <a:fillRect t="1671"/>
            </a:stretch>
          </a:blipFill>
          <a:ln>
            <a:noFill/>
          </a:ln>
          <a:effec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latin typeface="Arial" panose="020B0604020202020204" pitchFamily="34" charset="0"/>
            </a:endParaRPr>
          </a:p>
        </p:txBody>
      </p:sp>
      <p:sp>
        <p:nvSpPr>
          <p:cNvPr id="7" name="Freeform 1"/>
          <p:cNvSpPr>
            <a:spLocks noChangeArrowheads="1"/>
          </p:cNvSpPr>
          <p:nvPr/>
        </p:nvSpPr>
        <p:spPr bwMode="auto">
          <a:xfrm>
            <a:off x="4733925" y="661988"/>
            <a:ext cx="1782763" cy="1838325"/>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blipFill>
            <a:blip r:embed="rId5" cstate="screen">
              <a:extLst>
                <a:ext uri="{28A0092B-C50C-407E-A947-70E740481C1C}">
                  <a14:useLocalDpi xmlns:a14="http://schemas.microsoft.com/office/drawing/2010/main"/>
                </a:ext>
              </a:extLst>
            </a:blip>
            <a:srcRect/>
            <a:stretch>
              <a:fillRect t="1671"/>
            </a:stretch>
          </a:blipFill>
          <a:ln>
            <a:noFill/>
          </a:ln>
          <a:effec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latin typeface="Arial" panose="020B0604020202020204" pitchFamily="34" charset="0"/>
            </a:endParaRPr>
          </a:p>
        </p:txBody>
      </p:sp>
      <p:sp>
        <p:nvSpPr>
          <p:cNvPr id="8" name="Freeform 1"/>
          <p:cNvSpPr>
            <a:spLocks noChangeArrowheads="1"/>
          </p:cNvSpPr>
          <p:nvPr/>
        </p:nvSpPr>
        <p:spPr bwMode="auto">
          <a:xfrm>
            <a:off x="6750050" y="661988"/>
            <a:ext cx="1782763" cy="1838325"/>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blipFill>
            <a:blip r:embed="rId6" cstate="screen">
              <a:extLst>
                <a:ext uri="{28A0092B-C50C-407E-A947-70E740481C1C}">
                  <a14:useLocalDpi xmlns:a14="http://schemas.microsoft.com/office/drawing/2010/main"/>
                </a:ext>
              </a:extLst>
            </a:blip>
            <a:srcRect/>
            <a:stretch>
              <a:fillRect t="1671"/>
            </a:stretch>
          </a:blipFill>
          <a:ln>
            <a:noFill/>
          </a:ln>
          <a:effec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latin typeface="Arial" panose="020B0604020202020204"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a:solidFill>
                  <a:srgbClr val="A7170B"/>
                </a:solidFill>
              </a:rPr>
              <a:t>Learn more</a:t>
            </a:r>
            <a:br>
              <a:rPr lang="en-AU">
                <a:solidFill>
                  <a:srgbClr val="A7170B"/>
                </a:solidFill>
              </a:rPr>
            </a:br>
            <a:r>
              <a:rPr lang="en-AU" sz="2400">
                <a:solidFill>
                  <a:srgbClr val="A7170B"/>
                </a:solidFill>
              </a:rPr>
              <a:t>Secondary Teaching and learning activities</a:t>
            </a:r>
          </a:p>
        </p:txBody>
      </p:sp>
      <p:pic>
        <p:nvPicPr>
          <p:cNvPr id="7" name="Picture 6">
            <a:hlinkClick r:id="rId3"/>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39552" y="2532238"/>
            <a:ext cx="4476750" cy="3316111"/>
          </a:xfrm>
          <a:prstGeom prst="rect">
            <a:avLst/>
          </a:prstGeom>
        </p:spPr>
      </p:pic>
      <p:sp>
        <p:nvSpPr>
          <p:cNvPr id="8" name="TextBox 7"/>
          <p:cNvSpPr txBox="1"/>
          <p:nvPr/>
        </p:nvSpPr>
        <p:spPr>
          <a:xfrm>
            <a:off x="539552" y="1866900"/>
            <a:ext cx="4299148" cy="584775"/>
          </a:xfrm>
          <a:prstGeom prst="rect">
            <a:avLst/>
          </a:prstGeom>
          <a:noFill/>
        </p:spPr>
        <p:txBody>
          <a:bodyPr wrap="square" rtlCol="0">
            <a:spAutoFit/>
          </a:bodyPr>
          <a:lstStyle/>
          <a:p>
            <a:r>
              <a:rPr lang="en-AU" b="1">
                <a:latin typeface="Arial" panose="020B0604020202020204" pitchFamily="34" charset="0"/>
                <a:cs typeface="Arial" panose="020B0604020202020204" pitchFamily="34" charset="0"/>
              </a:rPr>
              <a:t>Interactive Village </a:t>
            </a:r>
            <a:r>
              <a:rPr lang="en-AU" sz="1400">
                <a:latin typeface="Arial" panose="020B0604020202020204" pitchFamily="34" charset="0"/>
                <a:cs typeface="Arial" panose="020B0604020202020204" pitchFamily="34" charset="0"/>
              </a:rPr>
              <a:t>(Tip: refresh in your browser if it does not display correctly the first time.)</a:t>
            </a:r>
          </a:p>
        </p:txBody>
      </p:sp>
      <p:pic>
        <p:nvPicPr>
          <p:cNvPr id="9" name="Picture 8">
            <a:hlinkClick r:id="rId5"/>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149652" y="2532238"/>
            <a:ext cx="1574998" cy="2571751"/>
          </a:xfrm>
          <a:prstGeom prst="rect">
            <a:avLst/>
          </a:prstGeom>
        </p:spPr>
      </p:pic>
      <p:pic>
        <p:nvPicPr>
          <p:cNvPr id="10" name="Picture 9">
            <a:hlinkClick r:id="rId7"/>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937573" y="2522712"/>
            <a:ext cx="1434902" cy="2571751"/>
          </a:xfrm>
          <a:prstGeom prst="rect">
            <a:avLst/>
          </a:prstGeom>
        </p:spPr>
      </p:pic>
    </p:spTree>
    <p:extLst>
      <p:ext uri="{BB962C8B-B14F-4D97-AF65-F5344CB8AC3E}">
        <p14:creationId xmlns:p14="http://schemas.microsoft.com/office/powerpoint/2010/main" val="39980378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Placeholder 1"/>
          <p:cNvSpPr>
            <a:spLocks noGrp="1"/>
          </p:cNvSpPr>
          <p:nvPr>
            <p:ph type="body" sz="quarter" idx="11"/>
          </p:nvPr>
        </p:nvSpPr>
        <p:spPr bwMode="auto">
          <a:xfrm>
            <a:off x="539750" y="5864225"/>
            <a:ext cx="4464050" cy="471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AU" altLang="en-US">
                <a:solidFill>
                  <a:schemeClr val="tx1"/>
                </a:solidFill>
                <a:latin typeface="Arial" panose="020B0604020202020204" pitchFamily="34" charset="0"/>
              </a:rPr>
              <a:t>Last updated July 2018</a:t>
            </a:r>
          </a:p>
        </p:txBody>
      </p:sp>
      <p:sp>
        <p:nvSpPr>
          <p:cNvPr id="3" name="Title 2"/>
          <p:cNvSpPr>
            <a:spLocks noGrp="1"/>
          </p:cNvSpPr>
          <p:nvPr>
            <p:ph type="title"/>
          </p:nvPr>
        </p:nvSpPr>
        <p:spPr>
          <a:xfrm>
            <a:off x="539750" y="414338"/>
            <a:ext cx="7956550" cy="1143000"/>
          </a:xfrm>
        </p:spPr>
        <p:txBody>
          <a:bodyPr/>
          <a:lstStyle/>
          <a:p>
            <a:pPr>
              <a:defRPr/>
            </a:pPr>
            <a:r>
              <a:rPr lang="en-AU"/>
              <a:t>credits</a:t>
            </a:r>
          </a:p>
        </p:txBody>
      </p:sp>
      <p:sp>
        <p:nvSpPr>
          <p:cNvPr id="94212" name="Text Placeholder 3"/>
          <p:cNvSpPr>
            <a:spLocks noGrp="1"/>
          </p:cNvSpPr>
          <p:nvPr>
            <p:ph type="body" sz="quarter" idx="10"/>
          </p:nvPr>
        </p:nvSpPr>
        <p:spPr bwMode="auto">
          <a:xfrm>
            <a:off x="539750" y="2060575"/>
            <a:ext cx="7956550" cy="1468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AU" altLang="en-US"/>
              <a:t>Content adapted in part and with permission from the </a:t>
            </a:r>
            <a:r>
              <a:rPr lang="en-AU" altLang="en-US" err="1"/>
              <a:t>Coady</a:t>
            </a:r>
            <a:r>
              <a:rPr lang="en-AU" altLang="en-US"/>
              <a:t> International Institute, St Francis Xavier University.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Placeholder 1"/>
          <p:cNvSpPr>
            <a:spLocks noGrp="1"/>
          </p:cNvSpPr>
          <p:nvPr>
            <p:ph type="body" sz="quarter" idx="11"/>
          </p:nvPr>
        </p:nvSpPr>
        <p:spPr bwMode="auto">
          <a:xfrm>
            <a:off x="539750" y="5864225"/>
            <a:ext cx="4464050" cy="471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ltLang="en-US">
              <a:latin typeface="Arial" panose="020B0604020202020204" pitchFamily="34" charset="0"/>
            </a:endParaRPr>
          </a:p>
        </p:txBody>
      </p:sp>
      <p:sp>
        <p:nvSpPr>
          <p:cNvPr id="3" name="Title 2"/>
          <p:cNvSpPr>
            <a:spLocks noGrp="1"/>
          </p:cNvSpPr>
          <p:nvPr>
            <p:ph type="title"/>
          </p:nvPr>
        </p:nvSpPr>
        <p:spPr>
          <a:xfrm>
            <a:off x="539750" y="414338"/>
            <a:ext cx="7956550" cy="1143000"/>
          </a:xfrm>
        </p:spPr>
        <p:txBody>
          <a:bodyPr/>
          <a:lstStyle/>
          <a:p>
            <a:pPr>
              <a:defRPr/>
            </a:pPr>
            <a:r>
              <a:rPr lang="en-AU"/>
              <a:t>Needs vs strengths</a:t>
            </a:r>
          </a:p>
        </p:txBody>
      </p:sp>
      <p:sp>
        <p:nvSpPr>
          <p:cNvPr id="4" name="Text Placeholder 3"/>
          <p:cNvSpPr>
            <a:spLocks noGrp="1"/>
          </p:cNvSpPr>
          <p:nvPr>
            <p:ph type="body" sz="quarter" idx="10"/>
          </p:nvPr>
        </p:nvSpPr>
        <p:spPr>
          <a:xfrm>
            <a:off x="539750" y="2060575"/>
            <a:ext cx="7956550" cy="1468438"/>
          </a:xfrm>
        </p:spPr>
        <p:txBody>
          <a:bodyPr vert="horz" wrap="square" lIns="91440" tIns="45720" rIns="91440" bIns="45720" numCol="1" anchor="t" anchorCtr="0" compatLnSpc="1">
            <a:prstTxWarp prst="textNoShape">
              <a:avLst/>
            </a:prstTxWarp>
          </a:bodyPr>
          <a:lstStyle/>
          <a:p>
            <a:pPr lvl="1">
              <a:spcBef>
                <a:spcPct val="20000"/>
              </a:spcBef>
            </a:pPr>
            <a:r>
              <a:rPr lang="en-AU" altLang="en-US"/>
              <a:t>The Strengths-Based Approach to development (SBA), also known as Asset-Based Community Development (ABCD), emerged as a result of a growing critique of “problem solving” or “needs-based” approaches to development.</a:t>
            </a:r>
          </a:p>
          <a:p>
            <a:endParaRPr lang="en-AU" altLang="en-US" cap="none"/>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414338"/>
            <a:ext cx="7956550" cy="1143000"/>
          </a:xfrm>
        </p:spPr>
        <p:txBody>
          <a:bodyPr wrap="square" numCol="1" compatLnSpc="1">
            <a:prstTxWarp prst="textNoShape">
              <a:avLst/>
            </a:prstTxWarp>
          </a:bodyPr>
          <a:lstStyle/>
          <a:p>
            <a:pPr eaLnBrk="1" hangingPunct="1"/>
            <a:r>
              <a:rPr lang="en-AU" altLang="en-US" cap="none"/>
              <a:t>NEEDS VS STRENGTHS</a:t>
            </a:r>
            <a:endParaRPr lang="en-AU" altLang="en-US" sz="4000" cap="none"/>
          </a:p>
        </p:txBody>
      </p:sp>
      <p:sp>
        <p:nvSpPr>
          <p:cNvPr id="25603" name="Text Placeholder 2"/>
          <p:cNvSpPr>
            <a:spLocks noGrp="1"/>
          </p:cNvSpPr>
          <p:nvPr>
            <p:ph type="body" sz="quarter" idx="10"/>
          </p:nvPr>
        </p:nvSpPr>
        <p:spPr bwMode="auto">
          <a:xfrm>
            <a:off x="539750" y="1903413"/>
            <a:ext cx="3671888" cy="3744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eaLnBrk="1" hangingPunct="1"/>
            <a:r>
              <a:rPr lang="en-AU" altLang="en-US"/>
              <a:t>What do you see?</a:t>
            </a:r>
          </a:p>
          <a:p>
            <a:pPr lvl="1" eaLnBrk="1" hangingPunct="1"/>
            <a:endParaRPr lang="en-AU" altLang="en-US"/>
          </a:p>
          <a:p>
            <a:pPr lvl="1"/>
            <a:r>
              <a:rPr lang="en-AU" altLang="en-US"/>
              <a:t>A glass half-empty… </a:t>
            </a:r>
          </a:p>
          <a:p>
            <a:pPr lvl="1" eaLnBrk="1" hangingPunct="1"/>
            <a:endParaRPr lang="en-AU" altLang="en-US"/>
          </a:p>
          <a:p>
            <a:pPr lvl="1" eaLnBrk="1" hangingPunct="1"/>
            <a:endParaRPr lang="en-AU" altLang="en-US"/>
          </a:p>
          <a:p>
            <a:pPr lvl="1" eaLnBrk="1" hangingPunct="1"/>
            <a:endParaRPr lang="en-AU" altLang="en-US"/>
          </a:p>
          <a:p>
            <a:pPr lvl="1" eaLnBrk="1" hangingPunct="1"/>
            <a:r>
              <a:rPr lang="en-AU" altLang="en-US"/>
              <a:t>Or half-full?</a:t>
            </a:r>
          </a:p>
          <a:p>
            <a:pPr lvl="1" eaLnBrk="1" hangingPunct="1"/>
            <a:endParaRPr lang="en-AU" altLang="en-US"/>
          </a:p>
        </p:txBody>
      </p:sp>
      <p:sp>
        <p:nvSpPr>
          <p:cNvPr id="25604" name="Text Placeholder 3"/>
          <p:cNvSpPr>
            <a:spLocks noGrp="1"/>
          </p:cNvSpPr>
          <p:nvPr>
            <p:ph type="body" sz="quarter" idx="11"/>
          </p:nvPr>
        </p:nvSpPr>
        <p:spPr bwMode="auto">
          <a:xfrm>
            <a:off x="4587875" y="5300663"/>
            <a:ext cx="3908425" cy="471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AU" altLang="en-US" sz="1000">
                <a:latin typeface="Arial" panose="020B0604020202020204" pitchFamily="34" charset="0"/>
              </a:rPr>
              <a:t>Photo: Tropical Cyclone Pam has caused widespread destruction in Vanuatu. Credit: Adventist Development and Relief Agency.</a:t>
            </a:r>
          </a:p>
          <a:p>
            <a:pPr eaLnBrk="1" hangingPunct="1"/>
            <a:endParaRPr lang="en-AU" altLang="en-US" sz="1000">
              <a:latin typeface="Arial" panose="020B0604020202020204" pitchFamily="34" charset="0"/>
            </a:endParaRPr>
          </a:p>
        </p:txBody>
      </p:sp>
      <p:sp>
        <p:nvSpPr>
          <p:cNvPr id="5" name="Freeform 1"/>
          <p:cNvSpPr>
            <a:spLocks noChangeArrowheads="1"/>
          </p:cNvSpPr>
          <p:nvPr/>
        </p:nvSpPr>
        <p:spPr bwMode="auto">
          <a:xfrm>
            <a:off x="4577520" y="1903633"/>
            <a:ext cx="3918779" cy="3253559"/>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blipFill>
            <a:blip r:embed="rId2" cstate="screen">
              <a:extLst>
                <a:ext uri="{28A0092B-C50C-407E-A947-70E740481C1C}">
                  <a14:useLocalDpi xmlns:a14="http://schemas.microsoft.com/office/drawing/2010/main"/>
                </a:ext>
              </a:extLst>
            </a:blip>
            <a:srcRect/>
            <a:stretch>
              <a:fillRect/>
            </a:stretch>
          </a:blipFill>
          <a:ln>
            <a:noFill/>
          </a:ln>
          <a:effec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latin typeface="Arial" panose="020B0604020202020204" pitchFamily="34" charset="0"/>
            </a:endParaRPr>
          </a:p>
        </p:txBody>
      </p:sp>
      <p:pic>
        <p:nvPicPr>
          <p:cNvPr id="25608" name="Picture 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56100" y="1306513"/>
            <a:ext cx="4608513"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p:cNvCxnSpPr/>
          <p:nvPr/>
        </p:nvCxnSpPr>
        <p:spPr>
          <a:xfrm>
            <a:off x="4356100" y="2636838"/>
            <a:ext cx="1584325" cy="0"/>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414338"/>
            <a:ext cx="7956550" cy="1143000"/>
          </a:xfrm>
        </p:spPr>
        <p:txBody>
          <a:bodyPr wrap="square" numCol="1" compatLnSpc="1">
            <a:prstTxWarp prst="textNoShape">
              <a:avLst/>
            </a:prstTxWarp>
          </a:bodyPr>
          <a:lstStyle/>
          <a:p>
            <a:pPr eaLnBrk="1" hangingPunct="1"/>
            <a:r>
              <a:rPr lang="en-AU" altLang="en-US" cap="none"/>
              <a:t>NEEDS VS STRENGTHS</a:t>
            </a:r>
            <a:endParaRPr lang="en-AU" altLang="en-US" sz="4000" cap="none"/>
          </a:p>
        </p:txBody>
      </p:sp>
      <p:sp>
        <p:nvSpPr>
          <p:cNvPr id="25603" name="Text Placeholder 2"/>
          <p:cNvSpPr>
            <a:spLocks noGrp="1"/>
          </p:cNvSpPr>
          <p:nvPr>
            <p:ph type="body" sz="quarter" idx="10"/>
          </p:nvPr>
        </p:nvSpPr>
        <p:spPr bwMode="auto">
          <a:xfrm>
            <a:off x="539750" y="1903413"/>
            <a:ext cx="3671888" cy="3744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eaLnBrk="1" hangingPunct="1"/>
            <a:r>
              <a:rPr lang="en-AU" altLang="en-US"/>
              <a:t>All too often, development programs have only paid attention to the half-empty part: people’s needs and problems.</a:t>
            </a:r>
          </a:p>
          <a:p>
            <a:pPr lvl="1" eaLnBrk="1" hangingPunct="1"/>
            <a:endParaRPr lang="en-AU" altLang="en-US"/>
          </a:p>
          <a:p>
            <a:pPr lvl="1" eaLnBrk="1" hangingPunct="1"/>
            <a:endParaRPr lang="en-AU" altLang="en-US"/>
          </a:p>
        </p:txBody>
      </p:sp>
      <p:sp>
        <p:nvSpPr>
          <p:cNvPr id="25604" name="Text Placeholder 3"/>
          <p:cNvSpPr>
            <a:spLocks noGrp="1"/>
          </p:cNvSpPr>
          <p:nvPr>
            <p:ph type="body" sz="quarter" idx="11"/>
          </p:nvPr>
        </p:nvSpPr>
        <p:spPr bwMode="auto">
          <a:xfrm>
            <a:off x="4587875" y="5300663"/>
            <a:ext cx="3908425" cy="471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AU" altLang="en-US" sz="1000">
                <a:latin typeface="Arial" panose="020B0604020202020204" pitchFamily="34" charset="0"/>
              </a:rPr>
              <a:t>Photo: Tropical Cyclone Pam has caused widespread destruction in Vanuatu. Credit: Adventist Development and Relief Agency.</a:t>
            </a:r>
          </a:p>
          <a:p>
            <a:pPr eaLnBrk="1" hangingPunct="1"/>
            <a:endParaRPr lang="en-AU" altLang="en-US" sz="1000">
              <a:latin typeface="Arial" panose="020B0604020202020204" pitchFamily="34" charset="0"/>
            </a:endParaRPr>
          </a:p>
        </p:txBody>
      </p:sp>
      <p:sp>
        <p:nvSpPr>
          <p:cNvPr id="5" name="Freeform 1"/>
          <p:cNvSpPr>
            <a:spLocks noChangeArrowheads="1"/>
          </p:cNvSpPr>
          <p:nvPr/>
        </p:nvSpPr>
        <p:spPr bwMode="auto">
          <a:xfrm>
            <a:off x="4577520" y="1903633"/>
            <a:ext cx="3918779" cy="3253559"/>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blipFill>
            <a:blip r:embed="rId2" cstate="screen">
              <a:extLst>
                <a:ext uri="{28A0092B-C50C-407E-A947-70E740481C1C}">
                  <a14:useLocalDpi xmlns:a14="http://schemas.microsoft.com/office/drawing/2010/main"/>
                </a:ext>
              </a:extLst>
            </a:blip>
            <a:srcRect/>
            <a:stretch>
              <a:fillRect/>
            </a:stretch>
          </a:blipFill>
          <a:ln>
            <a:noFill/>
          </a:ln>
          <a:effec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latin typeface="Arial" panose="020B0604020202020204" pitchFamily="34" charset="0"/>
            </a:endParaRPr>
          </a:p>
        </p:txBody>
      </p:sp>
      <p:pic>
        <p:nvPicPr>
          <p:cNvPr id="25608" name="Picture 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56100" y="1306513"/>
            <a:ext cx="4608513"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p:cNvCxnSpPr/>
          <p:nvPr/>
        </p:nvCxnSpPr>
        <p:spPr>
          <a:xfrm>
            <a:off x="4356100" y="2636838"/>
            <a:ext cx="1584325" cy="0"/>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6077497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414338"/>
            <a:ext cx="7956550" cy="1143000"/>
          </a:xfrm>
        </p:spPr>
        <p:txBody>
          <a:bodyPr wrap="square" numCol="1" compatLnSpc="1">
            <a:prstTxWarp prst="textNoShape">
              <a:avLst/>
            </a:prstTxWarp>
          </a:bodyPr>
          <a:lstStyle/>
          <a:p>
            <a:pPr eaLnBrk="1" hangingPunct="1"/>
            <a:r>
              <a:rPr lang="en-AU" altLang="en-US" cap="none"/>
              <a:t>NEEDS VS STRENGTHS</a:t>
            </a:r>
            <a:endParaRPr lang="en-AU" altLang="en-US" sz="4000" cap="none"/>
          </a:p>
        </p:txBody>
      </p:sp>
      <p:sp>
        <p:nvSpPr>
          <p:cNvPr id="25603" name="Text Placeholder 2"/>
          <p:cNvSpPr>
            <a:spLocks noGrp="1"/>
          </p:cNvSpPr>
          <p:nvPr>
            <p:ph type="body" sz="quarter" idx="10"/>
          </p:nvPr>
        </p:nvSpPr>
        <p:spPr bwMode="auto">
          <a:xfrm>
            <a:off x="539750" y="1903413"/>
            <a:ext cx="3671888" cy="3744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eaLnBrk="1" hangingPunct="1"/>
            <a:r>
              <a:rPr lang="en-AU" altLang="en-US"/>
              <a:t>All too often, development programs have only paid attention to the half-empty part: people’s needs and problems.</a:t>
            </a:r>
          </a:p>
          <a:p>
            <a:pPr lvl="1" eaLnBrk="1" hangingPunct="1"/>
            <a:endParaRPr lang="en-AU" altLang="en-US"/>
          </a:p>
          <a:p>
            <a:pPr lvl="1" eaLnBrk="1" hangingPunct="1"/>
            <a:r>
              <a:rPr lang="en-AU" altLang="en-US"/>
              <a:t>SBA/ABCD focuses on the glass being half-full: this is where the strengths, capacities and assets of a community lies.</a:t>
            </a:r>
          </a:p>
          <a:p>
            <a:pPr lvl="1" eaLnBrk="1" hangingPunct="1"/>
            <a:endParaRPr lang="en-AU" altLang="en-US"/>
          </a:p>
        </p:txBody>
      </p:sp>
      <p:sp>
        <p:nvSpPr>
          <p:cNvPr id="25604" name="Text Placeholder 3"/>
          <p:cNvSpPr>
            <a:spLocks noGrp="1"/>
          </p:cNvSpPr>
          <p:nvPr>
            <p:ph type="body" sz="quarter" idx="11"/>
          </p:nvPr>
        </p:nvSpPr>
        <p:spPr bwMode="auto">
          <a:xfrm>
            <a:off x="4587875" y="5300663"/>
            <a:ext cx="3908425" cy="471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AU" altLang="en-US" sz="1000">
                <a:latin typeface="Arial" panose="020B0604020202020204" pitchFamily="34" charset="0"/>
              </a:rPr>
              <a:t>Photo: Tropical Cyclone Pam has caused widespread destruction in Vanuatu. Credit: Adventist Development and Relief Agency.</a:t>
            </a:r>
          </a:p>
          <a:p>
            <a:pPr eaLnBrk="1" hangingPunct="1"/>
            <a:endParaRPr lang="en-AU" altLang="en-US" sz="1000">
              <a:latin typeface="Arial" panose="020B0604020202020204" pitchFamily="34" charset="0"/>
            </a:endParaRPr>
          </a:p>
        </p:txBody>
      </p:sp>
      <p:sp>
        <p:nvSpPr>
          <p:cNvPr id="5" name="Freeform 1"/>
          <p:cNvSpPr>
            <a:spLocks noChangeArrowheads="1"/>
          </p:cNvSpPr>
          <p:nvPr/>
        </p:nvSpPr>
        <p:spPr bwMode="auto">
          <a:xfrm>
            <a:off x="4577520" y="1903633"/>
            <a:ext cx="3918779" cy="3253559"/>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blipFill>
            <a:blip r:embed="rId2" cstate="screen">
              <a:extLst>
                <a:ext uri="{28A0092B-C50C-407E-A947-70E740481C1C}">
                  <a14:useLocalDpi xmlns:a14="http://schemas.microsoft.com/office/drawing/2010/main"/>
                </a:ext>
              </a:extLst>
            </a:blip>
            <a:srcRect/>
            <a:stretch>
              <a:fillRect/>
            </a:stretch>
          </a:blipFill>
          <a:ln>
            <a:noFill/>
          </a:ln>
          <a:effec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latin typeface="Arial" panose="020B0604020202020204" pitchFamily="34" charset="0"/>
            </a:endParaRPr>
          </a:p>
        </p:txBody>
      </p:sp>
      <p:pic>
        <p:nvPicPr>
          <p:cNvPr id="25608" name="Picture 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56100" y="1306513"/>
            <a:ext cx="4608513"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p:cNvCxnSpPr/>
          <p:nvPr/>
        </p:nvCxnSpPr>
        <p:spPr>
          <a:xfrm>
            <a:off x="4356100" y="2636838"/>
            <a:ext cx="1584325" cy="0"/>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8720678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3092450"/>
            <a:ext cx="7956550" cy="768350"/>
          </a:xfrm>
        </p:spPr>
        <p:txBody>
          <a:bodyPr/>
          <a:lstStyle/>
          <a:p>
            <a:pPr>
              <a:defRPr/>
            </a:pPr>
            <a:r>
              <a:rPr lang="en-AU">
                <a:solidFill>
                  <a:srgbClr val="A7170B"/>
                </a:solidFill>
              </a:rPr>
              <a:t>SEE – THINK – WONDER </a:t>
            </a:r>
          </a:p>
        </p:txBody>
      </p:sp>
      <p:sp>
        <p:nvSpPr>
          <p:cNvPr id="26627" name="Text Placeholder 2"/>
          <p:cNvSpPr>
            <a:spLocks noGrp="1"/>
          </p:cNvSpPr>
          <p:nvPr>
            <p:ph type="body" sz="quarter" idx="10"/>
          </p:nvPr>
        </p:nvSpPr>
        <p:spPr bwMode="auto">
          <a:xfrm>
            <a:off x="539750" y="3871913"/>
            <a:ext cx="7956550" cy="1212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AU" altLang="en-US"/>
              <a:t>This is </a:t>
            </a:r>
            <a:r>
              <a:rPr lang="en-AU" altLang="en-US" err="1"/>
              <a:t>Endashang’wet</a:t>
            </a:r>
            <a:r>
              <a:rPr lang="en-AU" altLang="en-US"/>
              <a:t> Village in Tanzania. It is one of the nine communities from six dioceses that participated in a five-year development program (2011-2016) called the Australia Africa Community Engagement Scheme (AACES).  With financial support from the Australian Government, Caritas Australia worked in partnership with our national offices in Tanzania and Malawi to implement the program. </a:t>
            </a:r>
          </a:p>
        </p:txBody>
      </p:sp>
      <p:sp>
        <p:nvSpPr>
          <p:cNvPr id="26628" name="Text Placeholder 3"/>
          <p:cNvSpPr>
            <a:spLocks noGrp="1"/>
          </p:cNvSpPr>
          <p:nvPr>
            <p:ph type="body" sz="quarter" idx="11"/>
          </p:nvPr>
        </p:nvSpPr>
        <p:spPr bwMode="auto">
          <a:xfrm>
            <a:off x="539750" y="5864225"/>
            <a:ext cx="4464050" cy="471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AU" altLang="en-US" sz="1050">
                <a:solidFill>
                  <a:schemeClr val="tx1"/>
                </a:solidFill>
                <a:latin typeface="Arial" panose="020B0604020202020204" pitchFamily="34" charset="0"/>
              </a:rPr>
              <a:t>Photo credits: John Reed (far left), Caritas Australia (all others)</a:t>
            </a:r>
          </a:p>
        </p:txBody>
      </p:sp>
      <p:sp>
        <p:nvSpPr>
          <p:cNvPr id="5" name="Freeform 1"/>
          <p:cNvSpPr>
            <a:spLocks noChangeAspect="1" noChangeArrowheads="1"/>
          </p:cNvSpPr>
          <p:nvPr/>
        </p:nvSpPr>
        <p:spPr bwMode="auto">
          <a:xfrm>
            <a:off x="205855" y="475012"/>
            <a:ext cx="2103383" cy="2160000"/>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blipFill>
            <a:blip r:embed="rId3" cstate="screen">
              <a:extLst>
                <a:ext uri="{28A0092B-C50C-407E-A947-70E740481C1C}">
                  <a14:useLocalDpi xmlns:a14="http://schemas.microsoft.com/office/drawing/2010/main"/>
                </a:ext>
              </a:extLst>
            </a:blip>
            <a:srcRect/>
            <a:stretch>
              <a:fillRect t="2345"/>
            </a:stretch>
          </a:blipFill>
          <a:ln>
            <a:noFill/>
          </a:ln>
          <a:effec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latin typeface="Arial" panose="020B0604020202020204" pitchFamily="34" charset="0"/>
            </a:endParaRPr>
          </a:p>
        </p:txBody>
      </p:sp>
      <p:sp>
        <p:nvSpPr>
          <p:cNvPr id="6" name="Freeform 1"/>
          <p:cNvSpPr>
            <a:spLocks noChangeAspect="1" noChangeArrowheads="1"/>
          </p:cNvSpPr>
          <p:nvPr/>
        </p:nvSpPr>
        <p:spPr bwMode="auto">
          <a:xfrm>
            <a:off x="2401134" y="475012"/>
            <a:ext cx="2088232" cy="2160000"/>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blipFill>
            <a:blip r:embed="rId4" cstate="screen">
              <a:extLst>
                <a:ext uri="{28A0092B-C50C-407E-A947-70E740481C1C}">
                  <a14:useLocalDpi xmlns:a14="http://schemas.microsoft.com/office/drawing/2010/main"/>
                </a:ext>
              </a:extLst>
            </a:blip>
            <a:srcRect/>
            <a:stretch>
              <a:fillRect/>
            </a:stretch>
          </a:blipFill>
          <a:ln>
            <a:noFill/>
          </a:ln>
          <a:effec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latin typeface="Arial" panose="020B0604020202020204" pitchFamily="34" charset="0"/>
            </a:endParaRPr>
          </a:p>
        </p:txBody>
      </p:sp>
      <p:sp>
        <p:nvSpPr>
          <p:cNvPr id="7" name="Freeform 1"/>
          <p:cNvSpPr>
            <a:spLocks noChangeAspect="1" noChangeArrowheads="1"/>
          </p:cNvSpPr>
          <p:nvPr/>
        </p:nvSpPr>
        <p:spPr bwMode="auto">
          <a:xfrm>
            <a:off x="4581262" y="475012"/>
            <a:ext cx="2094713" cy="2160000"/>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blipFill>
            <a:blip r:embed="rId5" cstate="screen">
              <a:extLst>
                <a:ext uri="{28A0092B-C50C-407E-A947-70E740481C1C}">
                  <a14:useLocalDpi xmlns:a14="http://schemas.microsoft.com/office/drawing/2010/main"/>
                </a:ext>
              </a:extLst>
            </a:blip>
            <a:srcRect/>
            <a:stretch>
              <a:fillRect b="2247"/>
            </a:stretch>
          </a:blipFill>
          <a:ln>
            <a:noFill/>
          </a:ln>
          <a:effec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latin typeface="Arial" panose="020B0604020202020204" pitchFamily="34" charset="0"/>
            </a:endParaRPr>
          </a:p>
        </p:txBody>
      </p:sp>
      <p:sp>
        <p:nvSpPr>
          <p:cNvPr id="8" name="Freeform 1"/>
          <p:cNvSpPr>
            <a:spLocks noChangeAspect="1" noChangeArrowheads="1"/>
          </p:cNvSpPr>
          <p:nvPr/>
        </p:nvSpPr>
        <p:spPr bwMode="auto">
          <a:xfrm>
            <a:off x="6767871" y="475012"/>
            <a:ext cx="2094713" cy="2160000"/>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blipFill>
            <a:blip r:embed="rId6" cstate="screen">
              <a:extLst>
                <a:ext uri="{28A0092B-C50C-407E-A947-70E740481C1C}">
                  <a14:useLocalDpi xmlns:a14="http://schemas.microsoft.com/office/drawing/2010/main"/>
                </a:ext>
              </a:extLst>
            </a:blip>
            <a:srcRect/>
            <a:stretch>
              <a:fillRect t="1671"/>
            </a:stretch>
          </a:blipFill>
          <a:ln>
            <a:noFill/>
          </a:ln>
          <a:effec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latin typeface="Arial" panose="020B0604020202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a:noFill/>
        </a:ln>
        <a:effectLst/>
      </a:spPr>
      <a:bodyPr wrap="none" anchor="ctr"/>
      <a:lstStyle>
        <a:defPPr>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Caritas Colour Palette">
      <a:dk1>
        <a:srgbClr val="000000"/>
      </a:dk1>
      <a:lt1>
        <a:srgbClr val="FFFFFF"/>
      </a:lt1>
      <a:dk2>
        <a:srgbClr val="A7170A"/>
      </a:dk2>
      <a:lt2>
        <a:srgbClr val="FFFFFF"/>
      </a:lt2>
      <a:accent1>
        <a:srgbClr val="61A7E7"/>
      </a:accent1>
      <a:accent2>
        <a:srgbClr val="EBC012"/>
      </a:accent2>
      <a:accent3>
        <a:srgbClr val="91B728"/>
      </a:accent3>
      <a:accent4>
        <a:srgbClr val="753B85"/>
      </a:accent4>
      <a:accent5>
        <a:srgbClr val="710049"/>
      </a:accent5>
      <a:accent6>
        <a:srgbClr val="C4512F"/>
      </a:accent6>
      <a:hlink>
        <a:srgbClr val="0A5677"/>
      </a:hlink>
      <a:folHlink>
        <a:srgbClr val="749FA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a:noFill/>
        </a:ln>
        <a:effectLst/>
      </a:spPr>
      <a:bodyPr wrap="none" anchor="ctr"/>
      <a:lstStyle>
        <a:defPPr>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Description0 xmlns="041f561b-787a-4331-b8c2-4f8b42e141f3" xsi:nil="true"/>
    <Document_x0020_Status xmlns="041f561b-787a-4331-b8c2-4f8b42e141f3">Approved for use outside CA</Document_x0020_Status>
    <Used_x0020_for xmlns="041f561b-787a-4331-b8c2-4f8b42e141f3">
      <Value>AACES</Value>
    </Used_x0020_for>
    <Resource_x0020_Type xmlns="041f561b-787a-4331-b8c2-4f8b42e141f3">PowerPoint</Resource_x0020_Type>
    <Audience xmlns="041f561b-787a-4331-b8c2-4f8b42e141f3">
      <Value>Secondary</Value>
      <Value>Tertiary</Value>
    </Audience>
    <Calendar_x0020_Year xmlns="041f561b-787a-4331-b8c2-4f8b42e141f3">2018</Calendar_x0020_Year>
    <Topic xmlns="041f561b-787a-4331-b8c2-4f8b42e141f3">
      <Value>Caritas Introduction</Value>
      <Value>Poverty, Aid and Development</Value>
    </Topic>
    <_dlc_DocId xmlns="e628dbc2-5780-4aa6-b59e-b4a165ad8118">3XVCYASFVK3Q-205-1164</_dlc_DocId>
    <_dlc_DocIdUrl xmlns="e628dbc2-5780-4aa6-b59e-b4a165ad8118">
      <Url>https://aimstest.caritas.org.au/sites/community/education/resources/_layouts/DocIdRedir.aspx?ID=3XVCYASFVK3Q-205-1164</Url>
      <Description>3XVCYASFVK3Q-205-1164</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BB767A26C87A8429349E100999E60C0" ma:contentTypeVersion="7" ma:contentTypeDescription="Create a new document." ma:contentTypeScope="" ma:versionID="40723d38cd10320af5fa5f67bb8bd578">
  <xsd:schema xmlns:xsd="http://www.w3.org/2001/XMLSchema" xmlns:xs="http://www.w3.org/2001/XMLSchema" xmlns:p="http://schemas.microsoft.com/office/2006/metadata/properties" xmlns:ns2="e628dbc2-5780-4aa6-b59e-b4a165ad8118" xmlns:ns3="041f561b-787a-4331-b8c2-4f8b42e141f3" targetNamespace="http://schemas.microsoft.com/office/2006/metadata/properties" ma:root="true" ma:fieldsID="04e68461d7bccf0d00d2c3bec6b3d964" ns2:_="" ns3:_="">
    <xsd:import namespace="e628dbc2-5780-4aa6-b59e-b4a165ad8118"/>
    <xsd:import namespace="041f561b-787a-4331-b8c2-4f8b42e141f3"/>
    <xsd:element name="properties">
      <xsd:complexType>
        <xsd:sequence>
          <xsd:element name="documentManagement">
            <xsd:complexType>
              <xsd:all>
                <xsd:element ref="ns2:_dlc_DocId" minOccurs="0"/>
                <xsd:element ref="ns2:_dlc_DocIdUrl" minOccurs="0"/>
                <xsd:element ref="ns2:_dlc_DocIdPersistId" minOccurs="0"/>
                <xsd:element ref="ns3:Audience" minOccurs="0"/>
                <xsd:element ref="ns3:Topic" minOccurs="0"/>
                <xsd:element ref="ns3:Resource_x0020_Type"/>
                <xsd:element ref="ns3:Document_x0020_Status"/>
                <xsd:element ref="ns3:Used_x0020_for" minOccurs="0"/>
                <xsd:element ref="ns3:Calendar_x0020_Year" minOccurs="0"/>
                <xsd:element ref="ns3: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8dbc2-5780-4aa6-b59e-b4a165ad811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41f561b-787a-4331-b8c2-4f8b42e141f3" elementFormDefault="qualified">
    <xsd:import namespace="http://schemas.microsoft.com/office/2006/documentManagement/types"/>
    <xsd:import namespace="http://schemas.microsoft.com/office/infopath/2007/PartnerControls"/>
    <xsd:element name="Audience" ma:index="11" nillable="true" ma:displayName="Audience" ma:default="Lower Primary" ma:description="" ma:internalName="Audience" ma:requiredMultiChoice="true">
      <xsd:complexType>
        <xsd:complexContent>
          <xsd:extension base="dms:MultiChoice">
            <xsd:sequence>
              <xsd:element name="Value" maxOccurs="unbounded" minOccurs="0" nillable="true">
                <xsd:simpleType>
                  <xsd:restriction base="dms:Choice">
                    <xsd:enumeration value="Lower Primary"/>
                    <xsd:enumeration value="Middle Primary"/>
                    <xsd:enumeration value="Upper Primary"/>
                    <xsd:enumeration value="Lower Secondary"/>
                    <xsd:enumeration value="Middle Secondary"/>
                    <xsd:enumeration value="Senior Secondary"/>
                    <xsd:enumeration value="Teacher"/>
                    <xsd:enumeration value="Tertiary"/>
                    <xsd:enumeration value="Parish"/>
                    <xsd:enumeration value="Other"/>
                  </xsd:restriction>
                </xsd:simpleType>
              </xsd:element>
            </xsd:sequence>
          </xsd:extension>
        </xsd:complexContent>
      </xsd:complexType>
    </xsd:element>
    <xsd:element name="Topic" ma:index="12" nillable="true" ma:displayName="Topic" ma:default="Caritas Introduction" ma:description="" ma:internalName="Topic" ma:requiredMultiChoice="true">
      <xsd:complexType>
        <xsd:complexContent>
          <xsd:extension base="dms:MultiChoice">
            <xsd:sequence>
              <xsd:element name="Value" maxOccurs="unbounded" minOccurs="0" nillable="true">
                <xsd:simpleType>
                  <xsd:restriction base="dms:Choice">
                    <xsd:enumeration value="Be More/Romero"/>
                    <xsd:enumeration value="Caritas Introduction"/>
                    <xsd:enumeration value="Catholic Social Teaching"/>
                    <xsd:enumeration value="Charity to Justice"/>
                    <xsd:enumeration value="Disability"/>
                    <xsd:enumeration value="Disaster Risk Reduction"/>
                    <xsd:enumeration value="Education"/>
                    <xsd:enumeration value="Environment/Climate"/>
                    <xsd:enumeration value="Emergencies"/>
                    <xsd:enumeration value="Fair Trade"/>
                    <xsd:enumeration value="Food Security &amp; Agriculture"/>
                    <xsd:enumeration value="Health and HIV/AIDS"/>
                    <xsd:enumeration value="Human Rights"/>
                    <xsd:enumeration value="Indigenous Peoples"/>
                    <xsd:enumeration value="Leadership"/>
                    <xsd:enumeration value="MDGs"/>
                    <xsd:enumeration value="Peace"/>
                    <xsd:enumeration value="Poverty, Aid and Development"/>
                    <xsd:enumeration value="Project Compassion"/>
                    <xsd:enumeration value="Refugees"/>
                    <xsd:enumeration value="Water &amp; Sanitation"/>
                    <xsd:enumeration value="SDGs"/>
                    <xsd:enumeration value="Women"/>
                    <xsd:enumeration value="Other"/>
                  </xsd:restriction>
                </xsd:simpleType>
              </xsd:element>
            </xsd:sequence>
          </xsd:extension>
        </xsd:complexContent>
      </xsd:complexType>
    </xsd:element>
    <xsd:element name="Resource_x0020_Type" ma:index="13" ma:displayName="Resource Type" ma:default="Learning Experience" ma:description="" ma:format="Dropdown" ma:internalName="Resource_x0020_Type">
      <xsd:simpleType>
        <xsd:restriction base="dms:Choice">
          <xsd:enumeration value="Design elements"/>
          <xsd:enumeration value="Lesson"/>
          <xsd:enumeration value="Learning Experience"/>
          <xsd:enumeration value="Planning docs"/>
          <xsd:enumeration value="Prayer/Reflection"/>
          <xsd:enumeration value="Promotional material"/>
          <xsd:enumeration value="PowerPoint"/>
          <xsd:enumeration value="Multi-media"/>
          <xsd:enumeration value="Quiz"/>
          <xsd:enumeration value="Poster"/>
          <xsd:enumeration value="Game"/>
          <xsd:enumeration value="Fact Sheet/Infographic"/>
          <xsd:enumeration value="Case Study"/>
          <xsd:enumeration value="Fundraising"/>
          <xsd:enumeration value="Worksheet"/>
          <xsd:enumeration value="Other"/>
        </xsd:restriction>
      </xsd:simpleType>
    </xsd:element>
    <xsd:element name="Document_x0020_Status" ma:index="14" ma:displayName="Document Status" ma:default="Draft" ma:description="" ma:format="Dropdown" ma:internalName="Document_x0020_Status">
      <xsd:simpleType>
        <xsd:restriction base="dms:Choice">
          <xsd:enumeration value="Draft"/>
          <xsd:enumeration value="Working Doc"/>
          <xsd:enumeration value="Pending Approval"/>
          <xsd:enumeration value="Approved for team only"/>
          <xsd:enumeration value="Approved for use within CA"/>
          <xsd:enumeration value="Approved for use outside CA"/>
          <xsd:enumeration value="Embargoed"/>
          <xsd:enumeration value="Expired"/>
          <xsd:enumeration value="Other"/>
        </xsd:restriction>
      </xsd:simpleType>
    </xsd:element>
    <xsd:element name="Used_x0020_for" ma:index="15" nillable="true" ma:displayName="Used for" ma:default="Advent" ma:description="" ma:internalName="Used_x0020_for">
      <xsd:complexType>
        <xsd:complexContent>
          <xsd:extension base="dms:MultiChoice">
            <xsd:sequence>
              <xsd:element name="Value" maxOccurs="unbounded" minOccurs="0" nillable="true">
                <xsd:simpleType>
                  <xsd:restriction base="dms:Choice">
                    <xsd:enumeration value="Just Leadership Day"/>
                    <xsd:enumeration value="Immersion"/>
                    <xsd:enumeration value="Teacher PD"/>
                    <xsd:enumeration value="Tertiary"/>
                    <xsd:enumeration value="Food for All"/>
                    <xsd:enumeration value="AACES"/>
                    <xsd:enumeration value="Advent"/>
                    <xsd:enumeration value="CST"/>
                    <xsd:enumeration value="Just visiting?"/>
                  </xsd:restriction>
                </xsd:simpleType>
              </xsd:element>
            </xsd:sequence>
          </xsd:extension>
        </xsd:complexContent>
      </xsd:complexType>
    </xsd:element>
    <xsd:element name="Calendar_x0020_Year" ma:index="16" nillable="true" ma:displayName="Calendar Year" ma:default="2013" ma:format="Dropdown" ma:internalName="Calendar_x0020_Year">
      <xsd:simpleType>
        <xsd:restriction base="dms:Choice">
          <xsd:enumeration value="2010"/>
          <xsd:enumeration value="2011"/>
          <xsd:enumeration value="2012"/>
          <xsd:enumeration value="2013"/>
          <xsd:enumeration value="2014"/>
          <xsd:enumeration value="2015"/>
          <xsd:enumeration value="2016"/>
          <xsd:enumeration value="2017"/>
          <xsd:enumeration value="2018"/>
        </xsd:restriction>
      </xsd:simpleType>
    </xsd:element>
    <xsd:element name="Description0" ma:index="17" nillable="true" ma:displayName="Description" ma:description="A short description about the resource."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5.xml><?xml version="1.0" encoding="utf-8"?>
<LongProperties xmlns="http://schemas.microsoft.com/office/2006/metadata/longProperties"/>
</file>

<file path=customXml/itemProps1.xml><?xml version="1.0" encoding="utf-8"?>
<ds:datastoreItem xmlns:ds="http://schemas.openxmlformats.org/officeDocument/2006/customXml" ds:itemID="{5094B168-13DA-4EF7-B8F8-D09D53318816}">
  <ds:schemaRefs>
    <ds:schemaRef ds:uri="http://schemas.openxmlformats.org/package/2006/metadata/core-properties"/>
    <ds:schemaRef ds:uri="http://schemas.microsoft.com/office/2006/metadata/properties"/>
    <ds:schemaRef ds:uri="http://purl.org/dc/terms/"/>
    <ds:schemaRef ds:uri="http://schemas.microsoft.com/office/2006/documentManagement/types"/>
    <ds:schemaRef ds:uri="http://purl.org/dc/elements/1.1/"/>
    <ds:schemaRef ds:uri="e628dbc2-5780-4aa6-b59e-b4a165ad8118"/>
    <ds:schemaRef ds:uri="http://www.w3.org/XML/1998/namespace"/>
    <ds:schemaRef ds:uri="http://schemas.microsoft.com/office/infopath/2007/PartnerControls"/>
    <ds:schemaRef ds:uri="041f561b-787a-4331-b8c2-4f8b42e141f3"/>
    <ds:schemaRef ds:uri="http://purl.org/dc/dcmitype/"/>
  </ds:schemaRefs>
</ds:datastoreItem>
</file>

<file path=customXml/itemProps2.xml><?xml version="1.0" encoding="utf-8"?>
<ds:datastoreItem xmlns:ds="http://schemas.openxmlformats.org/officeDocument/2006/customXml" ds:itemID="{CF76FD23-9A1F-445D-BFAF-7F3550F9AEA8}">
  <ds:schemaRefs>
    <ds:schemaRef ds:uri="http://schemas.microsoft.com/sharepoint/v3/contenttype/forms"/>
  </ds:schemaRefs>
</ds:datastoreItem>
</file>

<file path=customXml/itemProps3.xml><?xml version="1.0" encoding="utf-8"?>
<ds:datastoreItem xmlns:ds="http://schemas.openxmlformats.org/officeDocument/2006/customXml" ds:itemID="{015FAC22-259B-45F8-B58D-81CE02EDF9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28dbc2-5780-4aa6-b59e-b4a165ad8118"/>
    <ds:schemaRef ds:uri="041f561b-787a-4331-b8c2-4f8b42e141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17461A55-CBD3-4700-AC1B-0BF52F1D5E96}">
  <ds:schemaRefs>
    <ds:schemaRef ds:uri="http://schemas.microsoft.com/sharepoint/events"/>
  </ds:schemaRefs>
</ds:datastoreItem>
</file>

<file path=customXml/itemProps5.xml><?xml version="1.0" encoding="utf-8"?>
<ds:datastoreItem xmlns:ds="http://schemas.openxmlformats.org/officeDocument/2006/customXml" ds:itemID="{12D115D9-2C03-4C70-9E07-49918E31F63C}">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otalTime>36</TotalTime>
  <Words>4313</Words>
  <Application>Microsoft Office PowerPoint</Application>
  <PresentationFormat>On-screen Show (4:3)</PresentationFormat>
  <Paragraphs>375</Paragraphs>
  <Slides>50</Slides>
  <Notes>36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50</vt:i4>
      </vt:variant>
    </vt:vector>
  </HeadingPairs>
  <TitlesOfParts>
    <vt:vector size="56" baseType="lpstr">
      <vt:lpstr>Felt Tip Roman</vt:lpstr>
      <vt:lpstr>Roboto Light</vt:lpstr>
      <vt:lpstr>Arial</vt:lpstr>
      <vt:lpstr>Calibri</vt:lpstr>
      <vt:lpstr>Office Theme</vt:lpstr>
      <vt:lpstr>1_Office Theme</vt:lpstr>
      <vt:lpstr>Presenter notes</vt:lpstr>
      <vt:lpstr>PowerPoint Presentation</vt:lpstr>
      <vt:lpstr>PowerPoint Presentation</vt:lpstr>
      <vt:lpstr>Strengths-Based approach to development</vt:lpstr>
      <vt:lpstr>Needs vs strengths</vt:lpstr>
      <vt:lpstr>NEEDS VS STRENGTHS</vt:lpstr>
      <vt:lpstr>NEEDS VS STRENGTHS</vt:lpstr>
      <vt:lpstr>NEEDS VS STRENGTHS</vt:lpstr>
      <vt:lpstr>SEE – THINK – WONDER </vt:lpstr>
      <vt:lpstr>PowerPoint Presentation</vt:lpstr>
      <vt:lpstr>NEEDS-BASED APPROACH</vt:lpstr>
      <vt:lpstr>NEEDS-BASED APPROACH</vt:lpstr>
      <vt:lpstr>NEEDS-BASED APPROACH</vt:lpstr>
      <vt:lpstr>PowerPoint Presentation</vt:lpstr>
      <vt:lpstr>STRENGTHS-BASED APPROACH</vt:lpstr>
      <vt:lpstr>STRENGTHS-BASED APPROACH</vt:lpstr>
      <vt:lpstr>STRENGTHS-BASED APPROACH</vt:lpstr>
      <vt:lpstr>‘NOBODY HAS NOTHING’</vt:lpstr>
      <vt:lpstr>NEEDS VS STRENGTHS</vt:lpstr>
      <vt:lpstr>NEEDS VS STRENGTHS</vt:lpstr>
      <vt:lpstr>NEEDS VS STRENGTHS</vt:lpstr>
      <vt:lpstr>NEEDS VS STRENGTHS</vt:lpstr>
      <vt:lpstr>NEEDS VS STRENGTHS</vt:lpstr>
      <vt:lpstr>PowerPoint Presentation</vt:lpstr>
      <vt:lpstr>ASSETS CAN INCLUDE:</vt:lpstr>
      <vt:lpstr>ASSETS CAN INCLUDE:</vt:lpstr>
      <vt:lpstr>ASSETS CAN INCLUDE:</vt:lpstr>
      <vt:lpstr>ASSETS CAN INCLUDE:</vt:lpstr>
      <vt:lpstr>ASSETS CAN INCLUDE:</vt:lpstr>
      <vt:lpstr>ASSETS CAN INCLUDE:</vt:lpstr>
      <vt:lpstr>ASSETS CAN INCLUDE:</vt:lpstr>
      <vt:lpstr>PowerPoint Presentation</vt:lpstr>
      <vt:lpstr>‘NOBODY HAS NOTHING’</vt:lpstr>
      <vt:lpstr>‘NOBODY HAS NOTHING’</vt:lpstr>
      <vt:lpstr>‘NOBODY HAS NOTHING’</vt:lpstr>
      <vt:lpstr>‘NOBODY HAS NOTHING’</vt:lpstr>
      <vt:lpstr>Improving food security and access to water in Africa</vt:lpstr>
      <vt:lpstr>Improving food security and access to water in Africa</vt:lpstr>
      <vt:lpstr>START WITH A VISION –  BUILD WITH STRENGTHS </vt:lpstr>
      <vt:lpstr>START WITH A VISION –  BUILD WITH STRENGTHS </vt:lpstr>
      <vt:lpstr>PowerPoint Presentation</vt:lpstr>
      <vt:lpstr>PowerPoint Presentation</vt:lpstr>
      <vt:lpstr>Capacity building</vt:lpstr>
      <vt:lpstr>Amazing results</vt:lpstr>
      <vt:lpstr>Doney’s story </vt:lpstr>
      <vt:lpstr>PowerPoint Presentation</vt:lpstr>
      <vt:lpstr>Training videos</vt:lpstr>
      <vt:lpstr>Learn more Secondary Teaching and learning activities</vt:lpstr>
      <vt:lpstr>credits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Strength-based approach to development - intro.ppt</dc:title>
  <dc:creator>Nicole Dobrohotoff</dc:creator>
  <cp:lastModifiedBy>Ruwanthi Perera</cp:lastModifiedBy>
  <cp:revision>5</cp:revision>
  <dcterms:modified xsi:type="dcterms:W3CDTF">2018-07-08T23:27:14Z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le">
    <vt:lpwstr>Strength-based approach to development - intro.ppt</vt:lpwstr>
  </property>
  <property fmtid="{D5CDD505-2E9C-101B-9397-08002B2CF9AE}" pid="3" name="Document Status">
    <vt:lpwstr>Draft</vt:lpwstr>
  </property>
  <property fmtid="{D5CDD505-2E9C-101B-9397-08002B2CF9AE}" pid="4" name="Financial Year">
    <vt:lpwstr>14-15</vt:lpwstr>
  </property>
  <property fmtid="{D5CDD505-2E9C-101B-9397-08002B2CF9AE}" pid="5" name="CE Resources">
    <vt:lpwstr>Other</vt:lpwstr>
  </property>
  <property fmtid="{D5CDD505-2E9C-101B-9397-08002B2CF9AE}" pid="6" name="CE Resource Audience">
    <vt:lpwstr>Other;#</vt:lpwstr>
  </property>
  <property fmtid="{D5CDD505-2E9C-101B-9397-08002B2CF9AE}" pid="7" name="CE State">
    <vt:lpwstr>Other;#</vt:lpwstr>
  </property>
  <property fmtid="{D5CDD505-2E9C-101B-9397-08002B2CF9AE}" pid="8" name="ContentTypeId">
    <vt:lpwstr>0x0101003BB767A26C87A8429349E100999E60C0</vt:lpwstr>
  </property>
  <property fmtid="{D5CDD505-2E9C-101B-9397-08002B2CF9AE}" pid="9" name="Audience">
    <vt:lpwstr>Secondary;#Tertiary;#</vt:lpwstr>
  </property>
  <property fmtid="{D5CDD505-2E9C-101B-9397-08002B2CF9AE}" pid="10" name="Topic">
    <vt:lpwstr>Caritas Introduction;#Poverty, Aid and Development;#</vt:lpwstr>
  </property>
  <property fmtid="{D5CDD505-2E9C-101B-9397-08002B2CF9AE}" pid="11" name="Resource Type">
    <vt:lpwstr>Learning Experience</vt:lpwstr>
  </property>
  <property fmtid="{D5CDD505-2E9C-101B-9397-08002B2CF9AE}" pid="12" name="Used for">
    <vt:lpwstr/>
  </property>
  <property fmtid="{D5CDD505-2E9C-101B-9397-08002B2CF9AE}" pid="13" name="Order">
    <vt:r8>24400</vt:r8>
  </property>
  <property fmtid="{D5CDD505-2E9C-101B-9397-08002B2CF9AE}" pid="14" name="_dlc_DocIdItemGuid">
    <vt:lpwstr>1efd03b4-c531-49ff-ac03-8fdba12d64c3</vt:lpwstr>
  </property>
</Properties>
</file>