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703" r:id="rId5"/>
    <p:sldMasterId id="2147483838" r:id="rId6"/>
  </p:sldMasterIdLst>
  <p:notesMasterIdLst>
    <p:notesMasterId r:id="rId14"/>
  </p:notesMasterIdLst>
  <p:handoutMasterIdLst>
    <p:handoutMasterId r:id="rId15"/>
  </p:handoutMasterIdLst>
  <p:sldIdLst>
    <p:sldId id="463" r:id="rId7"/>
    <p:sldId id="393" r:id="rId8"/>
    <p:sldId id="366" r:id="rId9"/>
    <p:sldId id="367" r:id="rId10"/>
    <p:sldId id="368" r:id="rId11"/>
    <p:sldId id="370" r:id="rId12"/>
    <p:sldId id="392" r:id="rId13"/>
  </p:sldIdLst>
  <p:sldSz cx="9906000" cy="6858000" type="A4"/>
  <p:notesSz cx="6858000" cy="9144000"/>
  <p:embeddedFontLst>
    <p:embeddedFont>
      <p:font typeface="Arial Black" panose="020B0A04020102020204" pitchFamily="34" charset="0"/>
      <p:bold r:id="rId16"/>
    </p:embeddedFont>
    <p:embeddedFont>
      <p:font typeface="Roboto" panose="02000000000000000000" pitchFamily="2" charset="0"/>
      <p:regular r:id="rId17"/>
      <p:bold r:id="rId18"/>
      <p:italic r:id="rId19"/>
      <p:boldItalic r:id="rId20"/>
    </p:embeddedFont>
    <p:embeddedFont>
      <p:font typeface="Roboto Light" panose="02000000000000000000" pitchFamily="2" charset="0"/>
      <p:regular r:id="rId21"/>
      <p: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0" roundtripDataSignature="AMtx7mjO+1wRbAtXhb8iAiAjiSZkYaJ+3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F0078-16C8-4763-2C12-5FC54C4BE948}" name="Catherine McAleer" initials="CM" userId="S::catherine.mcaleer@caritas.org.au::8efebb5e-f351-4468-8e43-9d5ef00adfe7" providerId="AD"/>
  <p188:author id="{A3C21B81-68C7-CDC9-5D1E-2BF4DC3C010B}" name="Nicole Dobrohotoff" initials="ND" userId="S::nicoled@caritas.org.au::2dc4cf58-dc7e-422a-950b-38460c74cb76" providerId="AD"/>
  <p188:author id="{8A5FC5AE-2BC3-118D-8ADA-AAC5FDAB8CD0}" name="Tim Lam" initials="TL" userId="S::tim.lam@caritas.org.au::50ad375a-c4a0-4ecc-a31f-75e03868e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0" clrIdx="0">
    <p:extLst>
      <p:ext uri="{19B8F6BF-5375-455C-9EA6-DF929625EA0E}">
        <p15:presenceInfo xmlns:p15="http://schemas.microsoft.com/office/powerpoint/2012/main" userId="S-1-5-21-568877940-3399399001-4121681156-2163" providerId="AD"/>
      </p:ext>
    </p:extLst>
  </p:cmAuthor>
  <p:cmAuthor id="2" name="Nicole Dobrohotoff" initials="ND [2]" lastIdx="1" clrIdx="1">
    <p:extLst>
      <p:ext uri="{19B8F6BF-5375-455C-9EA6-DF929625EA0E}">
        <p15:presenceInfo xmlns:p15="http://schemas.microsoft.com/office/powerpoint/2012/main" userId="S::nicoled@caritas.org.au::2dc4cf58-dc7e-422a-950b-38460c74cb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99"/>
    <a:srgbClr val="E95057"/>
    <a:srgbClr val="31BEF0"/>
    <a:srgbClr val="FED600"/>
    <a:srgbClr val="48B893"/>
    <a:srgbClr val="A00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AD0AB-CB02-D269-CBC9-393C7D63A7B0}" v="2" dt="2026-04-14T09:01:14.849"/>
    <p1510:client id="{FC03C584-CBCB-4D97-89E0-7A24EA9B8805}" v="1" dt="2026-04-14T23:31:12.8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596"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3.fntdata"/><Relationship Id="rId80" Type="http://customschemas.google.com/relationships/presentationmetadata" Target="metadata"/><Relationship Id="rId85"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6.fntdata"/><Relationship Id="rId8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8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82"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font" Target="fonts/font4.fntdata"/><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 Id="rId22"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ehine" userId="S::nicole.chehine@caritas.org.au::967ddee1-cec9-4225-946e-5303f029b00a" providerId="AD" clId="Web-{BBEAD0AB-CB02-D269-CBC9-393C7D63A7B0}"/>
    <pc:docChg chg="addSld delSld">
      <pc:chgData name="Nicole Chehine" userId="S::nicole.chehine@caritas.org.au::967ddee1-cec9-4225-946e-5303f029b00a" providerId="AD" clId="Web-{BBEAD0AB-CB02-D269-CBC9-393C7D63A7B0}" dt="2026-04-14T09:01:14.849" v="1"/>
      <pc:docMkLst>
        <pc:docMk/>
      </pc:docMkLst>
      <pc:sldChg chg="new del">
        <pc:chgData name="Nicole Chehine" userId="S::nicole.chehine@caritas.org.au::967ddee1-cec9-4225-946e-5303f029b00a" providerId="AD" clId="Web-{BBEAD0AB-CB02-D269-CBC9-393C7D63A7B0}" dt="2026-04-14T09:01:14.849" v="1"/>
        <pc:sldMkLst>
          <pc:docMk/>
          <pc:sldMk cId="1713299555" sldId="464"/>
        </pc:sldMkLst>
      </pc:sldChg>
    </pc:docChg>
  </pc:docChgLst>
  <pc:docChgLst>
    <pc:chgData name="Eleanor Niland" userId="e474577c-69ca-4c95-8c71-742afc135a60" providerId="ADAL" clId="{4E103A99-C701-45AB-AA81-6F44581EB30E}"/>
    <pc:docChg chg="undo custSel delSld modSld modMainMaster">
      <pc:chgData name="Eleanor Niland" userId="e474577c-69ca-4c95-8c71-742afc135a60" providerId="ADAL" clId="{4E103A99-C701-45AB-AA81-6F44581EB30E}" dt="2026-04-14T23:32:43.154" v="228" actId="20577"/>
      <pc:docMkLst>
        <pc:docMk/>
      </pc:docMkLst>
      <pc:sldChg chg="modSp mod">
        <pc:chgData name="Eleanor Niland" userId="e474577c-69ca-4c95-8c71-742afc135a60" providerId="ADAL" clId="{4E103A99-C701-45AB-AA81-6F44581EB30E}" dt="2026-04-14T23:32:16.050" v="223" actId="20577"/>
        <pc:sldMkLst>
          <pc:docMk/>
          <pc:sldMk cId="2521363791" sldId="366"/>
        </pc:sldMkLst>
        <pc:spChg chg="mod">
          <ac:chgData name="Eleanor Niland" userId="e474577c-69ca-4c95-8c71-742afc135a60" providerId="ADAL" clId="{4E103A99-C701-45AB-AA81-6F44581EB30E}" dt="2026-04-10T06:00:57.864" v="40" actId="20577"/>
          <ac:spMkLst>
            <pc:docMk/>
            <pc:sldMk cId="2521363791" sldId="366"/>
            <ac:spMk id="8" creationId="{E0C16B42-B585-48D4-B728-3383CA3E7BA6}"/>
          </ac:spMkLst>
        </pc:spChg>
        <pc:spChg chg="mod">
          <ac:chgData name="Eleanor Niland" userId="e474577c-69ca-4c95-8c71-742afc135a60" providerId="ADAL" clId="{4E103A99-C701-45AB-AA81-6F44581EB30E}" dt="2026-04-14T23:32:16.050" v="223" actId="20577"/>
          <ac:spMkLst>
            <pc:docMk/>
            <pc:sldMk cId="2521363791" sldId="366"/>
            <ac:spMk id="9" creationId="{4E0CB974-1211-4EA8-8736-492F2FD84338}"/>
          </ac:spMkLst>
        </pc:spChg>
        <pc:picChg chg="mod">
          <ac:chgData name="Eleanor Niland" userId="e474577c-69ca-4c95-8c71-742afc135a60" providerId="ADAL" clId="{4E103A99-C701-45AB-AA81-6F44581EB30E}" dt="2026-04-10T05:57:21.619" v="1" actId="208"/>
          <ac:picMkLst>
            <pc:docMk/>
            <pc:sldMk cId="2521363791" sldId="366"/>
            <ac:picMk id="11" creationId="{80CB80A1-1A7E-46E4-8FED-2CAC0C31EC85}"/>
          </ac:picMkLst>
        </pc:picChg>
      </pc:sldChg>
      <pc:sldChg chg="modSp mod">
        <pc:chgData name="Eleanor Niland" userId="e474577c-69ca-4c95-8c71-742afc135a60" providerId="ADAL" clId="{4E103A99-C701-45AB-AA81-6F44581EB30E}" dt="2026-04-14T01:23:04.921" v="141" actId="962"/>
        <pc:sldMkLst>
          <pc:docMk/>
          <pc:sldMk cId="1676138512" sldId="367"/>
        </pc:sldMkLst>
        <pc:picChg chg="mod">
          <ac:chgData name="Eleanor Niland" userId="e474577c-69ca-4c95-8c71-742afc135a60" providerId="ADAL" clId="{4E103A99-C701-45AB-AA81-6F44581EB30E}" dt="2026-04-14T01:22:48.377" v="139" actId="962"/>
          <ac:picMkLst>
            <pc:docMk/>
            <pc:sldMk cId="1676138512" sldId="367"/>
            <ac:picMk id="9" creationId="{5BAA59FB-031B-489F-BFCD-117C7D528B99}"/>
          </ac:picMkLst>
        </pc:picChg>
        <pc:picChg chg="mod">
          <ac:chgData name="Eleanor Niland" userId="e474577c-69ca-4c95-8c71-742afc135a60" providerId="ADAL" clId="{4E103A99-C701-45AB-AA81-6F44581EB30E}" dt="2026-04-10T06:23:19.618" v="87" actId="208"/>
          <ac:picMkLst>
            <pc:docMk/>
            <pc:sldMk cId="1676138512" sldId="367"/>
            <ac:picMk id="11" creationId="{AA4869AC-5B82-41E0-BD3F-E4F1F87351E1}"/>
          </ac:picMkLst>
        </pc:picChg>
        <pc:picChg chg="mod modCrop">
          <ac:chgData name="Eleanor Niland" userId="e474577c-69ca-4c95-8c71-742afc135a60" providerId="ADAL" clId="{4E103A99-C701-45AB-AA81-6F44581EB30E}" dt="2026-04-14T01:23:04.921" v="141" actId="962"/>
          <ac:picMkLst>
            <pc:docMk/>
            <pc:sldMk cId="1676138512" sldId="367"/>
            <ac:picMk id="13" creationId="{2FE79C07-9DC9-4433-A540-81AE5D16B4B2}"/>
          </ac:picMkLst>
        </pc:picChg>
      </pc:sldChg>
      <pc:sldChg chg="modSp mod">
        <pc:chgData name="Eleanor Niland" userId="e474577c-69ca-4c95-8c71-742afc135a60" providerId="ADAL" clId="{4E103A99-C701-45AB-AA81-6F44581EB30E}" dt="2026-04-10T06:15:49.269" v="84" actId="20577"/>
        <pc:sldMkLst>
          <pc:docMk/>
          <pc:sldMk cId="919594893" sldId="368"/>
        </pc:sldMkLst>
        <pc:spChg chg="mod">
          <ac:chgData name="Eleanor Niland" userId="e474577c-69ca-4c95-8c71-742afc135a60" providerId="ADAL" clId="{4E103A99-C701-45AB-AA81-6F44581EB30E}" dt="2026-04-10T06:15:49.269" v="84" actId="20577"/>
          <ac:spMkLst>
            <pc:docMk/>
            <pc:sldMk cId="919594893" sldId="368"/>
            <ac:spMk id="4" creationId="{E5702A4B-185C-411A-A4E9-0879CAC3BDA4}"/>
          </ac:spMkLst>
        </pc:spChg>
      </pc:sldChg>
      <pc:sldChg chg="modSp mod modNotesTx">
        <pc:chgData name="Eleanor Niland" userId="e474577c-69ca-4c95-8c71-742afc135a60" providerId="ADAL" clId="{4E103A99-C701-45AB-AA81-6F44581EB30E}" dt="2026-04-14T23:32:43.154" v="228" actId="20577"/>
        <pc:sldMkLst>
          <pc:docMk/>
          <pc:sldMk cId="2871764480" sldId="393"/>
        </pc:sldMkLst>
        <pc:picChg chg="mod">
          <ac:chgData name="Eleanor Niland" userId="e474577c-69ca-4c95-8c71-742afc135a60" providerId="ADAL" clId="{4E103A99-C701-45AB-AA81-6F44581EB30E}" dt="2026-04-10T05:57:09.137" v="0" actId="208"/>
          <ac:picMkLst>
            <pc:docMk/>
            <pc:sldMk cId="2871764480" sldId="393"/>
            <ac:picMk id="5" creationId="{A0243190-33A9-40F3-9BC8-F47BD97CFB26}"/>
          </ac:picMkLst>
        </pc:picChg>
      </pc:sldChg>
      <pc:sldMasterChg chg="modSldLayout">
        <pc:chgData name="Eleanor Niland" userId="e474577c-69ca-4c95-8c71-742afc135a60" providerId="ADAL" clId="{4E103A99-C701-45AB-AA81-6F44581EB30E}" dt="2026-04-10T06:07:46.090" v="41" actId="207"/>
        <pc:sldMasterMkLst>
          <pc:docMk/>
          <pc:sldMasterMk cId="0" sldId="2147483648"/>
        </pc:sldMasterMkLst>
        <pc:sldLayoutChg chg="modSp mod">
          <pc:chgData name="Eleanor Niland" userId="e474577c-69ca-4c95-8c71-742afc135a60" providerId="ADAL" clId="{4E103A99-C701-45AB-AA81-6F44581EB30E}" dt="2026-04-10T05:57:34.861" v="2" actId="207"/>
          <pc:sldLayoutMkLst>
            <pc:docMk/>
            <pc:sldMasterMk cId="0" sldId="2147483648"/>
            <pc:sldLayoutMk cId="889837970" sldId="2147483665"/>
          </pc:sldLayoutMkLst>
          <pc:spChg chg="mod">
            <ac:chgData name="Eleanor Niland" userId="e474577c-69ca-4c95-8c71-742afc135a60" providerId="ADAL" clId="{4E103A99-C701-45AB-AA81-6F44581EB30E}" dt="2026-04-10T05:57:34.861" v="2" actId="207"/>
            <ac:spMkLst>
              <pc:docMk/>
              <pc:sldMasterMk cId="0" sldId="2147483648"/>
              <pc:sldLayoutMk cId="889837970" sldId="2147483665"/>
              <ac:spMk id="16" creationId="{56E284D0-A357-491C-8523-A1F6B7765F45}"/>
            </ac:spMkLst>
          </pc:spChg>
        </pc:sldLayoutChg>
        <pc:sldLayoutChg chg="modSp mod">
          <pc:chgData name="Eleanor Niland" userId="e474577c-69ca-4c95-8c71-742afc135a60" providerId="ADAL" clId="{4E103A99-C701-45AB-AA81-6F44581EB30E}" dt="2026-04-10T06:07:46.090" v="41" actId="207"/>
          <pc:sldLayoutMkLst>
            <pc:docMk/>
            <pc:sldMasterMk cId="0" sldId="2147483648"/>
            <pc:sldLayoutMk cId="1708710330" sldId="2147483699"/>
          </pc:sldLayoutMkLst>
          <pc:spChg chg="mod">
            <ac:chgData name="Eleanor Niland" userId="e474577c-69ca-4c95-8c71-742afc135a60" providerId="ADAL" clId="{4E103A99-C701-45AB-AA81-6F44581EB30E}" dt="2026-04-10T06:07:46.090" v="41" actId="207"/>
            <ac:spMkLst>
              <pc:docMk/>
              <pc:sldMasterMk cId="0" sldId="2147483648"/>
              <pc:sldLayoutMk cId="1708710330" sldId="2147483699"/>
              <ac:spMk id="5" creationId="{FB85EF02-8B71-4932-9A0F-6D7B3056128E}"/>
            </ac:spMkLst>
          </pc:spChg>
        </pc:sldLayoutChg>
        <pc:sldLayoutChg chg="modSp mod">
          <pc:chgData name="Eleanor Niland" userId="e474577c-69ca-4c95-8c71-742afc135a60" providerId="ADAL" clId="{4E103A99-C701-45AB-AA81-6F44581EB30E}" dt="2026-04-10T05:57:51.895" v="3" actId="207"/>
          <pc:sldLayoutMkLst>
            <pc:docMk/>
            <pc:sldMasterMk cId="0" sldId="2147483648"/>
            <pc:sldLayoutMk cId="2174314730" sldId="2147483705"/>
          </pc:sldLayoutMkLst>
          <pc:spChg chg="mod">
            <ac:chgData name="Eleanor Niland" userId="e474577c-69ca-4c95-8c71-742afc135a60" providerId="ADAL" clId="{4E103A99-C701-45AB-AA81-6F44581EB30E}" dt="2026-04-10T05:57:51.895" v="3" actId="207"/>
            <ac:spMkLst>
              <pc:docMk/>
              <pc:sldMasterMk cId="0" sldId="2147483648"/>
              <pc:sldLayoutMk cId="2174314730" sldId="2147483705"/>
              <ac:spMk id="18" creationId="{B2A0631B-F74B-4D4F-B35F-344D863BCE62}"/>
            </ac:spMkLst>
          </pc:spChg>
        </pc:sldLayoutChg>
        <pc:sldLayoutChg chg="modSp mod">
          <pc:chgData name="Eleanor Niland" userId="e474577c-69ca-4c95-8c71-742afc135a60" providerId="ADAL" clId="{4E103A99-C701-45AB-AA81-6F44581EB30E}" dt="2026-04-10T05:57:54.820" v="4" actId="207"/>
          <pc:sldLayoutMkLst>
            <pc:docMk/>
            <pc:sldMasterMk cId="0" sldId="2147483648"/>
            <pc:sldLayoutMk cId="4022501069" sldId="2147483714"/>
          </pc:sldLayoutMkLst>
          <pc:spChg chg="mod">
            <ac:chgData name="Eleanor Niland" userId="e474577c-69ca-4c95-8c71-742afc135a60" providerId="ADAL" clId="{4E103A99-C701-45AB-AA81-6F44581EB30E}" dt="2026-04-10T05:57:54.820" v="4" actId="207"/>
            <ac:spMkLst>
              <pc:docMk/>
              <pc:sldMasterMk cId="0" sldId="2147483648"/>
              <pc:sldLayoutMk cId="4022501069" sldId="2147483714"/>
              <ac:spMk id="16" creationId="{56E284D0-A357-491C-8523-A1F6B7765F4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63399C-5A46-8248-8410-4D005E659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Roboto Light" panose="02000000000000000000" pitchFamily="2" charset="0"/>
              <a:ea typeface="Roboto Light" panose="02000000000000000000" pitchFamily="2" charset="0"/>
            </a:endParaRPr>
          </a:p>
        </p:txBody>
      </p:sp>
      <p:sp>
        <p:nvSpPr>
          <p:cNvPr id="3" name="Date Placeholder 2">
            <a:extLst>
              <a:ext uri="{FF2B5EF4-FFF2-40B4-BE49-F238E27FC236}">
                <a16:creationId xmlns:a16="http://schemas.microsoft.com/office/drawing/2014/main" id="{CED015D2-50A6-C242-BBF8-8E44F8B965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380AF9-DA24-1A43-8EAE-EA72C2529C02}" type="datetimeFigureOut">
              <a:rPr lang="en-US" smtClean="0">
                <a:latin typeface="Roboto Light" panose="02000000000000000000" pitchFamily="2" charset="0"/>
                <a:ea typeface="Roboto Light" panose="02000000000000000000" pitchFamily="2" charset="0"/>
              </a:rPr>
              <a:t>4/15/2026</a:t>
            </a:fld>
            <a:endParaRPr lang="en-US">
              <a:latin typeface="Roboto Light" panose="02000000000000000000" pitchFamily="2" charset="0"/>
              <a:ea typeface="Roboto Light" panose="02000000000000000000" pitchFamily="2" charset="0"/>
            </a:endParaRPr>
          </a:p>
        </p:txBody>
      </p:sp>
      <p:sp>
        <p:nvSpPr>
          <p:cNvPr id="4" name="Footer Placeholder 3">
            <a:extLst>
              <a:ext uri="{FF2B5EF4-FFF2-40B4-BE49-F238E27FC236}">
                <a16:creationId xmlns:a16="http://schemas.microsoft.com/office/drawing/2014/main" id="{3E0F1357-761D-144E-AAED-FD2F7DA776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Roboto Light" panose="02000000000000000000" pitchFamily="2" charset="0"/>
              <a:ea typeface="Roboto Light" panose="02000000000000000000" pitchFamily="2" charset="0"/>
            </a:endParaRPr>
          </a:p>
        </p:txBody>
      </p:sp>
      <p:sp>
        <p:nvSpPr>
          <p:cNvPr id="5" name="Slide Number Placeholder 4">
            <a:extLst>
              <a:ext uri="{FF2B5EF4-FFF2-40B4-BE49-F238E27FC236}">
                <a16:creationId xmlns:a16="http://schemas.microsoft.com/office/drawing/2014/main" id="{75DAE640-3E86-0D43-BD0B-489AFFA8D6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71EEBB-E620-0642-8576-3EF12E0AB01E}" type="slidenum">
              <a:rPr lang="en-US" smtClean="0">
                <a:latin typeface="Roboto Light" panose="02000000000000000000" pitchFamily="2" charset="0"/>
                <a:ea typeface="Roboto Light" panose="02000000000000000000" pitchFamily="2" charset="0"/>
              </a:rPr>
              <a:t>‹#›</a:t>
            </a:fld>
            <a:endParaRPr lang="en-US">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18071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41073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3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jpe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16.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5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5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5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3.xml"/><Relationship Id="rId4" Type="http://schemas.openxmlformats.org/officeDocument/2006/relationships/image" Target="../media/image6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6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6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6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7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8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8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8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5"/>
        <p:cNvGrpSpPr/>
        <p:nvPr/>
      </p:nvGrpSpPr>
      <p:grpSpPr>
        <a:xfrm>
          <a:off x="0" y="0"/>
          <a:ext cx="0" cy="0"/>
          <a:chOff x="0" y="0"/>
          <a:chExt cx="0" cy="0"/>
        </a:xfrm>
      </p:grpSpPr>
      <p:sp>
        <p:nvSpPr>
          <p:cNvPr id="3" name="TextBox 2">
            <a:extLst>
              <a:ext uri="{FF2B5EF4-FFF2-40B4-BE49-F238E27FC236}">
                <a16:creationId xmlns:a16="http://schemas.microsoft.com/office/drawing/2014/main" id="{025ED4F0-409F-4D42-B0CA-3782469E2F5D}"/>
              </a:ext>
            </a:extLst>
          </p:cNvPr>
          <p:cNvSpPr txBox="1"/>
          <p:nvPr userDrawn="1"/>
        </p:nvSpPr>
        <p:spPr>
          <a:xfrm>
            <a:off x="2607689" y="2951946"/>
            <a:ext cx="4690622" cy="954107"/>
          </a:xfrm>
          <a:prstGeom prst="rect">
            <a:avLst/>
          </a:prstGeom>
          <a:noFill/>
        </p:spPr>
        <p:txBody>
          <a:bodyPr wrap="square" rtlCol="0">
            <a:spAutoFit/>
          </a:bodyPr>
          <a:lstStyle/>
          <a:p>
            <a:pPr algn="ctr"/>
            <a:r>
              <a:rPr lang="en-US" sz="1400" b="1">
                <a:solidFill>
                  <a:srgbClr val="E95057"/>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1400" b="1">
              <a:solidFill>
                <a:srgbClr val="E95057"/>
              </a:solidFill>
              <a:latin typeface="Roboto" pitchFamily="2" charset="0"/>
              <a:ea typeface="Roboto" pitchFamily="2" charset="0"/>
            </a:endParaRPr>
          </a:p>
        </p:txBody>
      </p:sp>
    </p:spTree>
    <p:extLst>
      <p:ext uri="{BB962C8B-B14F-4D97-AF65-F5344CB8AC3E}">
        <p14:creationId xmlns:p14="http://schemas.microsoft.com/office/powerpoint/2010/main" val="388811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ontent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72212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3948380" y="6142646"/>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lent.caritas.org.au</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1800 024 413  </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a:t>
                </a:r>
                <a:r>
                  <a:rPr lang="en-US" sz="1200" b="1" err="1">
                    <a:solidFill>
                      <a:schemeClr val="bg1"/>
                    </a:solidFill>
                    <a:latin typeface="Roboto" pitchFamily="2" charset="0"/>
                    <a:ea typeface="Roboto" pitchFamily="2" charset="0"/>
                    <a:cs typeface="Arial" panose="020B0604020202020204" pitchFamily="34" charset="0"/>
                  </a:rPr>
                  <a:t>projectcompassion</a:t>
                </a:r>
                <a:r>
                  <a:rPr lang="en-US" sz="1200" b="1">
                    <a:solidFill>
                      <a:schemeClr val="bg1"/>
                    </a:solidFill>
                    <a:latin typeface="Roboto" pitchFamily="2" charset="0"/>
                    <a:ea typeface="Roboto" pitchFamily="2" charset="0"/>
                    <a:cs typeface="Arial" panose="020B0604020202020204" pitchFamily="34" charset="0"/>
                  </a:rPr>
                  <a:t>  </a:t>
                </a:r>
                <a:endParaRPr lang="en-AU" sz="1200" b="1">
                  <a:solidFill>
                    <a:schemeClr val="bg1"/>
                  </a:solidFill>
                  <a:latin typeface="Roboto" pitchFamily="2" charset="0"/>
                  <a:ea typeface="Roboto" pitchFamily="2" charset="0"/>
                  <a:cs typeface="Arial" panose="020B0604020202020204" pitchFamily="34" charset="0"/>
                </a:endParaRPr>
              </a:p>
            </p:txBody>
          </p:sp>
        </p:grpSp>
      </p:grpSp>
      <p:sp>
        <p:nvSpPr>
          <p:cNvPr id="30" name="Picture Placeholder 13">
            <a:extLst>
              <a:ext uri="{FF2B5EF4-FFF2-40B4-BE49-F238E27FC236}">
                <a16:creationId xmlns:a16="http://schemas.microsoft.com/office/drawing/2014/main" id="{0BAC5D84-40A6-4E68-AC02-D07BDED75AA0}"/>
              </a:ext>
            </a:extLst>
          </p:cNvPr>
          <p:cNvSpPr>
            <a:spLocks noGrp="1"/>
          </p:cNvSpPr>
          <p:nvPr>
            <p:ph type="pic" sz="quarter" idx="12"/>
          </p:nvPr>
        </p:nvSpPr>
        <p:spPr>
          <a:xfrm>
            <a:off x="3770722" y="426427"/>
            <a:ext cx="5708726" cy="5656007"/>
          </a:xfrm>
          <a:prstGeom prst="round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grpSp>
        <p:nvGrpSpPr>
          <p:cNvPr id="34" name="Group 33">
            <a:extLst>
              <a:ext uri="{FF2B5EF4-FFF2-40B4-BE49-F238E27FC236}">
                <a16:creationId xmlns:a16="http://schemas.microsoft.com/office/drawing/2014/main" id="{03F0F9C7-49F7-4120-9848-FB640D80559D}"/>
              </a:ext>
            </a:extLst>
          </p:cNvPr>
          <p:cNvGrpSpPr>
            <a:grpSpLocks noChangeAspect="1"/>
          </p:cNvGrpSpPr>
          <p:nvPr userDrawn="1"/>
        </p:nvGrpSpPr>
        <p:grpSpPr>
          <a:xfrm>
            <a:off x="380343" y="351544"/>
            <a:ext cx="2940739" cy="1401842"/>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7" cstate="print">
            <a:alphaModFix/>
            <a:biLevel thresh="25000"/>
            <a:extLst>
              <a:ext uri="{28A0092B-C50C-407E-A947-70E740481C1C}">
                <a14:useLocalDpi xmlns:a14="http://schemas.microsoft.com/office/drawing/2010/main"/>
              </a:ext>
            </a:extLst>
          </a:blip>
          <a:srcRect/>
          <a:stretch/>
        </p:blipFill>
        <p:spPr>
          <a:xfrm>
            <a:off x="289396" y="2181653"/>
            <a:ext cx="3122632" cy="4059403"/>
          </a:xfrm>
          <a:prstGeom prst="rect">
            <a:avLst/>
          </a:prstGeom>
          <a:noFill/>
          <a:ln>
            <a:noFill/>
          </a:ln>
        </p:spPr>
      </p:pic>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482809" y="2701583"/>
            <a:ext cx="2678598" cy="1105693"/>
          </a:xfrm>
          <a:prstGeom prst="rect">
            <a:avLst/>
          </a:prstGeom>
        </p:spPr>
        <p:txBody>
          <a:bodyPr/>
          <a:lstStyle>
            <a:lvl1pPr algn="ctr">
              <a:defRPr sz="2400" b="1">
                <a:solidFill>
                  <a:srgbClr val="31BEF0"/>
                </a:solidFill>
                <a:latin typeface="Roboto" pitchFamily="2" charset="0"/>
                <a:ea typeface="Roboto"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sp>
        <p:nvSpPr>
          <p:cNvPr id="20" name="Text Placeholder 4">
            <a:extLst>
              <a:ext uri="{FF2B5EF4-FFF2-40B4-BE49-F238E27FC236}">
                <a16:creationId xmlns:a16="http://schemas.microsoft.com/office/drawing/2014/main" id="{FD9C42F9-20A9-4DFC-A8A7-0607C600F17B}"/>
              </a:ext>
            </a:extLst>
          </p:cNvPr>
          <p:cNvSpPr>
            <a:spLocks noGrp="1"/>
          </p:cNvSpPr>
          <p:nvPr>
            <p:ph type="body" sz="quarter" idx="13" hasCustomPrompt="1"/>
          </p:nvPr>
        </p:nvSpPr>
        <p:spPr>
          <a:xfrm>
            <a:off x="511413" y="5001197"/>
            <a:ext cx="2678598" cy="867354"/>
          </a:xfrm>
          <a:prstGeom prst="rect">
            <a:avLst/>
          </a:prstGeom>
        </p:spPr>
        <p:txBody>
          <a:bodyPr/>
          <a:lstStyle>
            <a:lvl1pPr algn="ctr">
              <a:defRPr sz="20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spTree>
    <p:extLst>
      <p:ext uri="{BB962C8B-B14F-4D97-AF65-F5344CB8AC3E}">
        <p14:creationId xmlns:p14="http://schemas.microsoft.com/office/powerpoint/2010/main" val="4071984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Picture with Caption">
    <p:spTree>
      <p:nvGrpSpPr>
        <p:cNvPr id="1" name="Shape 56"/>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02110C5-D106-0D47-99C2-8C1FFC9B69DF}"/>
              </a:ext>
            </a:extLst>
          </p:cNvPr>
          <p:cNvSpPr>
            <a:spLocks noGrp="1"/>
          </p:cNvSpPr>
          <p:nvPr>
            <p:ph type="pic" sz="quarter" idx="10"/>
          </p:nvPr>
        </p:nvSpPr>
        <p:spPr>
          <a:xfrm>
            <a:off x="0" y="0"/>
            <a:ext cx="9906000" cy="6858000"/>
          </a:xfrm>
          <a:prstGeom prst="rect">
            <a:avLst/>
          </a:prstGeom>
          <a:solidFill>
            <a:schemeClr val="bg1">
              <a:lumMod val="85000"/>
            </a:schemeClr>
          </a:solidFill>
        </p:spPr>
        <p:txBody>
          <a:bodyPr/>
          <a:lstStyle/>
          <a:p>
            <a:endParaRPr lang="en-US"/>
          </a:p>
        </p:txBody>
      </p:sp>
      <p:pic>
        <p:nvPicPr>
          <p:cNvPr id="3" name="Google Shape;172;p8">
            <a:extLst>
              <a:ext uri="{FF2B5EF4-FFF2-40B4-BE49-F238E27FC236}">
                <a16:creationId xmlns:a16="http://schemas.microsoft.com/office/drawing/2014/main" id="{BADD13ED-8A7E-3144-84A6-52C751E4AE6E}"/>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241083" y="2979862"/>
            <a:ext cx="3560895" cy="3697664"/>
          </a:xfrm>
          <a:prstGeom prst="rect">
            <a:avLst/>
          </a:prstGeom>
          <a:noFill/>
          <a:ln>
            <a:noFill/>
          </a:ln>
        </p:spPr>
      </p:pic>
      <p:sp>
        <p:nvSpPr>
          <p:cNvPr id="4" name="Text Placeholder 15">
            <a:extLst>
              <a:ext uri="{FF2B5EF4-FFF2-40B4-BE49-F238E27FC236}">
                <a16:creationId xmlns:a16="http://schemas.microsoft.com/office/drawing/2014/main" id="{7DCFB5C9-8849-D14C-81B0-3E8954B90AC6}"/>
              </a:ext>
            </a:extLst>
          </p:cNvPr>
          <p:cNvSpPr>
            <a:spLocks noGrp="1"/>
          </p:cNvSpPr>
          <p:nvPr>
            <p:ph type="body" sz="quarter" idx="15" hasCustomPrompt="1"/>
          </p:nvPr>
        </p:nvSpPr>
        <p:spPr>
          <a:xfrm>
            <a:off x="548865" y="3343229"/>
            <a:ext cx="2945330" cy="2970930"/>
          </a:xfrm>
          <a:prstGeom prst="rect">
            <a:avLst/>
          </a:prstGeom>
        </p:spPr>
        <p:txBody>
          <a:bodyPr/>
          <a:lstStyle>
            <a:lvl1pPr>
              <a:defRPr lang="en-GB" sz="1950" b="1" i="0" u="none" strike="noStrike" cap="none" dirty="0" smtClean="0">
                <a:solidFill>
                  <a:schemeClr val="bg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4081043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56"/>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02110C5-D106-0D47-99C2-8C1FFC9B69DF}"/>
              </a:ext>
            </a:extLst>
          </p:cNvPr>
          <p:cNvSpPr>
            <a:spLocks noGrp="1"/>
          </p:cNvSpPr>
          <p:nvPr>
            <p:ph type="pic" sz="quarter" idx="10"/>
          </p:nvPr>
        </p:nvSpPr>
        <p:spPr>
          <a:xfrm>
            <a:off x="0" y="0"/>
            <a:ext cx="9906000" cy="6858000"/>
          </a:xfrm>
          <a:prstGeom prst="rect">
            <a:avLst/>
          </a:prstGeom>
          <a:solidFill>
            <a:schemeClr val="bg1">
              <a:lumMod val="85000"/>
            </a:schemeClr>
          </a:solidFill>
        </p:spPr>
        <p:txBody>
          <a:bodyPr/>
          <a:lstStyle/>
          <a:p>
            <a:endParaRPr lang="en-US"/>
          </a:p>
        </p:txBody>
      </p:sp>
      <p:sp>
        <p:nvSpPr>
          <p:cNvPr id="6" name="Rectangle 5">
            <a:extLst>
              <a:ext uri="{FF2B5EF4-FFF2-40B4-BE49-F238E27FC236}">
                <a16:creationId xmlns:a16="http://schemas.microsoft.com/office/drawing/2014/main" id="{C9D7DB04-21A2-4B73-8FD4-2751C34B6190}"/>
              </a:ext>
            </a:extLst>
          </p:cNvPr>
          <p:cNvSpPr/>
          <p:nvPr userDrawn="1"/>
        </p:nvSpPr>
        <p:spPr>
          <a:xfrm>
            <a:off x="0" y="5851525"/>
            <a:ext cx="9906000" cy="100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5" name="Text Placeholder 15">
            <a:extLst>
              <a:ext uri="{FF2B5EF4-FFF2-40B4-BE49-F238E27FC236}">
                <a16:creationId xmlns:a16="http://schemas.microsoft.com/office/drawing/2014/main" id="{62C84CFB-71D6-478B-9C63-392BE5417410}"/>
              </a:ext>
            </a:extLst>
          </p:cNvPr>
          <p:cNvSpPr>
            <a:spLocks noGrp="1"/>
          </p:cNvSpPr>
          <p:nvPr>
            <p:ph type="body" sz="quarter" idx="14" hasCustomPrompt="1"/>
          </p:nvPr>
        </p:nvSpPr>
        <p:spPr>
          <a:xfrm>
            <a:off x="265066" y="6037884"/>
            <a:ext cx="9341749" cy="633756"/>
          </a:xfrm>
          <a:prstGeom prst="rect">
            <a:avLst/>
          </a:prstGeom>
        </p:spPr>
        <p:txBody>
          <a:bodyPr anchor="ctr"/>
          <a:lstStyle>
            <a:lvl1pPr>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115018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bg>
      <p:bgPr>
        <a:solidFill>
          <a:schemeClr val="accent3"/>
        </a:solidFill>
        <a:effectLst/>
      </p:bgPr>
    </p:bg>
    <p:spTree>
      <p:nvGrpSpPr>
        <p:cNvPr id="1" name="Shape 63"/>
        <p:cNvGrpSpPr/>
        <p:nvPr/>
      </p:nvGrpSpPr>
      <p:grpSpPr>
        <a:xfrm>
          <a:off x="0" y="0"/>
          <a:ext cx="0" cy="0"/>
          <a:chOff x="0" y="0"/>
          <a:chExt cx="0" cy="0"/>
        </a:xfrm>
      </p:grpSpPr>
      <p:sp>
        <p:nvSpPr>
          <p:cNvPr id="4" name="Google Shape;149;p6">
            <a:extLst>
              <a:ext uri="{FF2B5EF4-FFF2-40B4-BE49-F238E27FC236}">
                <a16:creationId xmlns:a16="http://schemas.microsoft.com/office/drawing/2014/main" id="{8FCFCF96-92E1-B340-B728-7ABCCBC80BB3}"/>
              </a:ext>
            </a:extLst>
          </p:cNvPr>
          <p:cNvSpPr/>
          <p:nvPr userDrawn="1"/>
        </p:nvSpPr>
        <p:spPr>
          <a:xfrm>
            <a:off x="5358065" y="1231954"/>
            <a:ext cx="4070007" cy="4394092"/>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3" name="Google Shape;148;p6">
            <a:extLst>
              <a:ext uri="{FF2B5EF4-FFF2-40B4-BE49-F238E27FC236}">
                <a16:creationId xmlns:a16="http://schemas.microsoft.com/office/drawing/2014/main" id="{6D5E9AEA-EFE7-194D-A2F0-BDC31B50961A}"/>
              </a:ext>
            </a:extLst>
          </p:cNvPr>
          <p:cNvPicPr preferRelativeResize="0">
            <a:picLocks noChangeAspect="1"/>
          </p:cNvPicPr>
          <p:nvPr userDrawn="1"/>
        </p:nvPicPr>
        <p:blipFill>
          <a:blip r:embed="rId2"/>
          <a:stretch/>
        </p:blipFill>
        <p:spPr>
          <a:xfrm>
            <a:off x="477928" y="1231954"/>
            <a:ext cx="4475072" cy="4394092"/>
          </a:xfrm>
          <a:prstGeom prst="roundRect">
            <a:avLst>
              <a:gd name="adj" fmla="val 8594"/>
            </a:avLst>
          </a:prstGeom>
          <a:solidFill>
            <a:srgbClr val="31BEF0"/>
          </a:solidFill>
          <a:ln w="38100" cap="flat" cmpd="sng">
            <a:solidFill>
              <a:srgbClr val="FFD606"/>
            </a:solidFill>
            <a:prstDash val="solid"/>
            <a:round/>
            <a:headEnd type="none" w="sm" len="sm"/>
            <a:tailEnd type="none" w="sm" len="sm"/>
          </a:ln>
          <a:effectLst>
            <a:reflection endPos="0" dist="5000" dir="5400000" sy="-100000" algn="bl" rotWithShape="0"/>
          </a:effectLst>
        </p:spPr>
      </p:pic>
      <p:sp>
        <p:nvSpPr>
          <p:cNvPr id="19" name="Text Placeholder 15">
            <a:extLst>
              <a:ext uri="{FF2B5EF4-FFF2-40B4-BE49-F238E27FC236}">
                <a16:creationId xmlns:a16="http://schemas.microsoft.com/office/drawing/2014/main" id="{FC93FE21-0D06-47E5-A58A-59F1D68D6BEE}"/>
              </a:ext>
            </a:extLst>
          </p:cNvPr>
          <p:cNvSpPr>
            <a:spLocks noGrp="1"/>
          </p:cNvSpPr>
          <p:nvPr>
            <p:ph type="body" sz="quarter" idx="14" hasCustomPrompt="1"/>
          </p:nvPr>
        </p:nvSpPr>
        <p:spPr>
          <a:xfrm>
            <a:off x="5592678" y="1503541"/>
            <a:ext cx="3600779" cy="1059185"/>
          </a:xfrm>
          <a:prstGeom prst="rect">
            <a:avLst/>
          </a:prstGeom>
        </p:spPr>
        <p:txBody>
          <a:bodyPr anchor="ctr"/>
          <a:lstStyle>
            <a:lvl1pPr>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Text Placeholder 2">
            <a:extLst>
              <a:ext uri="{FF2B5EF4-FFF2-40B4-BE49-F238E27FC236}">
                <a16:creationId xmlns:a16="http://schemas.microsoft.com/office/drawing/2014/main" id="{5303E2DB-9F13-4846-992D-C9B61A79C1F0}"/>
              </a:ext>
            </a:extLst>
          </p:cNvPr>
          <p:cNvSpPr>
            <a:spLocks noGrp="1"/>
          </p:cNvSpPr>
          <p:nvPr>
            <p:ph type="body" sz="quarter" idx="10" hasCustomPrompt="1"/>
          </p:nvPr>
        </p:nvSpPr>
        <p:spPr>
          <a:xfrm>
            <a:off x="477928" y="398668"/>
            <a:ext cx="4475072" cy="590550"/>
          </a:xfrm>
          <a:prstGeom prst="rect">
            <a:avLst/>
          </a:prstGeom>
        </p:spPr>
        <p:txBody>
          <a:bodyPr/>
          <a:lstStyle>
            <a:lvl1pPr>
              <a:defRPr sz="32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Mozambique</a:t>
            </a:r>
            <a:endParaRPr lang="en-US"/>
          </a:p>
        </p:txBody>
      </p:sp>
    </p:spTree>
    <p:extLst>
      <p:ext uri="{BB962C8B-B14F-4D97-AF65-F5344CB8AC3E}">
        <p14:creationId xmlns:p14="http://schemas.microsoft.com/office/powerpoint/2010/main" val="119522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bg>
      <p:bgPr>
        <a:solidFill>
          <a:schemeClr val="accent2"/>
        </a:solidFill>
        <a:effectLst/>
      </p:bgPr>
    </p:bg>
    <p:spTree>
      <p:nvGrpSpPr>
        <p:cNvPr id="1" name="Shape 56"/>
        <p:cNvGrpSpPr/>
        <p:nvPr/>
      </p:nvGrpSpPr>
      <p:grpSpPr>
        <a:xfrm>
          <a:off x="0" y="0"/>
          <a:ext cx="0" cy="0"/>
          <a:chOff x="0" y="0"/>
          <a:chExt cx="0" cy="0"/>
        </a:xfrm>
      </p:grpSpPr>
      <p:sp>
        <p:nvSpPr>
          <p:cNvPr id="16" name="Rectangle 15">
            <a:extLst>
              <a:ext uri="{FF2B5EF4-FFF2-40B4-BE49-F238E27FC236}">
                <a16:creationId xmlns:a16="http://schemas.microsoft.com/office/drawing/2014/main" id="{A2DAE087-AF5C-44F2-AAEB-E726C9C2A016}"/>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sp>
        <p:nvSpPr>
          <p:cNvPr id="5" name="Google Shape;149;p6">
            <a:extLst>
              <a:ext uri="{FF2B5EF4-FFF2-40B4-BE49-F238E27FC236}">
                <a16:creationId xmlns:a16="http://schemas.microsoft.com/office/drawing/2014/main" id="{E582E741-4160-3244-9916-8C810374572F}"/>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3" name="Google Shape;236;p13">
            <a:extLst>
              <a:ext uri="{FF2B5EF4-FFF2-40B4-BE49-F238E27FC236}">
                <a16:creationId xmlns:a16="http://schemas.microsoft.com/office/drawing/2014/main" id="{D3C29526-5713-E040-B851-AAF36804F887}"/>
              </a:ext>
            </a:extLst>
          </p:cNvPr>
          <p:cNvPicPr preferRelativeResize="0">
            <a:picLocks noChangeAspect="1"/>
          </p:cNvPicPr>
          <p:nvPr userDrawn="1"/>
        </p:nvPicPr>
        <p:blipFill>
          <a:blip r:embed="rId2"/>
          <a:stretch/>
        </p:blipFill>
        <p:spPr>
          <a:xfrm>
            <a:off x="355165" y="1746657"/>
            <a:ext cx="4627946" cy="4567646"/>
          </a:xfrm>
          <a:prstGeom prst="roundRect">
            <a:avLst>
              <a:gd name="adj" fmla="val 8594"/>
            </a:avLst>
          </a:prstGeom>
          <a:solidFill>
            <a:srgbClr val="31BEF0"/>
          </a:solidFill>
          <a:ln w="38100" cap="flat" cmpd="sng">
            <a:solidFill>
              <a:srgbClr val="31BEF0"/>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0881073E-E2A5-C64C-A9A5-F174370052D8}"/>
              </a:ext>
            </a:extLst>
          </p:cNvPr>
          <p:cNvSpPr txBox="1"/>
          <p:nvPr userDrawn="1"/>
        </p:nvSpPr>
        <p:spPr>
          <a:xfrm>
            <a:off x="1634171" y="4609981"/>
            <a:ext cx="1938502" cy="300113"/>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a:solidFill>
                  <a:schemeClr val="lt1"/>
                </a:solidFill>
                <a:latin typeface="Arial"/>
                <a:ea typeface="Arial"/>
                <a:cs typeface="Arial"/>
                <a:sym typeface="Arial"/>
              </a:rPr>
              <a:t>INDIA</a:t>
            </a:r>
            <a:endParaRPr sz="1463"/>
          </a:p>
        </p:txBody>
      </p:sp>
      <p:pic>
        <p:nvPicPr>
          <p:cNvPr id="7" name="Google Shape;239;p13">
            <a:extLst>
              <a:ext uri="{FF2B5EF4-FFF2-40B4-BE49-F238E27FC236}">
                <a16:creationId xmlns:a16="http://schemas.microsoft.com/office/drawing/2014/main" id="{21C5198E-2214-CA4D-B55C-E93E5DB97DBF}"/>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0"/>
            <a:ext cx="2116839" cy="834390"/>
          </a:xfrm>
          <a:prstGeom prst="rect">
            <a:avLst/>
          </a:prstGeom>
          <a:noFill/>
          <a:ln>
            <a:noFill/>
          </a:ln>
        </p:spPr>
      </p:pic>
      <p:pic>
        <p:nvPicPr>
          <p:cNvPr id="10" name="Picture 9">
            <a:extLst>
              <a:ext uri="{FF2B5EF4-FFF2-40B4-BE49-F238E27FC236}">
                <a16:creationId xmlns:a16="http://schemas.microsoft.com/office/drawing/2014/main" id="{9DB261D6-956B-0C44-8E48-0F02571ADA42}"/>
              </a:ext>
            </a:extLst>
          </p:cNvPr>
          <p:cNvPicPr>
            <a:picLocks noChangeAspect="1"/>
          </p:cNvPicPr>
          <p:nvPr userDrawn="1"/>
        </p:nvPicPr>
        <p:blipFill>
          <a:blip r:embed="rId4"/>
          <a:stretch>
            <a:fillRect/>
          </a:stretch>
        </p:blipFill>
        <p:spPr>
          <a:xfrm>
            <a:off x="5644595" y="203201"/>
            <a:ext cx="1120321" cy="1378857"/>
          </a:xfrm>
          <a:prstGeom prst="rect">
            <a:avLst/>
          </a:prstGeom>
        </p:spPr>
      </p:pic>
      <p:pic>
        <p:nvPicPr>
          <p:cNvPr id="11" name="Google Shape;521;p35">
            <a:extLst>
              <a:ext uri="{FF2B5EF4-FFF2-40B4-BE49-F238E27FC236}">
                <a16:creationId xmlns:a16="http://schemas.microsoft.com/office/drawing/2014/main" id="{3FB43A4D-D00A-0F49-B689-B9A685D98712}"/>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2475" y="259081"/>
            <a:ext cx="1826960" cy="1071879"/>
          </a:xfrm>
          <a:prstGeom prst="rect">
            <a:avLst/>
          </a:prstGeom>
          <a:noFill/>
          <a:ln>
            <a:noFill/>
          </a:ln>
        </p:spPr>
      </p:pic>
      <p:sp>
        <p:nvSpPr>
          <p:cNvPr id="12" name="Text Placeholder 2">
            <a:extLst>
              <a:ext uri="{FF2B5EF4-FFF2-40B4-BE49-F238E27FC236}">
                <a16:creationId xmlns:a16="http://schemas.microsoft.com/office/drawing/2014/main" id="{0A29B7F8-6962-C749-AF26-CD0BA1CD580B}"/>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3"/>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3" name="Text Placeholder 4">
            <a:extLst>
              <a:ext uri="{FF2B5EF4-FFF2-40B4-BE49-F238E27FC236}">
                <a16:creationId xmlns:a16="http://schemas.microsoft.com/office/drawing/2014/main" id="{EB37C4D4-EE5D-504F-83E7-7E608C1C82DD}"/>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a:t>CLICK TO EDIT MASTER TEXT STYLES</a:t>
            </a:r>
          </a:p>
        </p:txBody>
      </p:sp>
      <p:sp>
        <p:nvSpPr>
          <p:cNvPr id="14" name="Text Placeholder 15">
            <a:extLst>
              <a:ext uri="{FF2B5EF4-FFF2-40B4-BE49-F238E27FC236}">
                <a16:creationId xmlns:a16="http://schemas.microsoft.com/office/drawing/2014/main" id="{0E539D3F-AE69-5A46-8EB7-438FA5E8AD22}"/>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rgbClr val="31BEF0"/>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372883BC-E8FF-3C40-A0BF-B79452D95CA9}"/>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300"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3658496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preserve="1" userDrawn="1">
  <p:cSld name="Vertical Title and Text">
    <p:bg>
      <p:bgPr>
        <a:solidFill>
          <a:schemeClr val="accent3"/>
        </a:solidFill>
        <a:effectLst/>
      </p:bgPr>
    </p:bg>
    <p:spTree>
      <p:nvGrpSpPr>
        <p:cNvPr id="1" name="Shape 69"/>
        <p:cNvGrpSpPr/>
        <p:nvPr/>
      </p:nvGrpSpPr>
      <p:grpSpPr>
        <a:xfrm>
          <a:off x="0" y="0"/>
          <a:ext cx="0" cy="0"/>
          <a:chOff x="0" y="0"/>
          <a:chExt cx="0" cy="0"/>
        </a:xfrm>
      </p:grpSpPr>
      <p:sp>
        <p:nvSpPr>
          <p:cNvPr id="16" name="Rectangle 15">
            <a:extLst>
              <a:ext uri="{FF2B5EF4-FFF2-40B4-BE49-F238E27FC236}">
                <a16:creationId xmlns:a16="http://schemas.microsoft.com/office/drawing/2014/main" id="{99A6F56B-F7E2-4073-AA5E-A6BFFA814804}"/>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pic>
        <p:nvPicPr>
          <p:cNvPr id="3" name="Google Shape;327;p20">
            <a:extLst>
              <a:ext uri="{FF2B5EF4-FFF2-40B4-BE49-F238E27FC236}">
                <a16:creationId xmlns:a16="http://schemas.microsoft.com/office/drawing/2014/main" id="{5AD3E1BD-32BA-394E-96C0-A27D51508103}"/>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406693" y="1753485"/>
            <a:ext cx="4362499" cy="4560819"/>
          </a:xfrm>
          <a:prstGeom prst="roundRect">
            <a:avLst>
              <a:gd name="adj" fmla="val 8594"/>
            </a:avLst>
          </a:prstGeom>
          <a:solidFill>
            <a:srgbClr val="31BEF0"/>
          </a:solidFill>
          <a:ln w="38100" cap="flat" cmpd="sng">
            <a:solidFill>
              <a:srgbClr val="FFD606"/>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52C417DD-44BD-D749-83A8-716928CA2F4B}"/>
              </a:ext>
            </a:extLst>
          </p:cNvPr>
          <p:cNvSpPr txBox="1"/>
          <p:nvPr userDrawn="1"/>
        </p:nvSpPr>
        <p:spPr>
          <a:xfrm>
            <a:off x="1691487" y="5229595"/>
            <a:ext cx="1938502" cy="300113"/>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a:solidFill>
                  <a:schemeClr val="lt1"/>
                </a:solidFill>
                <a:latin typeface="Arial"/>
                <a:ea typeface="Arial"/>
                <a:cs typeface="Arial"/>
                <a:sym typeface="Arial"/>
              </a:rPr>
              <a:t>AUSTRALIA</a:t>
            </a:r>
            <a:endParaRPr sz="1463"/>
          </a:p>
        </p:txBody>
      </p:sp>
      <p:sp>
        <p:nvSpPr>
          <p:cNvPr id="5" name="Google Shape;149;p6">
            <a:extLst>
              <a:ext uri="{FF2B5EF4-FFF2-40B4-BE49-F238E27FC236}">
                <a16:creationId xmlns:a16="http://schemas.microsoft.com/office/drawing/2014/main" id="{AA798035-B363-1840-A1B7-46EF36E15FCC}"/>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7" name="Google Shape;330;p20">
            <a:extLst>
              <a:ext uri="{FF2B5EF4-FFF2-40B4-BE49-F238E27FC236}">
                <a16:creationId xmlns:a16="http://schemas.microsoft.com/office/drawing/2014/main" id="{687FB49E-8B01-8544-84CE-9802136A81E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0"/>
            <a:ext cx="2116839" cy="834390"/>
          </a:xfrm>
          <a:prstGeom prst="rect">
            <a:avLst/>
          </a:prstGeom>
          <a:noFill/>
          <a:ln>
            <a:noFill/>
          </a:ln>
        </p:spPr>
      </p:pic>
      <p:pic>
        <p:nvPicPr>
          <p:cNvPr id="10" name="Picture 9">
            <a:extLst>
              <a:ext uri="{FF2B5EF4-FFF2-40B4-BE49-F238E27FC236}">
                <a16:creationId xmlns:a16="http://schemas.microsoft.com/office/drawing/2014/main" id="{96AE49A5-DBB8-144D-A56F-1B036498C6E3}"/>
              </a:ext>
            </a:extLst>
          </p:cNvPr>
          <p:cNvPicPr>
            <a:picLocks noChangeAspect="1"/>
          </p:cNvPicPr>
          <p:nvPr userDrawn="1"/>
        </p:nvPicPr>
        <p:blipFill>
          <a:blip r:embed="rId4"/>
          <a:stretch>
            <a:fillRect/>
          </a:stretch>
        </p:blipFill>
        <p:spPr>
          <a:xfrm>
            <a:off x="5761990" y="189162"/>
            <a:ext cx="1166019" cy="1435100"/>
          </a:xfrm>
          <a:prstGeom prst="rect">
            <a:avLst/>
          </a:prstGeom>
        </p:spPr>
      </p:pic>
      <p:pic>
        <p:nvPicPr>
          <p:cNvPr id="11" name="Google Shape;86;p2">
            <a:extLst>
              <a:ext uri="{FF2B5EF4-FFF2-40B4-BE49-F238E27FC236}">
                <a16:creationId xmlns:a16="http://schemas.microsoft.com/office/drawing/2014/main" id="{9BF0B9C8-9412-D049-8371-7E6CB36D3795}"/>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0540" y="259080"/>
            <a:ext cx="1830830" cy="1071880"/>
          </a:xfrm>
          <a:prstGeom prst="rect">
            <a:avLst/>
          </a:prstGeom>
          <a:noFill/>
          <a:ln>
            <a:noFill/>
          </a:ln>
        </p:spPr>
      </p:pic>
      <p:sp>
        <p:nvSpPr>
          <p:cNvPr id="12" name="Text Placeholder 2">
            <a:extLst>
              <a:ext uri="{FF2B5EF4-FFF2-40B4-BE49-F238E27FC236}">
                <a16:creationId xmlns:a16="http://schemas.microsoft.com/office/drawing/2014/main" id="{FFC1A300-121B-5C41-8C4A-0FCAB0B7C9EA}"/>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2"/>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3" name="Text Placeholder 4">
            <a:extLst>
              <a:ext uri="{FF2B5EF4-FFF2-40B4-BE49-F238E27FC236}">
                <a16:creationId xmlns:a16="http://schemas.microsoft.com/office/drawing/2014/main" id="{0E7CEAD9-D501-764F-B024-B95E0E3293FA}"/>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a:t>CLICK TO EDIT MASTER TEXT STYLES</a:t>
            </a:r>
          </a:p>
        </p:txBody>
      </p:sp>
      <p:sp>
        <p:nvSpPr>
          <p:cNvPr id="14" name="Text Placeholder 15">
            <a:extLst>
              <a:ext uri="{FF2B5EF4-FFF2-40B4-BE49-F238E27FC236}">
                <a16:creationId xmlns:a16="http://schemas.microsoft.com/office/drawing/2014/main" id="{9D93FC10-AE9C-E34C-BB3A-79B288FDE257}"/>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rgbClr val="31BEF0"/>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59DCC6B8-3D20-5349-84F1-D22BA252E248}"/>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463"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61867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5D4F5C-03DC-49C3-8CD5-F46C732A72BE}"/>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pic>
        <p:nvPicPr>
          <p:cNvPr id="3" name="Google Shape;414;p27">
            <a:extLst>
              <a:ext uri="{FF2B5EF4-FFF2-40B4-BE49-F238E27FC236}">
                <a16:creationId xmlns:a16="http://schemas.microsoft.com/office/drawing/2014/main" id="{E7C5F48B-A1E2-4F46-BF3F-2407C204354D}"/>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412750" y="1778187"/>
            <a:ext cx="4515485" cy="4536116"/>
          </a:xfrm>
          <a:prstGeom prst="roundRect">
            <a:avLst>
              <a:gd name="adj" fmla="val 8594"/>
            </a:avLst>
          </a:prstGeom>
          <a:solidFill>
            <a:srgbClr val="31BEF0"/>
          </a:solidFill>
          <a:ln w="38100" cap="flat" cmpd="sng">
            <a:solidFill>
              <a:srgbClr val="FFD606"/>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82C914FE-6C61-8149-98AD-06FC5F31C2B9}"/>
              </a:ext>
            </a:extLst>
          </p:cNvPr>
          <p:cNvSpPr txBox="1"/>
          <p:nvPr userDrawn="1"/>
        </p:nvSpPr>
        <p:spPr>
          <a:xfrm>
            <a:off x="3354241" y="3551435"/>
            <a:ext cx="1938502" cy="750365"/>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a:solidFill>
                  <a:schemeClr val="lt1"/>
                </a:solidFill>
                <a:latin typeface="Arial"/>
                <a:ea typeface="Arial"/>
                <a:cs typeface="Arial"/>
                <a:sym typeface="Arial"/>
              </a:rPr>
              <a:t>DEMOCRATIC REPUBLIC OF CONGO</a:t>
            </a:r>
            <a:endParaRPr sz="1463"/>
          </a:p>
        </p:txBody>
      </p:sp>
      <p:sp>
        <p:nvSpPr>
          <p:cNvPr id="5" name="Google Shape;149;p6">
            <a:extLst>
              <a:ext uri="{FF2B5EF4-FFF2-40B4-BE49-F238E27FC236}">
                <a16:creationId xmlns:a16="http://schemas.microsoft.com/office/drawing/2014/main" id="{D89101BD-CE28-8B4A-A293-1B544BBCF348}"/>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7" name="Google Shape;420;p27">
            <a:extLst>
              <a:ext uri="{FF2B5EF4-FFF2-40B4-BE49-F238E27FC236}">
                <a16:creationId xmlns:a16="http://schemas.microsoft.com/office/drawing/2014/main" id="{5F1C0D58-A097-3C42-9719-29AA2788D59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1"/>
            <a:ext cx="2116839" cy="834389"/>
          </a:xfrm>
          <a:prstGeom prst="rect">
            <a:avLst/>
          </a:prstGeom>
          <a:noFill/>
          <a:ln>
            <a:noFill/>
          </a:ln>
        </p:spPr>
      </p:pic>
      <p:pic>
        <p:nvPicPr>
          <p:cNvPr id="10" name="Picture 9">
            <a:extLst>
              <a:ext uri="{FF2B5EF4-FFF2-40B4-BE49-F238E27FC236}">
                <a16:creationId xmlns:a16="http://schemas.microsoft.com/office/drawing/2014/main" id="{2E0FF4F9-6D0C-0547-A32C-D6C286397D18}"/>
              </a:ext>
            </a:extLst>
          </p:cNvPr>
          <p:cNvPicPr>
            <a:picLocks noChangeAspect="1"/>
          </p:cNvPicPr>
          <p:nvPr userDrawn="1"/>
        </p:nvPicPr>
        <p:blipFill>
          <a:blip r:embed="rId4"/>
          <a:stretch>
            <a:fillRect/>
          </a:stretch>
        </p:blipFill>
        <p:spPr>
          <a:xfrm>
            <a:off x="5799285" y="259081"/>
            <a:ext cx="1123123" cy="1382305"/>
          </a:xfrm>
          <a:prstGeom prst="rect">
            <a:avLst/>
          </a:prstGeom>
        </p:spPr>
      </p:pic>
      <p:pic>
        <p:nvPicPr>
          <p:cNvPr id="11" name="Google Shape;86;p2">
            <a:extLst>
              <a:ext uri="{FF2B5EF4-FFF2-40B4-BE49-F238E27FC236}">
                <a16:creationId xmlns:a16="http://schemas.microsoft.com/office/drawing/2014/main" id="{6303B59E-1CD8-2B41-AB1B-F45A94435E0B}"/>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0540" y="259080"/>
            <a:ext cx="1830830" cy="1071880"/>
          </a:xfrm>
          <a:prstGeom prst="rect">
            <a:avLst/>
          </a:prstGeom>
          <a:noFill/>
          <a:ln>
            <a:noFill/>
          </a:ln>
        </p:spPr>
      </p:pic>
      <p:sp>
        <p:nvSpPr>
          <p:cNvPr id="12" name="Text Placeholder 2">
            <a:extLst>
              <a:ext uri="{FF2B5EF4-FFF2-40B4-BE49-F238E27FC236}">
                <a16:creationId xmlns:a16="http://schemas.microsoft.com/office/drawing/2014/main" id="{C7EC4DC3-46D8-D34A-ACB3-D7F0A308019C}"/>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2"/>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3" name="Text Placeholder 4">
            <a:extLst>
              <a:ext uri="{FF2B5EF4-FFF2-40B4-BE49-F238E27FC236}">
                <a16:creationId xmlns:a16="http://schemas.microsoft.com/office/drawing/2014/main" id="{DC1DD312-9420-8148-990E-B6287E2C5B94}"/>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a:t>CLICK TO EDIT MASTER TEXT STYLES</a:t>
            </a:r>
          </a:p>
        </p:txBody>
      </p:sp>
      <p:sp>
        <p:nvSpPr>
          <p:cNvPr id="14" name="Text Placeholder 15">
            <a:extLst>
              <a:ext uri="{FF2B5EF4-FFF2-40B4-BE49-F238E27FC236}">
                <a16:creationId xmlns:a16="http://schemas.microsoft.com/office/drawing/2014/main" id="{A8341407-F369-C242-A211-455D6EC05830}"/>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rgbClr val="31BEF0"/>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ECB048A5-2C89-FD48-9AC1-35D48CD3A3CE}"/>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463"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56426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2"/>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E7CEB992-0F07-4335-9BF4-249F43A6D3A6}"/>
              </a:ext>
            </a:extLst>
          </p:cNvPr>
          <p:cNvSpPr/>
          <p:nvPr userDrawn="1"/>
        </p:nvSpPr>
        <p:spPr>
          <a:xfrm>
            <a:off x="705803" y="1789611"/>
            <a:ext cx="4043771" cy="30958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sp>
        <p:nvSpPr>
          <p:cNvPr id="16" name="Rectangle 15">
            <a:extLst>
              <a:ext uri="{FF2B5EF4-FFF2-40B4-BE49-F238E27FC236}">
                <a16:creationId xmlns:a16="http://schemas.microsoft.com/office/drawing/2014/main" id="{424DCBFC-752F-4797-B5EE-7FC1466E8A19}"/>
              </a:ext>
            </a:extLst>
          </p:cNvPr>
          <p:cNvSpPr/>
          <p:nvPr userDrawn="1"/>
        </p:nvSpPr>
        <p:spPr>
          <a:xfrm>
            <a:off x="6403521" y="1754744"/>
            <a:ext cx="1925606" cy="814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38"/>
          </a:p>
        </p:txBody>
      </p:sp>
      <p:pic>
        <p:nvPicPr>
          <p:cNvPr id="3" name="Google Shape;503;p34">
            <a:extLst>
              <a:ext uri="{FF2B5EF4-FFF2-40B4-BE49-F238E27FC236}">
                <a16:creationId xmlns:a16="http://schemas.microsoft.com/office/drawing/2014/main" id="{66C62AFA-E6F4-F74F-AA9A-E4261AF2385E}"/>
              </a:ext>
            </a:extLst>
          </p:cNvPr>
          <p:cNvPicPr preferRelativeResize="0"/>
          <p:nvPr userDrawn="1"/>
        </p:nvPicPr>
        <p:blipFill>
          <a:blip r:embed="rId2" cstate="print">
            <a:extLst>
              <a:ext uri="{28A0092B-C50C-407E-A947-70E740481C1C}">
                <a14:useLocalDpi xmlns:a14="http://schemas.microsoft.com/office/drawing/2010/main"/>
              </a:ext>
            </a:extLst>
          </a:blip>
          <a:srcRect/>
          <a:stretch/>
        </p:blipFill>
        <p:spPr>
          <a:xfrm>
            <a:off x="428413" y="1798898"/>
            <a:ext cx="4319061" cy="4515405"/>
          </a:xfrm>
          <a:prstGeom prst="roundRect">
            <a:avLst>
              <a:gd name="adj" fmla="val 8594"/>
            </a:avLst>
          </a:prstGeom>
          <a:solidFill>
            <a:srgbClr val="31BEF0"/>
          </a:solidFill>
          <a:ln w="38100" cap="flat" cmpd="sng">
            <a:solidFill>
              <a:srgbClr val="E95057"/>
            </a:solidFill>
            <a:prstDash val="solid"/>
            <a:round/>
            <a:headEnd type="none" w="sm" len="sm"/>
            <a:tailEnd type="none" w="sm" len="sm"/>
          </a:ln>
          <a:effectLst>
            <a:reflection endPos="0" dist="5000" dir="5400000" sy="-100000" algn="bl" rotWithShape="0"/>
          </a:effectLst>
        </p:spPr>
      </p:pic>
      <p:sp>
        <p:nvSpPr>
          <p:cNvPr id="4" name="Google Shape;109;p4">
            <a:extLst>
              <a:ext uri="{FF2B5EF4-FFF2-40B4-BE49-F238E27FC236}">
                <a16:creationId xmlns:a16="http://schemas.microsoft.com/office/drawing/2014/main" id="{E8082FE7-9DE4-864F-A1CC-266801C3FC68}"/>
              </a:ext>
            </a:extLst>
          </p:cNvPr>
          <p:cNvSpPr txBox="1"/>
          <p:nvPr userDrawn="1"/>
        </p:nvSpPr>
        <p:spPr>
          <a:xfrm>
            <a:off x="3362816" y="2624752"/>
            <a:ext cx="1938502" cy="525239"/>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AU" sz="1463" b="1">
                <a:solidFill>
                  <a:schemeClr val="lt1"/>
                </a:solidFill>
                <a:latin typeface="Arial"/>
                <a:ea typeface="Arial"/>
                <a:cs typeface="Arial"/>
                <a:sym typeface="Arial"/>
              </a:rPr>
              <a:t>SOLOMON ISLANDS</a:t>
            </a:r>
            <a:endParaRPr sz="1463"/>
          </a:p>
        </p:txBody>
      </p:sp>
      <p:sp>
        <p:nvSpPr>
          <p:cNvPr id="5" name="Google Shape;149;p6">
            <a:extLst>
              <a:ext uri="{FF2B5EF4-FFF2-40B4-BE49-F238E27FC236}">
                <a16:creationId xmlns:a16="http://schemas.microsoft.com/office/drawing/2014/main" id="{8DDA0D7E-9E7C-3E47-9C96-95E5DB5DCCC3}"/>
              </a:ext>
            </a:extLst>
          </p:cNvPr>
          <p:cNvSpPr/>
          <p:nvPr userDrawn="1"/>
        </p:nvSpPr>
        <p:spPr>
          <a:xfrm>
            <a:off x="5175885" y="1742303"/>
            <a:ext cx="4405609" cy="4572000"/>
          </a:xfrm>
          <a:prstGeom prst="roundRect">
            <a:avLst>
              <a:gd name="adj" fmla="val 3778"/>
            </a:avLst>
          </a:prstGeom>
          <a:solidFill>
            <a:schemeClr val="lt1"/>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3">
              <a:solidFill>
                <a:schemeClr val="lt1"/>
              </a:solidFill>
              <a:latin typeface="Calibri"/>
              <a:ea typeface="Calibri"/>
              <a:cs typeface="Calibri"/>
              <a:sym typeface="Calibri"/>
            </a:endParaRPr>
          </a:p>
        </p:txBody>
      </p:sp>
      <p:pic>
        <p:nvPicPr>
          <p:cNvPr id="7" name="Google Shape;506;p34">
            <a:extLst>
              <a:ext uri="{FF2B5EF4-FFF2-40B4-BE49-F238E27FC236}">
                <a16:creationId xmlns:a16="http://schemas.microsoft.com/office/drawing/2014/main" id="{59B0E53B-A673-0A43-BFAE-35D299FCEE5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789161" y="6023610"/>
            <a:ext cx="2116839" cy="834390"/>
          </a:xfrm>
          <a:prstGeom prst="rect">
            <a:avLst/>
          </a:prstGeom>
          <a:noFill/>
          <a:ln>
            <a:noFill/>
          </a:ln>
        </p:spPr>
      </p:pic>
      <p:pic>
        <p:nvPicPr>
          <p:cNvPr id="10" name="Picture 9">
            <a:extLst>
              <a:ext uri="{FF2B5EF4-FFF2-40B4-BE49-F238E27FC236}">
                <a16:creationId xmlns:a16="http://schemas.microsoft.com/office/drawing/2014/main" id="{5B647358-6484-DB4C-BD22-FD9FB19C6223}"/>
              </a:ext>
            </a:extLst>
          </p:cNvPr>
          <p:cNvPicPr>
            <a:picLocks noChangeAspect="1"/>
          </p:cNvPicPr>
          <p:nvPr userDrawn="1"/>
        </p:nvPicPr>
        <p:blipFill>
          <a:blip r:embed="rId4"/>
          <a:stretch>
            <a:fillRect/>
          </a:stretch>
        </p:blipFill>
        <p:spPr>
          <a:xfrm>
            <a:off x="5825117" y="307203"/>
            <a:ext cx="1166019" cy="1435100"/>
          </a:xfrm>
          <a:prstGeom prst="rect">
            <a:avLst/>
          </a:prstGeom>
        </p:spPr>
      </p:pic>
      <p:pic>
        <p:nvPicPr>
          <p:cNvPr id="11" name="Google Shape;521;p35">
            <a:extLst>
              <a:ext uri="{FF2B5EF4-FFF2-40B4-BE49-F238E27FC236}">
                <a16:creationId xmlns:a16="http://schemas.microsoft.com/office/drawing/2014/main" id="{DD2A31F8-510D-9241-8388-8B28914903E3}"/>
              </a:ext>
            </a:extLst>
          </p:cNvPr>
          <p:cNvPicPr preferRelativeResize="0"/>
          <p:nvPr userDrawn="1"/>
        </p:nvPicPr>
        <p:blipFill>
          <a:blip r:embed="rId5" cstate="print">
            <a:extLst>
              <a:ext uri="{28A0092B-C50C-407E-A947-70E740481C1C}">
                <a14:useLocalDpi xmlns:a14="http://schemas.microsoft.com/office/drawing/2010/main"/>
              </a:ext>
            </a:extLst>
          </a:blip>
          <a:srcRect/>
          <a:stretch/>
        </p:blipFill>
        <p:spPr>
          <a:xfrm>
            <a:off x="7862475" y="259081"/>
            <a:ext cx="1826960" cy="1071879"/>
          </a:xfrm>
          <a:prstGeom prst="rect">
            <a:avLst/>
          </a:prstGeom>
          <a:noFill/>
          <a:ln>
            <a:noFill/>
          </a:ln>
        </p:spPr>
      </p:pic>
      <p:sp>
        <p:nvSpPr>
          <p:cNvPr id="12" name="Text Placeholder 2">
            <a:extLst>
              <a:ext uri="{FF2B5EF4-FFF2-40B4-BE49-F238E27FC236}">
                <a16:creationId xmlns:a16="http://schemas.microsoft.com/office/drawing/2014/main" id="{5B49E31E-F708-1242-BDCA-7CA87A4405D5}"/>
              </a:ext>
            </a:extLst>
          </p:cNvPr>
          <p:cNvSpPr>
            <a:spLocks noGrp="1"/>
          </p:cNvSpPr>
          <p:nvPr>
            <p:ph type="body" sz="quarter" idx="10" hasCustomPrompt="1"/>
          </p:nvPr>
        </p:nvSpPr>
        <p:spPr>
          <a:xfrm>
            <a:off x="264419" y="415925"/>
            <a:ext cx="6298306" cy="590550"/>
          </a:xfrm>
          <a:prstGeom prst="rect">
            <a:avLst/>
          </a:prstGeom>
        </p:spPr>
        <p:txBody>
          <a:bodyPr/>
          <a:lstStyle>
            <a:lvl1pPr>
              <a:defRPr sz="3250" b="1" i="0">
                <a:solidFill>
                  <a:schemeClr val="accent1"/>
                </a:solidFill>
                <a:latin typeface="Arial Black" panose="020B0604020202020204" pitchFamily="34" charset="0"/>
                <a:cs typeface="Arial Black" panose="020B0604020202020204" pitchFamily="34" charset="0"/>
              </a:defRPr>
            </a:lvl1pPr>
            <a:lvl2pPr>
              <a:defRPr sz="3250" b="1" i="0">
                <a:solidFill>
                  <a:schemeClr val="accent2"/>
                </a:solidFill>
                <a:latin typeface="Arial Black" panose="020B0604020202020204" pitchFamily="34" charset="0"/>
                <a:cs typeface="Arial Black" panose="020B0604020202020204" pitchFamily="34" charset="0"/>
              </a:defRPr>
            </a:lvl2pPr>
            <a:lvl3pPr>
              <a:defRPr sz="3250" b="1" i="0">
                <a:solidFill>
                  <a:schemeClr val="accent2"/>
                </a:solidFill>
                <a:latin typeface="Arial Black" panose="020B0604020202020204" pitchFamily="34" charset="0"/>
                <a:cs typeface="Arial Black" panose="020B0604020202020204" pitchFamily="34" charset="0"/>
              </a:defRPr>
            </a:lvl3pPr>
            <a:lvl4pPr>
              <a:defRPr sz="3250" b="1" i="0">
                <a:solidFill>
                  <a:schemeClr val="accent2"/>
                </a:solidFill>
                <a:latin typeface="Arial Black" panose="020B0604020202020204" pitchFamily="34" charset="0"/>
                <a:cs typeface="Arial Black" panose="020B0604020202020204" pitchFamily="34" charset="0"/>
              </a:defRPr>
            </a:lvl4pPr>
            <a:lvl5pPr>
              <a:defRPr sz="325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3" name="Text Placeholder 4">
            <a:extLst>
              <a:ext uri="{FF2B5EF4-FFF2-40B4-BE49-F238E27FC236}">
                <a16:creationId xmlns:a16="http://schemas.microsoft.com/office/drawing/2014/main" id="{5031B2B4-2443-3942-8AC6-00C11B0A395C}"/>
              </a:ext>
            </a:extLst>
          </p:cNvPr>
          <p:cNvSpPr>
            <a:spLocks noGrp="1"/>
          </p:cNvSpPr>
          <p:nvPr>
            <p:ph type="body" sz="quarter" idx="11" hasCustomPrompt="1"/>
          </p:nvPr>
        </p:nvSpPr>
        <p:spPr>
          <a:xfrm>
            <a:off x="264419" y="1005841"/>
            <a:ext cx="5093646" cy="407035"/>
          </a:xfrm>
          <a:prstGeom prst="rect">
            <a:avLst/>
          </a:prstGeom>
        </p:spPr>
        <p:txBody>
          <a:bodyPr/>
          <a:lstStyle>
            <a:lvl1pPr>
              <a:defRPr sz="2031" b="1">
                <a:solidFill>
                  <a:schemeClr val="bg1"/>
                </a:solidFill>
              </a:defRPr>
            </a:lvl1pPr>
            <a:lvl2pPr>
              <a:defRPr sz="2031" b="1">
                <a:solidFill>
                  <a:schemeClr val="bg1"/>
                </a:solidFill>
              </a:defRPr>
            </a:lvl2pPr>
            <a:lvl3pPr>
              <a:defRPr sz="2031" b="1">
                <a:solidFill>
                  <a:schemeClr val="bg1"/>
                </a:solidFill>
              </a:defRPr>
            </a:lvl3pPr>
            <a:lvl4pPr>
              <a:defRPr sz="2031" b="1">
                <a:solidFill>
                  <a:schemeClr val="bg1"/>
                </a:solidFill>
              </a:defRPr>
            </a:lvl4pPr>
            <a:lvl5pPr>
              <a:defRPr sz="2031" b="1">
                <a:solidFill>
                  <a:schemeClr val="bg1"/>
                </a:solidFill>
              </a:defRPr>
            </a:lvl5pPr>
          </a:lstStyle>
          <a:p>
            <a:pPr lvl="0"/>
            <a:r>
              <a:rPr lang="en-GB"/>
              <a:t>CLICK TO EDIT MASTER TEXT STYLES</a:t>
            </a:r>
          </a:p>
        </p:txBody>
      </p:sp>
      <p:sp>
        <p:nvSpPr>
          <p:cNvPr id="14" name="Text Placeholder 15">
            <a:extLst>
              <a:ext uri="{FF2B5EF4-FFF2-40B4-BE49-F238E27FC236}">
                <a16:creationId xmlns:a16="http://schemas.microsoft.com/office/drawing/2014/main" id="{73AD6AFE-87D6-BE47-BCD5-8E8D9EAD9A22}"/>
              </a:ext>
            </a:extLst>
          </p:cNvPr>
          <p:cNvSpPr>
            <a:spLocks noGrp="1"/>
          </p:cNvSpPr>
          <p:nvPr>
            <p:ph type="body" sz="quarter" idx="13" hasCustomPrompt="1"/>
          </p:nvPr>
        </p:nvSpPr>
        <p:spPr>
          <a:xfrm>
            <a:off x="5390257" y="2007734"/>
            <a:ext cx="3988197" cy="329067"/>
          </a:xfrm>
          <a:prstGeom prst="rect">
            <a:avLst/>
          </a:prstGeom>
        </p:spPr>
        <p:txBody>
          <a:bodyPr/>
          <a:lstStyle>
            <a:lvl1pPr>
              <a:defRPr lang="en-US" sz="1463" b="1" i="0" u="none" strike="noStrike" cap="none" dirty="0">
                <a:solidFill>
                  <a:schemeClr val="accent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5BF1CF9-1B26-9346-B9FD-A30AC9C6BBDD}"/>
              </a:ext>
            </a:extLst>
          </p:cNvPr>
          <p:cNvSpPr>
            <a:spLocks noGrp="1"/>
          </p:cNvSpPr>
          <p:nvPr>
            <p:ph type="body" sz="quarter" idx="14" hasCustomPrompt="1"/>
          </p:nvPr>
        </p:nvSpPr>
        <p:spPr>
          <a:xfrm>
            <a:off x="5390257" y="2356280"/>
            <a:ext cx="3988197" cy="329067"/>
          </a:xfrm>
          <a:prstGeom prst="rect">
            <a:avLst/>
          </a:prstGeom>
        </p:spPr>
        <p:txBody>
          <a:bodyPr/>
          <a:lstStyle>
            <a:lvl1pPr>
              <a:defRPr lang="en-GB" sz="1463" b="1" i="0" u="none" strike="noStrike" cap="none" dirty="0" smtClean="0">
                <a:solidFill>
                  <a:schemeClr val="dk1"/>
                </a:solidFill>
                <a:latin typeface="Arial"/>
                <a:ea typeface="Arial"/>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7359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ontent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1" name="Google Shape;97;p3">
            <a:extLst>
              <a:ext uri="{FF2B5EF4-FFF2-40B4-BE49-F238E27FC236}">
                <a16:creationId xmlns:a16="http://schemas.microsoft.com/office/drawing/2014/main" id="{E3A583D7-E900-4034-ADB2-D1B19D58EABA}"/>
              </a:ext>
            </a:extLst>
          </p:cNvPr>
          <p:cNvSpPr/>
          <p:nvPr userDrawn="1"/>
        </p:nvSpPr>
        <p:spPr>
          <a:xfrm>
            <a:off x="5175888" y="1249989"/>
            <a:ext cx="4430927" cy="4572000"/>
          </a:xfrm>
          <a:prstGeom prst="roundRect">
            <a:avLst>
              <a:gd name="adj" fmla="val 3778"/>
            </a:avLst>
          </a:prstGeom>
          <a:solidFill>
            <a:schemeClr val="lt1"/>
          </a:solidFill>
          <a:ln w="31750">
            <a:solidFill>
              <a:schemeClr val="accent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7221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95057"/>
        </a:solidFill>
        <a:effectLst/>
      </p:bgPr>
    </p:bg>
    <p:spTree>
      <p:nvGrpSpPr>
        <p:cNvPr id="1" name="Shape 45"/>
        <p:cNvGrpSpPr/>
        <p:nvPr/>
      </p:nvGrpSpPr>
      <p:grpSpPr>
        <a:xfrm>
          <a:off x="0" y="0"/>
          <a:ext cx="0" cy="0"/>
          <a:chOff x="0" y="0"/>
          <a:chExt cx="0" cy="0"/>
        </a:xfrm>
      </p:grpSpPr>
      <p:sp>
        <p:nvSpPr>
          <p:cNvPr id="3" name="TextBox 2">
            <a:extLst>
              <a:ext uri="{FF2B5EF4-FFF2-40B4-BE49-F238E27FC236}">
                <a16:creationId xmlns:a16="http://schemas.microsoft.com/office/drawing/2014/main" id="{025ED4F0-409F-4D42-B0CA-3782469E2F5D}"/>
              </a:ext>
            </a:extLst>
          </p:cNvPr>
          <p:cNvSpPr txBox="1"/>
          <p:nvPr userDrawn="1"/>
        </p:nvSpPr>
        <p:spPr>
          <a:xfrm>
            <a:off x="2607689" y="2951946"/>
            <a:ext cx="4690622" cy="954107"/>
          </a:xfrm>
          <a:prstGeom prst="rect">
            <a:avLst/>
          </a:prstGeom>
          <a:noFill/>
        </p:spPr>
        <p:txBody>
          <a:bodyPr wrap="square" rtlCol="0">
            <a:spAutoFit/>
          </a:bodyPr>
          <a:lstStyle/>
          <a:p>
            <a:pPr algn="ctr"/>
            <a:r>
              <a:rPr lang="en-US" sz="1400" b="1">
                <a:solidFill>
                  <a:schemeClr val="bg1"/>
                </a:solidFill>
                <a:latin typeface="Roboto" pitchFamily="2" charset="0"/>
                <a:ea typeface="Roboto" pitchFamily="2" charset="0"/>
              </a:rPr>
              <a:t>Aboriginal and Torres Strait Islander people are advised that videos, images and external links contained in this resource may contain images, voices or names of people who have since passed away.</a:t>
            </a:r>
            <a:endParaRPr lang="en-AU" sz="1400" b="1">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2429021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Text Page (2 Column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4"/>
            <a:ext cx="9406133" cy="5389203"/>
          </a:xfrm>
          <a:prstGeom prst="rect">
            <a:avLst/>
          </a:prstGeom>
        </p:spPr>
        <p:txBody>
          <a:bodyPr numCol="2" spcCol="18000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33F1DE88-4F5C-46DF-989C-FDC1DE12C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Tree>
    <p:extLst>
      <p:ext uri="{BB962C8B-B14F-4D97-AF65-F5344CB8AC3E}">
        <p14:creationId xmlns:p14="http://schemas.microsoft.com/office/powerpoint/2010/main" val="1708710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400" b="1" i="0">
                <a:solidFill>
                  <a:schemeClr val="tx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4"/>
            <a:ext cx="9406133" cy="5389203"/>
          </a:xfrm>
          <a:prstGeom prst="rect">
            <a:avLst/>
          </a:prstGeom>
        </p:spPr>
        <p:txBody>
          <a:bodyPr numCol="2" spcCol="18000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7" name="Picture 6">
            <a:extLst>
              <a:ext uri="{FF2B5EF4-FFF2-40B4-BE49-F238E27FC236}">
                <a16:creationId xmlns:a16="http://schemas.microsoft.com/office/drawing/2014/main" id="{99924819-8E53-49C2-BB8E-BBE60FD09EF2}"/>
              </a:ext>
            </a:extLst>
          </p:cNvPr>
          <p:cNvPicPr>
            <a:picLocks noChangeAspect="1"/>
          </p:cNvPicPr>
          <p:nvPr userDrawn="1"/>
        </p:nvPicPr>
        <p:blipFill>
          <a:blip r:embed="rId2" cstate="print">
            <a:biLevel thresh="75000"/>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a:ext>
            </a:extLst>
          </a:blip>
          <a:stretch>
            <a:fillRect/>
          </a:stretch>
        </p:blipFill>
        <p:spPr>
          <a:xfrm>
            <a:off x="8229600" y="97200"/>
            <a:ext cx="1440000" cy="686096"/>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4" cstate="print">
            <a:alphaModFix/>
            <a:biLevel thresh="50000"/>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Tree>
    <p:extLst>
      <p:ext uri="{BB962C8B-B14F-4D97-AF65-F5344CB8AC3E}">
        <p14:creationId xmlns:p14="http://schemas.microsoft.com/office/powerpoint/2010/main" val="2729730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ST Principles Page">
    <p:spTree>
      <p:nvGrpSpPr>
        <p:cNvPr id="1" name="Shape 63"/>
        <p:cNvGrpSpPr/>
        <p:nvPr/>
      </p:nvGrpSpPr>
      <p:grpSpPr>
        <a:xfrm>
          <a:off x="0" y="0"/>
          <a:ext cx="0" cy="0"/>
          <a:chOff x="0" y="0"/>
          <a:chExt cx="0" cy="0"/>
        </a:xfrm>
      </p:grpSpPr>
      <p:sp>
        <p:nvSpPr>
          <p:cNvPr id="54" name="Picture Placeholder 27">
            <a:extLst>
              <a:ext uri="{FF2B5EF4-FFF2-40B4-BE49-F238E27FC236}">
                <a16:creationId xmlns:a16="http://schemas.microsoft.com/office/drawing/2014/main" id="{A1161944-D2B8-48AE-8EB8-A00F43867DE3}"/>
              </a:ext>
            </a:extLst>
          </p:cNvPr>
          <p:cNvSpPr>
            <a:spLocks noGrp="1"/>
          </p:cNvSpPr>
          <p:nvPr>
            <p:ph type="pic" sz="quarter" idx="34"/>
          </p:nvPr>
        </p:nvSpPr>
        <p:spPr>
          <a:xfrm>
            <a:off x="264420" y="3470543"/>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6" name="Picture Placeholder 27">
            <a:extLst>
              <a:ext uri="{FF2B5EF4-FFF2-40B4-BE49-F238E27FC236}">
                <a16:creationId xmlns:a16="http://schemas.microsoft.com/office/drawing/2014/main" id="{B2052BF5-D0EA-4B0A-96B0-85B16BCB19A7}"/>
              </a:ext>
            </a:extLst>
          </p:cNvPr>
          <p:cNvSpPr>
            <a:spLocks noGrp="1"/>
          </p:cNvSpPr>
          <p:nvPr>
            <p:ph type="pic" sz="quarter" idx="36"/>
          </p:nvPr>
        </p:nvSpPr>
        <p:spPr>
          <a:xfrm>
            <a:off x="8399897" y="4911470"/>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7" name="Picture Placeholder 27">
            <a:extLst>
              <a:ext uri="{FF2B5EF4-FFF2-40B4-BE49-F238E27FC236}">
                <a16:creationId xmlns:a16="http://schemas.microsoft.com/office/drawing/2014/main" id="{B3E15ED1-AE9F-4F11-8896-83EF8D7A8DC2}"/>
              </a:ext>
            </a:extLst>
          </p:cNvPr>
          <p:cNvSpPr>
            <a:spLocks noGrp="1"/>
          </p:cNvSpPr>
          <p:nvPr>
            <p:ph type="pic" sz="quarter" idx="37"/>
          </p:nvPr>
        </p:nvSpPr>
        <p:spPr>
          <a:xfrm>
            <a:off x="5059145" y="3477317"/>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8" name="Picture Placeholder 27">
            <a:extLst>
              <a:ext uri="{FF2B5EF4-FFF2-40B4-BE49-F238E27FC236}">
                <a16:creationId xmlns:a16="http://schemas.microsoft.com/office/drawing/2014/main" id="{4335CC5F-CCB7-45F8-9CD5-106A83D2A241}"/>
              </a:ext>
            </a:extLst>
          </p:cNvPr>
          <p:cNvSpPr>
            <a:spLocks noGrp="1"/>
          </p:cNvSpPr>
          <p:nvPr>
            <p:ph type="pic" sz="quarter" idx="38"/>
          </p:nvPr>
        </p:nvSpPr>
        <p:spPr>
          <a:xfrm>
            <a:off x="8401760" y="2026953"/>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5" name="Picture Placeholder 27">
            <a:extLst>
              <a:ext uri="{FF2B5EF4-FFF2-40B4-BE49-F238E27FC236}">
                <a16:creationId xmlns:a16="http://schemas.microsoft.com/office/drawing/2014/main" id="{F47BE807-51C9-44C0-9E90-7993DAF1336F}"/>
              </a:ext>
            </a:extLst>
          </p:cNvPr>
          <p:cNvSpPr>
            <a:spLocks noGrp="1"/>
          </p:cNvSpPr>
          <p:nvPr>
            <p:ph type="pic" sz="quarter" idx="35"/>
          </p:nvPr>
        </p:nvSpPr>
        <p:spPr>
          <a:xfrm>
            <a:off x="3619954" y="4915609"/>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5" name="Picture Placeholder 27">
            <a:extLst>
              <a:ext uri="{FF2B5EF4-FFF2-40B4-BE49-F238E27FC236}">
                <a16:creationId xmlns:a16="http://schemas.microsoft.com/office/drawing/2014/main" id="{7A887C3D-5670-422F-B12C-235413A16E14}"/>
              </a:ext>
            </a:extLst>
          </p:cNvPr>
          <p:cNvSpPr>
            <a:spLocks noGrp="1"/>
          </p:cNvSpPr>
          <p:nvPr>
            <p:ph type="pic" sz="quarter" idx="17"/>
          </p:nvPr>
        </p:nvSpPr>
        <p:spPr>
          <a:xfrm>
            <a:off x="3621817" y="2031092"/>
            <a:ext cx="1184400" cy="118465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7420650"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CATHOLIC SOCIAL TEACHING (CST) GUIDE</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5"/>
            <a:ext cx="9406133" cy="617822"/>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33F1DE88-4F5C-46DF-989C-FDC1DE12C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8" name="Google Shape;97;p3">
            <a:extLst>
              <a:ext uri="{FF2B5EF4-FFF2-40B4-BE49-F238E27FC236}">
                <a16:creationId xmlns:a16="http://schemas.microsoft.com/office/drawing/2014/main" id="{70E7A1BE-E20C-43CE-B035-0F820CA7B48B}"/>
              </a:ext>
            </a:extLst>
          </p:cNvPr>
          <p:cNvSpPr/>
          <p:nvPr userDrawn="1"/>
        </p:nvSpPr>
        <p:spPr>
          <a:xfrm>
            <a:off x="264418" y="2020818"/>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2" name="Text Placeholder 15">
            <a:extLst>
              <a:ext uri="{FF2B5EF4-FFF2-40B4-BE49-F238E27FC236}">
                <a16:creationId xmlns:a16="http://schemas.microsoft.com/office/drawing/2014/main" id="{B00F015E-FB83-4A3C-9F9C-5BA04CBD64A6}"/>
              </a:ext>
            </a:extLst>
          </p:cNvPr>
          <p:cNvSpPr>
            <a:spLocks noGrp="1"/>
          </p:cNvSpPr>
          <p:nvPr>
            <p:ph type="body" sz="quarter" idx="13" hasCustomPrompt="1"/>
          </p:nvPr>
        </p:nvSpPr>
        <p:spPr>
          <a:xfrm>
            <a:off x="421419" y="2226456"/>
            <a:ext cx="3123166" cy="252316"/>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HUMAN DIGNITY</a:t>
            </a:r>
          </a:p>
        </p:txBody>
      </p:sp>
      <p:sp>
        <p:nvSpPr>
          <p:cNvPr id="13" name="Text Placeholder 15">
            <a:extLst>
              <a:ext uri="{FF2B5EF4-FFF2-40B4-BE49-F238E27FC236}">
                <a16:creationId xmlns:a16="http://schemas.microsoft.com/office/drawing/2014/main" id="{C2BAA955-E6B7-4196-8E0F-29E8A0641DF0}"/>
              </a:ext>
            </a:extLst>
          </p:cNvPr>
          <p:cNvSpPr>
            <a:spLocks noGrp="1"/>
          </p:cNvSpPr>
          <p:nvPr>
            <p:ph type="body" sz="quarter" idx="14" hasCustomPrompt="1"/>
          </p:nvPr>
        </p:nvSpPr>
        <p:spPr>
          <a:xfrm>
            <a:off x="421419" y="2485466"/>
            <a:ext cx="3123166" cy="576233"/>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every human being is created in the image and likeness of God and therefore has inherent dignity that should always be safeguarded.</a:t>
            </a:r>
          </a:p>
        </p:txBody>
      </p:sp>
      <p:sp>
        <p:nvSpPr>
          <p:cNvPr id="18" name="Google Shape;97;p3">
            <a:extLst>
              <a:ext uri="{FF2B5EF4-FFF2-40B4-BE49-F238E27FC236}">
                <a16:creationId xmlns:a16="http://schemas.microsoft.com/office/drawing/2014/main" id="{BCE836FA-3DD9-45A4-BDB6-80F32165C064}"/>
              </a:ext>
            </a:extLst>
          </p:cNvPr>
          <p:cNvSpPr/>
          <p:nvPr userDrawn="1"/>
        </p:nvSpPr>
        <p:spPr>
          <a:xfrm>
            <a:off x="5039947" y="2020818"/>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9" name="Text Placeholder 15">
            <a:extLst>
              <a:ext uri="{FF2B5EF4-FFF2-40B4-BE49-F238E27FC236}">
                <a16:creationId xmlns:a16="http://schemas.microsoft.com/office/drawing/2014/main" id="{56B98061-B5F1-4F38-AA09-EF3E782526F3}"/>
              </a:ext>
            </a:extLst>
          </p:cNvPr>
          <p:cNvSpPr>
            <a:spLocks noGrp="1"/>
          </p:cNvSpPr>
          <p:nvPr>
            <p:ph type="body" sz="quarter" idx="19" hasCustomPrompt="1"/>
          </p:nvPr>
        </p:nvSpPr>
        <p:spPr>
          <a:xfrm>
            <a:off x="5192202" y="2230582"/>
            <a:ext cx="3127912" cy="24819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SUBSIDIARITY AND PARTICIPATION</a:t>
            </a:r>
          </a:p>
        </p:txBody>
      </p:sp>
      <p:sp>
        <p:nvSpPr>
          <p:cNvPr id="20" name="Text Placeholder 15">
            <a:extLst>
              <a:ext uri="{FF2B5EF4-FFF2-40B4-BE49-F238E27FC236}">
                <a16:creationId xmlns:a16="http://schemas.microsoft.com/office/drawing/2014/main" id="{F827339C-F4B7-49EE-9F30-41100153369E}"/>
              </a:ext>
            </a:extLst>
          </p:cNvPr>
          <p:cNvSpPr>
            <a:spLocks noGrp="1"/>
          </p:cNvSpPr>
          <p:nvPr>
            <p:ph type="body" sz="quarter" idx="20" hasCustomPrompt="1"/>
          </p:nvPr>
        </p:nvSpPr>
        <p:spPr>
          <a:xfrm>
            <a:off x="5192202" y="2490951"/>
            <a:ext cx="3127912" cy="58017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all people have the right to participate in decisions that affect their lives. Subsidiarity requires that decisions are made by people closest and most affected by the issues and concerns of the community.</a:t>
            </a:r>
          </a:p>
        </p:txBody>
      </p:sp>
      <p:sp>
        <p:nvSpPr>
          <p:cNvPr id="22" name="Google Shape;97;p3">
            <a:extLst>
              <a:ext uri="{FF2B5EF4-FFF2-40B4-BE49-F238E27FC236}">
                <a16:creationId xmlns:a16="http://schemas.microsoft.com/office/drawing/2014/main" id="{2330B80D-BEAC-4E85-BD13-F44C18DD9521}"/>
              </a:ext>
            </a:extLst>
          </p:cNvPr>
          <p:cNvSpPr/>
          <p:nvPr userDrawn="1"/>
        </p:nvSpPr>
        <p:spPr>
          <a:xfrm>
            <a:off x="264418" y="3461630"/>
            <a:ext cx="4554162" cy="1209071"/>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3" name="Text Placeholder 15">
            <a:extLst>
              <a:ext uri="{FF2B5EF4-FFF2-40B4-BE49-F238E27FC236}">
                <a16:creationId xmlns:a16="http://schemas.microsoft.com/office/drawing/2014/main" id="{7AA053CD-CF09-4EF0-A527-6D933DC87EC5}"/>
              </a:ext>
            </a:extLst>
          </p:cNvPr>
          <p:cNvSpPr>
            <a:spLocks noGrp="1"/>
          </p:cNvSpPr>
          <p:nvPr>
            <p:ph type="body" sz="quarter" idx="22" hasCustomPrompt="1"/>
          </p:nvPr>
        </p:nvSpPr>
        <p:spPr>
          <a:xfrm>
            <a:off x="1530466" y="3665898"/>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SOLIDARITY</a:t>
            </a:r>
          </a:p>
        </p:txBody>
      </p:sp>
      <p:sp>
        <p:nvSpPr>
          <p:cNvPr id="24" name="Text Placeholder 15">
            <a:extLst>
              <a:ext uri="{FF2B5EF4-FFF2-40B4-BE49-F238E27FC236}">
                <a16:creationId xmlns:a16="http://schemas.microsoft.com/office/drawing/2014/main" id="{C393B967-6314-4CFB-8282-A96D5111FADE}"/>
              </a:ext>
            </a:extLst>
          </p:cNvPr>
          <p:cNvSpPr>
            <a:spLocks noGrp="1"/>
          </p:cNvSpPr>
          <p:nvPr>
            <p:ph type="body" sz="quarter" idx="23" hasCustomPrompt="1"/>
          </p:nvPr>
        </p:nvSpPr>
        <p:spPr>
          <a:xfrm>
            <a:off x="1530466" y="3942874"/>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we are part of one human family and have a responsibility to help each person achieve their full potential.</a:t>
            </a:r>
          </a:p>
        </p:txBody>
      </p:sp>
      <p:sp>
        <p:nvSpPr>
          <p:cNvPr id="26" name="Google Shape;97;p3">
            <a:extLst>
              <a:ext uri="{FF2B5EF4-FFF2-40B4-BE49-F238E27FC236}">
                <a16:creationId xmlns:a16="http://schemas.microsoft.com/office/drawing/2014/main" id="{4E0A23F4-59AF-4C1A-AC89-8405F75A4BA5}"/>
              </a:ext>
            </a:extLst>
          </p:cNvPr>
          <p:cNvSpPr/>
          <p:nvPr userDrawn="1"/>
        </p:nvSpPr>
        <p:spPr>
          <a:xfrm>
            <a:off x="5039947" y="3461630"/>
            <a:ext cx="4554162" cy="1209071"/>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7" name="Text Placeholder 15">
            <a:extLst>
              <a:ext uri="{FF2B5EF4-FFF2-40B4-BE49-F238E27FC236}">
                <a16:creationId xmlns:a16="http://schemas.microsoft.com/office/drawing/2014/main" id="{2E0C623D-71E1-4656-BB7F-263EC521C424}"/>
              </a:ext>
            </a:extLst>
          </p:cNvPr>
          <p:cNvSpPr>
            <a:spLocks noGrp="1"/>
          </p:cNvSpPr>
          <p:nvPr>
            <p:ph type="body" sz="quarter" idx="25" hasCustomPrompt="1"/>
          </p:nvPr>
        </p:nvSpPr>
        <p:spPr>
          <a:xfrm>
            <a:off x="6321977" y="3666400"/>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THE COMMON GOOD</a:t>
            </a:r>
          </a:p>
        </p:txBody>
      </p:sp>
      <p:sp>
        <p:nvSpPr>
          <p:cNvPr id="28" name="Text Placeholder 15">
            <a:extLst>
              <a:ext uri="{FF2B5EF4-FFF2-40B4-BE49-F238E27FC236}">
                <a16:creationId xmlns:a16="http://schemas.microsoft.com/office/drawing/2014/main" id="{8BC2B16C-253B-4C7D-9643-3DA7B705409E}"/>
              </a:ext>
            </a:extLst>
          </p:cNvPr>
          <p:cNvSpPr>
            <a:spLocks noGrp="1"/>
          </p:cNvSpPr>
          <p:nvPr>
            <p:ph type="body" sz="quarter" idx="26" hasCustomPrompt="1"/>
          </p:nvPr>
        </p:nvSpPr>
        <p:spPr>
          <a:xfrm>
            <a:off x="6321977" y="3943370"/>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the good of each human person is intimately related to the good of the whole community. We are all responsible for each other.</a:t>
            </a:r>
          </a:p>
        </p:txBody>
      </p:sp>
      <p:sp>
        <p:nvSpPr>
          <p:cNvPr id="38" name="Google Shape;97;p3">
            <a:extLst>
              <a:ext uri="{FF2B5EF4-FFF2-40B4-BE49-F238E27FC236}">
                <a16:creationId xmlns:a16="http://schemas.microsoft.com/office/drawing/2014/main" id="{DCE67E52-E4BC-4CE4-8DD2-53B07F9BF353}"/>
              </a:ext>
            </a:extLst>
          </p:cNvPr>
          <p:cNvSpPr/>
          <p:nvPr userDrawn="1"/>
        </p:nvSpPr>
        <p:spPr>
          <a:xfrm>
            <a:off x="264420" y="4903287"/>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39" name="Text Placeholder 15">
            <a:extLst>
              <a:ext uri="{FF2B5EF4-FFF2-40B4-BE49-F238E27FC236}">
                <a16:creationId xmlns:a16="http://schemas.microsoft.com/office/drawing/2014/main" id="{E7318AAB-D62F-4000-A5F4-3A0A488F066E}"/>
              </a:ext>
            </a:extLst>
          </p:cNvPr>
          <p:cNvSpPr>
            <a:spLocks noGrp="1"/>
          </p:cNvSpPr>
          <p:nvPr>
            <p:ph type="body" sz="quarter" idx="28" hasCustomPrompt="1"/>
          </p:nvPr>
        </p:nvSpPr>
        <p:spPr>
          <a:xfrm>
            <a:off x="421419" y="5115298"/>
            <a:ext cx="3123168"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PREFENTIAL OPTION FOR THE POOR</a:t>
            </a:r>
          </a:p>
        </p:txBody>
      </p:sp>
      <p:sp>
        <p:nvSpPr>
          <p:cNvPr id="40" name="Text Placeholder 15">
            <a:extLst>
              <a:ext uri="{FF2B5EF4-FFF2-40B4-BE49-F238E27FC236}">
                <a16:creationId xmlns:a16="http://schemas.microsoft.com/office/drawing/2014/main" id="{C1E4989D-7723-4AA3-99F1-B2A912338E4E}"/>
              </a:ext>
            </a:extLst>
          </p:cNvPr>
          <p:cNvSpPr>
            <a:spLocks noGrp="1"/>
          </p:cNvSpPr>
          <p:nvPr>
            <p:ph type="body" sz="quarter" idx="29" hasCustomPrompt="1"/>
          </p:nvPr>
        </p:nvSpPr>
        <p:spPr>
          <a:xfrm>
            <a:off x="421419" y="5382847"/>
            <a:ext cx="3123168"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in prioritising the women, men and children most vulnerable to extreme poverty and injustice.</a:t>
            </a:r>
          </a:p>
        </p:txBody>
      </p:sp>
      <p:sp>
        <p:nvSpPr>
          <p:cNvPr id="42" name="Google Shape;97;p3">
            <a:extLst>
              <a:ext uri="{FF2B5EF4-FFF2-40B4-BE49-F238E27FC236}">
                <a16:creationId xmlns:a16="http://schemas.microsoft.com/office/drawing/2014/main" id="{452BE98C-DC61-498B-8FBA-6E874ABD0570}"/>
              </a:ext>
            </a:extLst>
          </p:cNvPr>
          <p:cNvSpPr/>
          <p:nvPr userDrawn="1"/>
        </p:nvSpPr>
        <p:spPr>
          <a:xfrm>
            <a:off x="5039949" y="4903287"/>
            <a:ext cx="4554162" cy="1209071"/>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43" name="Text Placeholder 15">
            <a:extLst>
              <a:ext uri="{FF2B5EF4-FFF2-40B4-BE49-F238E27FC236}">
                <a16:creationId xmlns:a16="http://schemas.microsoft.com/office/drawing/2014/main" id="{1E4B3919-765A-42B5-B32C-EDD0B760B1C0}"/>
              </a:ext>
            </a:extLst>
          </p:cNvPr>
          <p:cNvSpPr>
            <a:spLocks noGrp="1"/>
          </p:cNvSpPr>
          <p:nvPr>
            <p:ph type="body" sz="quarter" idx="31" hasCustomPrompt="1"/>
          </p:nvPr>
        </p:nvSpPr>
        <p:spPr>
          <a:xfrm>
            <a:off x="5192202" y="5115301"/>
            <a:ext cx="3127914"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CARE FOR OUR COMMON HOME</a:t>
            </a:r>
          </a:p>
        </p:txBody>
      </p:sp>
      <p:sp>
        <p:nvSpPr>
          <p:cNvPr id="44" name="Text Placeholder 15">
            <a:extLst>
              <a:ext uri="{FF2B5EF4-FFF2-40B4-BE49-F238E27FC236}">
                <a16:creationId xmlns:a16="http://schemas.microsoft.com/office/drawing/2014/main" id="{862B2F27-6455-47F2-9338-CE886E553B12}"/>
              </a:ext>
            </a:extLst>
          </p:cNvPr>
          <p:cNvSpPr>
            <a:spLocks noGrp="1"/>
          </p:cNvSpPr>
          <p:nvPr>
            <p:ph type="body" sz="quarter" idx="32" hasCustomPrompt="1"/>
          </p:nvPr>
        </p:nvSpPr>
        <p:spPr>
          <a:xfrm>
            <a:off x="5192202" y="5382847"/>
            <a:ext cx="3127914"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that care for our common home is vital for the common good of all people. We believe a true ecological approach is a social approach. We are to be protectors of creation and of one another.</a:t>
            </a:r>
          </a:p>
        </p:txBody>
      </p:sp>
      <p:sp>
        <p:nvSpPr>
          <p:cNvPr id="53" name="Text Placeholder 15">
            <a:extLst>
              <a:ext uri="{FF2B5EF4-FFF2-40B4-BE49-F238E27FC236}">
                <a16:creationId xmlns:a16="http://schemas.microsoft.com/office/drawing/2014/main" id="{075F2935-AD1C-4CD5-B83A-1EDDA531BF0E}"/>
              </a:ext>
            </a:extLst>
          </p:cNvPr>
          <p:cNvSpPr>
            <a:spLocks noGrp="1"/>
          </p:cNvSpPr>
          <p:nvPr>
            <p:ph type="body" sz="quarter" idx="33" hasCustomPrompt="1"/>
          </p:nvPr>
        </p:nvSpPr>
        <p:spPr>
          <a:xfrm>
            <a:off x="264420" y="6354373"/>
            <a:ext cx="7835829" cy="230763"/>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1689591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ST Principles Page">
    <p:spTree>
      <p:nvGrpSpPr>
        <p:cNvPr id="1" name="Shape 63"/>
        <p:cNvGrpSpPr/>
        <p:nvPr/>
      </p:nvGrpSpPr>
      <p:grpSpPr>
        <a:xfrm>
          <a:off x="0" y="0"/>
          <a:ext cx="0" cy="0"/>
          <a:chOff x="0" y="0"/>
          <a:chExt cx="0" cy="0"/>
        </a:xfrm>
      </p:grpSpPr>
      <p:sp>
        <p:nvSpPr>
          <p:cNvPr id="54" name="Picture Placeholder 27">
            <a:extLst>
              <a:ext uri="{FF2B5EF4-FFF2-40B4-BE49-F238E27FC236}">
                <a16:creationId xmlns:a16="http://schemas.microsoft.com/office/drawing/2014/main" id="{A1161944-D2B8-48AE-8EB8-A00F43867DE3}"/>
              </a:ext>
            </a:extLst>
          </p:cNvPr>
          <p:cNvSpPr>
            <a:spLocks noGrp="1"/>
          </p:cNvSpPr>
          <p:nvPr>
            <p:ph type="pic" sz="quarter" idx="34"/>
          </p:nvPr>
        </p:nvSpPr>
        <p:spPr>
          <a:xfrm>
            <a:off x="264420" y="3414563"/>
            <a:ext cx="1184400" cy="1287086"/>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6" name="Picture Placeholder 27">
            <a:extLst>
              <a:ext uri="{FF2B5EF4-FFF2-40B4-BE49-F238E27FC236}">
                <a16:creationId xmlns:a16="http://schemas.microsoft.com/office/drawing/2014/main" id="{B2052BF5-D0EA-4B0A-96B0-85B16BCB19A7}"/>
              </a:ext>
            </a:extLst>
          </p:cNvPr>
          <p:cNvSpPr>
            <a:spLocks noGrp="1"/>
          </p:cNvSpPr>
          <p:nvPr>
            <p:ph type="pic" sz="quarter" idx="36"/>
          </p:nvPr>
        </p:nvSpPr>
        <p:spPr>
          <a:xfrm>
            <a:off x="8399897" y="4855489"/>
            <a:ext cx="1184400" cy="1287741"/>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7" name="Picture Placeholder 27">
            <a:extLst>
              <a:ext uri="{FF2B5EF4-FFF2-40B4-BE49-F238E27FC236}">
                <a16:creationId xmlns:a16="http://schemas.microsoft.com/office/drawing/2014/main" id="{B3E15ED1-AE9F-4F11-8896-83EF8D7A8DC2}"/>
              </a:ext>
            </a:extLst>
          </p:cNvPr>
          <p:cNvSpPr>
            <a:spLocks noGrp="1"/>
          </p:cNvSpPr>
          <p:nvPr>
            <p:ph type="pic" sz="quarter" idx="37"/>
          </p:nvPr>
        </p:nvSpPr>
        <p:spPr>
          <a:xfrm>
            <a:off x="5059145" y="3421337"/>
            <a:ext cx="1184400" cy="1280312"/>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8" name="Picture Placeholder 27">
            <a:extLst>
              <a:ext uri="{FF2B5EF4-FFF2-40B4-BE49-F238E27FC236}">
                <a16:creationId xmlns:a16="http://schemas.microsoft.com/office/drawing/2014/main" id="{4335CC5F-CCB7-45F8-9CD5-106A83D2A241}"/>
              </a:ext>
            </a:extLst>
          </p:cNvPr>
          <p:cNvSpPr>
            <a:spLocks noGrp="1"/>
          </p:cNvSpPr>
          <p:nvPr>
            <p:ph type="pic" sz="quarter" idx="38"/>
          </p:nvPr>
        </p:nvSpPr>
        <p:spPr>
          <a:xfrm>
            <a:off x="8401760" y="1970972"/>
            <a:ext cx="1184400" cy="1289019"/>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5" name="Picture Placeholder 27">
            <a:extLst>
              <a:ext uri="{FF2B5EF4-FFF2-40B4-BE49-F238E27FC236}">
                <a16:creationId xmlns:a16="http://schemas.microsoft.com/office/drawing/2014/main" id="{F47BE807-51C9-44C0-9E90-7993DAF1336F}"/>
              </a:ext>
            </a:extLst>
          </p:cNvPr>
          <p:cNvSpPr>
            <a:spLocks noGrp="1"/>
          </p:cNvSpPr>
          <p:nvPr>
            <p:ph type="pic" sz="quarter" idx="35"/>
          </p:nvPr>
        </p:nvSpPr>
        <p:spPr>
          <a:xfrm>
            <a:off x="3619954" y="4859628"/>
            <a:ext cx="1184400" cy="1283677"/>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5" name="Picture Placeholder 27">
            <a:extLst>
              <a:ext uri="{FF2B5EF4-FFF2-40B4-BE49-F238E27FC236}">
                <a16:creationId xmlns:a16="http://schemas.microsoft.com/office/drawing/2014/main" id="{7A887C3D-5670-422F-B12C-235413A16E14}"/>
              </a:ext>
            </a:extLst>
          </p:cNvPr>
          <p:cNvSpPr>
            <a:spLocks noGrp="1"/>
          </p:cNvSpPr>
          <p:nvPr>
            <p:ph type="pic" sz="quarter" idx="17"/>
          </p:nvPr>
        </p:nvSpPr>
        <p:spPr>
          <a:xfrm>
            <a:off x="3621817" y="1975112"/>
            <a:ext cx="1184400" cy="1284880"/>
          </a:xfrm>
          <a:prstGeom prst="roundRect">
            <a:avLst/>
          </a:prstGeom>
          <a:solidFill>
            <a:schemeClr val="bg1">
              <a:lumMod val="85000"/>
            </a:schemeClr>
          </a:solidFill>
          <a:ln w="38100">
            <a:no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7420650"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CATHOLIC SOCIAL TEACHING (CST) GUIDE</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5"/>
            <a:ext cx="9406133" cy="617822"/>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33F1DE88-4F5C-46DF-989C-FDC1DE12C3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pic>
        <p:nvPicPr>
          <p:cNvPr id="10" name="Google Shape;113;p4">
            <a:extLst>
              <a:ext uri="{FF2B5EF4-FFF2-40B4-BE49-F238E27FC236}">
                <a16:creationId xmlns:a16="http://schemas.microsoft.com/office/drawing/2014/main" id="{38A8813D-3C72-4C65-AA3E-E808017EDF3D}"/>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8" name="Google Shape;97;p3">
            <a:extLst>
              <a:ext uri="{FF2B5EF4-FFF2-40B4-BE49-F238E27FC236}">
                <a16:creationId xmlns:a16="http://schemas.microsoft.com/office/drawing/2014/main" id="{70E7A1BE-E20C-43CE-B035-0F820CA7B48B}"/>
              </a:ext>
            </a:extLst>
          </p:cNvPr>
          <p:cNvSpPr/>
          <p:nvPr userDrawn="1"/>
        </p:nvSpPr>
        <p:spPr>
          <a:xfrm>
            <a:off x="264418" y="1964837"/>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2" name="Text Placeholder 15">
            <a:extLst>
              <a:ext uri="{FF2B5EF4-FFF2-40B4-BE49-F238E27FC236}">
                <a16:creationId xmlns:a16="http://schemas.microsoft.com/office/drawing/2014/main" id="{B00F015E-FB83-4A3C-9F9C-5BA04CBD64A6}"/>
              </a:ext>
            </a:extLst>
          </p:cNvPr>
          <p:cNvSpPr>
            <a:spLocks noGrp="1"/>
          </p:cNvSpPr>
          <p:nvPr>
            <p:ph type="body" sz="quarter" idx="13" hasCustomPrompt="1"/>
          </p:nvPr>
        </p:nvSpPr>
        <p:spPr>
          <a:xfrm>
            <a:off x="421419" y="2170476"/>
            <a:ext cx="3123166" cy="252316"/>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HUMAN DIGNITY</a:t>
            </a:r>
          </a:p>
        </p:txBody>
      </p:sp>
      <p:sp>
        <p:nvSpPr>
          <p:cNvPr id="13" name="Text Placeholder 15">
            <a:extLst>
              <a:ext uri="{FF2B5EF4-FFF2-40B4-BE49-F238E27FC236}">
                <a16:creationId xmlns:a16="http://schemas.microsoft.com/office/drawing/2014/main" id="{C2BAA955-E6B7-4196-8E0F-29E8A0641DF0}"/>
              </a:ext>
            </a:extLst>
          </p:cNvPr>
          <p:cNvSpPr>
            <a:spLocks noGrp="1"/>
          </p:cNvSpPr>
          <p:nvPr>
            <p:ph type="body" sz="quarter" idx="14" hasCustomPrompt="1"/>
          </p:nvPr>
        </p:nvSpPr>
        <p:spPr>
          <a:xfrm>
            <a:off x="421419" y="2429486"/>
            <a:ext cx="3123166" cy="576233"/>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every human being is created in the image and likeness of God and therefore has inherent dignity that should always be safeguarded.</a:t>
            </a:r>
          </a:p>
        </p:txBody>
      </p:sp>
      <p:sp>
        <p:nvSpPr>
          <p:cNvPr id="18" name="Google Shape;97;p3">
            <a:extLst>
              <a:ext uri="{FF2B5EF4-FFF2-40B4-BE49-F238E27FC236}">
                <a16:creationId xmlns:a16="http://schemas.microsoft.com/office/drawing/2014/main" id="{BCE836FA-3DD9-45A4-BDB6-80F32165C064}"/>
              </a:ext>
            </a:extLst>
          </p:cNvPr>
          <p:cNvSpPr/>
          <p:nvPr userDrawn="1"/>
        </p:nvSpPr>
        <p:spPr>
          <a:xfrm>
            <a:off x="5039947" y="1964837"/>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9" name="Text Placeholder 15">
            <a:extLst>
              <a:ext uri="{FF2B5EF4-FFF2-40B4-BE49-F238E27FC236}">
                <a16:creationId xmlns:a16="http://schemas.microsoft.com/office/drawing/2014/main" id="{56B98061-B5F1-4F38-AA09-EF3E782526F3}"/>
              </a:ext>
            </a:extLst>
          </p:cNvPr>
          <p:cNvSpPr>
            <a:spLocks noGrp="1"/>
          </p:cNvSpPr>
          <p:nvPr>
            <p:ph type="body" sz="quarter" idx="19" hasCustomPrompt="1"/>
          </p:nvPr>
        </p:nvSpPr>
        <p:spPr>
          <a:xfrm>
            <a:off x="5192202" y="2174602"/>
            <a:ext cx="3127912" cy="24819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SUBSIDIARITY AND PARTICIPATION</a:t>
            </a:r>
          </a:p>
        </p:txBody>
      </p:sp>
      <p:sp>
        <p:nvSpPr>
          <p:cNvPr id="20" name="Text Placeholder 15">
            <a:extLst>
              <a:ext uri="{FF2B5EF4-FFF2-40B4-BE49-F238E27FC236}">
                <a16:creationId xmlns:a16="http://schemas.microsoft.com/office/drawing/2014/main" id="{F827339C-F4B7-49EE-9F30-41100153369E}"/>
              </a:ext>
            </a:extLst>
          </p:cNvPr>
          <p:cNvSpPr>
            <a:spLocks noGrp="1"/>
          </p:cNvSpPr>
          <p:nvPr>
            <p:ph type="body" sz="quarter" idx="20" hasCustomPrompt="1"/>
          </p:nvPr>
        </p:nvSpPr>
        <p:spPr>
          <a:xfrm>
            <a:off x="5192202" y="2434971"/>
            <a:ext cx="3127912" cy="58017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all people have the right to participate in decisions that affect their lives. Subsidiarity requires that decisions are made by people closest and most affected by the issues and concerns of the community.</a:t>
            </a:r>
          </a:p>
        </p:txBody>
      </p:sp>
      <p:sp>
        <p:nvSpPr>
          <p:cNvPr id="22" name="Google Shape;97;p3">
            <a:extLst>
              <a:ext uri="{FF2B5EF4-FFF2-40B4-BE49-F238E27FC236}">
                <a16:creationId xmlns:a16="http://schemas.microsoft.com/office/drawing/2014/main" id="{2330B80D-BEAC-4E85-BD13-F44C18DD9521}"/>
              </a:ext>
            </a:extLst>
          </p:cNvPr>
          <p:cNvSpPr/>
          <p:nvPr userDrawn="1"/>
        </p:nvSpPr>
        <p:spPr>
          <a:xfrm>
            <a:off x="264418" y="3405649"/>
            <a:ext cx="4554162" cy="1296000"/>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3" name="Text Placeholder 15">
            <a:extLst>
              <a:ext uri="{FF2B5EF4-FFF2-40B4-BE49-F238E27FC236}">
                <a16:creationId xmlns:a16="http://schemas.microsoft.com/office/drawing/2014/main" id="{7AA053CD-CF09-4EF0-A527-6D933DC87EC5}"/>
              </a:ext>
            </a:extLst>
          </p:cNvPr>
          <p:cNvSpPr>
            <a:spLocks noGrp="1"/>
          </p:cNvSpPr>
          <p:nvPr>
            <p:ph type="body" sz="quarter" idx="22" hasCustomPrompt="1"/>
          </p:nvPr>
        </p:nvSpPr>
        <p:spPr>
          <a:xfrm>
            <a:off x="1530466" y="3609918"/>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SOLIDARITY</a:t>
            </a:r>
          </a:p>
        </p:txBody>
      </p:sp>
      <p:sp>
        <p:nvSpPr>
          <p:cNvPr id="24" name="Text Placeholder 15">
            <a:extLst>
              <a:ext uri="{FF2B5EF4-FFF2-40B4-BE49-F238E27FC236}">
                <a16:creationId xmlns:a16="http://schemas.microsoft.com/office/drawing/2014/main" id="{C393B967-6314-4CFB-8282-A96D5111FADE}"/>
              </a:ext>
            </a:extLst>
          </p:cNvPr>
          <p:cNvSpPr>
            <a:spLocks noGrp="1"/>
          </p:cNvSpPr>
          <p:nvPr>
            <p:ph type="body" sz="quarter" idx="23" hasCustomPrompt="1"/>
          </p:nvPr>
        </p:nvSpPr>
        <p:spPr>
          <a:xfrm>
            <a:off x="1530466" y="3886894"/>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we are part of one human family and have a responsibility to help each person achieve their full potential.</a:t>
            </a:r>
          </a:p>
        </p:txBody>
      </p:sp>
      <p:sp>
        <p:nvSpPr>
          <p:cNvPr id="26" name="Google Shape;97;p3">
            <a:extLst>
              <a:ext uri="{FF2B5EF4-FFF2-40B4-BE49-F238E27FC236}">
                <a16:creationId xmlns:a16="http://schemas.microsoft.com/office/drawing/2014/main" id="{4E0A23F4-59AF-4C1A-AC89-8405F75A4BA5}"/>
              </a:ext>
            </a:extLst>
          </p:cNvPr>
          <p:cNvSpPr/>
          <p:nvPr userDrawn="1"/>
        </p:nvSpPr>
        <p:spPr>
          <a:xfrm>
            <a:off x="5039947" y="3405649"/>
            <a:ext cx="4554162" cy="1296000"/>
          </a:xfrm>
          <a:prstGeom prst="roundRect">
            <a:avLst/>
          </a:prstGeom>
          <a:noFill/>
          <a:ln w="31750">
            <a:solidFill>
              <a:srgbClr val="FED60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7" name="Text Placeholder 15">
            <a:extLst>
              <a:ext uri="{FF2B5EF4-FFF2-40B4-BE49-F238E27FC236}">
                <a16:creationId xmlns:a16="http://schemas.microsoft.com/office/drawing/2014/main" id="{2E0C623D-71E1-4656-BB7F-263EC521C424}"/>
              </a:ext>
            </a:extLst>
          </p:cNvPr>
          <p:cNvSpPr>
            <a:spLocks noGrp="1"/>
          </p:cNvSpPr>
          <p:nvPr>
            <p:ph type="body" sz="quarter" idx="25" hasCustomPrompt="1"/>
          </p:nvPr>
        </p:nvSpPr>
        <p:spPr>
          <a:xfrm>
            <a:off x="6321977" y="3610420"/>
            <a:ext cx="3058800"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THE COMMON GOOD</a:t>
            </a:r>
          </a:p>
        </p:txBody>
      </p:sp>
      <p:sp>
        <p:nvSpPr>
          <p:cNvPr id="28" name="Text Placeholder 15">
            <a:extLst>
              <a:ext uri="{FF2B5EF4-FFF2-40B4-BE49-F238E27FC236}">
                <a16:creationId xmlns:a16="http://schemas.microsoft.com/office/drawing/2014/main" id="{8BC2B16C-253B-4C7D-9643-3DA7B705409E}"/>
              </a:ext>
            </a:extLst>
          </p:cNvPr>
          <p:cNvSpPr>
            <a:spLocks noGrp="1"/>
          </p:cNvSpPr>
          <p:nvPr>
            <p:ph type="body" sz="quarter" idx="26" hasCustomPrompt="1"/>
          </p:nvPr>
        </p:nvSpPr>
        <p:spPr>
          <a:xfrm>
            <a:off x="6321977" y="3887390"/>
            <a:ext cx="3058800" cy="639390"/>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the good of each human person is intimately related to the good of the whole community. We are all responsible for each other.</a:t>
            </a:r>
          </a:p>
        </p:txBody>
      </p:sp>
      <p:sp>
        <p:nvSpPr>
          <p:cNvPr id="38" name="Google Shape;97;p3">
            <a:extLst>
              <a:ext uri="{FF2B5EF4-FFF2-40B4-BE49-F238E27FC236}">
                <a16:creationId xmlns:a16="http://schemas.microsoft.com/office/drawing/2014/main" id="{DCE67E52-E4BC-4CE4-8DD2-53B07F9BF353}"/>
              </a:ext>
            </a:extLst>
          </p:cNvPr>
          <p:cNvSpPr/>
          <p:nvPr userDrawn="1"/>
        </p:nvSpPr>
        <p:spPr>
          <a:xfrm>
            <a:off x="264420" y="4847306"/>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39" name="Text Placeholder 15">
            <a:extLst>
              <a:ext uri="{FF2B5EF4-FFF2-40B4-BE49-F238E27FC236}">
                <a16:creationId xmlns:a16="http://schemas.microsoft.com/office/drawing/2014/main" id="{E7318AAB-D62F-4000-A5F4-3A0A488F066E}"/>
              </a:ext>
            </a:extLst>
          </p:cNvPr>
          <p:cNvSpPr>
            <a:spLocks noGrp="1"/>
          </p:cNvSpPr>
          <p:nvPr>
            <p:ph type="body" sz="quarter" idx="28" hasCustomPrompt="1"/>
          </p:nvPr>
        </p:nvSpPr>
        <p:spPr>
          <a:xfrm>
            <a:off x="421419" y="5059318"/>
            <a:ext cx="3123168"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PREFENTIAL OPTION FOR THE POOR</a:t>
            </a:r>
          </a:p>
        </p:txBody>
      </p:sp>
      <p:sp>
        <p:nvSpPr>
          <p:cNvPr id="40" name="Text Placeholder 15">
            <a:extLst>
              <a:ext uri="{FF2B5EF4-FFF2-40B4-BE49-F238E27FC236}">
                <a16:creationId xmlns:a16="http://schemas.microsoft.com/office/drawing/2014/main" id="{C1E4989D-7723-4AA3-99F1-B2A912338E4E}"/>
              </a:ext>
            </a:extLst>
          </p:cNvPr>
          <p:cNvSpPr>
            <a:spLocks noGrp="1"/>
          </p:cNvSpPr>
          <p:nvPr>
            <p:ph type="body" sz="quarter" idx="29" hasCustomPrompt="1"/>
          </p:nvPr>
        </p:nvSpPr>
        <p:spPr>
          <a:xfrm>
            <a:off x="421419" y="5326867"/>
            <a:ext cx="3123168"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in prioritising the women, men and children most vulnerable to extreme poverty and injustice.</a:t>
            </a:r>
          </a:p>
        </p:txBody>
      </p:sp>
      <p:sp>
        <p:nvSpPr>
          <p:cNvPr id="42" name="Google Shape;97;p3">
            <a:extLst>
              <a:ext uri="{FF2B5EF4-FFF2-40B4-BE49-F238E27FC236}">
                <a16:creationId xmlns:a16="http://schemas.microsoft.com/office/drawing/2014/main" id="{452BE98C-DC61-498B-8FBA-6E874ABD0570}"/>
              </a:ext>
            </a:extLst>
          </p:cNvPr>
          <p:cNvSpPr/>
          <p:nvPr userDrawn="1"/>
        </p:nvSpPr>
        <p:spPr>
          <a:xfrm>
            <a:off x="5039949" y="4847306"/>
            <a:ext cx="4554162" cy="1296000"/>
          </a:xfrm>
          <a:prstGeom prst="roundRect">
            <a:avLst/>
          </a:prstGeom>
          <a:noFill/>
          <a:ln w="31750">
            <a:solidFill>
              <a:srgbClr val="E95057"/>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43" name="Text Placeholder 15">
            <a:extLst>
              <a:ext uri="{FF2B5EF4-FFF2-40B4-BE49-F238E27FC236}">
                <a16:creationId xmlns:a16="http://schemas.microsoft.com/office/drawing/2014/main" id="{1E4B3919-765A-42B5-B32C-EDD0B760B1C0}"/>
              </a:ext>
            </a:extLst>
          </p:cNvPr>
          <p:cNvSpPr>
            <a:spLocks noGrp="1"/>
          </p:cNvSpPr>
          <p:nvPr>
            <p:ph type="body" sz="quarter" idx="31" hasCustomPrompt="1"/>
          </p:nvPr>
        </p:nvSpPr>
        <p:spPr>
          <a:xfrm>
            <a:off x="5192202" y="5059321"/>
            <a:ext cx="3127914" cy="248400"/>
          </a:xfrm>
          <a:prstGeom prst="rect">
            <a:avLst/>
          </a:prstGeom>
        </p:spPr>
        <p:txBody>
          <a:bodyPr/>
          <a:lstStyle>
            <a:lvl1pPr>
              <a:defRPr lang="en-US" sz="12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CARE FOR OUR COMMON HOME</a:t>
            </a:r>
          </a:p>
        </p:txBody>
      </p:sp>
      <p:sp>
        <p:nvSpPr>
          <p:cNvPr id="44" name="Text Placeholder 15">
            <a:extLst>
              <a:ext uri="{FF2B5EF4-FFF2-40B4-BE49-F238E27FC236}">
                <a16:creationId xmlns:a16="http://schemas.microsoft.com/office/drawing/2014/main" id="{862B2F27-6455-47F2-9338-CE886E553B12}"/>
              </a:ext>
            </a:extLst>
          </p:cNvPr>
          <p:cNvSpPr>
            <a:spLocks noGrp="1"/>
          </p:cNvSpPr>
          <p:nvPr>
            <p:ph type="body" sz="quarter" idx="32" hasCustomPrompt="1"/>
          </p:nvPr>
        </p:nvSpPr>
        <p:spPr>
          <a:xfrm>
            <a:off x="5192202" y="5326867"/>
            <a:ext cx="3127914" cy="636115"/>
          </a:xfrm>
          <a:prstGeom prst="rect">
            <a:avLst/>
          </a:prstGeom>
        </p:spPr>
        <p:txBody>
          <a:bodyPr/>
          <a:lstStyle>
            <a:lvl1pPr>
              <a:defRPr lang="en-GB" sz="9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We believe that care for our common home is vital for the common good of all people. We believe a true ecological approach is a social approach. We are to be protectors of creation and of one another.</a:t>
            </a:r>
          </a:p>
        </p:txBody>
      </p:sp>
      <p:sp>
        <p:nvSpPr>
          <p:cNvPr id="53" name="Text Placeholder 15">
            <a:extLst>
              <a:ext uri="{FF2B5EF4-FFF2-40B4-BE49-F238E27FC236}">
                <a16:creationId xmlns:a16="http://schemas.microsoft.com/office/drawing/2014/main" id="{075F2935-AD1C-4CD5-B83A-1EDDA531BF0E}"/>
              </a:ext>
            </a:extLst>
          </p:cNvPr>
          <p:cNvSpPr>
            <a:spLocks noGrp="1"/>
          </p:cNvSpPr>
          <p:nvPr>
            <p:ph type="body" sz="quarter" idx="33" hasCustomPrompt="1"/>
          </p:nvPr>
        </p:nvSpPr>
        <p:spPr>
          <a:xfrm>
            <a:off x="264420" y="6354373"/>
            <a:ext cx="7835829" cy="230763"/>
          </a:xfrm>
          <a:prstGeom prst="rect">
            <a:avLst/>
          </a:prstGeom>
        </p:spPr>
        <p:txBody>
          <a:bodyPr numCol="1" spcCol="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1689591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Story p. 1of2 Photo and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1" name="Picture 10">
            <a:extLst>
              <a:ext uri="{FF2B5EF4-FFF2-40B4-BE49-F238E27FC236}">
                <a16:creationId xmlns:a16="http://schemas.microsoft.com/office/drawing/2014/main" id="{12FED616-B788-4D9A-A72B-64585E147C79}"/>
              </a:ext>
            </a:extLst>
          </p:cNvPr>
          <p:cNvPicPr>
            <a:picLocks noChangeAspect="1"/>
          </p:cNvPicPr>
          <p:nvPr userDrawn="1"/>
        </p:nvPicPr>
        <p:blipFill>
          <a:blip r:embed="rId2"/>
          <a:stretch>
            <a:fillRect/>
          </a:stretch>
        </p:blipFill>
        <p:spPr>
          <a:xfrm>
            <a:off x="8566075" y="6346133"/>
            <a:ext cx="1145118" cy="341245"/>
          </a:xfrm>
          <a:prstGeom prst="rect">
            <a:avLst/>
          </a:prstGeom>
        </p:spPr>
      </p:pic>
    </p:spTree>
    <p:extLst>
      <p:ext uri="{BB962C8B-B14F-4D97-AF65-F5344CB8AC3E}">
        <p14:creationId xmlns:p14="http://schemas.microsoft.com/office/powerpoint/2010/main" val="88983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3" name="Text Placeholder 15">
            <a:extLst>
              <a:ext uri="{FF2B5EF4-FFF2-40B4-BE49-F238E27FC236}">
                <a16:creationId xmlns:a16="http://schemas.microsoft.com/office/drawing/2014/main" id="{C694CADF-0088-4108-813C-74B4FFCB43BE}"/>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8" name="Picture Placeholder 27">
            <a:extLst>
              <a:ext uri="{FF2B5EF4-FFF2-40B4-BE49-F238E27FC236}">
                <a16:creationId xmlns:a16="http://schemas.microsoft.com/office/drawing/2014/main" id="{39410532-A5A8-4AA1-9845-75A433259206}"/>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5" name="Picture Placeholder 27">
            <a:extLst>
              <a:ext uri="{FF2B5EF4-FFF2-40B4-BE49-F238E27FC236}">
                <a16:creationId xmlns:a16="http://schemas.microsoft.com/office/drawing/2014/main" id="{C7456824-7BBD-4879-94E5-B42E591EC469}"/>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6" name="Picture Placeholder 27">
            <a:extLst>
              <a:ext uri="{FF2B5EF4-FFF2-40B4-BE49-F238E27FC236}">
                <a16:creationId xmlns:a16="http://schemas.microsoft.com/office/drawing/2014/main" id="{66F05AA1-3962-4AFA-8803-2518193E75A0}"/>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2" name="Picture 11">
            <a:extLst>
              <a:ext uri="{FF2B5EF4-FFF2-40B4-BE49-F238E27FC236}">
                <a16:creationId xmlns:a16="http://schemas.microsoft.com/office/drawing/2014/main" id="{BA2CFCE7-2C49-444C-8F53-6EB982C64792}"/>
              </a:ext>
            </a:extLst>
          </p:cNvPr>
          <p:cNvPicPr>
            <a:picLocks noChangeAspect="1"/>
          </p:cNvPicPr>
          <p:nvPr userDrawn="1"/>
        </p:nvPicPr>
        <p:blipFill>
          <a:blip r:embed="rId2"/>
          <a:stretch>
            <a:fillRect/>
          </a:stretch>
        </p:blipFill>
        <p:spPr>
          <a:xfrm>
            <a:off x="8566075" y="6346133"/>
            <a:ext cx="1145118" cy="341245"/>
          </a:xfrm>
          <a:prstGeom prst="rect">
            <a:avLst/>
          </a:prstGeom>
        </p:spPr>
      </p:pic>
    </p:spTree>
    <p:extLst>
      <p:ext uri="{BB962C8B-B14F-4D97-AF65-F5344CB8AC3E}">
        <p14:creationId xmlns:p14="http://schemas.microsoft.com/office/powerpoint/2010/main" val="2174314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0721C617-C8A3-1C43-9A63-2390B6F2382B}"/>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2" name="Text Placeholder 4">
            <a:extLst>
              <a:ext uri="{FF2B5EF4-FFF2-40B4-BE49-F238E27FC236}">
                <a16:creationId xmlns:a16="http://schemas.microsoft.com/office/drawing/2014/main" id="{4734E8D5-7CF4-BB4E-AAA0-37D530FD2971}"/>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A2C3EFBD-6B07-4EBF-B345-5094384291EE}"/>
              </a:ext>
            </a:extLst>
          </p:cNvPr>
          <p:cNvPicPr>
            <a:picLocks noChangeAspect="1"/>
          </p:cNvPicPr>
          <p:nvPr userDrawn="1"/>
        </p:nvPicPr>
        <p:blipFill>
          <a:blip r:embed="rId2"/>
          <a:stretch>
            <a:fillRect/>
          </a:stretch>
        </p:blipFill>
        <p:spPr>
          <a:xfrm>
            <a:off x="8566075" y="6346133"/>
            <a:ext cx="1145118" cy="341245"/>
          </a:xfrm>
          <a:prstGeom prst="rect">
            <a:avLst/>
          </a:prstGeom>
        </p:spPr>
      </p:pic>
    </p:spTree>
    <p:extLst>
      <p:ext uri="{BB962C8B-B14F-4D97-AF65-F5344CB8AC3E}">
        <p14:creationId xmlns:p14="http://schemas.microsoft.com/office/powerpoint/2010/main" val="4022501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537413CE-3211-4F87-82FF-1927C2B03F92}"/>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
        <p:nvSpPr>
          <p:cNvPr id="10" name="Text Placeholder 2">
            <a:extLst>
              <a:ext uri="{FF2B5EF4-FFF2-40B4-BE49-F238E27FC236}">
                <a16:creationId xmlns:a16="http://schemas.microsoft.com/office/drawing/2014/main" id="{46D5E6E1-7704-4D24-A192-707374E18F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4" name="Text Placeholder 4">
            <a:extLst>
              <a:ext uri="{FF2B5EF4-FFF2-40B4-BE49-F238E27FC236}">
                <a16:creationId xmlns:a16="http://schemas.microsoft.com/office/drawing/2014/main" id="{0B239FBC-284D-45D0-AABE-16CE9C5A19D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408751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2"/>
            <a:ext cx="2744324" cy="539900"/>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352275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ED04F51E-4135-4F34-9108-5121C157C429}"/>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Picture Placeholder 27">
            <a:extLst>
              <a:ext uri="{FF2B5EF4-FFF2-40B4-BE49-F238E27FC236}">
                <a16:creationId xmlns:a16="http://schemas.microsoft.com/office/drawing/2014/main" id="{BE7786A0-BCC0-41E1-BBA1-71699F5F3C6A}"/>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1" name="Picture Placeholder 27">
            <a:extLst>
              <a:ext uri="{FF2B5EF4-FFF2-40B4-BE49-F238E27FC236}">
                <a16:creationId xmlns:a16="http://schemas.microsoft.com/office/drawing/2014/main" id="{84817225-1E25-491B-8E11-2996842EC3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958B393D-E0F6-4BAD-A23B-4CCB8D88F1B8}"/>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99793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Cover Page">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936978" y="6006525"/>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lent.caritas.org.au</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1800 024 413  </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a:t>
                </a:r>
                <a:r>
                  <a:rPr lang="en-US" sz="1200" b="1" err="1">
                    <a:solidFill>
                      <a:schemeClr val="bg1"/>
                    </a:solidFill>
                    <a:latin typeface="Roboto" pitchFamily="2" charset="0"/>
                    <a:ea typeface="Roboto" pitchFamily="2" charset="0"/>
                    <a:cs typeface="Arial" panose="020B0604020202020204" pitchFamily="34" charset="0"/>
                  </a:rPr>
                  <a:t>projectcompassion</a:t>
                </a:r>
                <a:r>
                  <a:rPr lang="en-US" sz="1200" b="1">
                    <a:solidFill>
                      <a:schemeClr val="bg1"/>
                    </a:solidFill>
                    <a:latin typeface="Roboto" pitchFamily="2" charset="0"/>
                    <a:ea typeface="Roboto" pitchFamily="2" charset="0"/>
                    <a:cs typeface="Arial" panose="020B0604020202020204" pitchFamily="34" charset="0"/>
                  </a:rPr>
                  <a:t>  </a:t>
                </a:r>
                <a:endParaRPr lang="en-AU" sz="1200" b="1">
                  <a:solidFill>
                    <a:schemeClr val="bg1"/>
                  </a:solidFill>
                  <a:latin typeface="Roboto" pitchFamily="2" charset="0"/>
                  <a:ea typeface="Roboto" pitchFamily="2"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923A564D-5CE9-4EB3-AE95-376E1F95455F}"/>
              </a:ext>
            </a:extLst>
          </p:cNvPr>
          <p:cNvGrpSpPr/>
          <p:nvPr userDrawn="1"/>
        </p:nvGrpSpPr>
        <p:grpSpPr>
          <a:xfrm>
            <a:off x="688441" y="3750269"/>
            <a:ext cx="6203995" cy="2059710"/>
            <a:chOff x="-706905" y="3506110"/>
            <a:chExt cx="9327804" cy="2114445"/>
          </a:xfrm>
        </p:grpSpPr>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5">
              <a:alphaModFix/>
              <a:biLevel thresh="25000"/>
            </a:blip>
            <a:srcRect/>
            <a:stretch/>
          </p:blipFill>
          <p:spPr>
            <a:xfrm>
              <a:off x="-706905" y="3506110"/>
              <a:ext cx="9327804" cy="2114445"/>
            </a:xfrm>
            <a:prstGeom prst="rect">
              <a:avLst/>
            </a:prstGeom>
            <a:noFill/>
            <a:ln>
              <a:noFill/>
            </a:ln>
          </p:spPr>
        </p:pic>
        <p:sp>
          <p:nvSpPr>
            <p:cNvPr id="19" name="TextBox 18">
              <a:extLst>
                <a:ext uri="{FF2B5EF4-FFF2-40B4-BE49-F238E27FC236}">
                  <a16:creationId xmlns:a16="http://schemas.microsoft.com/office/drawing/2014/main" id="{1DC37273-41F1-42B7-85DE-213ABC9A2AD5}"/>
                </a:ext>
              </a:extLst>
            </p:cNvPr>
            <p:cNvSpPr txBox="1"/>
            <p:nvPr userDrawn="1"/>
          </p:nvSpPr>
          <p:spPr>
            <a:xfrm>
              <a:off x="-283253" y="4506926"/>
              <a:ext cx="8487763" cy="647709"/>
            </a:xfrm>
            <a:prstGeom prst="rect">
              <a:avLst/>
            </a:prstGeom>
            <a:noFill/>
          </p:spPr>
          <p:txBody>
            <a:bodyPr wrap="square" rtlCol="0">
              <a:spAutoFit/>
            </a:bodyPr>
            <a:lstStyle/>
            <a:p>
              <a:pPr algn="ctr"/>
              <a:r>
                <a:rPr lang="en-US" sz="3500" b="1">
                  <a:solidFill>
                    <a:srgbClr val="31BEF0"/>
                  </a:solidFill>
                  <a:latin typeface="Roboto" pitchFamily="2" charset="0"/>
                  <a:ea typeface="Roboto" pitchFamily="2" charset="0"/>
                </a:rPr>
                <a:t>TEACHER HANDBOOK</a:t>
              </a:r>
              <a:endParaRPr lang="en-AU" sz="3500" b="1">
                <a:solidFill>
                  <a:srgbClr val="31BEF0"/>
                </a:solidFill>
                <a:latin typeface="Roboto" pitchFamily="2" charset="0"/>
                <a:ea typeface="Roboto" pitchFamily="2" charset="0"/>
              </a:endParaRPr>
            </a:p>
          </p:txBody>
        </p:sp>
      </p:grpSp>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1243615" y="4171136"/>
            <a:ext cx="5093646" cy="407035"/>
          </a:xfrm>
          <a:prstGeom prst="rect">
            <a:avLst/>
          </a:prstGeom>
        </p:spPr>
        <p:txBody>
          <a:bodyPr/>
          <a:lstStyle>
            <a:lvl1pPr algn="ctr">
              <a:defRPr sz="25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grpSp>
        <p:nvGrpSpPr>
          <p:cNvPr id="4" name="Group 3">
            <a:extLst>
              <a:ext uri="{FF2B5EF4-FFF2-40B4-BE49-F238E27FC236}">
                <a16:creationId xmlns:a16="http://schemas.microsoft.com/office/drawing/2014/main" id="{2585C5DD-AD9D-4B21-BD8F-07B2EE1DCC78}"/>
              </a:ext>
            </a:extLst>
          </p:cNvPr>
          <p:cNvGrpSpPr/>
          <p:nvPr userDrawn="1"/>
        </p:nvGrpSpPr>
        <p:grpSpPr>
          <a:xfrm>
            <a:off x="7583302" y="348342"/>
            <a:ext cx="1890000" cy="6140359"/>
            <a:chOff x="7583302" y="348342"/>
            <a:chExt cx="1890000" cy="6140359"/>
          </a:xfrm>
        </p:grpSpPr>
        <p:sp>
          <p:nvSpPr>
            <p:cNvPr id="20" name="Rectangle: Rounded Corners 19">
              <a:extLst>
                <a:ext uri="{FF2B5EF4-FFF2-40B4-BE49-F238E27FC236}">
                  <a16:creationId xmlns:a16="http://schemas.microsoft.com/office/drawing/2014/main" id="{658CC5EC-290D-4D09-B3A8-29910DE05BF4}"/>
                </a:ext>
              </a:extLst>
            </p:cNvPr>
            <p:cNvSpPr>
              <a:spLocks noChangeAspect="1"/>
            </p:cNvSpPr>
            <p:nvPr userDrawn="1"/>
          </p:nvSpPr>
          <p:spPr>
            <a:xfrm>
              <a:off x="7583302" y="348342"/>
              <a:ext cx="1890000" cy="1081535"/>
            </a:xfrm>
            <a:prstGeom prst="roundRect">
              <a:avLst>
                <a:gd name="adj" fmla="val 13378"/>
              </a:avLst>
            </a:prstGeom>
            <a:blipFill dpi="0" rotWithShape="1">
              <a:blip r:embed="rId6"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1" name="Rectangle: Rounded Corners 20">
              <a:extLst>
                <a:ext uri="{FF2B5EF4-FFF2-40B4-BE49-F238E27FC236}">
                  <a16:creationId xmlns:a16="http://schemas.microsoft.com/office/drawing/2014/main" id="{A251A3EC-4736-41ED-8791-45F1606A13C8}"/>
                </a:ext>
              </a:extLst>
            </p:cNvPr>
            <p:cNvSpPr>
              <a:spLocks noChangeAspect="1"/>
            </p:cNvSpPr>
            <p:nvPr userDrawn="1"/>
          </p:nvSpPr>
          <p:spPr>
            <a:xfrm>
              <a:off x="7583695" y="4143995"/>
              <a:ext cx="1889214" cy="1080000"/>
            </a:xfrm>
            <a:prstGeom prst="roundRect">
              <a:avLst>
                <a:gd name="adj" fmla="val 13378"/>
              </a:avLst>
            </a:prstGeom>
            <a:blipFill>
              <a:blip r:embed="rId7"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2" name="Rectangle: Rounded Corners 21">
              <a:extLst>
                <a:ext uri="{FF2B5EF4-FFF2-40B4-BE49-F238E27FC236}">
                  <a16:creationId xmlns:a16="http://schemas.microsoft.com/office/drawing/2014/main" id="{F2C5B860-C5F9-49E7-9536-D5795A47082A}"/>
                </a:ext>
              </a:extLst>
            </p:cNvPr>
            <p:cNvSpPr>
              <a:spLocks noChangeAspect="1"/>
            </p:cNvSpPr>
            <p:nvPr userDrawn="1"/>
          </p:nvSpPr>
          <p:spPr>
            <a:xfrm>
              <a:off x="7583696" y="5408701"/>
              <a:ext cx="1889213" cy="1080000"/>
            </a:xfrm>
            <a:prstGeom prst="roundRect">
              <a:avLst>
                <a:gd name="adj" fmla="val 13378"/>
              </a:avLst>
            </a:prstGeom>
            <a:blipFill>
              <a:blip r:embed="rId8"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8" name="Rectangle: Rounded Corners 27">
              <a:extLst>
                <a:ext uri="{FF2B5EF4-FFF2-40B4-BE49-F238E27FC236}">
                  <a16:creationId xmlns:a16="http://schemas.microsoft.com/office/drawing/2014/main" id="{C3CDEF24-F3B9-4861-8033-D73721E104E3}"/>
                </a:ext>
              </a:extLst>
            </p:cNvPr>
            <p:cNvSpPr>
              <a:spLocks noChangeAspect="1"/>
            </p:cNvSpPr>
            <p:nvPr userDrawn="1"/>
          </p:nvSpPr>
          <p:spPr>
            <a:xfrm>
              <a:off x="7583444" y="1614583"/>
              <a:ext cx="1889716" cy="1080000"/>
            </a:xfrm>
            <a:prstGeom prst="roundRect">
              <a:avLst>
                <a:gd name="adj" fmla="val 13378"/>
              </a:avLst>
            </a:prstGeom>
            <a:blipFill dpi="0" rotWithShape="1">
              <a:blip r:embed="rId9"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9" name="Rectangle: Rounded Corners 28">
              <a:extLst>
                <a:ext uri="{FF2B5EF4-FFF2-40B4-BE49-F238E27FC236}">
                  <a16:creationId xmlns:a16="http://schemas.microsoft.com/office/drawing/2014/main" id="{8CA62EFA-A498-441A-8103-6F553E98C82D}"/>
                </a:ext>
              </a:extLst>
            </p:cNvPr>
            <p:cNvSpPr>
              <a:spLocks noChangeAspect="1"/>
            </p:cNvSpPr>
            <p:nvPr userDrawn="1"/>
          </p:nvSpPr>
          <p:spPr>
            <a:xfrm>
              <a:off x="7584126" y="2879289"/>
              <a:ext cx="1888353" cy="1080000"/>
            </a:xfrm>
            <a:prstGeom prst="roundRect">
              <a:avLst>
                <a:gd name="adj" fmla="val 13378"/>
              </a:avLst>
            </a:prstGeom>
            <a:blipFill dpi="0" rotWithShape="1">
              <a:blip r:embed="rId10"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grpSp>
      <p:grpSp>
        <p:nvGrpSpPr>
          <p:cNvPr id="34" name="Group 33">
            <a:extLst>
              <a:ext uri="{FF2B5EF4-FFF2-40B4-BE49-F238E27FC236}">
                <a16:creationId xmlns:a16="http://schemas.microsoft.com/office/drawing/2014/main" id="{03F0F9C7-49F7-4120-9848-FB640D80559D}"/>
              </a:ext>
            </a:extLst>
          </p:cNvPr>
          <p:cNvGrpSpPr/>
          <p:nvPr userDrawn="1"/>
        </p:nvGrpSpPr>
        <p:grpSpPr>
          <a:xfrm>
            <a:off x="782056" y="476902"/>
            <a:ext cx="6016764" cy="2868174"/>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spTree>
    <p:extLst>
      <p:ext uri="{BB962C8B-B14F-4D97-AF65-F5344CB8AC3E}">
        <p14:creationId xmlns:p14="http://schemas.microsoft.com/office/powerpoint/2010/main" val="1214636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590938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339192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1" name="Picture 10">
            <a:extLst>
              <a:ext uri="{FF2B5EF4-FFF2-40B4-BE49-F238E27FC236}">
                <a16:creationId xmlns:a16="http://schemas.microsoft.com/office/drawing/2014/main" id="{5775D88B-E53A-4825-93C8-1C3C3D702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9046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2" name="Picture 11">
            <a:extLst>
              <a:ext uri="{FF2B5EF4-FFF2-40B4-BE49-F238E27FC236}">
                <a16:creationId xmlns:a16="http://schemas.microsoft.com/office/drawing/2014/main" id="{4A7ACDA6-A819-4BEC-B145-EF3CF5B682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
        <p:nvSpPr>
          <p:cNvPr id="20" name="Text Placeholder 15">
            <a:extLst>
              <a:ext uri="{FF2B5EF4-FFF2-40B4-BE49-F238E27FC236}">
                <a16:creationId xmlns:a16="http://schemas.microsoft.com/office/drawing/2014/main" id="{A2E280DE-B156-43FC-8CE7-01E401AD918C}"/>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1" name="Picture Placeholder 27">
            <a:extLst>
              <a:ext uri="{FF2B5EF4-FFF2-40B4-BE49-F238E27FC236}">
                <a16:creationId xmlns:a16="http://schemas.microsoft.com/office/drawing/2014/main" id="{4889F6C9-1237-4A3E-A59A-02A81B0ADFA5}"/>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C6533795-C1DD-449B-B8D9-03D377A3F502}"/>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6" name="Picture Placeholder 27">
            <a:extLst>
              <a:ext uri="{FF2B5EF4-FFF2-40B4-BE49-F238E27FC236}">
                <a16:creationId xmlns:a16="http://schemas.microsoft.com/office/drawing/2014/main" id="{B847B418-E579-4F44-A113-7CC04B20A939}"/>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80869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1612E8BA-67A1-45FD-824E-D415A8592C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633139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pic>
        <p:nvPicPr>
          <p:cNvPr id="10" name="Picture 9">
            <a:extLst>
              <a:ext uri="{FF2B5EF4-FFF2-40B4-BE49-F238E27FC236}">
                <a16:creationId xmlns:a16="http://schemas.microsoft.com/office/drawing/2014/main" id="{889420AA-1C3F-474D-85DE-8F13A84B88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39924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1558685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61095256-D1D0-4480-9C38-149DBF7DC040}"/>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Picture Placeholder 27">
            <a:extLst>
              <a:ext uri="{FF2B5EF4-FFF2-40B4-BE49-F238E27FC236}">
                <a16:creationId xmlns:a16="http://schemas.microsoft.com/office/drawing/2014/main" id="{E87BD65B-6B9C-4066-A00D-2131F891AA7F}"/>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1" name="Picture Placeholder 27">
            <a:extLst>
              <a:ext uri="{FF2B5EF4-FFF2-40B4-BE49-F238E27FC236}">
                <a16:creationId xmlns:a16="http://schemas.microsoft.com/office/drawing/2014/main" id="{A73C9D15-7D1E-47C7-9444-95FA41FB19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EDF7F3B8-2437-4159-BF42-143304B59745}"/>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417470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9695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133960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FCF99"/>
        </a:solidFill>
        <a:effectLst/>
      </p:bgPr>
    </p:bg>
    <p:spTree>
      <p:nvGrpSpPr>
        <p:cNvPr id="1" name="Shape 45"/>
        <p:cNvGrpSpPr/>
        <p:nvPr/>
      </p:nvGrpSpPr>
      <p:grpSpPr>
        <a:xfrm>
          <a:off x="0" y="0"/>
          <a:ext cx="0" cy="0"/>
          <a:chOff x="0" y="0"/>
          <a:chExt cx="0" cy="0"/>
        </a:xfrm>
      </p:grpSpPr>
      <p:sp>
        <p:nvSpPr>
          <p:cNvPr id="30" name="Picture Placeholder 13">
            <a:extLst>
              <a:ext uri="{FF2B5EF4-FFF2-40B4-BE49-F238E27FC236}">
                <a16:creationId xmlns:a16="http://schemas.microsoft.com/office/drawing/2014/main" id="{0BAC5D84-40A6-4E68-AC02-D07BDED75AA0}"/>
              </a:ext>
            </a:extLst>
          </p:cNvPr>
          <p:cNvSpPr>
            <a:spLocks noGrp="1"/>
          </p:cNvSpPr>
          <p:nvPr>
            <p:ph type="pic" sz="quarter" idx="12"/>
          </p:nvPr>
        </p:nvSpPr>
        <p:spPr>
          <a:xfrm>
            <a:off x="3770722" y="426427"/>
            <a:ext cx="5708726" cy="5656007"/>
          </a:xfrm>
          <a:prstGeom prst="round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2" cstate="print">
            <a:alphaModFix/>
            <a:biLevel thresh="25000"/>
            <a:extLst>
              <a:ext uri="{28A0092B-C50C-407E-A947-70E740481C1C}">
                <a14:useLocalDpi xmlns:a14="http://schemas.microsoft.com/office/drawing/2010/main"/>
              </a:ext>
            </a:extLst>
          </a:blip>
          <a:srcRect/>
          <a:stretch/>
        </p:blipFill>
        <p:spPr>
          <a:xfrm>
            <a:off x="300636" y="2208949"/>
            <a:ext cx="3060000" cy="4059403"/>
          </a:xfrm>
          <a:prstGeom prst="rect">
            <a:avLst/>
          </a:prstGeom>
          <a:noFill/>
          <a:ln>
            <a:noFill/>
          </a:ln>
        </p:spPr>
      </p:pic>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475317" y="2820752"/>
            <a:ext cx="2678598" cy="867355"/>
          </a:xfrm>
          <a:prstGeom prst="rect">
            <a:avLst/>
          </a:prstGeom>
        </p:spPr>
        <p:txBody>
          <a:bodyPr/>
          <a:lstStyle>
            <a:lvl1pPr algn="ctr">
              <a:defRPr sz="2400" b="1">
                <a:solidFill>
                  <a:srgbClr val="31BEF0"/>
                </a:solidFill>
                <a:latin typeface="Roboto" pitchFamily="2" charset="0"/>
                <a:ea typeface="Roboto"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sp>
        <p:nvSpPr>
          <p:cNvPr id="20" name="Text Placeholder 4">
            <a:extLst>
              <a:ext uri="{FF2B5EF4-FFF2-40B4-BE49-F238E27FC236}">
                <a16:creationId xmlns:a16="http://schemas.microsoft.com/office/drawing/2014/main" id="{FD9C42F9-20A9-4DFC-A8A7-0607C600F17B}"/>
              </a:ext>
            </a:extLst>
          </p:cNvPr>
          <p:cNvSpPr>
            <a:spLocks noGrp="1"/>
          </p:cNvSpPr>
          <p:nvPr>
            <p:ph type="body" sz="quarter" idx="13" hasCustomPrompt="1"/>
          </p:nvPr>
        </p:nvSpPr>
        <p:spPr>
          <a:xfrm>
            <a:off x="475317" y="4868995"/>
            <a:ext cx="2678598" cy="867354"/>
          </a:xfrm>
          <a:prstGeom prst="rect">
            <a:avLst/>
          </a:prstGeom>
        </p:spPr>
        <p:txBody>
          <a:bodyPr/>
          <a:lstStyle>
            <a:lvl1pPr algn="ctr">
              <a:defRPr sz="20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pic>
        <p:nvPicPr>
          <p:cNvPr id="19" name="Picture 18">
            <a:extLst>
              <a:ext uri="{FF2B5EF4-FFF2-40B4-BE49-F238E27FC236}">
                <a16:creationId xmlns:a16="http://schemas.microsoft.com/office/drawing/2014/main" id="{12FED616-B788-4D9A-A72B-64585E147C79}"/>
              </a:ext>
            </a:extLst>
          </p:cNvPr>
          <p:cNvPicPr>
            <a:picLocks noChangeAspect="1"/>
          </p:cNvPicPr>
          <p:nvPr userDrawn="1"/>
        </p:nvPicPr>
        <p:blipFill>
          <a:blip r:embed="rId3"/>
          <a:stretch>
            <a:fillRect/>
          </a:stretch>
        </p:blipFill>
        <p:spPr>
          <a:xfrm>
            <a:off x="426552" y="426427"/>
            <a:ext cx="2825981" cy="842142"/>
          </a:xfrm>
          <a:prstGeom prst="rect">
            <a:avLst/>
          </a:prstGeom>
        </p:spPr>
      </p:pic>
    </p:spTree>
    <p:extLst>
      <p:ext uri="{BB962C8B-B14F-4D97-AF65-F5344CB8AC3E}">
        <p14:creationId xmlns:p14="http://schemas.microsoft.com/office/powerpoint/2010/main" val="264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Story p. 1of2 Photo and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3"/>
            <a:ext cx="4389394" cy="5272271"/>
          </a:xfrm>
          <a:prstGeom prst="rect">
            <a:avLst/>
          </a:prstGeom>
        </p:spPr>
        <p:txBody>
          <a:bodyPr/>
          <a:lstStyle>
            <a:lvl1pPr>
              <a:defRPr lang="en-GB" sz="36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1" name="Picture 10">
            <a:extLst>
              <a:ext uri="{FF2B5EF4-FFF2-40B4-BE49-F238E27FC236}">
                <a16:creationId xmlns:a16="http://schemas.microsoft.com/office/drawing/2014/main" id="{BF72CED6-9D01-4280-B80F-4DD8FA884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2" name="Picture 11">
            <a:extLst>
              <a:ext uri="{FF2B5EF4-FFF2-40B4-BE49-F238E27FC236}">
                <a16:creationId xmlns:a16="http://schemas.microsoft.com/office/drawing/2014/main" id="{CA76AA20-8C69-4384-9507-1F19FA0AF1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42867" y="133829"/>
            <a:ext cx="900000" cy="161238"/>
          </a:xfrm>
          <a:prstGeom prst="rect">
            <a:avLst/>
          </a:prstGeom>
        </p:spPr>
      </p:pic>
    </p:spTree>
    <p:extLst>
      <p:ext uri="{BB962C8B-B14F-4D97-AF65-F5344CB8AC3E}">
        <p14:creationId xmlns:p14="http://schemas.microsoft.com/office/powerpoint/2010/main" val="889837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9342394" cy="4345801"/>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265066" y="5931568"/>
            <a:ext cx="9341749" cy="633756"/>
          </a:xfrm>
          <a:prstGeom prst="rect">
            <a:avLst/>
          </a:prstGeom>
        </p:spPr>
        <p:txBody>
          <a:bodyPr anchor="ctr"/>
          <a:lstStyle>
            <a:lvl1pPr>
              <a:defRPr lang="en-GB" sz="28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1" name="Picture 10">
            <a:extLst>
              <a:ext uri="{FF2B5EF4-FFF2-40B4-BE49-F238E27FC236}">
                <a16:creationId xmlns:a16="http://schemas.microsoft.com/office/drawing/2014/main" id="{BF72CED6-9D01-4280-B80F-4DD8FA884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2" name="Picture 11">
            <a:extLst>
              <a:ext uri="{FF2B5EF4-FFF2-40B4-BE49-F238E27FC236}">
                <a16:creationId xmlns:a16="http://schemas.microsoft.com/office/drawing/2014/main" id="{CA76AA20-8C69-4384-9507-1F19FA0AF1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42867" y="133829"/>
            <a:ext cx="900000" cy="161238"/>
          </a:xfrm>
          <a:prstGeom prst="rect">
            <a:avLst/>
          </a:prstGeom>
        </p:spPr>
      </p:pic>
    </p:spTree>
    <p:extLst>
      <p:ext uri="{BB962C8B-B14F-4D97-AF65-F5344CB8AC3E}">
        <p14:creationId xmlns:p14="http://schemas.microsoft.com/office/powerpoint/2010/main" val="195031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885748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3" name="Text Placeholder 15">
            <a:extLst>
              <a:ext uri="{FF2B5EF4-FFF2-40B4-BE49-F238E27FC236}">
                <a16:creationId xmlns:a16="http://schemas.microsoft.com/office/drawing/2014/main" id="{C694CADF-0088-4108-813C-74B4FFCB43BE}"/>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8" name="Picture Placeholder 27">
            <a:extLst>
              <a:ext uri="{FF2B5EF4-FFF2-40B4-BE49-F238E27FC236}">
                <a16:creationId xmlns:a16="http://schemas.microsoft.com/office/drawing/2014/main" id="{39410532-A5A8-4AA1-9845-75A433259206}"/>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5" name="Picture Placeholder 27">
            <a:extLst>
              <a:ext uri="{FF2B5EF4-FFF2-40B4-BE49-F238E27FC236}">
                <a16:creationId xmlns:a16="http://schemas.microsoft.com/office/drawing/2014/main" id="{C7456824-7BBD-4879-94E5-B42E591EC469}"/>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6" name="Picture Placeholder 27">
            <a:extLst>
              <a:ext uri="{FF2B5EF4-FFF2-40B4-BE49-F238E27FC236}">
                <a16:creationId xmlns:a16="http://schemas.microsoft.com/office/drawing/2014/main" id="{66F05AA1-3962-4AFA-8803-2518193E75A0}"/>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1" name="Picture 20">
            <a:extLst>
              <a:ext uri="{FF2B5EF4-FFF2-40B4-BE49-F238E27FC236}">
                <a16:creationId xmlns:a16="http://schemas.microsoft.com/office/drawing/2014/main" id="{2090C726-8683-49C6-92FD-2F876EDC8D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174314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0721C617-C8A3-1C43-9A63-2390B6F2382B}"/>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2" name="Text Placeholder 4">
            <a:extLst>
              <a:ext uri="{FF2B5EF4-FFF2-40B4-BE49-F238E27FC236}">
                <a16:creationId xmlns:a16="http://schemas.microsoft.com/office/drawing/2014/main" id="{4734E8D5-7CF4-BB4E-AAA0-37D530FD2971}"/>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4022501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77117"/>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9" name="Text Placeholder 2">
            <a:extLst>
              <a:ext uri="{FF2B5EF4-FFF2-40B4-BE49-F238E27FC236}">
                <a16:creationId xmlns:a16="http://schemas.microsoft.com/office/drawing/2014/main" id="{C8F000D6-D7E2-490D-857D-DEF2C592C40F}"/>
              </a:ext>
            </a:extLst>
          </p:cNvPr>
          <p:cNvSpPr>
            <a:spLocks noGrp="1"/>
          </p:cNvSpPr>
          <p:nvPr>
            <p:ph type="body" sz="quarter" idx="17" hasCustomPrompt="1"/>
          </p:nvPr>
        </p:nvSpPr>
        <p:spPr>
          <a:xfrm>
            <a:off x="264420" y="142914"/>
            <a:ext cx="6298306" cy="590550"/>
          </a:xfrm>
          <a:prstGeom prst="rect">
            <a:avLst/>
          </a:prstGeom>
        </p:spPr>
        <p:txBody>
          <a:bodyPr anchor="ctr"/>
          <a:lstStyle>
            <a:lvl1pPr>
              <a:defRPr sz="28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8" name="Picture 7">
            <a:extLst>
              <a:ext uri="{FF2B5EF4-FFF2-40B4-BE49-F238E27FC236}">
                <a16:creationId xmlns:a16="http://schemas.microsoft.com/office/drawing/2014/main" id="{96A402B6-791B-41E7-887C-7009E56680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42867" y="133829"/>
            <a:ext cx="900000" cy="161238"/>
          </a:xfrm>
          <a:prstGeom prst="rect">
            <a:avLst/>
          </a:prstGeom>
        </p:spPr>
      </p:pic>
    </p:spTree>
    <p:extLst>
      <p:ext uri="{BB962C8B-B14F-4D97-AF65-F5344CB8AC3E}">
        <p14:creationId xmlns:p14="http://schemas.microsoft.com/office/powerpoint/2010/main" val="4022501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77117"/>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9" name="Text Placeholder 2">
            <a:extLst>
              <a:ext uri="{FF2B5EF4-FFF2-40B4-BE49-F238E27FC236}">
                <a16:creationId xmlns:a16="http://schemas.microsoft.com/office/drawing/2014/main" id="{C8F000D6-D7E2-490D-857D-DEF2C592C40F}"/>
              </a:ext>
            </a:extLst>
          </p:cNvPr>
          <p:cNvSpPr>
            <a:spLocks noGrp="1"/>
          </p:cNvSpPr>
          <p:nvPr>
            <p:ph type="body" sz="quarter" idx="17" hasCustomPrompt="1"/>
          </p:nvPr>
        </p:nvSpPr>
        <p:spPr>
          <a:xfrm>
            <a:off x="264420" y="142914"/>
            <a:ext cx="6298306" cy="590550"/>
          </a:xfrm>
          <a:prstGeom prst="rect">
            <a:avLst/>
          </a:prstGeom>
        </p:spPr>
        <p:txBody>
          <a:bodyPr anchor="ctr"/>
          <a:lstStyle>
            <a:lvl1pPr>
              <a:defRPr sz="28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pic>
        <p:nvPicPr>
          <p:cNvPr id="10" name="Picture 9">
            <a:extLst>
              <a:ext uri="{FF2B5EF4-FFF2-40B4-BE49-F238E27FC236}">
                <a16:creationId xmlns:a16="http://schemas.microsoft.com/office/drawing/2014/main" id="{85BB5A25-93F2-4E59-A943-672AF9DC81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1" name="Google Shape;113;p4">
            <a:extLst>
              <a:ext uri="{FF2B5EF4-FFF2-40B4-BE49-F238E27FC236}">
                <a16:creationId xmlns:a16="http://schemas.microsoft.com/office/drawing/2014/main" id="{4C6A3B49-50EE-4EAC-9F0F-A4EFB22DBB58}"/>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Tree>
    <p:extLst>
      <p:ext uri="{BB962C8B-B14F-4D97-AF65-F5344CB8AC3E}">
        <p14:creationId xmlns:p14="http://schemas.microsoft.com/office/powerpoint/2010/main" val="2260007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0" name="Text Placeholder 2">
            <a:extLst>
              <a:ext uri="{FF2B5EF4-FFF2-40B4-BE49-F238E27FC236}">
                <a16:creationId xmlns:a16="http://schemas.microsoft.com/office/drawing/2014/main" id="{46D5E6E1-7704-4D24-A192-707374E18F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4" name="Text Placeholder 4">
            <a:extLst>
              <a:ext uri="{FF2B5EF4-FFF2-40B4-BE49-F238E27FC236}">
                <a16:creationId xmlns:a16="http://schemas.microsoft.com/office/drawing/2014/main" id="{0B239FBC-284D-45D0-AABE-16CE9C5A19D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408751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31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A459222-D274-409D-A9F2-FFC9BE3158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3" name="Text Placeholder 15">
            <a:extLst>
              <a:ext uri="{FF2B5EF4-FFF2-40B4-BE49-F238E27FC236}">
                <a16:creationId xmlns:a16="http://schemas.microsoft.com/office/drawing/2014/main" id="{E78700F8-00E7-41C3-81DF-A30CCF94C241}"/>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537413CE-3211-4F87-82FF-1927C2B03F92}"/>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
        <p:nvSpPr>
          <p:cNvPr id="10" name="Text Placeholder 2">
            <a:extLst>
              <a:ext uri="{FF2B5EF4-FFF2-40B4-BE49-F238E27FC236}">
                <a16:creationId xmlns:a16="http://schemas.microsoft.com/office/drawing/2014/main" id="{46D5E6E1-7704-4D24-A192-707374E18F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chemeClr val="accent2"/>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4" name="Text Placeholder 4">
            <a:extLst>
              <a:ext uri="{FF2B5EF4-FFF2-40B4-BE49-F238E27FC236}">
                <a16:creationId xmlns:a16="http://schemas.microsoft.com/office/drawing/2014/main" id="{0B239FBC-284D-45D0-AABE-16CE9C5A19D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537229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2"/>
            <a:ext cx="2744324" cy="539900"/>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352275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reserve="1" userDrawn="1">
  <p:cSld name="Cover Page">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936978" y="6006525"/>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lent.caritas.org.au</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1800 024 413  </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a:t>
                </a:r>
                <a:r>
                  <a:rPr lang="en-US" sz="1200" b="1" err="1">
                    <a:solidFill>
                      <a:schemeClr val="bg1"/>
                    </a:solidFill>
                    <a:latin typeface="Roboto" pitchFamily="2" charset="0"/>
                    <a:ea typeface="Roboto" pitchFamily="2" charset="0"/>
                    <a:cs typeface="Arial" panose="020B0604020202020204" pitchFamily="34" charset="0"/>
                  </a:rPr>
                  <a:t>projectcompassion</a:t>
                </a:r>
                <a:r>
                  <a:rPr lang="en-US" sz="1200" b="1">
                    <a:solidFill>
                      <a:schemeClr val="bg1"/>
                    </a:solidFill>
                    <a:latin typeface="Roboto" pitchFamily="2" charset="0"/>
                    <a:ea typeface="Roboto" pitchFamily="2" charset="0"/>
                    <a:cs typeface="Arial" panose="020B0604020202020204" pitchFamily="34" charset="0"/>
                  </a:rPr>
                  <a:t>  </a:t>
                </a:r>
                <a:endParaRPr lang="en-AU" sz="1200" b="1">
                  <a:solidFill>
                    <a:schemeClr val="bg1"/>
                  </a:solidFill>
                  <a:latin typeface="Roboto" pitchFamily="2" charset="0"/>
                  <a:ea typeface="Roboto" pitchFamily="2"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923A564D-5CE9-4EB3-AE95-376E1F95455F}"/>
              </a:ext>
            </a:extLst>
          </p:cNvPr>
          <p:cNvGrpSpPr/>
          <p:nvPr userDrawn="1"/>
        </p:nvGrpSpPr>
        <p:grpSpPr>
          <a:xfrm>
            <a:off x="688441" y="3750269"/>
            <a:ext cx="6203995" cy="2059710"/>
            <a:chOff x="-706905" y="3506110"/>
            <a:chExt cx="9327804" cy="2114445"/>
          </a:xfrm>
        </p:grpSpPr>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5">
              <a:alphaModFix/>
              <a:biLevel thresh="25000"/>
            </a:blip>
            <a:srcRect/>
            <a:stretch/>
          </p:blipFill>
          <p:spPr>
            <a:xfrm>
              <a:off x="-706905" y="3506110"/>
              <a:ext cx="9327804" cy="2114445"/>
            </a:xfrm>
            <a:prstGeom prst="rect">
              <a:avLst/>
            </a:prstGeom>
            <a:noFill/>
            <a:ln>
              <a:noFill/>
            </a:ln>
          </p:spPr>
        </p:pic>
        <p:sp>
          <p:nvSpPr>
            <p:cNvPr id="19" name="TextBox 18">
              <a:extLst>
                <a:ext uri="{FF2B5EF4-FFF2-40B4-BE49-F238E27FC236}">
                  <a16:creationId xmlns:a16="http://schemas.microsoft.com/office/drawing/2014/main" id="{1DC37273-41F1-42B7-85DE-213ABC9A2AD5}"/>
                </a:ext>
              </a:extLst>
            </p:cNvPr>
            <p:cNvSpPr txBox="1"/>
            <p:nvPr userDrawn="1"/>
          </p:nvSpPr>
          <p:spPr>
            <a:xfrm>
              <a:off x="-283253" y="4506926"/>
              <a:ext cx="8487763" cy="647709"/>
            </a:xfrm>
            <a:prstGeom prst="rect">
              <a:avLst/>
            </a:prstGeom>
            <a:noFill/>
          </p:spPr>
          <p:txBody>
            <a:bodyPr wrap="square" rtlCol="0">
              <a:spAutoFit/>
            </a:bodyPr>
            <a:lstStyle/>
            <a:p>
              <a:pPr algn="ctr"/>
              <a:r>
                <a:rPr lang="en-US" sz="3500" b="1">
                  <a:solidFill>
                    <a:srgbClr val="31BEF0"/>
                  </a:solidFill>
                  <a:latin typeface="Roboto" pitchFamily="2" charset="0"/>
                  <a:ea typeface="Roboto" pitchFamily="2" charset="0"/>
                </a:rPr>
                <a:t>TEACHER HANDBOOK</a:t>
              </a:r>
              <a:endParaRPr lang="en-AU" sz="3500" b="1">
                <a:solidFill>
                  <a:srgbClr val="31BEF0"/>
                </a:solidFill>
                <a:latin typeface="Roboto" pitchFamily="2" charset="0"/>
                <a:ea typeface="Roboto" pitchFamily="2" charset="0"/>
              </a:endParaRPr>
            </a:p>
          </p:txBody>
        </p:sp>
      </p:grpSp>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1243615" y="4171136"/>
            <a:ext cx="5093646" cy="407035"/>
          </a:xfrm>
          <a:prstGeom prst="rect">
            <a:avLst/>
          </a:prstGeom>
        </p:spPr>
        <p:txBody>
          <a:bodyPr/>
          <a:lstStyle>
            <a:lvl1pPr algn="ctr">
              <a:defRPr sz="25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grpSp>
        <p:nvGrpSpPr>
          <p:cNvPr id="4" name="Group 3">
            <a:extLst>
              <a:ext uri="{FF2B5EF4-FFF2-40B4-BE49-F238E27FC236}">
                <a16:creationId xmlns:a16="http://schemas.microsoft.com/office/drawing/2014/main" id="{2585C5DD-AD9D-4B21-BD8F-07B2EE1DCC78}"/>
              </a:ext>
            </a:extLst>
          </p:cNvPr>
          <p:cNvGrpSpPr/>
          <p:nvPr userDrawn="1"/>
        </p:nvGrpSpPr>
        <p:grpSpPr>
          <a:xfrm>
            <a:off x="7583302" y="348342"/>
            <a:ext cx="1890000" cy="6140359"/>
            <a:chOff x="7583302" y="348342"/>
            <a:chExt cx="1890000" cy="6140359"/>
          </a:xfrm>
        </p:grpSpPr>
        <p:sp>
          <p:nvSpPr>
            <p:cNvPr id="20" name="Rectangle: Rounded Corners 19">
              <a:extLst>
                <a:ext uri="{FF2B5EF4-FFF2-40B4-BE49-F238E27FC236}">
                  <a16:creationId xmlns:a16="http://schemas.microsoft.com/office/drawing/2014/main" id="{658CC5EC-290D-4D09-B3A8-29910DE05BF4}"/>
                </a:ext>
              </a:extLst>
            </p:cNvPr>
            <p:cNvSpPr>
              <a:spLocks noChangeAspect="1"/>
            </p:cNvSpPr>
            <p:nvPr userDrawn="1"/>
          </p:nvSpPr>
          <p:spPr>
            <a:xfrm>
              <a:off x="7583302" y="348342"/>
              <a:ext cx="1890000" cy="1081535"/>
            </a:xfrm>
            <a:prstGeom prst="roundRect">
              <a:avLst>
                <a:gd name="adj" fmla="val 13378"/>
              </a:avLst>
            </a:prstGeom>
            <a:blipFill dpi="0" rotWithShape="1">
              <a:blip r:embed="rId6"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1" name="Rectangle: Rounded Corners 20">
              <a:extLst>
                <a:ext uri="{FF2B5EF4-FFF2-40B4-BE49-F238E27FC236}">
                  <a16:creationId xmlns:a16="http://schemas.microsoft.com/office/drawing/2014/main" id="{A251A3EC-4736-41ED-8791-45F1606A13C8}"/>
                </a:ext>
              </a:extLst>
            </p:cNvPr>
            <p:cNvSpPr>
              <a:spLocks noChangeAspect="1"/>
            </p:cNvSpPr>
            <p:nvPr userDrawn="1"/>
          </p:nvSpPr>
          <p:spPr>
            <a:xfrm>
              <a:off x="7583695" y="4143995"/>
              <a:ext cx="1889214" cy="1080000"/>
            </a:xfrm>
            <a:prstGeom prst="roundRect">
              <a:avLst>
                <a:gd name="adj" fmla="val 13378"/>
              </a:avLst>
            </a:prstGeom>
            <a:blipFill>
              <a:blip r:embed="rId7"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2" name="Rectangle: Rounded Corners 21">
              <a:extLst>
                <a:ext uri="{FF2B5EF4-FFF2-40B4-BE49-F238E27FC236}">
                  <a16:creationId xmlns:a16="http://schemas.microsoft.com/office/drawing/2014/main" id="{F2C5B860-C5F9-49E7-9536-D5795A47082A}"/>
                </a:ext>
              </a:extLst>
            </p:cNvPr>
            <p:cNvSpPr>
              <a:spLocks noChangeAspect="1"/>
            </p:cNvSpPr>
            <p:nvPr userDrawn="1"/>
          </p:nvSpPr>
          <p:spPr>
            <a:xfrm>
              <a:off x="7583696" y="5408701"/>
              <a:ext cx="1889213" cy="1080000"/>
            </a:xfrm>
            <a:prstGeom prst="roundRect">
              <a:avLst>
                <a:gd name="adj" fmla="val 13378"/>
              </a:avLst>
            </a:prstGeom>
            <a:blipFill>
              <a:blip r:embed="rId8"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8" name="Rectangle: Rounded Corners 27">
              <a:extLst>
                <a:ext uri="{FF2B5EF4-FFF2-40B4-BE49-F238E27FC236}">
                  <a16:creationId xmlns:a16="http://schemas.microsoft.com/office/drawing/2014/main" id="{C3CDEF24-F3B9-4861-8033-D73721E104E3}"/>
                </a:ext>
              </a:extLst>
            </p:cNvPr>
            <p:cNvSpPr>
              <a:spLocks noChangeAspect="1"/>
            </p:cNvSpPr>
            <p:nvPr userDrawn="1"/>
          </p:nvSpPr>
          <p:spPr>
            <a:xfrm>
              <a:off x="7583444" y="1614583"/>
              <a:ext cx="1889716" cy="1080000"/>
            </a:xfrm>
            <a:prstGeom prst="roundRect">
              <a:avLst>
                <a:gd name="adj" fmla="val 13378"/>
              </a:avLst>
            </a:prstGeom>
            <a:blipFill dpi="0" rotWithShape="1">
              <a:blip r:embed="rId9"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sp>
          <p:nvSpPr>
            <p:cNvPr id="29" name="Rectangle: Rounded Corners 28">
              <a:extLst>
                <a:ext uri="{FF2B5EF4-FFF2-40B4-BE49-F238E27FC236}">
                  <a16:creationId xmlns:a16="http://schemas.microsoft.com/office/drawing/2014/main" id="{8CA62EFA-A498-441A-8103-6F553E98C82D}"/>
                </a:ext>
              </a:extLst>
            </p:cNvPr>
            <p:cNvSpPr>
              <a:spLocks noChangeAspect="1"/>
            </p:cNvSpPr>
            <p:nvPr userDrawn="1"/>
          </p:nvSpPr>
          <p:spPr>
            <a:xfrm>
              <a:off x="7584126" y="2879289"/>
              <a:ext cx="1888353" cy="1080000"/>
            </a:xfrm>
            <a:prstGeom prst="roundRect">
              <a:avLst>
                <a:gd name="adj" fmla="val 13378"/>
              </a:avLst>
            </a:prstGeom>
            <a:blipFill dpi="0" rotWithShape="1">
              <a:blip r:embed="rId10" cstate="print">
                <a:extLst>
                  <a:ext uri="{28A0092B-C50C-407E-A947-70E740481C1C}">
                    <a14:useLocalDpi xmlns:a14="http://schemas.microsoft.com/office/drawing/2010/main"/>
                  </a:ext>
                </a:extLst>
              </a:blip>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
                  <a:srgbClr val="000000"/>
                </a:buClr>
                <a:buSzTx/>
                <a:buFont typeface="Arial"/>
                <a:buNone/>
                <a:tabLst/>
                <a:defRPr/>
              </a:pPr>
              <a:endParaRPr kumimoji="0" lang="en-AU" sz="1138" b="0" i="0" u="none" strike="noStrike" kern="0" cap="none" spc="0" normalizeH="0" baseline="0" noProof="0">
                <a:ln>
                  <a:noFill/>
                </a:ln>
                <a:solidFill>
                  <a:srgbClr val="FFFFFF"/>
                </a:solidFill>
                <a:effectLst/>
                <a:uLnTx/>
                <a:uFillTx/>
                <a:latin typeface="Roboto Light" panose="02000000000000000000" pitchFamily="2" charset="0"/>
                <a:ea typeface="+mn-ea"/>
                <a:cs typeface="+mn-cs"/>
                <a:sym typeface="Arial"/>
              </a:endParaRPr>
            </a:p>
          </p:txBody>
        </p:sp>
      </p:grpSp>
      <p:grpSp>
        <p:nvGrpSpPr>
          <p:cNvPr id="34" name="Group 33">
            <a:extLst>
              <a:ext uri="{FF2B5EF4-FFF2-40B4-BE49-F238E27FC236}">
                <a16:creationId xmlns:a16="http://schemas.microsoft.com/office/drawing/2014/main" id="{03F0F9C7-49F7-4120-9848-FB640D80559D}"/>
              </a:ext>
            </a:extLst>
          </p:cNvPr>
          <p:cNvGrpSpPr/>
          <p:nvPr userDrawn="1"/>
        </p:nvGrpSpPr>
        <p:grpSpPr>
          <a:xfrm>
            <a:off x="782056" y="476902"/>
            <a:ext cx="6016764" cy="2868174"/>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spTree>
    <p:extLst>
      <p:ext uri="{BB962C8B-B14F-4D97-AF65-F5344CB8AC3E}">
        <p14:creationId xmlns:p14="http://schemas.microsoft.com/office/powerpoint/2010/main" val="1214636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ED04F51E-4135-4F34-9108-5121C157C429}"/>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Picture Placeholder 27">
            <a:extLst>
              <a:ext uri="{FF2B5EF4-FFF2-40B4-BE49-F238E27FC236}">
                <a16:creationId xmlns:a16="http://schemas.microsoft.com/office/drawing/2014/main" id="{BE7786A0-BCC0-41E1-BBA1-71699F5F3C6A}"/>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1" name="Picture Placeholder 27">
            <a:extLst>
              <a:ext uri="{FF2B5EF4-FFF2-40B4-BE49-F238E27FC236}">
                <a16:creationId xmlns:a16="http://schemas.microsoft.com/office/drawing/2014/main" id="{84817225-1E25-491B-8E11-2996842EC3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958B393D-E0F6-4BAD-A23B-4CCB8D88F1B8}"/>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31BEF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997936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590938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31BEF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339192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1" name="Picture 10">
            <a:extLst>
              <a:ext uri="{FF2B5EF4-FFF2-40B4-BE49-F238E27FC236}">
                <a16:creationId xmlns:a16="http://schemas.microsoft.com/office/drawing/2014/main" id="{5775D88B-E53A-4825-93C8-1C3C3D7021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90463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12" name="Picture 11">
            <a:extLst>
              <a:ext uri="{FF2B5EF4-FFF2-40B4-BE49-F238E27FC236}">
                <a16:creationId xmlns:a16="http://schemas.microsoft.com/office/drawing/2014/main" id="{4A7ACDA6-A819-4BEC-B145-EF3CF5B682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
        <p:nvSpPr>
          <p:cNvPr id="20" name="Text Placeholder 15">
            <a:extLst>
              <a:ext uri="{FF2B5EF4-FFF2-40B4-BE49-F238E27FC236}">
                <a16:creationId xmlns:a16="http://schemas.microsoft.com/office/drawing/2014/main" id="{A2E280DE-B156-43FC-8CE7-01E401AD918C}"/>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1" name="Picture Placeholder 27">
            <a:extLst>
              <a:ext uri="{FF2B5EF4-FFF2-40B4-BE49-F238E27FC236}">
                <a16:creationId xmlns:a16="http://schemas.microsoft.com/office/drawing/2014/main" id="{4889F6C9-1237-4A3E-A59A-02A81B0ADFA5}"/>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C6533795-C1DD-449B-B8D9-03D377A3F502}"/>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6" name="Picture Placeholder 27">
            <a:extLst>
              <a:ext uri="{FF2B5EF4-FFF2-40B4-BE49-F238E27FC236}">
                <a16:creationId xmlns:a16="http://schemas.microsoft.com/office/drawing/2014/main" id="{B847B418-E579-4F44-A113-7CC04B20A939}"/>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FED600"/>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080869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Picture 8">
            <a:extLst>
              <a:ext uri="{FF2B5EF4-FFF2-40B4-BE49-F238E27FC236}">
                <a16:creationId xmlns:a16="http://schemas.microsoft.com/office/drawing/2014/main" id="{1612E8BA-67A1-45FD-824E-D415A8592C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633139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FED600"/>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pic>
        <p:nvPicPr>
          <p:cNvPr id="10" name="Picture 9">
            <a:extLst>
              <a:ext uri="{FF2B5EF4-FFF2-40B4-BE49-F238E27FC236}">
                <a16:creationId xmlns:a16="http://schemas.microsoft.com/office/drawing/2014/main" id="{889420AA-1C3F-474D-85DE-8F13A84B88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9600" y="97200"/>
            <a:ext cx="1440000" cy="686444"/>
          </a:xfrm>
          <a:prstGeom prst="rect">
            <a:avLst/>
          </a:prstGeom>
        </p:spPr>
      </p:pic>
    </p:spTree>
    <p:extLst>
      <p:ext uri="{BB962C8B-B14F-4D97-AF65-F5344CB8AC3E}">
        <p14:creationId xmlns:p14="http://schemas.microsoft.com/office/powerpoint/2010/main" val="3399247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16" name="Rectangle 15">
            <a:extLst>
              <a:ext uri="{FF2B5EF4-FFF2-40B4-BE49-F238E27FC236}">
                <a16:creationId xmlns:a16="http://schemas.microsoft.com/office/drawing/2014/main" id="{56E284D0-A357-491C-8523-A1F6B7765F45}"/>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14" name="Picture Placeholder 13">
            <a:extLst>
              <a:ext uri="{FF2B5EF4-FFF2-40B4-BE49-F238E27FC236}">
                <a16:creationId xmlns:a16="http://schemas.microsoft.com/office/drawing/2014/main" id="{FF4F00BC-CECA-6B4F-B9DE-47824DFA23B3}"/>
              </a:ext>
            </a:extLst>
          </p:cNvPr>
          <p:cNvSpPr>
            <a:spLocks noGrp="1"/>
          </p:cNvSpPr>
          <p:nvPr>
            <p:ph type="pic" sz="quarter" idx="12"/>
          </p:nvPr>
        </p:nvSpPr>
        <p:spPr>
          <a:xfrm>
            <a:off x="264421" y="1293091"/>
            <a:ext cx="4688579" cy="5272272"/>
          </a:xfrm>
          <a:prstGeom prst="flowChartProcess">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7" name="Text Placeholder 15">
            <a:extLst>
              <a:ext uri="{FF2B5EF4-FFF2-40B4-BE49-F238E27FC236}">
                <a16:creationId xmlns:a16="http://schemas.microsoft.com/office/drawing/2014/main" id="{0E6D4274-6937-004D-9D9F-8E62F976F36F}"/>
              </a:ext>
            </a:extLst>
          </p:cNvPr>
          <p:cNvSpPr>
            <a:spLocks noGrp="1"/>
          </p:cNvSpPr>
          <p:nvPr>
            <p:ph type="body" sz="quarter" idx="14" hasCustomPrompt="1"/>
          </p:nvPr>
        </p:nvSpPr>
        <p:spPr>
          <a:xfrm>
            <a:off x="5217421" y="1293054"/>
            <a:ext cx="4389394" cy="4529128"/>
          </a:xfrm>
          <a:prstGeom prst="rect">
            <a:avLst/>
          </a:prstGeom>
        </p:spPr>
        <p:txBody>
          <a:bodyPr/>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15" name="Text Placeholder 15">
            <a:extLst>
              <a:ext uri="{FF2B5EF4-FFF2-40B4-BE49-F238E27FC236}">
                <a16:creationId xmlns:a16="http://schemas.microsoft.com/office/drawing/2014/main" id="{0785D6F4-FB1D-4653-9E70-E6B9B216EBDD}"/>
              </a:ext>
            </a:extLst>
          </p:cNvPr>
          <p:cNvSpPr>
            <a:spLocks noGrp="1"/>
          </p:cNvSpPr>
          <p:nvPr>
            <p:ph type="body" sz="quarter" idx="15" hasCustomPrompt="1"/>
          </p:nvPr>
        </p:nvSpPr>
        <p:spPr>
          <a:xfrm>
            <a:off x="5217421" y="6022031"/>
            <a:ext cx="2753561" cy="549131"/>
          </a:xfrm>
          <a:prstGeom prst="rect">
            <a:avLst/>
          </a:prstGeom>
        </p:spPr>
        <p:txBody>
          <a:bodyPr/>
          <a:lstStyle>
            <a:lvl1pPr>
              <a:defRPr lang="en-GB" sz="900" b="0" i="0" u="none" strike="noStrike" cap="none" dirty="0" smtClean="0">
                <a:solidFill>
                  <a:schemeClr val="dk1"/>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18" name="Google Shape;113;p4">
            <a:extLst>
              <a:ext uri="{FF2B5EF4-FFF2-40B4-BE49-F238E27FC236}">
                <a16:creationId xmlns:a16="http://schemas.microsoft.com/office/drawing/2014/main" id="{672DC810-B8D7-4A1A-A50B-1FA13ED63847}"/>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9" name="Text Placeholder 2">
            <a:extLst>
              <a:ext uri="{FF2B5EF4-FFF2-40B4-BE49-F238E27FC236}">
                <a16:creationId xmlns:a16="http://schemas.microsoft.com/office/drawing/2014/main" id="{D06B38D4-1AE8-45E7-A800-5705E5364A52}"/>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0" name="Text Placeholder 4">
            <a:extLst>
              <a:ext uri="{FF2B5EF4-FFF2-40B4-BE49-F238E27FC236}">
                <a16:creationId xmlns:a16="http://schemas.microsoft.com/office/drawing/2014/main" id="{B325E0B6-30C2-498A-A511-92FB2B3AFB44}"/>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00A8D826-9BF8-48D8-BB63-10900A67E2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Tree>
    <p:extLst>
      <p:ext uri="{BB962C8B-B14F-4D97-AF65-F5344CB8AC3E}">
        <p14:creationId xmlns:p14="http://schemas.microsoft.com/office/powerpoint/2010/main" val="1558685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61095256-D1D0-4480-9C38-149DBF7DC040}"/>
              </a:ext>
            </a:extLst>
          </p:cNvPr>
          <p:cNvSpPr>
            <a:spLocks noGrp="1"/>
          </p:cNvSpPr>
          <p:nvPr>
            <p:ph type="body" sz="quarter" idx="16" hasCustomPrompt="1"/>
          </p:nvPr>
        </p:nvSpPr>
        <p:spPr>
          <a:xfrm>
            <a:off x="264419" y="1293090"/>
            <a:ext cx="6578228" cy="5272273"/>
          </a:xfrm>
          <a:prstGeom prst="rect">
            <a:avLst/>
          </a:prstGeom>
        </p:spPr>
        <p:txBody>
          <a:bodyPr numCol="1" spcCol="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0" name="Picture Placeholder 27">
            <a:extLst>
              <a:ext uri="{FF2B5EF4-FFF2-40B4-BE49-F238E27FC236}">
                <a16:creationId xmlns:a16="http://schemas.microsoft.com/office/drawing/2014/main" id="{E87BD65B-6B9C-4066-A00D-2131F891AA7F}"/>
              </a:ext>
            </a:extLst>
          </p:cNvPr>
          <p:cNvSpPr>
            <a:spLocks noGrp="1"/>
          </p:cNvSpPr>
          <p:nvPr>
            <p:ph type="pic" sz="quarter" idx="17"/>
          </p:nvPr>
        </p:nvSpPr>
        <p:spPr>
          <a:xfrm>
            <a:off x="7107470" y="1293090"/>
            <a:ext cx="2534101" cy="1386263"/>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1" name="Picture Placeholder 27">
            <a:extLst>
              <a:ext uri="{FF2B5EF4-FFF2-40B4-BE49-F238E27FC236}">
                <a16:creationId xmlns:a16="http://schemas.microsoft.com/office/drawing/2014/main" id="{A73C9D15-7D1E-47C7-9444-95FA41FB1945}"/>
              </a:ext>
            </a:extLst>
          </p:cNvPr>
          <p:cNvSpPr>
            <a:spLocks noGrp="1"/>
          </p:cNvSpPr>
          <p:nvPr>
            <p:ph type="pic" sz="quarter" idx="18"/>
          </p:nvPr>
        </p:nvSpPr>
        <p:spPr>
          <a:xfrm>
            <a:off x="7107470" y="2970050"/>
            <a:ext cx="2534101"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
        <p:nvSpPr>
          <p:cNvPr id="25" name="Picture Placeholder 27">
            <a:extLst>
              <a:ext uri="{FF2B5EF4-FFF2-40B4-BE49-F238E27FC236}">
                <a16:creationId xmlns:a16="http://schemas.microsoft.com/office/drawing/2014/main" id="{EDF7F3B8-2437-4159-BF42-143304B59745}"/>
              </a:ext>
            </a:extLst>
          </p:cNvPr>
          <p:cNvSpPr>
            <a:spLocks noGrp="1"/>
          </p:cNvSpPr>
          <p:nvPr>
            <p:ph type="pic" sz="quarter" idx="19"/>
          </p:nvPr>
        </p:nvSpPr>
        <p:spPr>
          <a:xfrm>
            <a:off x="7107911" y="4646748"/>
            <a:ext cx="2533219" cy="1386000"/>
          </a:xfrm>
          <a:prstGeom prst="rect">
            <a:avLst/>
          </a:prstGeom>
          <a:solidFill>
            <a:schemeClr val="bg1">
              <a:lumMod val="85000"/>
            </a:schemeClr>
          </a:solidFill>
          <a:ln w="38100">
            <a:solidFill>
              <a:srgbClr val="E95057"/>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1417470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96950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95057"/>
        </a:solidFill>
        <a:effectLst/>
      </p:bgPr>
    </p:bg>
    <p:spTree>
      <p:nvGrpSpPr>
        <p:cNvPr id="1" name="Shape 45"/>
        <p:cNvGrpSpPr/>
        <p:nvPr/>
      </p:nvGrpSpPr>
      <p:grpSpPr>
        <a:xfrm>
          <a:off x="0" y="0"/>
          <a:ext cx="0" cy="0"/>
          <a:chOff x="0" y="0"/>
          <a:chExt cx="0" cy="0"/>
        </a:xfrm>
      </p:grpSpPr>
      <p:grpSp>
        <p:nvGrpSpPr>
          <p:cNvPr id="14" name="Group 13">
            <a:extLst>
              <a:ext uri="{FF2B5EF4-FFF2-40B4-BE49-F238E27FC236}">
                <a16:creationId xmlns:a16="http://schemas.microsoft.com/office/drawing/2014/main" id="{AE9D454D-9582-4F50-BAC8-E7C218A01CA4}"/>
              </a:ext>
            </a:extLst>
          </p:cNvPr>
          <p:cNvGrpSpPr/>
          <p:nvPr userDrawn="1"/>
        </p:nvGrpSpPr>
        <p:grpSpPr>
          <a:xfrm>
            <a:off x="2099540" y="5892698"/>
            <a:ext cx="5706920" cy="649008"/>
            <a:chOff x="1215069" y="6033785"/>
            <a:chExt cx="5706920" cy="649008"/>
          </a:xfrm>
        </p:grpSpPr>
        <p:grpSp>
          <p:nvGrpSpPr>
            <p:cNvPr id="2" name="Group 1">
              <a:extLst>
                <a:ext uri="{FF2B5EF4-FFF2-40B4-BE49-F238E27FC236}">
                  <a16:creationId xmlns:a16="http://schemas.microsoft.com/office/drawing/2014/main" id="{3DD40E3C-1B03-4C22-861B-2CA359CC02CC}"/>
                </a:ext>
              </a:extLst>
            </p:cNvPr>
            <p:cNvGrpSpPr/>
            <p:nvPr userDrawn="1"/>
          </p:nvGrpSpPr>
          <p:grpSpPr>
            <a:xfrm>
              <a:off x="1215069" y="6033785"/>
              <a:ext cx="2058595" cy="638734"/>
              <a:chOff x="658888" y="6033785"/>
              <a:chExt cx="2058595" cy="638734"/>
            </a:xfrm>
          </p:grpSpPr>
          <p:pic>
            <p:nvPicPr>
              <p:cNvPr id="5" name="Picture 4">
                <a:extLst>
                  <a:ext uri="{FF2B5EF4-FFF2-40B4-BE49-F238E27FC236}">
                    <a16:creationId xmlns:a16="http://schemas.microsoft.com/office/drawing/2014/main" id="{0127E99E-2F18-4FCE-9715-E220645F54C9}"/>
                  </a:ext>
                </a:extLst>
              </p:cNvPr>
              <p:cNvPicPr>
                <a:picLocks noChangeAspect="1"/>
              </p:cNvPicPr>
              <p:nvPr userDrawn="1"/>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658888" y="6033785"/>
                <a:ext cx="612000" cy="638734"/>
              </a:xfrm>
              <a:prstGeom prst="rect">
                <a:avLst/>
              </a:prstGeom>
            </p:spPr>
          </p:pic>
          <p:sp>
            <p:nvSpPr>
              <p:cNvPr id="10" name="TextBox 9">
                <a:extLst>
                  <a:ext uri="{FF2B5EF4-FFF2-40B4-BE49-F238E27FC236}">
                    <a16:creationId xmlns:a16="http://schemas.microsoft.com/office/drawing/2014/main" id="{542600B8-3F94-4F43-8F1F-95B8CB1412D8}"/>
                  </a:ext>
                </a:extLst>
              </p:cNvPr>
              <p:cNvSpPr txBox="1"/>
              <p:nvPr userDrawn="1"/>
            </p:nvSpPr>
            <p:spPr>
              <a:xfrm>
                <a:off x="1122823" y="6246101"/>
                <a:ext cx="1594660"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lent.caritas.org.au</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11" name="Group 10">
              <a:extLst>
                <a:ext uri="{FF2B5EF4-FFF2-40B4-BE49-F238E27FC236}">
                  <a16:creationId xmlns:a16="http://schemas.microsoft.com/office/drawing/2014/main" id="{EA5F72E2-E1F7-41C3-8DF9-440C15C62C67}"/>
                </a:ext>
              </a:extLst>
            </p:cNvPr>
            <p:cNvGrpSpPr/>
            <p:nvPr userDrawn="1"/>
          </p:nvGrpSpPr>
          <p:grpSpPr>
            <a:xfrm>
              <a:off x="3047176" y="6044059"/>
              <a:ext cx="1729872" cy="638734"/>
              <a:chOff x="3047176" y="6044059"/>
              <a:chExt cx="1729872" cy="638734"/>
            </a:xfrm>
          </p:grpSpPr>
          <p:pic>
            <p:nvPicPr>
              <p:cNvPr id="7" name="Picture 6">
                <a:extLst>
                  <a:ext uri="{FF2B5EF4-FFF2-40B4-BE49-F238E27FC236}">
                    <a16:creationId xmlns:a16="http://schemas.microsoft.com/office/drawing/2014/main" id="{AA350B57-7531-4601-9B25-550D74ECABE8}"/>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3047176" y="6044059"/>
                <a:ext cx="612000" cy="638734"/>
              </a:xfrm>
              <a:prstGeom prst="rect">
                <a:avLst/>
              </a:prstGeom>
            </p:spPr>
          </p:pic>
          <p:sp>
            <p:nvSpPr>
              <p:cNvPr id="12" name="TextBox 11">
                <a:extLst>
                  <a:ext uri="{FF2B5EF4-FFF2-40B4-BE49-F238E27FC236}">
                    <a16:creationId xmlns:a16="http://schemas.microsoft.com/office/drawing/2014/main" id="{F4DB151E-1B11-421C-8F53-6572D0314B5F}"/>
                  </a:ext>
                </a:extLst>
              </p:cNvPr>
              <p:cNvSpPr txBox="1"/>
              <p:nvPr userDrawn="1"/>
            </p:nvSpPr>
            <p:spPr>
              <a:xfrm>
                <a:off x="3506319" y="6253906"/>
                <a:ext cx="1270729"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1800 024 413  </a:t>
                </a:r>
                <a:endParaRPr lang="en-AU" sz="1200" b="1">
                  <a:solidFill>
                    <a:schemeClr val="bg1"/>
                  </a:solidFill>
                  <a:latin typeface="Roboto" pitchFamily="2" charset="0"/>
                  <a:ea typeface="Roboto" pitchFamily="2" charset="0"/>
                  <a:cs typeface="Arial" panose="020B0604020202020204" pitchFamily="34" charset="0"/>
                </a:endParaRPr>
              </a:p>
            </p:txBody>
          </p:sp>
        </p:grpSp>
        <p:grpSp>
          <p:nvGrpSpPr>
            <p:cNvPr id="6" name="Group 5">
              <a:extLst>
                <a:ext uri="{FF2B5EF4-FFF2-40B4-BE49-F238E27FC236}">
                  <a16:creationId xmlns:a16="http://schemas.microsoft.com/office/drawing/2014/main" id="{250D2BF8-83C7-4A29-8675-DE87B9651917}"/>
                </a:ext>
              </a:extLst>
            </p:cNvPr>
            <p:cNvGrpSpPr/>
            <p:nvPr userDrawn="1"/>
          </p:nvGrpSpPr>
          <p:grpSpPr>
            <a:xfrm>
              <a:off x="4513736" y="6035127"/>
              <a:ext cx="2408253" cy="636050"/>
              <a:chOff x="4513736" y="6035127"/>
              <a:chExt cx="2408253" cy="636050"/>
            </a:xfrm>
          </p:grpSpPr>
          <p:pic>
            <p:nvPicPr>
              <p:cNvPr id="9" name="Picture 8">
                <a:extLst>
                  <a:ext uri="{FF2B5EF4-FFF2-40B4-BE49-F238E27FC236}">
                    <a16:creationId xmlns:a16="http://schemas.microsoft.com/office/drawing/2014/main" id="{7D501989-5D55-4446-B6AD-D6242B34071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4513736" y="6035127"/>
                <a:ext cx="612000" cy="636050"/>
              </a:xfrm>
              <a:prstGeom prst="rect">
                <a:avLst/>
              </a:prstGeom>
            </p:spPr>
          </p:pic>
          <p:sp>
            <p:nvSpPr>
              <p:cNvPr id="13" name="TextBox 12">
                <a:extLst>
                  <a:ext uri="{FF2B5EF4-FFF2-40B4-BE49-F238E27FC236}">
                    <a16:creationId xmlns:a16="http://schemas.microsoft.com/office/drawing/2014/main" id="{21D5EFE5-604C-48CF-B59E-9004831BF9CB}"/>
                  </a:ext>
                </a:extLst>
              </p:cNvPr>
              <p:cNvSpPr txBox="1"/>
              <p:nvPr userDrawn="1"/>
            </p:nvSpPr>
            <p:spPr>
              <a:xfrm>
                <a:off x="4998915" y="6243181"/>
                <a:ext cx="1923074" cy="276999"/>
              </a:xfrm>
              <a:prstGeom prst="rect">
                <a:avLst/>
              </a:prstGeom>
              <a:noFill/>
            </p:spPr>
            <p:txBody>
              <a:bodyPr wrap="square" rtlCol="0" anchor="ctr">
                <a:spAutoFit/>
              </a:bodyPr>
              <a:lstStyle/>
              <a:p>
                <a:r>
                  <a:rPr lang="en-US" sz="1200" b="1">
                    <a:solidFill>
                      <a:schemeClr val="bg1"/>
                    </a:solidFill>
                    <a:latin typeface="Roboto" pitchFamily="2" charset="0"/>
                    <a:ea typeface="Roboto" pitchFamily="2" charset="0"/>
                    <a:cs typeface="Arial" panose="020B0604020202020204" pitchFamily="34" charset="0"/>
                  </a:rPr>
                  <a:t>#</a:t>
                </a:r>
                <a:r>
                  <a:rPr lang="en-US" sz="1200" b="1" err="1">
                    <a:solidFill>
                      <a:schemeClr val="bg1"/>
                    </a:solidFill>
                    <a:latin typeface="Roboto" pitchFamily="2" charset="0"/>
                    <a:ea typeface="Roboto" pitchFamily="2" charset="0"/>
                    <a:cs typeface="Arial" panose="020B0604020202020204" pitchFamily="34" charset="0"/>
                  </a:rPr>
                  <a:t>projectcompassion</a:t>
                </a:r>
                <a:r>
                  <a:rPr lang="en-US" sz="1200" b="1">
                    <a:solidFill>
                      <a:schemeClr val="bg1"/>
                    </a:solidFill>
                    <a:latin typeface="Roboto" pitchFamily="2" charset="0"/>
                    <a:ea typeface="Roboto" pitchFamily="2" charset="0"/>
                    <a:cs typeface="Arial" panose="020B0604020202020204" pitchFamily="34" charset="0"/>
                  </a:rPr>
                  <a:t>  </a:t>
                </a:r>
                <a:endParaRPr lang="en-AU" sz="1200" b="1">
                  <a:solidFill>
                    <a:schemeClr val="bg1"/>
                  </a:solidFill>
                  <a:latin typeface="Roboto" pitchFamily="2" charset="0"/>
                  <a:ea typeface="Roboto" pitchFamily="2"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923A564D-5CE9-4EB3-AE95-376E1F95455F}"/>
              </a:ext>
            </a:extLst>
          </p:cNvPr>
          <p:cNvGrpSpPr/>
          <p:nvPr userDrawn="1"/>
        </p:nvGrpSpPr>
        <p:grpSpPr>
          <a:xfrm>
            <a:off x="197963" y="3732101"/>
            <a:ext cx="9568206" cy="2059710"/>
            <a:chOff x="-706905" y="3506110"/>
            <a:chExt cx="9327804" cy="2114445"/>
          </a:xfrm>
        </p:grpSpPr>
        <p:pic>
          <p:nvPicPr>
            <p:cNvPr id="25" name="Google Shape;172;p8">
              <a:extLst>
                <a:ext uri="{FF2B5EF4-FFF2-40B4-BE49-F238E27FC236}">
                  <a16:creationId xmlns:a16="http://schemas.microsoft.com/office/drawing/2014/main" id="{965BD70C-6463-4764-9901-8E79337A5EEA}"/>
                </a:ext>
              </a:extLst>
            </p:cNvPr>
            <p:cNvPicPr preferRelativeResize="0"/>
            <p:nvPr userDrawn="1"/>
          </p:nvPicPr>
          <p:blipFill rotWithShape="1">
            <a:blip r:embed="rId5">
              <a:alphaModFix/>
              <a:biLevel thresh="25000"/>
            </a:blip>
            <a:srcRect/>
            <a:stretch/>
          </p:blipFill>
          <p:spPr>
            <a:xfrm>
              <a:off x="-706905" y="3506110"/>
              <a:ext cx="9327804" cy="2114445"/>
            </a:xfrm>
            <a:prstGeom prst="rect">
              <a:avLst/>
            </a:prstGeom>
            <a:noFill/>
            <a:ln>
              <a:noFill/>
            </a:ln>
          </p:spPr>
        </p:pic>
        <p:sp>
          <p:nvSpPr>
            <p:cNvPr id="19" name="TextBox 18">
              <a:extLst>
                <a:ext uri="{FF2B5EF4-FFF2-40B4-BE49-F238E27FC236}">
                  <a16:creationId xmlns:a16="http://schemas.microsoft.com/office/drawing/2014/main" id="{1DC37273-41F1-42B7-85DE-213ABC9A2AD5}"/>
                </a:ext>
              </a:extLst>
            </p:cNvPr>
            <p:cNvSpPr txBox="1"/>
            <p:nvPr userDrawn="1"/>
          </p:nvSpPr>
          <p:spPr>
            <a:xfrm>
              <a:off x="-278526" y="4505567"/>
              <a:ext cx="8487763" cy="647709"/>
            </a:xfrm>
            <a:prstGeom prst="rect">
              <a:avLst/>
            </a:prstGeom>
            <a:noFill/>
          </p:spPr>
          <p:txBody>
            <a:bodyPr wrap="square" rtlCol="0">
              <a:spAutoFit/>
            </a:bodyPr>
            <a:lstStyle/>
            <a:p>
              <a:pPr algn="ctr"/>
              <a:r>
                <a:rPr lang="en-US" sz="3500" b="1">
                  <a:solidFill>
                    <a:srgbClr val="31BEF0"/>
                  </a:solidFill>
                  <a:latin typeface="Roboto" pitchFamily="2" charset="0"/>
                  <a:ea typeface="Roboto" pitchFamily="2" charset="0"/>
                </a:rPr>
                <a:t>TEACHER HANDBOOK</a:t>
              </a:r>
              <a:endParaRPr lang="en-AU" sz="3500" b="1">
                <a:solidFill>
                  <a:srgbClr val="31BEF0"/>
                </a:solidFill>
                <a:latin typeface="Roboto" pitchFamily="2" charset="0"/>
                <a:ea typeface="Roboto" pitchFamily="2" charset="0"/>
              </a:endParaRPr>
            </a:p>
          </p:txBody>
        </p:sp>
      </p:grpSp>
      <p:sp>
        <p:nvSpPr>
          <p:cNvPr id="27" name="Text Placeholder 4">
            <a:extLst>
              <a:ext uri="{FF2B5EF4-FFF2-40B4-BE49-F238E27FC236}">
                <a16:creationId xmlns:a16="http://schemas.microsoft.com/office/drawing/2014/main" id="{A8E464A9-5377-493D-B76E-89D1CC801162}"/>
              </a:ext>
            </a:extLst>
          </p:cNvPr>
          <p:cNvSpPr>
            <a:spLocks noGrp="1"/>
          </p:cNvSpPr>
          <p:nvPr userDrawn="1">
            <p:ph type="body" sz="quarter" idx="11" hasCustomPrompt="1"/>
          </p:nvPr>
        </p:nvSpPr>
        <p:spPr>
          <a:xfrm>
            <a:off x="2397535" y="4272175"/>
            <a:ext cx="5093646" cy="407035"/>
          </a:xfrm>
          <a:prstGeom prst="rect">
            <a:avLst/>
          </a:prstGeom>
        </p:spPr>
        <p:txBody>
          <a:bodyPr/>
          <a:lstStyle>
            <a:lvl1pPr algn="ctr">
              <a:defRPr sz="2500" b="1">
                <a:solidFill>
                  <a:srgbClr val="31BEF0"/>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a:t>
            </a:r>
          </a:p>
        </p:txBody>
      </p:sp>
      <p:grpSp>
        <p:nvGrpSpPr>
          <p:cNvPr id="34" name="Group 33">
            <a:extLst>
              <a:ext uri="{FF2B5EF4-FFF2-40B4-BE49-F238E27FC236}">
                <a16:creationId xmlns:a16="http://schemas.microsoft.com/office/drawing/2014/main" id="{03F0F9C7-49F7-4120-9848-FB640D80559D}"/>
              </a:ext>
            </a:extLst>
          </p:cNvPr>
          <p:cNvGrpSpPr>
            <a:grpSpLocks noChangeAspect="1"/>
          </p:cNvGrpSpPr>
          <p:nvPr userDrawn="1"/>
        </p:nvGrpSpPr>
        <p:grpSpPr>
          <a:xfrm>
            <a:off x="407484" y="819484"/>
            <a:ext cx="4386780" cy="2091165"/>
            <a:chOff x="731845" y="476902"/>
            <a:chExt cx="6016764" cy="2868174"/>
          </a:xfrm>
        </p:grpSpPr>
        <p:pic>
          <p:nvPicPr>
            <p:cNvPr id="31" name="Picture 30">
              <a:extLst>
                <a:ext uri="{FF2B5EF4-FFF2-40B4-BE49-F238E27FC236}">
                  <a16:creationId xmlns:a16="http://schemas.microsoft.com/office/drawing/2014/main" id="{0EE4D35D-CD12-47D9-B7FE-6122C3E0271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1845" y="476902"/>
              <a:ext cx="6016764" cy="2868174"/>
            </a:xfrm>
            <a:prstGeom prst="rect">
              <a:avLst/>
            </a:prstGeom>
          </p:spPr>
        </p:pic>
        <p:pic>
          <p:nvPicPr>
            <p:cNvPr id="8" name="Picture 7">
              <a:extLst>
                <a:ext uri="{FF2B5EF4-FFF2-40B4-BE49-F238E27FC236}">
                  <a16:creationId xmlns:a16="http://schemas.microsoft.com/office/drawing/2014/main" id="{E96457D1-3004-4FE9-87E5-D61BEB5EACF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26388" y="619704"/>
              <a:ext cx="3570162" cy="639609"/>
            </a:xfrm>
            <a:prstGeom prst="rect">
              <a:avLst/>
            </a:prstGeom>
          </p:spPr>
        </p:pic>
      </p:grpSp>
      <p:sp>
        <p:nvSpPr>
          <p:cNvPr id="30" name="Picture Placeholder 13">
            <a:extLst>
              <a:ext uri="{FF2B5EF4-FFF2-40B4-BE49-F238E27FC236}">
                <a16:creationId xmlns:a16="http://schemas.microsoft.com/office/drawing/2014/main" id="{1D0B6DF2-E635-45E8-B905-3A12957CA57A}"/>
              </a:ext>
            </a:extLst>
          </p:cNvPr>
          <p:cNvSpPr>
            <a:spLocks noGrp="1"/>
          </p:cNvSpPr>
          <p:nvPr>
            <p:ph type="pic" sz="quarter" idx="12"/>
          </p:nvPr>
        </p:nvSpPr>
        <p:spPr>
          <a:xfrm>
            <a:off x="5149443" y="365079"/>
            <a:ext cx="4386781" cy="3063921"/>
          </a:xfrm>
          <a:prstGeom prst="roundRect">
            <a:avLst/>
          </a:prstGeom>
          <a:solidFill>
            <a:schemeClr val="bg1">
              <a:lumMod val="85000"/>
            </a:schemeClr>
          </a:solidFill>
          <a:ln w="38100">
            <a:solidFill>
              <a:schemeClr val="accent2"/>
            </a:solidFill>
          </a:ln>
        </p:spPr>
        <p:txBody>
          <a:bodyPr/>
          <a:lstStyle>
            <a:lvl1pPr>
              <a:defRPr>
                <a:latin typeface="Roboto Light" panose="02000000000000000000" pitchFamily="2" charset="0"/>
                <a:ea typeface="Roboto Light" panose="02000000000000000000" pitchFamily="2" charset="0"/>
              </a:defRPr>
            </a:lvl1pPr>
          </a:lstStyle>
          <a:p>
            <a:endParaRPr lang="en-US"/>
          </a:p>
        </p:txBody>
      </p:sp>
    </p:spTree>
    <p:extLst>
      <p:ext uri="{BB962C8B-B14F-4D97-AF65-F5344CB8AC3E}">
        <p14:creationId xmlns:p14="http://schemas.microsoft.com/office/powerpoint/2010/main" val="2339271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2" name="Google Shape;93;p3">
            <a:extLst>
              <a:ext uri="{FF2B5EF4-FFF2-40B4-BE49-F238E27FC236}">
                <a16:creationId xmlns:a16="http://schemas.microsoft.com/office/drawing/2014/main" id="{6D901D24-4228-9A44-8094-1E6E68DF771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B2A0631B-F74B-4D4F-B35F-344D863BCE62}"/>
              </a:ext>
            </a:extLst>
          </p:cNvPr>
          <p:cNvSpPr/>
          <p:nvPr userDrawn="1"/>
        </p:nvSpPr>
        <p:spPr>
          <a:xfrm>
            <a:off x="0" y="1"/>
            <a:ext cx="9906000" cy="1008000"/>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pic>
        <p:nvPicPr>
          <p:cNvPr id="22" name="Google Shape;113;p4">
            <a:extLst>
              <a:ext uri="{FF2B5EF4-FFF2-40B4-BE49-F238E27FC236}">
                <a16:creationId xmlns:a16="http://schemas.microsoft.com/office/drawing/2014/main" id="{1B63F159-0673-479C-BC5F-397538187A00}"/>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23" name="Text Placeholder 2">
            <a:extLst>
              <a:ext uri="{FF2B5EF4-FFF2-40B4-BE49-F238E27FC236}">
                <a16:creationId xmlns:a16="http://schemas.microsoft.com/office/drawing/2014/main" id="{08E98579-19C0-476C-AFC1-73DAD06B0CE1}"/>
              </a:ext>
            </a:extLst>
          </p:cNvPr>
          <p:cNvSpPr>
            <a:spLocks noGrp="1"/>
          </p:cNvSpPr>
          <p:nvPr>
            <p:ph type="body" sz="quarter" idx="10" hasCustomPrompt="1"/>
          </p:nvPr>
        </p:nvSpPr>
        <p:spPr>
          <a:xfrm>
            <a:off x="265066" y="126142"/>
            <a:ext cx="6298306" cy="590550"/>
          </a:xfrm>
          <a:prstGeom prst="rect">
            <a:avLst/>
          </a:prstGeom>
        </p:spPr>
        <p:txBody>
          <a:bodyPr/>
          <a:lstStyle>
            <a:lvl1pPr>
              <a:defRPr sz="2400" b="1" i="0">
                <a:solidFill>
                  <a:srgbClr val="E95057"/>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4" name="Text Placeholder 4">
            <a:extLst>
              <a:ext uri="{FF2B5EF4-FFF2-40B4-BE49-F238E27FC236}">
                <a16:creationId xmlns:a16="http://schemas.microsoft.com/office/drawing/2014/main" id="{781DBB50-699E-4B3D-934A-3F0D149FD22A}"/>
              </a:ext>
            </a:extLst>
          </p:cNvPr>
          <p:cNvSpPr>
            <a:spLocks noGrp="1"/>
          </p:cNvSpPr>
          <p:nvPr>
            <p:ph type="body" sz="quarter" idx="11" hasCustomPrompt="1"/>
          </p:nvPr>
        </p:nvSpPr>
        <p:spPr>
          <a:xfrm>
            <a:off x="264425" y="476231"/>
            <a:ext cx="5093646" cy="407035"/>
          </a:xfrm>
          <a:prstGeom prst="rect">
            <a:avLst/>
          </a:prstGeom>
        </p:spPr>
        <p:txBody>
          <a:bodyPr/>
          <a:lstStyle>
            <a:lvl1pPr>
              <a:defRPr sz="2000" b="1">
                <a:solidFill>
                  <a:schemeClr val="bg1"/>
                </a:solidFill>
                <a:latin typeface="Roboto Light" panose="02000000000000000000" pitchFamily="2" charset="0"/>
                <a:ea typeface="Roboto Light" panose="02000000000000000000" pitchFamily="2" charset="0"/>
              </a:defRPr>
            </a:lvl1pPr>
            <a:lvl2pPr>
              <a:defRPr sz="2500" b="1">
                <a:solidFill>
                  <a:schemeClr val="bg1"/>
                </a:solidFill>
              </a:defRPr>
            </a:lvl2pPr>
            <a:lvl3pPr>
              <a:defRPr sz="2500" b="1">
                <a:solidFill>
                  <a:schemeClr val="bg1"/>
                </a:solidFill>
              </a:defRPr>
            </a:lvl3pPr>
            <a:lvl4pPr>
              <a:defRPr sz="2500" b="1">
                <a:solidFill>
                  <a:schemeClr val="bg1"/>
                </a:solidFill>
              </a:defRPr>
            </a:lvl4pPr>
            <a:lvl5pPr>
              <a:defRPr sz="2500" b="1">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7BCAE385-2726-4D74-A33B-3304A94788B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7200"/>
            <a:ext cx="1440000" cy="686342"/>
          </a:xfrm>
          <a:prstGeom prst="rect">
            <a:avLst/>
          </a:prstGeom>
        </p:spPr>
      </p:pic>
      <p:sp>
        <p:nvSpPr>
          <p:cNvPr id="12" name="Text Placeholder 15">
            <a:extLst>
              <a:ext uri="{FF2B5EF4-FFF2-40B4-BE49-F238E27FC236}">
                <a16:creationId xmlns:a16="http://schemas.microsoft.com/office/drawing/2014/main" id="{8FD7B914-6225-4495-80F5-1277AB701CB7}"/>
              </a:ext>
            </a:extLst>
          </p:cNvPr>
          <p:cNvSpPr>
            <a:spLocks noGrp="1"/>
          </p:cNvSpPr>
          <p:nvPr>
            <p:ph type="body" sz="quarter" idx="16" hasCustomPrompt="1"/>
          </p:nvPr>
        </p:nvSpPr>
        <p:spPr>
          <a:xfrm>
            <a:off x="264418" y="1291287"/>
            <a:ext cx="9385943" cy="5273174"/>
          </a:xfrm>
          <a:prstGeom prst="rect">
            <a:avLst/>
          </a:prstGeom>
        </p:spPr>
        <p:txBody>
          <a:bodyPr numCol="2" spcCol="180000"/>
          <a:lstStyle>
            <a:lvl1pPr>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9" name="Google Shape;172;p8">
            <a:extLst>
              <a:ext uri="{FF2B5EF4-FFF2-40B4-BE49-F238E27FC236}">
                <a16:creationId xmlns:a16="http://schemas.microsoft.com/office/drawing/2014/main" id="{BCAA3A8F-A440-4513-9F3D-0924F7E39939}"/>
              </a:ext>
            </a:extLst>
          </p:cNvPr>
          <p:cNvPicPr preferRelativeResize="0">
            <a:picLocks noChangeAspect="1"/>
          </p:cNvPicPr>
          <p:nvPr userDrawn="1"/>
        </p:nvPicPr>
        <p:blipFill rotWithShape="1">
          <a:blip r:embed="rId4" cstate="print">
            <a:alphaModFix/>
            <a:extLst>
              <a:ext uri="{28A0092B-C50C-407E-A947-70E740481C1C}">
                <a14:useLocalDpi xmlns:a14="http://schemas.microsoft.com/office/drawing/2010/main"/>
              </a:ext>
            </a:extLst>
          </a:blip>
          <a:srcRect/>
          <a:stretch/>
        </p:blipFill>
        <p:spPr>
          <a:xfrm>
            <a:off x="172013" y="3872367"/>
            <a:ext cx="2939116" cy="2774331"/>
          </a:xfrm>
          <a:prstGeom prst="rect">
            <a:avLst/>
          </a:prstGeom>
          <a:noFill/>
          <a:ln>
            <a:noFill/>
          </a:ln>
        </p:spPr>
      </p:pic>
    </p:spTree>
    <p:extLst>
      <p:ext uri="{BB962C8B-B14F-4D97-AF65-F5344CB8AC3E}">
        <p14:creationId xmlns:p14="http://schemas.microsoft.com/office/powerpoint/2010/main" val="1339606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597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B3C5-7E72-4C28-BDF4-F2F9C0EFD9AC}"/>
              </a:ext>
            </a:extLst>
          </p:cNvPr>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0BAD1-1E0F-483E-A027-F39C1DB5D7C8}"/>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6786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version 2">
    <p:bg>
      <p:bgPr>
        <a:solidFill>
          <a:schemeClr val="accent1"/>
        </a:solidFill>
        <a:effectLst/>
      </p:bgPr>
    </p:bg>
    <p:spTree>
      <p:nvGrpSpPr>
        <p:cNvPr id="1" name=""/>
        <p:cNvGrpSpPr/>
        <p:nvPr/>
      </p:nvGrpSpPr>
      <p:grpSpPr>
        <a:xfrm>
          <a:off x="0" y="0"/>
          <a:ext cx="0" cy="0"/>
          <a:chOff x="0" y="0"/>
          <a:chExt cx="0" cy="0"/>
        </a:xfrm>
      </p:grpSpPr>
      <p:sp>
        <p:nvSpPr>
          <p:cNvPr id="28" name="object 68">
            <a:extLst>
              <a:ext uri="{FF2B5EF4-FFF2-40B4-BE49-F238E27FC236}">
                <a16:creationId xmlns:a16="http://schemas.microsoft.com/office/drawing/2014/main" id="{ADAA5ACE-4291-4601-8A5B-A9DB1ED7786D}"/>
              </a:ext>
            </a:extLst>
          </p:cNvPr>
          <p:cNvSpPr/>
          <p:nvPr userDrawn="1"/>
        </p:nvSpPr>
        <p:spPr>
          <a:xfrm>
            <a:off x="4664929" y="2191028"/>
            <a:ext cx="1034071" cy="191128"/>
          </a:xfrm>
          <a:prstGeom prst="rect">
            <a:avLst/>
          </a:prstGeom>
          <a:blipFill>
            <a:blip r:embed="rId2" cstate="print"/>
            <a:stretch>
              <a:fillRect/>
            </a:stretch>
          </a:blipFill>
        </p:spPr>
        <p:txBody>
          <a:bodyPr wrap="square" lIns="0" tIns="0" rIns="0" bIns="0" rtlCol="0"/>
          <a:lstStyle/>
          <a:p>
            <a:endParaRPr sz="969"/>
          </a:p>
        </p:txBody>
      </p:sp>
      <p:grpSp>
        <p:nvGrpSpPr>
          <p:cNvPr id="66" name="object 62">
            <a:extLst>
              <a:ext uri="{FF2B5EF4-FFF2-40B4-BE49-F238E27FC236}">
                <a16:creationId xmlns:a16="http://schemas.microsoft.com/office/drawing/2014/main" id="{4012D402-C2F8-4956-9F5F-CB0EA6B38560}"/>
              </a:ext>
            </a:extLst>
          </p:cNvPr>
          <p:cNvGrpSpPr/>
          <p:nvPr userDrawn="1"/>
        </p:nvGrpSpPr>
        <p:grpSpPr>
          <a:xfrm>
            <a:off x="643582" y="3367817"/>
            <a:ext cx="665902" cy="121334"/>
            <a:chOff x="405508" y="4646285"/>
            <a:chExt cx="461009" cy="175260"/>
          </a:xfrm>
        </p:grpSpPr>
        <p:sp>
          <p:nvSpPr>
            <p:cNvPr id="67" name="object 63">
              <a:extLst>
                <a:ext uri="{FF2B5EF4-FFF2-40B4-BE49-F238E27FC236}">
                  <a16:creationId xmlns:a16="http://schemas.microsoft.com/office/drawing/2014/main" id="{323F5684-9889-40FF-B93E-CD7684365309}"/>
                </a:ext>
              </a:extLst>
            </p:cNvPr>
            <p:cNvSpPr/>
            <p:nvPr/>
          </p:nvSpPr>
          <p:spPr>
            <a:xfrm>
              <a:off x="405508" y="4646285"/>
              <a:ext cx="209931" cy="87205"/>
            </a:xfrm>
            <a:prstGeom prst="rect">
              <a:avLst/>
            </a:prstGeom>
            <a:blipFill>
              <a:blip r:embed="rId3" cstate="print"/>
              <a:stretch>
                <a:fillRect/>
              </a:stretch>
            </a:blipFill>
          </p:spPr>
          <p:txBody>
            <a:bodyPr wrap="square" lIns="0" tIns="0" rIns="0" bIns="0" rtlCol="0"/>
            <a:lstStyle/>
            <a:p>
              <a:endParaRPr sz="969"/>
            </a:p>
          </p:txBody>
        </p:sp>
        <p:sp>
          <p:nvSpPr>
            <p:cNvPr id="68" name="object 64">
              <a:extLst>
                <a:ext uri="{FF2B5EF4-FFF2-40B4-BE49-F238E27FC236}">
                  <a16:creationId xmlns:a16="http://schemas.microsoft.com/office/drawing/2014/main" id="{374414EA-0B8A-47B2-A638-8F7AF28EC62D}"/>
                </a:ext>
              </a:extLst>
            </p:cNvPr>
            <p:cNvSpPr/>
            <p:nvPr/>
          </p:nvSpPr>
          <p:spPr>
            <a:xfrm>
              <a:off x="656333" y="4733969"/>
              <a:ext cx="209931" cy="87205"/>
            </a:xfrm>
            <a:prstGeom prst="rect">
              <a:avLst/>
            </a:prstGeom>
            <a:blipFill>
              <a:blip r:embed="rId4" cstate="print"/>
              <a:stretch>
                <a:fillRect/>
              </a:stretch>
            </a:blipFill>
          </p:spPr>
          <p:txBody>
            <a:bodyPr wrap="square" lIns="0" tIns="0" rIns="0" bIns="0" rtlCol="0"/>
            <a:lstStyle/>
            <a:p>
              <a:endParaRPr sz="969"/>
            </a:p>
          </p:txBody>
        </p:sp>
      </p:grpSp>
      <p:sp>
        <p:nvSpPr>
          <p:cNvPr id="72" name="object 68">
            <a:extLst>
              <a:ext uri="{FF2B5EF4-FFF2-40B4-BE49-F238E27FC236}">
                <a16:creationId xmlns:a16="http://schemas.microsoft.com/office/drawing/2014/main" id="{4886D859-5373-47FD-8682-B99CD9C675EC}"/>
              </a:ext>
            </a:extLst>
          </p:cNvPr>
          <p:cNvSpPr/>
          <p:nvPr userDrawn="1"/>
        </p:nvSpPr>
        <p:spPr>
          <a:xfrm>
            <a:off x="460422" y="2561566"/>
            <a:ext cx="1034071" cy="191128"/>
          </a:xfrm>
          <a:prstGeom prst="rect">
            <a:avLst/>
          </a:prstGeom>
          <a:blipFill>
            <a:blip r:embed="rId2" cstate="print"/>
            <a:stretch>
              <a:fillRect/>
            </a:stretch>
          </a:blipFill>
        </p:spPr>
        <p:txBody>
          <a:bodyPr wrap="square" lIns="0" tIns="0" rIns="0" bIns="0" rtlCol="0"/>
          <a:lstStyle/>
          <a:p>
            <a:endParaRPr sz="969"/>
          </a:p>
        </p:txBody>
      </p:sp>
      <p:sp>
        <p:nvSpPr>
          <p:cNvPr id="90" name="object 86">
            <a:extLst>
              <a:ext uri="{FF2B5EF4-FFF2-40B4-BE49-F238E27FC236}">
                <a16:creationId xmlns:a16="http://schemas.microsoft.com/office/drawing/2014/main" id="{91EAF459-956A-4B47-ACDC-1A9701B4D047}"/>
              </a:ext>
            </a:extLst>
          </p:cNvPr>
          <p:cNvSpPr txBox="1"/>
          <p:nvPr userDrawn="1"/>
        </p:nvSpPr>
        <p:spPr>
          <a:xfrm>
            <a:off x="1005885" y="1525312"/>
            <a:ext cx="8006316" cy="552938"/>
          </a:xfrm>
          <a:prstGeom prst="rect">
            <a:avLst/>
          </a:prstGeom>
        </p:spPr>
        <p:txBody>
          <a:bodyPr vert="horz" wrap="square" lIns="0" tIns="8792" rIns="0" bIns="0" rtlCol="0">
            <a:spAutoFit/>
          </a:bodyPr>
          <a:lstStyle/>
          <a:p>
            <a:pPr marL="8353" marR="315201" algn="ctr">
              <a:lnSpc>
                <a:spcPct val="107100"/>
              </a:lnSpc>
              <a:spcBef>
                <a:spcPts val="69"/>
              </a:spcBef>
            </a:pPr>
            <a:r>
              <a:rPr lang="en-AU" sz="1662" b="1" spc="0">
                <a:solidFill>
                  <a:srgbClr val="E8C801"/>
                </a:solidFill>
                <a:latin typeface="Arial"/>
                <a:cs typeface="Arial"/>
              </a:rPr>
              <a:t>LOWER PRIMARY </a:t>
            </a:r>
          </a:p>
          <a:p>
            <a:pPr marL="8353" marR="315201" algn="ctr">
              <a:lnSpc>
                <a:spcPct val="107100"/>
              </a:lnSpc>
              <a:spcBef>
                <a:spcPts val="69"/>
              </a:spcBef>
            </a:pPr>
            <a:r>
              <a:rPr lang="en-AU" sz="1662" b="1" spc="0">
                <a:solidFill>
                  <a:srgbClr val="E8C801"/>
                </a:solidFill>
                <a:latin typeface="Arial"/>
                <a:cs typeface="Arial"/>
              </a:rPr>
              <a:t>TEACHER’S </a:t>
            </a:r>
            <a:r>
              <a:rPr lang="en-AU" sz="1662" b="1" spc="0">
                <a:solidFill>
                  <a:schemeClr val="accent2"/>
                </a:solidFill>
                <a:latin typeface="Arial"/>
                <a:cs typeface="Arial"/>
              </a:rPr>
              <a:t>HANDBOOK</a:t>
            </a:r>
            <a:endParaRPr lang="en-AU" sz="969" b="1" spc="-10">
              <a:solidFill>
                <a:srgbClr val="FFFFFF"/>
              </a:solidFill>
              <a:latin typeface="Roboto"/>
              <a:cs typeface="Roboto"/>
            </a:endParaRPr>
          </a:p>
        </p:txBody>
      </p:sp>
      <p:pic>
        <p:nvPicPr>
          <p:cNvPr id="92" name="Picture 91">
            <a:extLst>
              <a:ext uri="{FF2B5EF4-FFF2-40B4-BE49-F238E27FC236}">
                <a16:creationId xmlns:a16="http://schemas.microsoft.com/office/drawing/2014/main" id="{7814EDFE-3E09-4DF4-A8DD-9425792C104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30461" y="483915"/>
            <a:ext cx="6445079" cy="859905"/>
          </a:xfrm>
          <a:prstGeom prst="rect">
            <a:avLst/>
          </a:prstGeom>
        </p:spPr>
      </p:pic>
      <p:pic>
        <p:nvPicPr>
          <p:cNvPr id="32" name="Picture 4" descr="A person and person sitting next to a window&#10;&#10;Description automatically generated">
            <a:extLst>
              <a:ext uri="{FF2B5EF4-FFF2-40B4-BE49-F238E27FC236}">
                <a16:creationId xmlns:a16="http://schemas.microsoft.com/office/drawing/2014/main" id="{02E3C016-E810-4C5F-9FBA-2A91C47CD0BA}"/>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008097" y="2280646"/>
            <a:ext cx="4065588" cy="113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 person standing in front of a window&#10;&#10;Description automatically generated">
            <a:extLst>
              <a:ext uri="{FF2B5EF4-FFF2-40B4-BE49-F238E27FC236}">
                <a16:creationId xmlns:a16="http://schemas.microsoft.com/office/drawing/2014/main" id="{5B072FC6-504C-48F4-8599-8DB656CB5402}"/>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5095446" y="2327054"/>
            <a:ext cx="4058708" cy="113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2" descr="A person smiling for the camera&#10;&#10;Description automatically generated">
            <a:extLst>
              <a:ext uri="{FF2B5EF4-FFF2-40B4-BE49-F238E27FC236}">
                <a16:creationId xmlns:a16="http://schemas.microsoft.com/office/drawing/2014/main" id="{D2703D24-0656-4151-8BA9-7966A1164E80}"/>
              </a:ext>
            </a:extLst>
          </p:cNvPr>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795198" y="3545690"/>
            <a:ext cx="4058708" cy="113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A person standing in front of a window&#10;&#10;Description automatically generated">
            <a:extLst>
              <a:ext uri="{FF2B5EF4-FFF2-40B4-BE49-F238E27FC236}">
                <a16:creationId xmlns:a16="http://schemas.microsoft.com/office/drawing/2014/main" id="{3BB0A412-E561-48E0-A552-C378994F76F5}"/>
              </a:ext>
            </a:extLst>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5114927" y="3565473"/>
            <a:ext cx="3925711" cy="111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 descr="A person standing in front of a window&#10;&#10;Description automatically generated">
            <a:extLst>
              <a:ext uri="{FF2B5EF4-FFF2-40B4-BE49-F238E27FC236}">
                <a16:creationId xmlns:a16="http://schemas.microsoft.com/office/drawing/2014/main" id="{1092E6D5-197C-4E1D-A513-34E77B8D48A1}"/>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775573" y="4838944"/>
            <a:ext cx="4019726" cy="113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8" descr="Icon&#10;&#10;Description automatically generated">
            <a:extLst>
              <a:ext uri="{FF2B5EF4-FFF2-40B4-BE49-F238E27FC236}">
                <a16:creationId xmlns:a16="http://schemas.microsoft.com/office/drawing/2014/main" id="{2A5E6DF2-B177-45F5-8A9E-152D5CB54C83}"/>
              </a:ext>
            </a:extLst>
          </p:cNvPr>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5050746" y="5657517"/>
            <a:ext cx="624000" cy="28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0" descr="Icon&#10;&#10;Description automatically generated">
            <a:extLst>
              <a:ext uri="{FF2B5EF4-FFF2-40B4-BE49-F238E27FC236}">
                <a16:creationId xmlns:a16="http://schemas.microsoft.com/office/drawing/2014/main" id="{114DC807-E7F6-4E81-A2AE-6C3779B555A9}"/>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5075002" y="5307514"/>
            <a:ext cx="624000" cy="28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2" descr="Icon&#10;&#10;Description automatically generated">
            <a:extLst>
              <a:ext uri="{FF2B5EF4-FFF2-40B4-BE49-F238E27FC236}">
                <a16:creationId xmlns:a16="http://schemas.microsoft.com/office/drawing/2014/main" id="{9499FA02-C0DF-41A8-8D05-F746B0F2944D}"/>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75002" y="4950261"/>
            <a:ext cx="624000" cy="29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23">
            <a:extLst>
              <a:ext uri="{FF2B5EF4-FFF2-40B4-BE49-F238E27FC236}">
                <a16:creationId xmlns:a16="http://schemas.microsoft.com/office/drawing/2014/main" id="{F1305C6C-D6DD-4148-956C-1411BBEFDA6E}"/>
              </a:ext>
            </a:extLst>
          </p:cNvPr>
          <p:cNvSpPr txBox="1">
            <a:spLocks noChangeArrowheads="1"/>
          </p:cNvSpPr>
          <p:nvPr userDrawn="1"/>
        </p:nvSpPr>
        <p:spPr bwMode="auto">
          <a:xfrm>
            <a:off x="5657459" y="4972504"/>
            <a:ext cx="335474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AU" altLang="en-US" sz="1108" b="1">
                <a:solidFill>
                  <a:schemeClr val="bg1"/>
                </a:solidFill>
                <a:latin typeface="Roboto" pitchFamily="2" charset="0"/>
              </a:rPr>
              <a:t> lent.caritas.org.au</a:t>
            </a:r>
            <a:endParaRPr lang="en-AU" altLang="en-US" sz="1108">
              <a:solidFill>
                <a:schemeClr val="bg1"/>
              </a:solidFill>
              <a:latin typeface="Roboto" pitchFamily="2" charset="0"/>
            </a:endParaRPr>
          </a:p>
        </p:txBody>
      </p:sp>
      <p:sp>
        <p:nvSpPr>
          <p:cNvPr id="46" name="TextBox 25">
            <a:extLst>
              <a:ext uri="{FF2B5EF4-FFF2-40B4-BE49-F238E27FC236}">
                <a16:creationId xmlns:a16="http://schemas.microsoft.com/office/drawing/2014/main" id="{E3A30503-D42C-47B0-96A4-52DC20570818}"/>
              </a:ext>
            </a:extLst>
          </p:cNvPr>
          <p:cNvSpPr txBox="1">
            <a:spLocks noChangeArrowheads="1"/>
          </p:cNvSpPr>
          <p:nvPr userDrawn="1"/>
        </p:nvSpPr>
        <p:spPr bwMode="auto">
          <a:xfrm>
            <a:off x="5699002" y="5335068"/>
            <a:ext cx="234808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AU" altLang="en-US" sz="1108" b="1">
                <a:solidFill>
                  <a:schemeClr val="bg1"/>
                </a:solidFill>
                <a:latin typeface="Roboto" pitchFamily="2" charset="0"/>
              </a:rPr>
              <a:t>1800 024 413</a:t>
            </a:r>
            <a:endParaRPr lang="en-AU" altLang="en-US" sz="1108">
              <a:solidFill>
                <a:schemeClr val="bg1"/>
              </a:solidFill>
              <a:latin typeface="Roboto" pitchFamily="2" charset="0"/>
            </a:endParaRPr>
          </a:p>
        </p:txBody>
      </p:sp>
      <p:sp>
        <p:nvSpPr>
          <p:cNvPr id="47" name="TextBox 26">
            <a:extLst>
              <a:ext uri="{FF2B5EF4-FFF2-40B4-BE49-F238E27FC236}">
                <a16:creationId xmlns:a16="http://schemas.microsoft.com/office/drawing/2014/main" id="{5B1C369E-0651-4440-B77F-C57605CF0756}"/>
              </a:ext>
            </a:extLst>
          </p:cNvPr>
          <p:cNvSpPr txBox="1">
            <a:spLocks noChangeArrowheads="1"/>
          </p:cNvSpPr>
          <p:nvPr userDrawn="1"/>
        </p:nvSpPr>
        <p:spPr bwMode="auto">
          <a:xfrm>
            <a:off x="5606530" y="5678273"/>
            <a:ext cx="3623028"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AU" altLang="en-US" sz="1108" b="1">
                <a:solidFill>
                  <a:schemeClr val="bg1"/>
                </a:solidFill>
                <a:latin typeface="Roboto" pitchFamily="2" charset="0"/>
              </a:rPr>
              <a:t>#</a:t>
            </a:r>
            <a:r>
              <a:rPr lang="en-AU" altLang="en-US" sz="1108" b="1" err="1">
                <a:solidFill>
                  <a:schemeClr val="bg1"/>
                </a:solidFill>
                <a:latin typeface="Roboto" pitchFamily="2" charset="0"/>
              </a:rPr>
              <a:t>projectcompassion</a:t>
            </a:r>
            <a:endParaRPr lang="en-AU" altLang="en-US" sz="1108">
              <a:solidFill>
                <a:schemeClr val="bg1"/>
              </a:solidFill>
              <a:latin typeface="Roboto" pitchFamily="2" charset="0"/>
            </a:endParaRPr>
          </a:p>
        </p:txBody>
      </p:sp>
      <p:sp>
        <p:nvSpPr>
          <p:cNvPr id="26" name="object 68">
            <a:extLst>
              <a:ext uri="{FF2B5EF4-FFF2-40B4-BE49-F238E27FC236}">
                <a16:creationId xmlns:a16="http://schemas.microsoft.com/office/drawing/2014/main" id="{86FFBD18-A554-49F1-A4E4-F6AC140A2774}"/>
              </a:ext>
            </a:extLst>
          </p:cNvPr>
          <p:cNvSpPr/>
          <p:nvPr userDrawn="1"/>
        </p:nvSpPr>
        <p:spPr>
          <a:xfrm>
            <a:off x="8495164" y="4688544"/>
            <a:ext cx="1034071" cy="191128"/>
          </a:xfrm>
          <a:prstGeom prst="rect">
            <a:avLst/>
          </a:prstGeom>
          <a:blipFill>
            <a:blip r:embed="rId2" cstate="print"/>
            <a:stretch>
              <a:fillRect/>
            </a:stretch>
          </a:blipFill>
        </p:spPr>
        <p:txBody>
          <a:bodyPr wrap="square" lIns="0" tIns="0" rIns="0" bIns="0" rtlCol="0"/>
          <a:lstStyle/>
          <a:p>
            <a:endParaRPr sz="969"/>
          </a:p>
        </p:txBody>
      </p:sp>
      <p:sp>
        <p:nvSpPr>
          <p:cNvPr id="27" name="object 68">
            <a:extLst>
              <a:ext uri="{FF2B5EF4-FFF2-40B4-BE49-F238E27FC236}">
                <a16:creationId xmlns:a16="http://schemas.microsoft.com/office/drawing/2014/main" id="{4F6D472C-9D30-4B12-B391-BDE2247B1124}"/>
              </a:ext>
            </a:extLst>
          </p:cNvPr>
          <p:cNvSpPr/>
          <p:nvPr userDrawn="1"/>
        </p:nvSpPr>
        <p:spPr>
          <a:xfrm>
            <a:off x="8041260" y="1771703"/>
            <a:ext cx="1034071" cy="191128"/>
          </a:xfrm>
          <a:prstGeom prst="rect">
            <a:avLst/>
          </a:prstGeom>
          <a:blipFill>
            <a:blip r:embed="rId2" cstate="print"/>
            <a:stretch>
              <a:fillRect/>
            </a:stretch>
          </a:blipFill>
        </p:spPr>
        <p:txBody>
          <a:bodyPr wrap="square" lIns="0" tIns="0" rIns="0" bIns="0" rtlCol="0"/>
          <a:lstStyle/>
          <a:p>
            <a:endParaRPr sz="969"/>
          </a:p>
        </p:txBody>
      </p:sp>
      <p:grpSp>
        <p:nvGrpSpPr>
          <p:cNvPr id="29" name="object 62">
            <a:extLst>
              <a:ext uri="{FF2B5EF4-FFF2-40B4-BE49-F238E27FC236}">
                <a16:creationId xmlns:a16="http://schemas.microsoft.com/office/drawing/2014/main" id="{4CEF6978-765D-49FF-9B24-5969D9BD23D0}"/>
              </a:ext>
            </a:extLst>
          </p:cNvPr>
          <p:cNvGrpSpPr/>
          <p:nvPr userDrawn="1"/>
        </p:nvGrpSpPr>
        <p:grpSpPr>
          <a:xfrm>
            <a:off x="8563657" y="2031018"/>
            <a:ext cx="665902" cy="121334"/>
            <a:chOff x="405508" y="4646285"/>
            <a:chExt cx="461009" cy="175260"/>
          </a:xfrm>
        </p:grpSpPr>
        <p:sp>
          <p:nvSpPr>
            <p:cNvPr id="30" name="object 63">
              <a:extLst>
                <a:ext uri="{FF2B5EF4-FFF2-40B4-BE49-F238E27FC236}">
                  <a16:creationId xmlns:a16="http://schemas.microsoft.com/office/drawing/2014/main" id="{7EE44654-104C-4AE1-9B9B-1134C0DEA802}"/>
                </a:ext>
              </a:extLst>
            </p:cNvPr>
            <p:cNvSpPr/>
            <p:nvPr/>
          </p:nvSpPr>
          <p:spPr>
            <a:xfrm>
              <a:off x="405508" y="4646285"/>
              <a:ext cx="209931" cy="87205"/>
            </a:xfrm>
            <a:prstGeom prst="rect">
              <a:avLst/>
            </a:prstGeom>
            <a:blipFill>
              <a:blip r:embed="rId3" cstate="print"/>
              <a:stretch>
                <a:fillRect/>
              </a:stretch>
            </a:blipFill>
          </p:spPr>
          <p:txBody>
            <a:bodyPr wrap="square" lIns="0" tIns="0" rIns="0" bIns="0" rtlCol="0"/>
            <a:lstStyle/>
            <a:p>
              <a:endParaRPr sz="969"/>
            </a:p>
          </p:txBody>
        </p:sp>
        <p:sp>
          <p:nvSpPr>
            <p:cNvPr id="31" name="object 64">
              <a:extLst>
                <a:ext uri="{FF2B5EF4-FFF2-40B4-BE49-F238E27FC236}">
                  <a16:creationId xmlns:a16="http://schemas.microsoft.com/office/drawing/2014/main" id="{7D4390AD-B410-4A02-A65E-0946D78A5F68}"/>
                </a:ext>
              </a:extLst>
            </p:cNvPr>
            <p:cNvSpPr/>
            <p:nvPr/>
          </p:nvSpPr>
          <p:spPr>
            <a:xfrm>
              <a:off x="656333" y="4733969"/>
              <a:ext cx="209931" cy="87205"/>
            </a:xfrm>
            <a:prstGeom prst="rect">
              <a:avLst/>
            </a:prstGeom>
            <a:blipFill>
              <a:blip r:embed="rId4" cstate="print"/>
              <a:stretch>
                <a:fillRect/>
              </a:stretch>
            </a:blipFill>
          </p:spPr>
          <p:txBody>
            <a:bodyPr wrap="square" lIns="0" tIns="0" rIns="0" bIns="0" rtlCol="0"/>
            <a:lstStyle/>
            <a:p>
              <a:endParaRPr sz="969"/>
            </a:p>
          </p:txBody>
        </p:sp>
      </p:grpSp>
      <p:grpSp>
        <p:nvGrpSpPr>
          <p:cNvPr id="37" name="object 62">
            <a:extLst>
              <a:ext uri="{FF2B5EF4-FFF2-40B4-BE49-F238E27FC236}">
                <a16:creationId xmlns:a16="http://schemas.microsoft.com/office/drawing/2014/main" id="{A2D698A5-7BD7-4228-A4CE-9B3DF7371EC4}"/>
              </a:ext>
            </a:extLst>
          </p:cNvPr>
          <p:cNvGrpSpPr/>
          <p:nvPr userDrawn="1"/>
        </p:nvGrpSpPr>
        <p:grpSpPr>
          <a:xfrm>
            <a:off x="1083848" y="3578832"/>
            <a:ext cx="665902" cy="121334"/>
            <a:chOff x="405508" y="4646285"/>
            <a:chExt cx="461009" cy="175260"/>
          </a:xfrm>
        </p:grpSpPr>
        <p:sp>
          <p:nvSpPr>
            <p:cNvPr id="38" name="object 63">
              <a:extLst>
                <a:ext uri="{FF2B5EF4-FFF2-40B4-BE49-F238E27FC236}">
                  <a16:creationId xmlns:a16="http://schemas.microsoft.com/office/drawing/2014/main" id="{9A8C453B-EA48-402A-A6A0-F05020CD1F8A}"/>
                </a:ext>
              </a:extLst>
            </p:cNvPr>
            <p:cNvSpPr/>
            <p:nvPr/>
          </p:nvSpPr>
          <p:spPr>
            <a:xfrm>
              <a:off x="405508" y="4646285"/>
              <a:ext cx="209931" cy="87205"/>
            </a:xfrm>
            <a:prstGeom prst="rect">
              <a:avLst/>
            </a:prstGeom>
            <a:blipFill>
              <a:blip r:embed="rId3" cstate="print"/>
              <a:stretch>
                <a:fillRect/>
              </a:stretch>
            </a:blipFill>
          </p:spPr>
          <p:txBody>
            <a:bodyPr wrap="square" lIns="0" tIns="0" rIns="0" bIns="0" rtlCol="0"/>
            <a:lstStyle/>
            <a:p>
              <a:endParaRPr sz="969"/>
            </a:p>
          </p:txBody>
        </p:sp>
        <p:sp>
          <p:nvSpPr>
            <p:cNvPr id="39" name="object 64">
              <a:extLst>
                <a:ext uri="{FF2B5EF4-FFF2-40B4-BE49-F238E27FC236}">
                  <a16:creationId xmlns:a16="http://schemas.microsoft.com/office/drawing/2014/main" id="{B1F4E42E-50D8-4369-89FC-AB5D1F7E7AE9}"/>
                </a:ext>
              </a:extLst>
            </p:cNvPr>
            <p:cNvSpPr/>
            <p:nvPr/>
          </p:nvSpPr>
          <p:spPr>
            <a:xfrm>
              <a:off x="656333" y="4733969"/>
              <a:ext cx="209931" cy="87205"/>
            </a:xfrm>
            <a:prstGeom prst="rect">
              <a:avLst/>
            </a:prstGeom>
            <a:blipFill>
              <a:blip r:embed="rId4" cstate="print"/>
              <a:stretch>
                <a:fillRect/>
              </a:stretch>
            </a:blipFill>
          </p:spPr>
          <p:txBody>
            <a:bodyPr wrap="square" lIns="0" tIns="0" rIns="0" bIns="0" rtlCol="0"/>
            <a:lstStyle/>
            <a:p>
              <a:endParaRPr sz="969"/>
            </a:p>
          </p:txBody>
        </p:sp>
      </p:grpSp>
      <p:grpSp>
        <p:nvGrpSpPr>
          <p:cNvPr id="40" name="object 62">
            <a:extLst>
              <a:ext uri="{FF2B5EF4-FFF2-40B4-BE49-F238E27FC236}">
                <a16:creationId xmlns:a16="http://schemas.microsoft.com/office/drawing/2014/main" id="{81E2E614-9F83-421F-9E85-F169A8F11926}"/>
              </a:ext>
            </a:extLst>
          </p:cNvPr>
          <p:cNvGrpSpPr/>
          <p:nvPr userDrawn="1"/>
        </p:nvGrpSpPr>
        <p:grpSpPr>
          <a:xfrm>
            <a:off x="6540096" y="4741158"/>
            <a:ext cx="665902" cy="121334"/>
            <a:chOff x="405508" y="4646285"/>
            <a:chExt cx="461009" cy="175260"/>
          </a:xfrm>
        </p:grpSpPr>
        <p:sp>
          <p:nvSpPr>
            <p:cNvPr id="41" name="object 63">
              <a:extLst>
                <a:ext uri="{FF2B5EF4-FFF2-40B4-BE49-F238E27FC236}">
                  <a16:creationId xmlns:a16="http://schemas.microsoft.com/office/drawing/2014/main" id="{1D0FF839-BBE4-4ED4-8318-573D31EE3BF8}"/>
                </a:ext>
              </a:extLst>
            </p:cNvPr>
            <p:cNvSpPr/>
            <p:nvPr/>
          </p:nvSpPr>
          <p:spPr>
            <a:xfrm>
              <a:off x="405508" y="4646285"/>
              <a:ext cx="209931" cy="87205"/>
            </a:xfrm>
            <a:prstGeom prst="rect">
              <a:avLst/>
            </a:prstGeom>
            <a:blipFill>
              <a:blip r:embed="rId3" cstate="print"/>
              <a:stretch>
                <a:fillRect/>
              </a:stretch>
            </a:blipFill>
          </p:spPr>
          <p:txBody>
            <a:bodyPr wrap="square" lIns="0" tIns="0" rIns="0" bIns="0" rtlCol="0"/>
            <a:lstStyle/>
            <a:p>
              <a:endParaRPr sz="969"/>
            </a:p>
          </p:txBody>
        </p:sp>
        <p:sp>
          <p:nvSpPr>
            <p:cNvPr id="48" name="object 64">
              <a:extLst>
                <a:ext uri="{FF2B5EF4-FFF2-40B4-BE49-F238E27FC236}">
                  <a16:creationId xmlns:a16="http://schemas.microsoft.com/office/drawing/2014/main" id="{C13407E9-51B3-49E3-AFF9-9A5AA1FD75E8}"/>
                </a:ext>
              </a:extLst>
            </p:cNvPr>
            <p:cNvSpPr/>
            <p:nvPr/>
          </p:nvSpPr>
          <p:spPr>
            <a:xfrm>
              <a:off x="656333" y="4733969"/>
              <a:ext cx="209931" cy="87205"/>
            </a:xfrm>
            <a:prstGeom prst="rect">
              <a:avLst/>
            </a:prstGeom>
            <a:blipFill>
              <a:blip r:embed="rId4" cstate="print"/>
              <a:stretch>
                <a:fillRect/>
              </a:stretch>
            </a:blipFill>
          </p:spPr>
          <p:txBody>
            <a:bodyPr wrap="square" lIns="0" tIns="0" rIns="0" bIns="0" rtlCol="0"/>
            <a:lstStyle/>
            <a:p>
              <a:endParaRPr sz="969"/>
            </a:p>
          </p:txBody>
        </p:sp>
      </p:grpSp>
      <p:grpSp>
        <p:nvGrpSpPr>
          <p:cNvPr id="49" name="object 62">
            <a:extLst>
              <a:ext uri="{FF2B5EF4-FFF2-40B4-BE49-F238E27FC236}">
                <a16:creationId xmlns:a16="http://schemas.microsoft.com/office/drawing/2014/main" id="{25C1C227-E6CA-4552-BCC8-402CD4BAA9CE}"/>
              </a:ext>
            </a:extLst>
          </p:cNvPr>
          <p:cNvGrpSpPr/>
          <p:nvPr userDrawn="1"/>
        </p:nvGrpSpPr>
        <p:grpSpPr>
          <a:xfrm>
            <a:off x="1157500" y="1409911"/>
            <a:ext cx="665902" cy="121334"/>
            <a:chOff x="405508" y="4646285"/>
            <a:chExt cx="461009" cy="175260"/>
          </a:xfrm>
        </p:grpSpPr>
        <p:sp>
          <p:nvSpPr>
            <p:cNvPr id="50" name="object 63">
              <a:extLst>
                <a:ext uri="{FF2B5EF4-FFF2-40B4-BE49-F238E27FC236}">
                  <a16:creationId xmlns:a16="http://schemas.microsoft.com/office/drawing/2014/main" id="{688C6F1C-331C-447E-BBCC-95F8BDFB3B47}"/>
                </a:ext>
              </a:extLst>
            </p:cNvPr>
            <p:cNvSpPr/>
            <p:nvPr/>
          </p:nvSpPr>
          <p:spPr>
            <a:xfrm>
              <a:off x="405508" y="4646285"/>
              <a:ext cx="209931" cy="87205"/>
            </a:xfrm>
            <a:prstGeom prst="rect">
              <a:avLst/>
            </a:prstGeom>
            <a:blipFill>
              <a:blip r:embed="rId3" cstate="print"/>
              <a:stretch>
                <a:fillRect/>
              </a:stretch>
            </a:blipFill>
          </p:spPr>
          <p:txBody>
            <a:bodyPr wrap="square" lIns="0" tIns="0" rIns="0" bIns="0" rtlCol="0"/>
            <a:lstStyle/>
            <a:p>
              <a:endParaRPr sz="969"/>
            </a:p>
          </p:txBody>
        </p:sp>
        <p:sp>
          <p:nvSpPr>
            <p:cNvPr id="51" name="object 64">
              <a:extLst>
                <a:ext uri="{FF2B5EF4-FFF2-40B4-BE49-F238E27FC236}">
                  <a16:creationId xmlns:a16="http://schemas.microsoft.com/office/drawing/2014/main" id="{1183FAFC-582F-407B-BF76-F691F9BC5D70}"/>
                </a:ext>
              </a:extLst>
            </p:cNvPr>
            <p:cNvSpPr/>
            <p:nvPr/>
          </p:nvSpPr>
          <p:spPr>
            <a:xfrm>
              <a:off x="656333" y="4733969"/>
              <a:ext cx="209931" cy="87205"/>
            </a:xfrm>
            <a:prstGeom prst="rect">
              <a:avLst/>
            </a:prstGeom>
            <a:blipFill>
              <a:blip r:embed="rId4" cstate="print"/>
              <a:stretch>
                <a:fillRect/>
              </a:stretch>
            </a:blipFill>
          </p:spPr>
          <p:txBody>
            <a:bodyPr wrap="square" lIns="0" tIns="0" rIns="0" bIns="0" rtlCol="0"/>
            <a:lstStyle/>
            <a:p>
              <a:endParaRPr sz="969"/>
            </a:p>
          </p:txBody>
        </p:sp>
      </p:grpSp>
      <p:grpSp>
        <p:nvGrpSpPr>
          <p:cNvPr id="52" name="object 62">
            <a:extLst>
              <a:ext uri="{FF2B5EF4-FFF2-40B4-BE49-F238E27FC236}">
                <a16:creationId xmlns:a16="http://schemas.microsoft.com/office/drawing/2014/main" id="{666DB578-B4DA-4A50-BFFF-2BEB792ED239}"/>
              </a:ext>
            </a:extLst>
          </p:cNvPr>
          <p:cNvGrpSpPr/>
          <p:nvPr userDrawn="1"/>
        </p:nvGrpSpPr>
        <p:grpSpPr>
          <a:xfrm>
            <a:off x="721180" y="4741158"/>
            <a:ext cx="665902" cy="121334"/>
            <a:chOff x="405508" y="4646285"/>
            <a:chExt cx="461009" cy="175260"/>
          </a:xfrm>
        </p:grpSpPr>
        <p:sp>
          <p:nvSpPr>
            <p:cNvPr id="53" name="object 63">
              <a:extLst>
                <a:ext uri="{FF2B5EF4-FFF2-40B4-BE49-F238E27FC236}">
                  <a16:creationId xmlns:a16="http://schemas.microsoft.com/office/drawing/2014/main" id="{1447A917-EF4A-4783-80F8-B4300D18AC1E}"/>
                </a:ext>
              </a:extLst>
            </p:cNvPr>
            <p:cNvSpPr/>
            <p:nvPr/>
          </p:nvSpPr>
          <p:spPr>
            <a:xfrm>
              <a:off x="405508" y="4646285"/>
              <a:ext cx="209931" cy="87205"/>
            </a:xfrm>
            <a:prstGeom prst="rect">
              <a:avLst/>
            </a:prstGeom>
            <a:blipFill>
              <a:blip r:embed="rId3" cstate="print"/>
              <a:stretch>
                <a:fillRect/>
              </a:stretch>
            </a:blipFill>
          </p:spPr>
          <p:txBody>
            <a:bodyPr wrap="square" lIns="0" tIns="0" rIns="0" bIns="0" rtlCol="0"/>
            <a:lstStyle/>
            <a:p>
              <a:endParaRPr sz="969"/>
            </a:p>
          </p:txBody>
        </p:sp>
        <p:sp>
          <p:nvSpPr>
            <p:cNvPr id="54" name="object 64">
              <a:extLst>
                <a:ext uri="{FF2B5EF4-FFF2-40B4-BE49-F238E27FC236}">
                  <a16:creationId xmlns:a16="http://schemas.microsoft.com/office/drawing/2014/main" id="{FA7469A1-E709-4537-8A55-178856796A1E}"/>
                </a:ext>
              </a:extLst>
            </p:cNvPr>
            <p:cNvSpPr/>
            <p:nvPr/>
          </p:nvSpPr>
          <p:spPr>
            <a:xfrm>
              <a:off x="656333" y="4733969"/>
              <a:ext cx="209931" cy="87205"/>
            </a:xfrm>
            <a:prstGeom prst="rect">
              <a:avLst/>
            </a:prstGeom>
            <a:blipFill>
              <a:blip r:embed="rId4" cstate="print"/>
              <a:stretch>
                <a:fillRect/>
              </a:stretch>
            </a:blipFill>
          </p:spPr>
          <p:txBody>
            <a:bodyPr wrap="square" lIns="0" tIns="0" rIns="0" bIns="0" rtlCol="0"/>
            <a:lstStyle/>
            <a:p>
              <a:endParaRPr sz="969"/>
            </a:p>
          </p:txBody>
        </p:sp>
      </p:grpSp>
      <p:pic>
        <p:nvPicPr>
          <p:cNvPr id="3" name="Picture 2">
            <a:extLst>
              <a:ext uri="{FF2B5EF4-FFF2-40B4-BE49-F238E27FC236}">
                <a16:creationId xmlns:a16="http://schemas.microsoft.com/office/drawing/2014/main" id="{398AF852-1D22-46B8-930D-1E42062B333D}"/>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773913" y="6412179"/>
            <a:ext cx="3764019" cy="299077"/>
          </a:xfrm>
          <a:prstGeom prst="rect">
            <a:avLst/>
          </a:prstGeom>
        </p:spPr>
      </p:pic>
    </p:spTree>
    <p:extLst>
      <p:ext uri="{BB962C8B-B14F-4D97-AF65-F5344CB8AC3E}">
        <p14:creationId xmlns:p14="http://schemas.microsoft.com/office/powerpoint/2010/main" val="2577984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217884004"/>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1990027361"/>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RRICULU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4041229699"/>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bout the them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2695317692"/>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SOURCES GU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3283016739"/>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EYOND 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740718154"/>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1_Title and Vertical Text">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4748983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S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5" name="Picture 4">
            <a:extLst>
              <a:ext uri="{FF2B5EF4-FFF2-40B4-BE49-F238E27FC236}">
                <a16:creationId xmlns:a16="http://schemas.microsoft.com/office/drawing/2014/main" id="{7188E36F-4B30-4622-BA45-52A5274877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41626"/>
            <a:ext cx="6604013" cy="316524"/>
          </a:xfrm>
          <a:prstGeom prst="rect">
            <a:avLst/>
          </a:prstGeom>
        </p:spPr>
      </p:pic>
    </p:spTree>
    <p:extLst>
      <p:ext uri="{BB962C8B-B14F-4D97-AF65-F5344CB8AC3E}">
        <p14:creationId xmlns:p14="http://schemas.microsoft.com/office/powerpoint/2010/main" val="166122112"/>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NT LINK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0" name="Picture 9">
            <a:extLst>
              <a:ext uri="{FF2B5EF4-FFF2-40B4-BE49-F238E27FC236}">
                <a16:creationId xmlns:a16="http://schemas.microsoft.com/office/drawing/2014/main" id="{25D4F7B3-5690-4A60-8AF5-BB98186B51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54778" y="205451"/>
            <a:ext cx="2241615" cy="299077"/>
          </a:xfrm>
          <a:prstGeom prst="rect">
            <a:avLst/>
          </a:prstGeom>
        </p:spPr>
      </p:pic>
      <p:pic>
        <p:nvPicPr>
          <p:cNvPr id="12" name="Picture 11">
            <a:extLst>
              <a:ext uri="{FF2B5EF4-FFF2-40B4-BE49-F238E27FC236}">
                <a16:creationId xmlns:a16="http://schemas.microsoft.com/office/drawing/2014/main" id="{FFAFF88C-B519-482E-857E-FFF27BA7DA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
        <p:nvSpPr>
          <p:cNvPr id="15" name="TextBox 14">
            <a:extLst>
              <a:ext uri="{FF2B5EF4-FFF2-40B4-BE49-F238E27FC236}">
                <a16:creationId xmlns:a16="http://schemas.microsoft.com/office/drawing/2014/main" id="{1BB18BB2-35C4-4535-B491-4ED26C2A18E0}"/>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sp>
        <p:nvSpPr>
          <p:cNvPr id="7" name="Title 1">
            <a:extLst>
              <a:ext uri="{FF2B5EF4-FFF2-40B4-BE49-F238E27FC236}">
                <a16:creationId xmlns:a16="http://schemas.microsoft.com/office/drawing/2014/main" id="{74A1A356-9E76-4E21-B428-2F8DE72D276F}"/>
              </a:ext>
            </a:extLst>
          </p:cNvPr>
          <p:cNvSpPr txBox="1">
            <a:spLocks/>
          </p:cNvSpPr>
          <p:nvPr userDrawn="1"/>
        </p:nvSpPr>
        <p:spPr>
          <a:xfrm>
            <a:off x="520160" y="701425"/>
            <a:ext cx="8861648" cy="393573"/>
          </a:xfrm>
          <a:prstGeom prst="rect">
            <a:avLst/>
          </a:prstGeom>
        </p:spPr>
        <p:txBody>
          <a:bodyPr vert="horz" lIns="63305" tIns="31652" rIns="63305" bIns="31652" rtlCol="0" anchor="ctr">
            <a:normAutofit/>
          </a:bodyPr>
          <a:lstStyle>
            <a:lvl1pPr algn="l" defTabSz="685800" rtl="0" eaLnBrk="1" latinLnBrk="0" hangingPunct="1">
              <a:lnSpc>
                <a:spcPct val="90000"/>
              </a:lnSpc>
              <a:spcBef>
                <a:spcPct val="0"/>
              </a:spcBef>
              <a:buNone/>
              <a:defRPr sz="2000" kern="1200">
                <a:solidFill>
                  <a:schemeClr val="accent1"/>
                </a:solidFill>
                <a:latin typeface="Arial" panose="020B0604020202020204" pitchFamily="34" charset="0"/>
                <a:ea typeface="+mj-ea"/>
                <a:cs typeface="+mj-cs"/>
              </a:defRPr>
            </a:lvl1pPr>
          </a:lstStyle>
          <a:p>
            <a:r>
              <a:rPr lang="en-AU" sz="1385" b="1"/>
              <a:t>What does Lent mean to you? </a:t>
            </a:r>
          </a:p>
        </p:txBody>
      </p:sp>
      <p:sp>
        <p:nvSpPr>
          <p:cNvPr id="5" name="Text Placeholder 4">
            <a:extLst>
              <a:ext uri="{FF2B5EF4-FFF2-40B4-BE49-F238E27FC236}">
                <a16:creationId xmlns:a16="http://schemas.microsoft.com/office/drawing/2014/main" id="{E5E930ED-6731-434D-BDEB-CD0AE9A4EAFD}"/>
              </a:ext>
            </a:extLst>
          </p:cNvPr>
          <p:cNvSpPr>
            <a:spLocks noGrp="1"/>
          </p:cNvSpPr>
          <p:nvPr>
            <p:ph type="body" sz="quarter" idx="10"/>
          </p:nvPr>
        </p:nvSpPr>
        <p:spPr>
          <a:xfrm>
            <a:off x="520525" y="1094642"/>
            <a:ext cx="8975867" cy="2152026"/>
          </a:xfrm>
          <a:prstGeom prst="rect">
            <a:avLst/>
          </a:prstGeom>
        </p:spPr>
        <p:txBody>
          <a:bodyPr>
            <a:normAutofit/>
          </a:bodyPr>
          <a:lstStyle>
            <a:lvl1pPr marL="0" indent="0" algn="l">
              <a:buNone/>
              <a:defRPr sz="831"/>
            </a:lvl1pPr>
            <a:lvl2pPr marL="237390" indent="0" algn="l">
              <a:buNone/>
              <a:defRPr/>
            </a:lvl2pPr>
            <a:lvl3pPr marL="474779" indent="0" algn="l">
              <a:buNone/>
              <a:defRPr/>
            </a:lvl3pPr>
            <a:lvl4pPr marL="712169" indent="0" algn="l">
              <a:buNone/>
              <a:defRPr/>
            </a:lvl4pPr>
            <a:lvl5pPr marL="949559" indent="0" algn="l">
              <a:buNone/>
              <a:defRPr/>
            </a:lvl5pPr>
          </a:lstStyle>
          <a:p>
            <a:pPr lvl="0"/>
            <a:endParaRPr lang="en-US"/>
          </a:p>
        </p:txBody>
      </p:sp>
      <p:sp>
        <p:nvSpPr>
          <p:cNvPr id="24" name="Content Placeholder 23">
            <a:extLst>
              <a:ext uri="{FF2B5EF4-FFF2-40B4-BE49-F238E27FC236}">
                <a16:creationId xmlns:a16="http://schemas.microsoft.com/office/drawing/2014/main" id="{700AE8FE-8401-43C1-A847-A6F9FCB9BE50}"/>
              </a:ext>
            </a:extLst>
          </p:cNvPr>
          <p:cNvSpPr>
            <a:spLocks noGrp="1"/>
          </p:cNvSpPr>
          <p:nvPr>
            <p:ph sz="quarter" idx="11"/>
          </p:nvPr>
        </p:nvSpPr>
        <p:spPr>
          <a:xfrm>
            <a:off x="520525" y="3419020"/>
            <a:ext cx="4412867" cy="2953117"/>
          </a:xfrm>
          <a:prstGeom prst="rect">
            <a:avLst/>
          </a:prstGeom>
        </p:spPr>
        <p:txBody>
          <a:bodyPr>
            <a:normAutofit/>
          </a:bodyPr>
          <a:lstStyle>
            <a:lvl1pPr>
              <a:defRPr sz="831"/>
            </a:lvl1pPr>
            <a:lvl2pPr>
              <a:defRPr sz="831"/>
            </a:lvl2pPr>
            <a:lvl3pPr>
              <a:defRPr sz="831"/>
            </a:lvl3pPr>
            <a:lvl4pPr>
              <a:defRPr sz="831"/>
            </a:lvl4pPr>
            <a:lvl5pPr>
              <a:defRPr sz="83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1" name="Picture 10">
            <a:extLst>
              <a:ext uri="{FF2B5EF4-FFF2-40B4-BE49-F238E27FC236}">
                <a16:creationId xmlns:a16="http://schemas.microsoft.com/office/drawing/2014/main" id="{47061D8C-83F7-4D74-A2F6-D158E373BA5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9609" y="205452"/>
            <a:ext cx="6604013" cy="316524"/>
          </a:xfrm>
          <a:prstGeom prst="rect">
            <a:avLst/>
          </a:prstGeom>
        </p:spPr>
      </p:pic>
    </p:spTree>
    <p:extLst>
      <p:ext uri="{BB962C8B-B14F-4D97-AF65-F5344CB8AC3E}">
        <p14:creationId xmlns:p14="http://schemas.microsoft.com/office/powerpoint/2010/main" val="2329301365"/>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EEK 1 BANGLADES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1162" y="192332"/>
            <a:ext cx="8840646" cy="40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986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EEK 2 SOLOMON ISLAND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9" name="Picture 6">
            <a:extLst>
              <a:ext uri="{FF2B5EF4-FFF2-40B4-BE49-F238E27FC236}">
                <a16:creationId xmlns:a16="http://schemas.microsoft.com/office/drawing/2014/main" id="{3A1886ED-825A-45BF-8F5B-4E6A1640F198}"/>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525113" y="218709"/>
            <a:ext cx="8724521" cy="3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879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EEK 3 TANZAN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6">
            <a:extLst>
              <a:ext uri="{FF2B5EF4-FFF2-40B4-BE49-F238E27FC236}">
                <a16:creationId xmlns:a16="http://schemas.microsoft.com/office/drawing/2014/main" id="{298C8EBB-ECA9-4CDF-B89E-39BEF1E27116}"/>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9058" y="226402"/>
            <a:ext cx="8129891" cy="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77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EEK 4 INDONES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9" name="Picture 3">
            <a:extLst>
              <a:ext uri="{FF2B5EF4-FFF2-40B4-BE49-F238E27FC236}">
                <a16:creationId xmlns:a16="http://schemas.microsoft.com/office/drawing/2014/main" id="{1BA402B6-F342-4407-B108-0777DC9B468A}"/>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44855" y="256076"/>
            <a:ext cx="8272193" cy="3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362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EEK 5 BANGLADES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6">
            <a:extLst>
              <a:ext uri="{FF2B5EF4-FFF2-40B4-BE49-F238E27FC236}">
                <a16:creationId xmlns:a16="http://schemas.microsoft.com/office/drawing/2014/main" id="{FF15DFA3-7382-4BCD-BE7C-01FE971F365F}"/>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44853" y="217610"/>
            <a:ext cx="8914551" cy="37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11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EEK 1 JAMIL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31" y="181247"/>
            <a:ext cx="8525729" cy="40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4840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EEK 2 MARGR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31" y="181247"/>
            <a:ext cx="8525729" cy="40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370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EEK 3 OLIV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38" y="181247"/>
            <a:ext cx="8525715" cy="40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1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Content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E95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 name="Google Shape;113;p4">
            <a:extLst>
              <a:ext uri="{FF2B5EF4-FFF2-40B4-BE49-F238E27FC236}">
                <a16:creationId xmlns:a16="http://schemas.microsoft.com/office/drawing/2014/main" id="{8C93ED92-64D4-8647-B0CB-0105163F9D0A}"/>
              </a:ext>
            </a:extLst>
          </p:cNvPr>
          <p:cNvPicPr preferRelativeResize="0">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8229599" y="6318100"/>
            <a:ext cx="1676401" cy="539900"/>
          </a:xfrm>
          <a:prstGeom prst="rect">
            <a:avLst/>
          </a:prstGeom>
          <a:noFill/>
          <a:ln>
            <a:noFill/>
          </a:ln>
        </p:spPr>
      </p:pic>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8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21" name="Google Shape;97;p3">
            <a:extLst>
              <a:ext uri="{FF2B5EF4-FFF2-40B4-BE49-F238E27FC236}">
                <a16:creationId xmlns:a16="http://schemas.microsoft.com/office/drawing/2014/main" id="{E3A583D7-E900-4034-ADB2-D1B19D58EABA}"/>
              </a:ext>
            </a:extLst>
          </p:cNvPr>
          <p:cNvSpPr/>
          <p:nvPr userDrawn="1"/>
        </p:nvSpPr>
        <p:spPr>
          <a:xfrm>
            <a:off x="5175888" y="1249989"/>
            <a:ext cx="4430927" cy="4572000"/>
          </a:xfrm>
          <a:prstGeom prst="roundRect">
            <a:avLst>
              <a:gd name="adj" fmla="val 3778"/>
            </a:avLst>
          </a:prstGeom>
          <a:solidFill>
            <a:schemeClr val="lt1"/>
          </a:solidFill>
          <a:ln w="31750">
            <a:solidFill>
              <a:schemeClr val="accent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22" name="Text Placeholder 15">
            <a:extLst>
              <a:ext uri="{FF2B5EF4-FFF2-40B4-BE49-F238E27FC236}">
                <a16:creationId xmlns:a16="http://schemas.microsoft.com/office/drawing/2014/main" id="{2290DC57-D235-47F1-8332-BBB95E5FB6A6}"/>
              </a:ext>
            </a:extLst>
          </p:cNvPr>
          <p:cNvSpPr>
            <a:spLocks noGrp="1"/>
          </p:cNvSpPr>
          <p:nvPr>
            <p:ph type="body" sz="quarter" idx="13" hasCustomPrompt="1"/>
          </p:nvPr>
        </p:nvSpPr>
        <p:spPr>
          <a:xfrm>
            <a:off x="5390257" y="1515426"/>
            <a:ext cx="3988197" cy="329067"/>
          </a:xfrm>
          <a:prstGeom prst="rect">
            <a:avLst/>
          </a:prstGeom>
        </p:spPr>
        <p:txBody>
          <a:bodyPr/>
          <a:lstStyle>
            <a:lvl1pPr>
              <a:defRPr lang="en-US" sz="1400" b="1" i="0" u="none" strike="noStrike" cap="none" dirty="0">
                <a:solidFill>
                  <a:srgbClr val="31BEF0"/>
                </a:solidFill>
                <a:latin typeface="Roboto" pitchFamily="2" charset="0"/>
                <a:ea typeface="Roboto"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3" name="Text Placeholder 15">
            <a:extLst>
              <a:ext uri="{FF2B5EF4-FFF2-40B4-BE49-F238E27FC236}">
                <a16:creationId xmlns:a16="http://schemas.microsoft.com/office/drawing/2014/main" id="{54880623-D085-4D97-A24E-B98967AF9D9B}"/>
              </a:ext>
            </a:extLst>
          </p:cNvPr>
          <p:cNvSpPr>
            <a:spLocks noGrp="1"/>
          </p:cNvSpPr>
          <p:nvPr>
            <p:ph type="body" sz="quarter" idx="14" hasCustomPrompt="1"/>
          </p:nvPr>
        </p:nvSpPr>
        <p:spPr>
          <a:xfrm>
            <a:off x="5390257" y="1863969"/>
            <a:ext cx="3988197" cy="329067"/>
          </a:xfrm>
          <a:prstGeom prst="rect">
            <a:avLst/>
          </a:prstGeom>
        </p:spPr>
        <p:txBody>
          <a:bodyPr/>
          <a:lstStyle>
            <a:lvl1pPr>
              <a:defRPr lang="en-GB" sz="1100" b="1"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
        <p:nvSpPr>
          <p:cNvPr id="26" name="Text Placeholder 15">
            <a:extLst>
              <a:ext uri="{FF2B5EF4-FFF2-40B4-BE49-F238E27FC236}">
                <a16:creationId xmlns:a16="http://schemas.microsoft.com/office/drawing/2014/main" id="{E2EDF869-4DFF-4060-A943-4D13F4AF38D7}"/>
              </a:ext>
            </a:extLst>
          </p:cNvPr>
          <p:cNvSpPr>
            <a:spLocks noGrp="1"/>
          </p:cNvSpPr>
          <p:nvPr>
            <p:ph type="body" sz="quarter" idx="15" hasCustomPrompt="1"/>
          </p:nvPr>
        </p:nvSpPr>
        <p:spPr>
          <a:xfrm>
            <a:off x="344103" y="6104305"/>
            <a:ext cx="7700561" cy="457324"/>
          </a:xfrm>
          <a:prstGeom prst="rect">
            <a:avLst/>
          </a:prstGeom>
        </p:spPr>
        <p:txBody>
          <a:bodyPr/>
          <a:lstStyle>
            <a:lvl1pPr>
              <a:defRPr lang="en-GB" sz="1001"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pic>
        <p:nvPicPr>
          <p:cNvPr id="4" name="Picture 3">
            <a:extLst>
              <a:ext uri="{FF2B5EF4-FFF2-40B4-BE49-F238E27FC236}">
                <a16:creationId xmlns:a16="http://schemas.microsoft.com/office/drawing/2014/main" id="{241F7258-E41D-4C92-BDD3-B320D543ECD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9600" y="95419"/>
            <a:ext cx="1440951" cy="686898"/>
          </a:xfrm>
          <a:prstGeom prst="rect">
            <a:avLst/>
          </a:prstGeom>
        </p:spPr>
      </p:pic>
    </p:spTree>
    <p:extLst>
      <p:ext uri="{BB962C8B-B14F-4D97-AF65-F5344CB8AC3E}">
        <p14:creationId xmlns:p14="http://schemas.microsoft.com/office/powerpoint/2010/main" val="7221284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EEK 4 ARS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38" y="181247"/>
            <a:ext cx="8525715"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957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EEK 5 HALIM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46" y="181247"/>
            <a:ext cx="8525700"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670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EEK 6 HOLY WEE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46" y="181247"/>
            <a:ext cx="8525700"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626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OLY WEE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8" name="Picture 3">
            <a:extLst>
              <a:ext uri="{FF2B5EF4-FFF2-40B4-BE49-F238E27FC236}">
                <a16:creationId xmlns:a16="http://schemas.microsoft.com/office/drawing/2014/main" id="{F032B4E0-C137-4157-8EF8-D6632C15A3B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tretch>
            <a:fillRect/>
          </a:stretch>
        </p:blipFill>
        <p:spPr bwMode="auto">
          <a:xfrm>
            <a:off x="397253" y="181247"/>
            <a:ext cx="8525686"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21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1 Jamila Banglades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3" name="Picture 2">
            <a:extLst>
              <a:ext uri="{FF2B5EF4-FFF2-40B4-BE49-F238E27FC236}">
                <a16:creationId xmlns:a16="http://schemas.microsoft.com/office/drawing/2014/main" id="{EF093420-5D2E-4861-A8B6-4CEB778224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7232" y="255037"/>
            <a:ext cx="9009634" cy="431823"/>
          </a:xfrm>
          <a:prstGeom prst="rect">
            <a:avLst/>
          </a:prstGeom>
        </p:spPr>
      </p:pic>
    </p:spTree>
    <p:extLst>
      <p:ext uri="{BB962C8B-B14F-4D97-AF65-F5344CB8AC3E}">
        <p14:creationId xmlns:p14="http://schemas.microsoft.com/office/powerpoint/2010/main" val="167465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2 Margret Solomon Island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3" name="Picture 2">
            <a:extLst>
              <a:ext uri="{FF2B5EF4-FFF2-40B4-BE49-F238E27FC236}">
                <a16:creationId xmlns:a16="http://schemas.microsoft.com/office/drawing/2014/main" id="{EF093420-5D2E-4861-A8B6-4CEB778224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7231" y="255037"/>
            <a:ext cx="9009633" cy="431823"/>
          </a:xfrm>
          <a:prstGeom prst="rect">
            <a:avLst/>
          </a:prstGeom>
        </p:spPr>
      </p:pic>
    </p:spTree>
    <p:extLst>
      <p:ext uri="{BB962C8B-B14F-4D97-AF65-F5344CB8AC3E}">
        <p14:creationId xmlns:p14="http://schemas.microsoft.com/office/powerpoint/2010/main" val="3505551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3 Oliva Tanzan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3" name="Picture 2">
            <a:extLst>
              <a:ext uri="{FF2B5EF4-FFF2-40B4-BE49-F238E27FC236}">
                <a16:creationId xmlns:a16="http://schemas.microsoft.com/office/drawing/2014/main" id="{EF093420-5D2E-4861-A8B6-4CEB778224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7232" y="222265"/>
            <a:ext cx="12297213" cy="589392"/>
          </a:xfrm>
          <a:prstGeom prst="rect">
            <a:avLst/>
          </a:prstGeom>
        </p:spPr>
      </p:pic>
    </p:spTree>
    <p:extLst>
      <p:ext uri="{BB962C8B-B14F-4D97-AF65-F5344CB8AC3E}">
        <p14:creationId xmlns:p14="http://schemas.microsoft.com/office/powerpoint/2010/main" val="6731015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4 Arsad Indones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3" name="Picture 2">
            <a:extLst>
              <a:ext uri="{FF2B5EF4-FFF2-40B4-BE49-F238E27FC236}">
                <a16:creationId xmlns:a16="http://schemas.microsoft.com/office/drawing/2014/main" id="{EF093420-5D2E-4861-A8B6-4CEB778224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7244" y="197639"/>
            <a:ext cx="10419038" cy="499374"/>
          </a:xfrm>
          <a:prstGeom prst="rect">
            <a:avLst/>
          </a:prstGeom>
        </p:spPr>
      </p:pic>
    </p:spTree>
    <p:extLst>
      <p:ext uri="{BB962C8B-B14F-4D97-AF65-F5344CB8AC3E}">
        <p14:creationId xmlns:p14="http://schemas.microsoft.com/office/powerpoint/2010/main" val="3446482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5 Halima Banglades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pic>
        <p:nvPicPr>
          <p:cNvPr id="3" name="Picture 2">
            <a:extLst>
              <a:ext uri="{FF2B5EF4-FFF2-40B4-BE49-F238E27FC236}">
                <a16:creationId xmlns:a16="http://schemas.microsoft.com/office/drawing/2014/main" id="{EF093420-5D2E-4861-A8B6-4CEB778224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7232" y="264276"/>
            <a:ext cx="8984561" cy="430621"/>
          </a:xfrm>
          <a:prstGeom prst="rect">
            <a:avLst/>
          </a:prstGeom>
        </p:spPr>
      </p:pic>
    </p:spTree>
    <p:extLst>
      <p:ext uri="{BB962C8B-B14F-4D97-AF65-F5344CB8AC3E}">
        <p14:creationId xmlns:p14="http://schemas.microsoft.com/office/powerpoint/2010/main" val="3289321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Story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0"/>
            <a:ext cx="9906000" cy="68686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6" name="Slide Number Placeholder 5"/>
          <p:cNvSpPr>
            <a:spLocks noGrp="1"/>
          </p:cNvSpPr>
          <p:nvPr>
            <p:ph type="sldNum" sz="quarter" idx="12"/>
          </p:nvPr>
        </p:nvSpPr>
        <p:spPr>
          <a:xfrm>
            <a:off x="6996113" y="6490425"/>
            <a:ext cx="2387710" cy="155463"/>
          </a:xfrm>
          <a:prstGeom prst="rect">
            <a:avLst/>
          </a:prstGeom>
        </p:spPr>
        <p:txBody>
          <a:bodyPr/>
          <a:lstStyle/>
          <a:p>
            <a:fld id="{330EA680-D336-4FF7-8B7A-9848BB0A1C32}" type="slidenum">
              <a:rPr lang="en-US" smtClean="0"/>
              <a:t>‹#›</a:t>
            </a:fld>
            <a:endParaRPr lang="en-US"/>
          </a:p>
        </p:txBody>
      </p:sp>
      <p:sp>
        <p:nvSpPr>
          <p:cNvPr id="14" name="TextBox 13">
            <a:extLst>
              <a:ext uri="{FF2B5EF4-FFF2-40B4-BE49-F238E27FC236}">
                <a16:creationId xmlns:a16="http://schemas.microsoft.com/office/drawing/2014/main" id="{50B531F3-FDAB-49FD-9C82-183B93137887}"/>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5" name="Picture 14">
            <a:extLst>
              <a:ext uri="{FF2B5EF4-FFF2-40B4-BE49-F238E27FC236}">
                <a16:creationId xmlns:a16="http://schemas.microsoft.com/office/drawing/2014/main" id="{F1ECE8F2-AAB3-43E8-95E8-A4BB25A21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pic>
        <p:nvPicPr>
          <p:cNvPr id="16" name="Picture 15">
            <a:extLst>
              <a:ext uri="{FF2B5EF4-FFF2-40B4-BE49-F238E27FC236}">
                <a16:creationId xmlns:a16="http://schemas.microsoft.com/office/drawing/2014/main" id="{FEAEF0C9-B85B-438D-B723-A94CE70C14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8907" y="6462035"/>
            <a:ext cx="1494412" cy="199385"/>
          </a:xfrm>
          <a:prstGeom prst="rect">
            <a:avLst/>
          </a:prstGeom>
        </p:spPr>
      </p:pic>
    </p:spTree>
    <p:extLst>
      <p:ext uri="{BB962C8B-B14F-4D97-AF65-F5344CB8AC3E}">
        <p14:creationId xmlns:p14="http://schemas.microsoft.com/office/powerpoint/2010/main" val="56846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reserve="1" userDrawn="1">
  <p:cSld name="Front Matter - Text Page (2 Columns)">
    <p:spTree>
      <p:nvGrpSpPr>
        <p:cNvPr id="1" name="Shape 63"/>
        <p:cNvGrpSpPr/>
        <p:nvPr/>
      </p:nvGrpSpPr>
      <p:grpSpPr>
        <a:xfrm>
          <a:off x="0" y="0"/>
          <a:ext cx="0" cy="0"/>
          <a:chOff x="0" y="0"/>
          <a:chExt cx="0" cy="0"/>
        </a:xfrm>
      </p:grpSpPr>
      <p:sp>
        <p:nvSpPr>
          <p:cNvPr id="5" name="Rectangle 4">
            <a:extLst>
              <a:ext uri="{FF2B5EF4-FFF2-40B4-BE49-F238E27FC236}">
                <a16:creationId xmlns:a16="http://schemas.microsoft.com/office/drawing/2014/main" id="{FB85EF02-8B71-4932-9A0F-6D7B3056128E}"/>
              </a:ext>
            </a:extLst>
          </p:cNvPr>
          <p:cNvSpPr/>
          <p:nvPr userDrawn="1"/>
        </p:nvSpPr>
        <p:spPr>
          <a:xfrm>
            <a:off x="0" y="-53363"/>
            <a:ext cx="9906000" cy="1006475"/>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1">
              <a:latin typeface="Roboto Light" panose="02000000000000000000" pitchFamily="2" charset="0"/>
            </a:endParaRPr>
          </a:p>
        </p:txBody>
      </p:sp>
      <p:sp>
        <p:nvSpPr>
          <p:cNvPr id="2" name="Google Shape;106;p4">
            <a:extLst>
              <a:ext uri="{FF2B5EF4-FFF2-40B4-BE49-F238E27FC236}">
                <a16:creationId xmlns:a16="http://schemas.microsoft.com/office/drawing/2014/main" id="{535F4ADA-8B55-EA40-BC54-AA3A9135EEC5}"/>
              </a:ext>
            </a:extLst>
          </p:cNvPr>
          <p:cNvSpPr/>
          <p:nvPr userDrawn="1"/>
        </p:nvSpPr>
        <p:spPr>
          <a:xfrm>
            <a:off x="0" y="0"/>
            <a:ext cx="9906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11" name="Text Placeholder 2">
            <a:extLst>
              <a:ext uri="{FF2B5EF4-FFF2-40B4-BE49-F238E27FC236}">
                <a16:creationId xmlns:a16="http://schemas.microsoft.com/office/drawing/2014/main" id="{F595F248-3C44-814D-AD83-84AE678EB5FE}"/>
              </a:ext>
            </a:extLst>
          </p:cNvPr>
          <p:cNvSpPr>
            <a:spLocks noGrp="1"/>
          </p:cNvSpPr>
          <p:nvPr>
            <p:ph type="body" sz="quarter" idx="10" hasCustomPrompt="1"/>
          </p:nvPr>
        </p:nvSpPr>
        <p:spPr>
          <a:xfrm>
            <a:off x="264420" y="142914"/>
            <a:ext cx="6298306" cy="590550"/>
          </a:xfrm>
          <a:prstGeom prst="rect">
            <a:avLst/>
          </a:prstGeom>
        </p:spPr>
        <p:txBody>
          <a:bodyPr anchor="ctr"/>
          <a:lstStyle>
            <a:lvl1pPr>
              <a:defRPr sz="2400" b="1" i="0">
                <a:solidFill>
                  <a:schemeClr val="bg1"/>
                </a:solidFill>
                <a:latin typeface="Roboto" pitchFamily="2" charset="0"/>
                <a:ea typeface="Roboto Light" panose="02000000000000000000" pitchFamily="2" charset="0"/>
                <a:cs typeface="Roboto" pitchFamily="2" charset="0"/>
              </a:defRPr>
            </a:lvl1pPr>
            <a:lvl2pPr>
              <a:defRPr sz="4000" b="1" i="0">
                <a:solidFill>
                  <a:schemeClr val="accent2"/>
                </a:solidFill>
                <a:latin typeface="Arial Black" panose="020B0604020202020204" pitchFamily="34" charset="0"/>
                <a:cs typeface="Arial Black" panose="020B0604020202020204" pitchFamily="34" charset="0"/>
              </a:defRPr>
            </a:lvl2pPr>
            <a:lvl3pPr>
              <a:defRPr sz="4000" b="1" i="0">
                <a:solidFill>
                  <a:schemeClr val="accent2"/>
                </a:solidFill>
                <a:latin typeface="Arial Black" panose="020B0604020202020204" pitchFamily="34" charset="0"/>
                <a:cs typeface="Arial Black" panose="020B0604020202020204" pitchFamily="34" charset="0"/>
              </a:defRPr>
            </a:lvl3pPr>
            <a:lvl4pPr>
              <a:defRPr sz="4000" b="1" i="0">
                <a:solidFill>
                  <a:schemeClr val="accent2"/>
                </a:solidFill>
                <a:latin typeface="Arial Black" panose="020B0604020202020204" pitchFamily="34" charset="0"/>
                <a:cs typeface="Arial Black" panose="020B0604020202020204" pitchFamily="34" charset="0"/>
              </a:defRPr>
            </a:lvl4pPr>
            <a:lvl5pPr>
              <a:defRPr sz="4000" b="1" i="0">
                <a:solidFill>
                  <a:schemeClr val="accent2"/>
                </a:solidFill>
                <a:latin typeface="Arial Black" panose="020B0604020202020204" pitchFamily="34" charset="0"/>
                <a:cs typeface="Arial Black" panose="020B0604020202020204" pitchFamily="34" charset="0"/>
              </a:defRPr>
            </a:lvl5pPr>
          </a:lstStyle>
          <a:p>
            <a:pPr lvl="0"/>
            <a:r>
              <a:rPr lang="en-GB"/>
              <a:t>CLICK TO EDIT MASTER</a:t>
            </a:r>
            <a:endParaRPr lang="en-US"/>
          </a:p>
        </p:txBody>
      </p:sp>
      <p:sp>
        <p:nvSpPr>
          <p:cNvPr id="16" name="Text Placeholder 15">
            <a:extLst>
              <a:ext uri="{FF2B5EF4-FFF2-40B4-BE49-F238E27FC236}">
                <a16:creationId xmlns:a16="http://schemas.microsoft.com/office/drawing/2014/main" id="{8A4EFD67-31CA-4CBF-9830-91674CC141E1}"/>
              </a:ext>
            </a:extLst>
          </p:cNvPr>
          <p:cNvSpPr>
            <a:spLocks noGrp="1"/>
          </p:cNvSpPr>
          <p:nvPr>
            <p:ph type="body" sz="quarter" idx="16" hasCustomPrompt="1"/>
          </p:nvPr>
        </p:nvSpPr>
        <p:spPr>
          <a:xfrm>
            <a:off x="264418" y="1171254"/>
            <a:ext cx="9406133" cy="5389203"/>
          </a:xfrm>
          <a:prstGeom prst="rect">
            <a:avLst/>
          </a:prstGeom>
        </p:spPr>
        <p:txBody>
          <a:bodyPr numCol="2" spcCol="180000"/>
          <a:lstStyle>
            <a:lvl1pPr marL="0" marR="0" indent="0" algn="l" defTabSz="914423" rtl="0" eaLnBrk="1" fontAlgn="auto" latinLnBrk="0" hangingPunct="1">
              <a:lnSpc>
                <a:spcPct val="100000"/>
              </a:lnSpc>
              <a:spcBef>
                <a:spcPts val="0"/>
              </a:spcBef>
              <a:spcAft>
                <a:spcPts val="600"/>
              </a:spcAft>
              <a:buClr>
                <a:srgbClr val="000000"/>
              </a:buClr>
              <a:buSzTx/>
              <a:buFont typeface="Arial"/>
              <a:buNone/>
              <a:tabLst/>
              <a:defRPr lang="en-GB" sz="1100" b="0" i="0" u="none" strike="noStrike" cap="none" dirty="0" smtClean="0">
                <a:solidFill>
                  <a:schemeClr val="dk1"/>
                </a:solidFill>
                <a:latin typeface="Roboto Light" panose="02000000000000000000" pitchFamily="2" charset="0"/>
                <a:ea typeface="Roboto Light" panose="02000000000000000000" pitchFamily="2" charset="0"/>
                <a:cs typeface="Arial"/>
                <a:sym typeface="Arial"/>
              </a:defRPr>
            </a:lvl1pPr>
            <a:lvl2pPr>
              <a:defRPr/>
            </a:lvl2pPr>
            <a:lvl3pPr>
              <a:defRPr/>
            </a:lvl3pPr>
            <a:lvl4pPr>
              <a:defRPr/>
            </a:lvl4pPr>
            <a:lvl5pPr>
              <a:defRPr/>
            </a:lvl5pPr>
          </a:lstStyle>
          <a:p>
            <a:pPr marL="0" marR="0" lvl="0" indent="0" algn="l" rtl="0">
              <a:lnSpc>
                <a:spcPct val="100000"/>
              </a:lnSpc>
              <a:spcBef>
                <a:spcPts val="0"/>
              </a:spcBef>
              <a:spcAft>
                <a:spcPts val="0"/>
              </a:spcAft>
              <a:buClr>
                <a:srgbClr val="000000"/>
              </a:buClr>
              <a:buFont typeface="Arial"/>
              <a:buNone/>
            </a:pPr>
            <a:r>
              <a:rPr lang="en-GB"/>
              <a:t>Click to edit master text styles</a:t>
            </a:r>
          </a:p>
        </p:txBody>
      </p:sp>
    </p:spTree>
    <p:extLst>
      <p:ext uri="{BB962C8B-B14F-4D97-AF65-F5344CB8AC3E}">
        <p14:creationId xmlns:p14="http://schemas.microsoft.com/office/powerpoint/2010/main" val="1708710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See Comprehenson and tre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BEDEA1-D15A-448A-9785-569BF26BAAB3}"/>
              </a:ext>
            </a:extLst>
          </p:cNvPr>
          <p:cNvSpPr/>
          <p:nvPr userDrawn="1"/>
        </p:nvSpPr>
        <p:spPr>
          <a:xfrm>
            <a:off x="0" y="1"/>
            <a:ext cx="9906000" cy="513280"/>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sp>
        <p:nvSpPr>
          <p:cNvPr id="2" name="Title 1"/>
          <p:cNvSpPr>
            <a:spLocks noGrp="1"/>
          </p:cNvSpPr>
          <p:nvPr>
            <p:ph type="title"/>
          </p:nvPr>
        </p:nvSpPr>
        <p:spPr>
          <a:xfrm>
            <a:off x="503771" y="580271"/>
            <a:ext cx="8861648" cy="415140"/>
          </a:xfrm>
          <a:prstGeom prst="rect">
            <a:avLst/>
          </a:prstGeom>
        </p:spPr>
        <p:txBody>
          <a:bodyPr>
            <a:normAutofit/>
          </a:bodyPr>
          <a:lstStyle>
            <a:lvl1pPr>
              <a:defRPr sz="1385">
                <a:solidFill>
                  <a:schemeClr val="accent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522176" y="995411"/>
            <a:ext cx="8861648" cy="5339867"/>
          </a:xfrm>
          <a:prstGeom prst="rect">
            <a:avLst/>
          </a:prstGeom>
        </p:spPr>
        <p:txBody>
          <a:bodyPr numCol="2" spcCol="360000"/>
          <a:lstStyle>
            <a:lvl1pPr marL="0" indent="0">
              <a:buNone/>
              <a:defRPr/>
            </a:lvl1pPr>
            <a:lvl2pPr marL="237390" indent="0">
              <a:buNone/>
              <a:defRPr/>
            </a:lvl2pPr>
            <a:lvl3pPr marL="474779" indent="0">
              <a:buNone/>
              <a:defRPr/>
            </a:lvl3pPr>
            <a:lvl4pPr marL="712169" indent="0">
              <a:buNone/>
              <a:defRPr/>
            </a:lvl4pPr>
            <a:lvl5pPr marL="94955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016B842-8CCE-4701-9157-5E66280395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71007" y="218176"/>
            <a:ext cx="1494412" cy="199385"/>
          </a:xfrm>
          <a:prstGeom prst="rect">
            <a:avLst/>
          </a:prstGeom>
        </p:spPr>
      </p:pic>
      <p:sp>
        <p:nvSpPr>
          <p:cNvPr id="11" name="TextBox 10">
            <a:extLst>
              <a:ext uri="{FF2B5EF4-FFF2-40B4-BE49-F238E27FC236}">
                <a16:creationId xmlns:a16="http://schemas.microsoft.com/office/drawing/2014/main" id="{62E52B8F-D15D-4DC4-8A6A-524B68A61BCF}"/>
              </a:ext>
            </a:extLst>
          </p:cNvPr>
          <p:cNvSpPr txBox="1"/>
          <p:nvPr userDrawn="1"/>
        </p:nvSpPr>
        <p:spPr>
          <a:xfrm>
            <a:off x="397231" y="6496367"/>
            <a:ext cx="3529468" cy="180386"/>
          </a:xfrm>
          <a:prstGeom prst="rect">
            <a:avLst/>
          </a:prstGeom>
          <a:ln>
            <a:noFill/>
            <a:prstDash val="sysDot"/>
          </a:ln>
        </p:spPr>
        <p:txBody>
          <a:bodyPr vert="horz" wrap="square" lIns="63305" tIns="31652" rIns="63305" bIns="31652" rtlCol="0" anchor="t">
            <a:normAutofit lnSpcReduction="10000"/>
          </a:bodyPr>
          <a:lstStyle/>
          <a:p>
            <a:pPr marL="0" indent="0" algn="l">
              <a:buNone/>
            </a:pPr>
            <a:r>
              <a:rPr lang="en-AU" sz="831" b="1">
                <a:solidFill>
                  <a:schemeClr val="accent1"/>
                </a:solidFill>
                <a:latin typeface="Arial" panose="020B0604020202020204" pitchFamily="34" charset="0"/>
                <a:cs typeface="Arial" panose="020B0604020202020204" pitchFamily="34" charset="0"/>
              </a:rPr>
              <a:t>lent.caritas.org.au</a:t>
            </a:r>
          </a:p>
        </p:txBody>
      </p:sp>
      <p:pic>
        <p:nvPicPr>
          <p:cNvPr id="12" name="Picture 11">
            <a:extLst>
              <a:ext uri="{FF2B5EF4-FFF2-40B4-BE49-F238E27FC236}">
                <a16:creationId xmlns:a16="http://schemas.microsoft.com/office/drawing/2014/main" id="{4C3E999E-30E5-439C-A438-4C54343E73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6155" y="6456723"/>
            <a:ext cx="1395653" cy="199385"/>
          </a:xfrm>
          <a:prstGeom prst="rect">
            <a:avLst/>
          </a:prstGeom>
        </p:spPr>
      </p:pic>
    </p:spTree>
    <p:extLst>
      <p:ext uri="{BB962C8B-B14F-4D97-AF65-F5344CB8AC3E}">
        <p14:creationId xmlns:p14="http://schemas.microsoft.com/office/powerpoint/2010/main" val="19120193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6D3539-5EEE-4AF4-8B47-00F7C7EB9C07}"/>
              </a:ext>
            </a:extLst>
          </p:cNvPr>
          <p:cNvSpPr txBox="1"/>
          <p:nvPr userDrawn="1"/>
        </p:nvSpPr>
        <p:spPr>
          <a:xfrm>
            <a:off x="8513806" y="162539"/>
            <a:ext cx="1053071" cy="2515076"/>
          </a:xfrm>
          <a:prstGeom prst="rect">
            <a:avLst/>
          </a:prstGeom>
          <a:ln>
            <a:noFill/>
            <a:prstDash val="sysDot"/>
          </a:ln>
        </p:spPr>
        <p:txBody>
          <a:bodyPr vert="vert" wrap="square" lIns="63305" tIns="31652" rIns="63305" bIns="31652" rtlCol="0" anchor="t">
            <a:normAutofit/>
          </a:bodyPr>
          <a:lstStyle/>
          <a:p>
            <a:pPr marL="0" indent="0" algn="l">
              <a:buNone/>
            </a:pPr>
            <a:r>
              <a:rPr lang="en-AU" sz="1246">
                <a:solidFill>
                  <a:schemeClr val="accent1"/>
                </a:solidFill>
                <a:latin typeface="Arial" panose="020B0604020202020204" pitchFamily="34" charset="0"/>
                <a:ea typeface="Roboto" pitchFamily="2" charset="0"/>
                <a:cs typeface="Arial" panose="020B0604020202020204" pitchFamily="34" charset="0"/>
              </a:rPr>
              <a:t>WORLD MAP</a:t>
            </a:r>
          </a:p>
        </p:txBody>
      </p:sp>
    </p:spTree>
    <p:extLst>
      <p:ext uri="{BB962C8B-B14F-4D97-AF65-F5344CB8AC3E}">
        <p14:creationId xmlns:p14="http://schemas.microsoft.com/office/powerpoint/2010/main" val="11684004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LOGO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F72BC0-6F92-4159-81B2-09682CF270AB}"/>
              </a:ext>
            </a:extLst>
          </p:cNvPr>
          <p:cNvSpPr/>
          <p:nvPr userDrawn="1"/>
        </p:nvSpPr>
        <p:spPr>
          <a:xfrm>
            <a:off x="0" y="1"/>
            <a:ext cx="9906000" cy="577189"/>
          </a:xfrm>
          <a:prstGeom prst="rect">
            <a:avLst/>
          </a:prstGeom>
          <a:ln>
            <a:solidFill>
              <a:srgbClr val="006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69">
              <a:latin typeface="Arial" panose="020B0604020202020204" pitchFamily="34" charset="0"/>
            </a:endParaRPr>
          </a:p>
        </p:txBody>
      </p:sp>
      <p:pic>
        <p:nvPicPr>
          <p:cNvPr id="12" name="Picture 11">
            <a:extLst>
              <a:ext uri="{FF2B5EF4-FFF2-40B4-BE49-F238E27FC236}">
                <a16:creationId xmlns:a16="http://schemas.microsoft.com/office/drawing/2014/main" id="{2869B7F2-81E1-4990-8C2C-CD83D1244F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9974" y="243720"/>
            <a:ext cx="1868012" cy="249231"/>
          </a:xfrm>
          <a:prstGeom prst="rect">
            <a:avLst/>
          </a:prstGeom>
        </p:spPr>
      </p:pic>
    </p:spTree>
    <p:extLst>
      <p:ext uri="{BB962C8B-B14F-4D97-AF65-F5344CB8AC3E}">
        <p14:creationId xmlns:p14="http://schemas.microsoft.com/office/powerpoint/2010/main" val="26495041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theme" Target="../theme/theme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62" r:id="rId1"/>
    <p:sldLayoutId id="2147483763" r:id="rId2"/>
    <p:sldLayoutId id="2147483697" r:id="rId3"/>
    <p:sldLayoutId id="2147483739" r:id="rId4"/>
    <p:sldLayoutId id="2147483837" r:id="rId5"/>
    <p:sldLayoutId id="2147483812" r:id="rId6"/>
    <p:sldLayoutId id="2147483764" r:id="rId7"/>
    <p:sldLayoutId id="2147483695" r:id="rId8"/>
    <p:sldLayoutId id="2147483699" r:id="rId9"/>
    <p:sldLayoutId id="2147483832" r:id="rId10"/>
    <p:sldLayoutId id="2147483731" r:id="rId11"/>
    <p:sldLayoutId id="2147483834" r:id="rId12"/>
    <p:sldLayoutId id="2147483742" r:id="rId13"/>
    <p:sldLayoutId id="2147483734" r:id="rId14"/>
    <p:sldLayoutId id="2147483735" r:id="rId15"/>
    <p:sldLayoutId id="2147483736" r:id="rId16"/>
    <p:sldLayoutId id="2147483737" r:id="rId17"/>
    <p:sldLayoutId id="2147483738" r:id="rId18"/>
    <p:sldLayoutId id="2147483845" r:id="rId19"/>
    <p:sldLayoutId id="2147483846" r:id="rId20"/>
    <p:sldLayoutId id="2147483732" r:id="rId21"/>
    <p:sldLayoutId id="2147483848" r:id="rId22"/>
    <p:sldLayoutId id="2147483706" r:id="rId23"/>
    <p:sldLayoutId id="2147483665" r:id="rId24"/>
    <p:sldLayoutId id="2147483705" r:id="rId25"/>
    <p:sldLayoutId id="2147483714" r:id="rId26"/>
    <p:sldLayoutId id="2147483715" r:id="rId27"/>
    <p:sldLayoutId id="2147483716" r:id="rId28"/>
    <p:sldLayoutId id="2147483717"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849" r:id="rId40"/>
    <p:sldLayoutId id="2147483741" r:id="rId41"/>
    <p:sldLayoutId id="2147483740" r:id="rId42"/>
    <p:sldLayoutId id="2147483852" r:id="rId43"/>
    <p:sldLayoutId id="2147483835" r:id="rId44"/>
    <p:sldLayoutId id="2147483853" r:id="rId45"/>
    <p:sldLayoutId id="2147483744" r:id="rId46"/>
    <p:sldLayoutId id="2147483855" r:id="rId47"/>
    <p:sldLayoutId id="2147483743" r:id="rId48"/>
    <p:sldLayoutId id="2147483857" r:id="rId49"/>
    <p:sldLayoutId id="2147483858" r:id="rId50"/>
    <p:sldLayoutId id="2147483859" r:id="rId51"/>
    <p:sldLayoutId id="2147483860" r:id="rId52"/>
    <p:sldLayoutId id="2147483861" r:id="rId53"/>
    <p:sldLayoutId id="2147483862" r:id="rId54"/>
    <p:sldLayoutId id="2147483863" r:id="rId55"/>
    <p:sldLayoutId id="2147483864" r:id="rId56"/>
    <p:sldLayoutId id="2147483865" r:id="rId57"/>
    <p:sldLayoutId id="2147483866" r:id="rId58"/>
    <p:sldLayoutId id="2147483867" r:id="rId59"/>
    <p:sldLayoutId id="2147483868" r:id="rId60"/>
    <p:sldLayoutId id="2147483869" r:id="rId6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37546579"/>
      </p:ext>
    </p:extLst>
  </p:cSld>
  <p:clrMap bg1="lt1" tx1="dk1" bg2="dk2" tx2="lt2" accent1="accent1" accent2="accent2" accent3="accent3" accent4="accent4" accent5="accent5" accent6="accent6" hlink="hlink" folHlink="folHlink"/>
  <p:sldLayoutIdLst>
    <p:sldLayoutId id="2147483730"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666809"/>
      </p:ext>
    </p:extLst>
  </p:cSld>
  <p:clrMap bg1="lt1" tx1="dk1" bg2="lt2" tx2="dk2" accent1="accent1" accent2="accent2" accent3="accent3" accent4="accent4" accent5="accent5" accent6="accent6" hlink="hlink" folHlink="folHlink"/>
  <p:sldLayoutIdLst>
    <p:sldLayoutId id="2147483847" r:id="rId1"/>
    <p:sldLayoutId id="2147483733" r:id="rId2"/>
    <p:sldLayoutId id="2147483840" r:id="rId3"/>
    <p:sldLayoutId id="2147483841" r:id="rId4"/>
    <p:sldLayoutId id="2147483842" r:id="rId5"/>
    <p:sldLayoutId id="2147483843" r:id="rId6"/>
    <p:sldLayoutId id="2147483844" r:id="rId7"/>
    <p:sldLayoutId id="2147483836" r:id="rId8"/>
    <p:sldLayoutId id="2147483851" r:id="rId9"/>
    <p:sldLayoutId id="2147483850" r:id="rId10"/>
    <p:sldLayoutId id="2147483839" r:id="rId11"/>
    <p:sldLayoutId id="2147483856" r:id="rId12"/>
    <p:sldLayoutId id="214748385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Lst>
  <p:txStyles>
    <p:titleStyle>
      <a:lvl1pPr algn="l" defTabSz="474779" rtl="0" eaLnBrk="1" latinLnBrk="0" hangingPunct="1">
        <a:lnSpc>
          <a:spcPct val="90000"/>
        </a:lnSpc>
        <a:spcBef>
          <a:spcPct val="0"/>
        </a:spcBef>
        <a:buNone/>
        <a:defRPr sz="2285" kern="1200">
          <a:solidFill>
            <a:schemeClr val="tx1"/>
          </a:solidFill>
          <a:latin typeface="Arial" panose="020B0604020202020204" pitchFamily="34" charset="0"/>
          <a:ea typeface="+mj-ea"/>
          <a:cs typeface="+mj-cs"/>
        </a:defRPr>
      </a:lvl1pPr>
    </p:titleStyle>
    <p:bodyStyle>
      <a:lvl1pPr marL="118695" indent="-118695" algn="l" defTabSz="474779" rtl="0" eaLnBrk="1" latinLnBrk="0" hangingPunct="1">
        <a:lnSpc>
          <a:spcPct val="90000"/>
        </a:lnSpc>
        <a:spcBef>
          <a:spcPts val="519"/>
        </a:spcBef>
        <a:buFont typeface="Arial" panose="020B0604020202020204" pitchFamily="34" charset="0"/>
        <a:buChar char="•"/>
        <a:defRPr sz="1454" kern="1200">
          <a:solidFill>
            <a:schemeClr val="tx1"/>
          </a:solidFill>
          <a:latin typeface="Arial" panose="020B0604020202020204" pitchFamily="34" charset="0"/>
          <a:ea typeface="+mn-ea"/>
          <a:cs typeface="+mn-cs"/>
        </a:defRPr>
      </a:lvl1pPr>
      <a:lvl2pPr marL="356085" indent="-118695" algn="l" defTabSz="474779" rtl="0" eaLnBrk="1" latinLnBrk="0" hangingPunct="1">
        <a:lnSpc>
          <a:spcPct val="90000"/>
        </a:lnSpc>
        <a:spcBef>
          <a:spcPts val="260"/>
        </a:spcBef>
        <a:buFont typeface="Arial" panose="020B0604020202020204" pitchFamily="34" charset="0"/>
        <a:buChar char="•"/>
        <a:defRPr sz="1246" kern="1200">
          <a:solidFill>
            <a:schemeClr val="tx1"/>
          </a:solidFill>
          <a:latin typeface="Arial" panose="020B0604020202020204" pitchFamily="34" charset="0"/>
          <a:ea typeface="+mn-ea"/>
          <a:cs typeface="+mn-cs"/>
        </a:defRPr>
      </a:lvl2pPr>
      <a:lvl3pPr marL="593474" indent="-118695" algn="l" defTabSz="474779" rtl="0" eaLnBrk="1" latinLnBrk="0" hangingPunct="1">
        <a:lnSpc>
          <a:spcPct val="90000"/>
        </a:lnSpc>
        <a:spcBef>
          <a:spcPts val="260"/>
        </a:spcBef>
        <a:buFont typeface="Arial" panose="020B0604020202020204" pitchFamily="34" charset="0"/>
        <a:buChar char="•"/>
        <a:defRPr sz="1038" kern="1200">
          <a:solidFill>
            <a:schemeClr val="tx1"/>
          </a:solidFill>
          <a:latin typeface="Arial" panose="020B0604020202020204" pitchFamily="34" charset="0"/>
          <a:ea typeface="+mn-ea"/>
          <a:cs typeface="+mn-cs"/>
        </a:defRPr>
      </a:lvl3pPr>
      <a:lvl4pPr marL="830864" indent="-118695" algn="l" defTabSz="474779" rtl="0" eaLnBrk="1" latinLnBrk="0" hangingPunct="1">
        <a:lnSpc>
          <a:spcPct val="90000"/>
        </a:lnSpc>
        <a:spcBef>
          <a:spcPts val="260"/>
        </a:spcBef>
        <a:buFont typeface="Arial" panose="020B0604020202020204" pitchFamily="34" charset="0"/>
        <a:buChar char="•"/>
        <a:defRPr sz="969" kern="1200">
          <a:solidFill>
            <a:schemeClr val="tx1"/>
          </a:solidFill>
          <a:latin typeface="Arial" panose="020B0604020202020204" pitchFamily="34" charset="0"/>
          <a:ea typeface="+mn-ea"/>
          <a:cs typeface="+mn-cs"/>
        </a:defRPr>
      </a:lvl4pPr>
      <a:lvl5pPr marL="1068254" indent="-118695" algn="l" defTabSz="474779" rtl="0" eaLnBrk="1" latinLnBrk="0" hangingPunct="1">
        <a:lnSpc>
          <a:spcPct val="90000"/>
        </a:lnSpc>
        <a:spcBef>
          <a:spcPts val="260"/>
        </a:spcBef>
        <a:buFont typeface="Arial" panose="020B0604020202020204" pitchFamily="34" charset="0"/>
        <a:buChar char="•"/>
        <a:defRPr sz="969" kern="1200">
          <a:solidFill>
            <a:schemeClr val="tx1"/>
          </a:solidFill>
          <a:latin typeface="Arial" panose="020B0604020202020204" pitchFamily="34" charset="0"/>
          <a:ea typeface="+mn-ea"/>
          <a:cs typeface="+mn-cs"/>
        </a:defRPr>
      </a:lvl5pPr>
      <a:lvl6pPr marL="1305643" indent="-118695" algn="l" defTabSz="474779" rtl="0" eaLnBrk="1" latinLnBrk="0" hangingPunct="1">
        <a:lnSpc>
          <a:spcPct val="90000"/>
        </a:lnSpc>
        <a:spcBef>
          <a:spcPts val="260"/>
        </a:spcBef>
        <a:buFont typeface="Arial" panose="020B0604020202020204" pitchFamily="34" charset="0"/>
        <a:buChar char="•"/>
        <a:defRPr sz="969" kern="1200">
          <a:solidFill>
            <a:schemeClr val="tx1"/>
          </a:solidFill>
          <a:latin typeface="+mn-lt"/>
          <a:ea typeface="+mn-ea"/>
          <a:cs typeface="+mn-cs"/>
        </a:defRPr>
      </a:lvl6pPr>
      <a:lvl7pPr marL="1543033" indent="-118695" algn="l" defTabSz="474779" rtl="0" eaLnBrk="1" latinLnBrk="0" hangingPunct="1">
        <a:lnSpc>
          <a:spcPct val="90000"/>
        </a:lnSpc>
        <a:spcBef>
          <a:spcPts val="260"/>
        </a:spcBef>
        <a:buFont typeface="Arial" panose="020B0604020202020204" pitchFamily="34" charset="0"/>
        <a:buChar char="•"/>
        <a:defRPr sz="969" kern="1200">
          <a:solidFill>
            <a:schemeClr val="tx1"/>
          </a:solidFill>
          <a:latin typeface="+mn-lt"/>
          <a:ea typeface="+mn-ea"/>
          <a:cs typeface="+mn-cs"/>
        </a:defRPr>
      </a:lvl7pPr>
      <a:lvl8pPr marL="1780423" indent="-118695" algn="l" defTabSz="474779" rtl="0" eaLnBrk="1" latinLnBrk="0" hangingPunct="1">
        <a:lnSpc>
          <a:spcPct val="90000"/>
        </a:lnSpc>
        <a:spcBef>
          <a:spcPts val="260"/>
        </a:spcBef>
        <a:buFont typeface="Arial" panose="020B0604020202020204" pitchFamily="34" charset="0"/>
        <a:buChar char="•"/>
        <a:defRPr sz="969" kern="1200">
          <a:solidFill>
            <a:schemeClr val="tx1"/>
          </a:solidFill>
          <a:latin typeface="+mn-lt"/>
          <a:ea typeface="+mn-ea"/>
          <a:cs typeface="+mn-cs"/>
        </a:defRPr>
      </a:lvl8pPr>
      <a:lvl9pPr marL="2017812" indent="-118695" algn="l" defTabSz="474779" rtl="0" eaLnBrk="1" latinLnBrk="0" hangingPunct="1">
        <a:lnSpc>
          <a:spcPct val="90000"/>
        </a:lnSpc>
        <a:spcBef>
          <a:spcPts val="260"/>
        </a:spcBef>
        <a:buFont typeface="Arial" panose="020B0604020202020204" pitchFamily="34" charset="0"/>
        <a:buChar char="•"/>
        <a:defRPr sz="969" kern="1200">
          <a:solidFill>
            <a:schemeClr val="tx1"/>
          </a:solidFill>
          <a:latin typeface="+mn-lt"/>
          <a:ea typeface="+mn-ea"/>
          <a:cs typeface="+mn-cs"/>
        </a:defRPr>
      </a:lvl9pPr>
    </p:bodyStyle>
    <p:otherStyle>
      <a:defPPr>
        <a:defRPr lang="en-US"/>
      </a:defPPr>
      <a:lvl1pPr marL="0" algn="l" defTabSz="474779" rtl="0" eaLnBrk="1" latinLnBrk="0" hangingPunct="1">
        <a:defRPr sz="969" kern="1200">
          <a:solidFill>
            <a:schemeClr val="tx1"/>
          </a:solidFill>
          <a:latin typeface="+mn-lt"/>
          <a:ea typeface="+mn-ea"/>
          <a:cs typeface="+mn-cs"/>
        </a:defRPr>
      </a:lvl1pPr>
      <a:lvl2pPr marL="237390" algn="l" defTabSz="474779" rtl="0" eaLnBrk="1" latinLnBrk="0" hangingPunct="1">
        <a:defRPr sz="969" kern="1200">
          <a:solidFill>
            <a:schemeClr val="tx1"/>
          </a:solidFill>
          <a:latin typeface="+mn-lt"/>
          <a:ea typeface="+mn-ea"/>
          <a:cs typeface="+mn-cs"/>
        </a:defRPr>
      </a:lvl2pPr>
      <a:lvl3pPr marL="474779" algn="l" defTabSz="474779" rtl="0" eaLnBrk="1" latinLnBrk="0" hangingPunct="1">
        <a:defRPr sz="969" kern="1200">
          <a:solidFill>
            <a:schemeClr val="tx1"/>
          </a:solidFill>
          <a:latin typeface="+mn-lt"/>
          <a:ea typeface="+mn-ea"/>
          <a:cs typeface="+mn-cs"/>
        </a:defRPr>
      </a:lvl3pPr>
      <a:lvl4pPr marL="712169" algn="l" defTabSz="474779" rtl="0" eaLnBrk="1" latinLnBrk="0" hangingPunct="1">
        <a:defRPr sz="969" kern="1200">
          <a:solidFill>
            <a:schemeClr val="tx1"/>
          </a:solidFill>
          <a:latin typeface="+mn-lt"/>
          <a:ea typeface="+mn-ea"/>
          <a:cs typeface="+mn-cs"/>
        </a:defRPr>
      </a:lvl4pPr>
      <a:lvl5pPr marL="949559" algn="l" defTabSz="474779" rtl="0" eaLnBrk="1" latinLnBrk="0" hangingPunct="1">
        <a:defRPr sz="969" kern="1200">
          <a:solidFill>
            <a:schemeClr val="tx1"/>
          </a:solidFill>
          <a:latin typeface="+mn-lt"/>
          <a:ea typeface="+mn-ea"/>
          <a:cs typeface="+mn-cs"/>
        </a:defRPr>
      </a:lvl5pPr>
      <a:lvl6pPr marL="1186948" algn="l" defTabSz="474779" rtl="0" eaLnBrk="1" latinLnBrk="0" hangingPunct="1">
        <a:defRPr sz="969" kern="1200">
          <a:solidFill>
            <a:schemeClr val="tx1"/>
          </a:solidFill>
          <a:latin typeface="+mn-lt"/>
          <a:ea typeface="+mn-ea"/>
          <a:cs typeface="+mn-cs"/>
        </a:defRPr>
      </a:lvl6pPr>
      <a:lvl7pPr marL="1424338" algn="l" defTabSz="474779" rtl="0" eaLnBrk="1" latinLnBrk="0" hangingPunct="1">
        <a:defRPr sz="969" kern="1200">
          <a:solidFill>
            <a:schemeClr val="tx1"/>
          </a:solidFill>
          <a:latin typeface="+mn-lt"/>
          <a:ea typeface="+mn-ea"/>
          <a:cs typeface="+mn-cs"/>
        </a:defRPr>
      </a:lvl7pPr>
      <a:lvl8pPr marL="1661728" algn="l" defTabSz="474779" rtl="0" eaLnBrk="1" latinLnBrk="0" hangingPunct="1">
        <a:defRPr sz="969" kern="1200">
          <a:solidFill>
            <a:schemeClr val="tx1"/>
          </a:solidFill>
          <a:latin typeface="+mn-lt"/>
          <a:ea typeface="+mn-ea"/>
          <a:cs typeface="+mn-cs"/>
        </a:defRPr>
      </a:lvl8pPr>
      <a:lvl9pPr marL="1899117" algn="l" defTabSz="474779" rtl="0" eaLnBrk="1" latinLnBrk="0" hangingPunct="1">
        <a:defRPr sz="9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5.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hyperlink" Target="https://ctgreport.niaa.gov.au/life-expectancy" TargetMode="Externa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88.jp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hyperlink" Target="https://www.miriamrosefoundation.org.au/dadirri/" TargetMode="Externa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hyperlink" Target="https://www.8ways.online/abou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bangarra.com.au/learning/education-resources/classroom-resources/brolga-2001/" TargetMode="External"/><Relationship Id="rId2" Type="http://schemas.openxmlformats.org/officeDocument/2006/relationships/hyperlink" Target="https://www.bangarra.com.au/" TargetMode="Externa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hyperlink" Target="https://www.caritas.org.au/learn/cst-toolkit/subsidiarity-and-participati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7" Type="http://schemas.openxmlformats.org/officeDocument/2006/relationships/image" Target="../media/image90.png"/><Relationship Id="rId2" Type="http://schemas.openxmlformats.org/officeDocument/2006/relationships/hyperlink" Target="https://www.caritas.org.au/complaints/" TargetMode="Externa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hyperlink" Target="http://www.caritas.org.au/sign-up/education/" TargetMode="External"/><Relationship Id="rId4" Type="http://schemas.openxmlformats.org/officeDocument/2006/relationships/hyperlink" Target="https://www.caritas.org.au/resources/school-resour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093A4E-309C-1C84-E3A8-85BE4F0FD5AC}"/>
              </a:ext>
            </a:extLst>
          </p:cNvPr>
          <p:cNvSpPr txBox="1"/>
          <p:nvPr/>
        </p:nvSpPr>
        <p:spPr>
          <a:xfrm>
            <a:off x="371059" y="2272715"/>
            <a:ext cx="91707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2800" b="1" dirty="0">
                <a:solidFill>
                  <a:srgbClr val="000000"/>
                </a:solidFill>
                <a:latin typeface="Roboto" pitchFamily="2" charset="0"/>
              </a:rPr>
              <a:t>First Nations people are advised that this resource and external links may contain images, voices and names of people who have died. </a:t>
            </a:r>
            <a:r>
              <a:rPr lang="en-US" sz="2800" dirty="0">
                <a:solidFill>
                  <a:srgbClr val="000000"/>
                </a:solidFill>
                <a:latin typeface="Roboto" pitchFamily="2" charset="0"/>
                <a:cs typeface="Arial"/>
              </a:rPr>
              <a:t>​</a:t>
            </a:r>
            <a:endParaRPr lang="en-US" dirty="0">
              <a:solidFill>
                <a:srgbClr val="000000"/>
              </a:solidFill>
              <a:latin typeface="Roboto" pitchFamily="2" charset="0"/>
            </a:endParaRPr>
          </a:p>
        </p:txBody>
      </p:sp>
    </p:spTree>
    <p:extLst>
      <p:ext uri="{BB962C8B-B14F-4D97-AF65-F5344CB8AC3E}">
        <p14:creationId xmlns:p14="http://schemas.microsoft.com/office/powerpoint/2010/main" val="213753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anice, standing in front of a lake with cliffs behind her in Arnhem Land, Australia.&#10;">
            <a:extLst>
              <a:ext uri="{FF2B5EF4-FFF2-40B4-BE49-F238E27FC236}">
                <a16:creationId xmlns:a16="http://schemas.microsoft.com/office/drawing/2014/main" id="{A0243190-33A9-40F3-9BC8-F47BD97CFB26}"/>
              </a:ext>
            </a:extLst>
          </p:cNvPr>
          <p:cNvPicPr preferRelativeResize="0">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3737113" y="319521"/>
            <a:ext cx="5905257" cy="5655600"/>
          </a:xfrm>
          <a:ln>
            <a:solidFill>
              <a:schemeClr val="accent1"/>
            </a:solidFill>
          </a:ln>
        </p:spPr>
      </p:pic>
      <p:sp>
        <p:nvSpPr>
          <p:cNvPr id="2" name="Text Placeholder 1">
            <a:extLst>
              <a:ext uri="{FF2B5EF4-FFF2-40B4-BE49-F238E27FC236}">
                <a16:creationId xmlns:a16="http://schemas.microsoft.com/office/drawing/2014/main" id="{04A485D7-C70D-4AB4-993A-72044B79B05D}"/>
              </a:ext>
            </a:extLst>
          </p:cNvPr>
          <p:cNvSpPr>
            <a:spLocks noGrp="1"/>
          </p:cNvSpPr>
          <p:nvPr>
            <p:ph type="body" sz="quarter" idx="11"/>
          </p:nvPr>
        </p:nvSpPr>
        <p:spPr/>
        <p:txBody>
          <a:bodyPr/>
          <a:lstStyle/>
          <a:p>
            <a:r>
              <a:rPr lang="en-US" sz="3600" dirty="0">
                <a:solidFill>
                  <a:schemeClr val="accent1"/>
                </a:solidFill>
              </a:rPr>
              <a:t>Janice’s Story</a:t>
            </a:r>
          </a:p>
          <a:p>
            <a:r>
              <a:rPr lang="en-US" b="0" dirty="0">
                <a:solidFill>
                  <a:schemeClr val="accent1"/>
                </a:solidFill>
              </a:rPr>
              <a:t>Australia</a:t>
            </a:r>
            <a:endParaRPr lang="en-AU" b="0" dirty="0">
              <a:solidFill>
                <a:schemeClr val="accent1"/>
              </a:solidFill>
            </a:endParaRPr>
          </a:p>
        </p:txBody>
      </p:sp>
      <p:sp>
        <p:nvSpPr>
          <p:cNvPr id="3" name="Text Placeholder 2">
            <a:extLst>
              <a:ext uri="{FF2B5EF4-FFF2-40B4-BE49-F238E27FC236}">
                <a16:creationId xmlns:a16="http://schemas.microsoft.com/office/drawing/2014/main" id="{826E62D5-1BAE-45AE-810C-D058229528F2}"/>
              </a:ext>
            </a:extLst>
          </p:cNvPr>
          <p:cNvSpPr>
            <a:spLocks noGrp="1"/>
          </p:cNvSpPr>
          <p:nvPr>
            <p:ph type="body" sz="quarter" idx="13"/>
          </p:nvPr>
        </p:nvSpPr>
        <p:spPr/>
        <p:txBody>
          <a:bodyPr lIns="91440" tIns="45720" rIns="91440" bIns="45720" anchor="t"/>
          <a:lstStyle/>
          <a:p>
            <a:r>
              <a:rPr lang="en-US" dirty="0">
                <a:solidFill>
                  <a:schemeClr val="accent1"/>
                </a:solidFill>
                <a:latin typeface="Roboto"/>
                <a:ea typeface="Roboto"/>
              </a:rPr>
              <a:t>Primary (3-6)</a:t>
            </a:r>
          </a:p>
          <a:p>
            <a:r>
              <a:rPr lang="en-US" dirty="0">
                <a:solidFill>
                  <a:schemeClr val="accent1"/>
                </a:solidFill>
                <a:latin typeface="Roboto"/>
                <a:ea typeface="Roboto"/>
              </a:rPr>
              <a:t>Case Study and Activities</a:t>
            </a:r>
            <a:endParaRPr lang="en-AU" dirty="0">
              <a:solidFill>
                <a:schemeClr val="accent1"/>
              </a:solidFill>
              <a:latin typeface="Roboto" pitchFamily="2" charset="0"/>
              <a:ea typeface="Roboto" pitchFamily="2" charset="0"/>
            </a:endParaRPr>
          </a:p>
        </p:txBody>
      </p:sp>
      <p:sp>
        <p:nvSpPr>
          <p:cNvPr id="4" name="TextBox 3">
            <a:extLst>
              <a:ext uri="{FF2B5EF4-FFF2-40B4-BE49-F238E27FC236}">
                <a16:creationId xmlns:a16="http://schemas.microsoft.com/office/drawing/2014/main" id="{AC506241-3C37-484A-AED3-36FCA84A25A3}"/>
              </a:ext>
            </a:extLst>
          </p:cNvPr>
          <p:cNvSpPr txBox="1"/>
          <p:nvPr/>
        </p:nvSpPr>
        <p:spPr>
          <a:xfrm>
            <a:off x="482940" y="6372413"/>
            <a:ext cx="2678598" cy="261610"/>
          </a:xfrm>
          <a:prstGeom prst="rect">
            <a:avLst/>
          </a:prstGeom>
          <a:noFill/>
        </p:spPr>
        <p:txBody>
          <a:bodyPr wrap="square" rtlCol="0">
            <a:spAutoFit/>
          </a:bodyPr>
          <a:lstStyle/>
          <a:p>
            <a:pPr algn="ctr"/>
            <a:r>
              <a:rPr lang="en-US" sz="1050" dirty="0">
                <a:solidFill>
                  <a:schemeClr val="bg2"/>
                </a:solidFill>
                <a:latin typeface="Roboto" pitchFamily="2" charset="0"/>
                <a:ea typeface="Roboto" pitchFamily="2" charset="0"/>
              </a:rPr>
              <a:t>All photos by Richard Wainwright</a:t>
            </a:r>
            <a:endParaRPr lang="en-AU" sz="1050" dirty="0">
              <a:solidFill>
                <a:schemeClr val="bg2"/>
              </a:solidFill>
              <a:latin typeface="Roboto" pitchFamily="2" charset="0"/>
              <a:ea typeface="Roboto" pitchFamily="2" charset="0"/>
            </a:endParaRPr>
          </a:p>
        </p:txBody>
      </p:sp>
    </p:spTree>
    <p:extLst>
      <p:ext uri="{BB962C8B-B14F-4D97-AF65-F5344CB8AC3E}">
        <p14:creationId xmlns:p14="http://schemas.microsoft.com/office/powerpoint/2010/main" val="287176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Janice standing in front of a lake with cliffs behind her in Arnhem Land, Australia.&#10;">
            <a:extLst>
              <a:ext uri="{FF2B5EF4-FFF2-40B4-BE49-F238E27FC236}">
                <a16:creationId xmlns:a16="http://schemas.microsoft.com/office/drawing/2014/main" id="{80CB80A1-1A7E-46E4-8FED-2CAC0C31EC85}"/>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264421" y="1233355"/>
            <a:ext cx="4688579" cy="5272272"/>
          </a:xfrm>
          <a:ln>
            <a:solidFill>
              <a:schemeClr val="accent1"/>
            </a:solidFill>
          </a:ln>
        </p:spPr>
      </p:pic>
      <p:sp>
        <p:nvSpPr>
          <p:cNvPr id="8" name="Text Placeholder 7">
            <a:extLst>
              <a:ext uri="{FF2B5EF4-FFF2-40B4-BE49-F238E27FC236}">
                <a16:creationId xmlns:a16="http://schemas.microsoft.com/office/drawing/2014/main" id="{E0C16B42-B585-48D4-B728-3383CA3E7BA6}"/>
              </a:ext>
            </a:extLst>
          </p:cNvPr>
          <p:cNvSpPr>
            <a:spLocks noGrp="1"/>
          </p:cNvSpPr>
          <p:nvPr>
            <p:ph type="body" sz="quarter" idx="14"/>
          </p:nvPr>
        </p:nvSpPr>
        <p:spPr/>
        <p:txBody>
          <a:bodyPr/>
          <a:lstStyle/>
          <a:p>
            <a:pPr fontAlgn="base">
              <a:spcAft>
                <a:spcPts val="600"/>
              </a:spcAft>
            </a:pPr>
            <a:r>
              <a:rPr lang="en-US" dirty="0"/>
              <a:t>Janice is a traditional dancer who tells her family’s stories through movements which have been handed down over generations. She is a proud </a:t>
            </a:r>
            <a:r>
              <a:rPr lang="en-US" dirty="0" err="1"/>
              <a:t>Wagilak</a:t>
            </a:r>
            <a:r>
              <a:rPr lang="en-US" dirty="0"/>
              <a:t> woman. She moved to a remote community in the Northern Territory of Australia when she was a young girl.</a:t>
            </a:r>
            <a:endParaRPr lang="en-AU" dirty="0"/>
          </a:p>
          <a:p>
            <a:pPr fontAlgn="base">
              <a:spcAft>
                <a:spcPts val="600"/>
              </a:spcAft>
            </a:pPr>
            <a:r>
              <a:rPr lang="en-US" dirty="0"/>
              <a:t>When she was 5, Janice began to learn how to dance her father’s culture and her mother’s culture. When Janice dances, she feels strong and connected to her parents and grandparents before her. </a:t>
            </a:r>
            <a:endParaRPr lang="en-AU" dirty="0"/>
          </a:p>
          <a:p>
            <a:pPr fontAlgn="base">
              <a:spcAft>
                <a:spcPts val="600"/>
              </a:spcAft>
            </a:pPr>
            <a:r>
              <a:rPr lang="en-US" b="1" dirty="0">
                <a:latin typeface="Roboto" pitchFamily="2" charset="0"/>
                <a:ea typeface="Roboto" pitchFamily="2" charset="0"/>
              </a:rPr>
              <a:t>“When I dance, I feel strong in my heart. It's like my grandfather and my grandmother are here with me,” Janice says.</a:t>
            </a:r>
            <a:r>
              <a:rPr lang="en-AU" b="1" dirty="0">
                <a:latin typeface="Roboto" pitchFamily="2" charset="0"/>
                <a:ea typeface="Roboto" pitchFamily="2" charset="0"/>
              </a:rPr>
              <a:t> </a:t>
            </a:r>
            <a:endParaRPr lang="en-AU" dirty="0">
              <a:latin typeface="Roboto" pitchFamily="2" charset="0"/>
              <a:ea typeface="Roboto" pitchFamily="2" charset="0"/>
            </a:endParaRPr>
          </a:p>
          <a:p>
            <a:pPr fontAlgn="base">
              <a:spcAft>
                <a:spcPts val="600"/>
              </a:spcAft>
            </a:pPr>
            <a:r>
              <a:rPr lang="en-US" dirty="0"/>
              <a:t>Janice knows that, as elders in her community grow older and pass away, she must share her knowledge with the younger generation. She and her family must help keep their culture strong.</a:t>
            </a:r>
            <a:endParaRPr lang="en-AU" dirty="0"/>
          </a:p>
          <a:p>
            <a:pPr fontAlgn="base">
              <a:spcAft>
                <a:spcPts val="600"/>
              </a:spcAft>
            </a:pPr>
            <a:r>
              <a:rPr lang="en-US" dirty="0"/>
              <a:t>But like many remote communities, Janice’s faces a range of challenges. There aren’t many jobs, opportunities for education are limited and First Nations people have lower life expectancy and poorer health than others in Australia.</a:t>
            </a:r>
            <a:r>
              <a:rPr lang="en-US" baseline="30000" dirty="0"/>
              <a:t>1</a:t>
            </a:r>
            <a:r>
              <a:rPr lang="en-AU" dirty="0"/>
              <a:t> </a:t>
            </a:r>
            <a:r>
              <a:rPr lang="en-US" dirty="0"/>
              <a:t>Loss of land, language and culture and the ongoing effects of </a:t>
            </a:r>
            <a:r>
              <a:rPr lang="en-US" dirty="0" err="1"/>
              <a:t>colonisation</a:t>
            </a:r>
            <a:r>
              <a:rPr lang="en-US" dirty="0"/>
              <a:t> also add to the problems for young people living in remote communities. Many leave their homes in search of work, moving to towns and cities where they may be more vulnerable.</a:t>
            </a:r>
            <a:r>
              <a:rPr lang="en-AU" dirty="0"/>
              <a:t> </a:t>
            </a:r>
          </a:p>
          <a:p>
            <a:pPr fontAlgn="base">
              <a:spcAft>
                <a:spcPts val="600"/>
              </a:spcAft>
            </a:pPr>
            <a:r>
              <a:rPr lang="en-US" dirty="0" err="1"/>
              <a:t>Djilpin</a:t>
            </a:r>
            <a:r>
              <a:rPr lang="en-US" dirty="0"/>
              <a:t> Arts Aboriginal Corporation is playing a big part in helping keep Janice’s community and culture strong. </a:t>
            </a:r>
            <a:endParaRPr lang="en-AU" dirty="0"/>
          </a:p>
          <a:p>
            <a:pPr fontAlgn="base">
              <a:spcAft>
                <a:spcPts val="600"/>
              </a:spcAft>
            </a:pPr>
            <a:endParaRPr lang="en-AU" dirty="0"/>
          </a:p>
          <a:p>
            <a:endParaRPr lang="en-AU" dirty="0"/>
          </a:p>
        </p:txBody>
      </p:sp>
      <p:sp>
        <p:nvSpPr>
          <p:cNvPr id="9" name="Text Placeholder 8">
            <a:extLst>
              <a:ext uri="{FF2B5EF4-FFF2-40B4-BE49-F238E27FC236}">
                <a16:creationId xmlns:a16="http://schemas.microsoft.com/office/drawing/2014/main" id="{4E0CB974-1211-4EA8-8736-492F2FD84338}"/>
              </a:ext>
            </a:extLst>
          </p:cNvPr>
          <p:cNvSpPr>
            <a:spLocks noGrp="1"/>
          </p:cNvSpPr>
          <p:nvPr>
            <p:ph type="body" sz="quarter" idx="15"/>
          </p:nvPr>
        </p:nvSpPr>
        <p:spPr>
          <a:xfrm>
            <a:off x="5217421" y="6038964"/>
            <a:ext cx="2753561" cy="549131"/>
          </a:xfrm>
        </p:spPr>
        <p:txBody>
          <a:bodyPr/>
          <a:lstStyle/>
          <a:p>
            <a:r>
              <a:rPr lang="en-US" b="1" dirty="0"/>
              <a:t>Janice stands in front of a lake in Northern Territory, Australia. </a:t>
            </a:r>
            <a:r>
              <a:rPr lang="en-US" dirty="0"/>
              <a:t>Photo: Richard Wainwright​</a:t>
            </a:r>
            <a:endParaRPr lang="en-AU" dirty="0"/>
          </a:p>
        </p:txBody>
      </p:sp>
      <p:sp>
        <p:nvSpPr>
          <p:cNvPr id="5" name="Text Placeholder 4">
            <a:extLst>
              <a:ext uri="{FF2B5EF4-FFF2-40B4-BE49-F238E27FC236}">
                <a16:creationId xmlns:a16="http://schemas.microsoft.com/office/drawing/2014/main" id="{C57E3D06-F286-4336-B8E0-F00AB9E5EA2F}"/>
              </a:ext>
            </a:extLst>
          </p:cNvPr>
          <p:cNvSpPr>
            <a:spLocks noGrp="1"/>
          </p:cNvSpPr>
          <p:nvPr>
            <p:ph type="body" sz="quarter" idx="10"/>
          </p:nvPr>
        </p:nvSpPr>
        <p:spPr/>
        <p:txBody>
          <a:bodyPr/>
          <a:lstStyle/>
          <a:p>
            <a:r>
              <a:rPr lang="en-US" dirty="0">
                <a:solidFill>
                  <a:schemeClr val="accent1"/>
                </a:solidFill>
              </a:rPr>
              <a:t>JANICE’S STORY</a:t>
            </a:r>
            <a:endParaRPr lang="en-AU" dirty="0">
              <a:solidFill>
                <a:schemeClr val="accent1"/>
              </a:solidFill>
            </a:endParaRPr>
          </a:p>
        </p:txBody>
      </p:sp>
      <p:sp>
        <p:nvSpPr>
          <p:cNvPr id="6" name="Text Placeholder 5">
            <a:extLst>
              <a:ext uri="{FF2B5EF4-FFF2-40B4-BE49-F238E27FC236}">
                <a16:creationId xmlns:a16="http://schemas.microsoft.com/office/drawing/2014/main" id="{8A2FA2AB-67EA-4568-ABC2-4C0130235C02}"/>
              </a:ext>
            </a:extLst>
          </p:cNvPr>
          <p:cNvSpPr>
            <a:spLocks noGrp="1"/>
          </p:cNvSpPr>
          <p:nvPr>
            <p:ph type="body" sz="quarter" idx="11"/>
          </p:nvPr>
        </p:nvSpPr>
        <p:spPr/>
        <p:txBody>
          <a:bodyPr/>
          <a:lstStyle/>
          <a:p>
            <a:r>
              <a:rPr lang="en-US"/>
              <a:t>AUSTRALIA</a:t>
            </a:r>
            <a:endParaRPr lang="en-AU"/>
          </a:p>
        </p:txBody>
      </p:sp>
      <p:pic>
        <p:nvPicPr>
          <p:cNvPr id="3" name="Picture 2">
            <a:extLst>
              <a:ext uri="{FF2B5EF4-FFF2-40B4-BE49-F238E27FC236}">
                <a16:creationId xmlns:a16="http://schemas.microsoft.com/office/drawing/2014/main" id="{C192F1F8-75CD-4DFA-A5E4-EBAD689337FE}"/>
              </a:ext>
            </a:extLst>
          </p:cNvPr>
          <p:cNvPicPr>
            <a:picLocks noChangeAspect="1"/>
          </p:cNvPicPr>
          <p:nvPr/>
        </p:nvPicPr>
        <p:blipFill>
          <a:blip r:embed="rId3"/>
          <a:stretch>
            <a:fillRect/>
          </a:stretch>
        </p:blipFill>
        <p:spPr>
          <a:xfrm>
            <a:off x="3276405" y="-76369"/>
            <a:ext cx="1105200" cy="1105200"/>
          </a:xfrm>
          <a:prstGeom prst="rect">
            <a:avLst/>
          </a:prstGeom>
        </p:spPr>
      </p:pic>
    </p:spTree>
    <p:extLst>
      <p:ext uri="{BB962C8B-B14F-4D97-AF65-F5344CB8AC3E}">
        <p14:creationId xmlns:p14="http://schemas.microsoft.com/office/powerpoint/2010/main" val="252136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603F38-C3B4-40A1-8061-E7CB99419FEF}"/>
              </a:ext>
            </a:extLst>
          </p:cNvPr>
          <p:cNvSpPr>
            <a:spLocks noGrp="1"/>
          </p:cNvSpPr>
          <p:nvPr>
            <p:ph type="body" sz="quarter" idx="16"/>
          </p:nvPr>
        </p:nvSpPr>
        <p:spPr/>
        <p:txBody>
          <a:bodyPr/>
          <a:lstStyle/>
          <a:p>
            <a:pPr fontAlgn="base">
              <a:spcAft>
                <a:spcPts val="600"/>
              </a:spcAft>
            </a:pPr>
            <a:r>
              <a:rPr lang="en-US"/>
              <a:t>It established a contemporary arts and culture </a:t>
            </a:r>
            <a:r>
              <a:rPr lang="en-US" err="1"/>
              <a:t>centre</a:t>
            </a:r>
            <a:r>
              <a:rPr lang="en-US"/>
              <a:t> in 2002. With the support of Caritas Australia, </a:t>
            </a:r>
            <a:r>
              <a:rPr lang="en-US" err="1"/>
              <a:t>Djilpin</a:t>
            </a:r>
            <a:r>
              <a:rPr lang="en-US"/>
              <a:t> Arts provides training and employment for young people who work in the art museum and shop. The museum features a permanent showcase of culturally significant West Arnhem Land artworks, while the shop sells traditional wood carvings, </a:t>
            </a:r>
            <a:r>
              <a:rPr lang="en-US" err="1"/>
              <a:t>fibre</a:t>
            </a:r>
            <a:r>
              <a:rPr lang="en-US"/>
              <a:t> art, prints and </a:t>
            </a:r>
            <a:r>
              <a:rPr lang="en-US" err="1"/>
              <a:t>jewellery</a:t>
            </a:r>
            <a:r>
              <a:rPr lang="en-US"/>
              <a:t>. </a:t>
            </a:r>
            <a:r>
              <a:rPr lang="en-AU"/>
              <a:t> 	</a:t>
            </a:r>
          </a:p>
          <a:p>
            <a:pPr fontAlgn="base">
              <a:spcAft>
                <a:spcPts val="600"/>
              </a:spcAft>
            </a:pPr>
            <a:r>
              <a:rPr lang="en-US"/>
              <a:t>Elders run pandanus weaving and printmaking workshops, inspired by the </a:t>
            </a:r>
            <a:r>
              <a:rPr lang="en-US" err="1"/>
              <a:t>colours</a:t>
            </a:r>
            <a:r>
              <a:rPr lang="en-US"/>
              <a:t> of the environment, with designs featuring water lilies, turtles and fish. They share their knowledge with younger generations and visitors to the </a:t>
            </a:r>
            <a:r>
              <a:rPr lang="en-US" err="1"/>
              <a:t>centre</a:t>
            </a:r>
            <a:r>
              <a:rPr lang="en-US"/>
              <a:t>. Local guides run bush cultural tours and architect-designed tourist accommodation is available for visitors.</a:t>
            </a:r>
            <a:r>
              <a:rPr lang="en-AU"/>
              <a:t> </a:t>
            </a:r>
          </a:p>
          <a:p>
            <a:pPr fontAlgn="base">
              <a:spcAft>
                <a:spcPts val="600"/>
              </a:spcAft>
            </a:pPr>
            <a:r>
              <a:rPr lang="en-US" err="1"/>
              <a:t>Djilpin</a:t>
            </a:r>
            <a:r>
              <a:rPr lang="en-US"/>
              <a:t> Arts now also has a shed! It is in the main town of Katherine and opened in 2021, with help from Caritas Australia. The shed is used to display and store artworks for shipping to online customers. During COVID times, this has helped the </a:t>
            </a:r>
            <a:r>
              <a:rPr lang="en-US" err="1"/>
              <a:t>Djilpin</a:t>
            </a:r>
            <a:r>
              <a:rPr lang="en-US"/>
              <a:t> Arts community continue to make an income, even when there were few visitors.</a:t>
            </a:r>
            <a:r>
              <a:rPr lang="en-AU"/>
              <a:t> </a:t>
            </a:r>
          </a:p>
          <a:p>
            <a:pPr fontAlgn="base">
              <a:spcAft>
                <a:spcPts val="600"/>
              </a:spcAft>
            </a:pPr>
            <a:r>
              <a:rPr lang="en-US"/>
              <a:t>Janice loves </a:t>
            </a:r>
            <a:r>
              <a:rPr lang="en-US" err="1"/>
              <a:t>Djilpin</a:t>
            </a:r>
            <a:r>
              <a:rPr lang="en-US"/>
              <a:t> Arts. </a:t>
            </a:r>
            <a:endParaRPr lang="en-AU"/>
          </a:p>
          <a:p>
            <a:pPr fontAlgn="base">
              <a:spcAft>
                <a:spcPts val="600"/>
              </a:spcAft>
            </a:pPr>
            <a:r>
              <a:rPr lang="en-US" b="1">
                <a:latin typeface="Roboto" pitchFamily="2" charset="0"/>
                <a:ea typeface="Roboto" pitchFamily="2" charset="0"/>
              </a:rPr>
              <a:t>“This is a safe place, a place we come with family and get away from problems. We, here in the art </a:t>
            </a:r>
            <a:r>
              <a:rPr lang="en-US" b="1" err="1">
                <a:latin typeface="Roboto" pitchFamily="2" charset="0"/>
                <a:ea typeface="Roboto" pitchFamily="2" charset="0"/>
              </a:rPr>
              <a:t>centre</a:t>
            </a:r>
            <a:r>
              <a:rPr lang="en-US" b="1">
                <a:latin typeface="Roboto" pitchFamily="2" charset="0"/>
                <a:ea typeface="Roboto" pitchFamily="2" charset="0"/>
              </a:rPr>
              <a:t>, work as a family,” Janice says. “It’s important to me because me and my brother, we got knowledge from our great grandfather, he told us to take care of your culture. It’s even more important for us to work here because we hold our culture here and we love this place.” </a:t>
            </a:r>
          </a:p>
          <a:p>
            <a:pPr fontAlgn="base">
              <a:spcAft>
                <a:spcPts val="600"/>
              </a:spcAft>
            </a:pPr>
            <a:r>
              <a:rPr lang="en-US"/>
              <a:t>Janice has been a </a:t>
            </a:r>
            <a:r>
              <a:rPr lang="en-US" err="1"/>
              <a:t>Djilpin</a:t>
            </a:r>
            <a:r>
              <a:rPr lang="en-US"/>
              <a:t> </a:t>
            </a:r>
            <a:r>
              <a:rPr lang="en-US" err="1"/>
              <a:t>Artsworker</a:t>
            </a:r>
            <a:r>
              <a:rPr lang="en-US"/>
              <a:t> since 2015, performing traditional dances and working as a host for performances and tour guide in the art museum. It is a special place for her whole family. Not only is her grandfather’s painting on display, but her brother runs cultural tours, her son plays the </a:t>
            </a:r>
            <a:r>
              <a:rPr lang="en-US" err="1"/>
              <a:t>dijeridu</a:t>
            </a:r>
            <a:r>
              <a:rPr lang="en-US"/>
              <a:t> for cultural performances and her two daughters work in the shop too!</a:t>
            </a:r>
            <a:r>
              <a:rPr lang="en-AU"/>
              <a:t> </a:t>
            </a:r>
          </a:p>
          <a:p>
            <a:pPr fontAlgn="base">
              <a:spcAft>
                <a:spcPts val="600"/>
              </a:spcAft>
            </a:pPr>
            <a:r>
              <a:rPr lang="en-AU"/>
              <a:t>Together with her community, Janice is taking care of her culture, for all future generations. </a:t>
            </a:r>
          </a:p>
          <a:p>
            <a:pPr fontAlgn="base">
              <a:spcAft>
                <a:spcPts val="600"/>
              </a:spcAft>
            </a:pPr>
            <a:r>
              <a:rPr lang="en-AU"/>
              <a:t> </a:t>
            </a:r>
          </a:p>
          <a:p>
            <a:pPr fontAlgn="base">
              <a:spcAft>
                <a:spcPts val="600"/>
              </a:spcAft>
            </a:pPr>
            <a:endParaRPr lang="en-US"/>
          </a:p>
          <a:p>
            <a:pPr fontAlgn="base">
              <a:spcAft>
                <a:spcPts val="600"/>
              </a:spcAft>
            </a:pPr>
            <a:endParaRPr lang="en-AU"/>
          </a:p>
          <a:p>
            <a:pPr fontAlgn="base">
              <a:spcAft>
                <a:spcPts val="600"/>
              </a:spcAft>
            </a:pPr>
            <a:r>
              <a:rPr lang="en-AU" sz="900"/>
              <a:t>1 </a:t>
            </a:r>
            <a:r>
              <a:rPr lang="en-AU" sz="900">
                <a:hlinkClick r:id="rId2"/>
              </a:rPr>
              <a:t>Australian Government, ‘Closing the Gap Report 2020’ </a:t>
            </a:r>
            <a:r>
              <a:rPr lang="en-AU" sz="900"/>
              <a:t> </a:t>
            </a:r>
          </a:p>
          <a:p>
            <a:endParaRPr lang="en-AU"/>
          </a:p>
        </p:txBody>
      </p:sp>
      <p:pic>
        <p:nvPicPr>
          <p:cNvPr id="9" name="Picture Placeholder 8" descr="Janice, wearing traditional white face markings, stands in front of a lake with cliffs behind her. Her expression is serious.&#10;">
            <a:extLst>
              <a:ext uri="{FF2B5EF4-FFF2-40B4-BE49-F238E27FC236}">
                <a16:creationId xmlns:a16="http://schemas.microsoft.com/office/drawing/2014/main" id="{5BAA59FB-031B-489F-BFCD-117C7D528B99}"/>
              </a:ext>
            </a:extLst>
          </p:cNvPr>
          <p:cNvPicPr>
            <a:picLocks noGrp="1" noChangeAspect="1"/>
          </p:cNvPicPr>
          <p:nvPr>
            <p:ph type="pic" sz="quarter" idx="17"/>
          </p:nvPr>
        </p:nvPicPr>
        <p:blipFill rotWithShape="1">
          <a:blip r:embed="rId3"/>
          <a:srcRect t="8972" b="8972"/>
          <a:stretch>
            <a:fillRect/>
          </a:stretch>
        </p:blipFill>
        <p:spPr>
          <a:ln>
            <a:solidFill>
              <a:schemeClr val="accent1"/>
            </a:solidFill>
          </a:ln>
        </p:spPr>
      </p:pic>
      <p:pic>
        <p:nvPicPr>
          <p:cNvPr id="11" name="Picture Placeholder 10" descr="A large shed painted red with a sign that says Ghunman Culture Centre, stands under a large tree. ">
            <a:extLst>
              <a:ext uri="{FF2B5EF4-FFF2-40B4-BE49-F238E27FC236}">
                <a16:creationId xmlns:a16="http://schemas.microsoft.com/office/drawing/2014/main" id="{AA4869AC-5B82-41E0-BD3F-E4F1F87351E1}"/>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ln>
            <a:solidFill>
              <a:schemeClr val="accent1"/>
            </a:solidFill>
          </a:ln>
        </p:spPr>
      </p:pic>
      <p:pic>
        <p:nvPicPr>
          <p:cNvPr id="13" name="Picture Placeholder 12" descr="Janice smiles as she sits inside the Djilpin Arts shop. She wears a white uniform t-shirt. Paintings, cushions and other colourful items for sale are arranged behind her.&#10;">
            <a:extLst>
              <a:ext uri="{FF2B5EF4-FFF2-40B4-BE49-F238E27FC236}">
                <a16:creationId xmlns:a16="http://schemas.microsoft.com/office/drawing/2014/main" id="{2FE79C07-9DC9-4433-A540-81AE5D16B4B2}"/>
              </a:ext>
            </a:extLst>
          </p:cNvPr>
          <p:cNvPicPr>
            <a:picLocks noGrp="1" noChangeAspect="1"/>
          </p:cNvPicPr>
          <p:nvPr>
            <p:ph type="pic" sz="quarter" idx="19"/>
          </p:nvPr>
        </p:nvPicPr>
        <p:blipFill rotWithShape="1">
          <a:blip r:embed="rId5"/>
          <a:srcRect t="8965" b="8965"/>
          <a:stretch>
            <a:fillRect/>
          </a:stretch>
        </p:blipFill>
        <p:spPr>
          <a:xfrm>
            <a:off x="7107911" y="4646748"/>
            <a:ext cx="2533219" cy="1386000"/>
          </a:xfrm>
          <a:ln>
            <a:solidFill>
              <a:schemeClr val="accent1"/>
            </a:solidFill>
          </a:ln>
        </p:spPr>
      </p:pic>
      <p:sp>
        <p:nvSpPr>
          <p:cNvPr id="6" name="Text Placeholder 5">
            <a:extLst>
              <a:ext uri="{FF2B5EF4-FFF2-40B4-BE49-F238E27FC236}">
                <a16:creationId xmlns:a16="http://schemas.microsoft.com/office/drawing/2014/main" id="{11C17337-7C3C-455D-98E8-3BF9BB8ECB6A}"/>
              </a:ext>
            </a:extLst>
          </p:cNvPr>
          <p:cNvSpPr>
            <a:spLocks noGrp="1"/>
          </p:cNvSpPr>
          <p:nvPr>
            <p:ph type="body" sz="quarter" idx="10"/>
          </p:nvPr>
        </p:nvSpPr>
        <p:spPr/>
        <p:txBody>
          <a:bodyPr/>
          <a:lstStyle/>
          <a:p>
            <a:r>
              <a:rPr lang="en-US" dirty="0">
                <a:solidFill>
                  <a:schemeClr val="accent1"/>
                </a:solidFill>
              </a:rPr>
              <a:t>JANICE’S STORY</a:t>
            </a:r>
            <a:endParaRPr lang="en-AU" dirty="0">
              <a:solidFill>
                <a:schemeClr val="accent1"/>
              </a:solidFill>
            </a:endParaRPr>
          </a:p>
        </p:txBody>
      </p:sp>
      <p:sp>
        <p:nvSpPr>
          <p:cNvPr id="7" name="Text Placeholder 6">
            <a:extLst>
              <a:ext uri="{FF2B5EF4-FFF2-40B4-BE49-F238E27FC236}">
                <a16:creationId xmlns:a16="http://schemas.microsoft.com/office/drawing/2014/main" id="{99F9BA2C-D565-4D36-BF51-FCE0A3C591B8}"/>
              </a:ext>
            </a:extLst>
          </p:cNvPr>
          <p:cNvSpPr>
            <a:spLocks noGrp="1"/>
          </p:cNvSpPr>
          <p:nvPr>
            <p:ph type="body" sz="quarter" idx="11"/>
          </p:nvPr>
        </p:nvSpPr>
        <p:spPr/>
        <p:txBody>
          <a:bodyPr/>
          <a:lstStyle/>
          <a:p>
            <a:r>
              <a:rPr lang="en-US"/>
              <a:t>AUSTRALIA</a:t>
            </a:r>
            <a:endParaRPr lang="en-AU"/>
          </a:p>
        </p:txBody>
      </p:sp>
      <p:pic>
        <p:nvPicPr>
          <p:cNvPr id="8" name="Picture 7">
            <a:extLst>
              <a:ext uri="{FF2B5EF4-FFF2-40B4-BE49-F238E27FC236}">
                <a16:creationId xmlns:a16="http://schemas.microsoft.com/office/drawing/2014/main" id="{70FCFC2E-6E10-46CF-A88D-A61A3FA3DD48}"/>
              </a:ext>
            </a:extLst>
          </p:cNvPr>
          <p:cNvPicPr>
            <a:picLocks noChangeAspect="1"/>
          </p:cNvPicPr>
          <p:nvPr/>
        </p:nvPicPr>
        <p:blipFill>
          <a:blip r:embed="rId6"/>
          <a:stretch>
            <a:fillRect/>
          </a:stretch>
        </p:blipFill>
        <p:spPr>
          <a:xfrm>
            <a:off x="3276405" y="-76369"/>
            <a:ext cx="1105200" cy="1105200"/>
          </a:xfrm>
          <a:prstGeom prst="rect">
            <a:avLst/>
          </a:prstGeom>
        </p:spPr>
      </p:pic>
    </p:spTree>
    <p:extLst>
      <p:ext uri="{BB962C8B-B14F-4D97-AF65-F5344CB8AC3E}">
        <p14:creationId xmlns:p14="http://schemas.microsoft.com/office/powerpoint/2010/main" val="167613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F366F-2AD3-472E-9E11-244B67CD9E2B}"/>
              </a:ext>
            </a:extLst>
          </p:cNvPr>
          <p:cNvSpPr>
            <a:spLocks noGrp="1"/>
          </p:cNvSpPr>
          <p:nvPr>
            <p:ph type="body" sz="quarter" idx="10"/>
          </p:nvPr>
        </p:nvSpPr>
        <p:spPr/>
        <p:txBody>
          <a:bodyPr/>
          <a:lstStyle/>
          <a:p>
            <a:r>
              <a:rPr lang="en-US" dirty="0">
                <a:solidFill>
                  <a:schemeClr val="accent1"/>
                </a:solidFill>
              </a:rPr>
              <a:t>JANICE’S STORY</a:t>
            </a:r>
            <a:endParaRPr lang="en-AU" dirty="0">
              <a:solidFill>
                <a:schemeClr val="accent1"/>
              </a:solidFill>
            </a:endParaRPr>
          </a:p>
        </p:txBody>
      </p:sp>
      <p:sp>
        <p:nvSpPr>
          <p:cNvPr id="3" name="Text Placeholder 2">
            <a:extLst>
              <a:ext uri="{FF2B5EF4-FFF2-40B4-BE49-F238E27FC236}">
                <a16:creationId xmlns:a16="http://schemas.microsoft.com/office/drawing/2014/main" id="{164E2426-64DA-4609-91AD-DF203873FEB9}"/>
              </a:ext>
            </a:extLst>
          </p:cNvPr>
          <p:cNvSpPr>
            <a:spLocks noGrp="1"/>
          </p:cNvSpPr>
          <p:nvPr>
            <p:ph type="body" sz="quarter" idx="11"/>
          </p:nvPr>
        </p:nvSpPr>
        <p:spPr/>
        <p:txBody>
          <a:bodyPr/>
          <a:lstStyle/>
          <a:p>
            <a:r>
              <a:rPr lang="en-US"/>
              <a:t>LEARNING TASKS</a:t>
            </a:r>
            <a:endParaRPr lang="en-AU"/>
          </a:p>
        </p:txBody>
      </p:sp>
      <p:sp>
        <p:nvSpPr>
          <p:cNvPr id="4" name="Text Placeholder 3">
            <a:extLst>
              <a:ext uri="{FF2B5EF4-FFF2-40B4-BE49-F238E27FC236}">
                <a16:creationId xmlns:a16="http://schemas.microsoft.com/office/drawing/2014/main" id="{E5702A4B-185C-411A-A4E9-0879CAC3BDA4}"/>
              </a:ext>
            </a:extLst>
          </p:cNvPr>
          <p:cNvSpPr>
            <a:spLocks noGrp="1"/>
          </p:cNvSpPr>
          <p:nvPr>
            <p:ph type="body" sz="quarter" idx="16"/>
          </p:nvPr>
        </p:nvSpPr>
        <p:spPr>
          <a:xfrm>
            <a:off x="264418" y="1291286"/>
            <a:ext cx="9343606" cy="5273287"/>
          </a:xfrm>
        </p:spPr>
        <p:txBody>
          <a:bodyPr lIns="91440" tIns="45720" rIns="91440" bIns="45720" numCol="2" spcCol="180000" anchor="t"/>
          <a:lstStyle/>
          <a:p>
            <a:pPr>
              <a:spcAft>
                <a:spcPts val="600"/>
              </a:spcAft>
            </a:pPr>
            <a:r>
              <a:rPr lang="en-US" dirty="0">
                <a:solidFill>
                  <a:schemeClr val="tx1"/>
                </a:solidFill>
                <a:latin typeface="Roboto Light"/>
                <a:ea typeface="Roboto Light"/>
              </a:rPr>
              <a:t>Read </a:t>
            </a:r>
            <a:r>
              <a:rPr lang="en-AU" dirty="0">
                <a:solidFill>
                  <a:schemeClr val="tx1"/>
                </a:solidFill>
                <a:latin typeface="Roboto Light"/>
                <a:ea typeface="Roboto Light"/>
              </a:rPr>
              <a:t>Janice’s story first (p.3-4)</a:t>
            </a:r>
            <a:endParaRPr lang="en-US" b="1" dirty="0">
              <a:solidFill>
                <a:srgbClr val="E95057"/>
              </a:solidFill>
              <a:latin typeface="Roboto" pitchFamily="2" charset="0"/>
              <a:ea typeface="Roboto" pitchFamily="2" charset="0"/>
            </a:endParaRPr>
          </a:p>
          <a:p>
            <a:pPr>
              <a:spcAft>
                <a:spcPts val="600"/>
              </a:spcAft>
            </a:pPr>
            <a:r>
              <a:rPr lang="en-US" b="1" dirty="0">
                <a:solidFill>
                  <a:schemeClr val="accent1"/>
                </a:solidFill>
                <a:latin typeface="Roboto" pitchFamily="2" charset="0"/>
                <a:ea typeface="Roboto" pitchFamily="2" charset="0"/>
              </a:rPr>
              <a:t>TASK 1: Discussion</a:t>
            </a:r>
            <a:endParaRPr lang="en-AU" dirty="0">
              <a:solidFill>
                <a:schemeClr val="accent1"/>
              </a:solidFill>
              <a:latin typeface="Roboto" pitchFamily="2" charset="0"/>
              <a:ea typeface="Roboto" pitchFamily="2" charset="0"/>
            </a:endParaRPr>
          </a:p>
          <a:p>
            <a:pPr marL="171450" lvl="0" indent="-171450">
              <a:buFont typeface="Arial" panose="020B0604020202020204" pitchFamily="34" charset="0"/>
              <a:buChar char="•"/>
            </a:pPr>
            <a:r>
              <a:rPr lang="en-US" dirty="0"/>
              <a:t>Why is dance so important to Janice?</a:t>
            </a:r>
            <a:endParaRPr lang="en-AU" dirty="0"/>
          </a:p>
          <a:p>
            <a:pPr marL="171450" lvl="0" indent="-171450">
              <a:buFont typeface="Arial" panose="020B0604020202020204" pitchFamily="34" charset="0"/>
              <a:buChar char="•"/>
            </a:pPr>
            <a:r>
              <a:rPr lang="en-US" dirty="0"/>
              <a:t>What are some of the challenges Janice faces?</a:t>
            </a:r>
            <a:endParaRPr lang="en-AU" dirty="0"/>
          </a:p>
          <a:p>
            <a:pPr marL="171450" lvl="0" indent="-171450">
              <a:buFont typeface="Arial" panose="020B0604020202020204" pitchFamily="34" charset="0"/>
              <a:buChar char="•"/>
            </a:pPr>
            <a:r>
              <a:rPr lang="en-US" dirty="0"/>
              <a:t>What kinds of activities happen at the </a:t>
            </a:r>
            <a:r>
              <a:rPr lang="en-US" dirty="0" err="1"/>
              <a:t>Djilpin</a:t>
            </a:r>
            <a:r>
              <a:rPr lang="en-US" dirty="0"/>
              <a:t> Arts </a:t>
            </a:r>
            <a:r>
              <a:rPr lang="en-US" dirty="0" err="1"/>
              <a:t>centre</a:t>
            </a:r>
            <a:r>
              <a:rPr lang="en-US" dirty="0"/>
              <a:t>? </a:t>
            </a:r>
            <a:endParaRPr lang="en-AU" dirty="0"/>
          </a:p>
          <a:p>
            <a:pPr marL="171450" lvl="0" indent="-171450">
              <a:buFont typeface="Arial" panose="020B0604020202020204" pitchFamily="34" charset="0"/>
              <a:buChar char="•"/>
            </a:pPr>
            <a:r>
              <a:rPr lang="en-US" dirty="0"/>
              <a:t>Why is it important to the local community? </a:t>
            </a:r>
            <a:endParaRPr lang="en-AU" dirty="0"/>
          </a:p>
          <a:p>
            <a:pPr marL="171450" lvl="0" indent="-171450">
              <a:buFont typeface="Arial" panose="020B0604020202020204" pitchFamily="34" charset="0"/>
              <a:buChar char="•"/>
            </a:pPr>
            <a:r>
              <a:rPr lang="en-US" dirty="0"/>
              <a:t>Why does Janice love </a:t>
            </a:r>
            <a:r>
              <a:rPr lang="en-US" dirty="0" err="1"/>
              <a:t>Djilpin</a:t>
            </a:r>
            <a:r>
              <a:rPr lang="en-US" dirty="0"/>
              <a:t> Arts so much? </a:t>
            </a:r>
            <a:endParaRPr lang="en-AU" dirty="0"/>
          </a:p>
          <a:p>
            <a:pPr marL="171450" lvl="0" indent="-171450">
              <a:buFont typeface="Arial" panose="020B0604020202020204" pitchFamily="34" charset="0"/>
              <a:buChar char="•"/>
            </a:pPr>
            <a:r>
              <a:rPr lang="en-US" dirty="0"/>
              <a:t>How did Caritas Australia help?</a:t>
            </a:r>
            <a:endParaRPr lang="en-AU" dirty="0"/>
          </a:p>
          <a:p>
            <a:pPr marL="171450" lvl="0" indent="-171450">
              <a:buFont typeface="Arial" panose="020B0604020202020204" pitchFamily="34" charset="0"/>
              <a:buChar char="•"/>
            </a:pPr>
            <a:r>
              <a:rPr lang="en-US" dirty="0"/>
              <a:t>How do stories help keep cultures alive?</a:t>
            </a:r>
            <a:endParaRPr lang="en-AU" dirty="0"/>
          </a:p>
          <a:p>
            <a:pPr marL="171450" lvl="0" indent="-171450">
              <a:spcAft>
                <a:spcPts val="600"/>
              </a:spcAft>
              <a:buFont typeface="Arial" panose="020B0604020202020204" pitchFamily="34" charset="0"/>
              <a:buChar char="•"/>
            </a:pPr>
            <a:r>
              <a:rPr lang="en-US" dirty="0"/>
              <a:t>How will you share Janice’s story with others?</a:t>
            </a:r>
            <a:endParaRPr lang="en-AU" dirty="0"/>
          </a:p>
          <a:p>
            <a:pPr>
              <a:spcAft>
                <a:spcPts val="600"/>
              </a:spcAft>
            </a:pPr>
            <a:r>
              <a:rPr lang="en-AU" sz="800" b="1" dirty="0">
                <a:solidFill>
                  <a:srgbClr val="000000"/>
                </a:solidFill>
              </a:rPr>
              <a:t>Curriculum links: </a:t>
            </a:r>
            <a:r>
              <a:rPr lang="en-AU" sz="800" dirty="0">
                <a:solidFill>
                  <a:srgbClr val="000000"/>
                </a:solidFill>
              </a:rPr>
              <a:t>English, HASS, </a:t>
            </a:r>
            <a:r>
              <a:rPr lang="en-US" sz="800" dirty="0">
                <a:solidFill>
                  <a:srgbClr val="222222"/>
                </a:solidFill>
              </a:rPr>
              <a:t>Aboriginal and Torres Strait Islander Histories and Cultures</a:t>
            </a:r>
          </a:p>
          <a:p>
            <a:pPr>
              <a:spcAft>
                <a:spcPts val="600"/>
              </a:spcAft>
            </a:pPr>
            <a:endParaRPr lang="en-AU" dirty="0"/>
          </a:p>
          <a:p>
            <a:pPr>
              <a:spcAft>
                <a:spcPts val="600"/>
              </a:spcAft>
            </a:pPr>
            <a:r>
              <a:rPr lang="en-US" b="1" dirty="0">
                <a:solidFill>
                  <a:schemeClr val="accent1"/>
                </a:solidFill>
                <a:latin typeface="Roboto"/>
                <a:ea typeface="Roboto"/>
              </a:rPr>
              <a:t>TASK 2: Listen Up!</a:t>
            </a:r>
            <a:endParaRPr lang="en-AU" dirty="0">
              <a:solidFill>
                <a:schemeClr val="accent1"/>
              </a:solidFill>
              <a:latin typeface="Roboto"/>
              <a:ea typeface="Roboto"/>
            </a:endParaRPr>
          </a:p>
          <a:p>
            <a:pPr>
              <a:spcAft>
                <a:spcPts val="600"/>
              </a:spcAft>
            </a:pPr>
            <a:r>
              <a:rPr lang="en-US" dirty="0"/>
              <a:t>Listening is an important part of how we learn and share meaning, understanding and wisdom. In Australia, listening to Janice and other First Nations peoples’ voices and stories is especially important. </a:t>
            </a:r>
            <a:endParaRPr lang="en-US" dirty="0">
              <a:latin typeface="Roboto Light"/>
              <a:ea typeface="Roboto Light"/>
            </a:endParaRPr>
          </a:p>
          <a:p>
            <a:pPr>
              <a:spcAft>
                <a:spcPts val="600"/>
              </a:spcAft>
            </a:pPr>
            <a:r>
              <a:rPr lang="en-US" b="1" dirty="0">
                <a:latin typeface="Roboto" pitchFamily="2" charset="0"/>
                <a:ea typeface="Roboto" pitchFamily="2" charset="0"/>
              </a:rPr>
              <a:t>a. Listening Meditation </a:t>
            </a:r>
            <a:endParaRPr lang="en-AU" dirty="0">
              <a:latin typeface="Roboto" pitchFamily="2" charset="0"/>
              <a:ea typeface="Roboto" pitchFamily="2" charset="0"/>
            </a:endParaRPr>
          </a:p>
          <a:p>
            <a:pPr>
              <a:spcAft>
                <a:spcPts val="600"/>
              </a:spcAft>
            </a:pPr>
            <a:r>
              <a:rPr lang="en-US" dirty="0"/>
              <a:t>Sit comfortably. Gently close your eyes. Notice your breath. Listen to the air flow in and out. Listen. Can you hear the breath of others in the room? Notice what else you can hear. Take a deep breath in. And out. After a minute or two, finish with another deep breath in and out, then gently open your eyes. </a:t>
            </a:r>
            <a:endParaRPr lang="en-AU" dirty="0"/>
          </a:p>
          <a:p>
            <a:pPr>
              <a:spcAft>
                <a:spcPts val="600"/>
              </a:spcAft>
            </a:pPr>
            <a:r>
              <a:rPr lang="en-US" dirty="0">
                <a:latin typeface="Roboto Light"/>
                <a:ea typeface="Roboto Light"/>
              </a:rPr>
              <a:t>For more on deep listening, see Miriam-Rose Ungunmerr Baumann’s ‘</a:t>
            </a:r>
            <a:r>
              <a:rPr lang="en-US" i="1" dirty="0" err="1">
                <a:latin typeface="Roboto Light"/>
                <a:ea typeface="Roboto Light"/>
              </a:rPr>
              <a:t>dadirri</a:t>
            </a:r>
            <a:r>
              <a:rPr lang="en-US" dirty="0">
                <a:latin typeface="Roboto Light"/>
                <a:ea typeface="Roboto Light"/>
              </a:rPr>
              <a:t>’ reflection on the </a:t>
            </a:r>
            <a:r>
              <a:rPr lang="en-US" dirty="0">
                <a:latin typeface="Roboto Light"/>
                <a:ea typeface="Roboto Light"/>
                <a:hlinkClick r:id="rId2"/>
              </a:rPr>
              <a:t>Miriam Rose Foundation website</a:t>
            </a:r>
            <a:r>
              <a:rPr lang="en-US" dirty="0">
                <a:latin typeface="Roboto Light"/>
                <a:ea typeface="Roboto Light"/>
              </a:rPr>
              <a:t>.</a:t>
            </a:r>
          </a:p>
          <a:p>
            <a:pPr>
              <a:spcAft>
                <a:spcPts val="600"/>
              </a:spcAft>
            </a:pPr>
            <a:br>
              <a:rPr lang="en-US" sz="800" dirty="0">
                <a:solidFill>
                  <a:srgbClr val="222222"/>
                </a:solidFill>
              </a:rPr>
            </a:br>
            <a:endParaRPr lang="en-US" sz="800" dirty="0">
              <a:solidFill>
                <a:srgbClr val="222222"/>
              </a:solidFill>
            </a:endParaRPr>
          </a:p>
          <a:p>
            <a:pPr>
              <a:spcAft>
                <a:spcPts val="600"/>
              </a:spcAft>
            </a:pPr>
            <a:endParaRPr lang="en-US" sz="800" dirty="0">
              <a:solidFill>
                <a:srgbClr val="222222"/>
              </a:solidFill>
            </a:endParaRPr>
          </a:p>
          <a:p>
            <a:pPr>
              <a:spcAft>
                <a:spcPts val="600"/>
              </a:spcAft>
            </a:pPr>
            <a:r>
              <a:rPr lang="en-US" b="1" dirty="0">
                <a:latin typeface="Roboto" pitchFamily="2" charset="0"/>
                <a:ea typeface="Roboto" pitchFamily="2" charset="0"/>
              </a:rPr>
              <a:t>b. Now, Hear This!</a:t>
            </a:r>
            <a:endParaRPr lang="en-AU" dirty="0">
              <a:latin typeface="Roboto" pitchFamily="2" charset="0"/>
              <a:ea typeface="Roboto" pitchFamily="2" charset="0"/>
            </a:endParaRPr>
          </a:p>
          <a:p>
            <a:pPr>
              <a:spcAft>
                <a:spcPts val="600"/>
              </a:spcAft>
            </a:pPr>
            <a:r>
              <a:rPr lang="en-US" dirty="0">
                <a:latin typeface="Roboto Light"/>
                <a:ea typeface="Roboto Light"/>
              </a:rPr>
              <a:t>Choose a song by or featuring a First Nations artist/s. Listen to the song. When the song is finished, allow a minute of quiet. Then have students write down any words that describe how this song makes them feel, and any questions they have for the singer/songwriter.</a:t>
            </a:r>
          </a:p>
          <a:p>
            <a:pPr>
              <a:spcAft>
                <a:spcPts val="1200"/>
              </a:spcAft>
            </a:pPr>
            <a:r>
              <a:rPr lang="en-US" sz="800" b="1" dirty="0">
                <a:solidFill>
                  <a:srgbClr val="000000"/>
                </a:solidFill>
                <a:ea typeface="Roboto" pitchFamily="2" charset="0"/>
                <a:cs typeface="Arial" panose="020B0604020202020204" pitchFamily="34" charset="0"/>
              </a:rPr>
              <a:t>Curriculum link: </a:t>
            </a:r>
            <a:r>
              <a:rPr lang="en-US" sz="800" dirty="0">
                <a:solidFill>
                  <a:srgbClr val="000000"/>
                </a:solidFill>
                <a:ea typeface="Roboto" pitchFamily="2" charset="0"/>
                <a:cs typeface="Arial" panose="020B0604020202020204" pitchFamily="34" charset="0"/>
              </a:rPr>
              <a:t>Music, </a:t>
            </a:r>
            <a:r>
              <a:rPr lang="en-US" sz="800" dirty="0">
                <a:solidFill>
                  <a:srgbClr val="222222"/>
                </a:solidFill>
              </a:rPr>
              <a:t>Aboriginal and Torres Strait Islander Histories and Cultures </a:t>
            </a:r>
          </a:p>
          <a:p>
            <a:pPr>
              <a:spcAft>
                <a:spcPts val="600"/>
              </a:spcAft>
            </a:pPr>
            <a:r>
              <a:rPr lang="en-US" b="1" dirty="0">
                <a:solidFill>
                  <a:schemeClr val="accent1"/>
                </a:solidFill>
                <a:latin typeface="Roboto"/>
                <a:ea typeface="Roboto"/>
              </a:rPr>
              <a:t>TASK 3: Story Keepers</a:t>
            </a:r>
            <a:endParaRPr lang="en-AU" dirty="0">
              <a:solidFill>
                <a:schemeClr val="accent1"/>
              </a:solidFill>
              <a:latin typeface="Roboto"/>
              <a:ea typeface="Roboto"/>
            </a:endParaRPr>
          </a:p>
          <a:p>
            <a:pPr>
              <a:spcAft>
                <a:spcPts val="600"/>
              </a:spcAft>
            </a:pPr>
            <a:r>
              <a:rPr lang="en-US" dirty="0">
                <a:latin typeface="Roboto Light"/>
                <a:ea typeface="Roboto Light"/>
              </a:rPr>
              <a:t>First Nations perspectives are fundamental to learning more about caring for each other and our common home. Story Sharing is one important part of this, along with others outlined in the pedagogical approach called </a:t>
            </a:r>
            <a:r>
              <a:rPr lang="en-US" u="sng" dirty="0">
                <a:latin typeface="Roboto Light"/>
                <a:ea typeface="Roboto Light"/>
                <a:hlinkClick r:id="rId3"/>
              </a:rPr>
              <a:t>Eight Aboriginal Ways of Learning</a:t>
            </a:r>
            <a:r>
              <a:rPr lang="en-US" dirty="0">
                <a:latin typeface="Roboto Light"/>
                <a:ea typeface="Roboto Light"/>
              </a:rPr>
              <a:t>. This approach is about “relational responsiveness, a protocol of attending to relational obligations in the field you’re working in, relating and responding holistically to people, land, culture, language, spirit and the relationships between these with integrity and intellectual </a:t>
            </a:r>
            <a:r>
              <a:rPr lang="en-US" dirty="0" err="1">
                <a:latin typeface="Roboto Light"/>
                <a:ea typeface="Roboto Light"/>
              </a:rPr>
              <a:t>rigour</a:t>
            </a:r>
            <a:r>
              <a:rPr lang="en-US" dirty="0">
                <a:latin typeface="Roboto Light"/>
                <a:ea typeface="Roboto Light"/>
              </a:rPr>
              <a:t>.” </a:t>
            </a:r>
            <a:r>
              <a:rPr lang="en-US" sz="900" u="sng" dirty="0">
                <a:latin typeface="Roboto Light"/>
                <a:ea typeface="Roboto Light"/>
                <a:hlinkClick r:id="rId4"/>
              </a:rPr>
              <a:t>Source</a:t>
            </a:r>
            <a:endParaRPr lang="en-AU" dirty="0">
              <a:latin typeface="Roboto Light"/>
              <a:ea typeface="Roboto Light"/>
            </a:endParaRPr>
          </a:p>
          <a:p>
            <a:pPr>
              <a:spcAft>
                <a:spcPts val="600"/>
              </a:spcAft>
            </a:pPr>
            <a:r>
              <a:rPr lang="en-US" b="1" dirty="0">
                <a:latin typeface="Roboto" pitchFamily="2" charset="0"/>
                <a:ea typeface="Roboto" pitchFamily="2" charset="0"/>
              </a:rPr>
              <a:t>a. Brainstorm </a:t>
            </a:r>
            <a:endParaRPr lang="en-AU" dirty="0">
              <a:latin typeface="Roboto" pitchFamily="2" charset="0"/>
              <a:ea typeface="Roboto" pitchFamily="2" charset="0"/>
            </a:endParaRPr>
          </a:p>
          <a:p>
            <a:pPr>
              <a:spcAft>
                <a:spcPts val="600"/>
              </a:spcAft>
            </a:pPr>
            <a:r>
              <a:rPr lang="en-US" dirty="0"/>
              <a:t>Name all the different ways you can communicate a story. Write them on the board. (Prompts might include ways to communicate stories using </a:t>
            </a:r>
            <a:r>
              <a:rPr lang="en-US" b="1" dirty="0"/>
              <a:t>words,</a:t>
            </a:r>
            <a:r>
              <a:rPr lang="en-US" dirty="0"/>
              <a:t> </a:t>
            </a:r>
            <a:r>
              <a:rPr lang="en-US" b="1" dirty="0"/>
              <a:t>images, gestures</a:t>
            </a:r>
            <a:r>
              <a:rPr lang="en-US" dirty="0"/>
              <a:t> and </a:t>
            </a:r>
            <a:r>
              <a:rPr lang="en-US" b="1" dirty="0"/>
              <a:t>sounds.</a:t>
            </a:r>
            <a:r>
              <a:rPr lang="en-US" dirty="0"/>
              <a:t>)</a:t>
            </a:r>
            <a:r>
              <a:rPr lang="en-AU" b="1" dirty="0"/>
              <a:t> </a:t>
            </a:r>
            <a:r>
              <a:rPr lang="en-US" dirty="0"/>
              <a:t>Can you think of any other storytelling traditions in countries and cultures around the world? </a:t>
            </a:r>
          </a:p>
        </p:txBody>
      </p:sp>
      <p:pic>
        <p:nvPicPr>
          <p:cNvPr id="5" name="Picture 4">
            <a:extLst>
              <a:ext uri="{FF2B5EF4-FFF2-40B4-BE49-F238E27FC236}">
                <a16:creationId xmlns:a16="http://schemas.microsoft.com/office/drawing/2014/main" id="{200DA271-B89F-4B6D-9B18-975DB2CADDDD}"/>
              </a:ext>
            </a:extLst>
          </p:cNvPr>
          <p:cNvPicPr>
            <a:picLocks noChangeAspect="1"/>
          </p:cNvPicPr>
          <p:nvPr/>
        </p:nvPicPr>
        <p:blipFill>
          <a:blip r:embed="rId5"/>
          <a:stretch>
            <a:fillRect/>
          </a:stretch>
        </p:blipFill>
        <p:spPr>
          <a:xfrm>
            <a:off x="3276405" y="-76369"/>
            <a:ext cx="1105200" cy="1105200"/>
          </a:xfrm>
          <a:prstGeom prst="rect">
            <a:avLst/>
          </a:prstGeom>
        </p:spPr>
      </p:pic>
    </p:spTree>
    <p:extLst>
      <p:ext uri="{BB962C8B-B14F-4D97-AF65-F5344CB8AC3E}">
        <p14:creationId xmlns:p14="http://schemas.microsoft.com/office/powerpoint/2010/main" val="91959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F366F-2AD3-472E-9E11-244B67CD9E2B}"/>
              </a:ext>
            </a:extLst>
          </p:cNvPr>
          <p:cNvSpPr>
            <a:spLocks noGrp="1"/>
          </p:cNvSpPr>
          <p:nvPr>
            <p:ph type="body" sz="quarter" idx="10"/>
          </p:nvPr>
        </p:nvSpPr>
        <p:spPr/>
        <p:txBody>
          <a:bodyPr/>
          <a:lstStyle/>
          <a:p>
            <a:r>
              <a:rPr lang="en-US" dirty="0">
                <a:solidFill>
                  <a:schemeClr val="accent1"/>
                </a:solidFill>
              </a:rPr>
              <a:t>JANICE’S STORY</a:t>
            </a:r>
            <a:endParaRPr lang="en-AU" dirty="0">
              <a:solidFill>
                <a:schemeClr val="accent1"/>
              </a:solidFill>
            </a:endParaRPr>
          </a:p>
        </p:txBody>
      </p:sp>
      <p:sp>
        <p:nvSpPr>
          <p:cNvPr id="3" name="Text Placeholder 2">
            <a:extLst>
              <a:ext uri="{FF2B5EF4-FFF2-40B4-BE49-F238E27FC236}">
                <a16:creationId xmlns:a16="http://schemas.microsoft.com/office/drawing/2014/main" id="{164E2426-64DA-4609-91AD-DF203873FEB9}"/>
              </a:ext>
            </a:extLst>
          </p:cNvPr>
          <p:cNvSpPr>
            <a:spLocks noGrp="1"/>
          </p:cNvSpPr>
          <p:nvPr>
            <p:ph type="body" sz="quarter" idx="11"/>
          </p:nvPr>
        </p:nvSpPr>
        <p:spPr/>
        <p:txBody>
          <a:bodyPr/>
          <a:lstStyle/>
          <a:p>
            <a:r>
              <a:rPr lang="en-US"/>
              <a:t>LEARNING TASKS</a:t>
            </a:r>
            <a:endParaRPr lang="en-AU"/>
          </a:p>
        </p:txBody>
      </p:sp>
      <p:sp>
        <p:nvSpPr>
          <p:cNvPr id="4" name="Text Placeholder 3">
            <a:extLst>
              <a:ext uri="{FF2B5EF4-FFF2-40B4-BE49-F238E27FC236}">
                <a16:creationId xmlns:a16="http://schemas.microsoft.com/office/drawing/2014/main" id="{E5702A4B-185C-411A-A4E9-0879CAC3BDA4}"/>
              </a:ext>
            </a:extLst>
          </p:cNvPr>
          <p:cNvSpPr>
            <a:spLocks noGrp="1"/>
          </p:cNvSpPr>
          <p:nvPr>
            <p:ph type="body" sz="quarter" idx="16"/>
          </p:nvPr>
        </p:nvSpPr>
        <p:spPr>
          <a:xfrm>
            <a:off x="264418" y="1231342"/>
            <a:ext cx="9385943" cy="5407997"/>
          </a:xfrm>
        </p:spPr>
        <p:txBody>
          <a:bodyPr lIns="91440" tIns="45720" rIns="91440" bIns="45720" numCol="2" spcCol="180000" anchor="t"/>
          <a:lstStyle/>
          <a:p>
            <a:pPr>
              <a:spcAft>
                <a:spcPts val="600"/>
              </a:spcAft>
            </a:pPr>
            <a:r>
              <a:rPr lang="en-US" b="1" dirty="0">
                <a:latin typeface="Roboto" pitchFamily="2" charset="0"/>
                <a:ea typeface="Roboto" pitchFamily="2" charset="0"/>
              </a:rPr>
              <a:t>b. Class Yarn</a:t>
            </a:r>
            <a:endParaRPr lang="en-AU" dirty="0">
              <a:latin typeface="Roboto" pitchFamily="2" charset="0"/>
              <a:ea typeface="Roboto" pitchFamily="2" charset="0"/>
            </a:endParaRPr>
          </a:p>
          <a:p>
            <a:pPr>
              <a:spcAft>
                <a:spcPts val="600"/>
              </a:spcAft>
            </a:pPr>
            <a:r>
              <a:rPr lang="en-US" dirty="0">
                <a:latin typeface="Roboto Light"/>
                <a:ea typeface="Roboto Light"/>
              </a:rPr>
              <a:t>Go back to Janice’s Story. Remember how “Janice is a traditional dancer who tells her family’s stories through movements which have been handed down over generations”? Stories are important. Why? And, how do stories help keep cultures alive? Are there any special or important stories that are loved and told (or sung or danced or performed) again and again by: you, your family, your church, school or other local community group?</a:t>
            </a:r>
            <a:endParaRPr lang="en-AU" dirty="0">
              <a:latin typeface="Roboto Light"/>
              <a:ea typeface="Roboto Light"/>
            </a:endParaRPr>
          </a:p>
          <a:p>
            <a:pPr>
              <a:spcAft>
                <a:spcPts val="1200"/>
              </a:spcAft>
            </a:pPr>
            <a:r>
              <a:rPr lang="en-US" sz="800" b="1" dirty="0">
                <a:solidFill>
                  <a:srgbClr val="222222"/>
                </a:solidFill>
              </a:rPr>
              <a:t>Curriculum links: </a:t>
            </a:r>
            <a:r>
              <a:rPr lang="en-US" sz="800" dirty="0">
                <a:solidFill>
                  <a:srgbClr val="222222"/>
                </a:solidFill>
              </a:rPr>
              <a:t>English, HASS, The Arts, Aboriginal and Torres Strait Islander Histories and Cultures</a:t>
            </a:r>
          </a:p>
          <a:p>
            <a:pPr>
              <a:spcAft>
                <a:spcPts val="600"/>
              </a:spcAft>
            </a:pPr>
            <a:endParaRPr lang="en-US" sz="500" b="1" dirty="0">
              <a:solidFill>
                <a:srgbClr val="E95057"/>
              </a:solidFill>
              <a:latin typeface="Roboto" pitchFamily="2" charset="0"/>
              <a:ea typeface="Roboto" pitchFamily="2" charset="0"/>
            </a:endParaRPr>
          </a:p>
          <a:p>
            <a:pPr>
              <a:spcAft>
                <a:spcPts val="600"/>
              </a:spcAft>
            </a:pPr>
            <a:r>
              <a:rPr lang="en-US" b="1" dirty="0">
                <a:solidFill>
                  <a:schemeClr val="accent1"/>
                </a:solidFill>
                <a:latin typeface="Roboto"/>
                <a:ea typeface="Roboto"/>
              </a:rPr>
              <a:t>TASK 4: Dance Story</a:t>
            </a:r>
            <a:endParaRPr lang="en-AU" dirty="0">
              <a:solidFill>
                <a:schemeClr val="accent1"/>
              </a:solidFill>
              <a:latin typeface="Roboto"/>
              <a:ea typeface="Roboto"/>
            </a:endParaRPr>
          </a:p>
          <a:p>
            <a:pPr>
              <a:spcAft>
                <a:spcPts val="600"/>
              </a:spcAft>
            </a:pPr>
            <a:r>
              <a:rPr lang="en-US" dirty="0">
                <a:latin typeface="Roboto Light"/>
                <a:ea typeface="Roboto Light"/>
              </a:rPr>
              <a:t>Watch this </a:t>
            </a:r>
            <a:r>
              <a:rPr lang="en-US" dirty="0">
                <a:latin typeface="Roboto Light"/>
                <a:ea typeface="Roboto Light"/>
                <a:hlinkClick r:id="rId2"/>
              </a:rPr>
              <a:t>Bangarra Dance Company</a:t>
            </a:r>
            <a:r>
              <a:rPr lang="en-US" dirty="0">
                <a:latin typeface="Roboto Light"/>
                <a:ea typeface="Roboto Light"/>
              </a:rPr>
              <a:t> performance of </a:t>
            </a:r>
            <a:r>
              <a:rPr lang="en-US" i="1" dirty="0">
                <a:latin typeface="Roboto Light"/>
                <a:ea typeface="Roboto Light"/>
                <a:hlinkClick r:id="rId3"/>
              </a:rPr>
              <a:t>Brolga</a:t>
            </a:r>
            <a:r>
              <a:rPr lang="en-US" dirty="0">
                <a:latin typeface="Roboto Light"/>
                <a:ea typeface="Roboto Light"/>
                <a:hlinkClick r:id="rId3"/>
              </a:rPr>
              <a:t> (2001)</a:t>
            </a:r>
            <a:r>
              <a:rPr lang="en-US" dirty="0">
                <a:latin typeface="Roboto Light"/>
                <a:ea typeface="Roboto Light"/>
              </a:rPr>
              <a:t>. Ask students:</a:t>
            </a:r>
            <a:endParaRPr lang="en-AU" dirty="0">
              <a:latin typeface="Roboto Light"/>
              <a:ea typeface="Roboto Light"/>
            </a:endParaRPr>
          </a:p>
          <a:p>
            <a:pPr marL="171450" lvl="0" indent="-171450">
              <a:buFont typeface="Arial" panose="020B0604020202020204" pitchFamily="34" charset="0"/>
              <a:buChar char="•"/>
            </a:pPr>
            <a:r>
              <a:rPr lang="en-US" dirty="0"/>
              <a:t>What does this dance tell us about the Brolga?</a:t>
            </a:r>
            <a:endParaRPr lang="en-AU" dirty="0"/>
          </a:p>
          <a:p>
            <a:pPr marL="171450" lvl="0" indent="-171450">
              <a:buFont typeface="Arial" panose="020B0604020202020204" pitchFamily="34" charset="0"/>
              <a:buChar char="•"/>
            </a:pPr>
            <a:r>
              <a:rPr lang="en-US" dirty="0"/>
              <a:t>What other ideas or feelings are being expressed?</a:t>
            </a:r>
            <a:endParaRPr lang="en-AU" dirty="0"/>
          </a:p>
          <a:p>
            <a:pPr marL="171450" lvl="0" indent="-171450">
              <a:spcAft>
                <a:spcPts val="600"/>
              </a:spcAft>
              <a:buFont typeface="Arial" panose="020B0604020202020204" pitchFamily="34" charset="0"/>
              <a:buChar char="•"/>
            </a:pPr>
            <a:r>
              <a:rPr lang="en-US" dirty="0"/>
              <a:t>What is your opinion of the work?</a:t>
            </a:r>
            <a:endParaRPr lang="en-AU" dirty="0"/>
          </a:p>
          <a:p>
            <a:pPr lvl="0">
              <a:spcAft>
                <a:spcPts val="1200"/>
              </a:spcAft>
            </a:pPr>
            <a:r>
              <a:rPr lang="en-US" sz="800" b="1" dirty="0">
                <a:solidFill>
                  <a:srgbClr val="222222"/>
                </a:solidFill>
              </a:rPr>
              <a:t>Curriculum links: </a:t>
            </a:r>
            <a:r>
              <a:rPr lang="en-US" sz="800" dirty="0">
                <a:solidFill>
                  <a:srgbClr val="222222"/>
                </a:solidFill>
              </a:rPr>
              <a:t>English, HASS, The Arts, Aboriginal and Torres Strait Islander Histories and Cultures</a:t>
            </a:r>
          </a:p>
          <a:p>
            <a:pPr lvl="0">
              <a:spcAft>
                <a:spcPts val="1200"/>
              </a:spcAft>
            </a:pPr>
            <a:endParaRPr lang="en-US" sz="800" dirty="0">
              <a:solidFill>
                <a:srgbClr val="222222"/>
              </a:solidFill>
            </a:endParaRPr>
          </a:p>
          <a:p>
            <a:pPr>
              <a:spcAft>
                <a:spcPts val="600"/>
              </a:spcAft>
            </a:pPr>
            <a:r>
              <a:rPr lang="en-US" b="1" dirty="0">
                <a:solidFill>
                  <a:schemeClr val="accent1"/>
                </a:solidFill>
                <a:latin typeface="Roboto"/>
                <a:ea typeface="Roboto"/>
              </a:rPr>
              <a:t>TASK 5: CST Link</a:t>
            </a:r>
            <a:endParaRPr lang="en-AU" dirty="0">
              <a:solidFill>
                <a:schemeClr val="accent1"/>
              </a:solidFill>
              <a:latin typeface="Roboto"/>
              <a:ea typeface="Roboto"/>
            </a:endParaRPr>
          </a:p>
          <a:p>
            <a:pPr fontAlgn="base">
              <a:spcAft>
                <a:spcPts val="600"/>
              </a:spcAft>
            </a:pPr>
            <a:r>
              <a:rPr lang="en-AU" dirty="0"/>
              <a:t>The CST principle of Subsidiarity and Participation reminds us that all people have the right to participate in decisions that affect their lives. Refer to the </a:t>
            </a:r>
            <a:r>
              <a:rPr lang="en-AU" dirty="0">
                <a:hlinkClick r:id="rId4"/>
              </a:rPr>
              <a:t>CST Toolkit </a:t>
            </a:r>
            <a:r>
              <a:rPr lang="en-AU" dirty="0"/>
              <a:t>for further activities. Ask students: </a:t>
            </a:r>
          </a:p>
          <a:p>
            <a:pPr marL="171450" indent="-171450" fontAlgn="base">
              <a:buFont typeface="Arial" panose="020B0604020202020204" pitchFamily="34" charset="0"/>
              <a:buChar char="•"/>
            </a:pPr>
            <a:r>
              <a:rPr lang="en-AU" dirty="0"/>
              <a:t>How is the principle of Subsidiarity and Participation at work in Janice’s story? </a:t>
            </a:r>
          </a:p>
          <a:p>
            <a:pPr marL="171450" lvl="0" indent="-171450" fontAlgn="base">
              <a:buFont typeface="Arial" panose="020B0604020202020204" pitchFamily="34" charset="0"/>
              <a:buChar char="•"/>
            </a:pPr>
            <a:r>
              <a:rPr lang="en-AU" dirty="0"/>
              <a:t>Who should be involved in decision-making in the </a:t>
            </a:r>
            <a:r>
              <a:rPr lang="en-AU" dirty="0" err="1"/>
              <a:t>Djilpin</a:t>
            </a:r>
            <a:r>
              <a:rPr lang="en-AU" dirty="0"/>
              <a:t> Arts community? Why? </a:t>
            </a:r>
          </a:p>
          <a:p>
            <a:pPr>
              <a:spcAft>
                <a:spcPts val="600"/>
              </a:spcAft>
            </a:pPr>
            <a:endParaRPr lang="en-AU" sz="500" dirty="0"/>
          </a:p>
          <a:p>
            <a:pPr>
              <a:spcAft>
                <a:spcPts val="600"/>
              </a:spcAft>
            </a:pPr>
            <a:r>
              <a:rPr lang="en-US" b="1" dirty="0">
                <a:solidFill>
                  <a:schemeClr val="accent1"/>
                </a:solidFill>
                <a:latin typeface="Roboto"/>
                <a:ea typeface="Roboto"/>
              </a:rPr>
              <a:t>TASK 6: RE Link</a:t>
            </a:r>
            <a:endParaRPr lang="en-AU" dirty="0">
              <a:solidFill>
                <a:schemeClr val="accent1"/>
              </a:solidFill>
              <a:latin typeface="Roboto"/>
              <a:ea typeface="Roboto"/>
            </a:endParaRPr>
          </a:p>
          <a:p>
            <a:pPr>
              <a:spcAft>
                <a:spcPts val="600"/>
              </a:spcAft>
            </a:pPr>
            <a:r>
              <a:rPr lang="en-US" dirty="0"/>
              <a:t>Consider doing this task outside. You might even invite students to remove their shoes to better feel the connection to the earth.  </a:t>
            </a:r>
            <a:endParaRPr lang="en-AU" dirty="0"/>
          </a:p>
          <a:p>
            <a:pPr>
              <a:spcAft>
                <a:spcPts val="600"/>
              </a:spcAft>
            </a:pPr>
            <a:r>
              <a:rPr lang="en-US" dirty="0">
                <a:latin typeface="Roboto Light"/>
                <a:ea typeface="Roboto Light"/>
              </a:rPr>
              <a:t>In the Bible, when Moses was in the wilderness looking after his flock and he came across a burning bush, God spoke to him and said: “Remove the sandals from your feet, for the place on which you are standing is holy ground.” (Exodus 3:5) Janice and her community at </a:t>
            </a:r>
            <a:r>
              <a:rPr lang="en-US" dirty="0" err="1">
                <a:latin typeface="Roboto Light"/>
                <a:ea typeface="Roboto Light"/>
              </a:rPr>
              <a:t>Djilpin</a:t>
            </a:r>
            <a:r>
              <a:rPr lang="en-US" dirty="0">
                <a:latin typeface="Roboto Light"/>
                <a:ea typeface="Roboto Light"/>
              </a:rPr>
              <a:t> Arts make art that celebrates and shows respect for Country. They know how important it is to culture and to human survival and wellbeing. Spend a moment of quiet thinking about what you love or value about the place where you live. Finish with this prayer: </a:t>
            </a:r>
            <a:endParaRPr lang="en-US" dirty="0"/>
          </a:p>
          <a:p>
            <a:r>
              <a:rPr lang="en-US" dirty="0"/>
              <a:t>Holy God,</a:t>
            </a:r>
            <a:endParaRPr lang="en-AU" dirty="0"/>
          </a:p>
          <a:p>
            <a:r>
              <a:rPr lang="en-US" dirty="0"/>
              <a:t>you meet us in quiet gardens and wild places, </a:t>
            </a:r>
            <a:endParaRPr lang="en-AU" dirty="0"/>
          </a:p>
          <a:p>
            <a:r>
              <a:rPr lang="en-US" dirty="0"/>
              <a:t>in busy streets and wide-open spaces;</a:t>
            </a:r>
            <a:endParaRPr lang="en-AU" dirty="0"/>
          </a:p>
          <a:p>
            <a:r>
              <a:rPr lang="en-US" dirty="0"/>
              <a:t>all creation hums with life.</a:t>
            </a:r>
            <a:endParaRPr lang="en-AU" dirty="0"/>
          </a:p>
          <a:p>
            <a:r>
              <a:rPr lang="en-US" dirty="0"/>
              <a:t>May Janice and </a:t>
            </a:r>
            <a:r>
              <a:rPr lang="en-US" dirty="0" err="1"/>
              <a:t>Djilpin</a:t>
            </a:r>
            <a:r>
              <a:rPr lang="en-US" dirty="0"/>
              <a:t> Arts continue to thrive,</a:t>
            </a:r>
            <a:endParaRPr lang="en-AU" dirty="0"/>
          </a:p>
          <a:p>
            <a:r>
              <a:rPr lang="en-US" dirty="0"/>
              <a:t>and – having remembered the sacred earth again – </a:t>
            </a:r>
            <a:endParaRPr lang="en-AU" dirty="0"/>
          </a:p>
          <a:p>
            <a:r>
              <a:rPr lang="en-US" dirty="0"/>
              <a:t>may we too grow in love and harmony </a:t>
            </a:r>
            <a:endParaRPr lang="en-AU" dirty="0"/>
          </a:p>
          <a:p>
            <a:r>
              <a:rPr lang="en-US" dirty="0">
                <a:latin typeface="Roboto Light"/>
                <a:ea typeface="Roboto Light"/>
              </a:rPr>
              <a:t>with the people and places we call home,</a:t>
            </a:r>
            <a:endParaRPr lang="en-AU" dirty="0">
              <a:latin typeface="Roboto Light"/>
              <a:ea typeface="Roboto Light"/>
            </a:endParaRPr>
          </a:p>
          <a:p>
            <a:r>
              <a:rPr lang="en-US" dirty="0"/>
              <a:t>for the sake of all future generations,</a:t>
            </a:r>
            <a:endParaRPr lang="en-AU" dirty="0"/>
          </a:p>
          <a:p>
            <a:r>
              <a:rPr lang="en-US" dirty="0"/>
              <a:t>Amen.</a:t>
            </a:r>
            <a:endParaRPr lang="en-AU" dirty="0"/>
          </a:p>
          <a:p>
            <a:pPr>
              <a:spcAft>
                <a:spcPts val="600"/>
              </a:spcAft>
            </a:pPr>
            <a:endParaRPr lang="en-AU" dirty="0"/>
          </a:p>
          <a:p>
            <a:endParaRPr lang="en-AU" dirty="0"/>
          </a:p>
        </p:txBody>
      </p:sp>
      <p:pic>
        <p:nvPicPr>
          <p:cNvPr id="5" name="Picture 4">
            <a:extLst>
              <a:ext uri="{FF2B5EF4-FFF2-40B4-BE49-F238E27FC236}">
                <a16:creationId xmlns:a16="http://schemas.microsoft.com/office/drawing/2014/main" id="{F1A6F7D1-D43F-4C1B-9B67-BD2665527181}"/>
              </a:ext>
            </a:extLst>
          </p:cNvPr>
          <p:cNvPicPr>
            <a:picLocks noChangeAspect="1"/>
          </p:cNvPicPr>
          <p:nvPr/>
        </p:nvPicPr>
        <p:blipFill>
          <a:blip r:embed="rId5"/>
          <a:stretch>
            <a:fillRect/>
          </a:stretch>
        </p:blipFill>
        <p:spPr>
          <a:xfrm>
            <a:off x="3276405" y="-76369"/>
            <a:ext cx="1105200" cy="1105200"/>
          </a:xfrm>
          <a:prstGeom prst="rect">
            <a:avLst/>
          </a:prstGeom>
        </p:spPr>
      </p:pic>
    </p:spTree>
    <p:extLst>
      <p:ext uri="{BB962C8B-B14F-4D97-AF65-F5344CB8AC3E}">
        <p14:creationId xmlns:p14="http://schemas.microsoft.com/office/powerpoint/2010/main" val="122406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FDA980-2DED-4A72-BCD9-3CF0F0AFC9C2}"/>
              </a:ext>
            </a:extLst>
          </p:cNvPr>
          <p:cNvSpPr>
            <a:spLocks noGrp="1"/>
          </p:cNvSpPr>
          <p:nvPr>
            <p:ph type="body" sz="quarter" idx="10"/>
          </p:nvPr>
        </p:nvSpPr>
        <p:spPr/>
        <p:txBody>
          <a:bodyPr/>
          <a:lstStyle/>
          <a:p>
            <a:r>
              <a:rPr lang="en-US" dirty="0">
                <a:solidFill>
                  <a:schemeClr val="accent1"/>
                </a:solidFill>
              </a:rPr>
              <a:t>THANK YOU</a:t>
            </a:r>
            <a:endParaRPr lang="en-AU" dirty="0">
              <a:solidFill>
                <a:schemeClr val="accent1"/>
              </a:solidFill>
            </a:endParaRPr>
          </a:p>
        </p:txBody>
      </p:sp>
      <p:sp>
        <p:nvSpPr>
          <p:cNvPr id="6" name="Text Placeholder 3">
            <a:extLst>
              <a:ext uri="{FF2B5EF4-FFF2-40B4-BE49-F238E27FC236}">
                <a16:creationId xmlns:a16="http://schemas.microsoft.com/office/drawing/2014/main" id="{2E34AEB0-3F2D-41C1-A511-5E8EAABFA297}"/>
              </a:ext>
            </a:extLst>
          </p:cNvPr>
          <p:cNvSpPr txBox="1">
            <a:spLocks/>
          </p:cNvSpPr>
          <p:nvPr/>
        </p:nvSpPr>
        <p:spPr>
          <a:xfrm>
            <a:off x="264420" y="1154549"/>
            <a:ext cx="9310275" cy="4347864"/>
          </a:xfrm>
          <a:prstGeom prst="rect">
            <a:avLst/>
          </a:prstGeom>
        </p:spPr>
        <p:txBody>
          <a:bodyPr lIns="67371" tIns="33685" rIns="67371" bIns="33685" anchor="t"/>
          <a:lstStyle>
            <a:lvl1pPr marL="0" indent="0" algn="l" defTabSz="557213" rtl="0" eaLnBrk="1" latinLnBrk="0" hangingPunct="1">
              <a:lnSpc>
                <a:spcPct val="90000"/>
              </a:lnSpc>
              <a:spcBef>
                <a:spcPts val="609"/>
              </a:spcBef>
              <a:buFontTx/>
              <a:buNone/>
              <a:defRPr sz="1800" kern="1200" cap="none" baseline="0">
                <a:solidFill>
                  <a:srgbClr val="0C244C"/>
                </a:solidFill>
                <a:latin typeface="Arial"/>
                <a:ea typeface="+mn-ea"/>
                <a:cs typeface="Arial"/>
              </a:defRPr>
            </a:lvl1pPr>
            <a:lvl2pPr marL="0" indent="0" algn="l" defTabSz="557213" rtl="0" eaLnBrk="1" latinLnBrk="0" hangingPunct="1">
              <a:lnSpc>
                <a:spcPct val="90000"/>
              </a:lnSpc>
              <a:spcBef>
                <a:spcPts val="153"/>
              </a:spcBef>
              <a:buFontTx/>
              <a:buNone/>
              <a:defRPr sz="1800" kern="1200" cap="all">
                <a:solidFill>
                  <a:srgbClr val="0C244C"/>
                </a:solidFill>
                <a:latin typeface="Arial"/>
                <a:ea typeface="+mn-ea"/>
                <a:cs typeface="Arial"/>
              </a:defRPr>
            </a:lvl2pPr>
            <a:lvl3pPr marL="0" indent="-109688" algn="l" defTabSz="557213" rtl="0" eaLnBrk="1" latinLnBrk="0" hangingPunct="1">
              <a:lnSpc>
                <a:spcPct val="90000"/>
              </a:lnSpc>
              <a:spcBef>
                <a:spcPts val="153"/>
              </a:spcBef>
              <a:buFont typeface="Arial"/>
              <a:buChar char="•"/>
              <a:defRPr sz="1800" kern="1200">
                <a:solidFill>
                  <a:srgbClr val="0C244C"/>
                </a:solidFill>
                <a:latin typeface="Arial"/>
                <a:ea typeface="+mn-ea"/>
                <a:cs typeface="Arial"/>
              </a:defRPr>
            </a:lvl3pPr>
            <a:lvl4pPr marL="263250" indent="-139303" algn="l" defTabSz="557213" rtl="0" eaLnBrk="1" latinLnBrk="0" hangingPunct="1">
              <a:lnSpc>
                <a:spcPct val="90000"/>
              </a:lnSpc>
              <a:spcBef>
                <a:spcPts val="153"/>
              </a:spcBef>
              <a:buFont typeface="Arial"/>
              <a:buChar char="•"/>
              <a:defRPr sz="1800" kern="1200">
                <a:solidFill>
                  <a:srgbClr val="0C244C"/>
                </a:solidFill>
                <a:latin typeface="Arial"/>
                <a:ea typeface="+mn-ea"/>
                <a:cs typeface="Arial"/>
              </a:defRPr>
            </a:lvl4pPr>
            <a:lvl5pPr marL="361969" indent="-109688" algn="l" defTabSz="557213" rtl="0" eaLnBrk="1" latinLnBrk="0" hangingPunct="1">
              <a:lnSpc>
                <a:spcPct val="90000"/>
              </a:lnSpc>
              <a:spcBef>
                <a:spcPts val="153"/>
              </a:spcBef>
              <a:buFont typeface="Arial"/>
              <a:buChar char="•"/>
              <a:defRPr sz="1800" kern="1200">
                <a:solidFill>
                  <a:srgbClr val="0C244C"/>
                </a:solidFill>
                <a:latin typeface="Arial"/>
                <a:ea typeface="+mn-ea"/>
                <a:cs typeface="Arial"/>
              </a:defRPr>
            </a:lvl5pPr>
            <a:lvl6pPr marL="1532334"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6pPr>
            <a:lvl7pPr marL="1810941"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7pPr>
            <a:lvl8pPr marL="2089547"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8pPr>
            <a:lvl9pPr marL="2368153"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9pPr>
          </a:lstStyle>
          <a:p>
            <a:pPr marL="0" marR="0" lvl="0" indent="0" algn="l" defTabSz="557213"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Roboto"/>
                <a:ea typeface="Roboto"/>
              </a:rPr>
              <a:t>PHOTO CREDITS</a:t>
            </a:r>
          </a:p>
          <a:p>
            <a:pPr>
              <a:lnSpc>
                <a:spcPct val="100000"/>
              </a:lnSpc>
              <a:spcBef>
                <a:spcPts val="0"/>
              </a:spcBef>
              <a:spcAft>
                <a:spcPts val="600"/>
              </a:spcAft>
              <a:buClrTx/>
            </a:pPr>
            <a:r>
              <a:rPr lang="en-US" sz="1100" dirty="0">
                <a:solidFill>
                  <a:schemeClr val="tx1"/>
                </a:solidFill>
                <a:latin typeface="Roboto Light"/>
                <a:ea typeface="Roboto Light"/>
              </a:rPr>
              <a:t>Janice’s Story (Australia) – Richard Wainwright </a:t>
            </a:r>
            <a:endParaRPr lang="en-US" sz="1100" dirty="0">
              <a:solidFill>
                <a:schemeClr val="tx1"/>
              </a:solidFill>
              <a:latin typeface="Roboto Light" panose="02000000000000000000" pitchFamily="2" charset="0"/>
              <a:ea typeface="Roboto Light" panose="02000000000000000000" pitchFamily="2" charset="0"/>
            </a:endParaRPr>
          </a:p>
          <a:p>
            <a:pPr lvl="0">
              <a:lnSpc>
                <a:spcPct val="100000"/>
              </a:lnSpc>
              <a:spcBef>
                <a:spcPts val="0"/>
              </a:spcBef>
              <a:spcAft>
                <a:spcPts val="600"/>
              </a:spcAft>
              <a:buClrTx/>
            </a:pPr>
            <a:endParaRPr lang="en-US" sz="1100" b="1" dirty="0">
              <a:latin typeface="Roboto Light" panose="02000000000000000000" pitchFamily="2" charset="0"/>
              <a:ea typeface="Roboto Light" panose="02000000000000000000" pitchFamily="2" charset="0"/>
            </a:endParaRPr>
          </a:p>
          <a:p>
            <a:pPr fontAlgn="base">
              <a:lnSpc>
                <a:spcPct val="100000"/>
              </a:lnSpc>
              <a:spcBef>
                <a:spcPts val="0"/>
              </a:spcBef>
              <a:spcAft>
                <a:spcPts val="600"/>
              </a:spcAft>
            </a:pPr>
            <a:r>
              <a:rPr lang="en-US" sz="1100" b="1" dirty="0">
                <a:solidFill>
                  <a:schemeClr val="tx1"/>
                </a:solidFill>
                <a:latin typeface="Roboto"/>
                <a:ea typeface="Roboto"/>
              </a:rPr>
              <a:t>PRIMARY STUDENTS</a:t>
            </a:r>
            <a:r>
              <a:rPr lang="en-US" sz="1100" dirty="0">
                <a:solidFill>
                  <a:schemeClr val="tx1"/>
                </a:solidFill>
                <a:latin typeface="Roboto"/>
                <a:ea typeface="Roboto"/>
              </a:rPr>
              <a:t> ​</a:t>
            </a:r>
          </a:p>
          <a:p>
            <a:pPr fontAlgn="base">
              <a:lnSpc>
                <a:spcPct val="100000"/>
              </a:lnSpc>
              <a:spcBef>
                <a:spcPts val="0"/>
              </a:spcBef>
              <a:spcAft>
                <a:spcPts val="600"/>
              </a:spcAft>
            </a:pPr>
            <a:r>
              <a:rPr lang="en-US" sz="1100" dirty="0">
                <a:solidFill>
                  <a:schemeClr val="tx1"/>
                </a:solidFill>
                <a:latin typeface="Roboto Light"/>
                <a:ea typeface="Roboto Light"/>
              </a:rPr>
              <a:t>Learning about people not having what they need to live a healthy and safe life can be hard. If you are feeling worried or upset about anything you have learnt about through this resource, make sure you talk to your teacher or a trusted adult. They can share your concerns via our</a:t>
            </a:r>
            <a:r>
              <a:rPr lang="en-US" sz="1100" dirty="0">
                <a:latin typeface="Roboto Light"/>
                <a:ea typeface="Roboto Light"/>
              </a:rPr>
              <a:t> </a:t>
            </a:r>
            <a:r>
              <a:rPr lang="en-US" sz="1100" u="sng" dirty="0">
                <a:solidFill>
                  <a:srgbClr val="3296EE"/>
                </a:solidFill>
                <a:latin typeface="Roboto Light"/>
                <a:ea typeface="Roboto Light"/>
                <a:hlinkClick r:id="rId2"/>
              </a:rPr>
              <a:t>website</a:t>
            </a:r>
            <a:r>
              <a:rPr lang="en-US" sz="1100" dirty="0">
                <a:latin typeface="Roboto Light"/>
                <a:ea typeface="Roboto Light"/>
              </a:rPr>
              <a:t>. </a:t>
            </a:r>
            <a:r>
              <a:rPr lang="en-US" sz="1100" dirty="0">
                <a:solidFill>
                  <a:srgbClr val="05243F"/>
                </a:solidFill>
                <a:latin typeface="Roboto Light"/>
                <a:ea typeface="Roboto Light"/>
              </a:rPr>
              <a:t>​</a:t>
            </a:r>
          </a:p>
          <a:p>
            <a:pPr fontAlgn="base">
              <a:lnSpc>
                <a:spcPct val="100000"/>
              </a:lnSpc>
              <a:spcBef>
                <a:spcPts val="0"/>
              </a:spcBef>
              <a:spcAft>
                <a:spcPts val="600"/>
              </a:spcAft>
            </a:pPr>
            <a:r>
              <a:rPr lang="en-US" sz="1100" dirty="0">
                <a:solidFill>
                  <a:schemeClr val="tx1"/>
                </a:solidFill>
                <a:latin typeface="Roboto Light"/>
                <a:ea typeface="Roboto Light"/>
              </a:rPr>
              <a:t>Do you have an idea for how Caritas Australia can improve our school resources? We would love to hear it! Please email</a:t>
            </a:r>
            <a:r>
              <a:rPr lang="en-US" sz="1100" dirty="0">
                <a:latin typeface="Roboto Light"/>
                <a:ea typeface="Roboto Light"/>
              </a:rPr>
              <a:t> </a:t>
            </a:r>
            <a:r>
              <a:rPr lang="en-US" sz="1100" u="sng" dirty="0">
                <a:solidFill>
                  <a:srgbClr val="3296EE"/>
                </a:solidFill>
                <a:latin typeface="Roboto Light"/>
                <a:ea typeface="Roboto Light"/>
                <a:hlinkClick r:id="rId3"/>
              </a:rPr>
              <a:t>education@caritas.org.au</a:t>
            </a:r>
            <a:r>
              <a:rPr lang="en-US" sz="1100" dirty="0">
                <a:latin typeface="Roboto Light"/>
                <a:ea typeface="Roboto Light"/>
              </a:rPr>
              <a:t> </a:t>
            </a:r>
            <a:r>
              <a:rPr lang="en-US" sz="1100" dirty="0">
                <a:solidFill>
                  <a:srgbClr val="05243F"/>
                </a:solidFill>
                <a:latin typeface="Roboto Light"/>
                <a:ea typeface="Roboto Light"/>
              </a:rPr>
              <a:t>​</a:t>
            </a:r>
          </a:p>
          <a:p>
            <a:pPr marL="0" marR="0" lvl="0" indent="0" algn="l" defTabSz="557213"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100000"/>
              </a:lnSpc>
              <a:spcBef>
                <a:spcPts val="0"/>
              </a:spcBef>
              <a:spcAft>
                <a:spcPts val="600"/>
              </a:spcAft>
              <a:buClrTx/>
              <a:buSzTx/>
              <a:buFontTx/>
              <a:buNone/>
              <a:tabLst/>
              <a:defRPr/>
            </a:pPr>
            <a:r>
              <a:rPr kumimoji="0" lang="en-AU" sz="1100" b="1" i="0" u="none" strike="noStrike" kern="0" cap="none" spc="0" normalizeH="0" baseline="0" noProof="0" dirty="0">
                <a:ln>
                  <a:noFill/>
                </a:ln>
                <a:solidFill>
                  <a:srgbClr val="0C244C"/>
                </a:solidFill>
                <a:effectLst/>
                <a:uLnTx/>
                <a:uFillTx/>
                <a:latin typeface="Roboto"/>
                <a:ea typeface="Roboto"/>
              </a:rPr>
              <a:t>TEACHERS</a:t>
            </a:r>
            <a:endParaRPr lang="en-AU" sz="1100" b="1" i="0" u="none" strike="noStrike" kern="0" cap="none" spc="0" normalizeH="0" baseline="0" noProof="0" dirty="0">
              <a:ln>
                <a:noFill/>
              </a:ln>
              <a:solidFill>
                <a:srgbClr val="0C244C"/>
              </a:solidFill>
              <a:effectLst/>
              <a:uLnTx/>
              <a:uFillTx/>
              <a:latin typeface="Roboto"/>
              <a:ea typeface="Roboto"/>
            </a:endParaRPr>
          </a:p>
          <a:p>
            <a:pPr marL="0" marR="0" lvl="0" indent="0" algn="l" defTabSz="557213" rtl="0" eaLnBrk="1" fontAlgn="auto" latinLnBrk="0" hangingPunct="1">
              <a:lnSpc>
                <a:spcPct val="100000"/>
              </a:lnSpc>
              <a:spcBef>
                <a:spcPts val="0"/>
              </a:spcBef>
              <a:spcAft>
                <a:spcPts val="600"/>
              </a:spcAft>
              <a:buClrTx/>
              <a:buSzTx/>
              <a:buFontTx/>
              <a:buNone/>
              <a:tabLst/>
              <a:defRPr/>
            </a:pPr>
            <a:r>
              <a:rPr kumimoji="0" lang="en-AU" sz="1100" b="0" i="0" u="none" strike="noStrike" kern="0" cap="none" spc="0" normalizeH="0" baseline="0" noProof="0" dirty="0">
                <a:ln>
                  <a:noFill/>
                </a:ln>
                <a:solidFill>
                  <a:schemeClr val="tx1"/>
                </a:solidFill>
                <a:effectLst/>
                <a:uLnTx/>
                <a:uFillTx/>
                <a:latin typeface="Roboto Light"/>
                <a:ea typeface="Roboto Light"/>
              </a:rPr>
              <a:t>For more school resources, please visit: </a:t>
            </a:r>
            <a:r>
              <a:rPr kumimoji="0" lang="en-AU" sz="1100" b="0" i="0" u="none" strike="noStrike" kern="0" cap="none" spc="0" normalizeH="0" baseline="0" noProof="0" dirty="0">
                <a:ln>
                  <a:noFill/>
                </a:ln>
                <a:solidFill>
                  <a:srgbClr val="0C244C"/>
                </a:solidFill>
                <a:effectLst/>
                <a:uLnTx/>
                <a:uFillTx/>
                <a:latin typeface="Roboto Light"/>
                <a:ea typeface="Roboto Light"/>
                <a:hlinkClick r:id="rId4"/>
              </a:rPr>
              <a:t>caritas.org.au/resources/school-resources/</a:t>
            </a:r>
            <a:endParaRPr kumimoji="0" lang="en-AU" sz="1100" b="1" i="0" u="none" strike="noStrike" kern="0" cap="none" spc="0" normalizeH="0" baseline="0" noProof="0" dirty="0">
              <a:ln>
                <a:noFill/>
              </a:ln>
              <a:solidFill>
                <a:srgbClr val="0C244C"/>
              </a:solidFill>
              <a:effectLst/>
              <a:uLnTx/>
              <a:uFillTx/>
              <a:latin typeface="Roboto Light"/>
              <a:ea typeface="Roboto Light"/>
            </a:endParaRPr>
          </a:p>
          <a:p>
            <a:pPr marL="0" marR="0" lvl="0" indent="0" algn="l" defTabSz="557213" rtl="0" eaLnBrk="1" fontAlgn="auto" latinLnBrk="0" hangingPunct="1">
              <a:lnSpc>
                <a:spcPct val="100000"/>
              </a:lnSpc>
              <a:spcBef>
                <a:spcPts val="0"/>
              </a:spcBef>
              <a:spcAft>
                <a:spcPts val="600"/>
              </a:spcAft>
              <a:buClrTx/>
              <a:buSzTx/>
              <a:buFontTx/>
              <a:buNone/>
              <a:tabLst/>
              <a:defRPr/>
            </a:pPr>
            <a:r>
              <a:rPr kumimoji="0" lang="en-AU" sz="1100" b="0" i="0" u="none" strike="noStrike" kern="0" cap="none" spc="0" normalizeH="0" baseline="0" noProof="0" dirty="0">
                <a:ln>
                  <a:noFill/>
                </a:ln>
                <a:solidFill>
                  <a:schemeClr val="tx1"/>
                </a:solidFill>
                <a:effectLst/>
                <a:uLnTx/>
                <a:uFillTx/>
                <a:latin typeface="Roboto Light"/>
                <a:ea typeface="Roboto Light"/>
              </a:rPr>
              <a:t>Stay up to date with events and resources! Subscribe to </a:t>
            </a:r>
            <a:r>
              <a:rPr kumimoji="0" lang="en-AU" sz="1100" b="0" i="0" u="none" strike="noStrike" kern="0" cap="none" spc="0" normalizeH="0" baseline="0" noProof="0" dirty="0">
                <a:ln>
                  <a:noFill/>
                </a:ln>
                <a:solidFill>
                  <a:srgbClr val="0C244C"/>
                </a:solidFill>
                <a:effectLst/>
                <a:uLnTx/>
                <a:uFillTx/>
                <a:latin typeface="Roboto Light"/>
                <a:ea typeface="Roboto Light"/>
                <a:hlinkClick r:id="rId5"/>
              </a:rPr>
              <a:t>Caritas Australia’s Education e-newsletter</a:t>
            </a:r>
            <a:r>
              <a:rPr kumimoji="0" lang="en-AU" sz="1100" b="0" i="0" u="none" strike="noStrike" kern="0" cap="none" spc="0" normalizeH="0" baseline="0" noProof="0" dirty="0">
                <a:ln>
                  <a:noFill/>
                </a:ln>
                <a:solidFill>
                  <a:srgbClr val="0C244C"/>
                </a:solidFill>
                <a:effectLst/>
                <a:uLnTx/>
                <a:uFillTx/>
                <a:latin typeface="Roboto Light"/>
                <a:ea typeface="Roboto Light"/>
              </a:rPr>
              <a:t> </a:t>
            </a:r>
            <a:endParaRPr lang="en-AU" sz="1100" b="0" i="0" u="none" strike="noStrike" kern="0" cap="none" spc="0" normalizeH="0" baseline="0" noProof="0" dirty="0">
              <a:ln>
                <a:noFill/>
              </a:ln>
              <a:solidFill>
                <a:srgbClr val="0C244C"/>
              </a:solidFill>
              <a:effectLst/>
              <a:uLnTx/>
              <a:uFillTx/>
              <a:latin typeface="Roboto Light"/>
              <a:ea typeface="Roboto Light"/>
            </a:endParaRPr>
          </a:p>
          <a:p>
            <a:pPr marL="0" marR="0" lvl="0" indent="0" algn="l" defTabSz="557213" rtl="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100000"/>
              </a:lnSpc>
              <a:spcBef>
                <a:spcPts val="0"/>
              </a:spcBef>
              <a:spcAft>
                <a:spcPts val="600"/>
              </a:spcAft>
              <a:buClrTx/>
              <a:buSzTx/>
              <a:buFontTx/>
              <a:buNone/>
              <a:tabLst/>
              <a:defRPr/>
            </a:pPr>
            <a:endParaRPr kumimoji="0" lang="en-AU" sz="1100" b="0" i="0" u="none" strike="noStrike" kern="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a:p>
            <a:pPr marL="0" marR="0" lvl="0" indent="0" algn="l" defTabSz="557213"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0C244C"/>
              </a:solidFill>
              <a:effectLst/>
              <a:uLnTx/>
              <a:uFillTx/>
              <a:latin typeface="Roboto Light" panose="02000000000000000000" pitchFamily="2" charset="0"/>
              <a:ea typeface="Roboto Light" panose="02000000000000000000" pitchFamily="2" charset="0"/>
            </a:endParaRPr>
          </a:p>
        </p:txBody>
      </p:sp>
      <p:grpSp>
        <p:nvGrpSpPr>
          <p:cNvPr id="3" name="Group 2">
            <a:extLst>
              <a:ext uri="{FF2B5EF4-FFF2-40B4-BE49-F238E27FC236}">
                <a16:creationId xmlns:a16="http://schemas.microsoft.com/office/drawing/2014/main" id="{FC44125E-3CC8-4B89-B5CD-6C03882A5D1E}"/>
              </a:ext>
            </a:extLst>
          </p:cNvPr>
          <p:cNvGrpSpPr/>
          <p:nvPr/>
        </p:nvGrpSpPr>
        <p:grpSpPr>
          <a:xfrm>
            <a:off x="124072" y="5151549"/>
            <a:ext cx="8379239" cy="919370"/>
            <a:chOff x="124072" y="5151549"/>
            <a:chExt cx="8379239" cy="919370"/>
          </a:xfrm>
        </p:grpSpPr>
        <p:pic>
          <p:nvPicPr>
            <p:cNvPr id="5" name="Picture 4">
              <a:extLst>
                <a:ext uri="{FF2B5EF4-FFF2-40B4-BE49-F238E27FC236}">
                  <a16:creationId xmlns:a16="http://schemas.microsoft.com/office/drawing/2014/main" id="{11F58519-423A-4438-84B7-7813196072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4072" y="5151549"/>
              <a:ext cx="1947274" cy="919370"/>
            </a:xfrm>
            <a:prstGeom prst="rect">
              <a:avLst/>
            </a:prstGeom>
          </p:spPr>
        </p:pic>
        <p:pic>
          <p:nvPicPr>
            <p:cNvPr id="7" name="Picture 6">
              <a:extLst>
                <a:ext uri="{FF2B5EF4-FFF2-40B4-BE49-F238E27FC236}">
                  <a16:creationId xmlns:a16="http://schemas.microsoft.com/office/drawing/2014/main" id="{AFD026D0-38C7-42AF-8A39-94991DF5C727}"/>
                </a:ext>
              </a:extLst>
            </p:cNvPr>
            <p:cNvPicPr>
              <a:picLocks noChangeAspect="1"/>
            </p:cNvPicPr>
            <p:nvPr/>
          </p:nvPicPr>
          <p:blipFill>
            <a:blip r:embed="rId7"/>
            <a:stretch>
              <a:fillRect/>
            </a:stretch>
          </p:blipFill>
          <p:spPr>
            <a:xfrm>
              <a:off x="2211694" y="5376517"/>
              <a:ext cx="6291617" cy="469433"/>
            </a:xfrm>
            <a:prstGeom prst="rect">
              <a:avLst/>
            </a:prstGeom>
          </p:spPr>
        </p:pic>
      </p:grpSp>
    </p:spTree>
    <p:extLst>
      <p:ext uri="{BB962C8B-B14F-4D97-AF65-F5344CB8AC3E}">
        <p14:creationId xmlns:p14="http://schemas.microsoft.com/office/powerpoint/2010/main" val="4095055711"/>
      </p:ext>
    </p:extLst>
  </p:cSld>
  <p:clrMapOvr>
    <a:masterClrMapping/>
  </p:clrMapOvr>
</p:sld>
</file>

<file path=ppt/theme/theme1.xml><?xml version="1.0" encoding="utf-8"?>
<a:theme xmlns:a="http://schemas.openxmlformats.org/drawingml/2006/main" name="PC22 Teacher Handbook Theme">
  <a:themeElements>
    <a:clrScheme name="Caritas Education Colours">
      <a:dk1>
        <a:srgbClr val="05243F"/>
      </a:dk1>
      <a:lt1>
        <a:srgbClr val="FFFFFF"/>
      </a:lt1>
      <a:dk2>
        <a:srgbClr val="414042"/>
      </a:dk2>
      <a:lt2>
        <a:srgbClr val="FFFFFF"/>
      </a:lt2>
      <a:accent1>
        <a:srgbClr val="762000"/>
      </a:accent1>
      <a:accent2>
        <a:srgbClr val="E5DBCB"/>
      </a:accent2>
      <a:accent3>
        <a:srgbClr val="D86075"/>
      </a:accent3>
      <a:accent4>
        <a:srgbClr val="DF918A"/>
      </a:accent4>
      <a:accent5>
        <a:srgbClr val="63B1A4"/>
      </a:accent5>
      <a:accent6>
        <a:srgbClr val="C3DDD7"/>
      </a:accent6>
      <a:hlink>
        <a:srgbClr val="00B0F0"/>
      </a:hlink>
      <a:folHlink>
        <a:srgbClr val="63B1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5971 PC22_Powerpoint D5" id="{12AE3004-AF42-754B-B262-42BB8119046C}" vid="{C9323C62-BD63-434C-82CF-52F4E37CA1C8}"/>
    </a:ext>
  </a:extLst>
</a:theme>
</file>

<file path=ppt/theme/theme2.xml><?xml version="1.0" encoding="utf-8"?>
<a:theme xmlns:a="http://schemas.openxmlformats.org/drawingml/2006/main" name="Office Theme">
  <a:themeElements>
    <a:clrScheme name="PC22">
      <a:dk1>
        <a:srgbClr val="000000"/>
      </a:dk1>
      <a:lt1>
        <a:srgbClr val="FFFFFF"/>
      </a:lt1>
      <a:dk2>
        <a:srgbClr val="44546A"/>
      </a:dk2>
      <a:lt2>
        <a:srgbClr val="E7E6E6"/>
      </a:lt2>
      <a:accent1>
        <a:srgbClr val="E75057"/>
      </a:accent1>
      <a:accent2>
        <a:srgbClr val="FED600"/>
      </a:accent2>
      <a:accent3>
        <a:srgbClr val="30BEEF"/>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5971 PC22_Powerpoint D5" id="{12AE3004-AF42-754B-B262-42BB8119046C}" vid="{C9323C62-BD63-434C-82CF-52F4E37CA1C8}"/>
    </a:ext>
  </a:extLst>
</a:theme>
</file>

<file path=ppt/theme/theme3.xml><?xml version="1.0" encoding="utf-8"?>
<a:theme xmlns:a="http://schemas.openxmlformats.org/drawingml/2006/main" name="1_Office Theme">
  <a:themeElements>
    <a:clrScheme name="Custom 6">
      <a:dk1>
        <a:sysClr val="windowText" lastClr="000000"/>
      </a:dk1>
      <a:lt1>
        <a:sysClr val="window" lastClr="FFFFFF"/>
      </a:lt1>
      <a:dk2>
        <a:srgbClr val="44546A"/>
      </a:dk2>
      <a:lt2>
        <a:srgbClr val="E7E6E6"/>
      </a:lt2>
      <a:accent1>
        <a:srgbClr val="006A8A"/>
      </a:accent1>
      <a:accent2>
        <a:srgbClr val="E3CA1E"/>
      </a:accent2>
      <a:accent3>
        <a:srgbClr val="D0673D"/>
      </a:accent3>
      <a:accent4>
        <a:srgbClr val="D9894C"/>
      </a:accent4>
      <a:accent5>
        <a:srgbClr val="006A8A"/>
      </a:accent5>
      <a:accent6>
        <a:srgbClr val="D0673D"/>
      </a:accent6>
      <a:hlink>
        <a:srgbClr val="0070C0"/>
      </a:hlink>
      <a:folHlink>
        <a:srgbClr val="D0673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1800" b="1" dirty="0" smtClean="0">
            <a:solidFill>
              <a:srgbClr val="FFFFFF"/>
            </a:solidFill>
            <a:latin typeface="Arial" panose="020B0604020202020204" pitchFamily="34" charset="0"/>
            <a:cs typeface="Arial" panose="020B0604020202020204" pitchFamily="34" charset="0"/>
          </a:defRPr>
        </a:defPPr>
      </a:lstStyle>
    </a:spDef>
    <a:txDef>
      <a:spPr>
        <a:ln>
          <a:solidFill>
            <a:schemeClr val="tx1"/>
          </a:solidFill>
          <a:prstDash val="sysDot"/>
        </a:ln>
      </a:spPr>
      <a:bodyPr vert="horz" wrap="square" lIns="91440" tIns="45720" rIns="91440" bIns="45720" rtlCol="0" anchor="t">
        <a:normAutofit/>
      </a:bodyPr>
      <a:lstStyle>
        <a:defPPr marL="0" indent="0" algn="l">
          <a:buNone/>
          <a:defRPr sz="1200" dirty="0">
            <a:latin typeface="Roboto" pitchFamily="2" charset="0"/>
            <a:ea typeface="Roboto" pitchFamily="2" charset="0"/>
            <a:cs typeface="Calibri"/>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9" ma:contentTypeDescription="Create a new document." ma:contentTypeScope="" ma:versionID="616cba8acb9e0cdda2726f1aa8357487">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8263444d65e89c1549783ac1a4911d42"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7A6AF7-E17B-42C2-BA66-C1AE01BEBE37}">
  <ds:schemaRefs>
    <ds:schemaRef ds:uri="http://schemas.microsoft.com/sharepoint/v3/contenttype/forms"/>
  </ds:schemaRefs>
</ds:datastoreItem>
</file>

<file path=customXml/itemProps2.xml><?xml version="1.0" encoding="utf-8"?>
<ds:datastoreItem xmlns:ds="http://schemas.openxmlformats.org/officeDocument/2006/customXml" ds:itemID="{67892E28-C4A9-4F3B-AFA5-1E52226ECD86}">
  <ds:schemaRefs>
    <ds:schemaRef ds:uri="http://purl.org/dc/terms/"/>
    <ds:schemaRef ds:uri="http://schemas.microsoft.com/sharepoint/v3"/>
    <ds:schemaRef ds:uri="827c324d-dd95-45ea-85ed-7126813b518f"/>
    <ds:schemaRef ds:uri="9e00334d-dd00-4f78-9815-2808d8351382"/>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 ds:uri="a74f41e8-2c9a-4a9a-8a86-1b2eca9cb15f"/>
    <ds:schemaRef ds:uri="a7938f78-b017-4dc0-8c82-d5b44b2641c5"/>
  </ds:schemaRefs>
</ds:datastoreItem>
</file>

<file path=customXml/itemProps3.xml><?xml version="1.0" encoding="utf-8"?>
<ds:datastoreItem xmlns:ds="http://schemas.openxmlformats.org/officeDocument/2006/customXml" ds:itemID="{69CC18E8-EF00-40FF-89BC-B5057E6FB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65</TotalTime>
  <Words>1749</Words>
  <Application>Microsoft Office PowerPoint</Application>
  <PresentationFormat>A4 Paper (210x297 mm)</PresentationFormat>
  <Paragraphs>99</Paragraphs>
  <Slides>7</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vt:i4>
      </vt:variant>
    </vt:vector>
  </HeadingPairs>
  <TitlesOfParts>
    <vt:vector size="15" baseType="lpstr">
      <vt:lpstr>Calibri</vt:lpstr>
      <vt:lpstr>Arial</vt:lpstr>
      <vt:lpstr>Arial Black</vt:lpstr>
      <vt:lpstr>Roboto Light</vt:lpstr>
      <vt:lpstr>Roboto</vt:lpstr>
      <vt:lpstr>PC22 Teacher Handbook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PC22 Upper Primary Teacher Handbook</dc:title>
  <dc:creator>Matthew Ware</dc:creator>
  <cp:lastModifiedBy>Eleanor Niland</cp:lastModifiedBy>
  <cp:revision>51</cp:revision>
  <dcterms:created xsi:type="dcterms:W3CDTF">2021-11-07T11:47:23Z</dcterms:created>
  <dcterms:modified xsi:type="dcterms:W3CDTF">2026-04-14T23:32:51Z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TaxKeyword">
    <vt:lpwstr/>
  </property>
  <property fmtid="{D5CDD505-2E9C-101B-9397-08002B2CF9AE}" pid="4" name="Topic">
    <vt:lpwstr/>
  </property>
  <property fmtid="{D5CDD505-2E9C-101B-9397-08002B2CF9AE}" pid="5" name="MediaServiceImageTags">
    <vt:lpwstr/>
  </property>
  <property fmtid="{D5CDD505-2E9C-101B-9397-08002B2CF9AE}" pid="6" name="TaxKeywordTaxHTField">
    <vt:lpwstr/>
  </property>
  <property fmtid="{D5CDD505-2E9C-101B-9397-08002B2CF9AE}" pid="7" name="bc52f877b74e4892aa9edc07f5db4423">
    <vt:lpwstr/>
  </property>
</Properties>
</file>