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4"/>
  </p:sldMasterIdLst>
  <p:notesMasterIdLst>
    <p:notesMasterId r:id="rId35"/>
  </p:notesMasterIdLst>
  <p:handoutMasterIdLst>
    <p:handoutMasterId r:id="rId36"/>
  </p:handoutMasterIdLst>
  <p:sldIdLst>
    <p:sldId id="473" r:id="rId5"/>
    <p:sldId id="512" r:id="rId6"/>
    <p:sldId id="461" r:id="rId7"/>
    <p:sldId id="462" r:id="rId8"/>
    <p:sldId id="474" r:id="rId9"/>
    <p:sldId id="464" r:id="rId10"/>
    <p:sldId id="463" r:id="rId11"/>
    <p:sldId id="503" r:id="rId12"/>
    <p:sldId id="468" r:id="rId13"/>
    <p:sldId id="513" r:id="rId14"/>
    <p:sldId id="514" r:id="rId15"/>
    <p:sldId id="515" r:id="rId16"/>
    <p:sldId id="516" r:id="rId17"/>
    <p:sldId id="517" r:id="rId18"/>
    <p:sldId id="518" r:id="rId19"/>
    <p:sldId id="519" r:id="rId20"/>
    <p:sldId id="520" r:id="rId21"/>
    <p:sldId id="521" r:id="rId22"/>
    <p:sldId id="522" r:id="rId23"/>
    <p:sldId id="523" r:id="rId24"/>
    <p:sldId id="524" r:id="rId25"/>
    <p:sldId id="525" r:id="rId26"/>
    <p:sldId id="526" r:id="rId27"/>
    <p:sldId id="527" r:id="rId28"/>
    <p:sldId id="528" r:id="rId29"/>
    <p:sldId id="532" r:id="rId30"/>
    <p:sldId id="533" r:id="rId31"/>
    <p:sldId id="534" r:id="rId32"/>
    <p:sldId id="535" r:id="rId33"/>
    <p:sldId id="53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CEE63-9BB1-F103-328A-28D5A4494EAB}" name="Sarah Latif" initials="SL" userId="S::Sarah.Latif@caritas.org.au::baaf8b04-c794-4b3b-a150-e50428ae2701" providerId="AD"/>
  <p188:author id="{A3C21B81-68C7-CDC9-5D1E-2BF4DC3C010B}" name="Nicole Dobrohotoff" initials="ND" userId="S::nicoled@caritas.org.au::2dc4cf58-dc7e-422a-950b-38460c74cb76" providerId="AD"/>
  <p188:author id="{14C248A8-C7DF-2238-5860-147EDD04E4AC}" name="Nicole Dobrohotoff" initials="ND" userId="S::NicoleD@caritas.org.au::2dc4cf58-dc7e-422a-950b-38460c74cb76" providerId="AD"/>
  <p188:author id="{D066DAE1-B023-D72D-8AF0-0B07EAEE2D98}" name="Gwen Michener" initials="GM" userId="S::gwen.michener@caritas.org.au::b311b10d-d751-43a8-ab17-f9773079cc3d" providerId="AD"/>
  <p188:author id="{70F4A0F2-7373-AFD6-0F99-B2CF00951B75}" name="Sarah Latif" initials="SL" userId="S::sarah.latif@caritas.org.au::baaf8b04-c794-4b3b-a150-e50428ae27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26" clrIdx="0">
    <p:extLst>
      <p:ext uri="{19B8F6BF-5375-455C-9EA6-DF929625EA0E}">
        <p15:presenceInfo xmlns:p15="http://schemas.microsoft.com/office/powerpoint/2012/main" userId="S-1-5-21-568877940-3399399001-4121681156-2163" providerId="AD"/>
      </p:ext>
    </p:extLst>
  </p:cmAuthor>
  <p:cmAuthor id="2" name="Dr Rebekah Pryor" initials="DRP" lastIdx="2" clrIdx="1">
    <p:extLst>
      <p:ext uri="{19B8F6BF-5375-455C-9EA6-DF929625EA0E}">
        <p15:presenceInfo xmlns:p15="http://schemas.microsoft.com/office/powerpoint/2012/main" userId="S-1-5-21-568877940-3399399001-4121681156-7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1A4"/>
    <a:srgbClr val="762000"/>
    <a:srgbClr val="0C244C"/>
    <a:srgbClr val="E5DBCB"/>
    <a:srgbClr val="D86075"/>
    <a:srgbClr val="040C1A"/>
    <a:srgbClr val="000000"/>
    <a:srgbClr val="111111"/>
    <a:srgbClr val="DF918A"/>
    <a:srgbClr val="C3DD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246A0-0155-41C2-931B-492C14C1D565}" v="160" dt="2026-04-16T06:58:05.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1" autoAdjust="0"/>
  </p:normalViewPr>
  <p:slideViewPr>
    <p:cSldViewPr snapToGrid="0">
      <p:cViewPr varScale="1">
        <p:scale>
          <a:sx n="89" d="100"/>
          <a:sy n="89" d="100"/>
        </p:scale>
        <p:origin x="1314" y="84"/>
      </p:cViewPr>
      <p:guideLst>
        <p:guide orient="horz" pos="2795"/>
        <p:guide orient="horz" pos="4020"/>
        <p:guide pos="5352"/>
        <p:guide pos="7045"/>
      </p:guideLst>
    </p:cSldViewPr>
  </p:slideViewPr>
  <p:notesTextViewPr>
    <p:cViewPr>
      <p:scale>
        <a:sx n="1" d="1"/>
        <a:sy n="1" d="1"/>
      </p:scale>
      <p:origin x="0" y="0"/>
    </p:cViewPr>
  </p:notesTextViewPr>
  <p:notesViewPr>
    <p:cSldViewPr snapToGrid="0">
      <p:cViewPr>
        <p:scale>
          <a:sx n="1" d="2"/>
          <a:sy n="1" d="2"/>
        </p:scale>
        <p:origin x="3696" y="9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686C5CC5-7FCE-42C6-8C12-F61A126FCB9E}"/>
    <pc:docChg chg="undo custSel addSld delSld modSld sldOrd delMainMaster modMainMaster">
      <pc:chgData name="Nicole Dobrohotoff" userId="2dc4cf58-dc7e-422a-950b-38460c74cb76" providerId="ADAL" clId="{686C5CC5-7FCE-42C6-8C12-F61A126FCB9E}" dt="2026-04-16T06:57:05.249" v="1612" actId="113"/>
      <pc:docMkLst>
        <pc:docMk/>
      </pc:docMkLst>
      <pc:sldChg chg="del">
        <pc:chgData name="Nicole Dobrohotoff" userId="2dc4cf58-dc7e-422a-950b-38460c74cb76" providerId="ADAL" clId="{686C5CC5-7FCE-42C6-8C12-F61A126FCB9E}" dt="2026-04-16T05:56:46.509" v="1097" actId="47"/>
        <pc:sldMkLst>
          <pc:docMk/>
          <pc:sldMk cId="1062673402" sldId="272"/>
        </pc:sldMkLst>
      </pc:sldChg>
      <pc:sldChg chg="del">
        <pc:chgData name="Nicole Dobrohotoff" userId="2dc4cf58-dc7e-422a-950b-38460c74cb76" providerId="ADAL" clId="{686C5CC5-7FCE-42C6-8C12-F61A126FCB9E}" dt="2026-04-16T05:54:56.232" v="1067" actId="47"/>
        <pc:sldMkLst>
          <pc:docMk/>
          <pc:sldMk cId="2988437999" sldId="339"/>
        </pc:sldMkLst>
      </pc:sldChg>
      <pc:sldChg chg="addSp delSp modSp mod modClrScheme chgLayout">
        <pc:chgData name="Nicole Dobrohotoff" userId="2dc4cf58-dc7e-422a-950b-38460c74cb76" providerId="ADAL" clId="{686C5CC5-7FCE-42C6-8C12-F61A126FCB9E}" dt="2026-04-16T05:58:02.537" v="1109" actId="1076"/>
        <pc:sldMkLst>
          <pc:docMk/>
          <pc:sldMk cId="3576241193" sldId="461"/>
        </pc:sldMkLst>
        <pc:spChg chg="mod ord">
          <ac:chgData name="Nicole Dobrohotoff" userId="2dc4cf58-dc7e-422a-950b-38460c74cb76" providerId="ADAL" clId="{686C5CC5-7FCE-42C6-8C12-F61A126FCB9E}" dt="2026-04-16T05:58:02.537" v="1109" actId="1076"/>
          <ac:spMkLst>
            <pc:docMk/>
            <pc:sldMk cId="3576241193" sldId="461"/>
            <ac:spMk id="2" creationId="{11ADC7DE-0946-F630-3AFC-8577A8522FF4}"/>
          </ac:spMkLst>
        </pc:spChg>
        <pc:spChg chg="add del mod ord">
          <ac:chgData name="Nicole Dobrohotoff" userId="2dc4cf58-dc7e-422a-950b-38460c74cb76" providerId="ADAL" clId="{686C5CC5-7FCE-42C6-8C12-F61A126FCB9E}" dt="2026-04-16T04:17:03.430" v="79" actId="700"/>
          <ac:spMkLst>
            <pc:docMk/>
            <pc:sldMk cId="3576241193" sldId="461"/>
            <ac:spMk id="3" creationId="{03504835-F83D-1083-0F3C-DA9E676CF989}"/>
          </ac:spMkLst>
        </pc:spChg>
        <pc:spChg chg="add del mod ord">
          <ac:chgData name="Nicole Dobrohotoff" userId="2dc4cf58-dc7e-422a-950b-38460c74cb76" providerId="ADAL" clId="{686C5CC5-7FCE-42C6-8C12-F61A126FCB9E}" dt="2026-04-16T04:17:15.057" v="80" actId="478"/>
          <ac:spMkLst>
            <pc:docMk/>
            <pc:sldMk cId="3576241193" sldId="461"/>
            <ac:spMk id="4" creationId="{888726C9-B819-71DA-D1BA-62DE3F256444}"/>
          </ac:spMkLst>
        </pc:spChg>
        <pc:picChg chg="mod">
          <ac:chgData name="Nicole Dobrohotoff" userId="2dc4cf58-dc7e-422a-950b-38460c74cb76" providerId="ADAL" clId="{686C5CC5-7FCE-42C6-8C12-F61A126FCB9E}" dt="2026-04-16T04:20:19.206" v="105" actId="14100"/>
          <ac:picMkLst>
            <pc:docMk/>
            <pc:sldMk cId="3576241193" sldId="461"/>
            <ac:picMk id="8" creationId="{7DD70BAD-8096-4EAE-87D4-B582DE630D89}"/>
          </ac:picMkLst>
        </pc:picChg>
        <pc:picChg chg="mod modCrop">
          <ac:chgData name="Nicole Dobrohotoff" userId="2dc4cf58-dc7e-422a-950b-38460c74cb76" providerId="ADAL" clId="{686C5CC5-7FCE-42C6-8C12-F61A126FCB9E}" dt="2026-04-16T04:19:10.060" v="89" actId="555"/>
          <ac:picMkLst>
            <pc:docMk/>
            <pc:sldMk cId="3576241193" sldId="461"/>
            <ac:picMk id="10" creationId="{CB85430B-7835-4C0E-AA36-51581B02532D}"/>
          </ac:picMkLst>
        </pc:picChg>
        <pc:picChg chg="mod">
          <ac:chgData name="Nicole Dobrohotoff" userId="2dc4cf58-dc7e-422a-950b-38460c74cb76" providerId="ADAL" clId="{686C5CC5-7FCE-42C6-8C12-F61A126FCB9E}" dt="2026-04-16T04:19:38.113" v="92" actId="1076"/>
          <ac:picMkLst>
            <pc:docMk/>
            <pc:sldMk cId="3576241193" sldId="461"/>
            <ac:picMk id="12" creationId="{E7237727-DDB6-489E-B59F-354353B625AE}"/>
          </ac:picMkLst>
        </pc:picChg>
        <pc:picChg chg="mod">
          <ac:chgData name="Nicole Dobrohotoff" userId="2dc4cf58-dc7e-422a-950b-38460c74cb76" providerId="ADAL" clId="{686C5CC5-7FCE-42C6-8C12-F61A126FCB9E}" dt="2026-04-16T04:19:22.105" v="90" actId="1076"/>
          <ac:picMkLst>
            <pc:docMk/>
            <pc:sldMk cId="3576241193" sldId="461"/>
            <ac:picMk id="14" creationId="{0C5FDA5E-668D-4AEF-AF7A-EFD29CA6AFBF}"/>
          </ac:picMkLst>
        </pc:picChg>
        <pc:picChg chg="mod">
          <ac:chgData name="Nicole Dobrohotoff" userId="2dc4cf58-dc7e-422a-950b-38460c74cb76" providerId="ADAL" clId="{686C5CC5-7FCE-42C6-8C12-F61A126FCB9E}" dt="2026-04-16T04:19:10.060" v="89" actId="555"/>
          <ac:picMkLst>
            <pc:docMk/>
            <pc:sldMk cId="3576241193" sldId="461"/>
            <ac:picMk id="16" creationId="{C78E3BF1-A0BE-4FCB-BEA6-D72173FD4896}"/>
          </ac:picMkLst>
        </pc:picChg>
        <pc:picChg chg="mod modCrop">
          <ac:chgData name="Nicole Dobrohotoff" userId="2dc4cf58-dc7e-422a-950b-38460c74cb76" providerId="ADAL" clId="{686C5CC5-7FCE-42C6-8C12-F61A126FCB9E}" dt="2026-04-16T04:19:10.060" v="89" actId="555"/>
          <ac:picMkLst>
            <pc:docMk/>
            <pc:sldMk cId="3576241193" sldId="461"/>
            <ac:picMk id="18" creationId="{7C2E4D3B-7455-4A8A-B39C-CF9A93A92190}"/>
          </ac:picMkLst>
        </pc:picChg>
        <pc:picChg chg="mod">
          <ac:chgData name="Nicole Dobrohotoff" userId="2dc4cf58-dc7e-422a-950b-38460c74cb76" providerId="ADAL" clId="{686C5CC5-7FCE-42C6-8C12-F61A126FCB9E}" dt="2026-04-16T04:19:31.039" v="91" actId="1076"/>
          <ac:picMkLst>
            <pc:docMk/>
            <pc:sldMk cId="3576241193" sldId="461"/>
            <ac:picMk id="20" creationId="{3068D674-AB47-4C2E-94BC-0447BFCA6773}"/>
          </ac:picMkLst>
        </pc:picChg>
        <pc:picChg chg="mod">
          <ac:chgData name="Nicole Dobrohotoff" userId="2dc4cf58-dc7e-422a-950b-38460c74cb76" providerId="ADAL" clId="{686C5CC5-7FCE-42C6-8C12-F61A126FCB9E}" dt="2026-04-16T04:19:10.060" v="89" actId="555"/>
          <ac:picMkLst>
            <pc:docMk/>
            <pc:sldMk cId="3576241193" sldId="461"/>
            <ac:picMk id="22" creationId="{3CE56599-CA62-498F-B690-6D6695CAF931}"/>
          </ac:picMkLst>
        </pc:picChg>
      </pc:sldChg>
      <pc:sldChg chg="modSp mod modClrScheme chgLayout">
        <pc:chgData name="Nicole Dobrohotoff" userId="2dc4cf58-dc7e-422a-950b-38460c74cb76" providerId="ADAL" clId="{686C5CC5-7FCE-42C6-8C12-F61A126FCB9E}" dt="2026-04-16T06:36:32.529" v="1239" actId="14100"/>
        <pc:sldMkLst>
          <pc:docMk/>
          <pc:sldMk cId="2046160656" sldId="462"/>
        </pc:sldMkLst>
        <pc:spChg chg="mod ord">
          <ac:chgData name="Nicole Dobrohotoff" userId="2dc4cf58-dc7e-422a-950b-38460c74cb76" providerId="ADAL" clId="{686C5CC5-7FCE-42C6-8C12-F61A126FCB9E}" dt="2026-04-16T06:36:32.529" v="1239" actId="14100"/>
          <ac:spMkLst>
            <pc:docMk/>
            <pc:sldMk cId="2046160656" sldId="462"/>
            <ac:spMk id="2" creationId="{7746D15C-4932-FEA9-8F44-D61DE7EF1273}"/>
          </ac:spMkLst>
        </pc:spChg>
        <pc:spChg chg="mod ord">
          <ac:chgData name="Nicole Dobrohotoff" userId="2dc4cf58-dc7e-422a-950b-38460c74cb76" providerId="ADAL" clId="{686C5CC5-7FCE-42C6-8C12-F61A126FCB9E}" dt="2026-04-16T04:21:54.728" v="168" actId="2711"/>
          <ac:spMkLst>
            <pc:docMk/>
            <pc:sldMk cId="2046160656" sldId="462"/>
            <ac:spMk id="3" creationId="{7D994FAC-DD76-0219-F8BC-BD8E24C154A9}"/>
          </ac:spMkLst>
        </pc:spChg>
      </pc:sldChg>
      <pc:sldChg chg="delSp modSp mod modClrScheme chgLayout">
        <pc:chgData name="Nicole Dobrohotoff" userId="2dc4cf58-dc7e-422a-950b-38460c74cb76" providerId="ADAL" clId="{686C5CC5-7FCE-42C6-8C12-F61A126FCB9E}" dt="2026-04-16T06:17:04.280" v="1190" actId="207"/>
        <pc:sldMkLst>
          <pc:docMk/>
          <pc:sldMk cId="1109443958" sldId="463"/>
        </pc:sldMkLst>
        <pc:spChg chg="mod ord">
          <ac:chgData name="Nicole Dobrohotoff" userId="2dc4cf58-dc7e-422a-950b-38460c74cb76" providerId="ADAL" clId="{686C5CC5-7FCE-42C6-8C12-F61A126FCB9E}" dt="2026-04-16T06:17:04.280" v="1190" actId="207"/>
          <ac:spMkLst>
            <pc:docMk/>
            <pc:sldMk cId="1109443958" sldId="463"/>
            <ac:spMk id="2" creationId="{7746D15C-4932-FEA9-8F44-D61DE7EF1273}"/>
          </ac:spMkLst>
        </pc:spChg>
        <pc:spChg chg="mod ord">
          <ac:chgData name="Nicole Dobrohotoff" userId="2dc4cf58-dc7e-422a-950b-38460c74cb76" providerId="ADAL" clId="{686C5CC5-7FCE-42C6-8C12-F61A126FCB9E}" dt="2026-04-16T04:41:45.697" v="316" actId="2711"/>
          <ac:spMkLst>
            <pc:docMk/>
            <pc:sldMk cId="1109443958" sldId="463"/>
            <ac:spMk id="3" creationId="{7D994FAC-DD76-0219-F8BC-BD8E24C154A9}"/>
          </ac:spMkLst>
        </pc:spChg>
        <pc:spChg chg="del">
          <ac:chgData name="Nicole Dobrohotoff" userId="2dc4cf58-dc7e-422a-950b-38460c74cb76" providerId="ADAL" clId="{686C5CC5-7FCE-42C6-8C12-F61A126FCB9E}" dt="2026-04-16T04:38:14.257" v="292" actId="478"/>
          <ac:spMkLst>
            <pc:docMk/>
            <pc:sldMk cId="1109443958" sldId="463"/>
            <ac:spMk id="4" creationId="{B22415E5-D977-81C6-1B99-BD9EBCBDD366}"/>
          </ac:spMkLst>
        </pc:spChg>
        <pc:picChg chg="del">
          <ac:chgData name="Nicole Dobrohotoff" userId="2dc4cf58-dc7e-422a-950b-38460c74cb76" providerId="ADAL" clId="{686C5CC5-7FCE-42C6-8C12-F61A126FCB9E}" dt="2026-04-16T04:38:11.652" v="291" actId="478"/>
          <ac:picMkLst>
            <pc:docMk/>
            <pc:sldMk cId="1109443958" sldId="463"/>
            <ac:picMk id="6" creationId="{A2238878-7A03-4780-9921-0C1D2DE494E9}"/>
          </ac:picMkLst>
        </pc:picChg>
      </pc:sldChg>
      <pc:sldChg chg="addSp delSp modSp mod modClrScheme chgLayout">
        <pc:chgData name="Nicole Dobrohotoff" userId="2dc4cf58-dc7e-422a-950b-38460c74cb76" providerId="ADAL" clId="{686C5CC5-7FCE-42C6-8C12-F61A126FCB9E}" dt="2026-04-16T06:40:54.306" v="1435" actId="14100"/>
        <pc:sldMkLst>
          <pc:docMk/>
          <pc:sldMk cId="3921030251" sldId="464"/>
        </pc:sldMkLst>
        <pc:spChg chg="mod ord">
          <ac:chgData name="Nicole Dobrohotoff" userId="2dc4cf58-dc7e-422a-950b-38460c74cb76" providerId="ADAL" clId="{686C5CC5-7FCE-42C6-8C12-F61A126FCB9E}" dt="2026-04-16T06:36:49.590" v="1241" actId="14100"/>
          <ac:spMkLst>
            <pc:docMk/>
            <pc:sldMk cId="3921030251" sldId="464"/>
            <ac:spMk id="2" creationId="{7746D15C-4932-FEA9-8F44-D61DE7EF1273}"/>
          </ac:spMkLst>
        </pc:spChg>
        <pc:spChg chg="mod ord">
          <ac:chgData name="Nicole Dobrohotoff" userId="2dc4cf58-dc7e-422a-950b-38460c74cb76" providerId="ADAL" clId="{686C5CC5-7FCE-42C6-8C12-F61A126FCB9E}" dt="2026-04-16T04:29:02.488" v="226" actId="20577"/>
          <ac:spMkLst>
            <pc:docMk/>
            <pc:sldMk cId="3921030251" sldId="464"/>
            <ac:spMk id="3" creationId="{7D994FAC-DD76-0219-F8BC-BD8E24C154A9}"/>
          </ac:spMkLst>
        </pc:spChg>
        <pc:spChg chg="add mod">
          <ac:chgData name="Nicole Dobrohotoff" userId="2dc4cf58-dc7e-422a-950b-38460c74cb76" providerId="ADAL" clId="{686C5CC5-7FCE-42C6-8C12-F61A126FCB9E}" dt="2026-04-16T04:29:51.029" v="234"/>
          <ac:spMkLst>
            <pc:docMk/>
            <pc:sldMk cId="3921030251" sldId="464"/>
            <ac:spMk id="4" creationId="{027D0D0F-0625-AC67-ED02-B3C40874C83E}"/>
          </ac:spMkLst>
        </pc:spChg>
        <pc:spChg chg="mod">
          <ac:chgData name="Nicole Dobrohotoff" userId="2dc4cf58-dc7e-422a-950b-38460c74cb76" providerId="ADAL" clId="{686C5CC5-7FCE-42C6-8C12-F61A126FCB9E}" dt="2026-04-16T04:30:06.440" v="236"/>
          <ac:spMkLst>
            <pc:docMk/>
            <pc:sldMk cId="3921030251" sldId="464"/>
            <ac:spMk id="7" creationId="{E4F4FCAC-78C1-AD17-F52B-C35517293446}"/>
          </ac:spMkLst>
        </pc:spChg>
        <pc:spChg chg="mod">
          <ac:chgData name="Nicole Dobrohotoff" userId="2dc4cf58-dc7e-422a-950b-38460c74cb76" providerId="ADAL" clId="{686C5CC5-7FCE-42C6-8C12-F61A126FCB9E}" dt="2026-04-16T04:30:06.440" v="236"/>
          <ac:spMkLst>
            <pc:docMk/>
            <pc:sldMk cId="3921030251" sldId="464"/>
            <ac:spMk id="8" creationId="{F82D8593-20E2-2DDB-BEFD-42CD840F7A7A}"/>
          </ac:spMkLst>
        </pc:spChg>
        <pc:spChg chg="mod ord">
          <ac:chgData name="Nicole Dobrohotoff" userId="2dc4cf58-dc7e-422a-950b-38460c74cb76" providerId="ADAL" clId="{686C5CC5-7FCE-42C6-8C12-F61A126FCB9E}" dt="2026-04-16T06:40:54.306" v="1435" actId="14100"/>
          <ac:spMkLst>
            <pc:docMk/>
            <pc:sldMk cId="3921030251" sldId="464"/>
            <ac:spMk id="12" creationId="{542B7AB3-A339-4086-93CA-ED751B1D9EA0}"/>
          </ac:spMkLst>
        </pc:spChg>
        <pc:spChg chg="mod">
          <ac:chgData name="Nicole Dobrohotoff" userId="2dc4cf58-dc7e-422a-950b-38460c74cb76" providerId="ADAL" clId="{686C5CC5-7FCE-42C6-8C12-F61A126FCB9E}" dt="2026-04-16T06:40:49.412" v="1433" actId="1076"/>
          <ac:spMkLst>
            <pc:docMk/>
            <pc:sldMk cId="3921030251" sldId="464"/>
            <ac:spMk id="13" creationId="{A885B496-81AA-46A7-88FC-87FD080680B0}"/>
          </ac:spMkLst>
        </pc:spChg>
        <pc:grpChg chg="add del mod">
          <ac:chgData name="Nicole Dobrohotoff" userId="2dc4cf58-dc7e-422a-950b-38460c74cb76" providerId="ADAL" clId="{686C5CC5-7FCE-42C6-8C12-F61A126FCB9E}" dt="2026-04-16T06:40:44.019" v="1432" actId="478"/>
          <ac:grpSpMkLst>
            <pc:docMk/>
            <pc:sldMk cId="3921030251" sldId="464"/>
            <ac:grpSpMk id="5" creationId="{E90540FF-70E9-F296-4669-4F8151C7AB96}"/>
          </ac:grpSpMkLst>
        </pc:grpChg>
        <pc:picChg chg="mod">
          <ac:chgData name="Nicole Dobrohotoff" userId="2dc4cf58-dc7e-422a-950b-38460c74cb76" providerId="ADAL" clId="{686C5CC5-7FCE-42C6-8C12-F61A126FCB9E}" dt="2026-04-16T04:41:12.310" v="307" actId="14100"/>
          <ac:picMkLst>
            <pc:docMk/>
            <pc:sldMk cId="3921030251" sldId="464"/>
            <ac:picMk id="6" creationId="{48BA02C7-1E71-A852-346D-75003D5673B1}"/>
          </ac:picMkLst>
        </pc:picChg>
        <pc:picChg chg="del">
          <ac:chgData name="Nicole Dobrohotoff" userId="2dc4cf58-dc7e-422a-950b-38460c74cb76" providerId="ADAL" clId="{686C5CC5-7FCE-42C6-8C12-F61A126FCB9E}" dt="2026-04-16T04:29:42.856" v="233" actId="478"/>
          <ac:picMkLst>
            <pc:docMk/>
            <pc:sldMk cId="3921030251" sldId="464"/>
            <ac:picMk id="11" creationId="{BAB2DF33-2234-4D68-BA9B-A0205EEBE188}"/>
          </ac:picMkLst>
        </pc:picChg>
      </pc:sldChg>
      <pc:sldChg chg="addSp delSp modSp mod modClrScheme chgLayout">
        <pc:chgData name="Nicole Dobrohotoff" userId="2dc4cf58-dc7e-422a-950b-38460c74cb76" providerId="ADAL" clId="{686C5CC5-7FCE-42C6-8C12-F61A126FCB9E}" dt="2026-04-16T06:41:32.312" v="1437" actId="1076"/>
        <pc:sldMkLst>
          <pc:docMk/>
          <pc:sldMk cId="1073160591" sldId="468"/>
        </pc:sldMkLst>
        <pc:spChg chg="add mod ord">
          <ac:chgData name="Nicole Dobrohotoff" userId="2dc4cf58-dc7e-422a-950b-38460c74cb76" providerId="ADAL" clId="{686C5CC5-7FCE-42C6-8C12-F61A126FCB9E}" dt="2026-04-16T06:41:32.312" v="1437" actId="1076"/>
          <ac:spMkLst>
            <pc:docMk/>
            <pc:sldMk cId="1073160591" sldId="468"/>
            <ac:spMk id="2" creationId="{0B8EA219-5432-19DB-9914-BBD3ACAC6DAD}"/>
          </ac:spMkLst>
        </pc:spChg>
        <pc:spChg chg="add mod ord">
          <ac:chgData name="Nicole Dobrohotoff" userId="2dc4cf58-dc7e-422a-950b-38460c74cb76" providerId="ADAL" clId="{686C5CC5-7FCE-42C6-8C12-F61A126FCB9E}" dt="2026-04-16T04:58:33.399" v="413" actId="14100"/>
          <ac:spMkLst>
            <pc:docMk/>
            <pc:sldMk cId="1073160591" sldId="468"/>
            <ac:spMk id="3" creationId="{B09E034D-4FDC-2349-E17F-81275AB9F8A8}"/>
          </ac:spMkLst>
        </pc:spChg>
        <pc:spChg chg="del">
          <ac:chgData name="Nicole Dobrohotoff" userId="2dc4cf58-dc7e-422a-950b-38460c74cb76" providerId="ADAL" clId="{686C5CC5-7FCE-42C6-8C12-F61A126FCB9E}" dt="2026-04-16T04:56:28.630" v="398" actId="478"/>
          <ac:spMkLst>
            <pc:docMk/>
            <pc:sldMk cId="1073160591" sldId="468"/>
            <ac:spMk id="8" creationId="{FD4711FD-E0E8-02C6-CBE6-09BA538F2AAB}"/>
          </ac:spMkLst>
        </pc:spChg>
        <pc:spChg chg="mod">
          <ac:chgData name="Nicole Dobrohotoff" userId="2dc4cf58-dc7e-422a-950b-38460c74cb76" providerId="ADAL" clId="{686C5CC5-7FCE-42C6-8C12-F61A126FCB9E}" dt="2026-04-16T04:59:22.431" v="421" actId="1076"/>
          <ac:spMkLst>
            <pc:docMk/>
            <pc:sldMk cId="1073160591" sldId="468"/>
            <ac:spMk id="10" creationId="{A93F759C-F3C9-7880-F837-BDC78005514F}"/>
          </ac:spMkLst>
        </pc:spChg>
        <pc:spChg chg="mod">
          <ac:chgData name="Nicole Dobrohotoff" userId="2dc4cf58-dc7e-422a-950b-38460c74cb76" providerId="ADAL" clId="{686C5CC5-7FCE-42C6-8C12-F61A126FCB9E}" dt="2026-04-16T04:59:22.431" v="421" actId="1076"/>
          <ac:spMkLst>
            <pc:docMk/>
            <pc:sldMk cId="1073160591" sldId="468"/>
            <ac:spMk id="11" creationId="{E7C4EA9B-4BEE-B837-9800-750D8F3D7A75}"/>
          </ac:spMkLst>
        </pc:spChg>
        <pc:spChg chg="mod">
          <ac:chgData name="Nicole Dobrohotoff" userId="2dc4cf58-dc7e-422a-950b-38460c74cb76" providerId="ADAL" clId="{686C5CC5-7FCE-42C6-8C12-F61A126FCB9E}" dt="2026-04-16T04:59:02.378" v="418" actId="208"/>
          <ac:spMkLst>
            <pc:docMk/>
            <pc:sldMk cId="1073160591" sldId="468"/>
            <ac:spMk id="13" creationId="{5774D165-BD84-4E63-8453-860E69E40FDF}"/>
          </ac:spMkLst>
        </pc:spChg>
        <pc:spChg chg="del">
          <ac:chgData name="Nicole Dobrohotoff" userId="2dc4cf58-dc7e-422a-950b-38460c74cb76" providerId="ADAL" clId="{686C5CC5-7FCE-42C6-8C12-F61A126FCB9E}" dt="2026-04-16T04:55:39.792" v="390" actId="478"/>
          <ac:spMkLst>
            <pc:docMk/>
            <pc:sldMk cId="1073160591" sldId="468"/>
            <ac:spMk id="15" creationId="{4FFB2A08-691B-47F4-8314-4B9A545D6644}"/>
          </ac:spMkLst>
        </pc:spChg>
        <pc:spChg chg="mod">
          <ac:chgData name="Nicole Dobrohotoff" userId="2dc4cf58-dc7e-422a-950b-38460c74cb76" providerId="ADAL" clId="{686C5CC5-7FCE-42C6-8C12-F61A126FCB9E}" dt="2026-04-16T04:56:17.230" v="395" actId="21"/>
          <ac:spMkLst>
            <pc:docMk/>
            <pc:sldMk cId="1073160591" sldId="468"/>
            <ac:spMk id="17" creationId="{F7855B92-6F9B-40FE-AED2-A395AF36259D}"/>
          </ac:spMkLst>
        </pc:spChg>
        <pc:spChg chg="mod">
          <ac:chgData name="Nicole Dobrohotoff" userId="2dc4cf58-dc7e-422a-950b-38460c74cb76" providerId="ADAL" clId="{686C5CC5-7FCE-42C6-8C12-F61A126FCB9E}" dt="2026-04-16T04:59:11.201" v="420" actId="1076"/>
          <ac:spMkLst>
            <pc:docMk/>
            <pc:sldMk cId="1073160591" sldId="468"/>
            <ac:spMk id="18" creationId="{32845836-3716-4013-B599-33D645F278F2}"/>
          </ac:spMkLst>
        </pc:spChg>
        <pc:picChg chg="mod">
          <ac:chgData name="Nicole Dobrohotoff" userId="2dc4cf58-dc7e-422a-950b-38460c74cb76" providerId="ADAL" clId="{686C5CC5-7FCE-42C6-8C12-F61A126FCB9E}" dt="2026-04-16T04:59:22.431" v="421" actId="1076"/>
          <ac:picMkLst>
            <pc:docMk/>
            <pc:sldMk cId="1073160591" sldId="468"/>
            <ac:picMk id="12" creationId="{35BF4851-4A6A-E55B-A927-362B815EB4EC}"/>
          </ac:picMkLst>
        </pc:picChg>
        <pc:picChg chg="mod">
          <ac:chgData name="Nicole Dobrohotoff" userId="2dc4cf58-dc7e-422a-950b-38460c74cb76" providerId="ADAL" clId="{686C5CC5-7FCE-42C6-8C12-F61A126FCB9E}" dt="2026-04-16T04:55:04.408" v="340" actId="1076"/>
          <ac:picMkLst>
            <pc:docMk/>
            <pc:sldMk cId="1073160591" sldId="468"/>
            <ac:picMk id="20" creationId="{99C6BF86-1395-40F8-8FE4-44DED7B93033}"/>
          </ac:picMkLst>
        </pc:picChg>
      </pc:sldChg>
      <pc:sldChg chg="addSp modSp mod modClrScheme chgLayout modNotesTx">
        <pc:chgData name="Nicole Dobrohotoff" userId="2dc4cf58-dc7e-422a-950b-38460c74cb76" providerId="ADAL" clId="{686C5CC5-7FCE-42C6-8C12-F61A126FCB9E}" dt="2026-04-16T06:57:05.249" v="1612" actId="113"/>
        <pc:sldMkLst>
          <pc:docMk/>
          <pc:sldMk cId="1426873433" sldId="473"/>
        </pc:sldMkLst>
        <pc:spChg chg="mod ord">
          <ac:chgData name="Nicole Dobrohotoff" userId="2dc4cf58-dc7e-422a-950b-38460c74cb76" providerId="ADAL" clId="{686C5CC5-7FCE-42C6-8C12-F61A126FCB9E}" dt="2026-04-16T06:57:05.249" v="1612" actId="113"/>
          <ac:spMkLst>
            <pc:docMk/>
            <pc:sldMk cId="1426873433" sldId="473"/>
            <ac:spMk id="2" creationId="{D082DF88-0FEE-1BE7-4AB2-1519D401AE02}"/>
          </ac:spMkLst>
        </pc:spChg>
        <pc:spChg chg="mod ord">
          <ac:chgData name="Nicole Dobrohotoff" userId="2dc4cf58-dc7e-422a-950b-38460c74cb76" providerId="ADAL" clId="{686C5CC5-7FCE-42C6-8C12-F61A126FCB9E}" dt="2026-04-16T04:16:25.932" v="76" actId="700"/>
          <ac:spMkLst>
            <pc:docMk/>
            <pc:sldMk cId="1426873433" sldId="473"/>
            <ac:spMk id="3" creationId="{9491B753-5A73-F2AE-5C3A-E0B6BB06E493}"/>
          </ac:spMkLst>
        </pc:spChg>
        <pc:spChg chg="add mod">
          <ac:chgData name="Nicole Dobrohotoff" userId="2dc4cf58-dc7e-422a-950b-38460c74cb76" providerId="ADAL" clId="{686C5CC5-7FCE-42C6-8C12-F61A126FCB9E}" dt="2026-04-16T06:13:53.864" v="1183" actId="1076"/>
          <ac:spMkLst>
            <pc:docMk/>
            <pc:sldMk cId="1426873433" sldId="473"/>
            <ac:spMk id="5" creationId="{843836BB-D675-D823-D4D9-FEDAF3CAFCBC}"/>
          </ac:spMkLst>
        </pc:spChg>
        <pc:picChg chg="mod">
          <ac:chgData name="Nicole Dobrohotoff" userId="2dc4cf58-dc7e-422a-950b-38460c74cb76" providerId="ADAL" clId="{686C5CC5-7FCE-42C6-8C12-F61A126FCB9E}" dt="2026-04-16T06:36:09.663" v="1238" actId="1076"/>
          <ac:picMkLst>
            <pc:docMk/>
            <pc:sldMk cId="1426873433" sldId="473"/>
            <ac:picMk id="4" creationId="{A2C10A4C-0515-4A00-A3C5-E7CCE3D8B432}"/>
          </ac:picMkLst>
        </pc:picChg>
      </pc:sldChg>
      <pc:sldChg chg="addSp delSp modSp mod modClrScheme chgLayout">
        <pc:chgData name="Nicole Dobrohotoff" userId="2dc4cf58-dc7e-422a-950b-38460c74cb76" providerId="ADAL" clId="{686C5CC5-7FCE-42C6-8C12-F61A126FCB9E}" dt="2026-04-16T06:40:40.381" v="1431" actId="14100"/>
        <pc:sldMkLst>
          <pc:docMk/>
          <pc:sldMk cId="4057839360" sldId="474"/>
        </pc:sldMkLst>
        <pc:spChg chg="add mod ord">
          <ac:chgData name="Nicole Dobrohotoff" userId="2dc4cf58-dc7e-422a-950b-38460c74cb76" providerId="ADAL" clId="{686C5CC5-7FCE-42C6-8C12-F61A126FCB9E}" dt="2026-04-16T06:36:41.093" v="1240" actId="14100"/>
          <ac:spMkLst>
            <pc:docMk/>
            <pc:sldMk cId="4057839360" sldId="474"/>
            <ac:spMk id="2" creationId="{E17E44F4-6C85-7B3C-C9FA-9A315095A372}"/>
          </ac:spMkLst>
        </pc:spChg>
        <pc:spChg chg="mod ord">
          <ac:chgData name="Nicole Dobrohotoff" userId="2dc4cf58-dc7e-422a-950b-38460c74cb76" providerId="ADAL" clId="{686C5CC5-7FCE-42C6-8C12-F61A126FCB9E}" dt="2026-04-16T04:24:54.161" v="178"/>
          <ac:spMkLst>
            <pc:docMk/>
            <pc:sldMk cId="4057839360" sldId="474"/>
            <ac:spMk id="3" creationId="{7D994FAC-DD76-0219-F8BC-BD8E24C154A9}"/>
          </ac:spMkLst>
        </pc:spChg>
        <pc:spChg chg="add del mod">
          <ac:chgData name="Nicole Dobrohotoff" userId="2dc4cf58-dc7e-422a-950b-38460c74cb76" providerId="ADAL" clId="{686C5CC5-7FCE-42C6-8C12-F61A126FCB9E}" dt="2026-04-16T04:26:46.938" v="192" actId="478"/>
          <ac:spMkLst>
            <pc:docMk/>
            <pc:sldMk cId="4057839360" sldId="474"/>
            <ac:spMk id="5" creationId="{EC98B9CC-F857-CFCD-969A-A8D539771020}"/>
          </ac:spMkLst>
        </pc:spChg>
        <pc:spChg chg="del mod">
          <ac:chgData name="Nicole Dobrohotoff" userId="2dc4cf58-dc7e-422a-950b-38460c74cb76" providerId="ADAL" clId="{686C5CC5-7FCE-42C6-8C12-F61A126FCB9E}" dt="2026-04-16T04:23:45.605" v="171" actId="478"/>
          <ac:spMkLst>
            <pc:docMk/>
            <pc:sldMk cId="4057839360" sldId="474"/>
            <ac:spMk id="6" creationId="{89CD2F7C-E49B-44A6-8BCD-98867322041B}"/>
          </ac:spMkLst>
        </pc:spChg>
        <pc:spChg chg="add del mod">
          <ac:chgData name="Nicole Dobrohotoff" userId="2dc4cf58-dc7e-422a-950b-38460c74cb76" providerId="ADAL" clId="{686C5CC5-7FCE-42C6-8C12-F61A126FCB9E}" dt="2026-04-16T04:27:31.553" v="198" actId="478"/>
          <ac:spMkLst>
            <pc:docMk/>
            <pc:sldMk cId="4057839360" sldId="474"/>
            <ac:spMk id="7" creationId="{8B0A9E05-D10F-1ACE-8C43-6C1D27997A04}"/>
          </ac:spMkLst>
        </pc:spChg>
        <pc:spChg chg="add mod">
          <ac:chgData name="Nicole Dobrohotoff" userId="2dc4cf58-dc7e-422a-950b-38460c74cb76" providerId="ADAL" clId="{686C5CC5-7FCE-42C6-8C12-F61A126FCB9E}" dt="2026-04-16T04:30:03.199" v="235" actId="164"/>
          <ac:spMkLst>
            <pc:docMk/>
            <pc:sldMk cId="4057839360" sldId="474"/>
            <ac:spMk id="8" creationId="{BD15768F-3ABB-0F32-48D1-675B3B0903E8}"/>
          </ac:spMkLst>
        </pc:spChg>
        <pc:spChg chg="add mod">
          <ac:chgData name="Nicole Dobrohotoff" userId="2dc4cf58-dc7e-422a-950b-38460c74cb76" providerId="ADAL" clId="{686C5CC5-7FCE-42C6-8C12-F61A126FCB9E}" dt="2026-04-16T04:30:03.199" v="235" actId="164"/>
          <ac:spMkLst>
            <pc:docMk/>
            <pc:sldMk cId="4057839360" sldId="474"/>
            <ac:spMk id="9" creationId="{10910B9B-B3FB-CD77-2542-F4A7D54EA14D}"/>
          </ac:spMkLst>
        </pc:spChg>
        <pc:spChg chg="mod ord">
          <ac:chgData name="Nicole Dobrohotoff" userId="2dc4cf58-dc7e-422a-950b-38460c74cb76" providerId="ADAL" clId="{686C5CC5-7FCE-42C6-8C12-F61A126FCB9E}" dt="2026-04-16T06:40:40.381" v="1431" actId="14100"/>
          <ac:spMkLst>
            <pc:docMk/>
            <pc:sldMk cId="4057839360" sldId="474"/>
            <ac:spMk id="13" creationId="{6F371B22-6A52-4BC4-8A9F-73AF210B122A}"/>
          </ac:spMkLst>
        </pc:spChg>
        <pc:spChg chg="mod">
          <ac:chgData name="Nicole Dobrohotoff" userId="2dc4cf58-dc7e-422a-950b-38460c74cb76" providerId="ADAL" clId="{686C5CC5-7FCE-42C6-8C12-F61A126FCB9E}" dt="2026-04-16T06:40:35.640" v="1430" actId="14100"/>
          <ac:spMkLst>
            <pc:docMk/>
            <pc:sldMk cId="4057839360" sldId="474"/>
            <ac:spMk id="15" creationId="{A57CBF6C-92D8-42DD-8B21-F085AC0A1035}"/>
          </ac:spMkLst>
        </pc:spChg>
        <pc:grpChg chg="add del mod">
          <ac:chgData name="Nicole Dobrohotoff" userId="2dc4cf58-dc7e-422a-950b-38460c74cb76" providerId="ADAL" clId="{686C5CC5-7FCE-42C6-8C12-F61A126FCB9E}" dt="2026-04-16T06:40:32.395" v="1429" actId="478"/>
          <ac:grpSpMkLst>
            <pc:docMk/>
            <pc:sldMk cId="4057839360" sldId="474"/>
            <ac:grpSpMk id="10" creationId="{69C7CB7D-5632-81B4-7F6B-CC9B123020A8}"/>
          </ac:grpSpMkLst>
        </pc:grpChg>
        <pc:picChg chg="mod">
          <ac:chgData name="Nicole Dobrohotoff" userId="2dc4cf58-dc7e-422a-950b-38460c74cb76" providerId="ADAL" clId="{686C5CC5-7FCE-42C6-8C12-F61A126FCB9E}" dt="2026-04-16T06:38:58.189" v="1419" actId="14100"/>
          <ac:picMkLst>
            <pc:docMk/>
            <pc:sldMk cId="4057839360" sldId="474"/>
            <ac:picMk id="4" creationId="{2BA79E55-1EAA-F739-6AF7-E77969FF78F7}"/>
          </ac:picMkLst>
        </pc:picChg>
        <pc:picChg chg="del mod">
          <ac:chgData name="Nicole Dobrohotoff" userId="2dc4cf58-dc7e-422a-950b-38460c74cb76" providerId="ADAL" clId="{686C5CC5-7FCE-42C6-8C12-F61A126FCB9E}" dt="2026-04-16T04:26:04.525" v="187" actId="478"/>
          <ac:picMkLst>
            <pc:docMk/>
            <pc:sldMk cId="4057839360" sldId="474"/>
            <ac:picMk id="12" creationId="{0E200169-6128-4742-A30E-34A0EAB90753}"/>
          </ac:picMkLst>
        </pc:picChg>
      </pc:sldChg>
      <pc:sldChg chg="addSp delSp modSp del mod modClrScheme chgLayout">
        <pc:chgData name="Nicole Dobrohotoff" userId="2dc4cf58-dc7e-422a-950b-38460c74cb76" providerId="ADAL" clId="{686C5CC5-7FCE-42C6-8C12-F61A126FCB9E}" dt="2026-04-16T05:57:46.507" v="1105" actId="47"/>
        <pc:sldMkLst>
          <pc:docMk/>
          <pc:sldMk cId="4159516301" sldId="478"/>
        </pc:sldMkLst>
        <pc:spChg chg="add del mod ord">
          <ac:chgData name="Nicole Dobrohotoff" userId="2dc4cf58-dc7e-422a-950b-38460c74cb76" providerId="ADAL" clId="{686C5CC5-7FCE-42C6-8C12-F61A126FCB9E}" dt="2026-04-16T05:57:30.350" v="1102" actId="700"/>
          <ac:spMkLst>
            <pc:docMk/>
            <pc:sldMk cId="4159516301" sldId="478"/>
            <ac:spMk id="2" creationId="{89356B4C-D920-1800-26EC-0031F961FA67}"/>
          </ac:spMkLst>
        </pc:spChg>
        <pc:spChg chg="add del mod ord">
          <ac:chgData name="Nicole Dobrohotoff" userId="2dc4cf58-dc7e-422a-950b-38460c74cb76" providerId="ADAL" clId="{686C5CC5-7FCE-42C6-8C12-F61A126FCB9E}" dt="2026-04-16T05:57:35.100" v="1103" actId="478"/>
          <ac:spMkLst>
            <pc:docMk/>
            <pc:sldMk cId="4159516301" sldId="478"/>
            <ac:spMk id="3" creationId="{B5301DE9-2A3F-D04C-3EA1-13F6007AB13E}"/>
          </ac:spMkLst>
        </pc:spChg>
        <pc:spChg chg="mod ord">
          <ac:chgData name="Nicole Dobrohotoff" userId="2dc4cf58-dc7e-422a-950b-38460c74cb76" providerId="ADAL" clId="{686C5CC5-7FCE-42C6-8C12-F61A126FCB9E}" dt="2026-04-16T05:57:40.015" v="1104" actId="14100"/>
          <ac:spMkLst>
            <pc:docMk/>
            <pc:sldMk cId="4159516301" sldId="478"/>
            <ac:spMk id="6" creationId="{AC8C4E50-D9F3-456D-A715-2FF6B11FC952}"/>
          </ac:spMkLst>
        </pc:spChg>
      </pc:sldChg>
      <pc:sldChg chg="del">
        <pc:chgData name="Nicole Dobrohotoff" userId="2dc4cf58-dc7e-422a-950b-38460c74cb76" providerId="ADAL" clId="{686C5CC5-7FCE-42C6-8C12-F61A126FCB9E}" dt="2026-04-16T05:00:42.566" v="434" actId="47"/>
        <pc:sldMkLst>
          <pc:docMk/>
          <pc:sldMk cId="1168252959" sldId="482"/>
        </pc:sldMkLst>
      </pc:sldChg>
      <pc:sldChg chg="delSp modSp del mod">
        <pc:chgData name="Nicole Dobrohotoff" userId="2dc4cf58-dc7e-422a-950b-38460c74cb76" providerId="ADAL" clId="{686C5CC5-7FCE-42C6-8C12-F61A126FCB9E}" dt="2026-04-16T05:07:31.339" v="549" actId="47"/>
        <pc:sldMkLst>
          <pc:docMk/>
          <pc:sldMk cId="2313120848" sldId="487"/>
        </pc:sldMkLst>
        <pc:spChg chg="del mod">
          <ac:chgData name="Nicole Dobrohotoff" userId="2dc4cf58-dc7e-422a-950b-38460c74cb76" providerId="ADAL" clId="{686C5CC5-7FCE-42C6-8C12-F61A126FCB9E}" dt="2026-04-16T05:07:11.322" v="547"/>
          <ac:spMkLst>
            <pc:docMk/>
            <pc:sldMk cId="2313120848" sldId="487"/>
            <ac:spMk id="11" creationId="{19594D0D-0D62-4DE6-AE63-2E49062D83CA}"/>
          </ac:spMkLst>
        </pc:spChg>
      </pc:sldChg>
      <pc:sldChg chg="del">
        <pc:chgData name="Nicole Dobrohotoff" userId="2dc4cf58-dc7e-422a-950b-38460c74cb76" providerId="ADAL" clId="{686C5CC5-7FCE-42C6-8C12-F61A126FCB9E}" dt="2026-04-16T05:08:47.603" v="583" actId="47"/>
        <pc:sldMkLst>
          <pc:docMk/>
          <pc:sldMk cId="570446420" sldId="488"/>
        </pc:sldMkLst>
      </pc:sldChg>
      <pc:sldChg chg="del">
        <pc:chgData name="Nicole Dobrohotoff" userId="2dc4cf58-dc7e-422a-950b-38460c74cb76" providerId="ADAL" clId="{686C5CC5-7FCE-42C6-8C12-F61A126FCB9E}" dt="2026-04-16T05:38:34.846" v="737" actId="47"/>
        <pc:sldMkLst>
          <pc:docMk/>
          <pc:sldMk cId="2073743315" sldId="489"/>
        </pc:sldMkLst>
      </pc:sldChg>
      <pc:sldChg chg="modSp del mod">
        <pc:chgData name="Nicole Dobrohotoff" userId="2dc4cf58-dc7e-422a-950b-38460c74cb76" providerId="ADAL" clId="{686C5CC5-7FCE-42C6-8C12-F61A126FCB9E}" dt="2026-04-16T05:38:35.755" v="738" actId="47"/>
        <pc:sldMkLst>
          <pc:docMk/>
          <pc:sldMk cId="4030046553" sldId="490"/>
        </pc:sldMkLst>
        <pc:spChg chg="mod">
          <ac:chgData name="Nicole Dobrohotoff" userId="2dc4cf58-dc7e-422a-950b-38460c74cb76" providerId="ADAL" clId="{686C5CC5-7FCE-42C6-8C12-F61A126FCB9E}" dt="2026-04-16T05:37:44.167" v="730" actId="20577"/>
          <ac:spMkLst>
            <pc:docMk/>
            <pc:sldMk cId="4030046553" sldId="490"/>
            <ac:spMk id="17" creationId="{F7855B92-6F9B-40FE-AED2-A395AF36259D}"/>
          </ac:spMkLst>
        </pc:spChg>
      </pc:sldChg>
      <pc:sldChg chg="modSp del mod">
        <pc:chgData name="Nicole Dobrohotoff" userId="2dc4cf58-dc7e-422a-950b-38460c74cb76" providerId="ADAL" clId="{686C5CC5-7FCE-42C6-8C12-F61A126FCB9E}" dt="2026-04-16T05:42:48.598" v="846" actId="47"/>
        <pc:sldMkLst>
          <pc:docMk/>
          <pc:sldMk cId="2859747029" sldId="491"/>
        </pc:sldMkLst>
        <pc:spChg chg="mod">
          <ac:chgData name="Nicole Dobrohotoff" userId="2dc4cf58-dc7e-422a-950b-38460c74cb76" providerId="ADAL" clId="{686C5CC5-7FCE-42C6-8C12-F61A126FCB9E}" dt="2026-04-16T05:41:24.216" v="833" actId="1076"/>
          <ac:spMkLst>
            <pc:docMk/>
            <pc:sldMk cId="2859747029" sldId="491"/>
            <ac:spMk id="23" creationId="{63556B93-2653-4218-9E22-8CA6EC30D8C7}"/>
          </ac:spMkLst>
        </pc:spChg>
      </pc:sldChg>
      <pc:sldChg chg="del">
        <pc:chgData name="Nicole Dobrohotoff" userId="2dc4cf58-dc7e-422a-950b-38460c74cb76" providerId="ADAL" clId="{686C5CC5-7FCE-42C6-8C12-F61A126FCB9E}" dt="2026-04-16T05:02:59.688" v="463" actId="47"/>
        <pc:sldMkLst>
          <pc:docMk/>
          <pc:sldMk cId="2949080569" sldId="492"/>
        </pc:sldMkLst>
      </pc:sldChg>
      <pc:sldChg chg="del">
        <pc:chgData name="Nicole Dobrohotoff" userId="2dc4cf58-dc7e-422a-950b-38460c74cb76" providerId="ADAL" clId="{686C5CC5-7FCE-42C6-8C12-F61A126FCB9E}" dt="2026-04-16T05:43:15.314" v="851" actId="47"/>
        <pc:sldMkLst>
          <pc:docMk/>
          <pc:sldMk cId="2797416815" sldId="493"/>
        </pc:sldMkLst>
      </pc:sldChg>
      <pc:sldChg chg="del">
        <pc:chgData name="Nicole Dobrohotoff" userId="2dc4cf58-dc7e-422a-950b-38460c74cb76" providerId="ADAL" clId="{686C5CC5-7FCE-42C6-8C12-F61A126FCB9E}" dt="2026-04-16T05:47:38.061" v="995" actId="47"/>
        <pc:sldMkLst>
          <pc:docMk/>
          <pc:sldMk cId="1027027111" sldId="494"/>
        </pc:sldMkLst>
      </pc:sldChg>
      <pc:sldChg chg="del">
        <pc:chgData name="Nicole Dobrohotoff" userId="2dc4cf58-dc7e-422a-950b-38460c74cb76" providerId="ADAL" clId="{686C5CC5-7FCE-42C6-8C12-F61A126FCB9E}" dt="2026-04-16T05:47:41.241" v="996" actId="47"/>
        <pc:sldMkLst>
          <pc:docMk/>
          <pc:sldMk cId="404427818" sldId="495"/>
        </pc:sldMkLst>
      </pc:sldChg>
      <pc:sldChg chg="del">
        <pc:chgData name="Nicole Dobrohotoff" userId="2dc4cf58-dc7e-422a-950b-38460c74cb76" providerId="ADAL" clId="{686C5CC5-7FCE-42C6-8C12-F61A126FCB9E}" dt="2026-04-16T05:52:23.230" v="1044" actId="47"/>
        <pc:sldMkLst>
          <pc:docMk/>
          <pc:sldMk cId="1935660718" sldId="496"/>
        </pc:sldMkLst>
      </pc:sldChg>
      <pc:sldChg chg="del">
        <pc:chgData name="Nicole Dobrohotoff" userId="2dc4cf58-dc7e-422a-950b-38460c74cb76" providerId="ADAL" clId="{686C5CC5-7FCE-42C6-8C12-F61A126FCB9E}" dt="2026-04-16T05:52:24.148" v="1045" actId="47"/>
        <pc:sldMkLst>
          <pc:docMk/>
          <pc:sldMk cId="2044968941" sldId="497"/>
        </pc:sldMkLst>
      </pc:sldChg>
      <pc:sldChg chg="del">
        <pc:chgData name="Nicole Dobrohotoff" userId="2dc4cf58-dc7e-422a-950b-38460c74cb76" providerId="ADAL" clId="{686C5CC5-7FCE-42C6-8C12-F61A126FCB9E}" dt="2026-04-16T05:04:20.532" v="479" actId="47"/>
        <pc:sldMkLst>
          <pc:docMk/>
          <pc:sldMk cId="3955111264" sldId="499"/>
        </pc:sldMkLst>
      </pc:sldChg>
      <pc:sldChg chg="delSp modSp mod modClrScheme chgLayout">
        <pc:chgData name="Nicole Dobrohotoff" userId="2dc4cf58-dc7e-422a-950b-38460c74cb76" providerId="ADAL" clId="{686C5CC5-7FCE-42C6-8C12-F61A126FCB9E}" dt="2026-04-16T05:09:57.138" v="599" actId="948"/>
        <pc:sldMkLst>
          <pc:docMk/>
          <pc:sldMk cId="3172088013" sldId="503"/>
        </pc:sldMkLst>
        <pc:spChg chg="del mod ord">
          <ac:chgData name="Nicole Dobrohotoff" userId="2dc4cf58-dc7e-422a-950b-38460c74cb76" providerId="ADAL" clId="{686C5CC5-7FCE-42C6-8C12-F61A126FCB9E}" dt="2026-04-16T04:43:33.972" v="326" actId="478"/>
          <ac:spMkLst>
            <pc:docMk/>
            <pc:sldMk cId="3172088013" sldId="503"/>
            <ac:spMk id="4" creationId="{AC2E54EE-ADD8-47A2-884B-FFA02B35ECCA}"/>
          </ac:spMkLst>
        </pc:spChg>
        <pc:spChg chg="mod ord">
          <ac:chgData name="Nicole Dobrohotoff" userId="2dc4cf58-dc7e-422a-950b-38460c74cb76" providerId="ADAL" clId="{686C5CC5-7FCE-42C6-8C12-F61A126FCB9E}" dt="2026-04-16T05:09:57.138" v="599" actId="948"/>
          <ac:spMkLst>
            <pc:docMk/>
            <pc:sldMk cId="3172088013" sldId="503"/>
            <ac:spMk id="5" creationId="{FD125F86-B3ED-4DA8-89BE-A181118C4D1D}"/>
          </ac:spMkLst>
        </pc:spChg>
        <pc:picChg chg="mod ord">
          <ac:chgData name="Nicole Dobrohotoff" userId="2dc4cf58-dc7e-422a-950b-38460c74cb76" providerId="ADAL" clId="{686C5CC5-7FCE-42C6-8C12-F61A126FCB9E}" dt="2026-04-16T04:43:27.552" v="324" actId="700"/>
          <ac:picMkLst>
            <pc:docMk/>
            <pc:sldMk cId="3172088013" sldId="503"/>
            <ac:picMk id="11" creationId="{BDB47947-78E6-489B-9E3D-34C68D1E5D7E}"/>
          </ac:picMkLst>
        </pc:picChg>
      </pc:sldChg>
      <pc:sldChg chg="del">
        <pc:chgData name="Nicole Dobrohotoff" userId="2dc4cf58-dc7e-422a-950b-38460c74cb76" providerId="ADAL" clId="{686C5CC5-7FCE-42C6-8C12-F61A126FCB9E}" dt="2026-04-16T05:01:17.558" v="447" actId="47"/>
        <pc:sldMkLst>
          <pc:docMk/>
          <pc:sldMk cId="2205080176" sldId="504"/>
        </pc:sldMkLst>
      </pc:sldChg>
      <pc:sldChg chg="del">
        <pc:chgData name="Nicole Dobrohotoff" userId="2dc4cf58-dc7e-422a-950b-38460c74cb76" providerId="ADAL" clId="{686C5CC5-7FCE-42C6-8C12-F61A126FCB9E}" dt="2026-04-16T05:04:59.139" v="504" actId="47"/>
        <pc:sldMkLst>
          <pc:docMk/>
          <pc:sldMk cId="3789736601" sldId="505"/>
        </pc:sldMkLst>
      </pc:sldChg>
      <pc:sldChg chg="del">
        <pc:chgData name="Nicole Dobrohotoff" userId="2dc4cf58-dc7e-422a-950b-38460c74cb76" providerId="ADAL" clId="{686C5CC5-7FCE-42C6-8C12-F61A126FCB9E}" dt="2026-04-16T05:09:37.790" v="595" actId="47"/>
        <pc:sldMkLst>
          <pc:docMk/>
          <pc:sldMk cId="1009409153" sldId="506"/>
        </pc:sldMkLst>
      </pc:sldChg>
      <pc:sldChg chg="del">
        <pc:chgData name="Nicole Dobrohotoff" userId="2dc4cf58-dc7e-422a-950b-38460c74cb76" providerId="ADAL" clId="{686C5CC5-7FCE-42C6-8C12-F61A126FCB9E}" dt="2026-04-16T05:40:42.083" v="782" actId="47"/>
        <pc:sldMkLst>
          <pc:docMk/>
          <pc:sldMk cId="2629877156" sldId="507"/>
        </pc:sldMkLst>
      </pc:sldChg>
      <pc:sldChg chg="del">
        <pc:chgData name="Nicole Dobrohotoff" userId="2dc4cf58-dc7e-422a-950b-38460c74cb76" providerId="ADAL" clId="{686C5CC5-7FCE-42C6-8C12-F61A126FCB9E}" dt="2026-04-16T05:44:05.466" v="883" actId="47"/>
        <pc:sldMkLst>
          <pc:docMk/>
          <pc:sldMk cId="3923713892" sldId="508"/>
        </pc:sldMkLst>
      </pc:sldChg>
      <pc:sldChg chg="del">
        <pc:chgData name="Nicole Dobrohotoff" userId="2dc4cf58-dc7e-422a-950b-38460c74cb76" providerId="ADAL" clId="{686C5CC5-7FCE-42C6-8C12-F61A126FCB9E}" dt="2026-04-16T05:49:26.390" v="1016" actId="47"/>
        <pc:sldMkLst>
          <pc:docMk/>
          <pc:sldMk cId="2571214988" sldId="509"/>
        </pc:sldMkLst>
      </pc:sldChg>
      <pc:sldChg chg="modSp del mod modClrScheme chgLayout">
        <pc:chgData name="Nicole Dobrohotoff" userId="2dc4cf58-dc7e-422a-950b-38460c74cb76" providerId="ADAL" clId="{686C5CC5-7FCE-42C6-8C12-F61A126FCB9E}" dt="2026-04-16T05:54:49.130" v="1066" actId="47"/>
        <pc:sldMkLst>
          <pc:docMk/>
          <pc:sldMk cId="1132270015" sldId="510"/>
        </pc:sldMkLst>
        <pc:spChg chg="mod ord">
          <ac:chgData name="Nicole Dobrohotoff" userId="2dc4cf58-dc7e-422a-950b-38460c74cb76" providerId="ADAL" clId="{686C5CC5-7FCE-42C6-8C12-F61A126FCB9E}" dt="2026-04-16T05:52:53.099" v="1048" actId="700"/>
          <ac:spMkLst>
            <pc:docMk/>
            <pc:sldMk cId="1132270015" sldId="510"/>
            <ac:spMk id="2" creationId="{7746D15C-4932-FEA9-8F44-D61DE7EF1273}"/>
          </ac:spMkLst>
        </pc:spChg>
        <pc:spChg chg="mod ord">
          <ac:chgData name="Nicole Dobrohotoff" userId="2dc4cf58-dc7e-422a-950b-38460c74cb76" providerId="ADAL" clId="{686C5CC5-7FCE-42C6-8C12-F61A126FCB9E}" dt="2026-04-16T05:52:53.099" v="1048" actId="700"/>
          <ac:spMkLst>
            <pc:docMk/>
            <pc:sldMk cId="1132270015" sldId="510"/>
            <ac:spMk id="3" creationId="{7D994FAC-DD76-0219-F8BC-BD8E24C154A9}"/>
          </ac:spMkLst>
        </pc:spChg>
        <pc:spChg chg="mod ord">
          <ac:chgData name="Nicole Dobrohotoff" userId="2dc4cf58-dc7e-422a-950b-38460c74cb76" providerId="ADAL" clId="{686C5CC5-7FCE-42C6-8C12-F61A126FCB9E}" dt="2026-04-16T05:52:53.099" v="1048" actId="700"/>
          <ac:spMkLst>
            <pc:docMk/>
            <pc:sldMk cId="1132270015" sldId="510"/>
            <ac:spMk id="4" creationId="{87C1D25C-A4FF-40A2-9896-791D38AD25BD}"/>
          </ac:spMkLst>
        </pc:spChg>
        <pc:picChg chg="mod ord">
          <ac:chgData name="Nicole Dobrohotoff" userId="2dc4cf58-dc7e-422a-950b-38460c74cb76" providerId="ADAL" clId="{686C5CC5-7FCE-42C6-8C12-F61A126FCB9E}" dt="2026-04-16T05:52:53.099" v="1048" actId="700"/>
          <ac:picMkLst>
            <pc:docMk/>
            <pc:sldMk cId="1132270015" sldId="510"/>
            <ac:picMk id="7" creationId="{8F739CAF-398C-44B7-AF10-1ECC52502369}"/>
          </ac:picMkLst>
        </pc:picChg>
      </pc:sldChg>
      <pc:sldChg chg="modSp mod modClrScheme chgLayout">
        <pc:chgData name="Nicole Dobrohotoff" userId="2dc4cf58-dc7e-422a-950b-38460c74cb76" providerId="ADAL" clId="{686C5CC5-7FCE-42C6-8C12-F61A126FCB9E}" dt="2026-04-16T06:14:18.201" v="1186" actId="1076"/>
        <pc:sldMkLst>
          <pc:docMk/>
          <pc:sldMk cId="2049451192" sldId="512"/>
        </pc:sldMkLst>
        <pc:spChg chg="mod ord">
          <ac:chgData name="Nicole Dobrohotoff" userId="2dc4cf58-dc7e-422a-950b-38460c74cb76" providerId="ADAL" clId="{686C5CC5-7FCE-42C6-8C12-F61A126FCB9E}" dt="2026-04-16T06:14:12.944" v="1185" actId="179"/>
          <ac:spMkLst>
            <pc:docMk/>
            <pc:sldMk cId="2049451192" sldId="512"/>
            <ac:spMk id="2" creationId="{E59B3793-BEA6-57D6-75A4-80D5DC349EA7}"/>
          </ac:spMkLst>
        </pc:spChg>
        <pc:spChg chg="mod ord">
          <ac:chgData name="Nicole Dobrohotoff" userId="2dc4cf58-dc7e-422a-950b-38460c74cb76" providerId="ADAL" clId="{686C5CC5-7FCE-42C6-8C12-F61A126FCB9E}" dt="2026-04-16T04:16:15.372" v="75" actId="700"/>
          <ac:spMkLst>
            <pc:docMk/>
            <pc:sldMk cId="2049451192" sldId="512"/>
            <ac:spMk id="3" creationId="{C60BAD57-7427-9655-71F0-104C6C8DD74C}"/>
          </ac:spMkLst>
        </pc:spChg>
        <pc:picChg chg="mod">
          <ac:chgData name="Nicole Dobrohotoff" userId="2dc4cf58-dc7e-422a-950b-38460c74cb76" providerId="ADAL" clId="{686C5CC5-7FCE-42C6-8C12-F61A126FCB9E}" dt="2026-04-16T06:14:18.201" v="1186" actId="1076"/>
          <ac:picMkLst>
            <pc:docMk/>
            <pc:sldMk cId="2049451192" sldId="512"/>
            <ac:picMk id="5" creationId="{549ECDFA-AD65-CD5A-4EB8-46C2AFA55465}"/>
          </ac:picMkLst>
        </pc:picChg>
      </pc:sldChg>
      <pc:sldChg chg="addSp delSp modSp add mod">
        <pc:chgData name="Nicole Dobrohotoff" userId="2dc4cf58-dc7e-422a-950b-38460c74cb76" providerId="ADAL" clId="{686C5CC5-7FCE-42C6-8C12-F61A126FCB9E}" dt="2026-04-16T05:00:32.081" v="433" actId="1076"/>
        <pc:sldMkLst>
          <pc:docMk/>
          <pc:sldMk cId="2371515587" sldId="513"/>
        </pc:sldMkLst>
        <pc:spChg chg="mod">
          <ac:chgData name="Nicole Dobrohotoff" userId="2dc4cf58-dc7e-422a-950b-38460c74cb76" providerId="ADAL" clId="{686C5CC5-7FCE-42C6-8C12-F61A126FCB9E}" dt="2026-04-16T04:59:45.321" v="423"/>
          <ac:spMkLst>
            <pc:docMk/>
            <pc:sldMk cId="2371515587" sldId="513"/>
            <ac:spMk id="3" creationId="{9F5A0152-F488-9DCD-5A98-B99D79C4520F}"/>
          </ac:spMkLst>
        </pc:spChg>
        <pc:spChg chg="del">
          <ac:chgData name="Nicole Dobrohotoff" userId="2dc4cf58-dc7e-422a-950b-38460c74cb76" providerId="ADAL" clId="{686C5CC5-7FCE-42C6-8C12-F61A126FCB9E}" dt="2026-04-16T04:59:47.988" v="424" actId="478"/>
          <ac:spMkLst>
            <pc:docMk/>
            <pc:sldMk cId="2371515587" sldId="513"/>
            <ac:spMk id="10" creationId="{CA4E0D12-4827-24F8-D850-4C44DCBFDD3F}"/>
          </ac:spMkLst>
        </pc:spChg>
        <pc:spChg chg="del">
          <ac:chgData name="Nicole Dobrohotoff" userId="2dc4cf58-dc7e-422a-950b-38460c74cb76" providerId="ADAL" clId="{686C5CC5-7FCE-42C6-8C12-F61A126FCB9E}" dt="2026-04-16T04:59:49.941" v="425" actId="478"/>
          <ac:spMkLst>
            <pc:docMk/>
            <pc:sldMk cId="2371515587" sldId="513"/>
            <ac:spMk id="11" creationId="{1BDF7239-B23A-CF93-1428-E747EC0620F4}"/>
          </ac:spMkLst>
        </pc:spChg>
        <pc:spChg chg="mod">
          <ac:chgData name="Nicole Dobrohotoff" userId="2dc4cf58-dc7e-422a-950b-38460c74cb76" providerId="ADAL" clId="{686C5CC5-7FCE-42C6-8C12-F61A126FCB9E}" dt="2026-04-16T05:00:21.241" v="431" actId="207"/>
          <ac:spMkLst>
            <pc:docMk/>
            <pc:sldMk cId="2371515587" sldId="513"/>
            <ac:spMk id="13" creationId="{EF2CCC3F-807D-5184-31F1-D884499324E1}"/>
          </ac:spMkLst>
        </pc:spChg>
        <pc:spChg chg="add del">
          <ac:chgData name="Nicole Dobrohotoff" userId="2dc4cf58-dc7e-422a-950b-38460c74cb76" providerId="ADAL" clId="{686C5CC5-7FCE-42C6-8C12-F61A126FCB9E}" dt="2026-04-16T05:00:12.634" v="430" actId="478"/>
          <ac:spMkLst>
            <pc:docMk/>
            <pc:sldMk cId="2371515587" sldId="513"/>
            <ac:spMk id="18" creationId="{578C8A8E-2755-F7C6-9F79-856D733490D7}"/>
          </ac:spMkLst>
        </pc:spChg>
        <pc:picChg chg="add mod">
          <ac:chgData name="Nicole Dobrohotoff" userId="2dc4cf58-dc7e-422a-950b-38460c74cb76" providerId="ADAL" clId="{686C5CC5-7FCE-42C6-8C12-F61A126FCB9E}" dt="2026-04-16T05:00:32.081" v="433" actId="1076"/>
          <ac:picMkLst>
            <pc:docMk/>
            <pc:sldMk cId="2371515587" sldId="513"/>
            <ac:picMk id="4" creationId="{E8B2EA8F-C0C2-81C4-F55C-5084D894E995}"/>
          </ac:picMkLst>
        </pc:picChg>
        <pc:picChg chg="del">
          <ac:chgData name="Nicole Dobrohotoff" userId="2dc4cf58-dc7e-422a-950b-38460c74cb76" providerId="ADAL" clId="{686C5CC5-7FCE-42C6-8C12-F61A126FCB9E}" dt="2026-04-16T04:59:50.891" v="426" actId="478"/>
          <ac:picMkLst>
            <pc:docMk/>
            <pc:sldMk cId="2371515587" sldId="513"/>
            <ac:picMk id="12" creationId="{A809CAB6-3CDA-5843-9DA0-00EC7D10DED7}"/>
          </ac:picMkLst>
        </pc:picChg>
      </pc:sldChg>
      <pc:sldChg chg="addSp delSp modSp add mod ord">
        <pc:chgData name="Nicole Dobrohotoff" userId="2dc4cf58-dc7e-422a-950b-38460c74cb76" providerId="ADAL" clId="{686C5CC5-7FCE-42C6-8C12-F61A126FCB9E}" dt="2026-04-16T05:10:05.374" v="600" actId="948"/>
        <pc:sldMkLst>
          <pc:docMk/>
          <pc:sldMk cId="163490957" sldId="514"/>
        </pc:sldMkLst>
        <pc:spChg chg="add del mod">
          <ac:chgData name="Nicole Dobrohotoff" userId="2dc4cf58-dc7e-422a-950b-38460c74cb76" providerId="ADAL" clId="{686C5CC5-7FCE-42C6-8C12-F61A126FCB9E}" dt="2026-04-16T05:01:14.166" v="446" actId="478"/>
          <ac:spMkLst>
            <pc:docMk/>
            <pc:sldMk cId="163490957" sldId="514"/>
            <ac:spMk id="3" creationId="{EEA8C6F3-FFE8-06AC-F236-BB1541CF11A1}"/>
          </ac:spMkLst>
        </pc:spChg>
        <pc:spChg chg="mod">
          <ac:chgData name="Nicole Dobrohotoff" userId="2dc4cf58-dc7e-422a-950b-38460c74cb76" providerId="ADAL" clId="{686C5CC5-7FCE-42C6-8C12-F61A126FCB9E}" dt="2026-04-16T05:10:05.374" v="600" actId="948"/>
          <ac:spMkLst>
            <pc:docMk/>
            <pc:sldMk cId="163490957" sldId="514"/>
            <ac:spMk id="5" creationId="{5BB51A13-7AC3-8C14-F36A-AC3AAF635A80}"/>
          </ac:spMkLst>
        </pc:spChg>
        <pc:picChg chg="add mod">
          <ac:chgData name="Nicole Dobrohotoff" userId="2dc4cf58-dc7e-422a-950b-38460c74cb76" providerId="ADAL" clId="{686C5CC5-7FCE-42C6-8C12-F61A126FCB9E}" dt="2026-04-16T05:01:10.957" v="445" actId="1076"/>
          <ac:picMkLst>
            <pc:docMk/>
            <pc:sldMk cId="163490957" sldId="514"/>
            <ac:picMk id="4" creationId="{94513BAF-55E3-9603-A34F-4F1D1A378F99}"/>
          </ac:picMkLst>
        </pc:picChg>
        <pc:picChg chg="del">
          <ac:chgData name="Nicole Dobrohotoff" userId="2dc4cf58-dc7e-422a-950b-38460c74cb76" providerId="ADAL" clId="{686C5CC5-7FCE-42C6-8C12-F61A126FCB9E}" dt="2026-04-16T05:01:06.078" v="443" actId="478"/>
          <ac:picMkLst>
            <pc:docMk/>
            <pc:sldMk cId="163490957" sldId="514"/>
            <ac:picMk id="11" creationId="{E51F80D4-5711-02AE-E71F-885BE9E3AD3D}"/>
          </ac:picMkLst>
        </pc:picChg>
      </pc:sldChg>
      <pc:sldChg chg="addSp delSp modSp add mod">
        <pc:chgData name="Nicole Dobrohotoff" userId="2dc4cf58-dc7e-422a-950b-38460c74cb76" providerId="ADAL" clId="{686C5CC5-7FCE-42C6-8C12-F61A126FCB9E}" dt="2026-04-16T06:30:43.046" v="1221" actId="962"/>
        <pc:sldMkLst>
          <pc:docMk/>
          <pc:sldMk cId="2354043698" sldId="515"/>
        </pc:sldMkLst>
        <pc:spChg chg="mod">
          <ac:chgData name="Nicole Dobrohotoff" userId="2dc4cf58-dc7e-422a-950b-38460c74cb76" providerId="ADAL" clId="{686C5CC5-7FCE-42C6-8C12-F61A126FCB9E}" dt="2026-04-16T05:01:37.292" v="454" actId="20577"/>
          <ac:spMkLst>
            <pc:docMk/>
            <pc:sldMk cId="2354043698" sldId="515"/>
            <ac:spMk id="2" creationId="{26EC3ABB-AFF1-4A97-7B79-E1F2C1B2A63C}"/>
          </ac:spMkLst>
        </pc:spChg>
        <pc:spChg chg="mod">
          <ac:chgData name="Nicole Dobrohotoff" userId="2dc4cf58-dc7e-422a-950b-38460c74cb76" providerId="ADAL" clId="{686C5CC5-7FCE-42C6-8C12-F61A126FCB9E}" dt="2026-04-16T05:02:23.642" v="461"/>
          <ac:spMkLst>
            <pc:docMk/>
            <pc:sldMk cId="2354043698" sldId="515"/>
            <ac:spMk id="3" creationId="{1438199A-69D1-5643-1A17-3C74EF28C83F}"/>
          </ac:spMkLst>
        </pc:spChg>
        <pc:spChg chg="mod">
          <ac:chgData name="Nicole Dobrohotoff" userId="2dc4cf58-dc7e-422a-950b-38460c74cb76" providerId="ADAL" clId="{686C5CC5-7FCE-42C6-8C12-F61A126FCB9E}" dt="2026-04-16T05:02:37.012" v="462"/>
          <ac:spMkLst>
            <pc:docMk/>
            <pc:sldMk cId="2354043698" sldId="515"/>
            <ac:spMk id="11" creationId="{5D3A3262-EBBE-EEC0-2C0D-F2F49ECA1E28}"/>
          </ac:spMkLst>
        </pc:spChg>
        <pc:spChg chg="mod">
          <ac:chgData name="Nicole Dobrohotoff" userId="2dc4cf58-dc7e-422a-950b-38460c74cb76" providerId="ADAL" clId="{686C5CC5-7FCE-42C6-8C12-F61A126FCB9E}" dt="2026-04-16T06:30:43.046" v="1221" actId="962"/>
          <ac:spMkLst>
            <pc:docMk/>
            <pc:sldMk cId="2354043698" sldId="515"/>
            <ac:spMk id="13" creationId="{3CEE99DA-93D5-1044-DC16-DF8C7F743082}"/>
          </ac:spMkLst>
        </pc:spChg>
        <pc:spChg chg="mod">
          <ac:chgData name="Nicole Dobrohotoff" userId="2dc4cf58-dc7e-422a-950b-38460c74cb76" providerId="ADAL" clId="{686C5CC5-7FCE-42C6-8C12-F61A126FCB9E}" dt="2026-04-16T06:22:30.515" v="1199"/>
          <ac:spMkLst>
            <pc:docMk/>
            <pc:sldMk cId="2354043698" sldId="515"/>
            <ac:spMk id="18" creationId="{9F2A4306-A453-FE5E-2BB8-7E6D62198C54}"/>
          </ac:spMkLst>
        </pc:spChg>
        <pc:picChg chg="add mod">
          <ac:chgData name="Nicole Dobrohotoff" userId="2dc4cf58-dc7e-422a-950b-38460c74cb76" providerId="ADAL" clId="{686C5CC5-7FCE-42C6-8C12-F61A126FCB9E}" dt="2026-04-16T05:01:51.541" v="457" actId="1076"/>
          <ac:picMkLst>
            <pc:docMk/>
            <pc:sldMk cId="2354043698" sldId="515"/>
            <ac:picMk id="4" creationId="{9888F3F5-3C3E-657B-B5F0-B50705FF9875}"/>
          </ac:picMkLst>
        </pc:picChg>
        <pc:picChg chg="del">
          <ac:chgData name="Nicole Dobrohotoff" userId="2dc4cf58-dc7e-422a-950b-38460c74cb76" providerId="ADAL" clId="{686C5CC5-7FCE-42C6-8C12-F61A126FCB9E}" dt="2026-04-16T05:01:40.907" v="455" actId="478"/>
          <ac:picMkLst>
            <pc:docMk/>
            <pc:sldMk cId="2354043698" sldId="515"/>
            <ac:picMk id="20" creationId="{D22B176A-5917-C806-3EC1-D77801E32959}"/>
          </ac:picMkLst>
        </pc:picChg>
      </pc:sldChg>
      <pc:sldChg chg="addSp delSp modSp add mod">
        <pc:chgData name="Nicole Dobrohotoff" userId="2dc4cf58-dc7e-422a-950b-38460c74cb76" providerId="ADAL" clId="{686C5CC5-7FCE-42C6-8C12-F61A126FCB9E}" dt="2026-04-16T05:04:02.663" v="478" actId="1076"/>
        <pc:sldMkLst>
          <pc:docMk/>
          <pc:sldMk cId="679929802" sldId="516"/>
        </pc:sldMkLst>
        <pc:spChg chg="mod">
          <ac:chgData name="Nicole Dobrohotoff" userId="2dc4cf58-dc7e-422a-950b-38460c74cb76" providerId="ADAL" clId="{686C5CC5-7FCE-42C6-8C12-F61A126FCB9E}" dt="2026-04-16T05:03:16.523" v="470" actId="20577"/>
          <ac:spMkLst>
            <pc:docMk/>
            <pc:sldMk cId="679929802" sldId="516"/>
            <ac:spMk id="2" creationId="{90569823-30A5-46FD-59AD-D0D961821D49}"/>
          </ac:spMkLst>
        </pc:spChg>
        <pc:spChg chg="mod">
          <ac:chgData name="Nicole Dobrohotoff" userId="2dc4cf58-dc7e-422a-950b-38460c74cb76" providerId="ADAL" clId="{686C5CC5-7FCE-42C6-8C12-F61A126FCB9E}" dt="2026-04-16T05:03:46.290" v="475"/>
          <ac:spMkLst>
            <pc:docMk/>
            <pc:sldMk cId="679929802" sldId="516"/>
            <ac:spMk id="3" creationId="{07740E60-C1E2-B796-99E5-7FDDD2F3F2D5}"/>
          </ac:spMkLst>
        </pc:spChg>
        <pc:picChg chg="del">
          <ac:chgData name="Nicole Dobrohotoff" userId="2dc4cf58-dc7e-422a-950b-38460c74cb76" providerId="ADAL" clId="{686C5CC5-7FCE-42C6-8C12-F61A126FCB9E}" dt="2026-04-16T05:03:57.869" v="476" actId="478"/>
          <ac:picMkLst>
            <pc:docMk/>
            <pc:sldMk cId="679929802" sldId="516"/>
            <ac:picMk id="4" creationId="{E78199F8-1BEA-1211-6211-8536537310CE}"/>
          </ac:picMkLst>
        </pc:picChg>
        <pc:picChg chg="add mod">
          <ac:chgData name="Nicole Dobrohotoff" userId="2dc4cf58-dc7e-422a-950b-38460c74cb76" providerId="ADAL" clId="{686C5CC5-7FCE-42C6-8C12-F61A126FCB9E}" dt="2026-04-16T05:03:24.108" v="472"/>
          <ac:picMkLst>
            <pc:docMk/>
            <pc:sldMk cId="679929802" sldId="516"/>
            <ac:picMk id="5" creationId="{9AB034B6-73F9-B499-C55B-4C3953C20E5F}"/>
          </ac:picMkLst>
        </pc:picChg>
        <pc:picChg chg="add mod">
          <ac:chgData name="Nicole Dobrohotoff" userId="2dc4cf58-dc7e-422a-950b-38460c74cb76" providerId="ADAL" clId="{686C5CC5-7FCE-42C6-8C12-F61A126FCB9E}" dt="2026-04-16T05:04:02.663" v="478" actId="1076"/>
          <ac:picMkLst>
            <pc:docMk/>
            <pc:sldMk cId="679929802" sldId="516"/>
            <ac:picMk id="6" creationId="{5517DACB-6D1F-6C06-308C-78BA410219FA}"/>
          </ac:picMkLst>
        </pc:picChg>
        <pc:picChg chg="del">
          <ac:chgData name="Nicole Dobrohotoff" userId="2dc4cf58-dc7e-422a-950b-38460c74cb76" providerId="ADAL" clId="{686C5CC5-7FCE-42C6-8C12-F61A126FCB9E}" dt="2026-04-16T05:03:18.557" v="471" actId="478"/>
          <ac:picMkLst>
            <pc:docMk/>
            <pc:sldMk cId="679929802" sldId="516"/>
            <ac:picMk id="20" creationId="{A31DCEB2-F3FB-9C9F-D8D1-41DDF9E8167C}"/>
          </ac:picMkLst>
        </pc:picChg>
      </pc:sldChg>
      <pc:sldChg chg="addSp delSp modSp add mod">
        <pc:chgData name="Nicole Dobrohotoff" userId="2dc4cf58-dc7e-422a-950b-38460c74cb76" providerId="ADAL" clId="{686C5CC5-7FCE-42C6-8C12-F61A126FCB9E}" dt="2026-04-16T05:10:14.555" v="601" actId="948"/>
        <pc:sldMkLst>
          <pc:docMk/>
          <pc:sldMk cId="2992350848" sldId="517"/>
        </pc:sldMkLst>
        <pc:spChg chg="mod">
          <ac:chgData name="Nicole Dobrohotoff" userId="2dc4cf58-dc7e-422a-950b-38460c74cb76" providerId="ADAL" clId="{686C5CC5-7FCE-42C6-8C12-F61A126FCB9E}" dt="2026-04-16T05:10:14.555" v="601" actId="948"/>
          <ac:spMkLst>
            <pc:docMk/>
            <pc:sldMk cId="2992350848" sldId="517"/>
            <ac:spMk id="5" creationId="{A448AD96-F875-00B5-E645-DE877703D82B}"/>
          </ac:spMkLst>
        </pc:spChg>
        <pc:picChg chg="add mod">
          <ac:chgData name="Nicole Dobrohotoff" userId="2dc4cf58-dc7e-422a-950b-38460c74cb76" providerId="ADAL" clId="{686C5CC5-7FCE-42C6-8C12-F61A126FCB9E}" dt="2026-04-16T05:04:55.908" v="503" actId="1076"/>
          <ac:picMkLst>
            <pc:docMk/>
            <pc:sldMk cId="2992350848" sldId="517"/>
            <ac:picMk id="2" creationId="{2EFD4034-8547-72BE-A70A-C3DA49657E63}"/>
          </ac:picMkLst>
        </pc:picChg>
        <pc:picChg chg="del">
          <ac:chgData name="Nicole Dobrohotoff" userId="2dc4cf58-dc7e-422a-950b-38460c74cb76" providerId="ADAL" clId="{686C5CC5-7FCE-42C6-8C12-F61A126FCB9E}" dt="2026-04-16T05:04:45.197" v="501" actId="478"/>
          <ac:picMkLst>
            <pc:docMk/>
            <pc:sldMk cId="2992350848" sldId="517"/>
            <ac:picMk id="4" creationId="{68D0B7B4-8344-4F64-DFA9-CB8AAB7304F3}"/>
          </ac:picMkLst>
        </pc:picChg>
      </pc:sldChg>
      <pc:sldChg chg="addSp delSp modSp add mod">
        <pc:chgData name="Nicole Dobrohotoff" userId="2dc4cf58-dc7e-422a-950b-38460c74cb76" providerId="ADAL" clId="{686C5CC5-7FCE-42C6-8C12-F61A126FCB9E}" dt="2026-04-16T06:22:51.530" v="1200" actId="33524"/>
        <pc:sldMkLst>
          <pc:docMk/>
          <pc:sldMk cId="2741174011" sldId="518"/>
        </pc:sldMkLst>
        <pc:spChg chg="mod">
          <ac:chgData name="Nicole Dobrohotoff" userId="2dc4cf58-dc7e-422a-950b-38460c74cb76" providerId="ADAL" clId="{686C5CC5-7FCE-42C6-8C12-F61A126FCB9E}" dt="2026-04-16T05:05:23.289" v="527" actId="20577"/>
          <ac:spMkLst>
            <pc:docMk/>
            <pc:sldMk cId="2741174011" sldId="518"/>
            <ac:spMk id="2" creationId="{7FEEA8B7-B014-E188-D888-6AF4237312CE}"/>
          </ac:spMkLst>
        </pc:spChg>
        <pc:spChg chg="mod">
          <ac:chgData name="Nicole Dobrohotoff" userId="2dc4cf58-dc7e-422a-950b-38460c74cb76" providerId="ADAL" clId="{686C5CC5-7FCE-42C6-8C12-F61A126FCB9E}" dt="2026-04-16T05:39:16.046" v="745" actId="14100"/>
          <ac:spMkLst>
            <pc:docMk/>
            <pc:sldMk cId="2741174011" sldId="518"/>
            <ac:spMk id="3" creationId="{AB22C583-2F77-EE58-71DE-9052F87D0B93}"/>
          </ac:spMkLst>
        </pc:spChg>
        <pc:spChg chg="add mod ord">
          <ac:chgData name="Nicole Dobrohotoff" userId="2dc4cf58-dc7e-422a-950b-38460c74cb76" providerId="ADAL" clId="{686C5CC5-7FCE-42C6-8C12-F61A126FCB9E}" dt="2026-04-16T05:07:05.339" v="544" actId="208"/>
          <ac:spMkLst>
            <pc:docMk/>
            <pc:sldMk cId="2741174011" sldId="518"/>
            <ac:spMk id="6" creationId="{FAAAF51A-13E7-9BDD-92F4-5FAA62EAF44F}"/>
          </ac:spMkLst>
        </pc:spChg>
        <pc:spChg chg="mod">
          <ac:chgData name="Nicole Dobrohotoff" userId="2dc4cf58-dc7e-422a-950b-38460c74cb76" providerId="ADAL" clId="{686C5CC5-7FCE-42C6-8C12-F61A126FCB9E}" dt="2026-04-16T05:35:01.884" v="681" actId="14100"/>
          <ac:spMkLst>
            <pc:docMk/>
            <pc:sldMk cId="2741174011" sldId="518"/>
            <ac:spMk id="10" creationId="{E2214EC1-5CF2-EBE9-0965-9C9CCC54A557}"/>
          </ac:spMkLst>
        </pc:spChg>
        <pc:spChg chg="mod">
          <ac:chgData name="Nicole Dobrohotoff" userId="2dc4cf58-dc7e-422a-950b-38460c74cb76" providerId="ADAL" clId="{686C5CC5-7FCE-42C6-8C12-F61A126FCB9E}" dt="2026-04-16T05:34:57.644" v="680" actId="14100"/>
          <ac:spMkLst>
            <pc:docMk/>
            <pc:sldMk cId="2741174011" sldId="518"/>
            <ac:spMk id="11" creationId="{879C071D-C7F3-F116-C1F6-3DCE50ADCADE}"/>
          </ac:spMkLst>
        </pc:spChg>
        <pc:spChg chg="del">
          <ac:chgData name="Nicole Dobrohotoff" userId="2dc4cf58-dc7e-422a-950b-38460c74cb76" providerId="ADAL" clId="{686C5CC5-7FCE-42C6-8C12-F61A126FCB9E}" dt="2026-04-16T05:07:00.995" v="543" actId="478"/>
          <ac:spMkLst>
            <pc:docMk/>
            <pc:sldMk cId="2741174011" sldId="518"/>
            <ac:spMk id="13" creationId="{F88DF01B-4FF1-B89D-2468-73FC64CD52F9}"/>
          </ac:spMkLst>
        </pc:spChg>
        <pc:spChg chg="mod">
          <ac:chgData name="Nicole Dobrohotoff" userId="2dc4cf58-dc7e-422a-950b-38460c74cb76" providerId="ADAL" clId="{686C5CC5-7FCE-42C6-8C12-F61A126FCB9E}" dt="2026-04-16T06:22:51.530" v="1200" actId="33524"/>
          <ac:spMkLst>
            <pc:docMk/>
            <pc:sldMk cId="2741174011" sldId="518"/>
            <ac:spMk id="18" creationId="{A5608648-1627-4B23-1BDD-DED1B43222D1}"/>
          </ac:spMkLst>
        </pc:spChg>
        <pc:picChg chg="del">
          <ac:chgData name="Nicole Dobrohotoff" userId="2dc4cf58-dc7e-422a-950b-38460c74cb76" providerId="ADAL" clId="{686C5CC5-7FCE-42C6-8C12-F61A126FCB9E}" dt="2026-04-16T05:05:34.106" v="528" actId="478"/>
          <ac:picMkLst>
            <pc:docMk/>
            <pc:sldMk cId="2741174011" sldId="518"/>
            <ac:picMk id="4" creationId="{7C45A80A-8F70-5B2B-FD48-EBF9A69304A2}"/>
          </ac:picMkLst>
        </pc:picChg>
        <pc:picChg chg="add mod">
          <ac:chgData name="Nicole Dobrohotoff" userId="2dc4cf58-dc7e-422a-950b-38460c74cb76" providerId="ADAL" clId="{686C5CC5-7FCE-42C6-8C12-F61A126FCB9E}" dt="2026-04-16T05:05:41.818" v="532" actId="1076"/>
          <ac:picMkLst>
            <pc:docMk/>
            <pc:sldMk cId="2741174011" sldId="518"/>
            <ac:picMk id="5" creationId="{CB0903BE-2B92-639B-A1CF-ECC98E412A7C}"/>
          </ac:picMkLst>
        </pc:picChg>
        <pc:picChg chg="mod">
          <ac:chgData name="Nicole Dobrohotoff" userId="2dc4cf58-dc7e-422a-950b-38460c74cb76" providerId="ADAL" clId="{686C5CC5-7FCE-42C6-8C12-F61A126FCB9E}" dt="2026-04-16T05:34:55.028" v="679" actId="1076"/>
          <ac:picMkLst>
            <pc:docMk/>
            <pc:sldMk cId="2741174011" sldId="518"/>
            <ac:picMk id="12" creationId="{3ADF2845-D708-1D01-4858-EAFBC0B2450C}"/>
          </ac:picMkLst>
        </pc:picChg>
      </pc:sldChg>
      <pc:sldChg chg="addSp delSp modSp add mod">
        <pc:chgData name="Nicole Dobrohotoff" userId="2dc4cf58-dc7e-422a-950b-38460c74cb76" providerId="ADAL" clId="{686C5CC5-7FCE-42C6-8C12-F61A126FCB9E}" dt="2026-04-16T05:08:36.866" v="582" actId="14100"/>
        <pc:sldMkLst>
          <pc:docMk/>
          <pc:sldMk cId="2733677618" sldId="519"/>
        </pc:sldMkLst>
        <pc:spChg chg="mod">
          <ac:chgData name="Nicole Dobrohotoff" userId="2dc4cf58-dc7e-422a-950b-38460c74cb76" providerId="ADAL" clId="{686C5CC5-7FCE-42C6-8C12-F61A126FCB9E}" dt="2026-04-16T05:07:49.206" v="574" actId="20577"/>
          <ac:spMkLst>
            <pc:docMk/>
            <pc:sldMk cId="2733677618" sldId="519"/>
            <ac:spMk id="2" creationId="{B21F0E3C-36E5-A585-9C98-456D2115C036}"/>
          </ac:spMkLst>
        </pc:spChg>
        <pc:spChg chg="mod">
          <ac:chgData name="Nicole Dobrohotoff" userId="2dc4cf58-dc7e-422a-950b-38460c74cb76" providerId="ADAL" clId="{686C5CC5-7FCE-42C6-8C12-F61A126FCB9E}" dt="2026-04-16T05:08:20.592" v="578"/>
          <ac:spMkLst>
            <pc:docMk/>
            <pc:sldMk cId="2733677618" sldId="519"/>
            <ac:spMk id="3" creationId="{FD999113-19AE-40D9-425C-E6722CFF4AA2}"/>
          </ac:spMkLst>
        </pc:spChg>
        <pc:picChg chg="add mod">
          <ac:chgData name="Nicole Dobrohotoff" userId="2dc4cf58-dc7e-422a-950b-38460c74cb76" providerId="ADAL" clId="{686C5CC5-7FCE-42C6-8C12-F61A126FCB9E}" dt="2026-04-16T05:07:59.565" v="576"/>
          <ac:picMkLst>
            <pc:docMk/>
            <pc:sldMk cId="2733677618" sldId="519"/>
            <ac:picMk id="4" creationId="{4F8FE354-EEF7-5A3D-7C7E-8608EDEA88BD}"/>
          </ac:picMkLst>
        </pc:picChg>
        <pc:picChg chg="del">
          <ac:chgData name="Nicole Dobrohotoff" userId="2dc4cf58-dc7e-422a-950b-38460c74cb76" providerId="ADAL" clId="{686C5CC5-7FCE-42C6-8C12-F61A126FCB9E}" dt="2026-04-16T05:07:51.820" v="575" actId="478"/>
          <ac:picMkLst>
            <pc:docMk/>
            <pc:sldMk cId="2733677618" sldId="519"/>
            <ac:picMk id="5" creationId="{529256C0-EF91-9065-F0A3-A63DF7CCB60B}"/>
          </ac:picMkLst>
        </pc:picChg>
        <pc:picChg chg="del">
          <ac:chgData name="Nicole Dobrohotoff" userId="2dc4cf58-dc7e-422a-950b-38460c74cb76" providerId="ADAL" clId="{686C5CC5-7FCE-42C6-8C12-F61A126FCB9E}" dt="2026-04-16T05:08:28.646" v="579" actId="478"/>
          <ac:picMkLst>
            <pc:docMk/>
            <pc:sldMk cId="2733677618" sldId="519"/>
            <ac:picMk id="6" creationId="{6E002D47-E53B-03CE-1FDF-8F8A0472CA32}"/>
          </ac:picMkLst>
        </pc:picChg>
        <pc:picChg chg="add mod">
          <ac:chgData name="Nicole Dobrohotoff" userId="2dc4cf58-dc7e-422a-950b-38460c74cb76" providerId="ADAL" clId="{686C5CC5-7FCE-42C6-8C12-F61A126FCB9E}" dt="2026-04-16T05:08:36.866" v="582" actId="14100"/>
          <ac:picMkLst>
            <pc:docMk/>
            <pc:sldMk cId="2733677618" sldId="519"/>
            <ac:picMk id="7" creationId="{D20E7BF1-F9E9-A398-45DC-41BD77FF75AD}"/>
          </ac:picMkLst>
        </pc:picChg>
      </pc:sldChg>
      <pc:sldChg chg="addSp delSp modSp add mod ord">
        <pc:chgData name="Nicole Dobrohotoff" userId="2dc4cf58-dc7e-422a-950b-38460c74cb76" providerId="ADAL" clId="{686C5CC5-7FCE-42C6-8C12-F61A126FCB9E}" dt="2026-04-16T05:09:34.828" v="594" actId="1076"/>
        <pc:sldMkLst>
          <pc:docMk/>
          <pc:sldMk cId="3418038009" sldId="520"/>
        </pc:sldMkLst>
        <pc:spChg chg="mod">
          <ac:chgData name="Nicole Dobrohotoff" userId="2dc4cf58-dc7e-422a-950b-38460c74cb76" providerId="ADAL" clId="{686C5CC5-7FCE-42C6-8C12-F61A126FCB9E}" dt="2026-04-16T05:09:18.220" v="591" actId="27636"/>
          <ac:spMkLst>
            <pc:docMk/>
            <pc:sldMk cId="3418038009" sldId="520"/>
            <ac:spMk id="5" creationId="{9F59060B-0621-2E40-DEB0-ECB3939F413A}"/>
          </ac:spMkLst>
        </pc:spChg>
        <pc:picChg chg="del">
          <ac:chgData name="Nicole Dobrohotoff" userId="2dc4cf58-dc7e-422a-950b-38460c74cb76" providerId="ADAL" clId="{686C5CC5-7FCE-42C6-8C12-F61A126FCB9E}" dt="2026-04-16T05:09:21.369" v="592" actId="478"/>
          <ac:picMkLst>
            <pc:docMk/>
            <pc:sldMk cId="3418038009" sldId="520"/>
            <ac:picMk id="2" creationId="{C1841960-9015-44AB-A6D2-B20375727C7D}"/>
          </ac:picMkLst>
        </pc:picChg>
        <pc:picChg chg="add mod">
          <ac:chgData name="Nicole Dobrohotoff" userId="2dc4cf58-dc7e-422a-950b-38460c74cb76" providerId="ADAL" clId="{686C5CC5-7FCE-42C6-8C12-F61A126FCB9E}" dt="2026-04-16T05:09:34.828" v="594" actId="1076"/>
          <ac:picMkLst>
            <pc:docMk/>
            <pc:sldMk cId="3418038009" sldId="520"/>
            <ac:picMk id="3" creationId="{510A2BFA-106D-2721-53C7-F78D479CD40D}"/>
          </ac:picMkLst>
        </pc:picChg>
      </pc:sldChg>
      <pc:sldChg chg="addSp delSp modSp add mod">
        <pc:chgData name="Nicole Dobrohotoff" userId="2dc4cf58-dc7e-422a-950b-38460c74cb76" providerId="ADAL" clId="{686C5CC5-7FCE-42C6-8C12-F61A126FCB9E}" dt="2026-04-16T06:31:47.570" v="1225" actId="962"/>
        <pc:sldMkLst>
          <pc:docMk/>
          <pc:sldMk cId="1882121173" sldId="521"/>
        </pc:sldMkLst>
        <pc:spChg chg="mod">
          <ac:chgData name="Nicole Dobrohotoff" userId="2dc4cf58-dc7e-422a-950b-38460c74cb76" providerId="ADAL" clId="{686C5CC5-7FCE-42C6-8C12-F61A126FCB9E}" dt="2026-04-16T05:39:41.467" v="749" actId="20577"/>
          <ac:spMkLst>
            <pc:docMk/>
            <pc:sldMk cId="1882121173" sldId="521"/>
            <ac:spMk id="2" creationId="{C5CAD139-172A-1CD8-B8B0-794C387D3659}"/>
          </ac:spMkLst>
        </pc:spChg>
        <pc:spChg chg="mod">
          <ac:chgData name="Nicole Dobrohotoff" userId="2dc4cf58-dc7e-422a-950b-38460c74cb76" providerId="ADAL" clId="{686C5CC5-7FCE-42C6-8C12-F61A126FCB9E}" dt="2026-04-16T05:39:24.348" v="746" actId="14100"/>
          <ac:spMkLst>
            <pc:docMk/>
            <pc:sldMk cId="1882121173" sldId="521"/>
            <ac:spMk id="3" creationId="{037DEBC3-3E2A-EE85-51F4-809EB0314862}"/>
          </ac:spMkLst>
        </pc:spChg>
        <pc:spChg chg="mod">
          <ac:chgData name="Nicole Dobrohotoff" userId="2dc4cf58-dc7e-422a-950b-38460c74cb76" providerId="ADAL" clId="{686C5CC5-7FCE-42C6-8C12-F61A126FCB9E}" dt="2026-04-16T06:31:47.570" v="1225" actId="962"/>
          <ac:spMkLst>
            <pc:docMk/>
            <pc:sldMk cId="1882121173" sldId="521"/>
            <ac:spMk id="6" creationId="{E03738A0-F349-F8A1-E52D-21AE95CE8629}"/>
          </ac:spMkLst>
        </pc:spChg>
        <pc:spChg chg="mod">
          <ac:chgData name="Nicole Dobrohotoff" userId="2dc4cf58-dc7e-422a-950b-38460c74cb76" providerId="ADAL" clId="{686C5CC5-7FCE-42C6-8C12-F61A126FCB9E}" dt="2026-04-16T05:38:57.234" v="744" actId="14100"/>
          <ac:spMkLst>
            <pc:docMk/>
            <pc:sldMk cId="1882121173" sldId="521"/>
            <ac:spMk id="10" creationId="{7FCABD14-9C26-084B-FC22-885B7E687758}"/>
          </ac:spMkLst>
        </pc:spChg>
        <pc:spChg chg="mod">
          <ac:chgData name="Nicole Dobrohotoff" userId="2dc4cf58-dc7e-422a-950b-38460c74cb76" providerId="ADAL" clId="{686C5CC5-7FCE-42C6-8C12-F61A126FCB9E}" dt="2026-04-16T05:38:54.215" v="743" actId="1076"/>
          <ac:spMkLst>
            <pc:docMk/>
            <pc:sldMk cId="1882121173" sldId="521"/>
            <ac:spMk id="11" creationId="{69B6355B-8437-04F9-F5A9-E4F48AE3DDC8}"/>
          </ac:spMkLst>
        </pc:spChg>
        <pc:spChg chg="mod">
          <ac:chgData name="Nicole Dobrohotoff" userId="2dc4cf58-dc7e-422a-950b-38460c74cb76" providerId="ADAL" clId="{686C5CC5-7FCE-42C6-8C12-F61A126FCB9E}" dt="2026-04-16T06:26:10.121" v="1205"/>
          <ac:spMkLst>
            <pc:docMk/>
            <pc:sldMk cId="1882121173" sldId="521"/>
            <ac:spMk id="18" creationId="{9531777E-A5AB-0ACC-BAEC-77D809D30017}"/>
          </ac:spMkLst>
        </pc:spChg>
        <pc:picChg chg="add mod">
          <ac:chgData name="Nicole Dobrohotoff" userId="2dc4cf58-dc7e-422a-950b-38460c74cb76" providerId="ADAL" clId="{686C5CC5-7FCE-42C6-8C12-F61A126FCB9E}" dt="2026-04-16T05:14:59.790" v="617" actId="1076"/>
          <ac:picMkLst>
            <pc:docMk/>
            <pc:sldMk cId="1882121173" sldId="521"/>
            <ac:picMk id="4" creationId="{A3AA2DE2-33B0-4153-630A-5C5075B6481F}"/>
          </ac:picMkLst>
        </pc:picChg>
        <pc:picChg chg="del">
          <ac:chgData name="Nicole Dobrohotoff" userId="2dc4cf58-dc7e-422a-950b-38460c74cb76" providerId="ADAL" clId="{686C5CC5-7FCE-42C6-8C12-F61A126FCB9E}" dt="2026-04-16T05:14:48.098" v="615" actId="478"/>
          <ac:picMkLst>
            <pc:docMk/>
            <pc:sldMk cId="1882121173" sldId="521"/>
            <ac:picMk id="5" creationId="{3F3D1D10-8AF8-379C-CC2F-FFE4E2E8665C}"/>
          </ac:picMkLst>
        </pc:picChg>
        <pc:picChg chg="mod">
          <ac:chgData name="Nicole Dobrohotoff" userId="2dc4cf58-dc7e-422a-950b-38460c74cb76" providerId="ADAL" clId="{686C5CC5-7FCE-42C6-8C12-F61A126FCB9E}" dt="2026-04-16T05:38:46.526" v="740" actId="1076"/>
          <ac:picMkLst>
            <pc:docMk/>
            <pc:sldMk cId="1882121173" sldId="521"/>
            <ac:picMk id="12" creationId="{44E2B508-5110-C8F1-81F6-52C7F0B1DF18}"/>
          </ac:picMkLst>
        </pc:picChg>
      </pc:sldChg>
      <pc:sldChg chg="addSp delSp modSp add mod">
        <pc:chgData name="Nicole Dobrohotoff" userId="2dc4cf58-dc7e-422a-950b-38460c74cb76" providerId="ADAL" clId="{686C5CC5-7FCE-42C6-8C12-F61A126FCB9E}" dt="2026-04-16T05:39:45.427" v="751" actId="20577"/>
        <pc:sldMkLst>
          <pc:docMk/>
          <pc:sldMk cId="2702470137" sldId="522"/>
        </pc:sldMkLst>
        <pc:spChg chg="mod">
          <ac:chgData name="Nicole Dobrohotoff" userId="2dc4cf58-dc7e-422a-950b-38460c74cb76" providerId="ADAL" clId="{686C5CC5-7FCE-42C6-8C12-F61A126FCB9E}" dt="2026-04-16T05:39:45.427" v="751" actId="20577"/>
          <ac:spMkLst>
            <pc:docMk/>
            <pc:sldMk cId="2702470137" sldId="522"/>
            <ac:spMk id="2" creationId="{BB5E394B-20E0-5D08-F417-C2F80450EC16}"/>
          </ac:spMkLst>
        </pc:spChg>
        <pc:spChg chg="mod">
          <ac:chgData name="Nicole Dobrohotoff" userId="2dc4cf58-dc7e-422a-950b-38460c74cb76" providerId="ADAL" clId="{686C5CC5-7FCE-42C6-8C12-F61A126FCB9E}" dt="2026-04-16T05:39:29.812" v="747" actId="14100"/>
          <ac:spMkLst>
            <pc:docMk/>
            <pc:sldMk cId="2702470137" sldId="522"/>
            <ac:spMk id="3" creationId="{9263D664-CFAA-FB46-85FA-A5E580A5B6F8}"/>
          </ac:spMkLst>
        </pc:spChg>
        <pc:picChg chg="del">
          <ac:chgData name="Nicole Dobrohotoff" userId="2dc4cf58-dc7e-422a-950b-38460c74cb76" providerId="ADAL" clId="{686C5CC5-7FCE-42C6-8C12-F61A126FCB9E}" dt="2026-04-16T05:15:07.032" v="618" actId="478"/>
          <ac:picMkLst>
            <pc:docMk/>
            <pc:sldMk cId="2702470137" sldId="522"/>
            <ac:picMk id="4" creationId="{20BC4CD6-CB7F-90D5-F814-7B1BAAAA6603}"/>
          </ac:picMkLst>
        </pc:picChg>
        <pc:picChg chg="add mod">
          <ac:chgData name="Nicole Dobrohotoff" userId="2dc4cf58-dc7e-422a-950b-38460c74cb76" providerId="ADAL" clId="{686C5CC5-7FCE-42C6-8C12-F61A126FCB9E}" dt="2026-04-16T05:15:07.437" v="619"/>
          <ac:picMkLst>
            <pc:docMk/>
            <pc:sldMk cId="2702470137" sldId="522"/>
            <ac:picMk id="5" creationId="{98426C77-ECCA-F83C-DD7F-8BF5606DE22F}"/>
          </ac:picMkLst>
        </pc:picChg>
        <pc:picChg chg="add mod">
          <ac:chgData name="Nicole Dobrohotoff" userId="2dc4cf58-dc7e-422a-950b-38460c74cb76" providerId="ADAL" clId="{686C5CC5-7FCE-42C6-8C12-F61A126FCB9E}" dt="2026-04-16T05:38:18.083" v="736" actId="1076"/>
          <ac:picMkLst>
            <pc:docMk/>
            <pc:sldMk cId="2702470137" sldId="522"/>
            <ac:picMk id="6" creationId="{54A56A43-3A29-3019-1152-2F7242642C56}"/>
          </ac:picMkLst>
        </pc:picChg>
        <pc:picChg chg="del">
          <ac:chgData name="Nicole Dobrohotoff" userId="2dc4cf58-dc7e-422a-950b-38460c74cb76" providerId="ADAL" clId="{686C5CC5-7FCE-42C6-8C12-F61A126FCB9E}" dt="2026-04-16T05:38:07.124" v="732" actId="478"/>
          <ac:picMkLst>
            <pc:docMk/>
            <pc:sldMk cId="2702470137" sldId="522"/>
            <ac:picMk id="7" creationId="{877B5039-2022-D733-DC1F-200A7E78096E}"/>
          </ac:picMkLst>
        </pc:picChg>
      </pc:sldChg>
      <pc:sldChg chg="addSp delSp modSp add mod">
        <pc:chgData name="Nicole Dobrohotoff" userId="2dc4cf58-dc7e-422a-950b-38460c74cb76" providerId="ADAL" clId="{686C5CC5-7FCE-42C6-8C12-F61A126FCB9E}" dt="2026-04-16T05:40:47.520" v="783" actId="478"/>
        <pc:sldMkLst>
          <pc:docMk/>
          <pc:sldMk cId="2223098873" sldId="523"/>
        </pc:sldMkLst>
        <pc:spChg chg="add del mod">
          <ac:chgData name="Nicole Dobrohotoff" userId="2dc4cf58-dc7e-422a-950b-38460c74cb76" providerId="ADAL" clId="{686C5CC5-7FCE-42C6-8C12-F61A126FCB9E}" dt="2026-04-16T05:40:47.520" v="783" actId="478"/>
          <ac:spMkLst>
            <pc:docMk/>
            <pc:sldMk cId="2223098873" sldId="523"/>
            <ac:spMk id="3" creationId="{47633A3E-759B-88A9-97CA-E99748236C01}"/>
          </ac:spMkLst>
        </pc:spChg>
        <pc:spChg chg="mod">
          <ac:chgData name="Nicole Dobrohotoff" userId="2dc4cf58-dc7e-422a-950b-38460c74cb76" providerId="ADAL" clId="{686C5CC5-7FCE-42C6-8C12-F61A126FCB9E}" dt="2026-04-16T05:40:26.500" v="778" actId="20577"/>
          <ac:spMkLst>
            <pc:docMk/>
            <pc:sldMk cId="2223098873" sldId="523"/>
            <ac:spMk id="5" creationId="{CC19A8B1-DD0E-91DA-3112-114D3BDDE9E7}"/>
          </ac:spMkLst>
        </pc:spChg>
        <pc:picChg chg="add mod">
          <ac:chgData name="Nicole Dobrohotoff" userId="2dc4cf58-dc7e-422a-950b-38460c74cb76" providerId="ADAL" clId="{686C5CC5-7FCE-42C6-8C12-F61A126FCB9E}" dt="2026-04-16T05:40:38.086" v="781" actId="1076"/>
          <ac:picMkLst>
            <pc:docMk/>
            <pc:sldMk cId="2223098873" sldId="523"/>
            <ac:picMk id="4" creationId="{36274CE4-E966-0AC8-A621-F4E57CC1E031}"/>
          </ac:picMkLst>
        </pc:picChg>
        <pc:picChg chg="del">
          <ac:chgData name="Nicole Dobrohotoff" userId="2dc4cf58-dc7e-422a-950b-38460c74cb76" providerId="ADAL" clId="{686C5CC5-7FCE-42C6-8C12-F61A126FCB9E}" dt="2026-04-16T05:40:29.172" v="779" actId="478"/>
          <ac:picMkLst>
            <pc:docMk/>
            <pc:sldMk cId="2223098873" sldId="523"/>
            <ac:picMk id="11" creationId="{AF731A22-35F3-C0F4-AB6C-5D87EFD0BB0B}"/>
          </ac:picMkLst>
        </pc:picChg>
      </pc:sldChg>
      <pc:sldChg chg="add del">
        <pc:chgData name="Nicole Dobrohotoff" userId="2dc4cf58-dc7e-422a-950b-38460c74cb76" providerId="ADAL" clId="{686C5CC5-7FCE-42C6-8C12-F61A126FCB9E}" dt="2026-04-16T05:40:10.514" v="753"/>
        <pc:sldMkLst>
          <pc:docMk/>
          <pc:sldMk cId="3516106047" sldId="523"/>
        </pc:sldMkLst>
      </pc:sldChg>
      <pc:sldChg chg="addSp delSp modSp add mod">
        <pc:chgData name="Nicole Dobrohotoff" userId="2dc4cf58-dc7e-422a-950b-38460c74cb76" providerId="ADAL" clId="{686C5CC5-7FCE-42C6-8C12-F61A126FCB9E}" dt="2026-04-16T06:53:53.340" v="1594" actId="1076"/>
        <pc:sldMkLst>
          <pc:docMk/>
          <pc:sldMk cId="1419049880" sldId="524"/>
        </pc:sldMkLst>
        <pc:spChg chg="mod">
          <ac:chgData name="Nicole Dobrohotoff" userId="2dc4cf58-dc7e-422a-950b-38460c74cb76" providerId="ADAL" clId="{686C5CC5-7FCE-42C6-8C12-F61A126FCB9E}" dt="2026-04-16T05:41:04.820" v="809" actId="20577"/>
          <ac:spMkLst>
            <pc:docMk/>
            <pc:sldMk cId="1419049880" sldId="524"/>
            <ac:spMk id="2" creationId="{E1650B62-9E97-2C96-B9C8-B76E0D3D193A}"/>
          </ac:spMkLst>
        </pc:spChg>
        <pc:spChg chg="mod">
          <ac:chgData name="Nicole Dobrohotoff" userId="2dc4cf58-dc7e-422a-950b-38460c74cb76" providerId="ADAL" clId="{686C5CC5-7FCE-42C6-8C12-F61A126FCB9E}" dt="2026-04-16T05:41:53.878" v="837"/>
          <ac:spMkLst>
            <pc:docMk/>
            <pc:sldMk cId="1419049880" sldId="524"/>
            <ac:spMk id="3" creationId="{437EB6AC-FD3E-8A55-1504-2CEAFF2619E3}"/>
          </ac:spMkLst>
        </pc:spChg>
        <pc:spChg chg="add mod ord modCrop">
          <ac:chgData name="Nicole Dobrohotoff" userId="2dc4cf58-dc7e-422a-950b-38460c74cb76" providerId="ADAL" clId="{686C5CC5-7FCE-42C6-8C12-F61A126FCB9E}" dt="2026-04-16T06:32:10.119" v="1227" actId="962"/>
          <ac:spMkLst>
            <pc:docMk/>
            <pc:sldMk cId="1419049880" sldId="524"/>
            <ac:spMk id="4" creationId="{55E1C516-57A9-318E-69CF-14DCCB2C6666}"/>
          </ac:spMkLst>
        </pc:spChg>
        <pc:spChg chg="del">
          <ac:chgData name="Nicole Dobrohotoff" userId="2dc4cf58-dc7e-422a-950b-38460c74cb76" providerId="ADAL" clId="{686C5CC5-7FCE-42C6-8C12-F61A126FCB9E}" dt="2026-04-16T05:42:43.811" v="845" actId="478"/>
          <ac:spMkLst>
            <pc:docMk/>
            <pc:sldMk cId="1419049880" sldId="524"/>
            <ac:spMk id="13" creationId="{A0C899DE-BA81-922F-7728-B923CF98C103}"/>
          </ac:spMkLst>
        </pc:spChg>
        <pc:spChg chg="mod">
          <ac:chgData name="Nicole Dobrohotoff" userId="2dc4cf58-dc7e-422a-950b-38460c74cb76" providerId="ADAL" clId="{686C5CC5-7FCE-42C6-8C12-F61A126FCB9E}" dt="2026-04-16T06:29:40.282" v="1219"/>
          <ac:spMkLst>
            <pc:docMk/>
            <pc:sldMk cId="1419049880" sldId="524"/>
            <ac:spMk id="18" creationId="{03DA6771-ED19-86A5-A8EA-C285CDBE4D87}"/>
          </ac:spMkLst>
        </pc:spChg>
        <pc:picChg chg="add mod">
          <ac:chgData name="Nicole Dobrohotoff" userId="2dc4cf58-dc7e-422a-950b-38460c74cb76" providerId="ADAL" clId="{686C5CC5-7FCE-42C6-8C12-F61A126FCB9E}" dt="2026-04-16T06:53:53.340" v="1594" actId="1076"/>
          <ac:picMkLst>
            <pc:docMk/>
            <pc:sldMk cId="1419049880" sldId="524"/>
            <ac:picMk id="5" creationId="{9CB49639-6DCF-FFCD-9121-DA1AF49839FC}"/>
          </ac:picMkLst>
        </pc:picChg>
        <pc:picChg chg="del">
          <ac:chgData name="Nicole Dobrohotoff" userId="2dc4cf58-dc7e-422a-950b-38460c74cb76" providerId="ADAL" clId="{686C5CC5-7FCE-42C6-8C12-F61A126FCB9E}" dt="2026-04-16T06:53:46.947" v="1591" actId="478"/>
          <ac:picMkLst>
            <pc:docMk/>
            <pc:sldMk cId="1419049880" sldId="524"/>
            <ac:picMk id="20" creationId="{BB5DBD85-9AA0-4A05-F6E7-B6F1259C33BB}"/>
          </ac:picMkLst>
        </pc:picChg>
      </pc:sldChg>
      <pc:sldChg chg="add del">
        <pc:chgData name="Nicole Dobrohotoff" userId="2dc4cf58-dc7e-422a-950b-38460c74cb76" providerId="ADAL" clId="{686C5CC5-7FCE-42C6-8C12-F61A126FCB9E}" dt="2026-04-16T05:40:10.514" v="753"/>
        <pc:sldMkLst>
          <pc:docMk/>
          <pc:sldMk cId="3012069569" sldId="524"/>
        </pc:sldMkLst>
      </pc:sldChg>
      <pc:sldChg chg="addSp delSp modSp add mod">
        <pc:chgData name="Nicole Dobrohotoff" userId="2dc4cf58-dc7e-422a-950b-38460c74cb76" providerId="ADAL" clId="{686C5CC5-7FCE-42C6-8C12-F61A126FCB9E}" dt="2026-04-16T06:53:58.503" v="1596"/>
        <pc:sldMkLst>
          <pc:docMk/>
          <pc:sldMk cId="367333836" sldId="525"/>
        </pc:sldMkLst>
        <pc:spChg chg="mod">
          <ac:chgData name="Nicole Dobrohotoff" userId="2dc4cf58-dc7e-422a-950b-38460c74cb76" providerId="ADAL" clId="{686C5CC5-7FCE-42C6-8C12-F61A126FCB9E}" dt="2026-04-16T05:41:17.361" v="831" actId="20577"/>
          <ac:spMkLst>
            <pc:docMk/>
            <pc:sldMk cId="367333836" sldId="525"/>
            <ac:spMk id="2" creationId="{61BF8B0C-EB1B-7532-78A4-2984358ED487}"/>
          </ac:spMkLst>
        </pc:spChg>
        <pc:spChg chg="mod">
          <ac:chgData name="Nicole Dobrohotoff" userId="2dc4cf58-dc7e-422a-950b-38460c74cb76" providerId="ADAL" clId="{686C5CC5-7FCE-42C6-8C12-F61A126FCB9E}" dt="2026-04-16T05:42:56.839" v="847"/>
          <ac:spMkLst>
            <pc:docMk/>
            <pc:sldMk cId="367333836" sldId="525"/>
            <ac:spMk id="3" creationId="{D38625D7-707B-EA5E-4A13-F69347BC5320}"/>
          </ac:spMkLst>
        </pc:spChg>
        <pc:picChg chg="add mod">
          <ac:chgData name="Nicole Dobrohotoff" userId="2dc4cf58-dc7e-422a-950b-38460c74cb76" providerId="ADAL" clId="{686C5CC5-7FCE-42C6-8C12-F61A126FCB9E}" dt="2026-04-16T06:53:58.503" v="1596"/>
          <ac:picMkLst>
            <pc:docMk/>
            <pc:sldMk cId="367333836" sldId="525"/>
            <ac:picMk id="4" creationId="{7BE3C85A-A527-7A8F-7D43-38E295D8E28C}"/>
          </ac:picMkLst>
        </pc:picChg>
        <pc:picChg chg="del">
          <ac:chgData name="Nicole Dobrohotoff" userId="2dc4cf58-dc7e-422a-950b-38460c74cb76" providerId="ADAL" clId="{686C5CC5-7FCE-42C6-8C12-F61A126FCB9E}" dt="2026-04-16T05:43:04" v="848" actId="478"/>
          <ac:picMkLst>
            <pc:docMk/>
            <pc:sldMk cId="367333836" sldId="525"/>
            <ac:picMk id="4" creationId="{8A9D0EFE-C3F9-3D7B-9600-5BAFD5C833B8}"/>
          </ac:picMkLst>
        </pc:picChg>
        <pc:picChg chg="add mod">
          <ac:chgData name="Nicole Dobrohotoff" userId="2dc4cf58-dc7e-422a-950b-38460c74cb76" providerId="ADAL" clId="{686C5CC5-7FCE-42C6-8C12-F61A126FCB9E}" dt="2026-04-16T05:43:09.436" v="850" actId="1076"/>
          <ac:picMkLst>
            <pc:docMk/>
            <pc:sldMk cId="367333836" sldId="525"/>
            <ac:picMk id="5" creationId="{4BF10E76-1079-F461-F65E-3DE7648DA5E6}"/>
          </ac:picMkLst>
        </pc:picChg>
        <pc:picChg chg="del">
          <ac:chgData name="Nicole Dobrohotoff" userId="2dc4cf58-dc7e-422a-950b-38460c74cb76" providerId="ADAL" clId="{686C5CC5-7FCE-42C6-8C12-F61A126FCB9E}" dt="2026-04-16T06:53:57.042" v="1595" actId="478"/>
          <ac:picMkLst>
            <pc:docMk/>
            <pc:sldMk cId="367333836" sldId="525"/>
            <ac:picMk id="20" creationId="{76E62592-8E64-91F5-1E6D-C92113076455}"/>
          </ac:picMkLst>
        </pc:picChg>
      </pc:sldChg>
      <pc:sldChg chg="add del">
        <pc:chgData name="Nicole Dobrohotoff" userId="2dc4cf58-dc7e-422a-950b-38460c74cb76" providerId="ADAL" clId="{686C5CC5-7FCE-42C6-8C12-F61A126FCB9E}" dt="2026-04-16T05:40:10.514" v="753"/>
        <pc:sldMkLst>
          <pc:docMk/>
          <pc:sldMk cId="1351521806" sldId="525"/>
        </pc:sldMkLst>
      </pc:sldChg>
      <pc:sldChg chg="add del">
        <pc:chgData name="Nicole Dobrohotoff" userId="2dc4cf58-dc7e-422a-950b-38460c74cb76" providerId="ADAL" clId="{686C5CC5-7FCE-42C6-8C12-F61A126FCB9E}" dt="2026-04-16T05:43:37.816" v="853"/>
        <pc:sldMkLst>
          <pc:docMk/>
          <pc:sldMk cId="2480879307" sldId="526"/>
        </pc:sldMkLst>
      </pc:sldChg>
      <pc:sldChg chg="addSp delSp modSp add mod">
        <pc:chgData name="Nicole Dobrohotoff" userId="2dc4cf58-dc7e-422a-950b-38460c74cb76" providerId="ADAL" clId="{686C5CC5-7FCE-42C6-8C12-F61A126FCB9E}" dt="2026-04-16T05:44:01.910" v="882" actId="1076"/>
        <pc:sldMkLst>
          <pc:docMk/>
          <pc:sldMk cId="4114948886" sldId="526"/>
        </pc:sldMkLst>
        <pc:spChg chg="mod">
          <ac:chgData name="Nicole Dobrohotoff" userId="2dc4cf58-dc7e-422a-950b-38460c74cb76" providerId="ADAL" clId="{686C5CC5-7FCE-42C6-8C12-F61A126FCB9E}" dt="2026-04-16T05:43:51.199" v="879" actId="20577"/>
          <ac:spMkLst>
            <pc:docMk/>
            <pc:sldMk cId="4114948886" sldId="526"/>
            <ac:spMk id="5" creationId="{AC1F1BC4-06CB-9909-AB45-91C960CD4813}"/>
          </ac:spMkLst>
        </pc:spChg>
        <pc:picChg chg="add mod">
          <ac:chgData name="Nicole Dobrohotoff" userId="2dc4cf58-dc7e-422a-950b-38460c74cb76" providerId="ADAL" clId="{686C5CC5-7FCE-42C6-8C12-F61A126FCB9E}" dt="2026-04-16T05:44:01.910" v="882" actId="1076"/>
          <ac:picMkLst>
            <pc:docMk/>
            <pc:sldMk cId="4114948886" sldId="526"/>
            <ac:picMk id="2" creationId="{F69000CE-B388-22D3-2095-2905F70781A4}"/>
          </ac:picMkLst>
        </pc:picChg>
        <pc:picChg chg="del">
          <ac:chgData name="Nicole Dobrohotoff" userId="2dc4cf58-dc7e-422a-950b-38460c74cb76" providerId="ADAL" clId="{686C5CC5-7FCE-42C6-8C12-F61A126FCB9E}" dt="2026-04-16T05:43:53.779" v="880" actId="478"/>
          <ac:picMkLst>
            <pc:docMk/>
            <pc:sldMk cId="4114948886" sldId="526"/>
            <ac:picMk id="4" creationId="{FE0CE676-955C-FF44-9AE7-C003C0424006}"/>
          </ac:picMkLst>
        </pc:picChg>
      </pc:sldChg>
      <pc:sldChg chg="add del">
        <pc:chgData name="Nicole Dobrohotoff" userId="2dc4cf58-dc7e-422a-950b-38460c74cb76" providerId="ADAL" clId="{686C5CC5-7FCE-42C6-8C12-F61A126FCB9E}" dt="2026-04-16T05:43:37.816" v="853"/>
        <pc:sldMkLst>
          <pc:docMk/>
          <pc:sldMk cId="375879367" sldId="527"/>
        </pc:sldMkLst>
      </pc:sldChg>
      <pc:sldChg chg="addSp delSp modSp add mod">
        <pc:chgData name="Nicole Dobrohotoff" userId="2dc4cf58-dc7e-422a-950b-38460c74cb76" providerId="ADAL" clId="{686C5CC5-7FCE-42C6-8C12-F61A126FCB9E}" dt="2026-04-16T06:32:40.809" v="1229" actId="478"/>
        <pc:sldMkLst>
          <pc:docMk/>
          <pc:sldMk cId="3052345456" sldId="527"/>
        </pc:sldMkLst>
        <pc:spChg chg="mod">
          <ac:chgData name="Nicole Dobrohotoff" userId="2dc4cf58-dc7e-422a-950b-38460c74cb76" providerId="ADAL" clId="{686C5CC5-7FCE-42C6-8C12-F61A126FCB9E}" dt="2026-04-16T05:44:29.099" v="908" actId="20577"/>
          <ac:spMkLst>
            <pc:docMk/>
            <pc:sldMk cId="3052345456" sldId="527"/>
            <ac:spMk id="2" creationId="{93946220-977A-0AB5-7367-FFAC8DFA5BEE}"/>
          </ac:spMkLst>
        </pc:spChg>
        <pc:spChg chg="mod">
          <ac:chgData name="Nicole Dobrohotoff" userId="2dc4cf58-dc7e-422a-950b-38460c74cb76" providerId="ADAL" clId="{686C5CC5-7FCE-42C6-8C12-F61A126FCB9E}" dt="2026-04-16T05:47:05.347" v="990" actId="14100"/>
          <ac:spMkLst>
            <pc:docMk/>
            <pc:sldMk cId="3052345456" sldId="527"/>
            <ac:spMk id="3" creationId="{4F68ECD4-FA30-1389-20D6-371797CDBAB2}"/>
          </ac:spMkLst>
        </pc:spChg>
        <pc:spChg chg="add mod ord modCrop">
          <ac:chgData name="Nicole Dobrohotoff" userId="2dc4cf58-dc7e-422a-950b-38460c74cb76" providerId="ADAL" clId="{686C5CC5-7FCE-42C6-8C12-F61A126FCB9E}" dt="2026-04-16T06:32:39.379" v="1228" actId="167"/>
          <ac:spMkLst>
            <pc:docMk/>
            <pc:sldMk cId="3052345456" sldId="527"/>
            <ac:spMk id="6" creationId="{ED0B46F3-9A6D-CE19-D2B9-279228FF8B53}"/>
          </ac:spMkLst>
        </pc:spChg>
        <pc:spChg chg="mod">
          <ac:chgData name="Nicole Dobrohotoff" userId="2dc4cf58-dc7e-422a-950b-38460c74cb76" providerId="ADAL" clId="{686C5CC5-7FCE-42C6-8C12-F61A126FCB9E}" dt="2026-04-16T05:46:57.611" v="989" actId="14100"/>
          <ac:spMkLst>
            <pc:docMk/>
            <pc:sldMk cId="3052345456" sldId="527"/>
            <ac:spMk id="10" creationId="{E60CAAA5-B531-6548-8D3C-B0D47C8315EB}"/>
          </ac:spMkLst>
        </pc:spChg>
        <pc:spChg chg="mod">
          <ac:chgData name="Nicole Dobrohotoff" userId="2dc4cf58-dc7e-422a-950b-38460c74cb76" providerId="ADAL" clId="{686C5CC5-7FCE-42C6-8C12-F61A126FCB9E}" dt="2026-04-16T05:46:55.245" v="988" actId="14100"/>
          <ac:spMkLst>
            <pc:docMk/>
            <pc:sldMk cId="3052345456" sldId="527"/>
            <ac:spMk id="11" creationId="{AAB80E4E-CF09-F741-FAFC-D75380541E82}"/>
          </ac:spMkLst>
        </pc:spChg>
        <pc:spChg chg="del">
          <ac:chgData name="Nicole Dobrohotoff" userId="2dc4cf58-dc7e-422a-950b-38460c74cb76" providerId="ADAL" clId="{686C5CC5-7FCE-42C6-8C12-F61A126FCB9E}" dt="2026-04-16T06:32:40.809" v="1229" actId="478"/>
          <ac:spMkLst>
            <pc:docMk/>
            <pc:sldMk cId="3052345456" sldId="527"/>
            <ac:spMk id="13" creationId="{893FD467-4F1D-E6AA-BBF0-14A06119D0B7}"/>
          </ac:spMkLst>
        </pc:spChg>
        <pc:spChg chg="mod">
          <ac:chgData name="Nicole Dobrohotoff" userId="2dc4cf58-dc7e-422a-950b-38460c74cb76" providerId="ADAL" clId="{686C5CC5-7FCE-42C6-8C12-F61A126FCB9E}" dt="2026-04-16T05:46:43.549" v="985" actId="121"/>
          <ac:spMkLst>
            <pc:docMk/>
            <pc:sldMk cId="3052345456" sldId="527"/>
            <ac:spMk id="18" creationId="{2FC5C5CF-0D0D-311E-7CDC-4A2DF37D6AB1}"/>
          </ac:spMkLst>
        </pc:spChg>
        <pc:picChg chg="del">
          <ac:chgData name="Nicole Dobrohotoff" userId="2dc4cf58-dc7e-422a-950b-38460c74cb76" providerId="ADAL" clId="{686C5CC5-7FCE-42C6-8C12-F61A126FCB9E}" dt="2026-04-16T05:44:32.674" v="909" actId="478"/>
          <ac:picMkLst>
            <pc:docMk/>
            <pc:sldMk cId="3052345456" sldId="527"/>
            <ac:picMk id="4" creationId="{3BFD3DDC-EBB4-3B3B-3D21-0B5E393E8C3A}"/>
          </ac:picMkLst>
        </pc:picChg>
        <pc:picChg chg="add mod">
          <ac:chgData name="Nicole Dobrohotoff" userId="2dc4cf58-dc7e-422a-950b-38460c74cb76" providerId="ADAL" clId="{686C5CC5-7FCE-42C6-8C12-F61A126FCB9E}" dt="2026-04-16T05:44:47.116" v="911" actId="1076"/>
          <ac:picMkLst>
            <pc:docMk/>
            <pc:sldMk cId="3052345456" sldId="527"/>
            <ac:picMk id="5" creationId="{8358F745-66DB-3F8E-D9A9-F1055E9972C9}"/>
          </ac:picMkLst>
        </pc:picChg>
        <pc:picChg chg="mod">
          <ac:chgData name="Nicole Dobrohotoff" userId="2dc4cf58-dc7e-422a-950b-38460c74cb76" providerId="ADAL" clId="{686C5CC5-7FCE-42C6-8C12-F61A126FCB9E}" dt="2026-04-16T05:46:50.996" v="986" actId="1076"/>
          <ac:picMkLst>
            <pc:docMk/>
            <pc:sldMk cId="3052345456" sldId="527"/>
            <ac:picMk id="12" creationId="{A909C63F-A4BB-8117-1583-0C1F9E7FD600}"/>
          </ac:picMkLst>
        </pc:picChg>
      </pc:sldChg>
      <pc:sldChg chg="addSp delSp modSp add mod">
        <pc:chgData name="Nicole Dobrohotoff" userId="2dc4cf58-dc7e-422a-950b-38460c74cb76" providerId="ADAL" clId="{686C5CC5-7FCE-42C6-8C12-F61A126FCB9E}" dt="2026-04-16T05:47:32.618" v="994" actId="1076"/>
        <pc:sldMkLst>
          <pc:docMk/>
          <pc:sldMk cId="243728841" sldId="528"/>
        </pc:sldMkLst>
        <pc:spChg chg="mod">
          <ac:chgData name="Nicole Dobrohotoff" userId="2dc4cf58-dc7e-422a-950b-38460c74cb76" providerId="ADAL" clId="{686C5CC5-7FCE-42C6-8C12-F61A126FCB9E}" dt="2026-04-16T05:45:06.199" v="940" actId="20577"/>
          <ac:spMkLst>
            <pc:docMk/>
            <pc:sldMk cId="243728841" sldId="528"/>
            <ac:spMk id="2" creationId="{16066F38-4A21-24CF-6D2A-D21DF2F26375}"/>
          </ac:spMkLst>
        </pc:spChg>
        <pc:spChg chg="mod">
          <ac:chgData name="Nicole Dobrohotoff" userId="2dc4cf58-dc7e-422a-950b-38460c74cb76" providerId="ADAL" clId="{686C5CC5-7FCE-42C6-8C12-F61A126FCB9E}" dt="2026-04-16T05:47:19.075" v="991"/>
          <ac:spMkLst>
            <pc:docMk/>
            <pc:sldMk cId="243728841" sldId="528"/>
            <ac:spMk id="3" creationId="{94CD4EF9-1647-26E6-8197-EB1591FDC4B7}"/>
          </ac:spMkLst>
        </pc:spChg>
        <pc:picChg chg="add mod">
          <ac:chgData name="Nicole Dobrohotoff" userId="2dc4cf58-dc7e-422a-950b-38460c74cb76" providerId="ADAL" clId="{686C5CC5-7FCE-42C6-8C12-F61A126FCB9E}" dt="2026-04-16T05:44:51.853" v="913"/>
          <ac:picMkLst>
            <pc:docMk/>
            <pc:sldMk cId="243728841" sldId="528"/>
            <ac:picMk id="4" creationId="{6FAAC879-BC90-FB79-F1DD-B39BAA0ADE16}"/>
          </ac:picMkLst>
        </pc:picChg>
        <pc:picChg chg="del">
          <ac:chgData name="Nicole Dobrohotoff" userId="2dc4cf58-dc7e-422a-950b-38460c74cb76" providerId="ADAL" clId="{686C5CC5-7FCE-42C6-8C12-F61A126FCB9E}" dt="2026-04-16T05:44:51.139" v="912" actId="478"/>
          <ac:picMkLst>
            <pc:docMk/>
            <pc:sldMk cId="243728841" sldId="528"/>
            <ac:picMk id="5" creationId="{FD031F57-9DF7-1FE2-8C81-DD3F524A500E}"/>
          </ac:picMkLst>
        </pc:picChg>
        <pc:picChg chg="del">
          <ac:chgData name="Nicole Dobrohotoff" userId="2dc4cf58-dc7e-422a-950b-38460c74cb76" providerId="ADAL" clId="{686C5CC5-7FCE-42C6-8C12-F61A126FCB9E}" dt="2026-04-16T05:47:26.683" v="992" actId="478"/>
          <ac:picMkLst>
            <pc:docMk/>
            <pc:sldMk cId="243728841" sldId="528"/>
            <ac:picMk id="6" creationId="{42305988-65DE-1177-B5CD-3603BA3CA0F4}"/>
          </ac:picMkLst>
        </pc:picChg>
        <pc:picChg chg="add mod">
          <ac:chgData name="Nicole Dobrohotoff" userId="2dc4cf58-dc7e-422a-950b-38460c74cb76" providerId="ADAL" clId="{686C5CC5-7FCE-42C6-8C12-F61A126FCB9E}" dt="2026-04-16T05:47:32.618" v="994" actId="1076"/>
          <ac:picMkLst>
            <pc:docMk/>
            <pc:sldMk cId="243728841" sldId="528"/>
            <ac:picMk id="7" creationId="{28F53148-1DF6-5A99-5040-97C34A80D104}"/>
          </ac:picMkLst>
        </pc:picChg>
      </pc:sldChg>
      <pc:sldChg chg="add del">
        <pc:chgData name="Nicole Dobrohotoff" userId="2dc4cf58-dc7e-422a-950b-38460c74cb76" providerId="ADAL" clId="{686C5CC5-7FCE-42C6-8C12-F61A126FCB9E}" dt="2026-04-16T05:43:37.816" v="853"/>
        <pc:sldMkLst>
          <pc:docMk/>
          <pc:sldMk cId="2383016984" sldId="528"/>
        </pc:sldMkLst>
      </pc:sldChg>
      <pc:sldChg chg="add del">
        <pc:chgData name="Nicole Dobrohotoff" userId="2dc4cf58-dc7e-422a-950b-38460c74cb76" providerId="ADAL" clId="{686C5CC5-7FCE-42C6-8C12-F61A126FCB9E}" dt="2026-04-16T05:49:20.307" v="1015" actId="47"/>
        <pc:sldMkLst>
          <pc:docMk/>
          <pc:sldMk cId="46700442" sldId="529"/>
        </pc:sldMkLst>
      </pc:sldChg>
      <pc:sldChg chg="modSp add mod">
        <pc:chgData name="Nicole Dobrohotoff" userId="2dc4cf58-dc7e-422a-950b-38460c74cb76" providerId="ADAL" clId="{686C5CC5-7FCE-42C6-8C12-F61A126FCB9E}" dt="2026-04-16T05:47:59.251" v="1001" actId="20577"/>
        <pc:sldMkLst>
          <pc:docMk/>
          <pc:sldMk cId="379264830" sldId="529"/>
        </pc:sldMkLst>
        <pc:spChg chg="mod">
          <ac:chgData name="Nicole Dobrohotoff" userId="2dc4cf58-dc7e-422a-950b-38460c74cb76" providerId="ADAL" clId="{686C5CC5-7FCE-42C6-8C12-F61A126FCB9E}" dt="2026-04-16T05:47:59.251" v="1001" actId="20577"/>
          <ac:spMkLst>
            <pc:docMk/>
            <pc:sldMk cId="379264830" sldId="529"/>
            <ac:spMk id="5" creationId="{1BDB4AEF-98EF-97E4-FAF4-C50C588615FF}"/>
          </ac:spMkLst>
        </pc:spChg>
      </pc:sldChg>
      <pc:sldChg chg="add del">
        <pc:chgData name="Nicole Dobrohotoff" userId="2dc4cf58-dc7e-422a-950b-38460c74cb76" providerId="ADAL" clId="{686C5CC5-7FCE-42C6-8C12-F61A126FCB9E}" dt="2026-04-16T05:49:20.307" v="1015" actId="47"/>
        <pc:sldMkLst>
          <pc:docMk/>
          <pc:sldMk cId="99629897" sldId="530"/>
        </pc:sldMkLst>
      </pc:sldChg>
      <pc:sldChg chg="add">
        <pc:chgData name="Nicole Dobrohotoff" userId="2dc4cf58-dc7e-422a-950b-38460c74cb76" providerId="ADAL" clId="{686C5CC5-7FCE-42C6-8C12-F61A126FCB9E}" dt="2026-04-16T05:47:54.225" v="999"/>
        <pc:sldMkLst>
          <pc:docMk/>
          <pc:sldMk cId="2986447511" sldId="530"/>
        </pc:sldMkLst>
      </pc:sldChg>
      <pc:sldChg chg="add">
        <pc:chgData name="Nicole Dobrohotoff" userId="2dc4cf58-dc7e-422a-950b-38460c74cb76" providerId="ADAL" clId="{686C5CC5-7FCE-42C6-8C12-F61A126FCB9E}" dt="2026-04-16T05:47:54.225" v="999"/>
        <pc:sldMkLst>
          <pc:docMk/>
          <pc:sldMk cId="560182472" sldId="531"/>
        </pc:sldMkLst>
      </pc:sldChg>
      <pc:sldChg chg="add del">
        <pc:chgData name="Nicole Dobrohotoff" userId="2dc4cf58-dc7e-422a-950b-38460c74cb76" providerId="ADAL" clId="{686C5CC5-7FCE-42C6-8C12-F61A126FCB9E}" dt="2026-04-16T05:49:20.307" v="1015" actId="47"/>
        <pc:sldMkLst>
          <pc:docMk/>
          <pc:sldMk cId="2222570768" sldId="531"/>
        </pc:sldMkLst>
      </pc:sldChg>
      <pc:sldChg chg="addSp delSp modSp mod">
        <pc:chgData name="Nicole Dobrohotoff" userId="2dc4cf58-dc7e-422a-950b-38460c74cb76" providerId="ADAL" clId="{686C5CC5-7FCE-42C6-8C12-F61A126FCB9E}" dt="2026-04-16T06:55:19.558" v="1605" actId="1076"/>
        <pc:sldMkLst>
          <pc:docMk/>
          <pc:sldMk cId="379264830" sldId="532"/>
        </pc:sldMkLst>
        <pc:spChg chg="mod">
          <ac:chgData name="Nicole Dobrohotoff" userId="2dc4cf58-dc7e-422a-950b-38460c74cb76" providerId="ADAL" clId="{686C5CC5-7FCE-42C6-8C12-F61A126FCB9E}" dt="2026-04-16T05:48:18.233" v="1003" actId="14100"/>
          <ac:spMkLst>
            <pc:docMk/>
            <pc:sldMk cId="379264830" sldId="532"/>
            <ac:spMk id="5" creationId="{1BDB4AEF-98EF-97E4-FAF4-C50C588615FF}"/>
          </ac:spMkLst>
        </pc:spChg>
        <pc:picChg chg="del">
          <ac:chgData name="Nicole Dobrohotoff" userId="2dc4cf58-dc7e-422a-950b-38460c74cb76" providerId="ADAL" clId="{686C5CC5-7FCE-42C6-8C12-F61A126FCB9E}" dt="2026-04-16T06:54:36.566" v="1597" actId="478"/>
          <ac:picMkLst>
            <pc:docMk/>
            <pc:sldMk cId="379264830" sldId="532"/>
            <ac:picMk id="2" creationId="{3752063B-1A98-9B01-EC80-94A5C4AEDB8A}"/>
          </ac:picMkLst>
        </pc:picChg>
        <pc:picChg chg="add del mod">
          <ac:chgData name="Nicole Dobrohotoff" userId="2dc4cf58-dc7e-422a-950b-38460c74cb76" providerId="ADAL" clId="{686C5CC5-7FCE-42C6-8C12-F61A126FCB9E}" dt="2026-04-16T06:55:11.151" v="1602" actId="478"/>
          <ac:picMkLst>
            <pc:docMk/>
            <pc:sldMk cId="379264830" sldId="532"/>
            <ac:picMk id="3" creationId="{671C9099-DDFF-822D-C20F-1C3A44B2BAAC}"/>
          </ac:picMkLst>
        </pc:picChg>
        <pc:picChg chg="add mod">
          <ac:chgData name="Nicole Dobrohotoff" userId="2dc4cf58-dc7e-422a-950b-38460c74cb76" providerId="ADAL" clId="{686C5CC5-7FCE-42C6-8C12-F61A126FCB9E}" dt="2026-04-16T06:55:19.558" v="1605" actId="1076"/>
          <ac:picMkLst>
            <pc:docMk/>
            <pc:sldMk cId="379264830" sldId="532"/>
            <ac:picMk id="4" creationId="{13D35A5D-F404-55D0-6261-9AF9DF46902E}"/>
          </ac:picMkLst>
        </pc:picChg>
      </pc:sldChg>
      <pc:sldChg chg="addSp delSp modSp mod">
        <pc:chgData name="Nicole Dobrohotoff" userId="2dc4cf58-dc7e-422a-950b-38460c74cb76" providerId="ADAL" clId="{686C5CC5-7FCE-42C6-8C12-F61A126FCB9E}" dt="2026-04-16T06:31:20.814" v="1223" actId="962"/>
        <pc:sldMkLst>
          <pc:docMk/>
          <pc:sldMk cId="2986447511" sldId="533"/>
        </pc:sldMkLst>
        <pc:spChg chg="mod">
          <ac:chgData name="Nicole Dobrohotoff" userId="2dc4cf58-dc7e-422a-950b-38460c74cb76" providerId="ADAL" clId="{686C5CC5-7FCE-42C6-8C12-F61A126FCB9E}" dt="2026-04-16T05:48:31.199" v="1009" actId="27636"/>
          <ac:spMkLst>
            <pc:docMk/>
            <pc:sldMk cId="2986447511" sldId="533"/>
            <ac:spMk id="2" creationId="{08F47951-2826-0C14-42B2-12B74FB1C37F}"/>
          </ac:spMkLst>
        </pc:spChg>
        <pc:spChg chg="mod">
          <ac:chgData name="Nicole Dobrohotoff" userId="2dc4cf58-dc7e-422a-950b-38460c74cb76" providerId="ADAL" clId="{686C5CC5-7FCE-42C6-8C12-F61A126FCB9E}" dt="2026-04-16T05:50:07.929" v="1021"/>
          <ac:spMkLst>
            <pc:docMk/>
            <pc:sldMk cId="2986447511" sldId="533"/>
            <ac:spMk id="3" creationId="{E2C1F1C6-4301-AB3A-F824-E6DBDB223A78}"/>
          </ac:spMkLst>
        </pc:spChg>
        <pc:spChg chg="del">
          <ac:chgData name="Nicole Dobrohotoff" userId="2dc4cf58-dc7e-422a-950b-38460c74cb76" providerId="ADAL" clId="{686C5CC5-7FCE-42C6-8C12-F61A126FCB9E}" dt="2026-04-16T05:50:38.482" v="1026" actId="478"/>
          <ac:spMkLst>
            <pc:docMk/>
            <pc:sldMk cId="2986447511" sldId="533"/>
            <ac:spMk id="6" creationId="{9E074EAE-7B85-5F4A-4805-13905F2103C4}"/>
          </ac:spMkLst>
        </pc:spChg>
        <pc:spChg chg="add mod ord modCrop">
          <ac:chgData name="Nicole Dobrohotoff" userId="2dc4cf58-dc7e-422a-950b-38460c74cb76" providerId="ADAL" clId="{686C5CC5-7FCE-42C6-8C12-F61A126FCB9E}" dt="2026-04-16T06:31:20.814" v="1223" actId="962"/>
          <ac:spMkLst>
            <pc:docMk/>
            <pc:sldMk cId="2986447511" sldId="533"/>
            <ac:spMk id="7" creationId="{33110FA5-06D4-2D23-82C6-B3338121DF6C}"/>
          </ac:spMkLst>
        </pc:spChg>
        <pc:spChg chg="add mod">
          <ac:chgData name="Nicole Dobrohotoff" userId="2dc4cf58-dc7e-422a-950b-38460c74cb76" providerId="ADAL" clId="{686C5CC5-7FCE-42C6-8C12-F61A126FCB9E}" dt="2026-04-16T06:27:00.432" v="1210"/>
          <ac:spMkLst>
            <pc:docMk/>
            <pc:sldMk cId="2986447511" sldId="533"/>
            <ac:spMk id="8" creationId="{124ADC8D-C42C-21FE-0657-C867EEE51B29}"/>
          </ac:spMkLst>
        </pc:spChg>
        <pc:spChg chg="del">
          <ac:chgData name="Nicole Dobrohotoff" userId="2dc4cf58-dc7e-422a-950b-38460c74cb76" providerId="ADAL" clId="{686C5CC5-7FCE-42C6-8C12-F61A126FCB9E}" dt="2026-04-16T05:51:09.919" v="1034" actId="478"/>
          <ac:spMkLst>
            <pc:docMk/>
            <pc:sldMk cId="2986447511" sldId="533"/>
            <ac:spMk id="13" creationId="{2392DC45-8BC7-BF6D-E427-986C1B8F0D7D}"/>
          </ac:spMkLst>
        </pc:spChg>
        <pc:spChg chg="del">
          <ac:chgData name="Nicole Dobrohotoff" userId="2dc4cf58-dc7e-422a-950b-38460c74cb76" providerId="ADAL" clId="{686C5CC5-7FCE-42C6-8C12-F61A126FCB9E}" dt="2026-04-16T05:51:13.268" v="1035" actId="478"/>
          <ac:spMkLst>
            <pc:docMk/>
            <pc:sldMk cId="2986447511" sldId="533"/>
            <ac:spMk id="18" creationId="{AE85F08A-7CD0-1FAE-C279-1E51DF003A64}"/>
          </ac:spMkLst>
        </pc:spChg>
        <pc:picChg chg="add mod">
          <ac:chgData name="Nicole Dobrohotoff" userId="2dc4cf58-dc7e-422a-950b-38460c74cb76" providerId="ADAL" clId="{686C5CC5-7FCE-42C6-8C12-F61A126FCB9E}" dt="2026-04-16T05:48:54.043" v="1012" actId="1076"/>
          <ac:picMkLst>
            <pc:docMk/>
            <pc:sldMk cId="2986447511" sldId="533"/>
            <ac:picMk id="4" creationId="{DE5703B6-2F40-03B0-8E10-865421E7A584}"/>
          </ac:picMkLst>
        </pc:picChg>
        <pc:picChg chg="del">
          <ac:chgData name="Nicole Dobrohotoff" userId="2dc4cf58-dc7e-422a-950b-38460c74cb76" providerId="ADAL" clId="{686C5CC5-7FCE-42C6-8C12-F61A126FCB9E}" dt="2026-04-16T05:48:36.634" v="1010" actId="478"/>
          <ac:picMkLst>
            <pc:docMk/>
            <pc:sldMk cId="2986447511" sldId="533"/>
            <ac:picMk id="5" creationId="{86B2CB6C-6D0C-C3BC-DBDF-A5348D19FA3E}"/>
          </ac:picMkLst>
        </pc:picChg>
      </pc:sldChg>
      <pc:sldChg chg="addSp delSp modSp mod">
        <pc:chgData name="Nicole Dobrohotoff" userId="2dc4cf58-dc7e-422a-950b-38460c74cb76" providerId="ADAL" clId="{686C5CC5-7FCE-42C6-8C12-F61A126FCB9E}" dt="2026-04-16T05:52:14.099" v="1043" actId="1076"/>
        <pc:sldMkLst>
          <pc:docMk/>
          <pc:sldMk cId="560182472" sldId="534"/>
        </pc:sldMkLst>
        <pc:spChg chg="mod">
          <ac:chgData name="Nicole Dobrohotoff" userId="2dc4cf58-dc7e-422a-950b-38460c74cb76" providerId="ADAL" clId="{686C5CC5-7FCE-42C6-8C12-F61A126FCB9E}" dt="2026-04-16T05:49:39.155" v="1017"/>
          <ac:spMkLst>
            <pc:docMk/>
            <pc:sldMk cId="560182472" sldId="534"/>
            <ac:spMk id="2" creationId="{99A29055-409B-8092-D45F-87466DD0448C}"/>
          </ac:spMkLst>
        </pc:spChg>
        <pc:spChg chg="mod">
          <ac:chgData name="Nicole Dobrohotoff" userId="2dc4cf58-dc7e-422a-950b-38460c74cb76" providerId="ADAL" clId="{686C5CC5-7FCE-42C6-8C12-F61A126FCB9E}" dt="2026-04-16T05:51:50.932" v="1038"/>
          <ac:spMkLst>
            <pc:docMk/>
            <pc:sldMk cId="560182472" sldId="534"/>
            <ac:spMk id="3" creationId="{8594FEB9-1956-5331-3AC1-E92675E5B841}"/>
          </ac:spMkLst>
        </pc:spChg>
        <pc:picChg chg="del">
          <ac:chgData name="Nicole Dobrohotoff" userId="2dc4cf58-dc7e-422a-950b-38460c74cb76" providerId="ADAL" clId="{686C5CC5-7FCE-42C6-8C12-F61A126FCB9E}" dt="2026-04-16T05:49:01.022" v="1013" actId="478"/>
          <ac:picMkLst>
            <pc:docMk/>
            <pc:sldMk cId="560182472" sldId="534"/>
            <ac:picMk id="4" creationId="{B379A4A2-2E63-0394-11BC-C5F099008845}"/>
          </ac:picMkLst>
        </pc:picChg>
        <pc:picChg chg="add mod">
          <ac:chgData name="Nicole Dobrohotoff" userId="2dc4cf58-dc7e-422a-950b-38460c74cb76" providerId="ADAL" clId="{686C5CC5-7FCE-42C6-8C12-F61A126FCB9E}" dt="2026-04-16T05:49:01.594" v="1014"/>
          <ac:picMkLst>
            <pc:docMk/>
            <pc:sldMk cId="560182472" sldId="534"/>
            <ac:picMk id="5" creationId="{EF21927D-0909-22DC-759D-59FD5B7AF983}"/>
          </ac:picMkLst>
        </pc:picChg>
        <pc:picChg chg="add mod">
          <ac:chgData name="Nicole Dobrohotoff" userId="2dc4cf58-dc7e-422a-950b-38460c74cb76" providerId="ADAL" clId="{686C5CC5-7FCE-42C6-8C12-F61A126FCB9E}" dt="2026-04-16T05:52:14.099" v="1043" actId="1076"/>
          <ac:picMkLst>
            <pc:docMk/>
            <pc:sldMk cId="560182472" sldId="534"/>
            <ac:picMk id="6" creationId="{8FD3E7F7-D81F-E72B-6FBA-E60B22BCC1AC}"/>
          </ac:picMkLst>
        </pc:picChg>
        <pc:picChg chg="del">
          <ac:chgData name="Nicole Dobrohotoff" userId="2dc4cf58-dc7e-422a-950b-38460c74cb76" providerId="ADAL" clId="{686C5CC5-7FCE-42C6-8C12-F61A126FCB9E}" dt="2026-04-16T05:51:57.742" v="1039" actId="478"/>
          <ac:picMkLst>
            <pc:docMk/>
            <pc:sldMk cId="560182472" sldId="534"/>
            <ac:picMk id="7" creationId="{CE42FB8E-ED32-4F36-3D71-36C60C0023EA}"/>
          </ac:picMkLst>
        </pc:picChg>
      </pc:sldChg>
      <pc:sldChg chg="addSp delSp modSp add mod modClrScheme chgLayout">
        <pc:chgData name="Nicole Dobrohotoff" userId="2dc4cf58-dc7e-422a-950b-38460c74cb76" providerId="ADAL" clId="{686C5CC5-7FCE-42C6-8C12-F61A126FCB9E}" dt="2026-04-16T06:55:47.105" v="1607" actId="113"/>
        <pc:sldMkLst>
          <pc:docMk/>
          <pc:sldMk cId="1121132948" sldId="535"/>
        </pc:sldMkLst>
        <pc:spChg chg="mod ord">
          <ac:chgData name="Nicole Dobrohotoff" userId="2dc4cf58-dc7e-422a-950b-38460c74cb76" providerId="ADAL" clId="{686C5CC5-7FCE-42C6-8C12-F61A126FCB9E}" dt="2026-04-16T06:33:08.190" v="1230" actId="20577"/>
          <ac:spMkLst>
            <pc:docMk/>
            <pc:sldMk cId="1121132948" sldId="535"/>
            <ac:spMk id="2" creationId="{D6DEBD7F-FAF0-15FA-6035-C32C4BE3E87A}"/>
          </ac:spMkLst>
        </pc:spChg>
        <pc:spChg chg="mod ord">
          <ac:chgData name="Nicole Dobrohotoff" userId="2dc4cf58-dc7e-422a-950b-38460c74cb76" providerId="ADAL" clId="{686C5CC5-7FCE-42C6-8C12-F61A126FCB9E}" dt="2026-04-16T05:53:01.355" v="1050" actId="700"/>
          <ac:spMkLst>
            <pc:docMk/>
            <pc:sldMk cId="1121132948" sldId="535"/>
            <ac:spMk id="3" creationId="{F0A7FD8D-D062-36E1-0FCE-CEFF634E37FC}"/>
          </ac:spMkLst>
        </pc:spChg>
        <pc:spChg chg="del mod ord">
          <ac:chgData name="Nicole Dobrohotoff" userId="2dc4cf58-dc7e-422a-950b-38460c74cb76" providerId="ADAL" clId="{686C5CC5-7FCE-42C6-8C12-F61A126FCB9E}" dt="2026-04-16T05:53:31.521" v="1060" actId="478"/>
          <ac:spMkLst>
            <pc:docMk/>
            <pc:sldMk cId="1121132948" sldId="535"/>
            <ac:spMk id="4" creationId="{868C4724-231F-C292-F857-FF2C0F465B36}"/>
          </ac:spMkLst>
        </pc:spChg>
        <pc:spChg chg="add mod">
          <ac:chgData name="Nicole Dobrohotoff" userId="2dc4cf58-dc7e-422a-950b-38460c74cb76" providerId="ADAL" clId="{686C5CC5-7FCE-42C6-8C12-F61A126FCB9E}" dt="2026-04-16T06:55:47.105" v="1607" actId="113"/>
          <ac:spMkLst>
            <pc:docMk/>
            <pc:sldMk cId="1121132948" sldId="535"/>
            <ac:spMk id="4" creationId="{A85DE75F-DECF-356D-0C1B-4ED6E05E25F4}"/>
          </ac:spMkLst>
        </pc:spChg>
        <pc:spChg chg="add mod ord">
          <ac:chgData name="Nicole Dobrohotoff" userId="2dc4cf58-dc7e-422a-950b-38460c74cb76" providerId="ADAL" clId="{686C5CC5-7FCE-42C6-8C12-F61A126FCB9E}" dt="2026-04-16T06:46:45.990" v="1587" actId="167"/>
          <ac:spMkLst>
            <pc:docMk/>
            <pc:sldMk cId="1121132948" sldId="535"/>
            <ac:spMk id="5" creationId="{67E7B83A-6C11-F71C-5A41-D66FE65D9DCA}"/>
          </ac:spMkLst>
        </pc:spChg>
        <pc:picChg chg="del mod ord">
          <ac:chgData name="Nicole Dobrohotoff" userId="2dc4cf58-dc7e-422a-950b-38460c74cb76" providerId="ADAL" clId="{686C5CC5-7FCE-42C6-8C12-F61A126FCB9E}" dt="2026-04-16T05:53:27.282" v="1058" actId="478"/>
          <ac:picMkLst>
            <pc:docMk/>
            <pc:sldMk cId="1121132948" sldId="535"/>
            <ac:picMk id="7" creationId="{8A14767D-5660-5BDE-5334-7567C61F11A4}"/>
          </ac:picMkLst>
        </pc:picChg>
      </pc:sldChg>
      <pc:sldChg chg="new">
        <pc:chgData name="Nicole Dobrohotoff" userId="2dc4cf58-dc7e-422a-950b-38460c74cb76" providerId="ADAL" clId="{686C5CC5-7FCE-42C6-8C12-F61A126FCB9E}" dt="2026-04-16T05:56:44.098" v="1096" actId="680"/>
        <pc:sldMkLst>
          <pc:docMk/>
          <pc:sldMk cId="300511453" sldId="536"/>
        </pc:sldMkLst>
      </pc:sldChg>
      <pc:sldMasterChg chg="del delSldLayout modSldLayout">
        <pc:chgData name="Nicole Dobrohotoff" userId="2dc4cf58-dc7e-422a-950b-38460c74cb76" providerId="ADAL" clId="{686C5CC5-7FCE-42C6-8C12-F61A126FCB9E}" dt="2026-04-16T05:58:17.507" v="1110" actId="2696"/>
        <pc:sldMasterMkLst>
          <pc:docMk/>
          <pc:sldMasterMk cId="746531459" sldId="2147483757"/>
        </pc:sldMasterMkLst>
        <pc:sldLayoutChg chg="delSp del mod">
          <pc:chgData name="Nicole Dobrohotoff" userId="2dc4cf58-dc7e-422a-950b-38460c74cb76" providerId="ADAL" clId="{686C5CC5-7FCE-42C6-8C12-F61A126FCB9E}" dt="2026-04-16T05:56:46.509" v="1097" actId="47"/>
          <pc:sldLayoutMkLst>
            <pc:docMk/>
            <pc:sldMasterMk cId="746531459" sldId="2147483757"/>
            <pc:sldLayoutMk cId="2135336155" sldId="2147483834"/>
          </pc:sldLayoutMkLst>
          <pc:picChg chg="del">
            <ac:chgData name="Nicole Dobrohotoff" userId="2dc4cf58-dc7e-422a-950b-38460c74cb76" providerId="ADAL" clId="{686C5CC5-7FCE-42C6-8C12-F61A126FCB9E}" dt="2026-04-16T05:55:29.687" v="1068" actId="478"/>
            <ac:picMkLst>
              <pc:docMk/>
              <pc:sldMasterMk cId="746531459" sldId="2147483757"/>
              <pc:sldLayoutMk cId="2135336155" sldId="2147483834"/>
              <ac:picMk id="4" creationId="{4176FC47-9FBB-4582-9F94-183889C455E8}"/>
            </ac:picMkLst>
          </pc:picChg>
        </pc:sldLayoutChg>
        <pc:sldLayoutChg chg="del">
          <pc:chgData name="Nicole Dobrohotoff" userId="2dc4cf58-dc7e-422a-950b-38460c74cb76" providerId="ADAL" clId="{686C5CC5-7FCE-42C6-8C12-F61A126FCB9E}" dt="2026-04-16T05:49:20.307" v="1015" actId="47"/>
          <pc:sldLayoutMkLst>
            <pc:docMk/>
            <pc:sldMasterMk cId="746531459" sldId="2147483757"/>
            <pc:sldLayoutMk cId="2334104990" sldId="2147483850"/>
          </pc:sldLayoutMkLst>
        </pc:sldLayoutChg>
        <pc:sldLayoutChg chg="del">
          <pc:chgData name="Nicole Dobrohotoff" userId="2dc4cf58-dc7e-422a-950b-38460c74cb76" providerId="ADAL" clId="{686C5CC5-7FCE-42C6-8C12-F61A126FCB9E}" dt="2026-04-16T05:49:20.307" v="1015" actId="47"/>
          <pc:sldLayoutMkLst>
            <pc:docMk/>
            <pc:sldMasterMk cId="746531459" sldId="2147483757"/>
            <pc:sldLayoutMk cId="3791154198" sldId="2147483851"/>
          </pc:sldLayoutMkLst>
        </pc:sldLayoutChg>
      </pc:sldMasterChg>
      <pc:sldMasterChg chg="addSldLayout modSldLayout">
        <pc:chgData name="Nicole Dobrohotoff" userId="2dc4cf58-dc7e-422a-950b-38460c74cb76" providerId="ADAL" clId="{686C5CC5-7FCE-42C6-8C12-F61A126FCB9E}" dt="2026-04-16T06:41:46.917" v="1441" actId="1035"/>
        <pc:sldMasterMkLst>
          <pc:docMk/>
          <pc:sldMasterMk cId="1444570378" sldId="2147483839"/>
        </pc:sldMasterMkLst>
        <pc:sldLayoutChg chg="delSp modSp mod">
          <pc:chgData name="Nicole Dobrohotoff" userId="2dc4cf58-dc7e-422a-950b-38460c74cb76" providerId="ADAL" clId="{686C5CC5-7FCE-42C6-8C12-F61A126FCB9E}" dt="2026-04-16T06:16:27.753" v="1188" actId="207"/>
          <pc:sldLayoutMkLst>
            <pc:docMk/>
            <pc:sldMasterMk cId="1444570378" sldId="2147483839"/>
            <pc:sldLayoutMk cId="3799771002" sldId="2147483842"/>
          </pc:sldLayoutMkLst>
          <pc:spChg chg="mod">
            <ac:chgData name="Nicole Dobrohotoff" userId="2dc4cf58-dc7e-422a-950b-38460c74cb76" providerId="ADAL" clId="{686C5CC5-7FCE-42C6-8C12-F61A126FCB9E}" dt="2026-04-16T06:16:27.753" v="1188" actId="207"/>
            <ac:spMkLst>
              <pc:docMk/>
              <pc:sldMasterMk cId="1444570378" sldId="2147483839"/>
              <pc:sldLayoutMk cId="3799771002" sldId="2147483842"/>
              <ac:spMk id="2" creationId="{E034DFF2-50F0-7A64-03C9-80F40FE1202D}"/>
            </ac:spMkLst>
          </pc:spChg>
          <pc:spChg chg="del">
            <ac:chgData name="Nicole Dobrohotoff" userId="2dc4cf58-dc7e-422a-950b-38460c74cb76" providerId="ADAL" clId="{686C5CC5-7FCE-42C6-8C12-F61A126FCB9E}" dt="2026-04-16T04:20:02.057" v="99" actId="478"/>
            <ac:spMkLst>
              <pc:docMk/>
              <pc:sldMasterMk cId="1444570378" sldId="2147483839"/>
              <pc:sldLayoutMk cId="3799771002" sldId="2147483842"/>
              <ac:spMk id="23" creationId="{9E1D4B8F-6699-CA18-F3D8-58D7B077127D}"/>
            </ac:spMkLst>
          </pc:spChg>
          <pc:spChg chg="del">
            <ac:chgData name="Nicole Dobrohotoff" userId="2dc4cf58-dc7e-422a-950b-38460c74cb76" providerId="ADAL" clId="{686C5CC5-7FCE-42C6-8C12-F61A126FCB9E}" dt="2026-04-16T04:20:05.482" v="101" actId="478"/>
            <ac:spMkLst>
              <pc:docMk/>
              <pc:sldMasterMk cId="1444570378" sldId="2147483839"/>
              <pc:sldLayoutMk cId="3799771002" sldId="2147483842"/>
              <ac:spMk id="24" creationId="{70566C32-6629-0BFD-BEC7-025090D3C6BD}"/>
            </ac:spMkLst>
          </pc:spChg>
          <pc:spChg chg="del">
            <ac:chgData name="Nicole Dobrohotoff" userId="2dc4cf58-dc7e-422a-950b-38460c74cb76" providerId="ADAL" clId="{686C5CC5-7FCE-42C6-8C12-F61A126FCB9E}" dt="2026-04-16T04:20:03.834" v="100" actId="478"/>
            <ac:spMkLst>
              <pc:docMk/>
              <pc:sldMasterMk cId="1444570378" sldId="2147483839"/>
              <pc:sldLayoutMk cId="3799771002" sldId="2147483842"/>
              <ac:spMk id="25" creationId="{E3CAEDCD-19E4-EB1B-2C32-0C13C6E8C340}"/>
            </ac:spMkLst>
          </pc:spChg>
        </pc:sldLayoutChg>
        <pc:sldLayoutChg chg="delSp modSp mod">
          <pc:chgData name="Nicole Dobrohotoff" userId="2dc4cf58-dc7e-422a-950b-38460c74cb76" providerId="ADAL" clId="{686C5CC5-7FCE-42C6-8C12-F61A126FCB9E}" dt="2026-04-16T05:14:21.255" v="611" actId="1035"/>
          <pc:sldLayoutMkLst>
            <pc:docMk/>
            <pc:sldMasterMk cId="1444570378" sldId="2147483839"/>
            <pc:sldLayoutMk cId="4090847475" sldId="2147483847"/>
          </pc:sldLayoutMkLst>
          <pc:spChg chg="mod">
            <ac:chgData name="Nicole Dobrohotoff" userId="2dc4cf58-dc7e-422a-950b-38460c74cb76" providerId="ADAL" clId="{686C5CC5-7FCE-42C6-8C12-F61A126FCB9E}" dt="2026-04-16T05:14:04.238" v="602" actId="3064"/>
            <ac:spMkLst>
              <pc:docMk/>
              <pc:sldMasterMk cId="1444570378" sldId="2147483839"/>
              <pc:sldLayoutMk cId="4090847475" sldId="2147483847"/>
              <ac:spMk id="2" creationId="{188FD735-0CD6-0663-FFC4-697CB4020458}"/>
            </ac:spMkLst>
          </pc:spChg>
          <pc:spChg chg="mod">
            <ac:chgData name="Nicole Dobrohotoff" userId="2dc4cf58-dc7e-422a-950b-38460c74cb76" providerId="ADAL" clId="{686C5CC5-7FCE-42C6-8C12-F61A126FCB9E}" dt="2026-04-16T05:14:21.255" v="611" actId="1035"/>
            <ac:spMkLst>
              <pc:docMk/>
              <pc:sldMasterMk cId="1444570378" sldId="2147483839"/>
              <pc:sldLayoutMk cId="4090847475" sldId="2147483847"/>
              <ac:spMk id="11" creationId="{9DF504FB-55D6-A411-CBF4-08D931C4CDE3}"/>
            </ac:spMkLst>
          </pc:spChg>
          <pc:grpChg chg="del">
            <ac:chgData name="Nicole Dobrohotoff" userId="2dc4cf58-dc7e-422a-950b-38460c74cb76" providerId="ADAL" clId="{686C5CC5-7FCE-42C6-8C12-F61A126FCB9E}" dt="2026-04-16T04:43:15.507" v="323" actId="478"/>
            <ac:grpSpMkLst>
              <pc:docMk/>
              <pc:sldMasterMk cId="1444570378" sldId="2147483839"/>
              <pc:sldLayoutMk cId="4090847475" sldId="2147483847"/>
              <ac:grpSpMk id="21" creationId="{7DB7E936-C376-8627-D571-E86DD9221512}"/>
            </ac:grpSpMkLst>
          </pc:grpChg>
        </pc:sldLayoutChg>
        <pc:sldLayoutChg chg="addSp modSp mod">
          <pc:chgData name="Nicole Dobrohotoff" userId="2dc4cf58-dc7e-422a-950b-38460c74cb76" providerId="ADAL" clId="{686C5CC5-7FCE-42C6-8C12-F61A126FCB9E}" dt="2026-04-16T05:56:33.980" v="1095" actId="1076"/>
          <pc:sldLayoutMkLst>
            <pc:docMk/>
            <pc:sldMasterMk cId="1444570378" sldId="2147483839"/>
            <pc:sldLayoutMk cId="2565113624" sldId="2147483848"/>
          </pc:sldLayoutMkLst>
          <pc:spChg chg="add mod">
            <ac:chgData name="Nicole Dobrohotoff" userId="2dc4cf58-dc7e-422a-950b-38460c74cb76" providerId="ADAL" clId="{686C5CC5-7FCE-42C6-8C12-F61A126FCB9E}" dt="2026-04-16T05:56:02.462" v="1070" actId="1076"/>
            <ac:spMkLst>
              <pc:docMk/>
              <pc:sldMasterMk cId="1444570378" sldId="2147483839"/>
              <pc:sldLayoutMk cId="2565113624" sldId="2147483848"/>
              <ac:spMk id="2" creationId="{3292DC4D-D2FA-BCBF-B897-B11C4E4FA634}"/>
            </ac:spMkLst>
          </pc:spChg>
          <pc:spChg chg="add mod">
            <ac:chgData name="Nicole Dobrohotoff" userId="2dc4cf58-dc7e-422a-950b-38460c74cb76" providerId="ADAL" clId="{686C5CC5-7FCE-42C6-8C12-F61A126FCB9E}" dt="2026-04-16T05:56:02.462" v="1070" actId="1076"/>
            <ac:spMkLst>
              <pc:docMk/>
              <pc:sldMasterMk cId="1444570378" sldId="2147483839"/>
              <pc:sldLayoutMk cId="2565113624" sldId="2147483848"/>
              <ac:spMk id="3" creationId="{F899691C-A924-52DA-DABC-26D7459510FE}"/>
            </ac:spMkLst>
          </pc:spChg>
          <pc:spChg chg="add mod">
            <ac:chgData name="Nicole Dobrohotoff" userId="2dc4cf58-dc7e-422a-950b-38460c74cb76" providerId="ADAL" clId="{686C5CC5-7FCE-42C6-8C12-F61A126FCB9E}" dt="2026-04-16T05:56:02.462" v="1070" actId="1076"/>
            <ac:spMkLst>
              <pc:docMk/>
              <pc:sldMasterMk cId="1444570378" sldId="2147483839"/>
              <pc:sldLayoutMk cId="2565113624" sldId="2147483848"/>
              <ac:spMk id="4" creationId="{A8DDAE8A-99E6-D089-0969-36B593A040E0}"/>
            </ac:spMkLst>
          </pc:spChg>
          <pc:spChg chg="add mod">
            <ac:chgData name="Nicole Dobrohotoff" userId="2dc4cf58-dc7e-422a-950b-38460c74cb76" providerId="ADAL" clId="{686C5CC5-7FCE-42C6-8C12-F61A126FCB9E}" dt="2026-04-16T05:56:33.980" v="1095" actId="1076"/>
            <ac:spMkLst>
              <pc:docMk/>
              <pc:sldMasterMk cId="1444570378" sldId="2147483839"/>
              <pc:sldLayoutMk cId="2565113624" sldId="2147483848"/>
              <ac:spMk id="10" creationId="{80CD57FB-87E9-0DB4-BB2E-B941BB29F163}"/>
            </ac:spMkLst>
          </pc:spChg>
          <pc:grpChg chg="add mod">
            <ac:chgData name="Nicole Dobrohotoff" userId="2dc4cf58-dc7e-422a-950b-38460c74cb76" providerId="ADAL" clId="{686C5CC5-7FCE-42C6-8C12-F61A126FCB9E}" dt="2026-04-16T05:56:02.462" v="1070" actId="1076"/>
            <ac:grpSpMkLst>
              <pc:docMk/>
              <pc:sldMasterMk cId="1444570378" sldId="2147483839"/>
              <pc:sldLayoutMk cId="2565113624" sldId="2147483848"/>
              <ac:grpSpMk id="5" creationId="{05E04644-04CA-302A-B20C-84E87BC4C6AD}"/>
            </ac:grpSpMkLst>
          </pc:grpChg>
          <pc:picChg chg="mod">
            <ac:chgData name="Nicole Dobrohotoff" userId="2dc4cf58-dc7e-422a-950b-38460c74cb76" providerId="ADAL" clId="{686C5CC5-7FCE-42C6-8C12-F61A126FCB9E}" dt="2026-04-16T05:55:58.265" v="1069"/>
            <ac:picMkLst>
              <pc:docMk/>
              <pc:sldMasterMk cId="1444570378" sldId="2147483839"/>
              <pc:sldLayoutMk cId="2565113624" sldId="2147483848"/>
              <ac:picMk id="6" creationId="{296DAE9A-DFA3-9526-357B-91ACD4A8CA83}"/>
            </ac:picMkLst>
          </pc:picChg>
          <pc:picChg chg="mod">
            <ac:chgData name="Nicole Dobrohotoff" userId="2dc4cf58-dc7e-422a-950b-38460c74cb76" providerId="ADAL" clId="{686C5CC5-7FCE-42C6-8C12-F61A126FCB9E}" dt="2026-04-16T05:55:58.265" v="1069"/>
            <ac:picMkLst>
              <pc:docMk/>
              <pc:sldMasterMk cId="1444570378" sldId="2147483839"/>
              <pc:sldLayoutMk cId="2565113624" sldId="2147483848"/>
              <ac:picMk id="7" creationId="{70EDA9CF-9DCF-5BF5-CFC9-B880288B72BD}"/>
            </ac:picMkLst>
          </pc:picChg>
          <pc:picChg chg="mod">
            <ac:chgData name="Nicole Dobrohotoff" userId="2dc4cf58-dc7e-422a-950b-38460c74cb76" providerId="ADAL" clId="{686C5CC5-7FCE-42C6-8C12-F61A126FCB9E}" dt="2026-04-16T05:56:12.611" v="1072" actId="1076"/>
            <ac:picMkLst>
              <pc:docMk/>
              <pc:sldMasterMk cId="1444570378" sldId="2147483839"/>
              <pc:sldLayoutMk cId="2565113624" sldId="2147483848"/>
              <ac:picMk id="8" creationId="{0BF13B80-9A93-D716-D9FC-6D0C5555CB07}"/>
            </ac:picMkLst>
          </pc:picChg>
          <pc:picChg chg="mod">
            <ac:chgData name="Nicole Dobrohotoff" userId="2dc4cf58-dc7e-422a-950b-38460c74cb76" providerId="ADAL" clId="{686C5CC5-7FCE-42C6-8C12-F61A126FCB9E}" dt="2026-04-16T05:55:58.265" v="1069"/>
            <ac:picMkLst>
              <pc:docMk/>
              <pc:sldMasterMk cId="1444570378" sldId="2147483839"/>
              <pc:sldLayoutMk cId="2565113624" sldId="2147483848"/>
              <ac:picMk id="9" creationId="{D80B51C8-42F8-13CC-39ED-D35E7CC8C518}"/>
            </ac:picMkLst>
          </pc:picChg>
        </pc:sldLayoutChg>
        <pc:sldLayoutChg chg="addSp delSp modSp mod setBg">
          <pc:chgData name="Nicole Dobrohotoff" userId="2dc4cf58-dc7e-422a-950b-38460c74cb76" providerId="ADAL" clId="{686C5CC5-7FCE-42C6-8C12-F61A126FCB9E}" dt="2026-04-16T06:41:46.917" v="1441" actId="1035"/>
          <pc:sldLayoutMkLst>
            <pc:docMk/>
            <pc:sldMasterMk cId="1444570378" sldId="2147483839"/>
            <pc:sldLayoutMk cId="3592608712" sldId="2147483849"/>
          </pc:sldLayoutMkLst>
          <pc:spChg chg="del">
            <ac:chgData name="Nicole Dobrohotoff" userId="2dc4cf58-dc7e-422a-950b-38460c74cb76" providerId="ADAL" clId="{686C5CC5-7FCE-42C6-8C12-F61A126FCB9E}" dt="2026-04-16T04:05:02.935" v="2" actId="478"/>
            <ac:spMkLst>
              <pc:docMk/>
              <pc:sldMasterMk cId="1444570378" sldId="2147483839"/>
              <pc:sldLayoutMk cId="3592608712" sldId="2147483849"/>
              <ac:spMk id="2" creationId="{4ACB33AA-EAF4-08E7-54C9-CF7B39582A9E}"/>
            </ac:spMkLst>
          </pc:spChg>
          <pc:spChg chg="del">
            <ac:chgData name="Nicole Dobrohotoff" userId="2dc4cf58-dc7e-422a-950b-38460c74cb76" providerId="ADAL" clId="{686C5CC5-7FCE-42C6-8C12-F61A126FCB9E}" dt="2026-04-16T04:04:51.218" v="1" actId="478"/>
            <ac:spMkLst>
              <pc:docMk/>
              <pc:sldMasterMk cId="1444570378" sldId="2147483839"/>
              <pc:sldLayoutMk cId="3592608712" sldId="2147483849"/>
              <ac:spMk id="3" creationId="{5E442282-FA34-3C28-97CC-CD39920210FF}"/>
            </ac:spMkLst>
          </pc:spChg>
          <pc:spChg chg="del">
            <ac:chgData name="Nicole Dobrohotoff" userId="2dc4cf58-dc7e-422a-950b-38460c74cb76" providerId="ADAL" clId="{686C5CC5-7FCE-42C6-8C12-F61A126FCB9E}" dt="2026-04-16T04:04:51.218" v="1" actId="478"/>
            <ac:spMkLst>
              <pc:docMk/>
              <pc:sldMasterMk cId="1444570378" sldId="2147483839"/>
              <pc:sldLayoutMk cId="3592608712" sldId="2147483849"/>
              <ac:spMk id="4" creationId="{5A198E37-0825-0F0F-6F11-821CC776E9FF}"/>
            </ac:spMkLst>
          </pc:spChg>
          <pc:spChg chg="del">
            <ac:chgData name="Nicole Dobrohotoff" userId="2dc4cf58-dc7e-422a-950b-38460c74cb76" providerId="ADAL" clId="{686C5CC5-7FCE-42C6-8C12-F61A126FCB9E}" dt="2026-04-16T04:04:51.218" v="1" actId="478"/>
            <ac:spMkLst>
              <pc:docMk/>
              <pc:sldMasterMk cId="1444570378" sldId="2147483839"/>
              <pc:sldLayoutMk cId="3592608712" sldId="2147483849"/>
              <ac:spMk id="5" creationId="{E11E34B4-34D5-1581-5F52-F4F4AD9434A6}"/>
            </ac:spMkLst>
          </pc:spChg>
          <pc:spChg chg="add mod">
            <ac:chgData name="Nicole Dobrohotoff" userId="2dc4cf58-dc7e-422a-950b-38460c74cb76" providerId="ADAL" clId="{686C5CC5-7FCE-42C6-8C12-F61A126FCB9E}" dt="2026-04-16T04:16:01.500" v="74" actId="14100"/>
            <ac:spMkLst>
              <pc:docMk/>
              <pc:sldMasterMk cId="1444570378" sldId="2147483839"/>
              <pc:sldLayoutMk cId="3592608712" sldId="2147483849"/>
              <ac:spMk id="6" creationId="{964018CA-CFC9-8B8F-F809-022FF03F04A2}"/>
            </ac:spMkLst>
          </pc:spChg>
          <pc:spChg chg="add mod">
            <ac:chgData name="Nicole Dobrohotoff" userId="2dc4cf58-dc7e-422a-950b-38460c74cb76" providerId="ADAL" clId="{686C5CC5-7FCE-42C6-8C12-F61A126FCB9E}" dt="2026-04-16T04:14:45.155" v="62"/>
            <ac:spMkLst>
              <pc:docMk/>
              <pc:sldMasterMk cId="1444570378" sldId="2147483839"/>
              <pc:sldLayoutMk cId="3592608712" sldId="2147483849"/>
              <ac:spMk id="7" creationId="{2B844C6F-6A91-FFA7-7367-83CDC49481AB}"/>
            </ac:spMkLst>
          </pc:spChg>
          <pc:spChg chg="mod">
            <ac:chgData name="Nicole Dobrohotoff" userId="2dc4cf58-dc7e-422a-950b-38460c74cb76" providerId="ADAL" clId="{686C5CC5-7FCE-42C6-8C12-F61A126FCB9E}" dt="2026-04-16T04:05:03.546" v="3"/>
            <ac:spMkLst>
              <pc:docMk/>
              <pc:sldMasterMk cId="1444570378" sldId="2147483839"/>
              <pc:sldLayoutMk cId="3592608712" sldId="2147483849"/>
              <ac:spMk id="9" creationId="{70EA444F-5520-0357-C101-B3EE05727BCC}"/>
            </ac:spMkLst>
          </pc:spChg>
          <pc:spChg chg="mod">
            <ac:chgData name="Nicole Dobrohotoff" userId="2dc4cf58-dc7e-422a-950b-38460c74cb76" providerId="ADAL" clId="{686C5CC5-7FCE-42C6-8C12-F61A126FCB9E}" dt="2026-04-16T04:05:03.546" v="3"/>
            <ac:spMkLst>
              <pc:docMk/>
              <pc:sldMasterMk cId="1444570378" sldId="2147483839"/>
              <pc:sldLayoutMk cId="3592608712" sldId="2147483849"/>
              <ac:spMk id="10" creationId="{C5FBC286-1E31-AC65-1660-2128EFF3E1CE}"/>
            </ac:spMkLst>
          </pc:spChg>
          <pc:spChg chg="mod">
            <ac:chgData name="Nicole Dobrohotoff" userId="2dc4cf58-dc7e-422a-950b-38460c74cb76" providerId="ADAL" clId="{686C5CC5-7FCE-42C6-8C12-F61A126FCB9E}" dt="2026-04-16T04:05:03.546" v="3"/>
            <ac:spMkLst>
              <pc:docMk/>
              <pc:sldMasterMk cId="1444570378" sldId="2147483839"/>
              <pc:sldLayoutMk cId="3592608712" sldId="2147483849"/>
              <ac:spMk id="11" creationId="{BC6EB23C-6E71-00D6-A655-43B32E7955F4}"/>
            </ac:spMkLst>
          </pc:spChg>
          <pc:spChg chg="add del mod ord">
            <ac:chgData name="Nicole Dobrohotoff" userId="2dc4cf58-dc7e-422a-950b-38460c74cb76" providerId="ADAL" clId="{686C5CC5-7FCE-42C6-8C12-F61A126FCB9E}" dt="2026-04-16T04:14:32.676" v="61" actId="478"/>
            <ac:spMkLst>
              <pc:docMk/>
              <pc:sldMasterMk cId="1444570378" sldId="2147483839"/>
              <pc:sldLayoutMk cId="3592608712" sldId="2147483849"/>
              <ac:spMk id="12" creationId="{11441347-750D-EF18-6433-DF749E07DF5D}"/>
            </ac:spMkLst>
          </pc:spChg>
          <pc:spChg chg="add mod ord">
            <ac:chgData name="Nicole Dobrohotoff" userId="2dc4cf58-dc7e-422a-950b-38460c74cb76" providerId="ADAL" clId="{686C5CC5-7FCE-42C6-8C12-F61A126FCB9E}" dt="2026-04-16T06:41:39.063" v="1439" actId="1076"/>
            <ac:spMkLst>
              <pc:docMk/>
              <pc:sldMasterMk cId="1444570378" sldId="2147483839"/>
              <pc:sldLayoutMk cId="3592608712" sldId="2147483849"/>
              <ac:spMk id="14" creationId="{C6CA8324-AD7A-431D-902F-587330666DFC}"/>
            </ac:spMkLst>
          </pc:spChg>
          <pc:grpChg chg="add mod">
            <ac:chgData name="Nicole Dobrohotoff" userId="2dc4cf58-dc7e-422a-950b-38460c74cb76" providerId="ADAL" clId="{686C5CC5-7FCE-42C6-8C12-F61A126FCB9E}" dt="2026-04-16T06:41:46.917" v="1441" actId="1035"/>
            <ac:grpSpMkLst>
              <pc:docMk/>
              <pc:sldMasterMk cId="1444570378" sldId="2147483839"/>
              <pc:sldLayoutMk cId="3592608712" sldId="2147483849"/>
              <ac:grpSpMk id="8" creationId="{35AC63A5-B936-5502-FAC0-C21BEBB9F7B2}"/>
            </ac:grpSpMkLst>
          </pc:grpChg>
          <pc:picChg chg="add del mod">
            <ac:chgData name="Nicole Dobrohotoff" userId="2dc4cf58-dc7e-422a-950b-38460c74cb76" providerId="ADAL" clId="{686C5CC5-7FCE-42C6-8C12-F61A126FCB9E}" dt="2026-04-16T04:36:20.746" v="280" actId="478"/>
            <ac:picMkLst>
              <pc:docMk/>
              <pc:sldMasterMk cId="1444570378" sldId="2147483839"/>
              <pc:sldLayoutMk cId="3592608712" sldId="2147483849"/>
              <ac:picMk id="13" creationId="{7E9A9348-23CE-6878-DA1F-A43C919AA3DE}"/>
            </ac:picMkLst>
          </pc:picChg>
          <pc:picChg chg="add mod">
            <ac:chgData name="Nicole Dobrohotoff" userId="2dc4cf58-dc7e-422a-950b-38460c74cb76" providerId="ADAL" clId="{686C5CC5-7FCE-42C6-8C12-F61A126FCB9E}" dt="2026-04-16T04:37:16.883" v="287" actId="1076"/>
            <ac:picMkLst>
              <pc:docMk/>
              <pc:sldMasterMk cId="1444570378" sldId="2147483839"/>
              <pc:sldLayoutMk cId="3592608712" sldId="2147483849"/>
              <ac:picMk id="16" creationId="{446EB3A6-C448-39F2-0916-9823D34E1625}"/>
            </ac:picMkLst>
          </pc:picChg>
        </pc:sldLayoutChg>
        <pc:sldLayoutChg chg="delSp add mod modTransition">
          <pc:chgData name="Nicole Dobrohotoff" userId="2dc4cf58-dc7e-422a-950b-38460c74cb76" providerId="ADAL" clId="{686C5CC5-7FCE-42C6-8C12-F61A126FCB9E}" dt="2026-04-16T05:57:13.745" v="1101" actId="478"/>
          <pc:sldLayoutMkLst>
            <pc:docMk/>
            <pc:sldMasterMk cId="1444570378" sldId="2147483839"/>
            <pc:sldLayoutMk cId="3632861568" sldId="2147483850"/>
          </pc:sldLayoutMkLst>
          <pc:spChg chg="del">
            <ac:chgData name="Nicole Dobrohotoff" userId="2dc4cf58-dc7e-422a-950b-38460c74cb76" providerId="ADAL" clId="{686C5CC5-7FCE-42C6-8C12-F61A126FCB9E}" dt="2026-04-16T05:57:10.992" v="1100" actId="478"/>
            <ac:spMkLst>
              <pc:docMk/>
              <pc:sldMasterMk cId="1444570378" sldId="2147483839"/>
              <pc:sldLayoutMk cId="3632861568" sldId="2147483850"/>
              <ac:spMk id="14" creationId="{C6CA8324-AD7A-431D-902F-587330666DFC}"/>
            </ac:spMkLst>
          </pc:spChg>
          <pc:grpChg chg="del">
            <ac:chgData name="Nicole Dobrohotoff" userId="2dc4cf58-dc7e-422a-950b-38460c74cb76" providerId="ADAL" clId="{686C5CC5-7FCE-42C6-8C12-F61A126FCB9E}" dt="2026-04-16T05:57:13.745" v="1101" actId="478"/>
            <ac:grpSpMkLst>
              <pc:docMk/>
              <pc:sldMasterMk cId="1444570378" sldId="2147483839"/>
              <pc:sldLayoutMk cId="3632861568" sldId="2147483850"/>
              <ac:grpSpMk id="8" creationId="{35AC63A5-B936-5502-FAC0-C21BEBB9F7B2}"/>
            </ac:grpSpMkLst>
          </pc:gr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Arial" panose="020B0604020202020204" pitchFamily="34" charset="0"/>
              </a:rPr>
              <a:t>4/16/2026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A3A601E1-AFEE-AA40-B9D6-E7C3110FECAB}" type="datetimeFigureOut">
              <a:rPr lang="en-US" smtClean="0"/>
              <a:pPr/>
              <a:t>4/16/2026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0689D6-08F4-9246-8340-6E1C330F9F5D}" type="slidenum">
              <a:rPr lang="en-US" smtClean="0"/>
              <a:pPr/>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audatosiactionplatform.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dirty="0"/>
          </a:p>
        </p:txBody>
      </p:sp>
    </p:spTree>
    <p:extLst>
      <p:ext uri="{BB962C8B-B14F-4D97-AF65-F5344CB8AC3E}">
        <p14:creationId xmlns:p14="http://schemas.microsoft.com/office/powerpoint/2010/main" val="371081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8F0B-DA39-0441-81A8-8B7BBDE8D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4EA69-F483-3CE6-FCF7-39954FD6030B}"/>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3BCA161-27C6-6AC9-3785-CEB5C6DD10BC}"/>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1977A7DB-BA63-4EE8-55A1-9AE27A9C0189}"/>
              </a:ext>
            </a:extLst>
          </p:cNvPr>
          <p:cNvSpPr>
            <a:spLocks noGrp="1"/>
          </p:cNvSpPr>
          <p:nvPr>
            <p:ph type="sldNum" sz="quarter" idx="5"/>
          </p:nvPr>
        </p:nvSpPr>
        <p:spPr/>
        <p:txBody>
          <a:bodyPr/>
          <a:lstStyle/>
          <a:p>
            <a:fld id="{490689D6-08F4-9246-8340-6E1C330F9F5D}" type="slidenum">
              <a:rPr lang="en-US" smtClean="0"/>
              <a:t>13</a:t>
            </a:fld>
            <a:endParaRPr lang="en-US" dirty="0"/>
          </a:p>
        </p:txBody>
      </p:sp>
    </p:spTree>
    <p:extLst>
      <p:ext uri="{BB962C8B-B14F-4D97-AF65-F5344CB8AC3E}">
        <p14:creationId xmlns:p14="http://schemas.microsoft.com/office/powerpoint/2010/main" val="145357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FDF4-DABE-AE1E-396F-2AD975BF1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6DBB9-58DD-0ABE-0CE0-ECD1B11761F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853F324-6899-B6F9-EFF3-BBF32BA1F365}"/>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FFA9EB13-F1C4-B1E8-77BA-D5D232CB6CD8}"/>
              </a:ext>
            </a:extLst>
          </p:cNvPr>
          <p:cNvSpPr>
            <a:spLocks noGrp="1"/>
          </p:cNvSpPr>
          <p:nvPr>
            <p:ph type="sldNum" sz="quarter" idx="5"/>
          </p:nvPr>
        </p:nvSpPr>
        <p:spPr/>
        <p:txBody>
          <a:bodyPr/>
          <a:lstStyle/>
          <a:p>
            <a:fld id="{490689D6-08F4-9246-8340-6E1C330F9F5D}" type="slidenum">
              <a:rPr lang="en-US" smtClean="0"/>
              <a:t>15</a:t>
            </a:fld>
            <a:endParaRPr lang="en-US" dirty="0"/>
          </a:p>
        </p:txBody>
      </p:sp>
    </p:spTree>
    <p:extLst>
      <p:ext uri="{BB962C8B-B14F-4D97-AF65-F5344CB8AC3E}">
        <p14:creationId xmlns:p14="http://schemas.microsoft.com/office/powerpoint/2010/main" val="297061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C4C7C-293F-DDC5-AB6C-568DA4D3D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C797A-9D9F-64BD-FED6-A7FC22D6253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AAE2FC6-1AFA-A228-4F48-54E35B631D97}"/>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88B8083B-9423-FAA2-C520-2D82C57731DA}"/>
              </a:ext>
            </a:extLst>
          </p:cNvPr>
          <p:cNvSpPr>
            <a:spLocks noGrp="1"/>
          </p:cNvSpPr>
          <p:nvPr>
            <p:ph type="sldNum" sz="quarter" idx="5"/>
          </p:nvPr>
        </p:nvSpPr>
        <p:spPr/>
        <p:txBody>
          <a:bodyPr/>
          <a:lstStyle/>
          <a:p>
            <a:fld id="{490689D6-08F4-9246-8340-6E1C330F9F5D}" type="slidenum">
              <a:rPr lang="en-US" smtClean="0"/>
              <a:t>16</a:t>
            </a:fld>
            <a:endParaRPr lang="en-US" dirty="0"/>
          </a:p>
        </p:txBody>
      </p:sp>
    </p:spTree>
    <p:extLst>
      <p:ext uri="{BB962C8B-B14F-4D97-AF65-F5344CB8AC3E}">
        <p14:creationId xmlns:p14="http://schemas.microsoft.com/office/powerpoint/2010/main" val="178307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2739F-C234-ADD9-3F6C-32E18E5DB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1B0A2-D5FE-76B4-6D64-303C3F0A763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583FC6A-5A1C-A414-2944-83FC86C5DF43}"/>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3CB7BFD8-37E2-B720-5388-E12307A2CD99}"/>
              </a:ext>
            </a:extLst>
          </p:cNvPr>
          <p:cNvSpPr>
            <a:spLocks noGrp="1"/>
          </p:cNvSpPr>
          <p:nvPr>
            <p:ph type="sldNum" sz="quarter" idx="5"/>
          </p:nvPr>
        </p:nvSpPr>
        <p:spPr/>
        <p:txBody>
          <a:bodyPr/>
          <a:lstStyle/>
          <a:p>
            <a:fld id="{490689D6-08F4-9246-8340-6E1C330F9F5D}" type="slidenum">
              <a:rPr lang="en-US" smtClean="0"/>
              <a:t>18</a:t>
            </a:fld>
            <a:endParaRPr lang="en-US" dirty="0"/>
          </a:p>
        </p:txBody>
      </p:sp>
    </p:spTree>
    <p:extLst>
      <p:ext uri="{BB962C8B-B14F-4D97-AF65-F5344CB8AC3E}">
        <p14:creationId xmlns:p14="http://schemas.microsoft.com/office/powerpoint/2010/main" val="129943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7C25D-05AE-4DE7-4072-FB6792FC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14845-C45A-11B8-8B24-83E5DDF3743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16F4EFE-2AFD-C202-01AF-6A6159DC8937}"/>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FACF376A-5CF8-B250-356D-D0D15D88DA1D}"/>
              </a:ext>
            </a:extLst>
          </p:cNvPr>
          <p:cNvSpPr>
            <a:spLocks noGrp="1"/>
          </p:cNvSpPr>
          <p:nvPr>
            <p:ph type="sldNum" sz="quarter" idx="5"/>
          </p:nvPr>
        </p:nvSpPr>
        <p:spPr/>
        <p:txBody>
          <a:bodyPr/>
          <a:lstStyle/>
          <a:p>
            <a:fld id="{490689D6-08F4-9246-8340-6E1C330F9F5D}" type="slidenum">
              <a:rPr lang="en-US" smtClean="0"/>
              <a:t>19</a:t>
            </a:fld>
            <a:endParaRPr lang="en-US" dirty="0"/>
          </a:p>
        </p:txBody>
      </p:sp>
    </p:spTree>
    <p:extLst>
      <p:ext uri="{BB962C8B-B14F-4D97-AF65-F5344CB8AC3E}">
        <p14:creationId xmlns:p14="http://schemas.microsoft.com/office/powerpoint/2010/main" val="2670083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B585-CAD3-0855-60FC-0A8FB7E5E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6379C-A632-7678-E62C-E7FB155A29C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7C79E94-A564-04E7-040C-0B7EE20804B0}"/>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59EA873A-E808-4BC4-DA7F-4C2FD48B99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2914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77FD-70E6-774A-4B95-2AAC5EB3D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9CD7C-F46E-530F-96CF-273DAACE852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ADB513D-9489-29C5-7EBD-2E28B6E2795D}"/>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9ABEADBA-CD3D-0E05-48D4-B309F27D60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2287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EED76-21AC-AF53-1BF3-DA5CDB51A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138AB-6E4D-E68A-EC0E-D3089024649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9A4AFC7-6FCB-D26B-7659-E03E78A85EDE}"/>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CE806740-61C5-27F8-1C78-DA46838F80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856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89261-3E13-2FF8-B8C3-9427C7D5F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96C03-3DF9-F2F8-194F-E751DCD92A7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CD71E66-778C-90E0-38EB-8B1D8C3CAA5F}"/>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0914A1BE-20FB-0415-0856-AC48BF49B4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1455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E592B-563C-7AC3-D3C8-9DCBA8167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FDBB4-413B-027A-BF35-D50C73861AE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3583211-CA66-7D76-1ED9-13779CEB1894}"/>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936010C2-3FDA-7CEB-4471-0292A1C466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1762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dirty="0"/>
          </a:p>
        </p:txBody>
      </p:sp>
    </p:spTree>
    <p:extLst>
      <p:ext uri="{BB962C8B-B14F-4D97-AF65-F5344CB8AC3E}">
        <p14:creationId xmlns:p14="http://schemas.microsoft.com/office/powerpoint/2010/main" val="68761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B8332-F61D-E375-5F67-4AEC80F77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1FE5-5A7E-9551-B438-B6BD8AC3E43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A4AB948-72C7-F7F5-2784-26F90BD197E7}"/>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04ECA7AB-DD66-C2B7-C84C-EF43956851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8132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29</a:t>
            </a:fld>
            <a:endParaRPr lang="en-US" dirty="0"/>
          </a:p>
        </p:txBody>
      </p:sp>
    </p:spTree>
    <p:extLst>
      <p:ext uri="{BB962C8B-B14F-4D97-AF65-F5344CB8AC3E}">
        <p14:creationId xmlns:p14="http://schemas.microsoft.com/office/powerpoint/2010/main" val="214998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nSpc>
                <a:spcPct val="130000"/>
              </a:lnSpc>
              <a:spcBef>
                <a:spcPts val="1200"/>
              </a:spcBef>
              <a:spcAft>
                <a:spcPts val="1200"/>
              </a:spcAft>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dirty="0"/>
          </a:p>
        </p:txBody>
      </p:sp>
    </p:spTree>
    <p:extLst>
      <p:ext uri="{BB962C8B-B14F-4D97-AF65-F5344CB8AC3E}">
        <p14:creationId xmlns:p14="http://schemas.microsoft.com/office/powerpoint/2010/main" val="133999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chemeClr val="bg1"/>
                </a:solidFill>
                <a:ea typeface="Roboto Light" panose="02000000000000000000" pitchFamily="2" charset="0"/>
              </a:rPr>
              <a:t>Source: CAFOD</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dirty="0"/>
          </a:p>
        </p:txBody>
      </p:sp>
    </p:spTree>
    <p:extLst>
      <p:ext uri="{BB962C8B-B14F-4D97-AF65-F5344CB8AC3E}">
        <p14:creationId xmlns:p14="http://schemas.microsoft.com/office/powerpoint/2010/main" val="290229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chemeClr val="bg1"/>
                </a:solidFill>
                <a:ea typeface="Roboto Light" panose="02000000000000000000" pitchFamily="2" charset="0"/>
                <a:cs typeface="Arial" panose="020B0604020202020204" pitchFamily="34" charset="0"/>
              </a:rPr>
              <a:t>Source: </a:t>
            </a:r>
            <a:r>
              <a:rPr lang="en-AU" sz="1200" dirty="0">
                <a:solidFill>
                  <a:schemeClr val="bg1"/>
                </a:solidFill>
                <a:ea typeface="Roboto Light"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www.laudatosiactionplatform.org</a:t>
            </a:r>
            <a:endParaRPr lang="en-AU" sz="1200" dirty="0">
              <a:solidFill>
                <a:schemeClr val="bg1"/>
              </a:solidFill>
              <a:ea typeface="Roboto Light" panose="02000000000000000000" pitchFamily="2"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dirty="0"/>
          </a:p>
        </p:txBody>
      </p:sp>
    </p:spTree>
    <p:extLst>
      <p:ext uri="{BB962C8B-B14F-4D97-AF65-F5344CB8AC3E}">
        <p14:creationId xmlns:p14="http://schemas.microsoft.com/office/powerpoint/2010/main" val="283558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7</a:t>
            </a:fld>
            <a:endParaRPr lang="en-US" dirty="0"/>
          </a:p>
        </p:txBody>
      </p:sp>
    </p:spTree>
    <p:extLst>
      <p:ext uri="{BB962C8B-B14F-4D97-AF65-F5344CB8AC3E}">
        <p14:creationId xmlns:p14="http://schemas.microsoft.com/office/powerpoint/2010/main" val="394651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dirty="0"/>
          </a:p>
        </p:txBody>
      </p:sp>
    </p:spTree>
    <p:extLst>
      <p:ext uri="{BB962C8B-B14F-4D97-AF65-F5344CB8AC3E}">
        <p14:creationId xmlns:p14="http://schemas.microsoft.com/office/powerpoint/2010/main" val="288331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5A628-595C-C291-3D4B-B57F25497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F0A74-2D18-CAD8-7259-F97843ABF34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71B7DAD-0761-A2DA-AC44-484544D776F2}"/>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A7F216E3-DDFD-5F8C-58AB-3B62AD13CF24}"/>
              </a:ext>
            </a:extLst>
          </p:cNvPr>
          <p:cNvSpPr>
            <a:spLocks noGrp="1"/>
          </p:cNvSpPr>
          <p:nvPr>
            <p:ph type="sldNum" sz="quarter" idx="5"/>
          </p:nvPr>
        </p:nvSpPr>
        <p:spPr/>
        <p:txBody>
          <a:bodyPr/>
          <a:lstStyle/>
          <a:p>
            <a:fld id="{490689D6-08F4-9246-8340-6E1C330F9F5D}" type="slidenum">
              <a:rPr lang="en-US" smtClean="0"/>
              <a:t>10</a:t>
            </a:fld>
            <a:endParaRPr lang="en-US" dirty="0"/>
          </a:p>
        </p:txBody>
      </p:sp>
    </p:spTree>
    <p:extLst>
      <p:ext uri="{BB962C8B-B14F-4D97-AF65-F5344CB8AC3E}">
        <p14:creationId xmlns:p14="http://schemas.microsoft.com/office/powerpoint/2010/main" val="264106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5814-154C-F0FC-B7A0-F012BA1C3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FCEF9-E05E-64A3-502A-B739809CA55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10B218B-500E-6D6C-432A-69F5335483C1}"/>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2E328AA8-FBC0-67A0-5DEF-2EC67B681C25}"/>
              </a:ext>
            </a:extLst>
          </p:cNvPr>
          <p:cNvSpPr>
            <a:spLocks noGrp="1"/>
          </p:cNvSpPr>
          <p:nvPr>
            <p:ph type="sldNum" sz="quarter" idx="5"/>
          </p:nvPr>
        </p:nvSpPr>
        <p:spPr/>
        <p:txBody>
          <a:bodyPr/>
          <a:lstStyle/>
          <a:p>
            <a:fld id="{490689D6-08F4-9246-8340-6E1C330F9F5D}" type="slidenum">
              <a:rPr lang="en-US" smtClean="0"/>
              <a:t>12</a:t>
            </a:fld>
            <a:endParaRPr lang="en-US" dirty="0"/>
          </a:p>
        </p:txBody>
      </p:sp>
    </p:spTree>
    <p:extLst>
      <p:ext uri="{BB962C8B-B14F-4D97-AF65-F5344CB8AC3E}">
        <p14:creationId xmlns:p14="http://schemas.microsoft.com/office/powerpoint/2010/main" val="3747881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35038C44-3752-3BB2-37D0-532D62A3B04F}"/>
              </a:ext>
            </a:extLst>
          </p:cNvPr>
          <p:cNvSpPr>
            <a:spLocks noGrp="1"/>
          </p:cNvSpPr>
          <p:nvPr>
            <p:ph type="ctrTitle"/>
          </p:nvPr>
        </p:nvSpPr>
        <p:spPr>
          <a:xfrm>
            <a:off x="1395663" y="1747836"/>
            <a:ext cx="9272337" cy="1508126"/>
          </a:xfrm>
        </p:spPr>
        <p:txBody>
          <a:bodyPr lIns="0" anchor="b"/>
          <a:lstStyle>
            <a:lvl1pPr algn="l">
              <a:defRPr sz="3800" b="1" i="0">
                <a:latin typeface="Arial" panose="020B0604020202020204" pitchFamily="34" charset="0"/>
              </a:defRPr>
            </a:lvl1pPr>
          </a:lstStyle>
          <a:p>
            <a:r>
              <a:rPr lang="en-GB" dirty="0"/>
              <a:t>Click to edit Master title style</a:t>
            </a:r>
            <a:endParaRPr lang="en-US" dirty="0"/>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ubtitle 2">
            <a:extLst>
              <a:ext uri="{FF2B5EF4-FFF2-40B4-BE49-F238E27FC236}">
                <a16:creationId xmlns:a16="http://schemas.microsoft.com/office/drawing/2014/main" id="{470FE083-4CE1-F53F-CA91-4BD2B7C28F1D}"/>
              </a:ext>
            </a:extLst>
          </p:cNvPr>
          <p:cNvSpPr>
            <a:spLocks noGrp="1"/>
          </p:cNvSpPr>
          <p:nvPr>
            <p:ph type="subTitle" idx="1"/>
          </p:nvPr>
        </p:nvSpPr>
        <p:spPr>
          <a:xfrm>
            <a:off x="1395663" y="3652834"/>
            <a:ext cx="9272337" cy="1604965"/>
          </a:xfrm>
        </p:spPr>
        <p:txBody>
          <a:bodyPr lIns="0"/>
          <a:lstStyle>
            <a:lvl1pPr marL="0" indent="0" algn="l">
              <a:buNone/>
              <a:defRPr sz="200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pic>
        <p:nvPicPr>
          <p:cNvPr id="13" name="Picture 12">
            <a:extLst>
              <a:ext uri="{FF2B5EF4-FFF2-40B4-BE49-F238E27FC236}">
                <a16:creationId xmlns:a16="http://schemas.microsoft.com/office/drawing/2014/main" id="{D1D01CBE-165B-2F37-FCE4-3D98BE33D00E}"/>
              </a:ext>
            </a:extLst>
          </p:cNvPr>
          <p:cNvPicPr>
            <a:picLocks noChangeAspect="1"/>
          </p:cNvPicPr>
          <p:nvPr userDrawn="1"/>
        </p:nvPicPr>
        <p:blipFill>
          <a:blip>
            <a:alphaModFix amt="10000"/>
            <a:extLst>
              <a:ext uri="{96DAC541-7B7A-43D3-8B79-37D633B846F1}">
                <asvg:svgBlip xmlns:asvg="http://schemas.microsoft.com/office/drawing/2016/SVG/main" r:embed="rId3"/>
              </a:ext>
            </a:extLst>
          </a:blip>
          <a:srcRect r="18757" b="17557"/>
          <a:stretch>
            <a:fillRect/>
          </a:stretch>
        </p:blipFill>
        <p:spPr>
          <a:xfrm>
            <a:off x="8788893" y="3741525"/>
            <a:ext cx="3403107" cy="3116475"/>
          </a:xfrm>
          <a:prstGeom prst="rect">
            <a:avLst/>
          </a:prstGeom>
        </p:spPr>
      </p:pic>
    </p:spTree>
    <p:extLst>
      <p:ext uri="{BB962C8B-B14F-4D97-AF65-F5344CB8AC3E}">
        <p14:creationId xmlns:p14="http://schemas.microsoft.com/office/powerpoint/2010/main" val="180278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4018CA-CFC9-8B8F-F809-022FF03F04A2}"/>
              </a:ext>
            </a:extLst>
          </p:cNvPr>
          <p:cNvSpPr>
            <a:spLocks noGrp="1"/>
          </p:cNvSpPr>
          <p:nvPr>
            <p:ph idx="1"/>
          </p:nvPr>
        </p:nvSpPr>
        <p:spPr>
          <a:xfrm>
            <a:off x="403491" y="1364963"/>
            <a:ext cx="11385018" cy="5071348"/>
          </a:xfrm>
        </p:spPr>
        <p:txBody>
          <a:bodyPr lIns="0">
            <a:noAutofit/>
          </a:bodyPr>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sp>
        <p:nvSpPr>
          <p:cNvPr id="7" name="Title 1">
            <a:extLst>
              <a:ext uri="{FF2B5EF4-FFF2-40B4-BE49-F238E27FC236}">
                <a16:creationId xmlns:a16="http://schemas.microsoft.com/office/drawing/2014/main" id="{2B844C6F-6A91-FFA7-7367-83CDC49481AB}"/>
              </a:ext>
            </a:extLst>
          </p:cNvPr>
          <p:cNvSpPr>
            <a:spLocks noGrp="1"/>
          </p:cNvSpPr>
          <p:nvPr>
            <p:ph type="title"/>
          </p:nvPr>
        </p:nvSpPr>
        <p:spPr>
          <a:xfrm>
            <a:off x="738055" y="298048"/>
            <a:ext cx="10906258" cy="708338"/>
          </a:xfrm>
        </p:spPr>
        <p:txBody>
          <a:bodyPr lIns="0" bIns="0" anchor="ctr" anchorCtr="0">
            <a:normAutofit/>
          </a:bodyPr>
          <a:lstStyle>
            <a:lvl1pPr>
              <a:defRPr sz="3200" b="0" i="0">
                <a:solidFill>
                  <a:schemeClr val="tx1"/>
                </a:solidFill>
                <a:latin typeface="Arial" panose="020B0604020202020204" pitchFamily="34" charset="0"/>
              </a:defRPr>
            </a:lvl1pPr>
          </a:lstStyle>
          <a:p>
            <a:r>
              <a:rPr lang="en-GB" dirty="0"/>
              <a:t>Click to edit Master title style</a:t>
            </a:r>
            <a:endParaRPr lang="en-US" dirty="0"/>
          </a:p>
        </p:txBody>
      </p:sp>
      <p:pic>
        <p:nvPicPr>
          <p:cNvPr id="16" name="Picture 15">
            <a:extLst>
              <a:ext uri="{FF2B5EF4-FFF2-40B4-BE49-F238E27FC236}">
                <a16:creationId xmlns:a16="http://schemas.microsoft.com/office/drawing/2014/main" id="{446EB3A6-C448-39F2-0916-9823D34E16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687" y="6037725"/>
            <a:ext cx="1754822" cy="586147"/>
          </a:xfrm>
          <a:prstGeom prst="rect">
            <a:avLst/>
          </a:prstGeom>
        </p:spPr>
      </p:pic>
    </p:spTree>
    <p:extLst>
      <p:ext uri="{BB962C8B-B14F-4D97-AF65-F5344CB8AC3E}">
        <p14:creationId xmlns:p14="http://schemas.microsoft.com/office/powerpoint/2010/main" val="36328615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844816" y="5143500"/>
            <a:ext cx="3534793" cy="1239000"/>
          </a:xfrm>
          <a:prstGeom prst="rect">
            <a:avLst/>
          </a:prstGeom>
          <a:noFill/>
        </p:spPr>
      </p:pic>
      <p:sp>
        <p:nvSpPr>
          <p:cNvPr id="2" name="Text Placeholder 15">
            <a:extLst>
              <a:ext uri="{FF2B5EF4-FFF2-40B4-BE49-F238E27FC236}">
                <a16:creationId xmlns:a16="http://schemas.microsoft.com/office/drawing/2014/main" id="{3292DC4D-D2FA-BCBF-B897-B11C4E4FA634}"/>
              </a:ext>
            </a:extLst>
          </p:cNvPr>
          <p:cNvSpPr txBox="1">
            <a:spLocks noChangeAspect="1"/>
          </p:cNvSpPr>
          <p:nvPr userDrawn="1"/>
        </p:nvSpPr>
        <p:spPr>
          <a:xfrm>
            <a:off x="4232683" y="1896819"/>
            <a:ext cx="3726634" cy="515167"/>
          </a:xfrm>
          <a:prstGeom prst="rect">
            <a:avLst/>
          </a:prstGeom>
        </p:spPr>
        <p:txBody>
          <a:bodyPr>
            <a:noAutofit/>
          </a:bodyPr>
          <a:lstStyle>
            <a:lvl1pPr marL="0" indent="0" algn="ctr" eaLnBrk="1" hangingPunct="1">
              <a:buFontTx/>
              <a:buNone/>
              <a:defRPr sz="4000" b="1" baseline="0">
                <a:solidFill>
                  <a:schemeClr val="bg1"/>
                </a:solidFill>
                <a:latin typeface="Arial"/>
                <a:ea typeface="+mn-ea"/>
                <a:cs typeface="Arial"/>
              </a:defRPr>
            </a:lvl1pPr>
            <a:lvl2pPr marL="342900" indent="0" eaLnBrk="1" hangingPunct="1">
              <a:buFontTx/>
              <a:buNone/>
              <a:defRPr sz="1050">
                <a:latin typeface=""/>
                <a:ea typeface="+mn-ea"/>
                <a:cs typeface="+mn-cs"/>
              </a:defRPr>
            </a:lvl2pPr>
            <a:lvl3pPr marL="685800" indent="0" eaLnBrk="1" hangingPunct="1">
              <a:buFontTx/>
              <a:buNone/>
              <a:defRPr sz="1050">
                <a:latin typeface=""/>
                <a:ea typeface="+mn-ea"/>
                <a:cs typeface="+mn-cs"/>
              </a:defRPr>
            </a:lvl3pPr>
            <a:lvl4pPr marL="1028700" indent="0" eaLnBrk="1" hangingPunct="1">
              <a:buFontTx/>
              <a:buNone/>
              <a:defRPr sz="1050">
                <a:latin typeface=""/>
                <a:ea typeface="+mn-ea"/>
                <a:cs typeface="+mn-cs"/>
              </a:defRPr>
            </a:lvl4pPr>
            <a:lvl5pPr marL="1371600" indent="0" eaLnBrk="1" hangingPunct="1">
              <a:buFontTx/>
              <a:buNone/>
              <a:defRPr sz="1050">
                <a:latin typeface=""/>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AU" sz="4219" kern="0" dirty="0">
                <a:latin typeface="Arial" panose="020B0604020202020204" pitchFamily="34" charset="0"/>
              </a:rPr>
              <a:t>Thank You</a:t>
            </a:r>
          </a:p>
        </p:txBody>
      </p:sp>
      <p:sp>
        <p:nvSpPr>
          <p:cNvPr id="3" name="bg object 17">
            <a:extLst>
              <a:ext uri="{FF2B5EF4-FFF2-40B4-BE49-F238E27FC236}">
                <a16:creationId xmlns:a16="http://schemas.microsoft.com/office/drawing/2014/main" id="{F899691C-A924-52DA-DABC-26D7459510FE}"/>
              </a:ext>
            </a:extLst>
          </p:cNvPr>
          <p:cNvSpPr>
            <a:spLocks noChangeAspect="1"/>
          </p:cNvSpPr>
          <p:nvPr userDrawn="1"/>
        </p:nvSpPr>
        <p:spPr>
          <a:xfrm>
            <a:off x="4232683" y="1678837"/>
            <a:ext cx="355250" cy="353858"/>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dirty="0">
              <a:latin typeface="Arial" panose="020B0604020202020204" pitchFamily="34" charset="0"/>
            </a:endParaRPr>
          </a:p>
        </p:txBody>
      </p:sp>
      <p:sp>
        <p:nvSpPr>
          <p:cNvPr id="4" name="bg object 21">
            <a:extLst>
              <a:ext uri="{FF2B5EF4-FFF2-40B4-BE49-F238E27FC236}">
                <a16:creationId xmlns:a16="http://schemas.microsoft.com/office/drawing/2014/main" id="{A8DDAE8A-99E6-D089-0969-36B593A040E0}"/>
              </a:ext>
            </a:extLst>
          </p:cNvPr>
          <p:cNvSpPr>
            <a:spLocks noChangeAspect="1"/>
          </p:cNvSpPr>
          <p:nvPr userDrawn="1"/>
        </p:nvSpPr>
        <p:spPr>
          <a:xfrm>
            <a:off x="7596141" y="2239962"/>
            <a:ext cx="248675" cy="248338"/>
          </a:xfrm>
          <a:prstGeom prst="rect">
            <a:avLst/>
          </a:prstGeom>
          <a:blipFill>
            <a:blip r:embed="rId3" cstate="print"/>
            <a:stretch>
              <a:fillRect/>
            </a:stretch>
          </a:blipFill>
        </p:spPr>
        <p:txBody>
          <a:bodyPr wrap="square" lIns="0" tIns="0" rIns="0" bIns="0" rtlCol="0"/>
          <a:lstStyle/>
          <a:p>
            <a:endParaRPr sz="1266" dirty="0">
              <a:latin typeface="Arial" panose="020B0604020202020204" pitchFamily="34" charset="0"/>
            </a:endParaRPr>
          </a:p>
        </p:txBody>
      </p:sp>
      <p:grpSp>
        <p:nvGrpSpPr>
          <p:cNvPr id="5" name="Group 4">
            <a:extLst>
              <a:ext uri="{FF2B5EF4-FFF2-40B4-BE49-F238E27FC236}">
                <a16:creationId xmlns:a16="http://schemas.microsoft.com/office/drawing/2014/main" id="{05E04644-04CA-302A-B20C-84E87BC4C6AD}"/>
              </a:ext>
            </a:extLst>
          </p:cNvPr>
          <p:cNvGrpSpPr>
            <a:grpSpLocks noChangeAspect="1"/>
          </p:cNvGrpSpPr>
          <p:nvPr userDrawn="1"/>
        </p:nvGrpSpPr>
        <p:grpSpPr>
          <a:xfrm>
            <a:off x="4740861" y="2890506"/>
            <a:ext cx="2710279" cy="614984"/>
            <a:chOff x="5226547" y="5186167"/>
            <a:chExt cx="2518643" cy="571500"/>
          </a:xfrm>
        </p:grpSpPr>
        <p:pic>
          <p:nvPicPr>
            <p:cNvPr id="6" name="Picture 5">
              <a:extLst>
                <a:ext uri="{FF2B5EF4-FFF2-40B4-BE49-F238E27FC236}">
                  <a16:creationId xmlns:a16="http://schemas.microsoft.com/office/drawing/2014/main" id="{296DAE9A-DFA3-9526-357B-91ACD4A8CA83}"/>
                </a:ext>
              </a:extLst>
            </p:cNvPr>
            <p:cNvPicPr>
              <a:picLocks noChangeAspect="1"/>
            </p:cNvPicPr>
            <p:nvPr/>
          </p:nvPicPr>
          <p:blipFill>
            <a:blip r:embed="rId4"/>
            <a:stretch>
              <a:fillRect/>
            </a:stretch>
          </p:blipFill>
          <p:spPr>
            <a:xfrm>
              <a:off x="7173690" y="5186167"/>
              <a:ext cx="571500" cy="571500"/>
            </a:xfrm>
            <a:prstGeom prst="rect">
              <a:avLst/>
            </a:prstGeom>
          </p:spPr>
        </p:pic>
        <p:pic>
          <p:nvPicPr>
            <p:cNvPr id="7" name="Picture 6">
              <a:extLst>
                <a:ext uri="{FF2B5EF4-FFF2-40B4-BE49-F238E27FC236}">
                  <a16:creationId xmlns:a16="http://schemas.microsoft.com/office/drawing/2014/main" id="{70EDA9CF-9DCF-5BF5-CFC9-B880288B72BD}"/>
                </a:ext>
              </a:extLst>
            </p:cNvPr>
            <p:cNvPicPr>
              <a:picLocks noChangeAspect="1"/>
            </p:cNvPicPr>
            <p:nvPr/>
          </p:nvPicPr>
          <p:blipFill>
            <a:blip r:embed="rId5"/>
            <a:stretch>
              <a:fillRect/>
            </a:stretch>
          </p:blipFill>
          <p:spPr>
            <a:xfrm>
              <a:off x="6216650" y="5186167"/>
              <a:ext cx="571500" cy="571500"/>
            </a:xfrm>
            <a:prstGeom prst="rect">
              <a:avLst/>
            </a:prstGeom>
          </p:spPr>
        </p:pic>
        <p:pic>
          <p:nvPicPr>
            <p:cNvPr id="9" name="Picture 8">
              <a:extLst>
                <a:ext uri="{FF2B5EF4-FFF2-40B4-BE49-F238E27FC236}">
                  <a16:creationId xmlns:a16="http://schemas.microsoft.com/office/drawing/2014/main" id="{D80B51C8-42F8-13CC-39ED-D35E7CC8C518}"/>
                </a:ext>
              </a:extLst>
            </p:cNvPr>
            <p:cNvPicPr>
              <a:picLocks noChangeAspect="1"/>
            </p:cNvPicPr>
            <p:nvPr/>
          </p:nvPicPr>
          <p:blipFill>
            <a:blip r:embed="rId6"/>
            <a:stretch>
              <a:fillRect/>
            </a:stretch>
          </p:blipFill>
          <p:spPr>
            <a:xfrm>
              <a:off x="5226547" y="5186167"/>
              <a:ext cx="571500" cy="571500"/>
            </a:xfrm>
            <a:prstGeom prst="rect">
              <a:avLst/>
            </a:prstGeom>
          </p:spPr>
        </p:pic>
      </p:grpSp>
      <p:sp>
        <p:nvSpPr>
          <p:cNvPr id="10" name="TextBox 9">
            <a:extLst>
              <a:ext uri="{FF2B5EF4-FFF2-40B4-BE49-F238E27FC236}">
                <a16:creationId xmlns:a16="http://schemas.microsoft.com/office/drawing/2014/main" id="{80CD57FB-87E9-0DB4-BB2E-B941BB29F163}"/>
              </a:ext>
            </a:extLst>
          </p:cNvPr>
          <p:cNvSpPr txBox="1">
            <a:spLocks noChangeAspect="1"/>
          </p:cNvSpPr>
          <p:nvPr userDrawn="1"/>
        </p:nvSpPr>
        <p:spPr>
          <a:xfrm>
            <a:off x="3333628" y="3692028"/>
            <a:ext cx="5524743" cy="351956"/>
          </a:xfrm>
          <a:prstGeom prst="rect">
            <a:avLst/>
          </a:prstGeom>
          <a:noFill/>
        </p:spPr>
        <p:txBody>
          <a:bodyPr wrap="square" rtlCol="0">
            <a:spAutoFit/>
          </a:bodyPr>
          <a:lstStyle/>
          <a:p>
            <a:pPr algn="ctr" defTabSz="241093">
              <a:defRPr/>
            </a:pPr>
            <a:r>
              <a:rPr lang="en-AU" sz="1687" spc="158" dirty="0">
                <a:solidFill>
                  <a:schemeClr val="bg1"/>
                </a:solidFill>
                <a:latin typeface="Arial" panose="020B0604020202020204" pitchFamily="34" charset="0"/>
                <a:ea typeface="Roboto Light" pitchFamily="2" charset="0"/>
                <a:cs typeface="Arial" panose="020B0604020202020204" pitchFamily="34" charset="0"/>
              </a:rPr>
              <a:t>www.caritas.org.au/catholic-earthcare</a:t>
            </a:r>
          </a:p>
        </p:txBody>
      </p:sp>
    </p:spTree>
    <p:extLst>
      <p:ext uri="{BB962C8B-B14F-4D97-AF65-F5344CB8AC3E}">
        <p14:creationId xmlns:p14="http://schemas.microsoft.com/office/powerpoint/2010/main" val="256511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35038C44-3752-3BB2-37D0-532D62A3B04F}"/>
              </a:ext>
            </a:extLst>
          </p:cNvPr>
          <p:cNvSpPr>
            <a:spLocks noGrp="1"/>
          </p:cNvSpPr>
          <p:nvPr>
            <p:ph type="ctrTitle"/>
          </p:nvPr>
        </p:nvSpPr>
        <p:spPr>
          <a:xfrm>
            <a:off x="1395663" y="1747836"/>
            <a:ext cx="9272337" cy="1508126"/>
          </a:xfrm>
        </p:spPr>
        <p:txBody>
          <a:bodyPr lIns="0" anchor="b"/>
          <a:lstStyle>
            <a:lvl1pPr algn="l">
              <a:defRPr sz="3800" b="1" i="0">
                <a:latin typeface="Arial" panose="020B0604020202020204" pitchFamily="34" charset="0"/>
              </a:defRPr>
            </a:lvl1pPr>
          </a:lstStyle>
          <a:p>
            <a:r>
              <a:rPr lang="en-GB" dirty="0"/>
              <a:t>Click to edit Master title style</a:t>
            </a:r>
            <a:endParaRPr lang="en-US" dirty="0"/>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endParaRPr>
          </a:p>
        </p:txBody>
      </p:sp>
      <p:sp>
        <p:nvSpPr>
          <p:cNvPr id="3" name="Subtitle 2">
            <a:extLst>
              <a:ext uri="{FF2B5EF4-FFF2-40B4-BE49-F238E27FC236}">
                <a16:creationId xmlns:a16="http://schemas.microsoft.com/office/drawing/2014/main" id="{470FE083-4CE1-F53F-CA91-4BD2B7C28F1D}"/>
              </a:ext>
            </a:extLst>
          </p:cNvPr>
          <p:cNvSpPr>
            <a:spLocks noGrp="1"/>
          </p:cNvSpPr>
          <p:nvPr>
            <p:ph type="subTitle" idx="1"/>
          </p:nvPr>
        </p:nvSpPr>
        <p:spPr>
          <a:xfrm>
            <a:off x="1395663" y="3652834"/>
            <a:ext cx="9272337" cy="1604965"/>
          </a:xfrm>
        </p:spPr>
        <p:txBody>
          <a:bodyPr lIns="0"/>
          <a:lstStyle>
            <a:lvl1pPr marL="0" indent="0" algn="l">
              <a:buNone/>
              <a:defRPr sz="200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pic>
        <p:nvPicPr>
          <p:cNvPr id="13" name="Picture 12">
            <a:extLst>
              <a:ext uri="{FF2B5EF4-FFF2-40B4-BE49-F238E27FC236}">
                <a16:creationId xmlns:a16="http://schemas.microsoft.com/office/drawing/2014/main" id="{D1D01CBE-165B-2F37-FCE4-3D98BE33D00E}"/>
              </a:ext>
            </a:extLst>
          </p:cNvPr>
          <p:cNvPicPr>
            <a:picLocks noChangeAspect="1"/>
          </p:cNvPicPr>
          <p:nvPr userDrawn="1"/>
        </p:nvPicPr>
        <p:blipFill>
          <a:blip>
            <a:alphaModFix amt="10000"/>
            <a:extLst>
              <a:ext uri="{96DAC541-7B7A-43D3-8B79-37D633B846F1}">
                <asvg:svgBlip xmlns:asvg="http://schemas.microsoft.com/office/drawing/2016/SVG/main" r:embed="rId3"/>
              </a:ext>
            </a:extLst>
          </a:blip>
          <a:srcRect r="18757" b="17557"/>
          <a:stretch>
            <a:fillRect/>
          </a:stretch>
        </p:blipFill>
        <p:spPr>
          <a:xfrm>
            <a:off x="8788893" y="3741525"/>
            <a:ext cx="3403107" cy="3116475"/>
          </a:xfrm>
          <a:prstGeom prst="rect">
            <a:avLst/>
          </a:prstGeom>
        </p:spPr>
      </p:pic>
    </p:spTree>
    <p:extLst>
      <p:ext uri="{BB962C8B-B14F-4D97-AF65-F5344CB8AC3E}">
        <p14:creationId xmlns:p14="http://schemas.microsoft.com/office/powerpoint/2010/main" val="195004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1650163-B9AF-F9B1-D2C5-35707B1E257A}"/>
              </a:ext>
            </a:extLst>
          </p:cNvPr>
          <p:cNvSpPr/>
          <p:nvPr userDrawn="1"/>
        </p:nvSpPr>
        <p:spPr>
          <a:xfrm>
            <a:off x="0" y="-4762"/>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E034DFF2-50F0-7A64-03C9-80F40FE1202D}"/>
              </a:ext>
            </a:extLst>
          </p:cNvPr>
          <p:cNvSpPr>
            <a:spLocks noGrp="1"/>
          </p:cNvSpPr>
          <p:nvPr>
            <p:ph type="title"/>
          </p:nvPr>
        </p:nvSpPr>
        <p:spPr>
          <a:xfrm>
            <a:off x="831850" y="1709738"/>
            <a:ext cx="10521950" cy="1482641"/>
          </a:xfrm>
        </p:spPr>
        <p:txBody>
          <a:bodyPr lIns="0" anchor="b"/>
          <a:lstStyle>
            <a:lvl1pPr>
              <a:defRPr sz="3800" b="1" i="0">
                <a:solidFill>
                  <a:schemeClr val="tx2"/>
                </a:solidFill>
                <a:latin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D39202-DEF6-7DEF-892D-F2DF1BEC49FC}"/>
              </a:ext>
            </a:extLst>
          </p:cNvPr>
          <p:cNvSpPr>
            <a:spLocks noGrp="1"/>
          </p:cNvSpPr>
          <p:nvPr>
            <p:ph type="body" idx="1"/>
          </p:nvPr>
        </p:nvSpPr>
        <p:spPr>
          <a:xfrm>
            <a:off x="1171074" y="3771316"/>
            <a:ext cx="10182725" cy="2565316"/>
          </a:xfrm>
        </p:spPr>
        <p:txBody>
          <a:bodyPr lIns="0" tIns="0"/>
          <a:lstStyle>
            <a:lvl1pPr marL="0" indent="0">
              <a:buNone/>
              <a:defRPr sz="2000">
                <a:solidFill>
                  <a:schemeClr val="tx1">
                    <a:tint val="82000"/>
                  </a:schemeClr>
                </a:solidFill>
                <a:latin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pic>
        <p:nvPicPr>
          <p:cNvPr id="4" name="Picture 7">
            <a:extLst>
              <a:ext uri="{FF2B5EF4-FFF2-40B4-BE49-F238E27FC236}">
                <a16:creationId xmlns:a16="http://schemas.microsoft.com/office/drawing/2014/main" id="{5A08F6B8-6B77-E6D9-1346-ACE8893260C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spTree>
    <p:extLst>
      <p:ext uri="{BB962C8B-B14F-4D97-AF65-F5344CB8AC3E}">
        <p14:creationId xmlns:p14="http://schemas.microsoft.com/office/powerpoint/2010/main" val="379977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1650163-B9AF-F9B1-D2C5-35707B1E257A}"/>
              </a:ext>
            </a:extLst>
          </p:cNvPr>
          <p:cNvSpPr/>
          <p:nvPr userDrawn="1"/>
        </p:nvSpPr>
        <p:spPr>
          <a:xfrm>
            <a:off x="0" y="-4762"/>
            <a:ext cx="12192000" cy="3429000"/>
          </a:xfrm>
          <a:prstGeom prst="round1Rect">
            <a:avLst>
              <a:gd name="adj" fmla="val 48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E034DFF2-50F0-7A64-03C9-80F40FE1202D}"/>
              </a:ext>
            </a:extLst>
          </p:cNvPr>
          <p:cNvSpPr>
            <a:spLocks noGrp="1"/>
          </p:cNvSpPr>
          <p:nvPr>
            <p:ph type="title"/>
          </p:nvPr>
        </p:nvSpPr>
        <p:spPr>
          <a:xfrm>
            <a:off x="831850" y="1709738"/>
            <a:ext cx="10521950" cy="1482641"/>
          </a:xfrm>
        </p:spPr>
        <p:txBody>
          <a:bodyPr lIns="0" anchor="b"/>
          <a:lstStyle>
            <a:lvl1pPr>
              <a:defRPr sz="3800" b="1" i="0">
                <a:solidFill>
                  <a:schemeClr val="bg1"/>
                </a:solidFill>
                <a:latin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D39202-DEF6-7DEF-892D-F2DF1BEC49FC}"/>
              </a:ext>
            </a:extLst>
          </p:cNvPr>
          <p:cNvSpPr>
            <a:spLocks noGrp="1"/>
          </p:cNvSpPr>
          <p:nvPr>
            <p:ph type="body" idx="1"/>
          </p:nvPr>
        </p:nvSpPr>
        <p:spPr>
          <a:xfrm>
            <a:off x="1171074" y="3771316"/>
            <a:ext cx="10182725" cy="2565316"/>
          </a:xfrm>
        </p:spPr>
        <p:txBody>
          <a:bodyPr lIns="0" tIns="0"/>
          <a:lstStyle>
            <a:lvl1pPr marL="0" indent="0">
              <a:buNone/>
              <a:defRPr sz="2200">
                <a:solidFill>
                  <a:schemeClr val="tx1">
                    <a:tint val="82000"/>
                  </a:schemeClr>
                </a:solidFill>
                <a:latin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grpSp>
        <p:nvGrpSpPr>
          <p:cNvPr id="4" name="Group 3">
            <a:extLst>
              <a:ext uri="{FF2B5EF4-FFF2-40B4-BE49-F238E27FC236}">
                <a16:creationId xmlns:a16="http://schemas.microsoft.com/office/drawing/2014/main" id="{58610CC9-6532-974E-F395-B679E423F303}"/>
              </a:ext>
            </a:extLst>
          </p:cNvPr>
          <p:cNvGrpSpPr/>
          <p:nvPr userDrawn="1"/>
        </p:nvGrpSpPr>
        <p:grpSpPr>
          <a:xfrm>
            <a:off x="762000" y="3771316"/>
            <a:ext cx="152400" cy="645152"/>
            <a:chOff x="762000" y="3771316"/>
            <a:chExt cx="152400" cy="645152"/>
          </a:xfrm>
        </p:grpSpPr>
        <p:sp>
          <p:nvSpPr>
            <p:cNvPr id="9" name="Oval 8">
              <a:extLst>
                <a:ext uri="{FF2B5EF4-FFF2-40B4-BE49-F238E27FC236}">
                  <a16:creationId xmlns:a16="http://schemas.microsoft.com/office/drawing/2014/main" id="{7B26C8BE-D028-466F-D27E-D00752E12121}"/>
                </a:ext>
              </a:extLst>
            </p:cNvPr>
            <p:cNvSpPr/>
            <p:nvPr userDrawn="1"/>
          </p:nvSpPr>
          <p:spPr>
            <a:xfrm>
              <a:off x="762000" y="3771316"/>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3D429D01-DBEF-0B91-80D4-4D6AE719A7EE}"/>
                </a:ext>
              </a:extLst>
            </p:cNvPr>
            <p:cNvSpPr/>
            <p:nvPr userDrawn="1"/>
          </p:nvSpPr>
          <p:spPr>
            <a:xfrm>
              <a:off x="762000" y="4264068"/>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a:extLst>
                <a:ext uri="{FF2B5EF4-FFF2-40B4-BE49-F238E27FC236}">
                  <a16:creationId xmlns:a16="http://schemas.microsoft.com/office/drawing/2014/main" id="{69ADC5EA-D497-BE1E-031B-7A239997EFC8}"/>
                </a:ext>
              </a:extLst>
            </p:cNvPr>
            <p:cNvSpPr/>
            <p:nvPr userDrawn="1"/>
          </p:nvSpPr>
          <p:spPr>
            <a:xfrm>
              <a:off x="762000" y="4017692"/>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5" name="Picture 7">
            <a:extLst>
              <a:ext uri="{FF2B5EF4-FFF2-40B4-BE49-F238E27FC236}">
                <a16:creationId xmlns:a16="http://schemas.microsoft.com/office/drawing/2014/main" id="{AEFCF2A0-19E4-C3E5-7E1B-A8BF74B8D9A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spTree>
    <p:extLst>
      <p:ext uri="{BB962C8B-B14F-4D97-AF65-F5344CB8AC3E}">
        <p14:creationId xmlns:p14="http://schemas.microsoft.com/office/powerpoint/2010/main" val="44272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738055" y="466726"/>
            <a:ext cx="10906258" cy="708338"/>
          </a:xfrm>
        </p:spPr>
        <p:txBody>
          <a:bodyPr lIns="0" bIns="0" anchor="b" anchorCtr="0"/>
          <a:lstStyle>
            <a:lvl1pPr>
              <a:defRPr sz="3200" b="0" i="0">
                <a:solidFill>
                  <a:schemeClr val="accent4"/>
                </a:solidFill>
                <a:latin typeface="Arial" panose="020B0604020202020204" pitchFamily="34" charset="0"/>
              </a:defRPr>
            </a:lvl1pPr>
          </a:lstStyle>
          <a:p>
            <a:r>
              <a:rPr lang="en-GB" dirty="0"/>
              <a:t>Click to edit Master title style</a:t>
            </a:r>
            <a:endParaRPr lang="en-US" dirty="0"/>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738055" y="1507959"/>
            <a:ext cx="3348169" cy="4267200"/>
          </a:xfrm>
        </p:spPr>
        <p:txBody>
          <a:bodyPr lIns="0"/>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sp>
        <p:nvSpPr>
          <p:cNvPr id="8" name="Round Single Corner of Rectangle 7">
            <a:extLst>
              <a:ext uri="{FF2B5EF4-FFF2-40B4-BE49-F238E27FC236}">
                <a16:creationId xmlns:a16="http://schemas.microsoft.com/office/drawing/2014/main" id="{8ECF16D6-3267-18BC-5FA3-DF465C6038D6}"/>
              </a:ext>
            </a:extLst>
          </p:cNvPr>
          <p:cNvSpPr/>
          <p:nvPr userDrawn="1"/>
        </p:nvSpPr>
        <p:spPr>
          <a:xfrm rot="10800000">
            <a:off x="4459704" y="1346200"/>
            <a:ext cx="7732295" cy="5511800"/>
          </a:xfrm>
          <a:prstGeom prst="round1Rect">
            <a:avLst>
              <a:gd name="adj" fmla="val 13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Picture Placeholder 2">
            <a:extLst>
              <a:ext uri="{FF2B5EF4-FFF2-40B4-BE49-F238E27FC236}">
                <a16:creationId xmlns:a16="http://schemas.microsoft.com/office/drawing/2014/main" id="{528357E4-329B-90C7-613F-728B1415D8B6}"/>
              </a:ext>
            </a:extLst>
          </p:cNvPr>
          <p:cNvSpPr>
            <a:spLocks noGrp="1"/>
          </p:cNvSpPr>
          <p:nvPr>
            <p:ph type="pic" idx="10"/>
          </p:nvPr>
        </p:nvSpPr>
        <p:spPr>
          <a:xfrm>
            <a:off x="4858791" y="1636295"/>
            <a:ext cx="6785522" cy="43628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Footer Placeholder 5">
            <a:extLst>
              <a:ext uri="{FF2B5EF4-FFF2-40B4-BE49-F238E27FC236}">
                <a16:creationId xmlns:a16="http://schemas.microsoft.com/office/drawing/2014/main" id="{93866473-03F9-7816-58D5-43B802DD894B}"/>
              </a:ext>
            </a:extLst>
          </p:cNvPr>
          <p:cNvSpPr>
            <a:spLocks noGrp="1"/>
          </p:cNvSpPr>
          <p:nvPr>
            <p:ph type="ftr" sz="quarter" idx="11"/>
          </p:nvPr>
        </p:nvSpPr>
        <p:spPr>
          <a:xfrm>
            <a:off x="4858791" y="6314272"/>
            <a:ext cx="6785522" cy="193201"/>
          </a:xfrm>
        </p:spPr>
        <p:txBody>
          <a:bodyPr/>
          <a:lstStyle>
            <a:lvl1pPr algn="r">
              <a:defRPr sz="900" b="0" i="0">
                <a:latin typeface="Arial" panose="020B0604020202020204" pitchFamily="34" charset="0"/>
              </a:defRPr>
            </a:lvl1pPr>
          </a:lstStyle>
          <a:p>
            <a:endParaRPr lang="en-US" dirty="0"/>
          </a:p>
        </p:txBody>
      </p:sp>
      <p:grpSp>
        <p:nvGrpSpPr>
          <p:cNvPr id="5" name="Group 4">
            <a:extLst>
              <a:ext uri="{FF2B5EF4-FFF2-40B4-BE49-F238E27FC236}">
                <a16:creationId xmlns:a16="http://schemas.microsoft.com/office/drawing/2014/main" id="{8842A8C8-1B05-564C-EE56-2C724573576D}"/>
              </a:ext>
            </a:extLst>
          </p:cNvPr>
          <p:cNvGrpSpPr/>
          <p:nvPr userDrawn="1"/>
        </p:nvGrpSpPr>
        <p:grpSpPr>
          <a:xfrm>
            <a:off x="403491" y="529911"/>
            <a:ext cx="152400" cy="645152"/>
            <a:chOff x="403491" y="390525"/>
            <a:chExt cx="152400" cy="645152"/>
          </a:xfrm>
        </p:grpSpPr>
        <p:sp>
          <p:nvSpPr>
            <p:cNvPr id="9" name="Oval 8">
              <a:extLst>
                <a:ext uri="{FF2B5EF4-FFF2-40B4-BE49-F238E27FC236}">
                  <a16:creationId xmlns:a16="http://schemas.microsoft.com/office/drawing/2014/main" id="{A606592F-C16E-1794-683F-7DD927BAB101}"/>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FF9BD35B-94A7-3BCA-6A46-9A0AA75EF67D}"/>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a:extLst>
                <a:ext uri="{FF2B5EF4-FFF2-40B4-BE49-F238E27FC236}">
                  <a16:creationId xmlns:a16="http://schemas.microsoft.com/office/drawing/2014/main" id="{359186A9-AF97-6BCE-56F9-C5FE181453D5}"/>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7" name="Picture 5">
            <a:extLst>
              <a:ext uri="{FF2B5EF4-FFF2-40B4-BE49-F238E27FC236}">
                <a16:creationId xmlns:a16="http://schemas.microsoft.com/office/drawing/2014/main" id="{EAA23A6F-D66F-5A41-1470-C2021931DBA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383317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738055" y="466726"/>
            <a:ext cx="10906258" cy="708338"/>
          </a:xfrm>
        </p:spPr>
        <p:txBody>
          <a:bodyPr lIns="0" bIns="0" anchor="b" anchorCtr="0"/>
          <a:lstStyle>
            <a:lvl1pPr>
              <a:defRPr sz="3200" b="0" i="0">
                <a:solidFill>
                  <a:schemeClr val="tx1"/>
                </a:solidFill>
                <a:latin typeface="Arial" panose="020B0604020202020204" pitchFamily="34" charset="0"/>
              </a:defRPr>
            </a:lvl1pPr>
          </a:lstStyle>
          <a:p>
            <a:r>
              <a:rPr lang="en-GB" dirty="0"/>
              <a:t>Click to edit Master title style</a:t>
            </a:r>
            <a:endParaRPr lang="en-US" dirty="0"/>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738055" y="1471614"/>
            <a:ext cx="10906258" cy="4457700"/>
          </a:xfrm>
        </p:spPr>
        <p:txBody>
          <a:bodyPr/>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grpSp>
        <p:nvGrpSpPr>
          <p:cNvPr id="3" name="Group 2">
            <a:extLst>
              <a:ext uri="{FF2B5EF4-FFF2-40B4-BE49-F238E27FC236}">
                <a16:creationId xmlns:a16="http://schemas.microsoft.com/office/drawing/2014/main" id="{4CF5B870-15DD-F2D8-D348-6845B7192FD0}"/>
              </a:ext>
            </a:extLst>
          </p:cNvPr>
          <p:cNvGrpSpPr/>
          <p:nvPr userDrawn="1"/>
        </p:nvGrpSpPr>
        <p:grpSpPr>
          <a:xfrm>
            <a:off x="403491" y="529911"/>
            <a:ext cx="152400" cy="645152"/>
            <a:chOff x="403491" y="390525"/>
            <a:chExt cx="152400" cy="645152"/>
          </a:xfrm>
        </p:grpSpPr>
        <p:sp>
          <p:nvSpPr>
            <p:cNvPr id="4" name="Oval 3">
              <a:extLst>
                <a:ext uri="{FF2B5EF4-FFF2-40B4-BE49-F238E27FC236}">
                  <a16:creationId xmlns:a16="http://schemas.microsoft.com/office/drawing/2014/main" id="{7D708557-1703-9C82-5804-49381CC0F57E}"/>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Oval 4">
              <a:extLst>
                <a:ext uri="{FF2B5EF4-FFF2-40B4-BE49-F238E27FC236}">
                  <a16:creationId xmlns:a16="http://schemas.microsoft.com/office/drawing/2014/main" id="{83B70FB8-E402-0BF9-14AA-56331A331C85}"/>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Oval 7">
              <a:extLst>
                <a:ext uri="{FF2B5EF4-FFF2-40B4-BE49-F238E27FC236}">
                  <a16:creationId xmlns:a16="http://schemas.microsoft.com/office/drawing/2014/main" id="{FF4FE56F-80B4-BEA2-DF1C-673C2E212710}"/>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7" name="Picture 5">
            <a:extLst>
              <a:ext uri="{FF2B5EF4-FFF2-40B4-BE49-F238E27FC236}">
                <a16:creationId xmlns:a16="http://schemas.microsoft.com/office/drawing/2014/main" id="{8C315034-DAFF-C5C8-105C-71F789F7CC5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367229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23" name="Round Single Corner of Rectangle 22">
            <a:extLst>
              <a:ext uri="{FF2B5EF4-FFF2-40B4-BE49-F238E27FC236}">
                <a16:creationId xmlns:a16="http://schemas.microsoft.com/office/drawing/2014/main" id="{A1F4E8FD-C4B9-3AFE-229E-FF60844453A8}"/>
              </a:ext>
            </a:extLst>
          </p:cNvPr>
          <p:cNvSpPr/>
          <p:nvPr userDrawn="1"/>
        </p:nvSpPr>
        <p:spPr>
          <a:xfrm rot="5400000" flipH="1">
            <a:off x="-1515355" y="1515353"/>
            <a:ext cx="6858000" cy="3827294"/>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491679" y="1065147"/>
            <a:ext cx="2905258" cy="4846555"/>
          </a:xfrm>
        </p:spPr>
        <p:txBody>
          <a:bodyPr lIns="0" tIns="0" bIns="0" anchor="t" anchorCtr="0"/>
          <a:lstStyle>
            <a:lvl1pPr>
              <a:defRPr sz="2800" b="0" i="0">
                <a:solidFill>
                  <a:schemeClr val="tx1"/>
                </a:solidFill>
                <a:latin typeface="Arial" panose="020B0604020202020204" pitchFamily="34" charset="0"/>
              </a:defRPr>
            </a:lvl1pPr>
          </a:lstStyle>
          <a:p>
            <a:r>
              <a:rPr lang="en-GB" dirty="0"/>
              <a:t>Click to edit Master title style</a:t>
            </a:r>
            <a:endParaRPr lang="en-US" dirty="0"/>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4260811" y="634686"/>
            <a:ext cx="7439510" cy="5794690"/>
          </a:xfrm>
        </p:spPr>
        <p:txBody>
          <a:bodyPr lIns="0" tIns="0"/>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grpSp>
        <p:nvGrpSpPr>
          <p:cNvPr id="4" name="Group 3">
            <a:extLst>
              <a:ext uri="{FF2B5EF4-FFF2-40B4-BE49-F238E27FC236}">
                <a16:creationId xmlns:a16="http://schemas.microsoft.com/office/drawing/2014/main" id="{08266CEB-B306-9A8C-96C2-F1297C0A35CE}"/>
              </a:ext>
            </a:extLst>
          </p:cNvPr>
          <p:cNvGrpSpPr/>
          <p:nvPr userDrawn="1"/>
        </p:nvGrpSpPr>
        <p:grpSpPr>
          <a:xfrm>
            <a:off x="3845068" y="609708"/>
            <a:ext cx="152400" cy="645152"/>
            <a:chOff x="403491" y="529911"/>
            <a:chExt cx="152400" cy="645152"/>
          </a:xfrm>
        </p:grpSpPr>
        <p:sp>
          <p:nvSpPr>
            <p:cNvPr id="5" name="Oval 4">
              <a:extLst>
                <a:ext uri="{FF2B5EF4-FFF2-40B4-BE49-F238E27FC236}">
                  <a16:creationId xmlns:a16="http://schemas.microsoft.com/office/drawing/2014/main" id="{19FF366C-E925-C184-0056-8BB6813DE22D}"/>
                </a:ext>
              </a:extLst>
            </p:cNvPr>
            <p:cNvSpPr/>
            <p:nvPr userDrawn="1"/>
          </p:nvSpPr>
          <p:spPr>
            <a:xfrm>
              <a:off x="403491" y="529911"/>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Oval 7">
              <a:extLst>
                <a:ext uri="{FF2B5EF4-FFF2-40B4-BE49-F238E27FC236}">
                  <a16:creationId xmlns:a16="http://schemas.microsoft.com/office/drawing/2014/main" id="{B9242A40-3D71-5B2B-EE4B-B0FCAF58DACC}"/>
                </a:ext>
              </a:extLst>
            </p:cNvPr>
            <p:cNvSpPr/>
            <p:nvPr userDrawn="1"/>
          </p:nvSpPr>
          <p:spPr>
            <a:xfrm>
              <a:off x="403491" y="1022663"/>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7EA9FD71-CCB8-172A-1364-968F235FF03F}"/>
                </a:ext>
              </a:extLst>
            </p:cNvPr>
            <p:cNvSpPr/>
            <p:nvPr userDrawn="1"/>
          </p:nvSpPr>
          <p:spPr>
            <a:xfrm>
              <a:off x="403491" y="776287"/>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7" name="TextBox 16">
            <a:extLst>
              <a:ext uri="{FF2B5EF4-FFF2-40B4-BE49-F238E27FC236}">
                <a16:creationId xmlns:a16="http://schemas.microsoft.com/office/drawing/2014/main" id="{0BBC5C02-5E36-4433-4CC5-32A64425BCBB}"/>
              </a:ext>
            </a:extLst>
          </p:cNvPr>
          <p:cNvSpPr txBox="1"/>
          <p:nvPr userDrawn="1"/>
        </p:nvSpPr>
        <p:spPr>
          <a:xfrm>
            <a:off x="3946358" y="7828547"/>
            <a:ext cx="184731" cy="369332"/>
          </a:xfrm>
          <a:prstGeom prst="rect">
            <a:avLst/>
          </a:prstGeom>
          <a:noFill/>
        </p:spPr>
        <p:txBody>
          <a:bodyPr wrap="none" rtlCol="0">
            <a:spAutoFit/>
          </a:bodyPr>
          <a:lstStyle/>
          <a:p>
            <a:endParaRPr lang="en-US" dirty="0">
              <a:latin typeface="Arial" panose="020B0604020202020204" pitchFamily="34" charset="0"/>
            </a:endParaRPr>
          </a:p>
        </p:txBody>
      </p:sp>
      <p:grpSp>
        <p:nvGrpSpPr>
          <p:cNvPr id="19" name="Group 18">
            <a:extLst>
              <a:ext uri="{FF2B5EF4-FFF2-40B4-BE49-F238E27FC236}">
                <a16:creationId xmlns:a16="http://schemas.microsoft.com/office/drawing/2014/main" id="{9EED501C-87A7-0F6F-AA4F-CBEE8C4B1457}"/>
              </a:ext>
            </a:extLst>
          </p:cNvPr>
          <p:cNvGrpSpPr/>
          <p:nvPr userDrawn="1"/>
        </p:nvGrpSpPr>
        <p:grpSpPr>
          <a:xfrm rot="16200000">
            <a:off x="738055" y="363777"/>
            <a:ext cx="152400" cy="645152"/>
            <a:chOff x="403491" y="390525"/>
            <a:chExt cx="152400" cy="645152"/>
          </a:xfrm>
        </p:grpSpPr>
        <p:sp>
          <p:nvSpPr>
            <p:cNvPr id="20" name="Oval 19">
              <a:extLst>
                <a:ext uri="{FF2B5EF4-FFF2-40B4-BE49-F238E27FC236}">
                  <a16:creationId xmlns:a16="http://schemas.microsoft.com/office/drawing/2014/main" id="{02ECAD99-1D95-224B-ECFD-1D0024A830FD}"/>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Oval 20">
              <a:extLst>
                <a:ext uri="{FF2B5EF4-FFF2-40B4-BE49-F238E27FC236}">
                  <a16:creationId xmlns:a16="http://schemas.microsoft.com/office/drawing/2014/main" id="{CEFE6899-43C3-5772-7C15-C977E7511CB3}"/>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Oval 21">
              <a:extLst>
                <a:ext uri="{FF2B5EF4-FFF2-40B4-BE49-F238E27FC236}">
                  <a16:creationId xmlns:a16="http://schemas.microsoft.com/office/drawing/2014/main" id="{4D73F3D9-B07D-F164-6CD9-81E362CE96CD}"/>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3" name="Picture 5">
            <a:extLst>
              <a:ext uri="{FF2B5EF4-FFF2-40B4-BE49-F238E27FC236}">
                <a16:creationId xmlns:a16="http://schemas.microsoft.com/office/drawing/2014/main" id="{5AEF563C-0611-181F-E168-EA27B9918C1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195239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491679" y="852487"/>
            <a:ext cx="2905258" cy="3962399"/>
          </a:xfrm>
        </p:spPr>
        <p:txBody>
          <a:bodyPr lIns="0" tIns="0" bIns="0" anchor="t" anchorCtr="0">
            <a:noAutofit/>
          </a:bodyPr>
          <a:lstStyle>
            <a:lvl1pPr>
              <a:defRPr sz="2800" b="0" i="0">
                <a:solidFill>
                  <a:schemeClr val="tx1"/>
                </a:solidFill>
                <a:latin typeface="Arial" panose="020B0604020202020204" pitchFamily="34" charset="0"/>
              </a:defRPr>
            </a:lvl1pPr>
          </a:lstStyle>
          <a:p>
            <a:r>
              <a:rPr lang="en-GB" dirty="0"/>
              <a:t>Click to edit Master title style</a:t>
            </a:r>
            <a:endParaRPr lang="en-US" dirty="0"/>
          </a:p>
        </p:txBody>
      </p:sp>
      <p:sp>
        <p:nvSpPr>
          <p:cNvPr id="3" name="Rounded Rectangle 2">
            <a:extLst>
              <a:ext uri="{FF2B5EF4-FFF2-40B4-BE49-F238E27FC236}">
                <a16:creationId xmlns:a16="http://schemas.microsoft.com/office/drawing/2014/main" id="{C0F42E5F-7DAC-C256-70BB-896998456CED}"/>
              </a:ext>
            </a:extLst>
          </p:cNvPr>
          <p:cNvSpPr/>
          <p:nvPr userDrawn="1"/>
        </p:nvSpPr>
        <p:spPr>
          <a:xfrm>
            <a:off x="4131089" y="455455"/>
            <a:ext cx="7569232" cy="5947090"/>
          </a:xfrm>
          <a:prstGeom prst="roundRect">
            <a:avLst>
              <a:gd name="adj" fmla="val 898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0BBC5C02-5E36-4433-4CC5-32A64425BCBB}"/>
              </a:ext>
            </a:extLst>
          </p:cNvPr>
          <p:cNvSpPr txBox="1"/>
          <p:nvPr userDrawn="1"/>
        </p:nvSpPr>
        <p:spPr>
          <a:xfrm>
            <a:off x="3946358" y="7828547"/>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10" name="Picture Placeholder 2">
            <a:extLst>
              <a:ext uri="{FF2B5EF4-FFF2-40B4-BE49-F238E27FC236}">
                <a16:creationId xmlns:a16="http://schemas.microsoft.com/office/drawing/2014/main" id="{08DC4189-94BC-8212-2083-1C238A5EEDA5}"/>
              </a:ext>
            </a:extLst>
          </p:cNvPr>
          <p:cNvSpPr>
            <a:spLocks noGrp="1"/>
          </p:cNvSpPr>
          <p:nvPr>
            <p:ph type="pic" idx="1"/>
          </p:nvPr>
        </p:nvSpPr>
        <p:spPr>
          <a:xfrm>
            <a:off x="4508120" y="827400"/>
            <a:ext cx="6785522" cy="5281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11" name="Footer Placeholder 5">
            <a:extLst>
              <a:ext uri="{FF2B5EF4-FFF2-40B4-BE49-F238E27FC236}">
                <a16:creationId xmlns:a16="http://schemas.microsoft.com/office/drawing/2014/main" id="{9DF504FB-55D6-A411-CBF4-08D931C4CDE3}"/>
              </a:ext>
            </a:extLst>
          </p:cNvPr>
          <p:cNvSpPr>
            <a:spLocks noGrp="1"/>
          </p:cNvSpPr>
          <p:nvPr>
            <p:ph type="ftr" sz="quarter" idx="11"/>
          </p:nvPr>
        </p:nvSpPr>
        <p:spPr>
          <a:xfrm>
            <a:off x="4508120" y="6454688"/>
            <a:ext cx="6785522" cy="193201"/>
          </a:xfrm>
        </p:spPr>
        <p:txBody>
          <a:bodyPr rIns="0"/>
          <a:lstStyle>
            <a:lvl1pPr algn="r">
              <a:defRPr sz="900" b="0" i="0">
                <a:latin typeface="Arial" panose="020B0604020202020204" pitchFamily="34" charset="0"/>
              </a:defRPr>
            </a:lvl1pPr>
          </a:lstStyle>
          <a:p>
            <a:endParaRPr lang="en-US" dirty="0"/>
          </a:p>
        </p:txBody>
      </p:sp>
      <p:grpSp>
        <p:nvGrpSpPr>
          <p:cNvPr id="16" name="Group 15">
            <a:extLst>
              <a:ext uri="{FF2B5EF4-FFF2-40B4-BE49-F238E27FC236}">
                <a16:creationId xmlns:a16="http://schemas.microsoft.com/office/drawing/2014/main" id="{BC1FE473-8665-57F8-E8FC-2B1672D3B3D3}"/>
              </a:ext>
            </a:extLst>
          </p:cNvPr>
          <p:cNvGrpSpPr/>
          <p:nvPr userDrawn="1"/>
        </p:nvGrpSpPr>
        <p:grpSpPr>
          <a:xfrm rot="16200000">
            <a:off x="661855" y="235910"/>
            <a:ext cx="152400" cy="645152"/>
            <a:chOff x="403491" y="390525"/>
            <a:chExt cx="152400" cy="645152"/>
          </a:xfrm>
        </p:grpSpPr>
        <p:sp>
          <p:nvSpPr>
            <p:cNvPr id="18" name="Oval 17">
              <a:extLst>
                <a:ext uri="{FF2B5EF4-FFF2-40B4-BE49-F238E27FC236}">
                  <a16:creationId xmlns:a16="http://schemas.microsoft.com/office/drawing/2014/main" id="{A7154347-34D1-9D84-36B7-C99112B45949}"/>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Oval 18">
              <a:extLst>
                <a:ext uri="{FF2B5EF4-FFF2-40B4-BE49-F238E27FC236}">
                  <a16:creationId xmlns:a16="http://schemas.microsoft.com/office/drawing/2014/main" id="{3A475C7F-11F0-B304-521B-09E38C53665D}"/>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Oval 19">
              <a:extLst>
                <a:ext uri="{FF2B5EF4-FFF2-40B4-BE49-F238E27FC236}">
                  <a16:creationId xmlns:a16="http://schemas.microsoft.com/office/drawing/2014/main" id="{4E2ED01D-D53B-2443-B091-8C6980D8A3F9}"/>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4" name="Picture 5">
            <a:extLst>
              <a:ext uri="{FF2B5EF4-FFF2-40B4-BE49-F238E27FC236}">
                <a16:creationId xmlns:a16="http://schemas.microsoft.com/office/drawing/2014/main" id="{F2556E70-D844-2DA8-3C82-0FC6B182BB7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409084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CA8324-AD7A-431D-902F-587330666DFC}"/>
              </a:ext>
            </a:extLst>
          </p:cNvPr>
          <p:cNvSpPr/>
          <p:nvPr userDrawn="1"/>
        </p:nvSpPr>
        <p:spPr>
          <a:xfrm>
            <a:off x="0" y="0"/>
            <a:ext cx="12192000" cy="117584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 name="Content Placeholder 2">
            <a:extLst>
              <a:ext uri="{FF2B5EF4-FFF2-40B4-BE49-F238E27FC236}">
                <a16:creationId xmlns:a16="http://schemas.microsoft.com/office/drawing/2014/main" id="{964018CA-CFC9-8B8F-F809-022FF03F04A2}"/>
              </a:ext>
            </a:extLst>
          </p:cNvPr>
          <p:cNvSpPr>
            <a:spLocks noGrp="1"/>
          </p:cNvSpPr>
          <p:nvPr>
            <p:ph idx="1"/>
          </p:nvPr>
        </p:nvSpPr>
        <p:spPr>
          <a:xfrm>
            <a:off x="403491" y="1364963"/>
            <a:ext cx="11385018" cy="5071348"/>
          </a:xfrm>
        </p:spPr>
        <p:txBody>
          <a:bodyPr lIns="0">
            <a:noAutofit/>
          </a:bodyPr>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sp>
        <p:nvSpPr>
          <p:cNvPr id="7" name="Title 1">
            <a:extLst>
              <a:ext uri="{FF2B5EF4-FFF2-40B4-BE49-F238E27FC236}">
                <a16:creationId xmlns:a16="http://schemas.microsoft.com/office/drawing/2014/main" id="{2B844C6F-6A91-FFA7-7367-83CDC49481AB}"/>
              </a:ext>
            </a:extLst>
          </p:cNvPr>
          <p:cNvSpPr>
            <a:spLocks noGrp="1"/>
          </p:cNvSpPr>
          <p:nvPr>
            <p:ph type="title"/>
          </p:nvPr>
        </p:nvSpPr>
        <p:spPr>
          <a:xfrm>
            <a:off x="738055" y="298048"/>
            <a:ext cx="10906258" cy="708338"/>
          </a:xfrm>
        </p:spPr>
        <p:txBody>
          <a:bodyPr lIns="0" bIns="0" anchor="ctr" anchorCtr="0">
            <a:normAutofit/>
          </a:bodyPr>
          <a:lstStyle>
            <a:lvl1pPr>
              <a:defRPr sz="3200" b="0" i="0">
                <a:solidFill>
                  <a:schemeClr val="tx1"/>
                </a:solidFill>
                <a:latin typeface="Arial" panose="020B0604020202020204" pitchFamily="34" charset="0"/>
              </a:defRPr>
            </a:lvl1pPr>
          </a:lstStyle>
          <a:p>
            <a:r>
              <a:rPr lang="en-GB" dirty="0"/>
              <a:t>Click to edit Master title style</a:t>
            </a:r>
            <a:endParaRPr lang="en-US" dirty="0"/>
          </a:p>
        </p:txBody>
      </p:sp>
      <p:grpSp>
        <p:nvGrpSpPr>
          <p:cNvPr id="8" name="Group 7">
            <a:extLst>
              <a:ext uri="{FF2B5EF4-FFF2-40B4-BE49-F238E27FC236}">
                <a16:creationId xmlns:a16="http://schemas.microsoft.com/office/drawing/2014/main" id="{35AC63A5-B936-5502-FAC0-C21BEBB9F7B2}"/>
              </a:ext>
            </a:extLst>
          </p:cNvPr>
          <p:cNvGrpSpPr/>
          <p:nvPr userDrawn="1"/>
        </p:nvGrpSpPr>
        <p:grpSpPr>
          <a:xfrm>
            <a:off x="403491" y="343477"/>
            <a:ext cx="152400" cy="645152"/>
            <a:chOff x="403491" y="390525"/>
            <a:chExt cx="152400" cy="645152"/>
          </a:xfrm>
        </p:grpSpPr>
        <p:sp>
          <p:nvSpPr>
            <p:cNvPr id="9" name="Oval 8">
              <a:extLst>
                <a:ext uri="{FF2B5EF4-FFF2-40B4-BE49-F238E27FC236}">
                  <a16:creationId xmlns:a16="http://schemas.microsoft.com/office/drawing/2014/main" id="{70EA444F-5520-0357-C101-B3EE05727BCC}"/>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C5FBC286-1E31-AC65-1660-2128EFF3E1CE}"/>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a:extLst>
                <a:ext uri="{FF2B5EF4-FFF2-40B4-BE49-F238E27FC236}">
                  <a16:creationId xmlns:a16="http://schemas.microsoft.com/office/drawing/2014/main" id="{BC6EB23C-6E71-00D6-A655-43B32E7955F4}"/>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6" name="Picture 15">
            <a:extLst>
              <a:ext uri="{FF2B5EF4-FFF2-40B4-BE49-F238E27FC236}">
                <a16:creationId xmlns:a16="http://schemas.microsoft.com/office/drawing/2014/main" id="{446EB3A6-C448-39F2-0916-9823D34E16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687" y="6037725"/>
            <a:ext cx="1754822" cy="586147"/>
          </a:xfrm>
          <a:prstGeom prst="rect">
            <a:avLst/>
          </a:prstGeom>
        </p:spPr>
      </p:pic>
    </p:spTree>
    <p:extLst>
      <p:ext uri="{BB962C8B-B14F-4D97-AF65-F5344CB8AC3E}">
        <p14:creationId xmlns:p14="http://schemas.microsoft.com/office/powerpoint/2010/main" val="35926087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D5BB9-4BF1-FF65-1ED6-F654296C4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3B03F34-E8B4-CC30-FEE4-48E0A8DCD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266AB5A-1670-95DA-1099-BC7FBC77E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fld id="{4FEA1219-3D56-3D4C-8C0E-76CA4BB8D853}" type="datetimeFigureOut">
              <a:rPr lang="en-US" smtClean="0"/>
              <a:pPr/>
              <a:t>4/16/2026</a:t>
            </a:fld>
            <a:endParaRPr lang="en-US" dirty="0"/>
          </a:p>
        </p:txBody>
      </p:sp>
      <p:sp>
        <p:nvSpPr>
          <p:cNvPr id="5" name="Footer Placeholder 4">
            <a:extLst>
              <a:ext uri="{FF2B5EF4-FFF2-40B4-BE49-F238E27FC236}">
                <a16:creationId xmlns:a16="http://schemas.microsoft.com/office/drawing/2014/main" id="{8A54B18F-F1D6-AB8C-F4EC-631EC1924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E36D10E-A0CF-2BD2-5994-25E36E34B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97A6FB0C-40B3-4E44-B08B-BEAB5C205FFC}" type="slidenum">
              <a:rPr lang="en-US" smtClean="0"/>
              <a:pPr/>
              <a:t>‹#›</a:t>
            </a:fld>
            <a:endParaRPr lang="en-US" dirty="0"/>
          </a:p>
        </p:txBody>
      </p:sp>
    </p:spTree>
    <p:extLst>
      <p:ext uri="{BB962C8B-B14F-4D97-AF65-F5344CB8AC3E}">
        <p14:creationId xmlns:p14="http://schemas.microsoft.com/office/powerpoint/2010/main" val="144457037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9" r:id="rId9"/>
    <p:sldLayoutId id="2147483850"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udatosiactionplatform.org/"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hyperlink" Target="http://www.caritas.org.au/sign-up/education/" TargetMode="External"/><Relationship Id="rId4" Type="http://schemas.openxmlformats.org/officeDocument/2006/relationships/hyperlink" Target="https://www.caritas.org.au/resources/school-resour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hyperlink" Target="https://www.caritas.org.au/complaints/" TargetMode="Externa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hyperlink" Target="https://www.caritas.org.au/resources/school-resources/laudato-si-action-goals-prayer"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caritas.org.au/learn/cst-toolkit/care-for-our-common-home/secondary/" TargetMode="External"/><Relationship Id="rId4" Type="http://schemas.openxmlformats.org/officeDocument/2006/relationships/hyperlink" Target="https://www.caritas.org.au/resources/school-resourc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o3Lz7dmn1eM?feature=oembed" TargetMode="Externa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ideo" Target="https://www.youtube.com/embed/_aWppq44r-c?feature=oembed" TargetMode="External"/><Relationship Id="rId5" Type="http://schemas.openxmlformats.org/officeDocument/2006/relationships/image" Target="../media/image23.jpeg"/><Relationship Id="rId4" Type="http://schemas.openxmlformats.org/officeDocument/2006/relationships/hyperlink" Target="https://laudatosiactionplatform.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audatosiactionplatform.org/laudato-si-goal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w.caritas.org.au/resources/school-resources/integral-ecology-framewor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2DF88-0FEE-1BE7-4AB2-1519D401AE02}"/>
              </a:ext>
            </a:extLst>
          </p:cNvPr>
          <p:cNvSpPr>
            <a:spLocks noGrp="1"/>
          </p:cNvSpPr>
          <p:nvPr>
            <p:ph idx="1"/>
          </p:nvPr>
        </p:nvSpPr>
        <p:spPr/>
        <p:txBody>
          <a:bodyPr lIns="91440" tIns="45720" rIns="91440" bIns="45720" anchor="t">
            <a:normAutofit/>
          </a:bodyPr>
          <a:lstStyle/>
          <a:p>
            <a:pPr marL="0" indent="0" fontAlgn="base">
              <a:lnSpc>
                <a:spcPct val="100000"/>
              </a:lnSpc>
              <a:spcBef>
                <a:spcPts val="0"/>
              </a:spcBef>
              <a:spcAft>
                <a:spcPts val="600"/>
              </a:spcAft>
            </a:pPr>
            <a:r>
              <a:rPr lang="en-AU" sz="1300" dirty="0">
                <a:ea typeface="Roboto Light"/>
              </a:rPr>
              <a:t>This PowerPoint presentation provides information about the Laudato Si’ Goals for teachers to present to their class. </a:t>
            </a:r>
          </a:p>
          <a:p>
            <a:pPr marL="0" indent="0" fontAlgn="base">
              <a:lnSpc>
                <a:spcPct val="100000"/>
              </a:lnSpc>
              <a:spcBef>
                <a:spcPts val="0"/>
              </a:spcBef>
              <a:spcAft>
                <a:spcPts val="600"/>
              </a:spcAft>
            </a:pPr>
            <a:r>
              <a:rPr lang="en-AU" sz="1300" dirty="0">
                <a:ea typeface="Roboto Light"/>
              </a:rPr>
              <a:t>Information has been sourced from the Laudato Si’ Action Platform: </a:t>
            </a:r>
            <a:r>
              <a:rPr lang="en-AU" sz="1300" dirty="0">
                <a:ea typeface="Roboto Light"/>
                <a:hlinkClick r:id="rId3"/>
              </a:rPr>
              <a:t>https://laudatosiactionplatform.org/</a:t>
            </a:r>
            <a:r>
              <a:rPr lang="en-AU" sz="1300" dirty="0">
                <a:ea typeface="Roboto Light"/>
              </a:rPr>
              <a:t> </a:t>
            </a:r>
          </a:p>
          <a:p>
            <a:pPr marL="0" indent="0" fontAlgn="base">
              <a:lnSpc>
                <a:spcPct val="100000"/>
              </a:lnSpc>
              <a:spcBef>
                <a:spcPts val="0"/>
              </a:spcBef>
              <a:spcAft>
                <a:spcPts val="600"/>
              </a:spcAft>
            </a:pPr>
            <a:r>
              <a:rPr lang="en-AU" sz="1300" dirty="0">
                <a:ea typeface="Roboto Light"/>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 </a:t>
            </a:r>
            <a:r>
              <a:rPr lang="en-US" sz="1300" dirty="0">
                <a:ea typeface="Roboto Light"/>
              </a:rPr>
              <a:t>​</a:t>
            </a:r>
            <a:endParaRPr lang="en-US" sz="1300" b="1" dirty="0">
              <a:ea typeface="Roboto Medium"/>
            </a:endParaRPr>
          </a:p>
          <a:p>
            <a:pPr marL="0" indent="0">
              <a:lnSpc>
                <a:spcPct val="100000"/>
              </a:lnSpc>
              <a:spcBef>
                <a:spcPts val="0"/>
              </a:spcBef>
              <a:spcAft>
                <a:spcPts val="600"/>
              </a:spcAft>
              <a:buNone/>
            </a:pPr>
            <a:r>
              <a:rPr lang="en-AU" sz="1300" kern="0" dirty="0">
                <a:ea typeface="Roboto Light"/>
              </a:rPr>
              <a:t>For more school resources, please visit: </a:t>
            </a:r>
            <a:r>
              <a:rPr lang="en-AU" sz="1300" kern="0" dirty="0">
                <a:ea typeface="Roboto Light"/>
                <a:hlinkClick r:id="rId4"/>
              </a:rPr>
              <a:t>caritas.org.au/resources/school-resources/</a:t>
            </a:r>
            <a:endParaRPr lang="en-AU" sz="1300" b="1" kern="0" dirty="0">
              <a:ea typeface="Roboto Light"/>
            </a:endParaRPr>
          </a:p>
          <a:p>
            <a:pPr marL="0" indent="0">
              <a:lnSpc>
                <a:spcPct val="100000"/>
              </a:lnSpc>
              <a:spcBef>
                <a:spcPts val="0"/>
              </a:spcBef>
              <a:spcAft>
                <a:spcPts val="600"/>
              </a:spcAft>
              <a:buNone/>
              <a:defRPr/>
            </a:pPr>
            <a:r>
              <a:rPr lang="en-AU" sz="1300" kern="0" dirty="0">
                <a:ea typeface="Roboto Light"/>
              </a:rPr>
              <a:t>Stay up to date with events and resources! Subscribe to </a:t>
            </a:r>
            <a:r>
              <a:rPr lang="en-AU" sz="1300" kern="0" dirty="0">
                <a:ea typeface="Roboto Light"/>
                <a:hlinkClick r:id="rId5"/>
              </a:rPr>
              <a:t>Caritas Australia’s Education e-newsletter</a:t>
            </a:r>
            <a:r>
              <a:rPr lang="en-AU" sz="1300" kern="0" dirty="0">
                <a:ea typeface="Roboto Light"/>
              </a:rPr>
              <a:t> </a:t>
            </a:r>
          </a:p>
          <a:p>
            <a:pPr marL="0" indent="0">
              <a:lnSpc>
                <a:spcPct val="100000"/>
              </a:lnSpc>
              <a:spcBef>
                <a:spcPts val="0"/>
              </a:spcBef>
              <a:spcAft>
                <a:spcPts val="600"/>
              </a:spcAft>
              <a:buNone/>
              <a:defRPr/>
            </a:pPr>
            <a:endParaRPr lang="en-AU" sz="1300" kern="0" dirty="0">
              <a:ea typeface="Roboto Light"/>
            </a:endParaRPr>
          </a:p>
          <a:p>
            <a:pPr marL="0" indent="0">
              <a:lnSpc>
                <a:spcPct val="100000"/>
              </a:lnSpc>
              <a:spcBef>
                <a:spcPts val="0"/>
              </a:spcBef>
              <a:spcAft>
                <a:spcPts val="600"/>
              </a:spcAft>
              <a:buNone/>
              <a:defRPr/>
            </a:pPr>
            <a:r>
              <a:rPr lang="en-GB" sz="1300" b="1" kern="0" dirty="0">
                <a:ea typeface="Roboto Light"/>
                <a:cs typeface="Arial" panose="020B0604020202020204" pitchFamily="34" charset="0"/>
              </a:rPr>
              <a:t>Copyright Policy: </a:t>
            </a:r>
            <a:r>
              <a:rPr lang="en-GB" sz="1300" kern="0" dirty="0">
                <a:ea typeface="Roboto Light"/>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 Caritas Australia​​</a:t>
            </a:r>
          </a:p>
          <a:p>
            <a:pPr marL="0" indent="0">
              <a:lnSpc>
                <a:spcPct val="100000"/>
              </a:lnSpc>
              <a:spcBef>
                <a:spcPts val="0"/>
              </a:spcBef>
              <a:spcAft>
                <a:spcPts val="600"/>
              </a:spcAft>
              <a:buNone/>
              <a:defRPr/>
            </a:pPr>
            <a:r>
              <a:rPr lang="en-GB" sz="1300" b="1" kern="0" dirty="0">
                <a:ea typeface="Roboto Light"/>
                <a:cs typeface="Arial" panose="020B0604020202020204" pitchFamily="34" charset="0"/>
              </a:rPr>
              <a:t>Links to external sites: </a:t>
            </a:r>
            <a:r>
              <a:rPr lang="en-GB" sz="1300" kern="0" dirty="0">
                <a:ea typeface="Roboto Light"/>
              </a:rPr>
              <a:t>This site contains links to external web sites. Caritas Australia takes no responsibility for the content of such sites, nor do links to such sites imply endorsement of the views expressed therein. External links are provided for informational purposes only.</a:t>
            </a:r>
          </a:p>
          <a:p>
            <a:pPr marL="0" indent="0">
              <a:lnSpc>
                <a:spcPct val="100000"/>
              </a:lnSpc>
              <a:spcBef>
                <a:spcPts val="0"/>
              </a:spcBef>
              <a:spcAft>
                <a:spcPts val="600"/>
              </a:spcAft>
              <a:buNone/>
              <a:defRPr/>
            </a:pPr>
            <a:endParaRPr lang="en-AU" sz="1300" kern="0" dirty="0">
              <a:ea typeface="Roboto Light"/>
            </a:endParaRPr>
          </a:p>
          <a:p>
            <a:pPr>
              <a:lnSpc>
                <a:spcPct val="100000"/>
              </a:lnSpc>
            </a:pPr>
            <a:endParaRPr lang="en-AU" sz="1300" dirty="0"/>
          </a:p>
        </p:txBody>
      </p:sp>
      <p:sp>
        <p:nvSpPr>
          <p:cNvPr id="3" name="Title 2">
            <a:extLst>
              <a:ext uri="{FF2B5EF4-FFF2-40B4-BE49-F238E27FC236}">
                <a16:creationId xmlns:a16="http://schemas.microsoft.com/office/drawing/2014/main" id="{9491B753-5A73-F2AE-5C3A-E0B6BB06E493}"/>
              </a:ext>
            </a:extLst>
          </p:cNvPr>
          <p:cNvSpPr>
            <a:spLocks noGrp="1"/>
          </p:cNvSpPr>
          <p:nvPr>
            <p:ph type="title"/>
          </p:nvPr>
        </p:nvSpPr>
        <p:spPr/>
        <p:txBody>
          <a:bodyPr/>
          <a:lstStyle/>
          <a:p>
            <a:r>
              <a:rPr lang="en-AU" dirty="0"/>
              <a:t>Information for teachers</a:t>
            </a:r>
          </a:p>
        </p:txBody>
      </p:sp>
      <p:pic>
        <p:nvPicPr>
          <p:cNvPr id="4" name="Picture 3">
            <a:extLst>
              <a:ext uri="{FF2B5EF4-FFF2-40B4-BE49-F238E27FC236}">
                <a16:creationId xmlns:a16="http://schemas.microsoft.com/office/drawing/2014/main" id="{A2C10A4C-0515-4A00-A3C5-E7CCE3D8B432}"/>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193576" y="5212379"/>
            <a:ext cx="6791170" cy="851439"/>
          </a:xfrm>
          <a:prstGeom prst="rect">
            <a:avLst/>
          </a:prstGeom>
        </p:spPr>
      </p:pic>
      <p:sp>
        <p:nvSpPr>
          <p:cNvPr id="5" name="TextBox 4">
            <a:extLst>
              <a:ext uri="{FF2B5EF4-FFF2-40B4-BE49-F238E27FC236}">
                <a16:creationId xmlns:a16="http://schemas.microsoft.com/office/drawing/2014/main" id="{843836BB-D675-D823-D4D9-FEDAF3CAFCBC}"/>
              </a:ext>
            </a:extLst>
          </p:cNvPr>
          <p:cNvSpPr txBox="1"/>
          <p:nvPr/>
        </p:nvSpPr>
        <p:spPr>
          <a:xfrm>
            <a:off x="403491" y="6422395"/>
            <a:ext cx="5041557" cy="276999"/>
          </a:xfrm>
          <a:prstGeom prst="rect">
            <a:avLst/>
          </a:prstGeom>
          <a:noFill/>
        </p:spPr>
        <p:txBody>
          <a:bodyPr wrap="square" rtlCol="0">
            <a:spAutoFit/>
          </a:bodyPr>
          <a:lstStyle/>
          <a:p>
            <a:r>
              <a:rPr lang="en-GB" sz="1200" dirty="0">
                <a:latin typeface="Arial" panose="020B0604020202020204" pitchFamily="34" charset="0"/>
              </a:rPr>
              <a:t>Resource last updated April 2026</a:t>
            </a:r>
          </a:p>
        </p:txBody>
      </p:sp>
    </p:spTree>
    <p:extLst>
      <p:ext uri="{BB962C8B-B14F-4D97-AF65-F5344CB8AC3E}">
        <p14:creationId xmlns:p14="http://schemas.microsoft.com/office/powerpoint/2010/main" val="142687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A01B2-A922-E45C-59CE-3D436F8026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A0152-F488-9DCD-5A98-B99D79C4520F}"/>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AU" sz="2400" b="1" dirty="0">
                <a:solidFill>
                  <a:schemeClr val="accent3"/>
                </a:solidFill>
                <a:ea typeface="Roboto Medium"/>
                <a:cs typeface="Roboto Medium"/>
              </a:rPr>
              <a:t>To regenerate the earth and care for God's creatures</a:t>
            </a:r>
          </a:p>
          <a:p>
            <a:pPr>
              <a:lnSpc>
                <a:spcPct val="110000"/>
              </a:lnSpc>
              <a:spcBef>
                <a:spcPts val="0"/>
              </a:spcBef>
              <a:spcAft>
                <a:spcPts val="1200"/>
              </a:spcAft>
            </a:pPr>
            <a:r>
              <a:rPr lang="en-AU" sz="2400" dirty="0">
                <a:ea typeface="Roboto Light"/>
                <a:cs typeface="Arial" panose="020B0604020202020204" pitchFamily="34" charset="0"/>
              </a:rPr>
              <a:t>This can include:</a:t>
            </a:r>
            <a:endParaRPr lang="en-US" sz="2400" dirty="0">
              <a:ea typeface="Roboto Light"/>
              <a:cs typeface="Arial" panose="020B0604020202020204" pitchFamily="34" charset="0"/>
            </a:endParaRPr>
          </a:p>
          <a:p>
            <a:pPr marL="685800" indent="-342900">
              <a:lnSpc>
                <a:spcPct val="110000"/>
              </a:lnSpc>
              <a:spcBef>
                <a:spcPts val="0"/>
              </a:spcBef>
              <a:spcAft>
                <a:spcPts val="600"/>
              </a:spcAft>
              <a:buFont typeface="Arial"/>
              <a:buChar char="•"/>
            </a:pPr>
            <a:r>
              <a:rPr lang="en-AU" sz="2400" dirty="0">
                <a:ea typeface="Roboto Light"/>
                <a:cs typeface="Arial" panose="020B0604020202020204" pitchFamily="34" charset="0"/>
              </a:rPr>
              <a:t>greater use of clean renewable energy and reducing fossil fuels in order to achieve carbon neutrality</a:t>
            </a:r>
          </a:p>
          <a:p>
            <a:pPr marL="685800" indent="-342900">
              <a:lnSpc>
                <a:spcPct val="110000"/>
              </a:lnSpc>
              <a:spcBef>
                <a:spcPts val="0"/>
              </a:spcBef>
              <a:spcAft>
                <a:spcPts val="600"/>
              </a:spcAft>
              <a:buFont typeface="Arial"/>
              <a:buChar char="•"/>
            </a:pPr>
            <a:r>
              <a:rPr lang="en-AU" sz="2400" dirty="0">
                <a:ea typeface="Roboto Light"/>
                <a:cs typeface="Arial" panose="020B0604020202020204" pitchFamily="34" charset="0"/>
              </a:rPr>
              <a:t>efforts to protect and promote biodiversity</a:t>
            </a:r>
            <a:endParaRPr lang="en-US" sz="2400" dirty="0">
              <a:ea typeface="Roboto Light"/>
            </a:endParaRPr>
          </a:p>
          <a:p>
            <a:pPr marL="685800" indent="-342900">
              <a:lnSpc>
                <a:spcPct val="110000"/>
              </a:lnSpc>
              <a:spcBef>
                <a:spcPts val="0"/>
              </a:spcBef>
              <a:spcAft>
                <a:spcPts val="600"/>
              </a:spcAft>
              <a:buFont typeface="Arial"/>
              <a:buChar char="•"/>
            </a:pPr>
            <a:r>
              <a:rPr lang="en-AU" sz="2400" dirty="0">
                <a:ea typeface="Roboto Light"/>
                <a:cs typeface="Arial" panose="020B0604020202020204" pitchFamily="34" charset="0"/>
              </a:rPr>
              <a:t>guaranteeing access to clean water for all</a:t>
            </a:r>
            <a:endParaRPr lang="en-US" sz="2400" dirty="0">
              <a:ea typeface="Roboto Light"/>
            </a:endParaRPr>
          </a:p>
          <a:p>
            <a:pPr marL="685800" indent="-342900">
              <a:lnSpc>
                <a:spcPct val="110000"/>
              </a:lnSpc>
              <a:spcBef>
                <a:spcPts val="0"/>
              </a:spcBef>
              <a:spcAft>
                <a:spcPts val="1200"/>
              </a:spcAft>
              <a:buFont typeface="Arial"/>
              <a:buChar char="•"/>
            </a:pPr>
            <a:r>
              <a:rPr lang="en-AU" sz="2400" dirty="0">
                <a:ea typeface="Roboto Light"/>
                <a:cs typeface="Arial" panose="020B0604020202020204" pitchFamily="34" charset="0"/>
              </a:rPr>
              <a:t>implementation of conservation techniques, etc. </a:t>
            </a:r>
            <a:endParaRPr lang="en-US" sz="2400" dirty="0"/>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CC9503AD-9CE9-80A7-E7E5-19600C3BD9B0}"/>
              </a:ext>
            </a:extLst>
          </p:cNvPr>
          <p:cNvSpPr>
            <a:spLocks noGrp="1"/>
          </p:cNvSpPr>
          <p:nvPr>
            <p:ph type="title"/>
          </p:nvPr>
        </p:nvSpPr>
        <p:spPr/>
        <p:txBody>
          <a:bodyPr/>
          <a:lstStyle/>
          <a:p>
            <a:r>
              <a:rPr lang="en-GB" dirty="0">
                <a:latin typeface="Montserrat SemiBold" pitchFamily="2" charset="0"/>
              </a:rPr>
              <a:t>Goal 1: Response to the Cry of the Earth</a:t>
            </a:r>
          </a:p>
        </p:txBody>
      </p:sp>
      <p:sp>
        <p:nvSpPr>
          <p:cNvPr id="17" name="Text Placeholder 1">
            <a:extLst>
              <a:ext uri="{FF2B5EF4-FFF2-40B4-BE49-F238E27FC236}">
                <a16:creationId xmlns:a16="http://schemas.microsoft.com/office/drawing/2014/main" id="{28A4529D-380A-305D-4F22-D1482623DF0B}"/>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C9895204-AFC5-A5C3-B7E5-9D87B13CDC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80778" y="269216"/>
            <a:ext cx="985758" cy="786440"/>
          </a:xfrm>
          <a:prstGeom prst="rect">
            <a:avLst/>
          </a:prstGeom>
        </p:spPr>
      </p:pic>
      <p:sp>
        <p:nvSpPr>
          <p:cNvPr id="13" name="Round Diagonal Corner Rectangle 1" descr="A pair of hands holding dry soil">
            <a:extLst>
              <a:ext uri="{FF2B5EF4-FFF2-40B4-BE49-F238E27FC236}">
                <a16:creationId xmlns:a16="http://schemas.microsoft.com/office/drawing/2014/main" id="{EF2CCC3F-807D-5184-31F1-D884499324E1}"/>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4" name="Picture 3" descr="“Everything is related… woven together by the love God has for each of [God’s own] creatures and which also unites us in fond affection with brother sun, sister moon, brother river and mother earth.”&#10;Pope Francis, Laudato Si’ n92">
            <a:extLst>
              <a:ext uri="{FF2B5EF4-FFF2-40B4-BE49-F238E27FC236}">
                <a16:creationId xmlns:a16="http://schemas.microsoft.com/office/drawing/2014/main" id="{E8B2EA8F-C0C2-81C4-F55C-5084D894E995}"/>
              </a:ext>
            </a:extLst>
          </p:cNvPr>
          <p:cNvPicPr>
            <a:picLocks noChangeAspect="1"/>
          </p:cNvPicPr>
          <p:nvPr/>
        </p:nvPicPr>
        <p:blipFill>
          <a:blip r:embed="rId4"/>
          <a:stretch>
            <a:fillRect/>
          </a:stretch>
        </p:blipFill>
        <p:spPr>
          <a:xfrm>
            <a:off x="8263913" y="1840854"/>
            <a:ext cx="3377477" cy="3176291"/>
          </a:xfrm>
          <a:prstGeom prst="rect">
            <a:avLst/>
          </a:prstGeom>
        </p:spPr>
      </p:pic>
    </p:spTree>
    <p:extLst>
      <p:ext uri="{BB962C8B-B14F-4D97-AF65-F5344CB8AC3E}">
        <p14:creationId xmlns:p14="http://schemas.microsoft.com/office/powerpoint/2010/main" val="237151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B959-D5AC-936E-968B-A00C17E156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B51A13-7AC3-8C14-F36A-AC3AAF635A80}"/>
              </a:ext>
            </a:extLst>
          </p:cNvPr>
          <p:cNvSpPr>
            <a:spLocks noGrp="1"/>
          </p:cNvSpPr>
          <p:nvPr>
            <p:ph type="title"/>
          </p:nvPr>
        </p:nvSpPr>
        <p:spPr/>
        <p:txBody>
          <a:bodyPr/>
          <a:lstStyle/>
          <a:p>
            <a:pPr>
              <a:lnSpc>
                <a:spcPct val="110000"/>
              </a:lnSpc>
            </a:pPr>
            <a:r>
              <a:rPr lang="en-AU" sz="4000" dirty="0">
                <a:latin typeface="Montserrat SemiBold" pitchFamily="2" charset="0"/>
              </a:rPr>
              <a:t>Goal 2</a:t>
            </a:r>
            <a:br>
              <a:rPr lang="en-AU" sz="4000" dirty="0">
                <a:latin typeface="Montserrat SemiBold" pitchFamily="2" charset="0"/>
              </a:rPr>
            </a:br>
            <a:br>
              <a:rPr lang="en-AU" sz="4000" dirty="0"/>
            </a:br>
            <a:r>
              <a:rPr lang="en-AU" sz="3200" dirty="0">
                <a:ea typeface="Roboto Medium"/>
                <a:cs typeface="Roboto Medium"/>
              </a:rPr>
              <a:t>Response to the Cry of the Poor</a:t>
            </a:r>
            <a:br>
              <a:rPr lang="en-AU" sz="4000" dirty="0"/>
            </a:br>
            <a:endParaRPr lang="en-AU" sz="4000" dirty="0"/>
          </a:p>
        </p:txBody>
      </p:sp>
      <p:pic>
        <p:nvPicPr>
          <p:cNvPr id="4" name="Picture Placeholder 6" descr="Icon of a hand holding a heart">
            <a:extLst>
              <a:ext uri="{FF2B5EF4-FFF2-40B4-BE49-F238E27FC236}">
                <a16:creationId xmlns:a16="http://schemas.microsoft.com/office/drawing/2014/main" id="{94513BAF-55E3-9603-A34F-4F1D1A378F9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325213" y="984457"/>
            <a:ext cx="4959787" cy="4889086"/>
          </a:xfrm>
          <a:prstGeom prst="rect">
            <a:avLst/>
          </a:prstGeom>
        </p:spPr>
      </p:pic>
    </p:spTree>
    <p:extLst>
      <p:ext uri="{BB962C8B-B14F-4D97-AF65-F5344CB8AC3E}">
        <p14:creationId xmlns:p14="http://schemas.microsoft.com/office/powerpoint/2010/main" val="16349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F78F-33FF-C038-2C4D-1E0DCEAA5A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8199A-69D1-5643-1A17-3C74EF28C83F}"/>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care for the poor and vulnerable </a:t>
            </a:r>
          </a:p>
          <a:p>
            <a:pPr marL="0" indent="0">
              <a:lnSpc>
                <a:spcPct val="110000"/>
              </a:lnSpc>
              <a:spcBef>
                <a:spcPts val="0"/>
              </a:spcBef>
              <a:spcAft>
                <a:spcPts val="1200"/>
              </a:spcAft>
            </a:pPr>
            <a:r>
              <a:rPr lang="en-GB" sz="2400" dirty="0">
                <a:ea typeface="Roboto Light"/>
                <a:cs typeface="Arial" panose="020B0604020202020204" pitchFamily="34" charset="0"/>
              </a:rPr>
              <a:t>The Response to the Cry of the Poor is a call to promote eco-justice and being aware that we are called to defend human life from conception to death, and all forms of life on Earth.</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26EC3ABB-AFF1-4A97-7B79-E1F2C1B2A63C}"/>
              </a:ext>
            </a:extLst>
          </p:cNvPr>
          <p:cNvSpPr>
            <a:spLocks noGrp="1"/>
          </p:cNvSpPr>
          <p:nvPr>
            <p:ph type="title"/>
          </p:nvPr>
        </p:nvSpPr>
        <p:spPr/>
        <p:txBody>
          <a:bodyPr/>
          <a:lstStyle/>
          <a:p>
            <a:r>
              <a:rPr lang="en-GB" dirty="0">
                <a:latin typeface="Montserrat SemiBold" pitchFamily="2" charset="0"/>
              </a:rPr>
              <a:t>Goal 2: Response to the Cry of the Poor</a:t>
            </a:r>
          </a:p>
        </p:txBody>
      </p:sp>
      <p:sp>
        <p:nvSpPr>
          <p:cNvPr id="10" name="Round Diagonal Corner Rectangle 1">
            <a:extLst>
              <a:ext uri="{FF2B5EF4-FFF2-40B4-BE49-F238E27FC236}">
                <a16:creationId xmlns:a16="http://schemas.microsoft.com/office/drawing/2014/main" id="{967CA293-13C1-955C-D21C-DB16F402E1D0}"/>
              </a:ext>
            </a:extLst>
          </p:cNvPr>
          <p:cNvSpPr/>
          <p:nvPr/>
        </p:nvSpPr>
        <p:spPr>
          <a:xfrm rot="16200000">
            <a:off x="3435997" y="2409493"/>
            <a:ext cx="1023202" cy="715884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TextBox 10">
            <a:extLst>
              <a:ext uri="{FF2B5EF4-FFF2-40B4-BE49-F238E27FC236}">
                <a16:creationId xmlns:a16="http://schemas.microsoft.com/office/drawing/2014/main" id="{5D3A3262-EBBE-EEC0-2C0D-F2F49ECA1E28}"/>
              </a:ext>
            </a:extLst>
          </p:cNvPr>
          <p:cNvSpPr txBox="1"/>
          <p:nvPr/>
        </p:nvSpPr>
        <p:spPr>
          <a:xfrm>
            <a:off x="1353930" y="5688289"/>
            <a:ext cx="60784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0C244C"/>
                </a:solidFill>
                <a:latin typeface="Arial" panose="020B0604020202020204" pitchFamily="34" charset="0"/>
                <a:cs typeface="Arial"/>
              </a:rPr>
              <a:t>Can you think of examples of what this might look like in our world?</a:t>
            </a:r>
          </a:p>
        </p:txBody>
      </p:sp>
      <p:pic>
        <p:nvPicPr>
          <p:cNvPr id="12" name="Graphic 12" descr="Idea outline">
            <a:extLst>
              <a:ext uri="{FF2B5EF4-FFF2-40B4-BE49-F238E27FC236}">
                <a16:creationId xmlns:a16="http://schemas.microsoft.com/office/drawing/2014/main" id="{526958A6-0948-94AE-613A-840A25F4604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5187" y="5650501"/>
            <a:ext cx="669796" cy="669796"/>
          </a:xfrm>
          <a:prstGeom prst="rect">
            <a:avLst/>
          </a:prstGeom>
        </p:spPr>
      </p:pic>
      <p:sp>
        <p:nvSpPr>
          <p:cNvPr id="17" name="Text Placeholder 1">
            <a:extLst>
              <a:ext uri="{FF2B5EF4-FFF2-40B4-BE49-F238E27FC236}">
                <a16:creationId xmlns:a16="http://schemas.microsoft.com/office/drawing/2014/main" id="{D5404D1C-790E-7021-FA29-1CEA5F72B24A}"/>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8" name="TextBox 17">
            <a:extLst>
              <a:ext uri="{FF2B5EF4-FFF2-40B4-BE49-F238E27FC236}">
                <a16:creationId xmlns:a16="http://schemas.microsoft.com/office/drawing/2014/main" id="{9F2A4306-A453-FE5E-2BB8-7E6D62198C54}"/>
              </a:ext>
            </a:extLst>
          </p:cNvPr>
          <p:cNvSpPr txBox="1"/>
          <p:nvPr/>
        </p:nvSpPr>
        <p:spPr>
          <a:xfrm>
            <a:off x="8116795" y="4923317"/>
            <a:ext cx="3671714" cy="707886"/>
          </a:xfrm>
          <a:prstGeom prst="rect">
            <a:avLst/>
          </a:prstGeom>
          <a:noFill/>
        </p:spPr>
        <p:txBody>
          <a:bodyPr wrap="square" lIns="91440" tIns="45720" rIns="91440" bIns="45720" anchor="t">
            <a:spAutoFit/>
          </a:bodyPr>
          <a:lstStyle/>
          <a:p>
            <a:r>
              <a:rPr lang="en-GB" sz="1000" b="0" i="0" dirty="0">
                <a:solidFill>
                  <a:srgbClr val="000000"/>
                </a:solidFill>
                <a:effectLst/>
                <a:latin typeface="Arial" panose="020B0604020202020204" pitchFamily="34" charset="0"/>
                <a:ea typeface="Roboto Light"/>
                <a:cs typeface="Arial" panose="020B0604020202020204" pitchFamily="34" charset="0"/>
              </a:rPr>
              <a:t>Manaini plants seedlings next to her home in a small village in Fiji, to grow more food for her family. The seeds were provided by Caritas Australia’s partner, Photo: Caritas Australia</a:t>
            </a:r>
            <a:endParaRPr lang="en-AU" sz="1000" dirty="0">
              <a:latin typeface="Arial" panose="020B0604020202020204" pitchFamily="34" charset="0"/>
              <a:ea typeface="Roboto Light"/>
              <a:cs typeface="Arial" panose="020B0604020202020204" pitchFamily="34" charset="0"/>
            </a:endParaRPr>
          </a:p>
        </p:txBody>
      </p:sp>
      <p:sp>
        <p:nvSpPr>
          <p:cNvPr id="13" name="Round Diagonal Corner Rectangle 1" descr="A woman crouches beside a garden bed, planting seedlings.">
            <a:extLst>
              <a:ext uri="{FF2B5EF4-FFF2-40B4-BE49-F238E27FC236}">
                <a16:creationId xmlns:a16="http://schemas.microsoft.com/office/drawing/2014/main" id="{3CEE99DA-93D5-1044-DC16-DF8C7F743082}"/>
              </a:ext>
            </a:extLst>
          </p:cNvPr>
          <p:cNvSpPr/>
          <p:nvPr/>
        </p:nvSpPr>
        <p:spPr>
          <a:xfrm>
            <a:off x="8116795" y="1459625"/>
            <a:ext cx="3671714" cy="3422746"/>
          </a:xfrm>
          <a:prstGeom prst="round2DiagRect">
            <a:avLst>
              <a:gd name="adj1" fmla="val 0"/>
              <a:gd name="adj2" fmla="val 21654"/>
            </a:avLst>
          </a:prstGeom>
          <a:blipFill dpi="0" rotWithShape="1">
            <a:blip r:embed="rId4"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9888F3F5-3C3E-657B-B5F0-B50705FF987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35304" y="233576"/>
            <a:ext cx="837282" cy="837282"/>
          </a:xfrm>
          <a:prstGeom prst="rect">
            <a:avLst/>
          </a:prstGeom>
        </p:spPr>
      </p:pic>
    </p:spTree>
    <p:extLst>
      <p:ext uri="{BB962C8B-B14F-4D97-AF65-F5344CB8AC3E}">
        <p14:creationId xmlns:p14="http://schemas.microsoft.com/office/powerpoint/2010/main" val="235404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0E1B-9C3F-F287-8E6E-4710947BAB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40E60-C1E2-B796-99E5-7FDDD2F3F2D5}"/>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care for the poor and vulnerable </a:t>
            </a:r>
          </a:p>
          <a:p>
            <a:pPr fontAlgn="base">
              <a:lnSpc>
                <a:spcPct val="110000"/>
              </a:lnSpc>
              <a:spcBef>
                <a:spcPts val="0"/>
              </a:spcBef>
              <a:spcAft>
                <a:spcPts val="1200"/>
              </a:spcAft>
            </a:pPr>
            <a:r>
              <a:rPr lang="en-AU" sz="2400" dirty="0">
                <a:ea typeface="Roboto Light"/>
                <a:cs typeface="Arial" panose="020B0604020202020204" pitchFamily="34" charset="0"/>
              </a:rPr>
              <a:t>This includes:</a:t>
            </a:r>
          </a:p>
          <a:p>
            <a:pPr marL="342900" indent="-342900">
              <a:lnSpc>
                <a:spcPct val="110000"/>
              </a:lnSpc>
              <a:spcBef>
                <a:spcPts val="0"/>
              </a:spcBef>
              <a:spcAft>
                <a:spcPts val="1200"/>
              </a:spcAft>
              <a:buFont typeface="Arial"/>
              <a:buChar char="•"/>
            </a:pPr>
            <a:r>
              <a:rPr lang="en-AU" sz="2400" dirty="0">
                <a:ea typeface="Roboto Light"/>
                <a:cs typeface="Arial" panose="020B0604020202020204" pitchFamily="34" charset="0"/>
              </a:rPr>
              <a:t>giving special attention to vulnerable groups such as First Nations communities, migrants, children at risk through slavery, etc. </a:t>
            </a:r>
            <a:endParaRPr lang="en-AU" sz="2400" dirty="0"/>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0569823-30A5-46FD-59AD-D0D961821D49}"/>
              </a:ext>
            </a:extLst>
          </p:cNvPr>
          <p:cNvSpPr>
            <a:spLocks noGrp="1"/>
          </p:cNvSpPr>
          <p:nvPr>
            <p:ph type="title"/>
          </p:nvPr>
        </p:nvSpPr>
        <p:spPr/>
        <p:txBody>
          <a:bodyPr/>
          <a:lstStyle/>
          <a:p>
            <a:r>
              <a:rPr lang="en-GB" dirty="0">
                <a:latin typeface="Montserrat SemiBold" pitchFamily="2" charset="0"/>
              </a:rPr>
              <a:t>Goal 2: Response to the Cry of the Poor</a:t>
            </a:r>
          </a:p>
        </p:txBody>
      </p:sp>
      <p:sp>
        <p:nvSpPr>
          <p:cNvPr id="17" name="Text Placeholder 1">
            <a:extLst>
              <a:ext uri="{FF2B5EF4-FFF2-40B4-BE49-F238E27FC236}">
                <a16:creationId xmlns:a16="http://schemas.microsoft.com/office/drawing/2014/main" id="{E0D9C68B-94AF-8504-4F96-7F5F991B8367}"/>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3" name="Round Diagonal Corner Rectangle 1" descr="A pair of hands holding dry soil">
            <a:extLst>
              <a:ext uri="{FF2B5EF4-FFF2-40B4-BE49-F238E27FC236}">
                <a16:creationId xmlns:a16="http://schemas.microsoft.com/office/drawing/2014/main" id="{B8EFE7B1-AFDB-E7AB-2265-0114095B804D}"/>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9AB034B6-73F9-B499-C55B-4C3953C20E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35304" y="233576"/>
            <a:ext cx="837282" cy="837282"/>
          </a:xfrm>
          <a:prstGeom prst="rect">
            <a:avLst/>
          </a:prstGeom>
        </p:spPr>
      </p:pic>
      <p:pic>
        <p:nvPicPr>
          <p:cNvPr id="6" name="Picture 5" descr="&quot;Let us not only keep the poor of the future in mind, but also today’s poor, whose life on this earth is brief and who cannot keep on waiting.&quot;&#10; Pope Francis, Laudato Si' n162">
            <a:extLst>
              <a:ext uri="{FF2B5EF4-FFF2-40B4-BE49-F238E27FC236}">
                <a16:creationId xmlns:a16="http://schemas.microsoft.com/office/drawing/2014/main" id="{5517DACB-6D1F-6C06-308C-78BA410219FA}"/>
              </a:ext>
            </a:extLst>
          </p:cNvPr>
          <p:cNvPicPr>
            <a:picLocks noChangeAspect="1"/>
          </p:cNvPicPr>
          <p:nvPr/>
        </p:nvPicPr>
        <p:blipFill>
          <a:blip r:embed="rId4"/>
          <a:stretch>
            <a:fillRect/>
          </a:stretch>
        </p:blipFill>
        <p:spPr>
          <a:xfrm>
            <a:off x="8209847" y="1728265"/>
            <a:ext cx="3578662" cy="3670110"/>
          </a:xfrm>
          <a:prstGeom prst="rect">
            <a:avLst/>
          </a:prstGeom>
        </p:spPr>
      </p:pic>
    </p:spTree>
    <p:extLst>
      <p:ext uri="{BB962C8B-B14F-4D97-AF65-F5344CB8AC3E}">
        <p14:creationId xmlns:p14="http://schemas.microsoft.com/office/powerpoint/2010/main" val="67992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C1722-1E83-7359-6B58-9CC1E55005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48AD96-F875-00B5-E645-DE877703D82B}"/>
              </a:ext>
            </a:extLst>
          </p:cNvPr>
          <p:cNvSpPr>
            <a:spLocks noGrp="1"/>
          </p:cNvSpPr>
          <p:nvPr>
            <p:ph type="title"/>
          </p:nvPr>
        </p:nvSpPr>
        <p:spPr/>
        <p:txBody>
          <a:bodyPr/>
          <a:lstStyle/>
          <a:p>
            <a:pPr>
              <a:lnSpc>
                <a:spcPct val="110000"/>
              </a:lnSpc>
            </a:pPr>
            <a:r>
              <a:rPr lang="en-AU" sz="4000" dirty="0">
                <a:latin typeface="Montserrat SemiBold" pitchFamily="2" charset="0"/>
              </a:rPr>
              <a:t>Goal 3 </a:t>
            </a:r>
            <a:br>
              <a:rPr lang="en-AU" sz="4000" dirty="0">
                <a:latin typeface="Montserrat SemiBold" pitchFamily="2" charset="0"/>
              </a:rPr>
            </a:br>
            <a:br>
              <a:rPr lang="en-AU" sz="4000" dirty="0"/>
            </a:br>
            <a:r>
              <a:rPr lang="en-AU" sz="3200" dirty="0">
                <a:ea typeface="Roboto Medium"/>
                <a:cs typeface="Roboto Medium"/>
              </a:rPr>
              <a:t>Ecological Economics</a:t>
            </a:r>
            <a:br>
              <a:rPr lang="en-AU" sz="4000" dirty="0"/>
            </a:br>
            <a:endParaRPr lang="en-AU" sz="4000" dirty="0"/>
          </a:p>
        </p:txBody>
      </p:sp>
      <p:pic>
        <p:nvPicPr>
          <p:cNvPr id="2" name="Picture Placeholder 7" descr="Icon a donut shape in sections with 2 leaves at the top">
            <a:extLst>
              <a:ext uri="{FF2B5EF4-FFF2-40B4-BE49-F238E27FC236}">
                <a16:creationId xmlns:a16="http://schemas.microsoft.com/office/drawing/2014/main" id="{2EFD4034-8547-72BE-A70A-C3DA49657E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906" r="-8101"/>
          <a:stretch/>
        </p:blipFill>
        <p:spPr>
          <a:xfrm>
            <a:off x="5436424" y="984457"/>
            <a:ext cx="4959787" cy="4889086"/>
          </a:xfrm>
          <a:prstGeom prst="rect">
            <a:avLst/>
          </a:prstGeom>
        </p:spPr>
      </p:pic>
    </p:spTree>
    <p:extLst>
      <p:ext uri="{BB962C8B-B14F-4D97-AF65-F5344CB8AC3E}">
        <p14:creationId xmlns:p14="http://schemas.microsoft.com/office/powerpoint/2010/main" val="299235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9033A-C354-D379-9279-3C4A3CA9C7EB}"/>
            </a:ext>
          </a:extLst>
        </p:cNvPr>
        <p:cNvGrpSpPr/>
        <p:nvPr/>
      </p:nvGrpSpPr>
      <p:grpSpPr>
        <a:xfrm>
          <a:off x="0" y="0"/>
          <a:ext cx="0" cy="0"/>
          <a:chOff x="0" y="0"/>
          <a:chExt cx="0" cy="0"/>
        </a:xfrm>
      </p:grpSpPr>
      <p:sp>
        <p:nvSpPr>
          <p:cNvPr id="6" name="Round Diagonal Corner Rectangle 1" descr="A girls crouches with her hands under the running water from a tap. A water tank in the background.">
            <a:extLst>
              <a:ext uri="{FF2B5EF4-FFF2-40B4-BE49-F238E27FC236}">
                <a16:creationId xmlns:a16="http://schemas.microsoft.com/office/drawing/2014/main" id="{FAAAF51A-13E7-9BDD-92F4-5FAA62EAF44F}"/>
              </a:ext>
            </a:extLst>
          </p:cNvPr>
          <p:cNvSpPr/>
          <p:nvPr/>
        </p:nvSpPr>
        <p:spPr>
          <a:xfrm>
            <a:off x="8116795" y="1459625"/>
            <a:ext cx="3707031" cy="3422746"/>
          </a:xfrm>
          <a:prstGeom prst="round2DiagRect">
            <a:avLst>
              <a:gd name="adj1" fmla="val 0"/>
              <a:gd name="adj2" fmla="val 23929"/>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AB22C583-2F77-EE58-71DE-9052F87D0B93}"/>
              </a:ext>
            </a:extLst>
          </p:cNvPr>
          <p:cNvSpPr>
            <a:spLocks noGrp="1"/>
          </p:cNvSpPr>
          <p:nvPr>
            <p:ph idx="1"/>
          </p:nvPr>
        </p:nvSpPr>
        <p:spPr>
          <a:xfrm>
            <a:off x="403491" y="1364963"/>
            <a:ext cx="7344195"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make economic decisions that put the planet and people before profit</a:t>
            </a:r>
          </a:p>
          <a:p>
            <a:pPr marL="0" indent="0">
              <a:lnSpc>
                <a:spcPct val="110000"/>
              </a:lnSpc>
              <a:spcBef>
                <a:spcPts val="0"/>
              </a:spcBef>
              <a:spcAft>
                <a:spcPts val="1200"/>
              </a:spcAft>
            </a:pPr>
            <a:r>
              <a:rPr lang="en-GB" sz="2400" dirty="0">
                <a:ea typeface="Roboto Light"/>
                <a:cs typeface="Arial" panose="020B0604020202020204" pitchFamily="34" charset="0"/>
              </a:rPr>
              <a:t>Ecological Economics focuses on how the goods and services we produce and consume, impact the planet and those living on it. </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7FEEA8B7-B014-E188-D888-6AF4237312CE}"/>
              </a:ext>
            </a:extLst>
          </p:cNvPr>
          <p:cNvSpPr>
            <a:spLocks noGrp="1"/>
          </p:cNvSpPr>
          <p:nvPr>
            <p:ph type="title"/>
          </p:nvPr>
        </p:nvSpPr>
        <p:spPr/>
        <p:txBody>
          <a:bodyPr/>
          <a:lstStyle/>
          <a:p>
            <a:r>
              <a:rPr lang="en-GB" dirty="0">
                <a:latin typeface="Montserrat SemiBold" pitchFamily="2" charset="0"/>
              </a:rPr>
              <a:t>Goal 3: Ecological Economics</a:t>
            </a:r>
          </a:p>
        </p:txBody>
      </p:sp>
      <p:sp>
        <p:nvSpPr>
          <p:cNvPr id="10" name="Round Diagonal Corner Rectangle 1">
            <a:extLst>
              <a:ext uri="{FF2B5EF4-FFF2-40B4-BE49-F238E27FC236}">
                <a16:creationId xmlns:a16="http://schemas.microsoft.com/office/drawing/2014/main" id="{E2214EC1-5CF2-EBE9-0965-9C9CCC54A557}"/>
              </a:ext>
            </a:extLst>
          </p:cNvPr>
          <p:cNvSpPr/>
          <p:nvPr/>
        </p:nvSpPr>
        <p:spPr>
          <a:xfrm rot="16200000">
            <a:off x="3095310" y="2750181"/>
            <a:ext cx="1023202" cy="6477469"/>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TextBox 10">
            <a:extLst>
              <a:ext uri="{FF2B5EF4-FFF2-40B4-BE49-F238E27FC236}">
                <a16:creationId xmlns:a16="http://schemas.microsoft.com/office/drawing/2014/main" id="{879C071D-C7F3-F116-C1F6-3DCE50ADCADE}"/>
              </a:ext>
            </a:extLst>
          </p:cNvPr>
          <p:cNvSpPr txBox="1"/>
          <p:nvPr/>
        </p:nvSpPr>
        <p:spPr>
          <a:xfrm>
            <a:off x="1353930" y="5688289"/>
            <a:ext cx="54917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0C244C"/>
                </a:solidFill>
                <a:latin typeface="Arial" panose="020B0604020202020204" pitchFamily="34" charset="0"/>
                <a:cs typeface="Arial"/>
              </a:rPr>
              <a:t>Can you think of examples of what this might look like in our world?</a:t>
            </a:r>
          </a:p>
        </p:txBody>
      </p:sp>
      <p:pic>
        <p:nvPicPr>
          <p:cNvPr id="12" name="Graphic 12" descr="Idea outline">
            <a:extLst>
              <a:ext uri="{FF2B5EF4-FFF2-40B4-BE49-F238E27FC236}">
                <a16:creationId xmlns:a16="http://schemas.microsoft.com/office/drawing/2014/main" id="{3ADF2845-D708-1D01-4858-EAFBC0B2450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813" y="5654017"/>
            <a:ext cx="669796" cy="669796"/>
          </a:xfrm>
          <a:prstGeom prst="rect">
            <a:avLst/>
          </a:prstGeom>
        </p:spPr>
      </p:pic>
      <p:sp>
        <p:nvSpPr>
          <p:cNvPr id="17" name="Text Placeholder 1">
            <a:extLst>
              <a:ext uri="{FF2B5EF4-FFF2-40B4-BE49-F238E27FC236}">
                <a16:creationId xmlns:a16="http://schemas.microsoft.com/office/drawing/2014/main" id="{FB48E344-9877-2D56-5BBB-17B337A31EE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8" name="TextBox 17">
            <a:extLst>
              <a:ext uri="{FF2B5EF4-FFF2-40B4-BE49-F238E27FC236}">
                <a16:creationId xmlns:a16="http://schemas.microsoft.com/office/drawing/2014/main" id="{A5608648-1627-4B23-1BDD-DED1B43222D1}"/>
              </a:ext>
            </a:extLst>
          </p:cNvPr>
          <p:cNvSpPr txBox="1"/>
          <p:nvPr/>
        </p:nvSpPr>
        <p:spPr>
          <a:xfrm>
            <a:off x="8116795" y="4923317"/>
            <a:ext cx="3671714" cy="861774"/>
          </a:xfrm>
          <a:prstGeom prst="rect">
            <a:avLst/>
          </a:prstGeom>
          <a:noFill/>
        </p:spPr>
        <p:txBody>
          <a:bodyPr wrap="square" lIns="91440" tIns="45720" rIns="91440" bIns="45720" anchor="t">
            <a:spAutoFit/>
          </a:bodyPr>
          <a:lstStyle/>
          <a:p>
            <a:r>
              <a:rPr lang="en-US" sz="1000">
                <a:solidFill>
                  <a:srgbClr val="0C244C"/>
                </a:solidFill>
                <a:latin typeface="Arial" panose="020B0604020202020204" pitchFamily="34" charset="0"/>
                <a:ea typeface="Roboto Light"/>
                <a:cs typeface="Arial" panose="020B0604020202020204" pitchFamily="34" charset="0"/>
              </a:rPr>
              <a:t>Thandolwayo</a:t>
            </a:r>
            <a:r>
              <a:rPr lang="en-US" sz="1000" dirty="0">
                <a:solidFill>
                  <a:srgbClr val="0C244C"/>
                </a:solidFill>
                <a:latin typeface="Arial" panose="020B0604020202020204" pitchFamily="34" charset="0"/>
                <a:ea typeface="Roboto Light"/>
                <a:cs typeface="Arial" panose="020B0604020202020204" pitchFamily="34" charset="0"/>
              </a:rPr>
              <a:t> drinks from the newly installed solar powered piped water system. Before the pipe was installed, she would often get sick and miss school from illness and being tired from collecting water. </a:t>
            </a:r>
            <a:r>
              <a:rPr lang="en-AU" sz="1000" dirty="0">
                <a:solidFill>
                  <a:srgbClr val="0C244C"/>
                </a:solidFill>
                <a:latin typeface="Arial" panose="020B0604020202020204" pitchFamily="34" charset="0"/>
                <a:ea typeface="Roboto Light"/>
                <a:cs typeface="Arial" panose="020B0604020202020204" pitchFamily="34" charset="0"/>
              </a:rPr>
              <a:t>Photo: Richard Wainwright/Caritas Australia </a:t>
            </a:r>
            <a:endParaRPr lang="en-AU" sz="1000" dirty="0">
              <a:solidFill>
                <a:srgbClr val="0C244C"/>
              </a:solidFill>
              <a:latin typeface="Arial" panose="020B0604020202020204" pitchFamily="34" charset="0"/>
              <a:ea typeface="Roboto Light" panose="02000000000000000000" pitchFamily="2"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CB0903BE-2B92-639B-A1CF-ECC98E412A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342088" y="173722"/>
            <a:ext cx="604450" cy="859344"/>
          </a:xfrm>
          <a:prstGeom prst="rect">
            <a:avLst/>
          </a:prstGeom>
        </p:spPr>
      </p:pic>
    </p:spTree>
    <p:extLst>
      <p:ext uri="{BB962C8B-B14F-4D97-AF65-F5344CB8AC3E}">
        <p14:creationId xmlns:p14="http://schemas.microsoft.com/office/powerpoint/2010/main" val="274117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9D5D-145A-02EA-8F4C-DDBB0A2333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99113-19AE-40D9-425C-E6722CFF4AA2}"/>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make economic decisions that put the planet and people before profit</a:t>
            </a:r>
          </a:p>
          <a:p>
            <a:pPr fontAlgn="base">
              <a:lnSpc>
                <a:spcPct val="110000"/>
              </a:lnSpc>
              <a:spcBef>
                <a:spcPts val="0"/>
              </a:spcBef>
              <a:spcAft>
                <a:spcPts val="600"/>
              </a:spcAft>
            </a:pPr>
            <a:r>
              <a:rPr lang="en-AU" sz="2400" dirty="0">
                <a:ea typeface="Roboto Light"/>
                <a:cs typeface="Arial" panose="020B0604020202020204" pitchFamily="34" charset="0"/>
              </a:rPr>
              <a:t>This includes:</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sustainable production</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fair-trade</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ethical consumption and investments</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divestment from fossil fuels and any economic activity harmful to the planet and the people</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investment in renewable energy </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protecting the dignity of workers, etc.</a:t>
            </a:r>
            <a:endParaRPr lang="en-AU" sz="2400" dirty="0">
              <a:ea typeface="Roboto Light" panose="02000000000000000000" pitchFamily="2" charset="0"/>
              <a:cs typeface="Arial" panose="020B0604020202020204" pitchFamily="34" charset="0"/>
            </a:endParaRP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B21F0E3C-36E5-A585-9C98-456D2115C036}"/>
              </a:ext>
            </a:extLst>
          </p:cNvPr>
          <p:cNvSpPr>
            <a:spLocks noGrp="1"/>
          </p:cNvSpPr>
          <p:nvPr>
            <p:ph type="title"/>
          </p:nvPr>
        </p:nvSpPr>
        <p:spPr/>
        <p:txBody>
          <a:bodyPr/>
          <a:lstStyle/>
          <a:p>
            <a:r>
              <a:rPr lang="en-GB" dirty="0">
                <a:latin typeface="Montserrat SemiBold" pitchFamily="2" charset="0"/>
              </a:rPr>
              <a:t>Goal 3: Ecological Economics</a:t>
            </a:r>
          </a:p>
        </p:txBody>
      </p:sp>
      <p:sp>
        <p:nvSpPr>
          <p:cNvPr id="17" name="Text Placeholder 1">
            <a:extLst>
              <a:ext uri="{FF2B5EF4-FFF2-40B4-BE49-F238E27FC236}">
                <a16:creationId xmlns:a16="http://schemas.microsoft.com/office/drawing/2014/main" id="{A46D14C2-9D8C-398A-DAAD-CA1CCCACC4D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3" name="Round Diagonal Corner Rectangle 1" descr="A pair of hands holding dry soil">
            <a:extLst>
              <a:ext uri="{FF2B5EF4-FFF2-40B4-BE49-F238E27FC236}">
                <a16:creationId xmlns:a16="http://schemas.microsoft.com/office/drawing/2014/main" id="{C14FB39A-14A5-F854-D47D-90EF23176B5F}"/>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4F8FE354-EEF7-5A3D-7C7E-8608EDEA88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42088" y="173722"/>
            <a:ext cx="604450" cy="859344"/>
          </a:xfrm>
          <a:prstGeom prst="rect">
            <a:avLst/>
          </a:prstGeom>
        </p:spPr>
      </p:pic>
      <p:pic>
        <p:nvPicPr>
          <p:cNvPr id="7" name="Picture 6" descr="“When nature is viewed solely as a source of profit and gain, this has serious consequences for society.”&#10;Pope Francis, Laudato Si’ n82&#10;">
            <a:extLst>
              <a:ext uri="{FF2B5EF4-FFF2-40B4-BE49-F238E27FC236}">
                <a16:creationId xmlns:a16="http://schemas.microsoft.com/office/drawing/2014/main" id="{D20E7BF1-F9E9-A398-45DC-41BD77FF75AD}"/>
              </a:ext>
            </a:extLst>
          </p:cNvPr>
          <p:cNvPicPr>
            <a:picLocks noChangeAspect="1"/>
          </p:cNvPicPr>
          <p:nvPr/>
        </p:nvPicPr>
        <p:blipFill>
          <a:blip r:embed="rId4"/>
          <a:stretch>
            <a:fillRect/>
          </a:stretch>
        </p:blipFill>
        <p:spPr>
          <a:xfrm>
            <a:off x="8101230" y="2035943"/>
            <a:ext cx="3671714" cy="2786113"/>
          </a:xfrm>
          <a:prstGeom prst="rect">
            <a:avLst/>
          </a:prstGeom>
        </p:spPr>
      </p:pic>
    </p:spTree>
    <p:extLst>
      <p:ext uri="{BB962C8B-B14F-4D97-AF65-F5344CB8AC3E}">
        <p14:creationId xmlns:p14="http://schemas.microsoft.com/office/powerpoint/2010/main" val="273367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3E0C-E42D-19F9-CBEA-29C5C8664D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59060B-0621-2E40-DEB0-ECB3939F413A}"/>
              </a:ext>
            </a:extLst>
          </p:cNvPr>
          <p:cNvSpPr>
            <a:spLocks noGrp="1"/>
          </p:cNvSpPr>
          <p:nvPr>
            <p:ph type="title"/>
          </p:nvPr>
        </p:nvSpPr>
        <p:spPr/>
        <p:txBody>
          <a:bodyPr>
            <a:normAutofit fontScale="90000"/>
          </a:bodyPr>
          <a:lstStyle/>
          <a:p>
            <a:pPr>
              <a:lnSpc>
                <a:spcPct val="110000"/>
              </a:lnSpc>
            </a:pPr>
            <a:r>
              <a:rPr lang="en-AU" sz="4000" dirty="0">
                <a:latin typeface="Montserrat SemiBold" pitchFamily="2" charset="0"/>
              </a:rPr>
              <a:t>Goal 4 </a:t>
            </a:r>
            <a:br>
              <a:rPr lang="en-AU" sz="4000" dirty="0">
                <a:latin typeface="Montserrat SemiBold" pitchFamily="2" charset="0"/>
              </a:rPr>
            </a:br>
            <a:br>
              <a:rPr lang="en-AU" sz="4000" dirty="0"/>
            </a:br>
            <a:r>
              <a:rPr lang="en-AU" sz="3200" dirty="0">
                <a:ea typeface="Roboto Medium"/>
                <a:cs typeface="Roboto Medium"/>
              </a:rPr>
              <a:t>Adoption of Sustainable Lifestyles</a:t>
            </a:r>
            <a:br>
              <a:rPr lang="en-AU" sz="3200" dirty="0">
                <a:ea typeface="Roboto Medium"/>
                <a:cs typeface="Roboto Medium"/>
              </a:rPr>
            </a:br>
            <a:br>
              <a:rPr lang="en-AU" sz="4000" dirty="0"/>
            </a:br>
            <a:endParaRPr lang="en-AU" sz="4000" dirty="0"/>
          </a:p>
        </p:txBody>
      </p:sp>
      <p:pic>
        <p:nvPicPr>
          <p:cNvPr id="3" name="Picture Placeholder 6" descr="Icon of a house with a leaf shape at the top">
            <a:extLst>
              <a:ext uri="{FF2B5EF4-FFF2-40B4-BE49-F238E27FC236}">
                <a16:creationId xmlns:a16="http://schemas.microsoft.com/office/drawing/2014/main" id="{510A2BFA-106D-2721-53C7-F78D479CD40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522921" y="852487"/>
            <a:ext cx="4959787" cy="4889086"/>
          </a:xfrm>
          <a:prstGeom prst="rect">
            <a:avLst/>
          </a:prstGeom>
        </p:spPr>
      </p:pic>
    </p:spTree>
    <p:extLst>
      <p:ext uri="{BB962C8B-B14F-4D97-AF65-F5344CB8AC3E}">
        <p14:creationId xmlns:p14="http://schemas.microsoft.com/office/powerpoint/2010/main" val="341803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2CFA-73FD-8B6C-F760-D66C83290CEF}"/>
            </a:ext>
          </a:extLst>
        </p:cNvPr>
        <p:cNvGrpSpPr/>
        <p:nvPr/>
      </p:nvGrpSpPr>
      <p:grpSpPr>
        <a:xfrm>
          <a:off x="0" y="0"/>
          <a:ext cx="0" cy="0"/>
          <a:chOff x="0" y="0"/>
          <a:chExt cx="0" cy="0"/>
        </a:xfrm>
      </p:grpSpPr>
      <p:sp>
        <p:nvSpPr>
          <p:cNvPr id="6" name="Round Diagonal Corner Rectangle 1" descr="A man and woman crouching in a farm garden as they plant seeds.">
            <a:extLst>
              <a:ext uri="{FF2B5EF4-FFF2-40B4-BE49-F238E27FC236}">
                <a16:creationId xmlns:a16="http://schemas.microsoft.com/office/drawing/2014/main" id="{E03738A0-F349-F8A1-E52D-21AE95CE8629}"/>
              </a:ext>
            </a:extLst>
          </p:cNvPr>
          <p:cNvSpPr/>
          <p:nvPr/>
        </p:nvSpPr>
        <p:spPr>
          <a:xfrm>
            <a:off x="8116795" y="1459625"/>
            <a:ext cx="3707031" cy="3422746"/>
          </a:xfrm>
          <a:prstGeom prst="round2DiagRect">
            <a:avLst>
              <a:gd name="adj1" fmla="val 0"/>
              <a:gd name="adj2" fmla="val 23929"/>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037DEBC3-3E2A-EE85-51F4-809EB0314862}"/>
              </a:ext>
            </a:extLst>
          </p:cNvPr>
          <p:cNvSpPr>
            <a:spLocks noGrp="1"/>
          </p:cNvSpPr>
          <p:nvPr>
            <p:ph idx="1"/>
          </p:nvPr>
        </p:nvSpPr>
        <p:spPr>
          <a:xfrm>
            <a:off x="403492" y="1364963"/>
            <a:ext cx="7307124"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live a simple life so that others may simply live</a:t>
            </a:r>
          </a:p>
          <a:p>
            <a:pPr marL="0" indent="0">
              <a:lnSpc>
                <a:spcPct val="110000"/>
              </a:lnSpc>
              <a:spcBef>
                <a:spcPts val="0"/>
              </a:spcBef>
              <a:spcAft>
                <a:spcPts val="1200"/>
              </a:spcAft>
            </a:pPr>
            <a:r>
              <a:rPr lang="en-GB" sz="2400" dirty="0">
                <a:ea typeface="Roboto Light"/>
                <a:cs typeface="Arial" panose="020B0604020202020204" pitchFamily="34" charset="0"/>
              </a:rPr>
              <a:t>This goal is grounded in the idea of having enough, so that others can have enough too. </a:t>
            </a:r>
          </a:p>
          <a:p>
            <a:pPr marL="0" indent="0">
              <a:lnSpc>
                <a:spcPct val="110000"/>
              </a:lnSpc>
              <a:spcBef>
                <a:spcPts val="0"/>
              </a:spcBef>
              <a:spcAft>
                <a:spcPts val="1200"/>
              </a:spcAft>
            </a:pPr>
            <a:r>
              <a:rPr lang="en-GB" sz="2400" dirty="0">
                <a:ea typeface="Roboto Light"/>
                <a:cs typeface="Arial" panose="020B0604020202020204" pitchFamily="34" charset="0"/>
              </a:rPr>
              <a:t>It asks us to consider how we use resources and energy in a way that avoids wastage or pollution. </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C5CAD139-172A-1CD8-B8B0-794C387D3659}"/>
              </a:ext>
            </a:extLst>
          </p:cNvPr>
          <p:cNvSpPr>
            <a:spLocks noGrp="1"/>
          </p:cNvSpPr>
          <p:nvPr>
            <p:ph type="title"/>
          </p:nvPr>
        </p:nvSpPr>
        <p:spPr/>
        <p:txBody>
          <a:bodyPr/>
          <a:lstStyle/>
          <a:p>
            <a:r>
              <a:rPr lang="en-GB" dirty="0">
                <a:latin typeface="Montserrat SemiBold" pitchFamily="2" charset="0"/>
              </a:rPr>
              <a:t>Goal 4: Adoption of Sustainable Lifestyles</a:t>
            </a:r>
          </a:p>
        </p:txBody>
      </p:sp>
      <p:sp>
        <p:nvSpPr>
          <p:cNvPr id="10" name="Round Diagonal Corner Rectangle 1">
            <a:extLst>
              <a:ext uri="{FF2B5EF4-FFF2-40B4-BE49-F238E27FC236}">
                <a16:creationId xmlns:a16="http://schemas.microsoft.com/office/drawing/2014/main" id="{7FCABD14-9C26-084B-FC22-885B7E687758}"/>
              </a:ext>
            </a:extLst>
          </p:cNvPr>
          <p:cNvSpPr/>
          <p:nvPr/>
        </p:nvSpPr>
        <p:spPr>
          <a:xfrm rot="16200000">
            <a:off x="3163273" y="2682218"/>
            <a:ext cx="1023202" cy="661339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TextBox 10">
            <a:extLst>
              <a:ext uri="{FF2B5EF4-FFF2-40B4-BE49-F238E27FC236}">
                <a16:creationId xmlns:a16="http://schemas.microsoft.com/office/drawing/2014/main" id="{69B6355B-8437-04F9-F5A9-E4F48AE3DDC8}"/>
              </a:ext>
            </a:extLst>
          </p:cNvPr>
          <p:cNvSpPr txBox="1"/>
          <p:nvPr/>
        </p:nvSpPr>
        <p:spPr>
          <a:xfrm>
            <a:off x="1248926" y="5671954"/>
            <a:ext cx="48823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0C244C"/>
                </a:solidFill>
                <a:latin typeface="Arial" panose="020B0604020202020204" pitchFamily="34" charset="0"/>
                <a:cs typeface="Arial"/>
              </a:rPr>
              <a:t>Can you think of examples of what this might look like in our world?</a:t>
            </a:r>
          </a:p>
        </p:txBody>
      </p:sp>
      <p:pic>
        <p:nvPicPr>
          <p:cNvPr id="12" name="Graphic 12" descr="Idea outline">
            <a:extLst>
              <a:ext uri="{FF2B5EF4-FFF2-40B4-BE49-F238E27FC236}">
                <a16:creationId xmlns:a16="http://schemas.microsoft.com/office/drawing/2014/main" id="{44E2B508-5110-C8F1-81F6-52C7F0B1DF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813" y="5647741"/>
            <a:ext cx="669796" cy="669796"/>
          </a:xfrm>
          <a:prstGeom prst="rect">
            <a:avLst/>
          </a:prstGeom>
        </p:spPr>
      </p:pic>
      <p:sp>
        <p:nvSpPr>
          <p:cNvPr id="17" name="Text Placeholder 1">
            <a:extLst>
              <a:ext uri="{FF2B5EF4-FFF2-40B4-BE49-F238E27FC236}">
                <a16:creationId xmlns:a16="http://schemas.microsoft.com/office/drawing/2014/main" id="{63A1F3E6-CE11-6654-F51B-54F7BAEB6C0C}"/>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8" name="TextBox 17">
            <a:extLst>
              <a:ext uri="{FF2B5EF4-FFF2-40B4-BE49-F238E27FC236}">
                <a16:creationId xmlns:a16="http://schemas.microsoft.com/office/drawing/2014/main" id="{9531777E-A5AB-0ACC-BAEC-77D809D30017}"/>
              </a:ext>
            </a:extLst>
          </p:cNvPr>
          <p:cNvSpPr txBox="1"/>
          <p:nvPr/>
        </p:nvSpPr>
        <p:spPr>
          <a:xfrm>
            <a:off x="8116795" y="4923317"/>
            <a:ext cx="3671714" cy="400110"/>
          </a:xfrm>
          <a:prstGeom prst="rect">
            <a:avLst/>
          </a:prstGeom>
          <a:noFill/>
        </p:spPr>
        <p:txBody>
          <a:bodyPr wrap="square" lIns="91440" tIns="45720" rIns="91440" bIns="45720" anchor="t">
            <a:spAutoFit/>
          </a:bodyPr>
          <a:lstStyle/>
          <a:p>
            <a:r>
              <a:rPr lang="en-GB" sz="1000" dirty="0">
                <a:solidFill>
                  <a:srgbClr val="0C244C"/>
                </a:solidFill>
                <a:latin typeface="Arial" panose="020B0604020202020204" pitchFamily="34" charset="0"/>
                <a:ea typeface="Roboto Light"/>
                <a:cs typeface="Arial" panose="020B0604020202020204" pitchFamily="34" charset="0"/>
              </a:rPr>
              <a:t>Monoranjon and his wife, Anita, working on their farm in southwest Bangladesh. Photo: Caritas Australia</a:t>
            </a:r>
            <a:endParaRPr lang="en-AU" sz="1000" dirty="0">
              <a:solidFill>
                <a:srgbClr val="0C244C"/>
              </a:solidFill>
              <a:latin typeface="Arial" panose="020B0604020202020204" pitchFamily="34" charset="0"/>
              <a:ea typeface="Roboto Light" panose="02000000000000000000" pitchFamily="2"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A3AA2DE2-33B0-4153-630A-5C5075B648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98196" y="206100"/>
            <a:ext cx="892234" cy="892234"/>
          </a:xfrm>
          <a:prstGeom prst="rect">
            <a:avLst/>
          </a:prstGeom>
        </p:spPr>
      </p:pic>
    </p:spTree>
    <p:extLst>
      <p:ext uri="{BB962C8B-B14F-4D97-AF65-F5344CB8AC3E}">
        <p14:creationId xmlns:p14="http://schemas.microsoft.com/office/powerpoint/2010/main" val="188212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75882-115E-10A9-C97F-7B772F7DF0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3D664-CFAA-FB46-85FA-A5E580A5B6F8}"/>
              </a:ext>
            </a:extLst>
          </p:cNvPr>
          <p:cNvSpPr>
            <a:spLocks noGrp="1"/>
          </p:cNvSpPr>
          <p:nvPr>
            <p:ph idx="1"/>
          </p:nvPr>
        </p:nvSpPr>
        <p:spPr>
          <a:xfrm>
            <a:off x="403491" y="1364963"/>
            <a:ext cx="7344195"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live a simple life so that others may simply live</a:t>
            </a:r>
          </a:p>
          <a:p>
            <a:pPr fontAlgn="base">
              <a:lnSpc>
                <a:spcPct val="114000"/>
              </a:lnSpc>
              <a:spcBef>
                <a:spcPts val="0"/>
              </a:spcBef>
              <a:spcAft>
                <a:spcPts val="600"/>
              </a:spcAft>
            </a:pPr>
            <a:r>
              <a:rPr lang="en-AU" sz="2400" dirty="0">
                <a:ea typeface="Roboto Light"/>
                <a:cs typeface="Arial" panose="020B0604020202020204" pitchFamily="34" charset="0"/>
              </a:rPr>
              <a:t>This includes:</a:t>
            </a:r>
            <a:endParaRPr lang="en-AU" sz="2400" dirty="0">
              <a:ea typeface="Roboto Light" panose="02000000000000000000" pitchFamily="2" charset="0"/>
              <a:cs typeface="Arial" panose="020B0604020202020204" pitchFamily="34" charset="0"/>
            </a:endParaRPr>
          </a:p>
          <a:p>
            <a:pPr marL="685800" indent="-342900">
              <a:lnSpc>
                <a:spcPct val="114000"/>
              </a:lnSpc>
              <a:spcBef>
                <a:spcPts val="0"/>
              </a:spcBef>
              <a:buFont typeface="Arial"/>
              <a:buChar char="•"/>
            </a:pPr>
            <a:r>
              <a:rPr lang="en-AU" sz="2400" dirty="0">
                <a:ea typeface="Roboto Light"/>
                <a:cs typeface="Arial" panose="020B0604020202020204" pitchFamily="34" charset="0"/>
              </a:rPr>
              <a:t>minimising the use of resources and energy</a:t>
            </a:r>
            <a:endParaRPr lang="en-AU" sz="2400" dirty="0">
              <a:ea typeface="Roboto Light" panose="02000000000000000000" pitchFamily="2" charset="0"/>
              <a:cs typeface="Arial" panose="020B0604020202020204" pitchFamily="34" charset="0"/>
            </a:endParaRPr>
          </a:p>
          <a:p>
            <a:pPr marL="685800" indent="-342900">
              <a:lnSpc>
                <a:spcPct val="114000"/>
              </a:lnSpc>
              <a:spcBef>
                <a:spcPts val="0"/>
              </a:spcBef>
              <a:buFont typeface="Arial"/>
              <a:buChar char="•"/>
            </a:pPr>
            <a:r>
              <a:rPr lang="en-AU" sz="2400" dirty="0">
                <a:ea typeface="Roboto Light"/>
                <a:cs typeface="Arial" panose="020B0604020202020204" pitchFamily="34" charset="0"/>
              </a:rPr>
              <a:t>avoiding single-use plastic</a:t>
            </a:r>
            <a:endParaRPr lang="en-AU" sz="2400" dirty="0">
              <a:ea typeface="Roboto Light" panose="02000000000000000000" pitchFamily="2" charset="0"/>
              <a:cs typeface="Arial" panose="020B0604020202020204" pitchFamily="34" charset="0"/>
            </a:endParaRPr>
          </a:p>
          <a:p>
            <a:pPr marL="685800" indent="-342900">
              <a:lnSpc>
                <a:spcPct val="114000"/>
              </a:lnSpc>
              <a:spcBef>
                <a:spcPts val="0"/>
              </a:spcBef>
              <a:buFont typeface="Arial"/>
              <a:buChar char="•"/>
            </a:pPr>
            <a:r>
              <a:rPr lang="en-AU" sz="2400" dirty="0">
                <a:ea typeface="Roboto Light"/>
                <a:cs typeface="Arial" panose="020B0604020202020204" pitchFamily="34" charset="0"/>
              </a:rPr>
              <a:t>adopting a more plant-based diet and reduce meat consumption</a:t>
            </a:r>
            <a:endParaRPr lang="en-AU" sz="2400" dirty="0">
              <a:ea typeface="Roboto Light" panose="02000000000000000000" pitchFamily="2" charset="0"/>
              <a:cs typeface="Arial" panose="020B0604020202020204" pitchFamily="34" charset="0"/>
            </a:endParaRPr>
          </a:p>
          <a:p>
            <a:pPr marL="685800" indent="-342900">
              <a:lnSpc>
                <a:spcPct val="114000"/>
              </a:lnSpc>
              <a:spcBef>
                <a:spcPts val="0"/>
              </a:spcBef>
              <a:buFont typeface="Arial"/>
              <a:buChar char="•"/>
            </a:pPr>
            <a:r>
              <a:rPr lang="en-AU" sz="2400" dirty="0">
                <a:ea typeface="Roboto Light"/>
                <a:cs typeface="Arial" panose="020B0604020202020204" pitchFamily="34" charset="0"/>
              </a:rPr>
              <a:t>greater use of public transport and avoid polluting modes of transportation, etc.</a:t>
            </a:r>
            <a:endParaRPr lang="en-AU" sz="2400" dirty="0">
              <a:ea typeface="Roboto Light" panose="02000000000000000000" pitchFamily="2" charset="0"/>
              <a:cs typeface="Arial" panose="020B0604020202020204" pitchFamily="34" charset="0"/>
            </a:endParaRP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BB5E394B-20E0-5D08-F417-C2F80450EC16}"/>
              </a:ext>
            </a:extLst>
          </p:cNvPr>
          <p:cNvSpPr>
            <a:spLocks noGrp="1"/>
          </p:cNvSpPr>
          <p:nvPr>
            <p:ph type="title"/>
          </p:nvPr>
        </p:nvSpPr>
        <p:spPr/>
        <p:txBody>
          <a:bodyPr/>
          <a:lstStyle/>
          <a:p>
            <a:r>
              <a:rPr lang="en-GB" dirty="0">
                <a:latin typeface="Montserrat SemiBold" pitchFamily="2" charset="0"/>
              </a:rPr>
              <a:t>Goal 4: Adoption of Sustainable Lifestyles</a:t>
            </a:r>
          </a:p>
        </p:txBody>
      </p:sp>
      <p:sp>
        <p:nvSpPr>
          <p:cNvPr id="17" name="Text Placeholder 1">
            <a:extLst>
              <a:ext uri="{FF2B5EF4-FFF2-40B4-BE49-F238E27FC236}">
                <a16:creationId xmlns:a16="http://schemas.microsoft.com/office/drawing/2014/main" id="{F24DB267-4E01-891F-588A-A3839245071E}"/>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3" name="Round Diagonal Corner Rectangle 1" descr="A pair of hands holding dry soil">
            <a:extLst>
              <a:ext uri="{FF2B5EF4-FFF2-40B4-BE49-F238E27FC236}">
                <a16:creationId xmlns:a16="http://schemas.microsoft.com/office/drawing/2014/main" id="{FAC1BFD9-FE2A-9D8A-F524-17F0B0F58922}"/>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98426C77-ECCA-F83C-DD7F-8BF5606DE2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98196" y="206100"/>
            <a:ext cx="892234" cy="892234"/>
          </a:xfrm>
          <a:prstGeom prst="rect">
            <a:avLst/>
          </a:prstGeom>
        </p:spPr>
      </p:pic>
      <p:pic>
        <p:nvPicPr>
          <p:cNvPr id="6" name="Picture 5" descr="“All is not lost. Human beings… are also capable of rising above themselves, choosing again what is good, and making a new start… and [embarking] on new paths to authentic freedom.”&#10;Pope Francis, Laudato Si’ n205&#10;">
            <a:extLst>
              <a:ext uri="{FF2B5EF4-FFF2-40B4-BE49-F238E27FC236}">
                <a16:creationId xmlns:a16="http://schemas.microsoft.com/office/drawing/2014/main" id="{54A56A43-3A29-3019-1152-2F7242642C56}"/>
              </a:ext>
            </a:extLst>
          </p:cNvPr>
          <p:cNvPicPr>
            <a:picLocks noChangeAspect="1"/>
          </p:cNvPicPr>
          <p:nvPr/>
        </p:nvPicPr>
        <p:blipFill>
          <a:blip r:embed="rId4"/>
          <a:stretch>
            <a:fillRect/>
          </a:stretch>
        </p:blipFill>
        <p:spPr>
          <a:xfrm>
            <a:off x="8156403" y="1821914"/>
            <a:ext cx="3592498" cy="3060457"/>
          </a:xfrm>
          <a:prstGeom prst="rect">
            <a:avLst/>
          </a:prstGeom>
        </p:spPr>
      </p:pic>
    </p:spTree>
    <p:extLst>
      <p:ext uri="{BB962C8B-B14F-4D97-AF65-F5344CB8AC3E}">
        <p14:creationId xmlns:p14="http://schemas.microsoft.com/office/powerpoint/2010/main" val="270247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B3793-BEA6-57D6-75A4-80D5DC349EA7}"/>
              </a:ext>
            </a:extLst>
          </p:cNvPr>
          <p:cNvSpPr>
            <a:spLocks noGrp="1"/>
          </p:cNvSpPr>
          <p:nvPr>
            <p:ph idx="1"/>
          </p:nvPr>
        </p:nvSpPr>
        <p:spPr/>
        <p:txBody>
          <a:bodyPr lIns="91440" tIns="45720" rIns="91440" bIns="45720" anchor="t"/>
          <a:lstStyle/>
          <a:p>
            <a:pPr marL="0" indent="0">
              <a:lnSpc>
                <a:spcPct val="100000"/>
              </a:lnSpc>
            </a:pPr>
            <a:r>
              <a:rPr lang="en-US" sz="2800" dirty="0"/>
              <a:t>Learning about challenges to the health, wellbeing and safety of others and our earth can be hard. If you are feeling worried or upset about anything you have learnt about through this resource, make sure you talk to your teacher or trusted adult. They can share your concerns via our </a:t>
            </a:r>
            <a:r>
              <a:rPr lang="en-US" sz="2800" dirty="0">
                <a:solidFill>
                  <a:srgbClr val="0563C1"/>
                </a:solidFill>
                <a:cs typeface="Arial" panose="020B0604020202020204" pitchFamily="34" charset="0"/>
                <a:hlinkClick r:id="rId2"/>
              </a:rPr>
              <a:t>website</a:t>
            </a:r>
            <a:r>
              <a:rPr lang="en-US" sz="2800" dirty="0"/>
              <a:t>. </a:t>
            </a:r>
          </a:p>
          <a:p>
            <a:pPr marL="984250">
              <a:lnSpc>
                <a:spcPct val="100000"/>
              </a:lnSpc>
              <a:spcBef>
                <a:spcPts val="0"/>
              </a:spcBef>
              <a:spcAft>
                <a:spcPts val="600"/>
              </a:spcAft>
            </a:pPr>
            <a:endParaRPr lang="en-US" sz="2800" dirty="0"/>
          </a:p>
          <a:p>
            <a:pPr marL="1073150" indent="1588">
              <a:lnSpc>
                <a:spcPct val="100000"/>
              </a:lnSpc>
            </a:pPr>
            <a:r>
              <a:rPr lang="en-US" sz="2800" dirty="0"/>
              <a:t>Do you have an idea for how Caritas Australia can improve our school resources? We would love to hear it! Please email </a:t>
            </a:r>
            <a:r>
              <a:rPr lang="en-US" sz="2800" dirty="0">
                <a:hlinkClick r:id="rId3"/>
              </a:rPr>
              <a:t>education@caritas.org.au</a:t>
            </a:r>
            <a:r>
              <a:rPr lang="en-US" sz="2800" dirty="0"/>
              <a:t> </a:t>
            </a:r>
            <a:br>
              <a:rPr lang="en-US" sz="2400" dirty="0"/>
            </a:br>
            <a:r>
              <a:rPr lang="en-US" sz="2400" dirty="0"/>
              <a:t> </a:t>
            </a:r>
            <a:endParaRPr lang="en-US" sz="2400" dirty="0">
              <a:ea typeface="Roboto Light" panose="02000000000000000000" pitchFamily="2" charset="0"/>
            </a:endParaRPr>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p:txBody>
          <a:bodyPr/>
          <a:lstStyle/>
          <a:p>
            <a:r>
              <a:rPr lang="en-US" dirty="0"/>
              <a:t>Students</a:t>
            </a:r>
          </a:p>
        </p:txBody>
      </p:sp>
      <p:pic>
        <p:nvPicPr>
          <p:cNvPr id="5" name="Graphic 5" descr="Person with idea outline">
            <a:extLst>
              <a:ext uri="{FF2B5EF4-FFF2-40B4-BE49-F238E27FC236}">
                <a16:creationId xmlns:a16="http://schemas.microsoft.com/office/drawing/2014/main" id="{549ECDFA-AD65-CD5A-4EB8-46C2AFA554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3491" y="4160377"/>
            <a:ext cx="1037998" cy="1037998"/>
          </a:xfrm>
          <a:prstGeom prst="rect">
            <a:avLst/>
          </a:prstGeom>
        </p:spPr>
      </p:pic>
    </p:spTree>
    <p:extLst>
      <p:ext uri="{BB962C8B-B14F-4D97-AF65-F5344CB8AC3E}">
        <p14:creationId xmlns:p14="http://schemas.microsoft.com/office/powerpoint/2010/main" val="204945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4F45D-1D6E-2A44-5853-6BEB6A6928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19A8B1-DD0E-91DA-3112-114D3BDDE9E7}"/>
              </a:ext>
            </a:extLst>
          </p:cNvPr>
          <p:cNvSpPr>
            <a:spLocks noGrp="1"/>
          </p:cNvSpPr>
          <p:nvPr>
            <p:ph type="title"/>
          </p:nvPr>
        </p:nvSpPr>
        <p:spPr/>
        <p:txBody>
          <a:bodyPr/>
          <a:lstStyle/>
          <a:p>
            <a:pPr>
              <a:lnSpc>
                <a:spcPct val="110000"/>
              </a:lnSpc>
            </a:pPr>
            <a:r>
              <a:rPr lang="en-AU" sz="4000" dirty="0">
                <a:latin typeface="Montserrat SemiBold" pitchFamily="2" charset="0"/>
              </a:rPr>
              <a:t>Goal 5</a:t>
            </a:r>
            <a:br>
              <a:rPr lang="en-AU" sz="4000" dirty="0">
                <a:latin typeface="Montserrat SemiBold" pitchFamily="2" charset="0"/>
              </a:rPr>
            </a:br>
            <a:br>
              <a:rPr lang="en-AU" sz="4000" dirty="0"/>
            </a:br>
            <a:r>
              <a:rPr lang="en-AU" sz="3200" dirty="0">
                <a:ea typeface="Roboto Medium"/>
                <a:cs typeface="Roboto Medium"/>
              </a:rPr>
              <a:t>Ecological Education</a:t>
            </a:r>
            <a:br>
              <a:rPr lang="en-AU" sz="4000" dirty="0"/>
            </a:br>
            <a:endParaRPr lang="en-AU" sz="4000" dirty="0"/>
          </a:p>
        </p:txBody>
      </p:sp>
      <p:pic>
        <p:nvPicPr>
          <p:cNvPr id="4" name="Picture Placeholder 6" descr="Icon of book">
            <a:extLst>
              <a:ext uri="{FF2B5EF4-FFF2-40B4-BE49-F238E27FC236}">
                <a16:creationId xmlns:a16="http://schemas.microsoft.com/office/drawing/2014/main" id="{36274CE4-E966-0AC8-A621-F4E57CC1E031}"/>
              </a:ext>
            </a:extLst>
          </p:cNvPr>
          <p:cNvPicPr>
            <a:picLocks noChangeAspect="1"/>
          </p:cNvPicPr>
          <p:nvPr/>
        </p:nvPicPr>
        <p:blipFill>
          <a:blip r:embed="rId2"/>
          <a:stretch>
            <a:fillRect/>
          </a:stretch>
        </p:blipFill>
        <p:spPr>
          <a:xfrm>
            <a:off x="5420987" y="1385025"/>
            <a:ext cx="4959787" cy="4087949"/>
          </a:xfrm>
          <a:prstGeom prst="rect">
            <a:avLst/>
          </a:prstGeom>
        </p:spPr>
      </p:pic>
    </p:spTree>
    <p:extLst>
      <p:ext uri="{BB962C8B-B14F-4D97-AF65-F5344CB8AC3E}">
        <p14:creationId xmlns:p14="http://schemas.microsoft.com/office/powerpoint/2010/main" val="222309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8E6DC-9EA7-88C0-2078-5B8238204D6B}"/>
            </a:ext>
          </a:extLst>
        </p:cNvPr>
        <p:cNvGrpSpPr/>
        <p:nvPr/>
      </p:nvGrpSpPr>
      <p:grpSpPr>
        <a:xfrm>
          <a:off x="0" y="0"/>
          <a:ext cx="0" cy="0"/>
          <a:chOff x="0" y="0"/>
          <a:chExt cx="0" cy="0"/>
        </a:xfrm>
      </p:grpSpPr>
      <p:sp>
        <p:nvSpPr>
          <p:cNvPr id="4" name="Round Diagonal Corner Rectangle 1" descr="A young girl uses a stick to point to paintings on the outside wall of her school building, which depict how to practice good hygiene, while other students watch on.">
            <a:extLst>
              <a:ext uri="{FF2B5EF4-FFF2-40B4-BE49-F238E27FC236}">
                <a16:creationId xmlns:a16="http://schemas.microsoft.com/office/drawing/2014/main" id="{55E1C516-57A9-318E-69CF-14DCCB2C6666}"/>
              </a:ext>
            </a:extLst>
          </p:cNvPr>
          <p:cNvSpPr/>
          <p:nvPr/>
        </p:nvSpPr>
        <p:spPr>
          <a:xfrm>
            <a:off x="8116795" y="1463218"/>
            <a:ext cx="3671714" cy="3415559"/>
          </a:xfrm>
          <a:prstGeom prst="round2DiagRect">
            <a:avLst>
              <a:gd name="adj1" fmla="val 0"/>
              <a:gd name="adj2" fmla="val 21654"/>
            </a:avLst>
          </a:prstGeom>
          <a:blipFill dpi="0" rotWithShape="1">
            <a:blip r:embed="rId3" cstate="print">
              <a:extLst>
                <a:ext uri="{28A0092B-C50C-407E-A947-70E740481C1C}">
                  <a14:useLocalDpi xmlns:a14="http://schemas.microsoft.com/office/drawing/2010/main"/>
                </a:ext>
              </a:extLst>
            </a:blip>
            <a:srcRect/>
            <a:stretch>
              <a:fillRect b="139"/>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437EB6AC-FD3E-8A55-1504-2CEAFF2619E3}"/>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educate ourselves and others </a:t>
            </a:r>
          </a:p>
          <a:p>
            <a:pPr marL="0" indent="0">
              <a:lnSpc>
                <a:spcPct val="110000"/>
              </a:lnSpc>
              <a:spcBef>
                <a:spcPts val="0"/>
              </a:spcBef>
              <a:spcAft>
                <a:spcPts val="1200"/>
              </a:spcAft>
            </a:pPr>
            <a:r>
              <a:rPr lang="en-GB" sz="2400" dirty="0">
                <a:ea typeface="Roboto Light"/>
                <a:cs typeface="Arial" panose="020B0604020202020204" pitchFamily="34" charset="0"/>
              </a:rPr>
              <a:t>This goal looks at the importance of Ecological Education throughout one’s life, and how we can more consistently and authentically embed it within the various places we learn.</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E1650B62-9E97-2C96-B9C8-B76E0D3D193A}"/>
              </a:ext>
            </a:extLst>
          </p:cNvPr>
          <p:cNvSpPr>
            <a:spLocks noGrp="1"/>
          </p:cNvSpPr>
          <p:nvPr>
            <p:ph type="title"/>
          </p:nvPr>
        </p:nvSpPr>
        <p:spPr/>
        <p:txBody>
          <a:bodyPr/>
          <a:lstStyle/>
          <a:p>
            <a:r>
              <a:rPr lang="en-GB" dirty="0">
                <a:latin typeface="Montserrat SemiBold" pitchFamily="2" charset="0"/>
              </a:rPr>
              <a:t>Goal 5: Ecological Education</a:t>
            </a:r>
          </a:p>
        </p:txBody>
      </p:sp>
      <p:sp>
        <p:nvSpPr>
          <p:cNvPr id="10" name="Round Diagonal Corner Rectangle 1">
            <a:extLst>
              <a:ext uri="{FF2B5EF4-FFF2-40B4-BE49-F238E27FC236}">
                <a16:creationId xmlns:a16="http://schemas.microsoft.com/office/drawing/2014/main" id="{392B62B2-B1A7-80BE-9BD4-EE8F5C631D2A}"/>
              </a:ext>
            </a:extLst>
          </p:cNvPr>
          <p:cNvSpPr/>
          <p:nvPr/>
        </p:nvSpPr>
        <p:spPr>
          <a:xfrm rot="16200000">
            <a:off x="3435997" y="2409493"/>
            <a:ext cx="1023202" cy="715884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C4106176-02E3-7492-5A0E-A0F7E621F626}"/>
              </a:ext>
            </a:extLst>
          </p:cNvPr>
          <p:cNvSpPr txBox="1"/>
          <p:nvPr/>
        </p:nvSpPr>
        <p:spPr>
          <a:xfrm>
            <a:off x="1353930" y="5688289"/>
            <a:ext cx="60784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244C"/>
                </a:solidFill>
                <a:effectLst/>
                <a:uLnTx/>
                <a:uFillTx/>
                <a:latin typeface="Arial" panose="020B0604020202020204" pitchFamily="34" charset="0"/>
                <a:ea typeface="+mn-ea"/>
                <a:cs typeface="Arial"/>
              </a:rPr>
              <a:t>Can you think of examples of what this might look like in our world?</a:t>
            </a:r>
          </a:p>
        </p:txBody>
      </p:sp>
      <p:pic>
        <p:nvPicPr>
          <p:cNvPr id="12" name="Graphic 12" descr="Idea outline">
            <a:extLst>
              <a:ext uri="{FF2B5EF4-FFF2-40B4-BE49-F238E27FC236}">
                <a16:creationId xmlns:a16="http://schemas.microsoft.com/office/drawing/2014/main" id="{D1337867-73EA-483E-81FF-989AC6842F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5187" y="5650501"/>
            <a:ext cx="669796" cy="669796"/>
          </a:xfrm>
          <a:prstGeom prst="rect">
            <a:avLst/>
          </a:prstGeom>
        </p:spPr>
      </p:pic>
      <p:sp>
        <p:nvSpPr>
          <p:cNvPr id="17" name="Text Placeholder 1">
            <a:extLst>
              <a:ext uri="{FF2B5EF4-FFF2-40B4-BE49-F238E27FC236}">
                <a16:creationId xmlns:a16="http://schemas.microsoft.com/office/drawing/2014/main" id="{E1DC2DF9-3187-6FAD-294D-CC7D6D8B2DC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8" name="TextBox 17">
            <a:extLst>
              <a:ext uri="{FF2B5EF4-FFF2-40B4-BE49-F238E27FC236}">
                <a16:creationId xmlns:a16="http://schemas.microsoft.com/office/drawing/2014/main" id="{03DA6771-ED19-86A5-A8EA-C285CDBE4D87}"/>
              </a:ext>
            </a:extLst>
          </p:cNvPr>
          <p:cNvSpPr txBox="1"/>
          <p:nvPr/>
        </p:nvSpPr>
        <p:spPr>
          <a:xfrm>
            <a:off x="8116795" y="4923317"/>
            <a:ext cx="3671714" cy="553998"/>
          </a:xfrm>
          <a:prstGeom prst="rect">
            <a:avLst/>
          </a:prstGeom>
          <a:noFill/>
        </p:spPr>
        <p:txBody>
          <a:bodyPr wrap="square" lIns="91440" tIns="45720" rIns="91440" bIns="45720" anchor="t">
            <a:spAutoFit/>
          </a:bodyPr>
          <a:lstStyle/>
          <a:p>
            <a:r>
              <a:rPr lang="en-GB" sz="1000" dirty="0">
                <a:solidFill>
                  <a:srgbClr val="000000"/>
                </a:solidFill>
                <a:latin typeface="Arial" panose="020B0604020202020204" pitchFamily="34" charset="0"/>
                <a:ea typeface="Roboto Light"/>
                <a:cs typeface="Arial" panose="020B0604020202020204" pitchFamily="34" charset="0"/>
              </a:rPr>
              <a:t>Sisilia teaching her fellow SWASH club members the importance of practicing good hygiene. Photo: Caritas Australia</a:t>
            </a:r>
            <a:endParaRPr lang="en-US" sz="1000" dirty="0">
              <a:solidFill>
                <a:srgbClr val="000000"/>
              </a:solidFill>
              <a:latin typeface="Arial" panose="020B0604020202020204" pitchFamily="34" charset="0"/>
              <a:ea typeface="Roboto Light"/>
              <a:cs typeface="Arial" panose="020B0604020202020204" pitchFamily="34" charset="0"/>
            </a:endParaRPr>
          </a:p>
        </p:txBody>
      </p:sp>
      <p:pic>
        <p:nvPicPr>
          <p:cNvPr id="5" name="Picture Placeholder 6" descr="Icon of book">
            <a:extLst>
              <a:ext uri="{FF2B5EF4-FFF2-40B4-BE49-F238E27FC236}">
                <a16:creationId xmlns:a16="http://schemas.microsoft.com/office/drawing/2014/main" id="{9CB49639-6DCF-FFCD-9121-DA1AF49839F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44922" y="253508"/>
            <a:ext cx="817226" cy="673573"/>
          </a:xfrm>
          <a:prstGeom prst="rect">
            <a:avLst/>
          </a:prstGeom>
        </p:spPr>
      </p:pic>
    </p:spTree>
    <p:extLst>
      <p:ext uri="{BB962C8B-B14F-4D97-AF65-F5344CB8AC3E}">
        <p14:creationId xmlns:p14="http://schemas.microsoft.com/office/powerpoint/2010/main" val="141904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9CCB-D90D-90B1-89BE-BCFC8761E0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8625D7-707B-EA5E-4A13-F69347BC5320}"/>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educate ourselves and others </a:t>
            </a:r>
          </a:p>
          <a:p>
            <a:pPr fontAlgn="base">
              <a:lnSpc>
                <a:spcPct val="110000"/>
              </a:lnSpc>
              <a:spcBef>
                <a:spcPts val="0"/>
              </a:spcBef>
              <a:spcAft>
                <a:spcPts val="1200"/>
              </a:spcAft>
            </a:pPr>
            <a:r>
              <a:rPr lang="en-AU" sz="2400" dirty="0">
                <a:ea typeface="Roboto Light"/>
                <a:cs typeface="Arial" panose="020B0604020202020204" pitchFamily="34" charset="0"/>
              </a:rPr>
              <a:t>This includes:</a:t>
            </a:r>
            <a:endParaRPr lang="en-AU" sz="2400" dirty="0">
              <a:ea typeface="Roboto Light" panose="02000000000000000000" pitchFamily="2" charset="0"/>
              <a:cs typeface="Arial" panose="020B0604020202020204" pitchFamily="34" charset="0"/>
            </a:endParaRPr>
          </a:p>
          <a:p>
            <a:pPr marL="685800" indent="-342900">
              <a:lnSpc>
                <a:spcPct val="110000"/>
              </a:lnSpc>
              <a:spcBef>
                <a:spcPts val="0"/>
              </a:spcBef>
              <a:spcAft>
                <a:spcPts val="1200"/>
              </a:spcAft>
              <a:buFont typeface="Arial"/>
              <a:buChar char="•"/>
            </a:pPr>
            <a:r>
              <a:rPr lang="en-AU" sz="2400" dirty="0">
                <a:ea typeface="Roboto Light"/>
                <a:cs typeface="Arial" panose="020B0604020202020204" pitchFamily="34" charset="0"/>
              </a:rPr>
              <a:t>rethinking and redesigning educational curricula and educational institution reform in the spirit of integral ecology to create ecological awareness and action</a:t>
            </a:r>
            <a:endParaRPr lang="en-AU" sz="2400" dirty="0">
              <a:ea typeface="Roboto Light" panose="02000000000000000000" pitchFamily="2" charset="0"/>
              <a:cs typeface="Arial" panose="020B0604020202020204" pitchFamily="34" charset="0"/>
            </a:endParaRPr>
          </a:p>
          <a:p>
            <a:pPr marL="685800" indent="-342900">
              <a:lnSpc>
                <a:spcPct val="110000"/>
              </a:lnSpc>
              <a:spcBef>
                <a:spcPts val="0"/>
              </a:spcBef>
              <a:spcAft>
                <a:spcPts val="1200"/>
              </a:spcAft>
              <a:buFont typeface="Arial"/>
              <a:buChar char="•"/>
            </a:pPr>
            <a:r>
              <a:rPr lang="en-AU" sz="2400" dirty="0">
                <a:ea typeface="Roboto Light"/>
                <a:cs typeface="Arial" panose="020B0604020202020204" pitchFamily="34" charset="0"/>
              </a:rPr>
              <a:t>promoting the ecological vocation of young people, teachers and leaders of education, etc. </a:t>
            </a:r>
            <a:endParaRPr lang="en-AU" sz="2400" dirty="0">
              <a:ea typeface="Roboto Light" panose="02000000000000000000" pitchFamily="2" charset="0"/>
              <a:cs typeface="Arial" panose="020B0604020202020204" pitchFamily="34" charset="0"/>
            </a:endParaRP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61BF8B0C-EB1B-7532-78A4-2984358ED487}"/>
              </a:ext>
            </a:extLst>
          </p:cNvPr>
          <p:cNvSpPr>
            <a:spLocks noGrp="1"/>
          </p:cNvSpPr>
          <p:nvPr>
            <p:ph type="title"/>
          </p:nvPr>
        </p:nvSpPr>
        <p:spPr/>
        <p:txBody>
          <a:bodyPr/>
          <a:lstStyle/>
          <a:p>
            <a:r>
              <a:rPr lang="en-GB" dirty="0">
                <a:latin typeface="Montserrat SemiBold" pitchFamily="2" charset="0"/>
              </a:rPr>
              <a:t>Goal 5: Ecological Education</a:t>
            </a:r>
          </a:p>
        </p:txBody>
      </p:sp>
      <p:sp>
        <p:nvSpPr>
          <p:cNvPr id="17" name="Text Placeholder 1">
            <a:extLst>
              <a:ext uri="{FF2B5EF4-FFF2-40B4-BE49-F238E27FC236}">
                <a16:creationId xmlns:a16="http://schemas.microsoft.com/office/drawing/2014/main" id="{E7F8D91F-8CFD-D4DA-4834-78962A66E32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3" name="Round Diagonal Corner Rectangle 1" descr="A pair of hands holding dry soil">
            <a:extLst>
              <a:ext uri="{FF2B5EF4-FFF2-40B4-BE49-F238E27FC236}">
                <a16:creationId xmlns:a16="http://schemas.microsoft.com/office/drawing/2014/main" id="{9177E674-A078-4C56-C5B1-ADE687D29BB2}"/>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4" descr="Education in &#10;environmental responsibility can encourage ways of acting which directly and significantly affect the world around us…&#10;&#10;Pope Francis, Laudato Si’ n 211&#10;">
            <a:extLst>
              <a:ext uri="{FF2B5EF4-FFF2-40B4-BE49-F238E27FC236}">
                <a16:creationId xmlns:a16="http://schemas.microsoft.com/office/drawing/2014/main" id="{4BF10E76-1079-F461-F65E-3DE7648DA5E6}"/>
              </a:ext>
            </a:extLst>
          </p:cNvPr>
          <p:cNvPicPr>
            <a:picLocks noChangeAspect="1"/>
          </p:cNvPicPr>
          <p:nvPr/>
        </p:nvPicPr>
        <p:blipFill>
          <a:blip r:embed="rId3"/>
          <a:stretch>
            <a:fillRect/>
          </a:stretch>
        </p:blipFill>
        <p:spPr>
          <a:xfrm>
            <a:off x="8117137" y="1682096"/>
            <a:ext cx="3706689" cy="3694496"/>
          </a:xfrm>
          <a:prstGeom prst="rect">
            <a:avLst/>
          </a:prstGeom>
        </p:spPr>
      </p:pic>
      <p:pic>
        <p:nvPicPr>
          <p:cNvPr id="4" name="Picture Placeholder 6" descr="Icon of book">
            <a:extLst>
              <a:ext uri="{FF2B5EF4-FFF2-40B4-BE49-F238E27FC236}">
                <a16:creationId xmlns:a16="http://schemas.microsoft.com/office/drawing/2014/main" id="{7BE3C85A-A527-7A8F-7D43-38E295D8E2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44922" y="253508"/>
            <a:ext cx="817226" cy="673573"/>
          </a:xfrm>
          <a:prstGeom prst="rect">
            <a:avLst/>
          </a:prstGeom>
        </p:spPr>
      </p:pic>
    </p:spTree>
    <p:extLst>
      <p:ext uri="{BB962C8B-B14F-4D97-AF65-F5344CB8AC3E}">
        <p14:creationId xmlns:p14="http://schemas.microsoft.com/office/powerpoint/2010/main" val="36733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0FAA-0661-07AF-72E5-8350BB280E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1F1BC4-06CB-9909-AB45-91C960CD4813}"/>
              </a:ext>
            </a:extLst>
          </p:cNvPr>
          <p:cNvSpPr>
            <a:spLocks noGrp="1"/>
          </p:cNvSpPr>
          <p:nvPr>
            <p:ph type="title"/>
          </p:nvPr>
        </p:nvSpPr>
        <p:spPr/>
        <p:txBody>
          <a:bodyPr/>
          <a:lstStyle/>
          <a:p>
            <a:pPr>
              <a:lnSpc>
                <a:spcPct val="110000"/>
              </a:lnSpc>
            </a:pPr>
            <a:r>
              <a:rPr lang="en-AU" sz="4000" dirty="0">
                <a:latin typeface="Montserrat SemiBold" pitchFamily="2" charset="0"/>
              </a:rPr>
              <a:t>Goal 6</a:t>
            </a:r>
            <a:br>
              <a:rPr lang="en-AU" sz="4000" dirty="0">
                <a:latin typeface="Montserrat SemiBold" pitchFamily="2" charset="0"/>
              </a:rPr>
            </a:br>
            <a:br>
              <a:rPr lang="en-AU" sz="4000" dirty="0"/>
            </a:br>
            <a:r>
              <a:rPr lang="en-AU" sz="3200" dirty="0">
                <a:ea typeface="Roboto Medium"/>
                <a:cs typeface="Roboto Medium"/>
              </a:rPr>
              <a:t>Ecological Spirituality</a:t>
            </a:r>
            <a:br>
              <a:rPr lang="en-AU" sz="4000" dirty="0"/>
            </a:br>
            <a:endParaRPr lang="en-AU" sz="4000" dirty="0"/>
          </a:p>
        </p:txBody>
      </p:sp>
      <p:pic>
        <p:nvPicPr>
          <p:cNvPr id="2" name="Picture Placeholder 7" descr="Icon of dove holding a branch in its beak">
            <a:extLst>
              <a:ext uri="{FF2B5EF4-FFF2-40B4-BE49-F238E27FC236}">
                <a16:creationId xmlns:a16="http://schemas.microsoft.com/office/drawing/2014/main" id="{F69000CE-B388-22D3-2095-2905F70781A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139862" y="852487"/>
            <a:ext cx="4959787" cy="4889086"/>
          </a:xfrm>
          <a:prstGeom prst="rect">
            <a:avLst/>
          </a:prstGeom>
        </p:spPr>
      </p:pic>
    </p:spTree>
    <p:extLst>
      <p:ext uri="{BB962C8B-B14F-4D97-AF65-F5344CB8AC3E}">
        <p14:creationId xmlns:p14="http://schemas.microsoft.com/office/powerpoint/2010/main" val="411494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FBC5-A366-77F7-8B1A-F1FB7CA5BBB2}"/>
            </a:ext>
          </a:extLst>
        </p:cNvPr>
        <p:cNvGrpSpPr/>
        <p:nvPr/>
      </p:nvGrpSpPr>
      <p:grpSpPr>
        <a:xfrm>
          <a:off x="0" y="0"/>
          <a:ext cx="0" cy="0"/>
          <a:chOff x="0" y="0"/>
          <a:chExt cx="0" cy="0"/>
        </a:xfrm>
      </p:grpSpPr>
      <p:sp>
        <p:nvSpPr>
          <p:cNvPr id="6" name="Round Diagonal Corner Rectangle 1" descr="narrow stone steps lead up into the lush green bush.&#10;&#10; &#10;&#10;">
            <a:extLst>
              <a:ext uri="{FF2B5EF4-FFF2-40B4-BE49-F238E27FC236}">
                <a16:creationId xmlns:a16="http://schemas.microsoft.com/office/drawing/2014/main" id="{ED0B46F3-9A6D-CE19-D2B9-279228FF8B53}"/>
              </a:ext>
            </a:extLst>
          </p:cNvPr>
          <p:cNvSpPr/>
          <p:nvPr/>
        </p:nvSpPr>
        <p:spPr>
          <a:xfrm>
            <a:off x="8116795" y="1459625"/>
            <a:ext cx="3839233" cy="3938750"/>
          </a:xfrm>
          <a:prstGeom prst="round2DiagRect">
            <a:avLst>
              <a:gd name="adj1" fmla="val 0"/>
              <a:gd name="adj2" fmla="val 21654"/>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4F68ECD4-FA30-1389-20D6-371797CDBAB2}"/>
              </a:ext>
            </a:extLst>
          </p:cNvPr>
          <p:cNvSpPr>
            <a:spLocks noGrp="1"/>
          </p:cNvSpPr>
          <p:nvPr>
            <p:ph idx="1"/>
          </p:nvPr>
        </p:nvSpPr>
        <p:spPr>
          <a:xfrm>
            <a:off x="403491" y="1364963"/>
            <a:ext cx="6775785"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form our hearts as well as our minds</a:t>
            </a:r>
          </a:p>
          <a:p>
            <a:pPr marL="0" indent="0">
              <a:lnSpc>
                <a:spcPct val="110000"/>
              </a:lnSpc>
              <a:spcBef>
                <a:spcPts val="0"/>
              </a:spcBef>
              <a:spcAft>
                <a:spcPts val="1200"/>
              </a:spcAft>
            </a:pPr>
            <a:r>
              <a:rPr lang="en-GB" sz="2400" dirty="0">
                <a:ea typeface="Roboto Light"/>
                <a:cs typeface="Arial" panose="020B0604020202020204" pitchFamily="34" charset="0"/>
              </a:rPr>
              <a:t>Ecological Spirituality aims to help us to “discover God in all things”, both in the beauty of creation and in the sighs of the sick and the groans of the afflicted. </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3946220-977A-0AB5-7367-FFAC8DFA5BEE}"/>
              </a:ext>
            </a:extLst>
          </p:cNvPr>
          <p:cNvSpPr>
            <a:spLocks noGrp="1"/>
          </p:cNvSpPr>
          <p:nvPr>
            <p:ph type="title"/>
          </p:nvPr>
        </p:nvSpPr>
        <p:spPr/>
        <p:txBody>
          <a:bodyPr/>
          <a:lstStyle/>
          <a:p>
            <a:r>
              <a:rPr lang="en-GB" dirty="0">
                <a:latin typeface="Montserrat SemiBold" pitchFamily="2" charset="0"/>
              </a:rPr>
              <a:t>Goal 6: Ecological Spirituality</a:t>
            </a:r>
          </a:p>
        </p:txBody>
      </p:sp>
      <p:sp>
        <p:nvSpPr>
          <p:cNvPr id="10" name="Round Diagonal Corner Rectangle 1">
            <a:extLst>
              <a:ext uri="{FF2B5EF4-FFF2-40B4-BE49-F238E27FC236}">
                <a16:creationId xmlns:a16="http://schemas.microsoft.com/office/drawing/2014/main" id="{E60CAAA5-B531-6548-8D3C-B0D47C8315EB}"/>
              </a:ext>
            </a:extLst>
          </p:cNvPr>
          <p:cNvSpPr/>
          <p:nvPr/>
        </p:nvSpPr>
        <p:spPr>
          <a:xfrm rot="16200000">
            <a:off x="3027349" y="2818143"/>
            <a:ext cx="1023202" cy="6341546"/>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AAB80E4E-CF09-F741-FAFC-D75380541E82}"/>
              </a:ext>
            </a:extLst>
          </p:cNvPr>
          <p:cNvSpPr txBox="1"/>
          <p:nvPr/>
        </p:nvSpPr>
        <p:spPr>
          <a:xfrm>
            <a:off x="1248926" y="5693726"/>
            <a:ext cx="51395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244C"/>
                </a:solidFill>
                <a:effectLst/>
                <a:uLnTx/>
                <a:uFillTx/>
                <a:latin typeface="Arial" panose="020B0604020202020204" pitchFamily="34" charset="0"/>
                <a:ea typeface="+mn-ea"/>
                <a:cs typeface="Arial"/>
              </a:rPr>
              <a:t>Can you think of examples of what this might look like in our world?</a:t>
            </a:r>
          </a:p>
        </p:txBody>
      </p:sp>
      <p:pic>
        <p:nvPicPr>
          <p:cNvPr id="12" name="Graphic 12" descr="Idea outline">
            <a:extLst>
              <a:ext uri="{FF2B5EF4-FFF2-40B4-BE49-F238E27FC236}">
                <a16:creationId xmlns:a16="http://schemas.microsoft.com/office/drawing/2014/main" id="{A909C63F-A4BB-8117-1583-0C1F9E7FD60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813" y="5628506"/>
            <a:ext cx="669796" cy="669796"/>
          </a:xfrm>
          <a:prstGeom prst="rect">
            <a:avLst/>
          </a:prstGeom>
        </p:spPr>
      </p:pic>
      <p:sp>
        <p:nvSpPr>
          <p:cNvPr id="17" name="Text Placeholder 1">
            <a:extLst>
              <a:ext uri="{FF2B5EF4-FFF2-40B4-BE49-F238E27FC236}">
                <a16:creationId xmlns:a16="http://schemas.microsoft.com/office/drawing/2014/main" id="{DACEF068-847F-5D8A-B1B9-12AD2434C30F}"/>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8" name="TextBox 17">
            <a:extLst>
              <a:ext uri="{FF2B5EF4-FFF2-40B4-BE49-F238E27FC236}">
                <a16:creationId xmlns:a16="http://schemas.microsoft.com/office/drawing/2014/main" id="{2FC5C5CF-0D0D-311E-7CDC-4A2DF37D6AB1}"/>
              </a:ext>
            </a:extLst>
          </p:cNvPr>
          <p:cNvSpPr txBox="1"/>
          <p:nvPr/>
        </p:nvSpPr>
        <p:spPr>
          <a:xfrm>
            <a:off x="8284314" y="5434672"/>
            <a:ext cx="3671714" cy="246221"/>
          </a:xfrm>
          <a:prstGeom prst="rect">
            <a:avLst/>
          </a:prstGeom>
          <a:noFill/>
        </p:spPr>
        <p:txBody>
          <a:bodyPr wrap="square" lIns="91440" tIns="45720" rIns="91440" bIns="4572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ea typeface="Roboto Light"/>
                <a:cs typeface="Arial" panose="020B0604020202020204" pitchFamily="34" charset="0"/>
              </a:rPr>
              <a:t>Photo credit: Caritas Australia</a:t>
            </a:r>
            <a:endParaRPr kumimoji="0" lang="en-AU" sz="1000" b="0" i="0" u="none" strike="noStrike" kern="120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8358F745-66DB-3F8E-D9A9-F1055E9972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916542" y="216233"/>
            <a:ext cx="871967" cy="871967"/>
          </a:xfrm>
          <a:prstGeom prst="rect">
            <a:avLst/>
          </a:prstGeom>
        </p:spPr>
      </p:pic>
    </p:spTree>
    <p:extLst>
      <p:ext uri="{BB962C8B-B14F-4D97-AF65-F5344CB8AC3E}">
        <p14:creationId xmlns:p14="http://schemas.microsoft.com/office/powerpoint/2010/main" val="305234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907A4-5130-CFDC-9876-9121A5A392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D4EF9-1647-26E6-8197-EB1591FDC4B7}"/>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form our hearts as well as our minds</a:t>
            </a:r>
          </a:p>
          <a:p>
            <a:pPr fontAlgn="base">
              <a:lnSpc>
                <a:spcPct val="110000"/>
              </a:lnSpc>
              <a:spcBef>
                <a:spcPts val="0"/>
              </a:spcBef>
              <a:spcAft>
                <a:spcPts val="600"/>
              </a:spcAft>
            </a:pPr>
            <a:r>
              <a:rPr lang="en-AU" sz="2400" dirty="0">
                <a:ea typeface="Roboto Light"/>
              </a:rPr>
              <a:t>This includes:</a:t>
            </a:r>
            <a:endParaRPr lang="en-AU" sz="2400" dirty="0">
              <a:ea typeface="Roboto Light" panose="02000000000000000000" pitchFamily="2" charset="0"/>
            </a:endParaRPr>
          </a:p>
          <a:p>
            <a:pPr marL="342900" indent="-342900">
              <a:lnSpc>
                <a:spcPct val="110000"/>
              </a:lnSpc>
              <a:spcBef>
                <a:spcPts val="0"/>
              </a:spcBef>
              <a:buFont typeface="Arial"/>
              <a:buChar char="•"/>
            </a:pPr>
            <a:r>
              <a:rPr lang="en-AU" sz="2400" dirty="0">
                <a:ea typeface="Roboto Light"/>
              </a:rPr>
              <a:t>understanding God’s vision of creation</a:t>
            </a:r>
            <a:endParaRPr lang="en-AU" sz="2400" dirty="0">
              <a:ea typeface="Roboto Light" panose="02000000000000000000" pitchFamily="2" charset="0"/>
            </a:endParaRPr>
          </a:p>
          <a:p>
            <a:pPr marL="342900" indent="-342900">
              <a:lnSpc>
                <a:spcPct val="110000"/>
              </a:lnSpc>
              <a:spcBef>
                <a:spcPts val="0"/>
              </a:spcBef>
              <a:buFont typeface="Arial"/>
              <a:buChar char="•"/>
            </a:pPr>
            <a:r>
              <a:rPr lang="en-AU" sz="2400" dirty="0">
                <a:ea typeface="Roboto Light"/>
              </a:rPr>
              <a:t>encouraging greater contact with the natural world in a spirit of wonder, praise, joy and gratitude</a:t>
            </a:r>
            <a:endParaRPr lang="en-AU" sz="2400" dirty="0">
              <a:ea typeface="Roboto Light" panose="02000000000000000000" pitchFamily="2" charset="0"/>
            </a:endParaRPr>
          </a:p>
          <a:p>
            <a:pPr marL="342900" indent="-342900">
              <a:lnSpc>
                <a:spcPct val="110000"/>
              </a:lnSpc>
              <a:spcBef>
                <a:spcPts val="0"/>
              </a:spcBef>
              <a:buFont typeface="Arial"/>
              <a:buChar char="•"/>
            </a:pPr>
            <a:r>
              <a:rPr lang="en-AU" sz="2400" dirty="0">
                <a:ea typeface="Roboto Light"/>
              </a:rPr>
              <a:t>promoting creation-centred liturgical celebrations</a:t>
            </a:r>
            <a:endParaRPr lang="en-AU" sz="2400" dirty="0">
              <a:ea typeface="Roboto Light" panose="02000000000000000000" pitchFamily="2" charset="0"/>
            </a:endParaRPr>
          </a:p>
          <a:p>
            <a:pPr marL="342900" indent="-342900">
              <a:lnSpc>
                <a:spcPct val="110000"/>
              </a:lnSpc>
              <a:spcBef>
                <a:spcPts val="0"/>
              </a:spcBef>
              <a:buFont typeface="Arial"/>
              <a:buChar char="•"/>
            </a:pPr>
            <a:r>
              <a:rPr lang="en-AU" sz="2400" dirty="0">
                <a:ea typeface="Roboto Light"/>
              </a:rPr>
              <a:t>developing ecological catechesis, prayer, retreats, formation, etc. </a:t>
            </a:r>
            <a:endParaRPr lang="en-AU" sz="2400" dirty="0">
              <a:ea typeface="Roboto Light" panose="02000000000000000000" pitchFamily="2" charset="0"/>
            </a:endParaRP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16066F38-4A21-24CF-6D2A-D21DF2F26375}"/>
              </a:ext>
            </a:extLst>
          </p:cNvPr>
          <p:cNvSpPr>
            <a:spLocks noGrp="1"/>
          </p:cNvSpPr>
          <p:nvPr>
            <p:ph type="title"/>
          </p:nvPr>
        </p:nvSpPr>
        <p:spPr/>
        <p:txBody>
          <a:bodyPr/>
          <a:lstStyle/>
          <a:p>
            <a:r>
              <a:rPr lang="en-GB" dirty="0">
                <a:latin typeface="Montserrat SemiBold" pitchFamily="2" charset="0"/>
              </a:rPr>
              <a:t>Goal 6: Ecological Spirituality</a:t>
            </a:r>
          </a:p>
        </p:txBody>
      </p:sp>
      <p:sp>
        <p:nvSpPr>
          <p:cNvPr id="17" name="Text Placeholder 1">
            <a:extLst>
              <a:ext uri="{FF2B5EF4-FFF2-40B4-BE49-F238E27FC236}">
                <a16:creationId xmlns:a16="http://schemas.microsoft.com/office/drawing/2014/main" id="{726A1CC6-4FA8-6F83-0526-83F1907BF71E}"/>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3" name="Round Diagonal Corner Rectangle 1" descr="A pair of hands holding dry soil">
            <a:extLst>
              <a:ext uri="{FF2B5EF4-FFF2-40B4-BE49-F238E27FC236}">
                <a16:creationId xmlns:a16="http://schemas.microsoft.com/office/drawing/2014/main" id="{2DFC5DCD-CFFB-0A15-ECC3-5C6907FB1098}"/>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 name="Picture 3" descr="Logo, icon&#10;&#10;Description automatically generated">
            <a:extLst>
              <a:ext uri="{FF2B5EF4-FFF2-40B4-BE49-F238E27FC236}">
                <a16:creationId xmlns:a16="http://schemas.microsoft.com/office/drawing/2014/main" id="{6FAAC879-BC90-FB79-F1DD-B39BAA0ADE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6542" y="216233"/>
            <a:ext cx="871967" cy="871967"/>
          </a:xfrm>
          <a:prstGeom prst="rect">
            <a:avLst/>
          </a:prstGeom>
        </p:spPr>
      </p:pic>
      <p:pic>
        <p:nvPicPr>
          <p:cNvPr id="7" name="Picture 6" descr="“I would like to offer Christians a few suggestions for an ecological spirituality grounded in the convictions of our faith…the teachings of the Gospel have direct consequences for our way of thinking, feeling and living…I am interested in how such a spirituality can motivate us to a more passionate concern for the protection of our world.”&#10;Pope Francis, Laudato Si’ n216&#10;">
            <a:extLst>
              <a:ext uri="{FF2B5EF4-FFF2-40B4-BE49-F238E27FC236}">
                <a16:creationId xmlns:a16="http://schemas.microsoft.com/office/drawing/2014/main" id="{28F53148-1DF6-5A99-5040-97C34A80D104}"/>
              </a:ext>
            </a:extLst>
          </p:cNvPr>
          <p:cNvPicPr>
            <a:picLocks noChangeAspect="1"/>
          </p:cNvPicPr>
          <p:nvPr/>
        </p:nvPicPr>
        <p:blipFill>
          <a:blip r:embed="rId4"/>
          <a:stretch>
            <a:fillRect/>
          </a:stretch>
        </p:blipFill>
        <p:spPr>
          <a:xfrm>
            <a:off x="8116795" y="1642599"/>
            <a:ext cx="3859102" cy="3834716"/>
          </a:xfrm>
          <a:prstGeom prst="rect">
            <a:avLst/>
          </a:prstGeom>
        </p:spPr>
      </p:pic>
    </p:spTree>
    <p:extLst>
      <p:ext uri="{BB962C8B-B14F-4D97-AF65-F5344CB8AC3E}">
        <p14:creationId xmlns:p14="http://schemas.microsoft.com/office/powerpoint/2010/main" val="243728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8D4B-53CB-A654-DB11-9EC3AE12D6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DB4AEF-98EF-97E4-FAF4-C50C588615FF}"/>
              </a:ext>
            </a:extLst>
          </p:cNvPr>
          <p:cNvSpPr>
            <a:spLocks noGrp="1"/>
          </p:cNvSpPr>
          <p:nvPr>
            <p:ph type="title"/>
          </p:nvPr>
        </p:nvSpPr>
        <p:spPr>
          <a:xfrm>
            <a:off x="491678" y="852487"/>
            <a:ext cx="3289489" cy="3962399"/>
          </a:xfrm>
        </p:spPr>
        <p:txBody>
          <a:bodyPr/>
          <a:lstStyle/>
          <a:p>
            <a:pPr>
              <a:lnSpc>
                <a:spcPct val="110000"/>
              </a:lnSpc>
            </a:pPr>
            <a:r>
              <a:rPr lang="en-AU" sz="4000" dirty="0">
                <a:latin typeface="Montserrat SemiBold" pitchFamily="2" charset="0"/>
              </a:rPr>
              <a:t>Goal 7</a:t>
            </a:r>
            <a:br>
              <a:rPr lang="en-AU" sz="4000" dirty="0">
                <a:latin typeface="Montserrat SemiBold" pitchFamily="2" charset="0"/>
              </a:rPr>
            </a:br>
            <a:br>
              <a:rPr lang="en-AU" sz="4000" dirty="0"/>
            </a:br>
            <a:r>
              <a:rPr lang="en-AU" sz="3200" dirty="0">
                <a:ea typeface="Roboto Medium"/>
                <a:cs typeface="Roboto Medium"/>
              </a:rPr>
              <a:t>Community Resilience and Empowerment</a:t>
            </a:r>
            <a:br>
              <a:rPr lang="en-AU" sz="3200" dirty="0">
                <a:ea typeface="Roboto Medium"/>
                <a:cs typeface="Roboto Medium"/>
              </a:rPr>
            </a:br>
            <a:br>
              <a:rPr lang="en-AU" sz="4000" dirty="0"/>
            </a:br>
            <a:endParaRPr lang="en-AU" sz="4000" dirty="0"/>
          </a:p>
        </p:txBody>
      </p:sp>
      <p:pic>
        <p:nvPicPr>
          <p:cNvPr id="4" name="Picture Placeholder 6" descr="Icon of two people shoulders and head with large speech bubble above ">
            <a:extLst>
              <a:ext uri="{FF2B5EF4-FFF2-40B4-BE49-F238E27FC236}">
                <a16:creationId xmlns:a16="http://schemas.microsoft.com/office/drawing/2014/main" id="{13D35A5D-F404-55D0-6261-9AF9DF46902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485561" y="984457"/>
            <a:ext cx="4959787" cy="4889086"/>
          </a:xfrm>
          <a:prstGeom prst="rect">
            <a:avLst/>
          </a:prstGeom>
        </p:spPr>
      </p:pic>
    </p:spTree>
    <p:extLst>
      <p:ext uri="{BB962C8B-B14F-4D97-AF65-F5344CB8AC3E}">
        <p14:creationId xmlns:p14="http://schemas.microsoft.com/office/powerpoint/2010/main" val="37926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EFD9C-C62B-A6DF-2ABC-568BB41AEA20}"/>
            </a:ext>
          </a:extLst>
        </p:cNvPr>
        <p:cNvGrpSpPr/>
        <p:nvPr/>
      </p:nvGrpSpPr>
      <p:grpSpPr>
        <a:xfrm>
          <a:off x="0" y="0"/>
          <a:ext cx="0" cy="0"/>
          <a:chOff x="0" y="0"/>
          <a:chExt cx="0" cy="0"/>
        </a:xfrm>
      </p:grpSpPr>
      <p:sp>
        <p:nvSpPr>
          <p:cNvPr id="7" name="Round Diagonal Corner Rectangle 1" descr="Three women in bright green and red saris stand together, one holding a microphone and two with tambourines, with two men standing behind them.">
            <a:extLst>
              <a:ext uri="{FF2B5EF4-FFF2-40B4-BE49-F238E27FC236}">
                <a16:creationId xmlns:a16="http://schemas.microsoft.com/office/drawing/2014/main" id="{33110FA5-06D4-2D23-82C6-B3338121DF6C}"/>
              </a:ext>
            </a:extLst>
          </p:cNvPr>
          <p:cNvSpPr/>
          <p:nvPr/>
        </p:nvSpPr>
        <p:spPr>
          <a:xfrm>
            <a:off x="8116795" y="1459625"/>
            <a:ext cx="3671714" cy="3422746"/>
          </a:xfrm>
          <a:prstGeom prst="round2DiagRect">
            <a:avLst/>
          </a:prstGeom>
          <a:blipFill dpi="0" rotWithShape="1">
            <a:blip r:embed="rId3" cstate="print">
              <a:extLst>
                <a:ext uri="{28A0092B-C50C-407E-A947-70E740481C1C}">
                  <a14:useLocalDpi xmlns:a14="http://schemas.microsoft.com/office/drawing/2010/main"/>
                </a:ext>
              </a:extLst>
            </a:blip>
            <a:srcRect/>
            <a:stretch>
              <a:fillRect b="680"/>
            </a:stretch>
          </a:blipFill>
          <a:ln w="38100">
            <a:solidFill>
              <a:srgbClr val="63B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E2C1F1C6-4301-AB3A-F824-E6DBDB223A78}"/>
              </a:ext>
            </a:extLst>
          </p:cNvPr>
          <p:cNvSpPr>
            <a:spLocks noGrp="1"/>
          </p:cNvSpPr>
          <p:nvPr>
            <p:ph idx="1"/>
          </p:nvPr>
        </p:nvSpPr>
        <p:spPr>
          <a:xfrm>
            <a:off x="403491" y="1364963"/>
            <a:ext cx="6775785"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participate in society and share our gifts with others </a:t>
            </a:r>
          </a:p>
          <a:p>
            <a:pPr marL="0" indent="0">
              <a:lnSpc>
                <a:spcPct val="110000"/>
              </a:lnSpc>
              <a:spcBef>
                <a:spcPts val="0"/>
              </a:spcBef>
              <a:spcAft>
                <a:spcPts val="1200"/>
              </a:spcAft>
            </a:pPr>
            <a:r>
              <a:rPr lang="en-GB" sz="2400" dirty="0">
                <a:ea typeface="Roboto Light"/>
                <a:cs typeface="Arial" panose="020B0604020202020204" pitchFamily="34" charset="0"/>
              </a:rPr>
              <a:t>Community resilience calls for us to develop the confidence to face social and environmental challenges that may arise. This goal also encourages community engagement and participation at various levels, so that we can all play a part in making a positive difference in our world. </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08F47951-2826-0C14-42B2-12B74FB1C37F}"/>
              </a:ext>
            </a:extLst>
          </p:cNvPr>
          <p:cNvSpPr>
            <a:spLocks noGrp="1"/>
          </p:cNvSpPr>
          <p:nvPr>
            <p:ph type="title"/>
          </p:nvPr>
        </p:nvSpPr>
        <p:spPr/>
        <p:txBody>
          <a:bodyPr>
            <a:normAutofit/>
          </a:bodyPr>
          <a:lstStyle/>
          <a:p>
            <a:r>
              <a:rPr lang="en-GB" dirty="0">
                <a:latin typeface="Montserrat SemiBold" pitchFamily="2" charset="0"/>
              </a:rPr>
              <a:t>Goal 7: Community Resilience and Empowerment</a:t>
            </a:r>
          </a:p>
        </p:txBody>
      </p:sp>
      <p:sp>
        <p:nvSpPr>
          <p:cNvPr id="10" name="Round Diagonal Corner Rectangle 1">
            <a:extLst>
              <a:ext uri="{FF2B5EF4-FFF2-40B4-BE49-F238E27FC236}">
                <a16:creationId xmlns:a16="http://schemas.microsoft.com/office/drawing/2014/main" id="{9ED59972-2DAC-9EC0-FEC7-5AC58A00F22A}"/>
              </a:ext>
            </a:extLst>
          </p:cNvPr>
          <p:cNvSpPr/>
          <p:nvPr/>
        </p:nvSpPr>
        <p:spPr>
          <a:xfrm rot="16200000">
            <a:off x="3027349" y="2818143"/>
            <a:ext cx="1023202" cy="6341546"/>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CE15C78A-03BA-FAD8-5C2E-FC8ED9B214D6}"/>
              </a:ext>
            </a:extLst>
          </p:cNvPr>
          <p:cNvSpPr txBox="1"/>
          <p:nvPr/>
        </p:nvSpPr>
        <p:spPr>
          <a:xfrm>
            <a:off x="1248926" y="5693726"/>
            <a:ext cx="51395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C244C"/>
                </a:solidFill>
                <a:effectLst/>
                <a:uLnTx/>
                <a:uFillTx/>
                <a:latin typeface="Arial" panose="020B0604020202020204" pitchFamily="34" charset="0"/>
                <a:ea typeface="+mn-ea"/>
                <a:cs typeface="Arial"/>
              </a:rPr>
              <a:t>Can you think of examples of what this might look like in our world?</a:t>
            </a:r>
          </a:p>
        </p:txBody>
      </p:sp>
      <p:pic>
        <p:nvPicPr>
          <p:cNvPr id="12" name="Graphic 12" descr="Idea outline">
            <a:extLst>
              <a:ext uri="{FF2B5EF4-FFF2-40B4-BE49-F238E27FC236}">
                <a16:creationId xmlns:a16="http://schemas.microsoft.com/office/drawing/2014/main" id="{2A9C6B3F-A27C-A3A4-89C5-8D08A33E34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813" y="5628506"/>
            <a:ext cx="669796" cy="669796"/>
          </a:xfrm>
          <a:prstGeom prst="rect">
            <a:avLst/>
          </a:prstGeom>
        </p:spPr>
      </p:pic>
      <p:sp>
        <p:nvSpPr>
          <p:cNvPr id="17" name="Text Placeholder 1">
            <a:extLst>
              <a:ext uri="{FF2B5EF4-FFF2-40B4-BE49-F238E27FC236}">
                <a16:creationId xmlns:a16="http://schemas.microsoft.com/office/drawing/2014/main" id="{4F2C3370-E061-A121-F948-751331851D4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pic>
        <p:nvPicPr>
          <p:cNvPr id="4" name="Picture 3" descr="Icon&#10;&#10;Description automatically generated">
            <a:extLst>
              <a:ext uri="{FF2B5EF4-FFF2-40B4-BE49-F238E27FC236}">
                <a16:creationId xmlns:a16="http://schemas.microsoft.com/office/drawing/2014/main" id="{DE5703B6-2F40-03B0-8E10-865421E7A5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241847" y="267048"/>
            <a:ext cx="804932" cy="770337"/>
          </a:xfrm>
          <a:prstGeom prst="rect">
            <a:avLst/>
          </a:prstGeom>
        </p:spPr>
      </p:pic>
      <p:sp>
        <p:nvSpPr>
          <p:cNvPr id="8" name="TextBox 7">
            <a:extLst>
              <a:ext uri="{FF2B5EF4-FFF2-40B4-BE49-F238E27FC236}">
                <a16:creationId xmlns:a16="http://schemas.microsoft.com/office/drawing/2014/main" id="{124ADC8D-C42C-21FE-0657-C867EEE51B29}"/>
              </a:ext>
            </a:extLst>
          </p:cNvPr>
          <p:cNvSpPr txBox="1"/>
          <p:nvPr/>
        </p:nvSpPr>
        <p:spPr>
          <a:xfrm>
            <a:off x="8116795" y="4923317"/>
            <a:ext cx="3671714" cy="400110"/>
          </a:xfrm>
          <a:prstGeom prst="rect">
            <a:avLst/>
          </a:prstGeom>
          <a:noFill/>
        </p:spPr>
        <p:txBody>
          <a:bodyPr wrap="square" lIns="91440" tIns="45720" rIns="91440" bIns="45720" anchor="t">
            <a:spAutoFit/>
          </a:bodyPr>
          <a:lstStyle/>
          <a:p>
            <a:r>
              <a:rPr lang="en-GB" sz="1000" dirty="0">
                <a:solidFill>
                  <a:srgbClr val="05243F"/>
                </a:solidFill>
                <a:latin typeface="Arial" panose="020B0604020202020204" pitchFamily="34" charset="0"/>
                <a:cs typeface="Arial"/>
              </a:rPr>
              <a:t>A community group in Bangladesh doing climate change activism through songs. Photo: Caritas Australia</a:t>
            </a:r>
            <a:endParaRPr lang="en-AU" sz="1000" dirty="0">
              <a:solidFill>
                <a:srgbClr val="0C244C"/>
              </a:solidFill>
              <a:latin typeface="Arial" panose="020B0604020202020204" pitchFamily="34" charset="0"/>
            </a:endParaRPr>
          </a:p>
        </p:txBody>
      </p:sp>
    </p:spTree>
    <p:extLst>
      <p:ext uri="{BB962C8B-B14F-4D97-AF65-F5344CB8AC3E}">
        <p14:creationId xmlns:p14="http://schemas.microsoft.com/office/powerpoint/2010/main" val="298644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252D-1525-1CA1-0E45-A57E044A93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4FEB9-1956-5331-3AC1-E92675E5B841}"/>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participate in society and share our gifts with others </a:t>
            </a:r>
          </a:p>
          <a:p>
            <a:pPr fontAlgn="base">
              <a:lnSpc>
                <a:spcPct val="110000"/>
              </a:lnSpc>
              <a:spcBef>
                <a:spcPts val="0"/>
              </a:spcBef>
              <a:spcAft>
                <a:spcPts val="1200"/>
              </a:spcAft>
            </a:pPr>
            <a:r>
              <a:rPr lang="en-AU" sz="2400" dirty="0">
                <a:ea typeface="Roboto Light"/>
                <a:cs typeface="Arial" panose="020B0604020202020204" pitchFamily="34" charset="0"/>
              </a:rPr>
              <a:t>This includes:</a:t>
            </a:r>
          </a:p>
          <a:p>
            <a:pPr marL="342900" indent="-342900" fontAlgn="base">
              <a:lnSpc>
                <a:spcPct val="110000"/>
              </a:lnSpc>
              <a:spcBef>
                <a:spcPts val="0"/>
              </a:spcBef>
              <a:spcAft>
                <a:spcPts val="600"/>
              </a:spcAft>
              <a:buFont typeface="Arial" panose="020B0604020202020204" pitchFamily="34" charset="0"/>
              <a:buChar char="•"/>
            </a:pPr>
            <a:r>
              <a:rPr lang="en-AU" sz="2400" dirty="0">
                <a:ea typeface="Roboto Light"/>
                <a:cs typeface="Arial" panose="020B0604020202020204" pitchFamily="34" charset="0"/>
              </a:rPr>
              <a:t>promoting advocacy and people’s campaigns</a:t>
            </a:r>
          </a:p>
          <a:p>
            <a:pPr marL="342900" indent="-342900" fontAlgn="base">
              <a:lnSpc>
                <a:spcPct val="110000"/>
              </a:lnSpc>
              <a:spcBef>
                <a:spcPts val="0"/>
              </a:spcBef>
              <a:spcAft>
                <a:spcPts val="1200"/>
              </a:spcAft>
              <a:buFont typeface="Arial" panose="020B0604020202020204" pitchFamily="34" charset="0"/>
              <a:buChar char="•"/>
            </a:pPr>
            <a:r>
              <a:rPr lang="en-AU" sz="2400" dirty="0">
                <a:ea typeface="Roboto Light"/>
                <a:cs typeface="Arial" panose="020B0604020202020204" pitchFamily="34" charset="0"/>
              </a:rPr>
              <a:t>working together to empower communities and neighbourhoods.</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9A29055-409B-8092-D45F-87466DD0448C}"/>
              </a:ext>
            </a:extLst>
          </p:cNvPr>
          <p:cNvSpPr>
            <a:spLocks noGrp="1"/>
          </p:cNvSpPr>
          <p:nvPr>
            <p:ph type="title"/>
          </p:nvPr>
        </p:nvSpPr>
        <p:spPr/>
        <p:txBody>
          <a:bodyPr/>
          <a:lstStyle/>
          <a:p>
            <a:r>
              <a:rPr lang="en-GB" dirty="0">
                <a:latin typeface="Montserrat SemiBold" pitchFamily="2" charset="0"/>
              </a:rPr>
              <a:t>Goal 7: Community Resilience and Empowerment</a:t>
            </a:r>
          </a:p>
        </p:txBody>
      </p:sp>
      <p:sp>
        <p:nvSpPr>
          <p:cNvPr id="17" name="Text Placeholder 1">
            <a:extLst>
              <a:ext uri="{FF2B5EF4-FFF2-40B4-BE49-F238E27FC236}">
                <a16:creationId xmlns:a16="http://schemas.microsoft.com/office/drawing/2014/main" id="{BD4A6931-02F7-FB55-A2CF-40DE29169055}"/>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3" name="Round Diagonal Corner Rectangle 1" descr="A pair of hands holding dry soil">
            <a:extLst>
              <a:ext uri="{FF2B5EF4-FFF2-40B4-BE49-F238E27FC236}">
                <a16:creationId xmlns:a16="http://schemas.microsoft.com/office/drawing/2014/main" id="{F7C79E1F-FBE4-B43A-B544-070286C0916B}"/>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4" descr="Icon&#10;&#10;Description automatically generated">
            <a:extLst>
              <a:ext uri="{FF2B5EF4-FFF2-40B4-BE49-F238E27FC236}">
                <a16:creationId xmlns:a16="http://schemas.microsoft.com/office/drawing/2014/main" id="{EF21927D-0909-22DC-759D-59FD5B7AF9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41847" y="267048"/>
            <a:ext cx="804932" cy="770337"/>
          </a:xfrm>
          <a:prstGeom prst="rect">
            <a:avLst/>
          </a:prstGeom>
        </p:spPr>
      </p:pic>
      <p:pic>
        <p:nvPicPr>
          <p:cNvPr id="6" name="Picture 5" descr="“Love, overflowing with small gestures of mutual care, is also civic and political, and it makes itself felt in every action that seeks to build a better world.”  &#10;Pope Francis, Laudato Si’ n231&#10;">
            <a:extLst>
              <a:ext uri="{FF2B5EF4-FFF2-40B4-BE49-F238E27FC236}">
                <a16:creationId xmlns:a16="http://schemas.microsoft.com/office/drawing/2014/main" id="{8FD3E7F7-D81F-E72B-6FBA-E60B22BCC1AC}"/>
              </a:ext>
            </a:extLst>
          </p:cNvPr>
          <p:cNvPicPr>
            <a:picLocks noChangeAspect="1"/>
          </p:cNvPicPr>
          <p:nvPr/>
        </p:nvPicPr>
        <p:blipFill>
          <a:blip r:embed="rId4"/>
          <a:stretch>
            <a:fillRect/>
          </a:stretch>
        </p:blipFill>
        <p:spPr>
          <a:xfrm>
            <a:off x="8152112" y="2081667"/>
            <a:ext cx="3707031" cy="2694666"/>
          </a:xfrm>
          <a:prstGeom prst="rect">
            <a:avLst/>
          </a:prstGeom>
        </p:spPr>
      </p:pic>
    </p:spTree>
    <p:extLst>
      <p:ext uri="{BB962C8B-B14F-4D97-AF65-F5344CB8AC3E}">
        <p14:creationId xmlns:p14="http://schemas.microsoft.com/office/powerpoint/2010/main" val="56018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A47EF-AFA8-6E9A-EF92-0AC30BECD2A1}"/>
            </a:ext>
          </a:extLst>
        </p:cNvPr>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67E7B83A-6C11-F71C-5A41-D66FE65D9DCA}"/>
              </a:ext>
            </a:extLst>
          </p:cNvPr>
          <p:cNvSpPr/>
          <p:nvPr/>
        </p:nvSpPr>
        <p:spPr>
          <a:xfrm>
            <a:off x="4260811" y="5163671"/>
            <a:ext cx="7439510" cy="1495313"/>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 name="Title 2">
            <a:extLst>
              <a:ext uri="{FF2B5EF4-FFF2-40B4-BE49-F238E27FC236}">
                <a16:creationId xmlns:a16="http://schemas.microsoft.com/office/drawing/2014/main" id="{F0A7FD8D-D062-36E1-0FCE-CEFF634E37FC}"/>
              </a:ext>
            </a:extLst>
          </p:cNvPr>
          <p:cNvSpPr>
            <a:spLocks noGrp="1"/>
          </p:cNvSpPr>
          <p:nvPr>
            <p:ph type="title"/>
          </p:nvPr>
        </p:nvSpPr>
        <p:spPr/>
        <p:txBody>
          <a:bodyPr/>
          <a:lstStyle/>
          <a:p>
            <a:r>
              <a:rPr lang="en-AU" dirty="0"/>
              <a:t>PRAY</a:t>
            </a:r>
          </a:p>
        </p:txBody>
      </p:sp>
      <p:sp>
        <p:nvSpPr>
          <p:cNvPr id="2" name="Text Placeholder 1">
            <a:extLst>
              <a:ext uri="{FF2B5EF4-FFF2-40B4-BE49-F238E27FC236}">
                <a16:creationId xmlns:a16="http://schemas.microsoft.com/office/drawing/2014/main" id="{D6DEBD7F-FAF0-15FA-6035-C32C4BE3E87A}"/>
              </a:ext>
            </a:extLst>
          </p:cNvPr>
          <p:cNvSpPr>
            <a:spLocks noGrp="1"/>
          </p:cNvSpPr>
          <p:nvPr>
            <p:ph idx="1"/>
          </p:nvPr>
        </p:nvSpPr>
        <p:spPr>
          <a:xfrm>
            <a:off x="4260811" y="591079"/>
            <a:ext cx="7439510" cy="5794690"/>
          </a:xfrm>
        </p:spPr>
        <p:txBody>
          <a:bodyPr lIns="91440" tIns="45720" rIns="91440" bIns="45720" anchor="t"/>
          <a:lstStyle/>
          <a:p>
            <a:pPr marL="0" indent="0">
              <a:lnSpc>
                <a:spcPct val="114000"/>
              </a:lnSpc>
              <a:spcBef>
                <a:spcPts val="0"/>
              </a:spcBef>
              <a:spcAft>
                <a:spcPts val="1200"/>
              </a:spcAft>
            </a:pPr>
            <a:r>
              <a:rPr lang="en-AU" sz="2400" dirty="0">
                <a:ea typeface="Roboto Light"/>
                <a:cs typeface="Arial" panose="020B0604020202020204" pitchFamily="34" charset="0"/>
              </a:rPr>
              <a:t>Conclude this unit with prayer using our </a:t>
            </a:r>
            <a:r>
              <a:rPr lang="en-AU" sz="2400" dirty="0">
                <a:solidFill>
                  <a:srgbClr val="0070C0"/>
                </a:solidFill>
                <a:ea typeface="Roboto Light"/>
                <a:cs typeface="Arial" panose="020B0604020202020204" pitchFamily="34" charset="0"/>
                <a:hlinkClick r:id="rId3"/>
              </a:rPr>
              <a:t>Laudato Si’ Action Goals Prayer</a:t>
            </a:r>
            <a:r>
              <a:rPr lang="en-AU" sz="2400" dirty="0">
                <a:solidFill>
                  <a:srgbClr val="0070C0"/>
                </a:solidFill>
                <a:ea typeface="Roboto Light"/>
                <a:cs typeface="Arial" panose="020B0604020202020204" pitchFamily="34" charset="0"/>
              </a:rPr>
              <a:t> </a:t>
            </a:r>
            <a:r>
              <a:rPr lang="en-AU" sz="2400" dirty="0">
                <a:ea typeface="Roboto Light"/>
                <a:cs typeface="Arial" panose="020B0604020202020204" pitchFamily="34" charset="0"/>
              </a:rPr>
              <a:t>resource. </a:t>
            </a:r>
            <a:endParaRPr lang="en-AU" sz="2400" dirty="0">
              <a:ea typeface="Roboto Light" panose="02000000000000000000" pitchFamily="2" charset="0"/>
              <a:cs typeface="Arial" panose="020B0604020202020204" pitchFamily="34" charset="0"/>
            </a:endParaRPr>
          </a:p>
          <a:p>
            <a:pPr marL="0" indent="0">
              <a:lnSpc>
                <a:spcPct val="114000"/>
              </a:lnSpc>
              <a:spcBef>
                <a:spcPts val="0"/>
              </a:spcBef>
              <a:spcAft>
                <a:spcPts val="1200"/>
              </a:spcAft>
            </a:pPr>
            <a:endParaRPr lang="en-AU" sz="2400" dirty="0">
              <a:ea typeface="Roboto Light"/>
              <a:cs typeface="Arial" panose="020B0604020202020204" pitchFamily="34" charset="0"/>
            </a:endParaRPr>
          </a:p>
          <a:p>
            <a:pPr marL="0" indent="0">
              <a:lnSpc>
                <a:spcPct val="114000"/>
              </a:lnSpc>
              <a:spcBef>
                <a:spcPts val="0"/>
              </a:spcBef>
              <a:spcAft>
                <a:spcPts val="1200"/>
              </a:spcAft>
            </a:pPr>
            <a:r>
              <a:rPr lang="en-AU" sz="2400" dirty="0">
                <a:ea typeface="Roboto Light"/>
                <a:cs typeface="Arial" panose="020B0604020202020204" pitchFamily="34" charset="0"/>
              </a:rPr>
              <a:t>You may want to create a sacred space in the classroom, placing in it objects that link to each, or some, of the goals.</a:t>
            </a:r>
          </a:p>
        </p:txBody>
      </p:sp>
      <p:sp>
        <p:nvSpPr>
          <p:cNvPr id="4" name="TextBox 3">
            <a:extLst>
              <a:ext uri="{FF2B5EF4-FFF2-40B4-BE49-F238E27FC236}">
                <a16:creationId xmlns:a16="http://schemas.microsoft.com/office/drawing/2014/main" id="{A85DE75F-DECF-356D-0C1B-4ED6E05E25F4}"/>
              </a:ext>
            </a:extLst>
          </p:cNvPr>
          <p:cNvSpPr txBox="1"/>
          <p:nvPr/>
        </p:nvSpPr>
        <p:spPr>
          <a:xfrm>
            <a:off x="4527360" y="5322047"/>
            <a:ext cx="6906409"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Additional resources </a:t>
            </a:r>
            <a:r>
              <a:rPr lang="en-GB" dirty="0">
                <a:latin typeface="Arial" panose="020B0604020202020204" pitchFamily="34" charset="0"/>
                <a:cs typeface="Arial" panose="020B0604020202020204" pitchFamily="34" charset="0"/>
              </a:rPr>
              <a:t>on Laudato Si’ and Caring for our Common Home can be found </a:t>
            </a:r>
            <a:r>
              <a:rPr lang="en-GB" dirty="0">
                <a:latin typeface="Arial" panose="020B0604020202020204" pitchFamily="34" charset="0"/>
                <a:cs typeface="Arial" panose="020B0604020202020204" pitchFamily="34" charset="0"/>
                <a:hlinkClick r:id="rId4"/>
              </a:rPr>
              <a:t>School Resources for Teachers | Caritas Australia </a:t>
            </a:r>
            <a:r>
              <a:rPr lang="en-GB" dirty="0">
                <a:latin typeface="Arial" panose="020B0604020202020204" pitchFamily="34" charset="0"/>
                <a:cs typeface="Arial" panose="020B0604020202020204" pitchFamily="34" charset="0"/>
              </a:rPr>
              <a:t>and </a:t>
            </a:r>
            <a:r>
              <a:rPr lang="en-GB" dirty="0">
                <a:latin typeface="Arial" panose="020B0604020202020204" pitchFamily="34" charset="0"/>
                <a:cs typeface="Arial" panose="020B0604020202020204" pitchFamily="34" charset="0"/>
                <a:hlinkClick r:id="rId5"/>
              </a:rPr>
              <a:t>Care for our Common Home | Secondary School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13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C7DE-0946-F630-3AFC-8577A8522FF4}"/>
              </a:ext>
            </a:extLst>
          </p:cNvPr>
          <p:cNvSpPr>
            <a:spLocks noGrp="1"/>
          </p:cNvSpPr>
          <p:nvPr>
            <p:ph type="title"/>
          </p:nvPr>
        </p:nvSpPr>
        <p:spPr>
          <a:xfrm>
            <a:off x="835025" y="1820902"/>
            <a:ext cx="10521950" cy="1482641"/>
          </a:xfrm>
        </p:spPr>
        <p:txBody>
          <a:bodyPr>
            <a:normAutofit fontScale="90000"/>
          </a:bodyPr>
          <a:lstStyle/>
          <a:p>
            <a:pPr>
              <a:lnSpc>
                <a:spcPct val="150000"/>
              </a:lnSpc>
            </a:pPr>
            <a:r>
              <a:rPr lang="en-AU" sz="4400" dirty="0"/>
              <a:t>The Laudato Si’ Goals</a:t>
            </a:r>
            <a:br>
              <a:rPr lang="en-AU" sz="4400" dirty="0"/>
            </a:br>
            <a:r>
              <a:rPr lang="en-AU" sz="3100" b="0" dirty="0"/>
              <a:t>Secondary School Resource</a:t>
            </a:r>
            <a:endParaRPr lang="en-AU" dirty="0"/>
          </a:p>
        </p:txBody>
      </p:sp>
      <p:pic>
        <p:nvPicPr>
          <p:cNvPr id="8" name="Picture 7">
            <a:extLst>
              <a:ext uri="{FF2B5EF4-FFF2-40B4-BE49-F238E27FC236}">
                <a16:creationId xmlns:a16="http://schemas.microsoft.com/office/drawing/2014/main" id="{7DD70BAD-8096-4EAE-87D4-B582DE630D89}"/>
              </a:ext>
            </a:extLst>
          </p:cNvPr>
          <p:cNvPicPr>
            <a:picLocks noChangeAspect="1"/>
          </p:cNvPicPr>
          <p:nvPr/>
        </p:nvPicPr>
        <p:blipFill>
          <a:blip r:embed="rId3"/>
          <a:stretch>
            <a:fillRect/>
          </a:stretch>
        </p:blipFill>
        <p:spPr>
          <a:xfrm>
            <a:off x="990183" y="3893800"/>
            <a:ext cx="2259644" cy="719438"/>
          </a:xfrm>
          <a:prstGeom prst="rect">
            <a:avLst/>
          </a:prstGeom>
        </p:spPr>
      </p:pic>
      <p:pic>
        <p:nvPicPr>
          <p:cNvPr id="10" name="Picture 9">
            <a:extLst>
              <a:ext uri="{FF2B5EF4-FFF2-40B4-BE49-F238E27FC236}">
                <a16:creationId xmlns:a16="http://schemas.microsoft.com/office/drawing/2014/main" id="{CB85430B-7835-4C0E-AA36-51581B02532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9760946" y="5266190"/>
            <a:ext cx="1282333" cy="1199602"/>
          </a:xfrm>
          <a:prstGeom prst="rect">
            <a:avLst/>
          </a:prstGeom>
        </p:spPr>
      </p:pic>
      <p:pic>
        <p:nvPicPr>
          <p:cNvPr id="12" name="Picture 11">
            <a:extLst>
              <a:ext uri="{FF2B5EF4-FFF2-40B4-BE49-F238E27FC236}">
                <a16:creationId xmlns:a16="http://schemas.microsoft.com/office/drawing/2014/main" id="{E7237727-DDB6-489E-B59F-354353B625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46346" y="3665622"/>
            <a:ext cx="1426702" cy="1262297"/>
          </a:xfrm>
          <a:prstGeom prst="rect">
            <a:avLst/>
          </a:prstGeom>
        </p:spPr>
      </p:pic>
      <p:pic>
        <p:nvPicPr>
          <p:cNvPr id="14" name="Picture 13">
            <a:extLst>
              <a:ext uri="{FF2B5EF4-FFF2-40B4-BE49-F238E27FC236}">
                <a16:creationId xmlns:a16="http://schemas.microsoft.com/office/drawing/2014/main" id="{0C5FDA5E-668D-4AEF-AF7A-EFD29CA6AF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70096" y="3665622"/>
            <a:ext cx="1262297" cy="1262297"/>
          </a:xfrm>
          <a:prstGeom prst="rect">
            <a:avLst/>
          </a:prstGeom>
        </p:spPr>
      </p:pic>
      <p:pic>
        <p:nvPicPr>
          <p:cNvPr id="16" name="Picture 15">
            <a:extLst>
              <a:ext uri="{FF2B5EF4-FFF2-40B4-BE49-F238E27FC236}">
                <a16:creationId xmlns:a16="http://schemas.microsoft.com/office/drawing/2014/main" id="{C78E3BF1-A0BE-4FCB-BEA6-D72173FD489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77853" y="5341814"/>
            <a:ext cx="1363689" cy="1123978"/>
          </a:xfrm>
          <a:prstGeom prst="rect">
            <a:avLst/>
          </a:prstGeom>
        </p:spPr>
      </p:pic>
      <p:pic>
        <p:nvPicPr>
          <p:cNvPr id="18" name="Picture 17">
            <a:extLst>
              <a:ext uri="{FF2B5EF4-FFF2-40B4-BE49-F238E27FC236}">
                <a16:creationId xmlns:a16="http://schemas.microsoft.com/office/drawing/2014/main" id="{7C2E4D3B-7455-4A8A-B39C-CF9A93A92190}"/>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6870096" y="5328885"/>
            <a:ext cx="1262297" cy="1136907"/>
          </a:xfrm>
          <a:prstGeom prst="rect">
            <a:avLst/>
          </a:prstGeom>
        </p:spPr>
      </p:pic>
      <p:pic>
        <p:nvPicPr>
          <p:cNvPr id="20" name="Picture 19">
            <a:extLst>
              <a:ext uri="{FF2B5EF4-FFF2-40B4-BE49-F238E27FC236}">
                <a16:creationId xmlns:a16="http://schemas.microsoft.com/office/drawing/2014/main" id="{3068D674-AB47-4C2E-94BC-0447BFCA677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57004" y="3665622"/>
            <a:ext cx="890215" cy="1262297"/>
          </a:xfrm>
          <a:prstGeom prst="rect">
            <a:avLst/>
          </a:prstGeom>
        </p:spPr>
      </p:pic>
      <p:pic>
        <p:nvPicPr>
          <p:cNvPr id="22" name="Picture 21">
            <a:extLst>
              <a:ext uri="{FF2B5EF4-FFF2-40B4-BE49-F238E27FC236}">
                <a16:creationId xmlns:a16="http://schemas.microsoft.com/office/drawing/2014/main" id="{3CE56599-CA62-498F-B690-6D6695CAF93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7002" y="5203495"/>
            <a:ext cx="1262297" cy="1262297"/>
          </a:xfrm>
          <a:prstGeom prst="rect">
            <a:avLst/>
          </a:prstGeom>
        </p:spPr>
      </p:pic>
    </p:spTree>
    <p:extLst>
      <p:ext uri="{BB962C8B-B14F-4D97-AF65-F5344CB8AC3E}">
        <p14:creationId xmlns:p14="http://schemas.microsoft.com/office/powerpoint/2010/main" val="357624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6599475" cy="5071348"/>
          </a:xfrm>
        </p:spPr>
        <p:txBody>
          <a:bodyPr lIns="91440" tIns="45720" rIns="91440" bIns="45720" anchor="t"/>
          <a:lstStyle/>
          <a:p>
            <a:pPr marL="0" indent="0">
              <a:lnSpc>
                <a:spcPct val="110000"/>
              </a:lnSpc>
              <a:spcBef>
                <a:spcPts val="0"/>
              </a:spcBef>
              <a:spcAft>
                <a:spcPts val="1200"/>
              </a:spcAft>
            </a:pPr>
            <a:r>
              <a:rPr lang="en-AU" sz="2400" i="1" dirty="0">
                <a:ea typeface="Roboto Light"/>
              </a:rPr>
              <a:t>Laudato Si’ </a:t>
            </a:r>
            <a:r>
              <a:rPr lang="en-AU" sz="2400" dirty="0">
                <a:ea typeface="Roboto Light"/>
              </a:rPr>
              <a:t>is an encyclical written by Pope Francis in May 2015. Translated as ‘praise be to you’, the letter addresses the Catholic Social Teaching, Care for Our Common Home.</a:t>
            </a:r>
            <a:endParaRPr lang="en-US" sz="2400" dirty="0">
              <a:ea typeface="Roboto Light"/>
            </a:endParaRPr>
          </a:p>
          <a:p>
            <a:pPr marL="0" indent="0">
              <a:lnSpc>
                <a:spcPct val="110000"/>
              </a:lnSpc>
              <a:spcBef>
                <a:spcPts val="0"/>
              </a:spcBef>
              <a:spcAft>
                <a:spcPts val="1200"/>
              </a:spcAft>
            </a:pPr>
            <a:r>
              <a:rPr lang="en-AU" sz="2400" dirty="0">
                <a:ea typeface="Roboto Light"/>
              </a:rPr>
              <a:t>Pope Francis focuses on the social and ecological crisis that exists in our world today and what we can do to ensure we preserve our planet for future generations. </a:t>
            </a:r>
          </a:p>
          <a:p>
            <a:pPr>
              <a:lnSpc>
                <a:spcPct val="110000"/>
              </a:lnSpc>
              <a:spcBef>
                <a:spcPts val="0"/>
              </a:spcBef>
              <a:spcAft>
                <a:spcPts val="1200"/>
              </a:spcAft>
            </a:pPr>
            <a:endParaRPr lang="en-AU" sz="2400" dirty="0">
              <a:ea typeface="Roboto Light"/>
              <a:cs typeface="Roboto"/>
            </a:endParaRPr>
          </a:p>
          <a:p>
            <a:pPr>
              <a:lnSpc>
                <a:spcPct val="110000"/>
              </a:lnSpc>
              <a:spcBef>
                <a:spcPts val="0"/>
              </a:spcBef>
              <a:spcAft>
                <a:spcPts val="1200"/>
              </a:spcAft>
            </a:pPr>
            <a:endParaRPr lang="en-AU" sz="2400" dirty="0">
              <a:ea typeface="Roboto Light"/>
              <a:cs typeface="Roboto"/>
            </a:endParaRPr>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What is Laudato Si’?</a:t>
            </a:r>
          </a:p>
        </p:txBody>
      </p:sp>
      <p:pic>
        <p:nvPicPr>
          <p:cNvPr id="13" name="Picture 13" descr="Photo looking up to the canopy of tall trees with blue sky behind.">
            <a:extLst>
              <a:ext uri="{FF2B5EF4-FFF2-40B4-BE49-F238E27FC236}">
                <a16:creationId xmlns:a16="http://schemas.microsoft.com/office/drawing/2014/main" id="{8473E258-FA88-7A3B-B9AD-B75D8F840A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3924" y="1691368"/>
            <a:ext cx="4273902" cy="2859370"/>
          </a:xfrm>
          <a:prstGeom prst="rect">
            <a:avLst/>
          </a:prstGeom>
        </p:spPr>
      </p:pic>
      <p:sp>
        <p:nvSpPr>
          <p:cNvPr id="5" name="TextBox 4">
            <a:extLst>
              <a:ext uri="{FF2B5EF4-FFF2-40B4-BE49-F238E27FC236}">
                <a16:creationId xmlns:a16="http://schemas.microsoft.com/office/drawing/2014/main" id="{C3B3DFB4-5000-B794-8017-C2D328380BD0}"/>
              </a:ext>
            </a:extLst>
          </p:cNvPr>
          <p:cNvSpPr txBox="1"/>
          <p:nvPr/>
        </p:nvSpPr>
        <p:spPr>
          <a:xfrm>
            <a:off x="7333924" y="4612617"/>
            <a:ext cx="3199770" cy="246221"/>
          </a:xfrm>
          <a:prstGeom prst="rect">
            <a:avLst/>
          </a:prstGeom>
          <a:noFill/>
        </p:spPr>
        <p:txBody>
          <a:bodyPr wrap="square" lIns="91440" tIns="45720" rIns="91440" bIns="45720" anchor="t">
            <a:spAutoFit/>
          </a:bodyPr>
          <a:lstStyle/>
          <a:p>
            <a:r>
              <a:rPr lang="en-AU" sz="1000" i="0" dirty="0">
                <a:solidFill>
                  <a:srgbClr val="0C244C"/>
                </a:solidFill>
                <a:effectLst/>
                <a:latin typeface="Arial" panose="020B0604020202020204" pitchFamily="34" charset="0"/>
                <a:ea typeface="Roboto Light"/>
                <a:cs typeface="Arial" panose="020B0604020202020204" pitchFamily="34" charset="0"/>
              </a:rPr>
              <a:t>Photo: </a:t>
            </a:r>
            <a:r>
              <a:rPr lang="en-AU" sz="1000" dirty="0">
                <a:solidFill>
                  <a:srgbClr val="0C244C"/>
                </a:solidFill>
                <a:latin typeface="Arial" panose="020B0604020202020204" pitchFamily="34" charset="0"/>
                <a:ea typeface="Roboto Light"/>
                <a:cs typeface="Arial" panose="020B0604020202020204" pitchFamily="34" charset="0"/>
              </a:rPr>
              <a:t>Shutterstock</a:t>
            </a:r>
          </a:p>
        </p:txBody>
      </p:sp>
    </p:spTree>
    <p:extLst>
      <p:ext uri="{BB962C8B-B14F-4D97-AF65-F5344CB8AC3E}">
        <p14:creationId xmlns:p14="http://schemas.microsoft.com/office/powerpoint/2010/main" val="204616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
            <a:extLst>
              <a:ext uri="{FF2B5EF4-FFF2-40B4-BE49-F238E27FC236}">
                <a16:creationId xmlns:a16="http://schemas.microsoft.com/office/drawing/2014/main" id="{6F371B22-6A52-4BC4-8A9F-73AF210B122A}"/>
              </a:ext>
            </a:extLst>
          </p:cNvPr>
          <p:cNvSpPr/>
          <p:nvPr/>
        </p:nvSpPr>
        <p:spPr>
          <a:xfrm rot="16200000">
            <a:off x="8731629" y="2265970"/>
            <a:ext cx="1230761" cy="4500094"/>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latin typeface="Arial" panose="020B0604020202020204" pitchFamily="34" charset="0"/>
            </a:endParaRPr>
          </a:p>
        </p:txBody>
      </p:sp>
      <p:sp>
        <p:nvSpPr>
          <p:cNvPr id="2" name="Content Placeholder 1">
            <a:extLst>
              <a:ext uri="{FF2B5EF4-FFF2-40B4-BE49-F238E27FC236}">
                <a16:creationId xmlns:a16="http://schemas.microsoft.com/office/drawing/2014/main" id="{E17E44F4-6C85-7B3C-C9FA-9A315095A372}"/>
              </a:ext>
            </a:extLst>
          </p:cNvPr>
          <p:cNvSpPr>
            <a:spLocks noGrp="1"/>
          </p:cNvSpPr>
          <p:nvPr>
            <p:ph idx="1"/>
          </p:nvPr>
        </p:nvSpPr>
        <p:spPr>
          <a:xfrm>
            <a:off x="403490" y="1364963"/>
            <a:ext cx="6220334" cy="5071348"/>
          </a:xfrm>
        </p:spPr>
        <p:txBody>
          <a:bodyPr/>
          <a:lstStyle/>
          <a:p>
            <a:pPr marL="0" indent="0">
              <a:lnSpc>
                <a:spcPct val="110000"/>
              </a:lnSpc>
              <a:spcBef>
                <a:spcPts val="0"/>
              </a:spcBef>
              <a:spcAft>
                <a:spcPts val="1200"/>
              </a:spcAft>
            </a:pPr>
            <a:r>
              <a:rPr lang="en-AU" sz="2400" dirty="0">
                <a:ea typeface="Roboto Light"/>
              </a:rPr>
              <a:t>In the encyclical, Pope Francis emphasises our responsibility to respond to both the cry of the earth and the cry of the poor.</a:t>
            </a:r>
            <a:endParaRPr lang="en-US" sz="2400" dirty="0"/>
          </a:p>
          <a:p>
            <a:pPr>
              <a:lnSpc>
                <a:spcPct val="110000"/>
              </a:lnSpc>
              <a:spcBef>
                <a:spcPts val="0"/>
              </a:spcBef>
              <a:spcAft>
                <a:spcPts val="1200"/>
              </a:spcAft>
            </a:pPr>
            <a:endParaRPr lang="en-GB" sz="2400" dirty="0"/>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What is Laudato Si’?</a:t>
            </a:r>
            <a:endParaRPr lang="en-AU" dirty="0"/>
          </a:p>
        </p:txBody>
      </p:sp>
      <p:pic>
        <p:nvPicPr>
          <p:cNvPr id="4" name="Online Media 3" title="Laudato Si' animation | CAFOD">
            <a:hlinkClick r:id="" action="ppaction://media"/>
            <a:extLst>
              <a:ext uri="{FF2B5EF4-FFF2-40B4-BE49-F238E27FC236}">
                <a16:creationId xmlns:a16="http://schemas.microsoft.com/office/drawing/2014/main" id="{2BA79E55-1EAA-F739-6AF7-E77969FF78F7}"/>
              </a:ext>
            </a:extLst>
          </p:cNvPr>
          <p:cNvPicPr>
            <a:picLocks noRot="1" noChangeAspect="1"/>
          </p:cNvPicPr>
          <p:nvPr>
            <a:videoFile r:link="rId1"/>
          </p:nvPr>
        </p:nvPicPr>
        <p:blipFill>
          <a:blip r:embed="rId4"/>
          <a:stretch>
            <a:fillRect/>
          </a:stretch>
        </p:blipFill>
        <p:spPr>
          <a:xfrm>
            <a:off x="7096962" y="1388198"/>
            <a:ext cx="4500094" cy="2373411"/>
          </a:xfrm>
          <a:prstGeom prst="rect">
            <a:avLst/>
          </a:prstGeom>
        </p:spPr>
      </p:pic>
      <p:sp>
        <p:nvSpPr>
          <p:cNvPr id="15" name="TextBox 14">
            <a:extLst>
              <a:ext uri="{FF2B5EF4-FFF2-40B4-BE49-F238E27FC236}">
                <a16:creationId xmlns:a16="http://schemas.microsoft.com/office/drawing/2014/main" id="{A57CBF6C-92D8-42DD-8B21-F085AC0A1035}"/>
              </a:ext>
            </a:extLst>
          </p:cNvPr>
          <p:cNvSpPr txBox="1"/>
          <p:nvPr/>
        </p:nvSpPr>
        <p:spPr>
          <a:xfrm>
            <a:off x="7239897" y="4078611"/>
            <a:ext cx="432708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latin typeface="Arial" panose="020B0604020202020204" pitchFamily="34" charset="0"/>
                <a:ea typeface="Roboto Light"/>
                <a:cs typeface="Roboto"/>
              </a:rPr>
              <a:t>Watch the above video to learn more about Pope Francis’s encyclical </a:t>
            </a:r>
            <a:r>
              <a:rPr lang="en-AU" i="1" dirty="0">
                <a:latin typeface="Arial" panose="020B0604020202020204" pitchFamily="34" charset="0"/>
                <a:ea typeface="Roboto Light"/>
                <a:cs typeface="Roboto"/>
              </a:rPr>
              <a:t>Laudato Si’</a:t>
            </a:r>
            <a:r>
              <a:rPr lang="en-AU" dirty="0">
                <a:latin typeface="Arial" panose="020B0604020202020204" pitchFamily="34" charset="0"/>
                <a:ea typeface="Roboto Light"/>
                <a:cs typeface="Roboto"/>
              </a:rPr>
              <a:t>.</a:t>
            </a:r>
            <a:endParaRPr lang="en-US" dirty="0">
              <a:latin typeface="Arial" panose="020B0604020202020204" pitchFamily="34" charset="0"/>
              <a:cs typeface="Arial"/>
            </a:endParaRPr>
          </a:p>
        </p:txBody>
      </p:sp>
    </p:spTree>
    <p:extLst>
      <p:ext uri="{BB962C8B-B14F-4D97-AF65-F5344CB8AC3E}">
        <p14:creationId xmlns:p14="http://schemas.microsoft.com/office/powerpoint/2010/main" val="405783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
            <a:extLst>
              <a:ext uri="{FF2B5EF4-FFF2-40B4-BE49-F238E27FC236}">
                <a16:creationId xmlns:a16="http://schemas.microsoft.com/office/drawing/2014/main" id="{542B7AB3-A339-4086-93CA-ED751B1D9EA0}"/>
              </a:ext>
            </a:extLst>
          </p:cNvPr>
          <p:cNvSpPr/>
          <p:nvPr/>
        </p:nvSpPr>
        <p:spPr>
          <a:xfrm rot="16200000">
            <a:off x="8779534" y="2643465"/>
            <a:ext cx="1149364" cy="4816204"/>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latin typeface="Arial" panose="020B0604020202020204" pitchFamily="34" charset="0"/>
            </a:endParaRPr>
          </a:p>
        </p:txBody>
      </p:sp>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6384565" cy="5071348"/>
          </a:xfrm>
        </p:spPr>
        <p:txBody>
          <a:bodyPr lIns="91440" tIns="45720" rIns="91440" bIns="45720" anchor="t"/>
          <a:lstStyle/>
          <a:p>
            <a:pPr marL="0" indent="0">
              <a:lnSpc>
                <a:spcPct val="110000"/>
              </a:lnSpc>
              <a:spcBef>
                <a:spcPts val="0"/>
              </a:spcBef>
              <a:spcAft>
                <a:spcPts val="1200"/>
              </a:spcAft>
            </a:pPr>
            <a:r>
              <a:rPr lang="it-IT" sz="2400" dirty="0">
                <a:ea typeface="Roboto Light"/>
                <a:cs typeface="Roboto"/>
                <a:hlinkClick r:id="rId4"/>
              </a:rPr>
              <a:t>The Laudato Si’ Action Platform</a:t>
            </a:r>
            <a:r>
              <a:rPr lang="en-AU" sz="2400" dirty="0">
                <a:solidFill>
                  <a:srgbClr val="040C1A"/>
                </a:solidFill>
                <a:ea typeface="Roboto Light"/>
                <a:cs typeface="Roboto"/>
              </a:rPr>
              <a:t> </a:t>
            </a:r>
            <a:r>
              <a:rPr lang="en-AU" sz="2400" dirty="0">
                <a:ea typeface="Roboto Light"/>
                <a:cs typeface="Roboto"/>
              </a:rPr>
              <a:t>was developed to assist the Church in its steps towards implementing the key messages of </a:t>
            </a:r>
            <a:r>
              <a:rPr lang="en-AU" sz="2400" i="1" dirty="0">
                <a:ea typeface="Roboto Light"/>
                <a:cs typeface="Roboto"/>
              </a:rPr>
              <a:t>Laudato Si’ </a:t>
            </a:r>
            <a:r>
              <a:rPr lang="en-AU" sz="2400" dirty="0">
                <a:ea typeface="Roboto Light"/>
                <a:cs typeface="Roboto"/>
              </a:rPr>
              <a:t>throughout various areas of society, such as:</a:t>
            </a:r>
            <a:endParaRPr lang="en-US" sz="2400" dirty="0"/>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Families, Parishes and Diocese</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Educational Institutions</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Healthcare and Healing</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Organisations and Groups</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Economic Sector</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Religious </a:t>
            </a:r>
            <a:endParaRPr lang="en-AU" sz="2400" dirty="0">
              <a:ea typeface="Roboto Light" panose="02000000000000000000" pitchFamily="2" charset="0"/>
              <a:cs typeface="Roboto" panose="02000000000000000000" pitchFamily="2" charset="0"/>
            </a:endParaRPr>
          </a:p>
          <a:p>
            <a:pPr>
              <a:lnSpc>
                <a:spcPct val="110000"/>
              </a:lnSpc>
              <a:spcBef>
                <a:spcPts val="0"/>
              </a:spcBef>
              <a:spcAft>
                <a:spcPts val="1200"/>
              </a:spcAft>
            </a:pPr>
            <a:endParaRPr lang="en-AU" dirty="0"/>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The Laudato Si’ Action Platform</a:t>
            </a:r>
          </a:p>
        </p:txBody>
      </p:sp>
      <p:pic>
        <p:nvPicPr>
          <p:cNvPr id="6" name="Online Media 5" title="Pope Francis invites you to the Laudato Si' Action Platform">
            <a:hlinkClick r:id="" action="ppaction://media"/>
            <a:extLst>
              <a:ext uri="{FF2B5EF4-FFF2-40B4-BE49-F238E27FC236}">
                <a16:creationId xmlns:a16="http://schemas.microsoft.com/office/drawing/2014/main" id="{48BA02C7-1E71-A852-346D-75003D5673B1}"/>
              </a:ext>
            </a:extLst>
          </p:cNvPr>
          <p:cNvPicPr>
            <a:picLocks noRot="1" noChangeAspect="1"/>
          </p:cNvPicPr>
          <p:nvPr>
            <a:videoFile r:link="rId1"/>
          </p:nvPr>
        </p:nvPicPr>
        <p:blipFill>
          <a:blip r:embed="rId5"/>
          <a:stretch>
            <a:fillRect/>
          </a:stretch>
        </p:blipFill>
        <p:spPr>
          <a:xfrm>
            <a:off x="6946112" y="1486943"/>
            <a:ext cx="4842397" cy="2735954"/>
          </a:xfrm>
          <a:prstGeom prst="rect">
            <a:avLst/>
          </a:prstGeom>
        </p:spPr>
      </p:pic>
      <p:sp>
        <p:nvSpPr>
          <p:cNvPr id="13" name="TextBox 12">
            <a:extLst>
              <a:ext uri="{FF2B5EF4-FFF2-40B4-BE49-F238E27FC236}">
                <a16:creationId xmlns:a16="http://schemas.microsoft.com/office/drawing/2014/main" id="{A885B496-81AA-46A7-88FC-87FD080680B0}"/>
              </a:ext>
            </a:extLst>
          </p:cNvPr>
          <p:cNvSpPr txBox="1"/>
          <p:nvPr/>
        </p:nvSpPr>
        <p:spPr>
          <a:xfrm>
            <a:off x="7579975" y="4703454"/>
            <a:ext cx="37593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dirty="0">
                <a:latin typeface="Arial" panose="020B0604020202020204" pitchFamily="34" charset="0"/>
                <a:ea typeface="Roboto Light"/>
                <a:cs typeface="Roboto"/>
              </a:rPr>
              <a:t>Listen to Pope Francis’s invitation to participate.</a:t>
            </a:r>
            <a:endParaRPr lang="en-US" sz="2000" dirty="0">
              <a:latin typeface="Arial" panose="020B0604020202020204" pitchFamily="34" charset="0"/>
              <a:cs typeface="Arial"/>
            </a:endParaRPr>
          </a:p>
        </p:txBody>
      </p:sp>
    </p:spTree>
    <p:extLst>
      <p:ext uri="{BB962C8B-B14F-4D97-AF65-F5344CB8AC3E}">
        <p14:creationId xmlns:p14="http://schemas.microsoft.com/office/powerpoint/2010/main" val="39210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11397212" cy="5071348"/>
          </a:xfrm>
        </p:spPr>
        <p:txBody>
          <a:bodyPr lIns="91440" tIns="45720" rIns="91440" bIns="45720" anchor="t"/>
          <a:lstStyle/>
          <a:p>
            <a:pPr marL="0" indent="0" fontAlgn="base">
              <a:lnSpc>
                <a:spcPct val="110000"/>
              </a:lnSpc>
              <a:spcBef>
                <a:spcPts val="0"/>
              </a:spcBef>
              <a:spcAft>
                <a:spcPts val="1200"/>
              </a:spcAft>
            </a:pPr>
            <a:r>
              <a:rPr lang="en-AU" sz="2400" b="0" i="0" u="sng" strike="noStrike" dirty="0">
                <a:solidFill>
                  <a:srgbClr val="0563C1"/>
                </a:solidFill>
                <a:effectLst/>
                <a:ea typeface="Roboto Light"/>
                <a:hlinkClick r:id="rId3"/>
              </a:rPr>
              <a:t>The Laudato Si’ Goals</a:t>
            </a:r>
            <a:r>
              <a:rPr lang="en-AU" sz="2400" b="0" i="0" dirty="0">
                <a:solidFill>
                  <a:srgbClr val="184A4E"/>
                </a:solidFill>
                <a:effectLst/>
                <a:ea typeface="Roboto Light"/>
              </a:rPr>
              <a:t> </a:t>
            </a:r>
            <a:r>
              <a:rPr lang="en-AU" sz="2400" b="0" i="0" dirty="0">
                <a:effectLst/>
                <a:ea typeface="Roboto Light"/>
              </a:rPr>
              <a:t>were created in response to the key messages within Pope Francis’s encyclical, </a:t>
            </a:r>
            <a:r>
              <a:rPr lang="en-AU" sz="2400" b="0" i="1" dirty="0">
                <a:effectLst/>
                <a:ea typeface="Roboto Light"/>
              </a:rPr>
              <a:t>Laudato Si’</a:t>
            </a:r>
            <a:r>
              <a:rPr lang="en-AU" sz="2400" dirty="0">
                <a:ea typeface="Roboto Light"/>
              </a:rPr>
              <a:t>. </a:t>
            </a:r>
            <a:endParaRPr lang="en-AU" sz="2400" dirty="0">
              <a:ea typeface="Roboto Light" panose="02000000000000000000" pitchFamily="2" charset="0"/>
            </a:endParaRPr>
          </a:p>
          <a:p>
            <a:pPr marL="0" indent="0" fontAlgn="base">
              <a:lnSpc>
                <a:spcPct val="110000"/>
              </a:lnSpc>
              <a:spcBef>
                <a:spcPts val="0"/>
              </a:spcBef>
              <a:spcAft>
                <a:spcPts val="1200"/>
              </a:spcAft>
            </a:pPr>
            <a:r>
              <a:rPr lang="en-AU" sz="2400" b="0" i="0" dirty="0">
                <a:effectLst/>
                <a:ea typeface="Roboto Light"/>
              </a:rPr>
              <a:t>Pope Francis promoted </a:t>
            </a:r>
            <a:r>
              <a:rPr lang="en-AU" sz="2400" u="sng" dirty="0">
                <a:solidFill>
                  <a:schemeClr val="accent4"/>
                </a:solidFill>
                <a:ea typeface="Roboto Light"/>
                <a:hlinkClick r:id="rId4">
                  <a:extLst>
                    <a:ext uri="{A12FA001-AC4F-418D-AE19-62706E023703}">
                      <ahyp:hlinkClr xmlns:ahyp="http://schemas.microsoft.com/office/drawing/2018/hyperlinkcolor" val="tx"/>
                    </a:ext>
                  </a:extLst>
                </a:hlinkClick>
              </a:rPr>
              <a:t>Integral Ecology</a:t>
            </a:r>
            <a:r>
              <a:rPr lang="en-AU" sz="2400" u="sng" dirty="0">
                <a:ea typeface="Roboto Light"/>
                <a:hlinkClick r:id="rId4">
                  <a:extLst>
                    <a:ext uri="{A12FA001-AC4F-418D-AE19-62706E023703}">
                      <ahyp:hlinkClr xmlns:ahyp="http://schemas.microsoft.com/office/drawing/2018/hyperlinkcolor" val="tx"/>
                    </a:ext>
                  </a:extLst>
                </a:hlinkClick>
              </a:rPr>
              <a:t>;</a:t>
            </a:r>
            <a:r>
              <a:rPr lang="en-AU" sz="2400" u="sng" dirty="0">
                <a:solidFill>
                  <a:srgbClr val="F36036"/>
                </a:solidFill>
                <a:ea typeface="Roboto Light"/>
                <a:hlinkClick r:id="rId4">
                  <a:extLst>
                    <a:ext uri="{A12FA001-AC4F-418D-AE19-62706E023703}">
                      <ahyp:hlinkClr xmlns:ahyp="http://schemas.microsoft.com/office/drawing/2018/hyperlinkcolor" val="tx"/>
                    </a:ext>
                  </a:extLst>
                </a:hlinkClick>
              </a:rPr>
              <a:t> </a:t>
            </a:r>
            <a:r>
              <a:rPr lang="en-AU" sz="2400" b="0" i="0" dirty="0">
                <a:effectLst/>
                <a:ea typeface="Roboto Light"/>
              </a:rPr>
              <a:t>teaching us that ‘everything is interconnected’. By taking action caring for creation, we are also caring for the poorest and most vulnerable in our world.</a:t>
            </a:r>
            <a:r>
              <a:rPr lang="en-AU" sz="2400" dirty="0">
                <a:ea typeface="Roboto Light"/>
              </a:rPr>
              <a:t> </a:t>
            </a:r>
            <a:endParaRPr lang="en-AU" sz="2400" b="0" i="0" dirty="0">
              <a:effectLst/>
              <a:ea typeface="Roboto Light" panose="02000000000000000000" pitchFamily="2" charset="0"/>
            </a:endParaRPr>
          </a:p>
          <a:p>
            <a:pPr marL="0" indent="0" fontAlgn="base">
              <a:lnSpc>
                <a:spcPct val="110000"/>
              </a:lnSpc>
              <a:spcBef>
                <a:spcPts val="0"/>
              </a:spcBef>
              <a:spcAft>
                <a:spcPts val="1200"/>
              </a:spcAft>
            </a:pPr>
            <a:r>
              <a:rPr lang="en-AU" sz="2400" b="0" i="0" dirty="0">
                <a:effectLst/>
                <a:ea typeface="Roboto Light"/>
              </a:rPr>
              <a:t>These goals provide guidance on how each of us can care for our common home.</a:t>
            </a:r>
            <a:r>
              <a:rPr lang="en-AU" sz="2400" dirty="0">
                <a:ea typeface="Roboto Light"/>
              </a:rPr>
              <a:t> </a:t>
            </a:r>
            <a:endParaRPr lang="en-AU" sz="2400" dirty="0">
              <a:ea typeface="Roboto Light" panose="02000000000000000000" pitchFamily="2" charset="0"/>
            </a:endParaRPr>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The Laudato Si’ Goals</a:t>
            </a:r>
          </a:p>
        </p:txBody>
      </p:sp>
    </p:spTree>
    <p:extLst>
      <p:ext uri="{BB962C8B-B14F-4D97-AF65-F5344CB8AC3E}">
        <p14:creationId xmlns:p14="http://schemas.microsoft.com/office/powerpoint/2010/main" val="110944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25F86-B3ED-4DA8-89BE-A181118C4D1D}"/>
              </a:ext>
            </a:extLst>
          </p:cNvPr>
          <p:cNvSpPr>
            <a:spLocks noGrp="1"/>
          </p:cNvSpPr>
          <p:nvPr>
            <p:ph type="title"/>
          </p:nvPr>
        </p:nvSpPr>
        <p:spPr/>
        <p:txBody>
          <a:bodyPr/>
          <a:lstStyle/>
          <a:p>
            <a:pPr>
              <a:lnSpc>
                <a:spcPct val="110000"/>
              </a:lnSpc>
            </a:pPr>
            <a:r>
              <a:rPr lang="en-AU" sz="4000" dirty="0">
                <a:latin typeface="Montserrat SemiBold" pitchFamily="2" charset="0"/>
              </a:rPr>
              <a:t>Goal 1</a:t>
            </a:r>
            <a:br>
              <a:rPr lang="en-AU" sz="4000" dirty="0">
                <a:latin typeface="Montserrat SemiBold" pitchFamily="2" charset="0"/>
              </a:rPr>
            </a:br>
            <a:br>
              <a:rPr lang="en-AU" sz="4000" dirty="0"/>
            </a:br>
            <a:r>
              <a:rPr lang="en-AU" sz="3200" dirty="0">
                <a:ea typeface="Roboto Medium"/>
                <a:cs typeface="Roboto Medium"/>
              </a:rPr>
              <a:t>Response to the Cry of the Earth</a:t>
            </a:r>
            <a:br>
              <a:rPr lang="en-AU" sz="4000" dirty="0"/>
            </a:br>
            <a:endParaRPr lang="en-AU" sz="4000" dirty="0"/>
          </a:p>
        </p:txBody>
      </p:sp>
      <p:pic>
        <p:nvPicPr>
          <p:cNvPr id="11" name="Picture Placeholder 10" descr="icon with globe in the middle, hears in 2 corners and two arrows around the globe in a circular clockwise direction">
            <a:extLst>
              <a:ext uri="{FF2B5EF4-FFF2-40B4-BE49-F238E27FC236}">
                <a16:creationId xmlns:a16="http://schemas.microsoft.com/office/drawing/2014/main" id="{BDB47947-78E6-489B-9E3D-34C68D1E5D7E}"/>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t="10477" b="10477"/>
          <a:stretch/>
        </p:blipFill>
        <p:spPr/>
      </p:pic>
    </p:spTree>
    <p:extLst>
      <p:ext uri="{BB962C8B-B14F-4D97-AF65-F5344CB8AC3E}">
        <p14:creationId xmlns:p14="http://schemas.microsoft.com/office/powerpoint/2010/main" val="317208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9E034D-4FDC-2349-E17F-81275AB9F8A8}"/>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AU" sz="2400" b="1" dirty="0">
                <a:solidFill>
                  <a:schemeClr val="accent3"/>
                </a:solidFill>
                <a:ea typeface="Roboto Medium"/>
                <a:cs typeface="Roboto Medium"/>
              </a:rPr>
              <a:t>To regenerate the earth and care for God's creatures</a:t>
            </a:r>
          </a:p>
          <a:p>
            <a:pPr marL="0" indent="0">
              <a:lnSpc>
                <a:spcPct val="110000"/>
              </a:lnSpc>
              <a:spcBef>
                <a:spcPts val="0"/>
              </a:spcBef>
              <a:spcAft>
                <a:spcPts val="1200"/>
              </a:spcAft>
            </a:pPr>
            <a:r>
              <a:rPr lang="en-AU" sz="2400" dirty="0">
                <a:ea typeface="Roboto Light"/>
                <a:cs typeface="Arial" panose="020B0604020202020204" pitchFamily="34" charset="0"/>
              </a:rPr>
              <a:t>The Response to the Cry of the Earth is a call to protect our common home for the wellbeing of all, as we equitably address the climate crisis, biodiversity loss and ecological sustainability. It calls us to consider how through caring for the environment, we are considering the livelihood of others as well.</a:t>
            </a:r>
            <a:endParaRPr lang="en-US" sz="2400" dirty="0"/>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0B8EA219-5432-19DB-9914-BBD3ACAC6DAD}"/>
              </a:ext>
            </a:extLst>
          </p:cNvPr>
          <p:cNvSpPr>
            <a:spLocks noGrp="1"/>
          </p:cNvSpPr>
          <p:nvPr>
            <p:ph type="title"/>
          </p:nvPr>
        </p:nvSpPr>
        <p:spPr/>
        <p:txBody>
          <a:bodyPr/>
          <a:lstStyle/>
          <a:p>
            <a:r>
              <a:rPr lang="en-GB" dirty="0">
                <a:latin typeface="Montserrat SemiBold" pitchFamily="2" charset="0"/>
              </a:rPr>
              <a:t>Goal 1: Response to the Cry of the Earth</a:t>
            </a:r>
          </a:p>
        </p:txBody>
      </p:sp>
      <p:sp>
        <p:nvSpPr>
          <p:cNvPr id="10" name="Round Diagonal Corner Rectangle 1">
            <a:extLst>
              <a:ext uri="{FF2B5EF4-FFF2-40B4-BE49-F238E27FC236}">
                <a16:creationId xmlns:a16="http://schemas.microsoft.com/office/drawing/2014/main" id="{A93F759C-F3C9-7880-F837-BDC78005514F}"/>
              </a:ext>
            </a:extLst>
          </p:cNvPr>
          <p:cNvSpPr/>
          <p:nvPr/>
        </p:nvSpPr>
        <p:spPr>
          <a:xfrm rot="16200000">
            <a:off x="3435997" y="2409493"/>
            <a:ext cx="1023202" cy="715884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TextBox 10">
            <a:extLst>
              <a:ext uri="{FF2B5EF4-FFF2-40B4-BE49-F238E27FC236}">
                <a16:creationId xmlns:a16="http://schemas.microsoft.com/office/drawing/2014/main" id="{E7C4EA9B-4BEE-B837-9800-750D8F3D7A75}"/>
              </a:ext>
            </a:extLst>
          </p:cNvPr>
          <p:cNvSpPr txBox="1"/>
          <p:nvPr/>
        </p:nvSpPr>
        <p:spPr>
          <a:xfrm>
            <a:off x="1353930" y="5688289"/>
            <a:ext cx="60784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0C244C"/>
                </a:solidFill>
                <a:latin typeface="Arial" panose="020B0604020202020204" pitchFamily="34" charset="0"/>
                <a:cs typeface="Arial"/>
              </a:rPr>
              <a:t>Can you think of examples of what this might look like in our world?</a:t>
            </a:r>
          </a:p>
        </p:txBody>
      </p:sp>
      <p:pic>
        <p:nvPicPr>
          <p:cNvPr id="12" name="Graphic 12" descr="Idea outline">
            <a:extLst>
              <a:ext uri="{FF2B5EF4-FFF2-40B4-BE49-F238E27FC236}">
                <a16:creationId xmlns:a16="http://schemas.microsoft.com/office/drawing/2014/main" id="{35BF4851-4A6A-E55B-A927-362B815EB4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5187" y="5650501"/>
            <a:ext cx="669796" cy="669796"/>
          </a:xfrm>
          <a:prstGeom prst="rect">
            <a:avLst/>
          </a:prstGeom>
        </p:spPr>
      </p:pic>
      <p:sp>
        <p:nvSpPr>
          <p:cNvPr id="17" name="Text Placeholder 1">
            <a:extLst>
              <a:ext uri="{FF2B5EF4-FFF2-40B4-BE49-F238E27FC236}">
                <a16:creationId xmlns:a16="http://schemas.microsoft.com/office/drawing/2014/main" id="{F7855B92-6F9B-40FE-AED2-A395AF36259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8" name="TextBox 17">
            <a:extLst>
              <a:ext uri="{FF2B5EF4-FFF2-40B4-BE49-F238E27FC236}">
                <a16:creationId xmlns:a16="http://schemas.microsoft.com/office/drawing/2014/main" id="{32845836-3716-4013-B599-33D645F278F2}"/>
              </a:ext>
            </a:extLst>
          </p:cNvPr>
          <p:cNvSpPr txBox="1"/>
          <p:nvPr/>
        </p:nvSpPr>
        <p:spPr>
          <a:xfrm>
            <a:off x="8116795" y="4923317"/>
            <a:ext cx="3671714" cy="553998"/>
          </a:xfrm>
          <a:prstGeom prst="rect">
            <a:avLst/>
          </a:prstGeom>
          <a:noFill/>
        </p:spPr>
        <p:txBody>
          <a:bodyPr wrap="square" lIns="91440" tIns="45720" rIns="91440" bIns="45720" anchor="t">
            <a:spAutoFit/>
          </a:bodyPr>
          <a:lstStyle/>
          <a:p>
            <a:r>
              <a:rPr lang="en-AU" sz="1000" b="0" i="0" dirty="0">
                <a:solidFill>
                  <a:srgbClr val="000000"/>
                </a:solidFill>
                <a:effectLst/>
                <a:latin typeface="Arial" panose="020B0604020202020204" pitchFamily="34" charset="0"/>
                <a:ea typeface="Roboto Light"/>
                <a:cs typeface="Arial" panose="020B0604020202020204" pitchFamily="34" charset="0"/>
              </a:rPr>
              <a:t>Priscilla holds dry soil from her drought-affected fields of millet next to her home in Hwange district, </a:t>
            </a:r>
            <a:r>
              <a:rPr lang="en-AU" sz="1000" dirty="0">
                <a:solidFill>
                  <a:srgbClr val="000000"/>
                </a:solidFill>
                <a:latin typeface="Arial" panose="020B0604020202020204" pitchFamily="34" charset="0"/>
                <a:ea typeface="Roboto Light"/>
                <a:cs typeface="Arial" panose="020B0604020202020204" pitchFamily="34" charset="0"/>
              </a:rPr>
              <a:t>north-western </a:t>
            </a:r>
            <a:r>
              <a:rPr lang="en-AU" sz="1000" b="0" i="0" dirty="0">
                <a:solidFill>
                  <a:srgbClr val="000000"/>
                </a:solidFill>
                <a:effectLst/>
                <a:latin typeface="Arial" panose="020B0604020202020204" pitchFamily="34" charset="0"/>
                <a:ea typeface="Roboto Light"/>
                <a:cs typeface="Arial" panose="020B0604020202020204" pitchFamily="34" charset="0"/>
              </a:rPr>
              <a:t>Zimbabwe.</a:t>
            </a:r>
            <a:r>
              <a:rPr lang="en-AU" sz="1000" dirty="0">
                <a:solidFill>
                  <a:srgbClr val="000000"/>
                </a:solidFill>
                <a:latin typeface="Arial" panose="020B0604020202020204" pitchFamily="34" charset="0"/>
                <a:ea typeface="Roboto Light"/>
                <a:cs typeface="Arial" panose="020B0604020202020204" pitchFamily="34" charset="0"/>
              </a:rPr>
              <a:t> </a:t>
            </a:r>
            <a:r>
              <a:rPr lang="en-AU" sz="1000" i="0" dirty="0">
                <a:solidFill>
                  <a:srgbClr val="000000"/>
                </a:solidFill>
                <a:effectLst/>
                <a:latin typeface="Arial" panose="020B0604020202020204" pitchFamily="34" charset="0"/>
                <a:ea typeface="Roboto Light"/>
                <a:cs typeface="Arial" panose="020B0604020202020204" pitchFamily="34" charset="0"/>
              </a:rPr>
              <a:t>Photo: Richard Wainwright/Caritas Australia </a:t>
            </a:r>
            <a:endParaRPr lang="en-AU" sz="1000" dirty="0">
              <a:latin typeface="Arial" panose="020B0604020202020204" pitchFamily="34" charset="0"/>
              <a:ea typeface="Roboto Light"/>
              <a:cs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99C6BF86-1395-40F8-8FE4-44DED7B930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80778" y="269216"/>
            <a:ext cx="985758" cy="786440"/>
          </a:xfrm>
          <a:prstGeom prst="rect">
            <a:avLst/>
          </a:prstGeom>
        </p:spPr>
      </p:pic>
      <p:sp>
        <p:nvSpPr>
          <p:cNvPr id="13" name="Round Diagonal Corner Rectangle 1" descr="A pair of hands holding dry soil">
            <a:extLst>
              <a:ext uri="{FF2B5EF4-FFF2-40B4-BE49-F238E27FC236}">
                <a16:creationId xmlns:a16="http://schemas.microsoft.com/office/drawing/2014/main" id="{5774D165-BD84-4E63-8453-860E69E40FDF}"/>
              </a:ext>
            </a:extLst>
          </p:cNvPr>
          <p:cNvSpPr/>
          <p:nvPr/>
        </p:nvSpPr>
        <p:spPr>
          <a:xfrm>
            <a:off x="8116795" y="1459625"/>
            <a:ext cx="3671714" cy="3422746"/>
          </a:xfrm>
          <a:prstGeom prst="round2DiagRect">
            <a:avLst>
              <a:gd name="adj1" fmla="val 0"/>
              <a:gd name="adj2" fmla="val 21654"/>
            </a:avLst>
          </a:prstGeom>
          <a:blipFill>
            <a:blip r:embed="rId5"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Tree>
    <p:extLst>
      <p:ext uri="{BB962C8B-B14F-4D97-AF65-F5344CB8AC3E}">
        <p14:creationId xmlns:p14="http://schemas.microsoft.com/office/powerpoint/2010/main" val="1073160591"/>
      </p:ext>
    </p:extLst>
  </p:cSld>
  <p:clrMapOvr>
    <a:masterClrMapping/>
  </p:clrMapOvr>
</p:sld>
</file>

<file path=ppt/theme/theme1.xml><?xml version="1.0" encoding="utf-8"?>
<a:theme xmlns:a="http://schemas.openxmlformats.org/drawingml/2006/main" name="Office Theme">
  <a:themeElements>
    <a:clrScheme name="Earthcare">
      <a:dk1>
        <a:srgbClr val="000000"/>
      </a:dk1>
      <a:lt1>
        <a:srgbClr val="FFFFFF"/>
      </a:lt1>
      <a:dk2>
        <a:srgbClr val="18494E"/>
      </a:dk2>
      <a:lt2>
        <a:srgbClr val="FFF0EB"/>
      </a:lt2>
      <a:accent1>
        <a:srgbClr val="762000"/>
      </a:accent1>
      <a:accent2>
        <a:srgbClr val="6FBC6F"/>
      </a:accent2>
      <a:accent3>
        <a:srgbClr val="00954C"/>
      </a:accent3>
      <a:accent4>
        <a:srgbClr val="479EB5"/>
      </a:accent4>
      <a:accent5>
        <a:srgbClr val="E83051"/>
      </a:accent5>
      <a:accent6>
        <a:srgbClr val="FFCC47"/>
      </a:accent6>
      <a:hlink>
        <a:srgbClr val="479EB5"/>
      </a:hlink>
      <a:folHlink>
        <a:srgbClr val="479EB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3A86B72-6B51-BA44-B851-A3DBA8955FA1}" vid="{D6651789-D57B-D144-8225-7FC2FB0B8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MediaLengthInSeconds xmlns="a7938f78-b017-4dc0-8c82-d5b44b2641c5" xsi:nil="true"/>
    <lcf76f155ced4ddcb4097134ff3c332f xmlns="a7938f78-b017-4dc0-8c82-d5b44b2641c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9" ma:contentTypeDescription="Create a new document." ma:contentTypeScope="" ma:versionID="616cba8acb9e0cdda2726f1aa8357487">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8263444d65e89c1549783ac1a4911d42"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CE9FC7-F488-4CBC-BC57-3C13B4B4EA8E}">
  <ds:schemaRefs>
    <ds:schemaRef ds:uri="http://purl.org/dc/elements/1.1/"/>
    <ds:schemaRef ds:uri="http://schemas.microsoft.com/office/2006/metadata/properties"/>
    <ds:schemaRef ds:uri="http://purl.org/dc/terms/"/>
    <ds:schemaRef ds:uri="a7938f78-b017-4dc0-8c82-d5b44b2641c5"/>
    <ds:schemaRef ds:uri="http://purl.org/dc/dcmitype/"/>
    <ds:schemaRef ds:uri="http://www.w3.org/XML/1998/namespace"/>
    <ds:schemaRef ds:uri="http://schemas.microsoft.com/office/2006/documentManagement/types"/>
    <ds:schemaRef ds:uri="a74f41e8-2c9a-4a9a-8a86-1b2eca9cb15f"/>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CE5E917-81BF-4D9D-B284-8D706F5CF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TotalTime>
  <Words>1958</Words>
  <Application>Microsoft Office PowerPoint</Application>
  <PresentationFormat>Widescreen</PresentationFormat>
  <Paragraphs>178</Paragraphs>
  <Slides>30</Slides>
  <Notes>21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Montserrat</vt:lpstr>
      <vt:lpstr>Montserrat SemiBold</vt:lpstr>
      <vt:lpstr>Roboto Light</vt:lpstr>
      <vt:lpstr>Roboto Medium</vt:lpstr>
      <vt:lpstr>Office Theme</vt:lpstr>
      <vt:lpstr>Information for teachers</vt:lpstr>
      <vt:lpstr>Students</vt:lpstr>
      <vt:lpstr>The Laudato Si’ Goals Secondary School Resource</vt:lpstr>
      <vt:lpstr>What is Laudato Si’?</vt:lpstr>
      <vt:lpstr>What is Laudato Si’?</vt:lpstr>
      <vt:lpstr>The Laudato Si’ Action Platform</vt:lpstr>
      <vt:lpstr>The Laudato Si’ Goals</vt:lpstr>
      <vt:lpstr>Goal 1  Response to the Cry of the Earth </vt:lpstr>
      <vt:lpstr>Goal 1: Response to the Cry of the Earth</vt:lpstr>
      <vt:lpstr>Goal 1: Response to the Cry of the Earth</vt:lpstr>
      <vt:lpstr>Goal 2  Response to the Cry of the Poor </vt:lpstr>
      <vt:lpstr>Goal 2: Response to the Cry of the Poor</vt:lpstr>
      <vt:lpstr>Goal 2: Response to the Cry of the Poor</vt:lpstr>
      <vt:lpstr>Goal 3   Ecological Economics </vt:lpstr>
      <vt:lpstr>Goal 3: Ecological Economics</vt:lpstr>
      <vt:lpstr>Goal 3: Ecological Economics</vt:lpstr>
      <vt:lpstr>Goal 4   Adoption of Sustainable Lifestyles  </vt:lpstr>
      <vt:lpstr>Goal 4: Adoption of Sustainable Lifestyles</vt:lpstr>
      <vt:lpstr>Goal 4: Adoption of Sustainable Lifestyles</vt:lpstr>
      <vt:lpstr>Goal 5  Ecological Education </vt:lpstr>
      <vt:lpstr>Goal 5: Ecological Education</vt:lpstr>
      <vt:lpstr>Goal 5: Ecological Education</vt:lpstr>
      <vt:lpstr>Goal 6  Ecological Spirituality </vt:lpstr>
      <vt:lpstr>Goal 6: Ecological Spirituality</vt:lpstr>
      <vt:lpstr>Goal 6: Ecological Spirituality</vt:lpstr>
      <vt:lpstr>Goal 7  Community Resilience and Empowerment  </vt:lpstr>
      <vt:lpstr>Goal 7: Community Resilience and Empowerment</vt:lpstr>
      <vt:lpstr>Goal 7: Community Resilience and Empowerment</vt:lpstr>
      <vt:lpstr>PRAY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 Goals - Secondary</dc:title>
  <dc:creator>Marlin Communications</dc:creator>
  <cp:lastModifiedBy>Nicole Dobrohotoff</cp:lastModifiedBy>
  <cp:revision>10</cp:revision>
  <dcterms:created xsi:type="dcterms:W3CDTF">2014-11-30T23:21:17Z</dcterms:created>
  <dcterms:modified xsi:type="dcterms:W3CDTF">2026-04-16T06:58:07Z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MediaServiceImageTags">
    <vt:lpwstr/>
  </property>
  <property fmtid="{D5CDD505-2E9C-101B-9397-08002B2CF9AE}" pid="6" name="Topic">
    <vt:lpwstr/>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TriggerFlowInfo">
    <vt:lpwstr/>
  </property>
  <property fmtid="{D5CDD505-2E9C-101B-9397-08002B2CF9AE}" pid="11" name="xd_Signature">
    <vt:bool>false</vt:bool>
  </property>
  <property fmtid="{D5CDD505-2E9C-101B-9397-08002B2CF9AE}" pid="12" name="TaxKeyword">
    <vt:lpwstr/>
  </property>
  <property fmtid="{D5CDD505-2E9C-101B-9397-08002B2CF9AE}" pid="13" name="Res Type">
    <vt:lpwstr>;#Assembly;#</vt:lpwstr>
  </property>
  <property fmtid="{D5CDD505-2E9C-101B-9397-08002B2CF9AE}" pid="14" name="Resource Topic">
    <vt:lpwstr>;#About Caritas;#</vt:lpwstr>
  </property>
  <property fmtid="{D5CDD505-2E9C-101B-9397-08002B2CF9AE}" pid="15" name="Cross-Curriculum Priorities">
    <vt:lpwstr>;#Aboriginal and Torres Strait Islander Histories and Cultures;#</vt:lpwstr>
  </property>
  <property fmtid="{D5CDD505-2E9C-101B-9397-08002B2CF9AE}" pid="16" name="General Capabilities">
    <vt:lpwstr>;#Literacy;#</vt:lpwstr>
  </property>
  <property fmtid="{D5CDD505-2E9C-101B-9397-08002B2CF9AE}" pid="17" name="Curriculum">
    <vt:lpwstr>;#Civics and Citizenship;#</vt:lpwstr>
  </property>
</Properties>
</file>