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4"/>
  </p:sldMasterIdLst>
  <p:notesMasterIdLst>
    <p:notesMasterId r:id="rId18"/>
  </p:notesMasterIdLst>
  <p:handoutMasterIdLst>
    <p:handoutMasterId r:id="rId19"/>
  </p:handoutMasterIdLst>
  <p:sldIdLst>
    <p:sldId id="273" r:id="rId5"/>
    <p:sldId id="274" r:id="rId6"/>
    <p:sldId id="275" r:id="rId7"/>
    <p:sldId id="277" r:id="rId8"/>
    <p:sldId id="278" r:id="rId9"/>
    <p:sldId id="279" r:id="rId10"/>
    <p:sldId id="280" r:id="rId11"/>
    <p:sldId id="281" r:id="rId12"/>
    <p:sldId id="282" r:id="rId13"/>
    <p:sldId id="283" r:id="rId14"/>
    <p:sldId id="284" r:id="rId15"/>
    <p:sldId id="276"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orient="horz" pos="4020" userDrawn="1">
          <p15:clr>
            <a:srgbClr val="A4A3A4"/>
          </p15:clr>
        </p15:guide>
        <p15:guide id="3" pos="5352" userDrawn="1">
          <p15:clr>
            <a:srgbClr val="A4A3A4"/>
          </p15:clr>
        </p15:guide>
        <p15:guide id="4" pos="704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Dobrohotoff" initials="ND" lastIdx="5" clrIdx="0">
    <p:extLst>
      <p:ext uri="{19B8F6BF-5375-455C-9EA6-DF929625EA0E}">
        <p15:presenceInfo xmlns:p15="http://schemas.microsoft.com/office/powerpoint/2012/main" userId="S-1-5-21-568877940-3399399001-4121681156-2163" providerId="AD"/>
      </p:ext>
    </p:extLst>
  </p:cmAuthor>
  <p:cmAuthor id="2" name="Rebekah Pryor" initials="RP" lastIdx="6" clrIdx="1">
    <p:extLst>
      <p:ext uri="{19B8F6BF-5375-455C-9EA6-DF929625EA0E}">
        <p15:presenceInfo xmlns:p15="http://schemas.microsoft.com/office/powerpoint/2012/main" userId="S-1-5-21-568877940-3399399001-4121681156-74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6075"/>
    <a:srgbClr val="C3DDD7"/>
    <a:srgbClr val="63B1A4"/>
    <a:srgbClr val="0C244C"/>
    <a:srgbClr val="E5DBCB"/>
    <a:srgbClr val="DF918A"/>
    <a:srgbClr val="CD594F"/>
    <a:srgbClr val="82B5B8"/>
    <a:srgbClr val="FBC858"/>
    <a:srgbClr val="00475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95787" autoAdjust="0"/>
  </p:normalViewPr>
  <p:slideViewPr>
    <p:cSldViewPr snapToObjects="1" showGuides="1">
      <p:cViewPr varScale="1">
        <p:scale>
          <a:sx n="103" d="100"/>
          <a:sy n="103" d="100"/>
        </p:scale>
        <p:origin x="72" y="264"/>
      </p:cViewPr>
      <p:guideLst>
        <p:guide orient="horz" pos="2795"/>
        <p:guide orient="horz" pos="4020"/>
        <p:guide pos="5352"/>
        <p:guide pos="7045"/>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81" d="100"/>
          <a:sy n="81" d="100"/>
        </p:scale>
        <p:origin x="259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7C48E9-2B28-5D4E-82F4-795B3652695B}" type="datetimeFigureOut">
              <a:rPr lang="en-US" smtClean="0"/>
              <a:t>5/25/2022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B809C2-3DA2-7445-A632-60F53831D2BC}" type="slidenum">
              <a:rPr lang="en-US" smtClean="0"/>
              <a:t>‹#›</a:t>
            </a:fld>
            <a:endParaRPr lang="en-US"/>
          </a:p>
        </p:txBody>
      </p:sp>
    </p:spTree>
    <p:extLst>
      <p:ext uri="{BB962C8B-B14F-4D97-AF65-F5344CB8AC3E}">
        <p14:creationId xmlns:p14="http://schemas.microsoft.com/office/powerpoint/2010/main" val="2802549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A601E1-AFEE-AA40-B9D6-E7C3110FECAB}" type="datetimeFigureOut">
              <a:rPr lang="en-US" smtClean="0"/>
              <a:t>5/25/2022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0689D6-08F4-9246-8340-6E1C330F9F5D}" type="slidenum">
              <a:rPr lang="en-US" smtClean="0"/>
              <a:t>‹#›</a:t>
            </a:fld>
            <a:endParaRPr lang="en-US"/>
          </a:p>
        </p:txBody>
      </p:sp>
    </p:spTree>
    <p:extLst>
      <p:ext uri="{BB962C8B-B14F-4D97-AF65-F5344CB8AC3E}">
        <p14:creationId xmlns:p14="http://schemas.microsoft.com/office/powerpoint/2010/main" val="2191327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mailto:webteam@caritas.org.au"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mailto:Webteam@caritas.org.a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Copyright notice:</a:t>
            </a:r>
            <a:endParaRPr lang="en-US" dirty="0"/>
          </a:p>
          <a:p>
            <a:endParaRPr lang="en-US" dirty="0">
              <a:cs typeface="+mn-lt"/>
            </a:endParaRPr>
          </a:p>
          <a:p>
            <a:r>
              <a:rPr lang="en-US" b="1" dirty="0"/>
              <a:t>Use of website materials </a:t>
            </a:r>
            <a:endParaRPr lang="en-US" dirty="0"/>
          </a:p>
          <a:p>
            <a:r>
              <a:rPr lang="en-US" dirty="0"/>
              <a:t>Use of material on this site for educational purposes is encouraged. Caritas Australia gives permission for articles, illustrations and other materials to be reproduced for educational purposes or personal use, provided the information is not changed, and that the source is acknowledged appropriately. Use of material on this website for purposes other than educational or personal use must have prior </a:t>
            </a:r>
            <a:r>
              <a:rPr lang="en-US" dirty="0" err="1"/>
              <a:t>authorisation</a:t>
            </a:r>
            <a:r>
              <a:rPr lang="en-US" dirty="0"/>
              <a:t> from </a:t>
            </a:r>
            <a:r>
              <a:rPr lang="en-US" u="sng" dirty="0"/>
              <a:t>Caritas Australia's </a:t>
            </a:r>
            <a:r>
              <a:rPr lang="en-US" u="sng" dirty="0" err="1"/>
              <a:t>Webteam</a:t>
            </a:r>
            <a:r>
              <a:rPr lang="en-US" u="sng" dirty="0"/>
              <a:t> [</a:t>
            </a:r>
            <a:r>
              <a:rPr lang="en-US" u="sng" dirty="0">
                <a:hlinkClick r:id="rId3"/>
              </a:rPr>
              <a:t>mailto:webteam@caritas.org.au</a:t>
            </a:r>
            <a:r>
              <a:rPr lang="en-US" u="sng" dirty="0"/>
              <a:t>] (</a:t>
            </a:r>
            <a:r>
              <a:rPr lang="en-US" u="sng" dirty="0">
                <a:hlinkClick r:id="rId4"/>
              </a:rPr>
              <a:t>Webteam@caritas.org.au</a:t>
            </a:r>
            <a:r>
              <a:rPr lang="en-US" u="sng" dirty="0"/>
              <a:t>)</a:t>
            </a:r>
            <a:endParaRPr lang="en-US" dirty="0"/>
          </a:p>
          <a:p>
            <a:br>
              <a:rPr lang="en-US" dirty="0"/>
            </a:br>
            <a:endParaRPr lang="en-US" dirty="0"/>
          </a:p>
          <a:p>
            <a:r>
              <a:rPr lang="en-US" b="1" dirty="0"/>
              <a:t>Permissions </a:t>
            </a:r>
            <a:endParaRPr lang="en-US" dirty="0"/>
          </a:p>
          <a:p>
            <a:r>
              <a:rPr lang="en-US" dirty="0"/>
              <a:t>In some cases the copyright for text or images on this site may held by someone other than Caritas Australia. All rights are reserved on such material and permission to use them must be requested from the copyright owner. The source of this material is indicated on the relevant sections of the site. </a:t>
            </a:r>
            <a:endParaRPr lang="en-US" dirty="0">
              <a:cs typeface="Calibri"/>
            </a:endParaRPr>
          </a:p>
          <a:p>
            <a:r>
              <a:rPr lang="en-US" dirty="0"/>
              <a:t>Photos without a specified photo credit are the property of Caritas Australia or the international partners of the Caritas network. </a:t>
            </a:r>
            <a:endParaRPr lang="en-US" dirty="0">
              <a:cs typeface="Calibri"/>
            </a:endParaRPr>
          </a:p>
          <a:p>
            <a:br>
              <a:rPr lang="en-US" dirty="0"/>
            </a:br>
            <a:endParaRPr lang="en-US" dirty="0"/>
          </a:p>
          <a:p>
            <a:r>
              <a:rPr lang="en-US" b="1" dirty="0"/>
              <a:t>Our logo</a:t>
            </a:r>
            <a:r>
              <a:rPr lang="en-US" dirty="0"/>
              <a:t> </a:t>
            </a:r>
            <a:endParaRPr lang="en-US" dirty="0">
              <a:cs typeface="Calibri"/>
            </a:endParaRPr>
          </a:p>
          <a:p>
            <a:r>
              <a:rPr lang="en-US" dirty="0"/>
              <a:t>The Caritas Australia logo must not be downloaded, copied and or used for any purpose without the expressed permission of Caritas Australia. Please contact Caritas Australia's web team [</a:t>
            </a:r>
            <a:r>
              <a:rPr lang="en-US" dirty="0">
                <a:hlinkClick r:id="rId3"/>
              </a:rPr>
              <a:t>mailto:webteam@caritas.org.au</a:t>
            </a:r>
            <a:r>
              <a:rPr lang="en-US" dirty="0"/>
              <a:t>] for any further information that you may require about using content from this website. </a:t>
            </a:r>
            <a:endParaRPr lang="en-US" dirty="0">
              <a:cs typeface="Calibri"/>
            </a:endParaRPr>
          </a:p>
          <a:p>
            <a:endParaRPr lang="en-US" b="1" dirty="0"/>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2</a:t>
            </a:fld>
            <a:endParaRPr lang="en-US"/>
          </a:p>
        </p:txBody>
      </p:sp>
    </p:spTree>
    <p:extLst>
      <p:ext uri="{BB962C8B-B14F-4D97-AF65-F5344CB8AC3E}">
        <p14:creationId xmlns:p14="http://schemas.microsoft.com/office/powerpoint/2010/main" val="862897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3</a:t>
            </a:fld>
            <a:endParaRPr lang="en-US"/>
          </a:p>
        </p:txBody>
      </p:sp>
    </p:spTree>
    <p:extLst>
      <p:ext uri="{BB962C8B-B14F-4D97-AF65-F5344CB8AC3E}">
        <p14:creationId xmlns:p14="http://schemas.microsoft.com/office/powerpoint/2010/main" val="1667794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6</a:t>
            </a:fld>
            <a:endParaRPr lang="en-US"/>
          </a:p>
        </p:txBody>
      </p:sp>
    </p:spTree>
    <p:extLst>
      <p:ext uri="{BB962C8B-B14F-4D97-AF65-F5344CB8AC3E}">
        <p14:creationId xmlns:p14="http://schemas.microsoft.com/office/powerpoint/2010/main" val="2395056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7</a:t>
            </a:fld>
            <a:endParaRPr lang="en-US"/>
          </a:p>
        </p:txBody>
      </p:sp>
    </p:spTree>
    <p:extLst>
      <p:ext uri="{BB962C8B-B14F-4D97-AF65-F5344CB8AC3E}">
        <p14:creationId xmlns:p14="http://schemas.microsoft.com/office/powerpoint/2010/main" val="391242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8</a:t>
            </a:fld>
            <a:endParaRPr lang="en-US"/>
          </a:p>
        </p:txBody>
      </p:sp>
    </p:spTree>
    <p:extLst>
      <p:ext uri="{BB962C8B-B14F-4D97-AF65-F5344CB8AC3E}">
        <p14:creationId xmlns:p14="http://schemas.microsoft.com/office/powerpoint/2010/main" val="512484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10</a:t>
            </a:fld>
            <a:endParaRPr lang="en-US"/>
          </a:p>
        </p:txBody>
      </p:sp>
    </p:spTree>
    <p:extLst>
      <p:ext uri="{BB962C8B-B14F-4D97-AF65-F5344CB8AC3E}">
        <p14:creationId xmlns:p14="http://schemas.microsoft.com/office/powerpoint/2010/main" val="1102938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11</a:t>
            </a:fld>
            <a:endParaRPr lang="en-US"/>
          </a:p>
        </p:txBody>
      </p:sp>
    </p:spTree>
    <p:extLst>
      <p:ext uri="{BB962C8B-B14F-4D97-AF65-F5344CB8AC3E}">
        <p14:creationId xmlns:p14="http://schemas.microsoft.com/office/powerpoint/2010/main" val="317491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_Title Slide">
    <p:bg>
      <p:bgPr>
        <a:solidFill>
          <a:srgbClr val="DF918A"/>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b"/>
          <a:lstStyle>
            <a:lvl1pPr algn="ctr">
              <a:defRPr sz="4500" b="1" cap="all" baseline="0">
                <a:solidFill>
                  <a:srgbClr val="0C244C"/>
                </a:solidFill>
              </a:defRPr>
            </a:lvl1pPr>
          </a:lstStyle>
          <a:p>
            <a:r>
              <a:rPr lang="en-US" dirty="0"/>
              <a:t>Click to edit </a:t>
            </a:r>
            <a:br>
              <a:rPr lang="en-US" dirty="0"/>
            </a:br>
            <a:r>
              <a:rPr lang="en-US" dirty="0"/>
              <a:t>Master title style</a:t>
            </a:r>
          </a:p>
        </p:txBody>
      </p:sp>
      <p:sp>
        <p:nvSpPr>
          <p:cNvPr id="5" name="TextBox 4">
            <a:extLst>
              <a:ext uri="{FF2B5EF4-FFF2-40B4-BE49-F238E27FC236}">
                <a16:creationId xmlns:a16="http://schemas.microsoft.com/office/drawing/2014/main" id="{A967270C-4AD2-3848-B52F-626C968E72C5}"/>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3811076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8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Title 1">
            <a:extLst>
              <a:ext uri="{FF2B5EF4-FFF2-40B4-BE49-F238E27FC236}">
                <a16:creationId xmlns:a16="http://schemas.microsoft.com/office/drawing/2014/main" id="{91EAD4AF-BB97-A34D-BC26-D259E43EFCDF}"/>
              </a:ext>
            </a:extLst>
          </p:cNvPr>
          <p:cNvSpPr>
            <a:spLocks noGrp="1"/>
          </p:cNvSpPr>
          <p:nvPr>
            <p:ph type="ctrTitle" hasCustomPrompt="1"/>
          </p:nvPr>
        </p:nvSpPr>
        <p:spPr>
          <a:xfrm>
            <a:off x="408871" y="3256101"/>
            <a:ext cx="9144000" cy="1264424"/>
          </a:xfrm>
          <a:prstGeom prst="rect">
            <a:avLst/>
          </a:prstGeom>
        </p:spPr>
        <p:txBody>
          <a:bodyPr anchor="b"/>
          <a:lstStyle>
            <a:lvl1pPr algn="l">
              <a:defRPr sz="4000" b="1" cap="all" baseline="0">
                <a:solidFill>
                  <a:srgbClr val="0C244C"/>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67944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9_Title Slide">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D2D03C4-E117-484F-81D3-479BECBE7857}"/>
              </a:ext>
            </a:extLst>
          </p:cNvPr>
          <p:cNvSpPr/>
          <p:nvPr/>
        </p:nvSpPr>
        <p:spPr>
          <a:xfrm>
            <a:off x="0" y="2974999"/>
            <a:ext cx="12192000" cy="326231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7" name="Group 26">
            <a:extLst>
              <a:ext uri="{FF2B5EF4-FFF2-40B4-BE49-F238E27FC236}">
                <a16:creationId xmlns:a16="http://schemas.microsoft.com/office/drawing/2014/main" id="{21D1CEC8-FE6C-C547-8A44-EA0E876652E9}"/>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8" name="Freeform: Shape 6">
              <a:extLst>
                <a:ext uri="{FF2B5EF4-FFF2-40B4-BE49-F238E27FC236}">
                  <a16:creationId xmlns:a16="http://schemas.microsoft.com/office/drawing/2014/main" id="{7B32C52B-801B-C247-90DF-E05E9D49F22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9" name="Group 28">
              <a:extLst>
                <a:ext uri="{FF2B5EF4-FFF2-40B4-BE49-F238E27FC236}">
                  <a16:creationId xmlns:a16="http://schemas.microsoft.com/office/drawing/2014/main" id="{F95AB615-4C18-914D-8AC1-6B779BB35333}"/>
                </a:ext>
              </a:extLst>
            </p:cNvPr>
            <p:cNvGrpSpPr/>
            <p:nvPr/>
          </p:nvGrpSpPr>
          <p:grpSpPr>
            <a:xfrm>
              <a:off x="958955" y="2060848"/>
              <a:ext cx="196444" cy="196444"/>
              <a:chOff x="519961" y="1999640"/>
              <a:chExt cx="196444" cy="196444"/>
            </a:xfrm>
            <a:grpFill/>
          </p:grpSpPr>
          <p:sp>
            <p:nvSpPr>
              <p:cNvPr id="30" name="Freeform: Shape 7">
                <a:extLst>
                  <a:ext uri="{FF2B5EF4-FFF2-40B4-BE49-F238E27FC236}">
                    <a16:creationId xmlns:a16="http://schemas.microsoft.com/office/drawing/2014/main" id="{7A8CDFC4-1C1E-4848-B87C-A6BB053FF887}"/>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1" name="Freeform: Shape 8">
                <a:extLst>
                  <a:ext uri="{FF2B5EF4-FFF2-40B4-BE49-F238E27FC236}">
                    <a16:creationId xmlns:a16="http://schemas.microsoft.com/office/drawing/2014/main" id="{43A62944-0409-8E44-9C40-AB5870860DE5}"/>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2" name="Freeform: Shape 9">
                <a:extLst>
                  <a:ext uri="{FF2B5EF4-FFF2-40B4-BE49-F238E27FC236}">
                    <a16:creationId xmlns:a16="http://schemas.microsoft.com/office/drawing/2014/main" id="{96733F5D-E834-6745-A36D-EC5FE82ECD38}"/>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3" name="Freeform: Shape 10">
                <a:extLst>
                  <a:ext uri="{FF2B5EF4-FFF2-40B4-BE49-F238E27FC236}">
                    <a16:creationId xmlns:a16="http://schemas.microsoft.com/office/drawing/2014/main" id="{C94B10BE-C81B-E24A-8B6A-1545902DFB5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256100"/>
            <a:ext cx="9144000" cy="1264424"/>
          </a:xfrm>
          <a:prstGeom prst="rect">
            <a:avLst/>
          </a:prstGeom>
        </p:spPr>
        <p:txBody>
          <a:bodyPr anchor="b"/>
          <a:lstStyle>
            <a:lvl1pPr algn="l">
              <a:defRPr sz="4000" b="1" cap="all" baseline="0">
                <a:solidFill>
                  <a:srgbClr val="0C244C"/>
                </a:solidFill>
              </a:defRPr>
            </a:lvl1pPr>
          </a:lstStyle>
          <a:p>
            <a:r>
              <a:rPr lang="en-US" dirty="0"/>
              <a:t>Click to edit </a:t>
            </a:r>
            <a:br>
              <a:rPr lang="en-US" dirty="0"/>
            </a:br>
            <a:r>
              <a:rPr lang="en-US" dirty="0"/>
              <a:t>Master title style</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2559159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2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b"/>
          <a:lstStyle>
            <a:lvl1pPr algn="l">
              <a:defRPr sz="4000" b="1" cap="all" baseline="0">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094552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6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b"/>
          <a:lstStyle>
            <a:lvl1pPr algn="l">
              <a:defRPr sz="4000" b="1" cap="all" baseline="0">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116494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7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D86075"/>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1066208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9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C3DDD7"/>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165890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0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0C244C"/>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3430024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1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0C244C"/>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3253262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C3DDD7"/>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12EFCC48-8CC8-4B59-B2A1-D9D5939A217A}"/>
              </a:ext>
            </a:extLst>
          </p:cNvPr>
          <p:cNvSpPr/>
          <p:nvPr userDrawn="1"/>
        </p:nvSpPr>
        <p:spPr>
          <a:xfrm rot="16200000">
            <a:off x="3739020"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9" name="TextBox 8">
            <a:extLst>
              <a:ext uri="{FF2B5EF4-FFF2-40B4-BE49-F238E27FC236}">
                <a16:creationId xmlns:a16="http://schemas.microsoft.com/office/drawing/2014/main" id="{5FC8CC55-2CE4-BA42-B7E3-B85B1556D911}"/>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
        <p:nvSpPr>
          <p:cNvPr id="12" name="Text Placeholder 9">
            <a:extLst>
              <a:ext uri="{FF2B5EF4-FFF2-40B4-BE49-F238E27FC236}">
                <a16:creationId xmlns:a16="http://schemas.microsoft.com/office/drawing/2014/main" id="{E1DA04A6-A94E-4982-9D86-43F28DC6EEC1}"/>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0161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DF918A"/>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
        <p:nvSpPr>
          <p:cNvPr id="18" name="Round Diagonal Corner Rectangle 17">
            <a:extLst>
              <a:ext uri="{FF2B5EF4-FFF2-40B4-BE49-F238E27FC236}">
                <a16:creationId xmlns:a16="http://schemas.microsoft.com/office/drawing/2014/main" id="{4E7F82F3-B891-184C-80DC-B7E4400DB9F6}"/>
              </a:ext>
            </a:extLst>
          </p:cNvPr>
          <p:cNvSpPr/>
          <p:nvPr/>
        </p:nvSpPr>
        <p:spPr>
          <a:xfrm rot="16200000">
            <a:off x="3739019" y="-199088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9">
            <a:extLst>
              <a:ext uri="{FF2B5EF4-FFF2-40B4-BE49-F238E27FC236}">
                <a16:creationId xmlns:a16="http://schemas.microsoft.com/office/drawing/2014/main" id="{565BA8AC-4514-BB41-98A5-9BAB38A2A395}"/>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35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350">
                <a:solidFill>
                  <a:srgbClr val="0C244C"/>
                </a:solidFill>
                <a:latin typeface="Arial"/>
                <a:cs typeface="Arial"/>
              </a:defRPr>
            </a:lvl3pPr>
            <a:lvl4pPr marL="324000" indent="-171450">
              <a:spcBef>
                <a:spcPts val="188"/>
              </a:spcBef>
              <a:buFont typeface="Arial"/>
              <a:buChar char="•"/>
              <a:defRPr sz="1350">
                <a:solidFill>
                  <a:srgbClr val="0C244C"/>
                </a:solidFill>
                <a:latin typeface="Arial"/>
                <a:cs typeface="Arial"/>
              </a:defRPr>
            </a:lvl4pPr>
            <a:lvl5pPr marL="445500" indent="-135000">
              <a:spcBef>
                <a:spcPts val="188"/>
              </a:spcBef>
              <a:buFont typeface="Arial"/>
              <a:buChar char="•"/>
              <a:defRPr sz="135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extBox 8">
            <a:extLst>
              <a:ext uri="{FF2B5EF4-FFF2-40B4-BE49-F238E27FC236}">
                <a16:creationId xmlns:a16="http://schemas.microsoft.com/office/drawing/2014/main" id="{B275A1F4-7805-2342-8F12-CB347FD74952}"/>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
        <p:nvSpPr>
          <p:cNvPr id="10" name="Round Diagonal Corner Rectangle 8">
            <a:extLst>
              <a:ext uri="{FF2B5EF4-FFF2-40B4-BE49-F238E27FC236}">
                <a16:creationId xmlns:a16="http://schemas.microsoft.com/office/drawing/2014/main" id="{0DF7B0C4-B96C-924C-9342-7F328E798948}"/>
              </a:ext>
            </a:extLst>
          </p:cNvPr>
          <p:cNvSpPr/>
          <p:nvPr userDrawn="1"/>
        </p:nvSpPr>
        <p:spPr>
          <a:xfrm rot="16200000">
            <a:off x="3724209"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 Placeholder 9">
            <a:extLst>
              <a:ext uri="{FF2B5EF4-FFF2-40B4-BE49-F238E27FC236}">
                <a16:creationId xmlns:a16="http://schemas.microsoft.com/office/drawing/2014/main" id="{A1ECAD9F-FB32-4C4E-87A3-45D3E3162180}"/>
              </a:ext>
            </a:extLst>
          </p:cNvPr>
          <p:cNvSpPr>
            <a:spLocks noGrp="1"/>
          </p:cNvSpPr>
          <p:nvPr>
            <p:ph type="body" sz="quarter" idx="11"/>
          </p:nvPr>
        </p:nvSpPr>
        <p:spPr>
          <a:xfrm>
            <a:off x="991948"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7386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C3DDD7"/>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b"/>
          <a:lstStyle>
            <a:lvl1pPr algn="ctr">
              <a:defRPr sz="4500" b="1" cap="all" baseline="0">
                <a:solidFill>
                  <a:srgbClr val="0C244C"/>
                </a:solidFill>
              </a:defRPr>
            </a:lvl1pPr>
          </a:lstStyle>
          <a:p>
            <a:r>
              <a:rPr lang="en-US" dirty="0"/>
              <a:t>Click to edit </a:t>
            </a:r>
            <a:br>
              <a:rPr lang="en-US" dirty="0"/>
            </a:br>
            <a:r>
              <a:rPr lang="en-US" dirty="0"/>
              <a:t>Master title style</a:t>
            </a:r>
          </a:p>
        </p:txBody>
      </p:sp>
      <p:sp>
        <p:nvSpPr>
          <p:cNvPr id="5" name="TextBox 4">
            <a:extLst>
              <a:ext uri="{FF2B5EF4-FFF2-40B4-BE49-F238E27FC236}">
                <a16:creationId xmlns:a16="http://schemas.microsoft.com/office/drawing/2014/main" id="{FF111EA5-29C5-E949-967E-D5A0CBE152AF}"/>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4142145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63B1A4"/>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Round Diagonal Corner Rectangle 8">
            <a:extLst>
              <a:ext uri="{FF2B5EF4-FFF2-40B4-BE49-F238E27FC236}">
                <a16:creationId xmlns:a16="http://schemas.microsoft.com/office/drawing/2014/main" id="{B95DA3EC-004A-4445-AD27-45ABC57A49A9}"/>
              </a:ext>
            </a:extLst>
          </p:cNvPr>
          <p:cNvSpPr/>
          <p:nvPr/>
        </p:nvSpPr>
        <p:spPr>
          <a:xfrm rot="16200000">
            <a:off x="3739019" y="-199088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9">
            <a:extLst>
              <a:ext uri="{FF2B5EF4-FFF2-40B4-BE49-F238E27FC236}">
                <a16:creationId xmlns:a16="http://schemas.microsoft.com/office/drawing/2014/main" id="{12BC0069-C49C-4E18-A1FE-778E150FFE53}"/>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89626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5_Title Slide">
    <p:bg>
      <p:bgPr>
        <a:solidFill>
          <a:srgbClr val="D86075"/>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Round Diagonal Corner Rectangle 8">
            <a:extLst>
              <a:ext uri="{FF2B5EF4-FFF2-40B4-BE49-F238E27FC236}">
                <a16:creationId xmlns:a16="http://schemas.microsoft.com/office/drawing/2014/main" id="{E94B0F26-9B7E-504C-8292-D79BA3B092BB}"/>
              </a:ext>
            </a:extLst>
          </p:cNvPr>
          <p:cNvSpPr/>
          <p:nvPr/>
        </p:nvSpPr>
        <p:spPr>
          <a:xfrm rot="16200000">
            <a:off x="3739019" y="-199088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a:extLst>
              <a:ext uri="{FF2B5EF4-FFF2-40B4-BE49-F238E27FC236}">
                <a16:creationId xmlns:a16="http://schemas.microsoft.com/office/drawing/2014/main" id="{CD587743-3AD6-7E45-A11C-FE5AA9797640}"/>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08590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9" name="Title Placeholder 1">
            <a:extLst>
              <a:ext uri="{FF2B5EF4-FFF2-40B4-BE49-F238E27FC236}">
                <a16:creationId xmlns:a16="http://schemas.microsoft.com/office/drawing/2014/main" id="{675FA2BE-CB3B-CA47-B4D3-B1DEB10CC74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D86075"/>
                </a:solidFill>
                <a:latin typeface="Arial"/>
                <a:cs typeface="Arial"/>
              </a:defRPr>
            </a:lvl1pPr>
          </a:lstStyle>
          <a:p>
            <a:r>
              <a:rPr lang="en-GB"/>
              <a:t>Click to edit Master title style</a:t>
            </a:r>
            <a:endParaRPr lang="en-US" dirty="0"/>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335360" y="1916832"/>
            <a:ext cx="5328592" cy="0"/>
          </a:xfrm>
          <a:prstGeom prst="line">
            <a:avLst/>
          </a:prstGeom>
          <a:ln w="50800">
            <a:solidFill>
              <a:srgbClr val="63B1A4"/>
            </a:solidFill>
          </a:ln>
        </p:spPr>
        <p:style>
          <a:lnRef idx="1">
            <a:schemeClr val="accent1"/>
          </a:lnRef>
          <a:fillRef idx="0">
            <a:schemeClr val="accent1"/>
          </a:fillRef>
          <a:effectRef idx="0">
            <a:schemeClr val="accent1"/>
          </a:effectRef>
          <a:fontRef idx="minor">
            <a:schemeClr val="tx1"/>
          </a:fontRef>
        </p:style>
      </p:cxnSp>
      <p:sp>
        <p:nvSpPr>
          <p:cNvPr id="23" name="Picture Placeholder 2">
            <a:extLst>
              <a:ext uri="{FF2B5EF4-FFF2-40B4-BE49-F238E27FC236}">
                <a16:creationId xmlns:a16="http://schemas.microsoft.com/office/drawing/2014/main" id="{37FD9524-6EA9-5240-A6C2-5DBC06F63B0E}"/>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4" name="Picture Placeholder 2">
            <a:extLst>
              <a:ext uri="{FF2B5EF4-FFF2-40B4-BE49-F238E27FC236}">
                <a16:creationId xmlns:a16="http://schemas.microsoft.com/office/drawing/2014/main" id="{8C819CE2-73D4-2940-BAA8-05CB0AB6A9F2}"/>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2">
            <a:extLst>
              <a:ext uri="{FF2B5EF4-FFF2-40B4-BE49-F238E27FC236}">
                <a16:creationId xmlns:a16="http://schemas.microsoft.com/office/drawing/2014/main" id="{5A1F8534-9648-394B-80DA-D4B07A9CDF5C}"/>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192075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35360" y="1916832"/>
            <a:ext cx="532859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2D3ED194-6F2C-4445-AECD-B6F9893128DA}"/>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4" name="Picture Placeholder 2">
            <a:extLst>
              <a:ext uri="{FF2B5EF4-FFF2-40B4-BE49-F238E27FC236}">
                <a16:creationId xmlns:a16="http://schemas.microsoft.com/office/drawing/2014/main" id="{80A3EA6F-48F9-F34A-BD42-0BF07B8832A3}"/>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5" name="Picture Placeholder 2">
            <a:extLst>
              <a:ext uri="{FF2B5EF4-FFF2-40B4-BE49-F238E27FC236}">
                <a16:creationId xmlns:a16="http://schemas.microsoft.com/office/drawing/2014/main" id="{F6BA20C9-A7E8-DE4D-AFF9-A3E46DF6D01F}"/>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2">
            <a:extLst>
              <a:ext uri="{FF2B5EF4-FFF2-40B4-BE49-F238E27FC236}">
                <a16:creationId xmlns:a16="http://schemas.microsoft.com/office/drawing/2014/main" id="{D1FBB4C9-5310-124D-BF32-CE5F9DA0BA0A}"/>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Title Placeholder 1">
            <a:extLst>
              <a:ext uri="{FF2B5EF4-FFF2-40B4-BE49-F238E27FC236}">
                <a16:creationId xmlns:a16="http://schemas.microsoft.com/office/drawing/2014/main" id="{2342B15A-0AE0-E646-BE62-B7541DC6B2C0}"/>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215757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7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9" name="Text Placeholder 15">
            <a:extLst>
              <a:ext uri="{FF2B5EF4-FFF2-40B4-BE49-F238E27FC236}">
                <a16:creationId xmlns:a16="http://schemas.microsoft.com/office/drawing/2014/main" id="{C9727188-CADF-AB4C-9249-B8FF11DB17E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0" name="Picture Placeholder 2">
            <a:extLst>
              <a:ext uri="{FF2B5EF4-FFF2-40B4-BE49-F238E27FC236}">
                <a16:creationId xmlns:a16="http://schemas.microsoft.com/office/drawing/2014/main" id="{9ED5AAC2-A68E-DF4F-BA18-AC7D29486787}"/>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1" name="Picture Placeholder 2">
            <a:extLst>
              <a:ext uri="{FF2B5EF4-FFF2-40B4-BE49-F238E27FC236}">
                <a16:creationId xmlns:a16="http://schemas.microsoft.com/office/drawing/2014/main" id="{0938F181-0B81-2347-8BCE-C5AB8CE3A3E9}"/>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Picture Placeholder 2">
            <a:extLst>
              <a:ext uri="{FF2B5EF4-FFF2-40B4-BE49-F238E27FC236}">
                <a16:creationId xmlns:a16="http://schemas.microsoft.com/office/drawing/2014/main" id="{E3202EFA-E4D7-604A-9FDD-137B74F3D529}"/>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3" name="Title Placeholder 1">
            <a:extLst>
              <a:ext uri="{FF2B5EF4-FFF2-40B4-BE49-F238E27FC236}">
                <a16:creationId xmlns:a16="http://schemas.microsoft.com/office/drawing/2014/main" id="{08E09726-2E48-E342-8EC9-CD24A905813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4167217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8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rgbClr val="DF918A"/>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04739F08-D58A-B343-A247-B26E09648F8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1B1E8647-9616-6E4A-B6D7-C12A72792A3C}"/>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9" name="Picture Placeholder 2">
            <a:extLst>
              <a:ext uri="{FF2B5EF4-FFF2-40B4-BE49-F238E27FC236}">
                <a16:creationId xmlns:a16="http://schemas.microsoft.com/office/drawing/2014/main" id="{DA735A87-4EDD-3840-994F-98EA81E273B7}"/>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Picture Placeholder 2">
            <a:extLst>
              <a:ext uri="{FF2B5EF4-FFF2-40B4-BE49-F238E27FC236}">
                <a16:creationId xmlns:a16="http://schemas.microsoft.com/office/drawing/2014/main" id="{B3858B14-CD67-B946-B0F0-B2889D7C3C48}"/>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1" name="Title Placeholder 1">
            <a:extLst>
              <a:ext uri="{FF2B5EF4-FFF2-40B4-BE49-F238E27FC236}">
                <a16:creationId xmlns:a16="http://schemas.microsoft.com/office/drawing/2014/main" id="{485D9E6F-D907-6D42-ABFF-18D955373AD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385685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0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81BC7A7A-1FB2-9745-8A86-AF39BA138C62}"/>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dirty="0"/>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335360" y="1916832"/>
            <a:ext cx="5328592" cy="0"/>
          </a:xfrm>
          <a:prstGeom prst="line">
            <a:avLst/>
          </a:prstGeom>
          <a:ln w="50800">
            <a:solidFill>
              <a:srgbClr val="63B1A4"/>
            </a:solidFill>
          </a:ln>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5C78746F-8078-0245-9577-F176122399ED}"/>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D86075"/>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49156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1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35360" y="1916832"/>
            <a:ext cx="532859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691224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2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4" name="Picture Placeholder 2">
            <a:extLst>
              <a:ext uri="{FF2B5EF4-FFF2-40B4-BE49-F238E27FC236}">
                <a16:creationId xmlns:a16="http://schemas.microsoft.com/office/drawing/2014/main" id="{F5403EF0-98D8-6B4B-B1CE-3A22FD24B378}"/>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Text Placeholder 15">
            <a:extLst>
              <a:ext uri="{FF2B5EF4-FFF2-40B4-BE49-F238E27FC236}">
                <a16:creationId xmlns:a16="http://schemas.microsoft.com/office/drawing/2014/main" id="{F2D6F13C-AB98-FA45-9ED4-003FACDBBA51}"/>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6782F49C-297E-5140-9598-28E9540BF86F}"/>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67557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2" name="Picture Placeholder 2">
            <a:extLst>
              <a:ext uri="{FF2B5EF4-FFF2-40B4-BE49-F238E27FC236}">
                <a16:creationId xmlns:a16="http://schemas.microsoft.com/office/drawing/2014/main" id="{A8717F52-5218-A04E-85FE-4019BA2AFCE6}"/>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3" name="Text Placeholder 15">
            <a:extLst>
              <a:ext uri="{FF2B5EF4-FFF2-40B4-BE49-F238E27FC236}">
                <a16:creationId xmlns:a16="http://schemas.microsoft.com/office/drawing/2014/main" id="{0839EF53-B0FD-AF42-8479-0D8D25CADAFE}"/>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537687FA-8903-8C4E-9FAE-8BA825B5FF39}"/>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24786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6_Title Slide">
    <p:bg>
      <p:bgPr>
        <a:solidFill>
          <a:srgbClr val="DF918A"/>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551384" y="413792"/>
            <a:ext cx="11055789" cy="710952"/>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551384" y="1233891"/>
            <a:ext cx="11055789" cy="4104456"/>
          </a:xfrm>
          <a:prstGeom prst="rect">
            <a:avLst/>
          </a:prstGeom>
        </p:spPr>
        <p:txBody>
          <a:bodyPr/>
          <a:lstStyle>
            <a:lvl1pPr marL="0" indent="0">
              <a:buFontTx/>
              <a:buNone/>
              <a:defRPr sz="1800" cap="none" baseline="0">
                <a:solidFill>
                  <a:schemeClr val="bg1">
                    <a:lumMod val="95000"/>
                  </a:schemeClr>
                </a:solidFill>
                <a:latin typeface="Arial"/>
                <a:cs typeface="Arial"/>
              </a:defRPr>
            </a:lvl1pPr>
            <a:lvl2pPr marL="0" indent="0">
              <a:spcBef>
                <a:spcPts val="188"/>
              </a:spcBef>
              <a:buFontTx/>
              <a:buNone/>
              <a:defRPr sz="1800" cap="all">
                <a:solidFill>
                  <a:schemeClr val="bg1">
                    <a:lumMod val="95000"/>
                  </a:schemeClr>
                </a:solidFill>
                <a:latin typeface="Arial"/>
                <a:cs typeface="Arial"/>
              </a:defRPr>
            </a:lvl2pPr>
            <a:lvl3pPr marL="0" indent="-135000">
              <a:spcBef>
                <a:spcPts val="188"/>
              </a:spcBef>
              <a:buFont typeface="Arial"/>
              <a:buChar char="•"/>
              <a:defRPr sz="1800">
                <a:solidFill>
                  <a:schemeClr val="bg1">
                    <a:lumMod val="95000"/>
                  </a:schemeClr>
                </a:solidFill>
                <a:latin typeface="Arial"/>
                <a:cs typeface="Arial"/>
              </a:defRPr>
            </a:lvl3pPr>
            <a:lvl4pPr marL="324000" indent="-171450">
              <a:spcBef>
                <a:spcPts val="188"/>
              </a:spcBef>
              <a:buFont typeface="Arial"/>
              <a:buChar char="•"/>
              <a:defRPr sz="1800">
                <a:solidFill>
                  <a:schemeClr val="bg1">
                    <a:lumMod val="95000"/>
                  </a:schemeClr>
                </a:solidFill>
                <a:latin typeface="Arial"/>
                <a:cs typeface="Arial"/>
              </a:defRPr>
            </a:lvl4pPr>
            <a:lvl5pPr marL="445500" indent="-135000">
              <a:spcBef>
                <a:spcPts val="188"/>
              </a:spcBef>
              <a:buFont typeface="Arial"/>
              <a:buChar char="•"/>
              <a:defRPr sz="1800">
                <a:solidFill>
                  <a:schemeClr val="bg1">
                    <a:lumMod val="95000"/>
                  </a:schemeClr>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551384" y="5338347"/>
            <a:ext cx="6087237" cy="819150"/>
          </a:xfrm>
          <a:prstGeom prst="rect">
            <a:avLst/>
          </a:prstGeom>
        </p:spPr>
        <p:txBody>
          <a:bodyPr anchor="b">
            <a:noAutofit/>
          </a:bodyPr>
          <a:lstStyle>
            <a:lvl1pPr marL="0" indent="0">
              <a:buFontTx/>
              <a:buNone/>
              <a:defRPr sz="950">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dirty="0"/>
              <a:t>Click to edit Master text styles</a:t>
            </a:r>
          </a:p>
        </p:txBody>
      </p:sp>
      <p:sp>
        <p:nvSpPr>
          <p:cNvPr id="9" name="TextBox 8">
            <a:extLst>
              <a:ext uri="{FF2B5EF4-FFF2-40B4-BE49-F238E27FC236}">
                <a16:creationId xmlns:a16="http://schemas.microsoft.com/office/drawing/2014/main" id="{EF355D99-04FC-9E43-8704-13C14E52B367}"/>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3174168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55822"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9" name="Picture Placeholder 4">
            <a:extLst>
              <a:ext uri="{FF2B5EF4-FFF2-40B4-BE49-F238E27FC236}">
                <a16:creationId xmlns:a16="http://schemas.microsoft.com/office/drawing/2014/main" id="{A16FE2FA-60A7-824D-989C-1DE14DD4ACC3}"/>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9" name="Picture Placeholder 4">
            <a:extLst>
              <a:ext uri="{FF2B5EF4-FFF2-40B4-BE49-F238E27FC236}">
                <a16:creationId xmlns:a16="http://schemas.microsoft.com/office/drawing/2014/main" id="{E25E6694-41CC-5246-8950-1FCBC5A42DA5}"/>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1" name="Picture Placeholder 4">
            <a:extLst>
              <a:ext uri="{FF2B5EF4-FFF2-40B4-BE49-F238E27FC236}">
                <a16:creationId xmlns:a16="http://schemas.microsoft.com/office/drawing/2014/main" id="{66F85165-9A8B-4B48-92D5-DD4A6F5AFF4B}"/>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Text Placeholder 15">
            <a:extLst>
              <a:ext uri="{FF2B5EF4-FFF2-40B4-BE49-F238E27FC236}">
                <a16:creationId xmlns:a16="http://schemas.microsoft.com/office/drawing/2014/main" id="{F0ABBF8E-2FA1-4143-A3D1-85D857940BF7}"/>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24" name="Text Placeholder 15">
            <a:extLst>
              <a:ext uri="{FF2B5EF4-FFF2-40B4-BE49-F238E27FC236}">
                <a16:creationId xmlns:a16="http://schemas.microsoft.com/office/drawing/2014/main" id="{90FE50E2-7287-AF48-8B7F-254A7F65FA15}"/>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25" name="Text Placeholder 15">
            <a:extLst>
              <a:ext uri="{FF2B5EF4-FFF2-40B4-BE49-F238E27FC236}">
                <a16:creationId xmlns:a16="http://schemas.microsoft.com/office/drawing/2014/main" id="{E059A0B8-5DBB-0547-9898-6107ECB32B61}"/>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1613408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
        <p:nvSpPr>
          <p:cNvPr id="19" name="Picture Placeholder 4">
            <a:extLst>
              <a:ext uri="{FF2B5EF4-FFF2-40B4-BE49-F238E27FC236}">
                <a16:creationId xmlns:a16="http://schemas.microsoft.com/office/drawing/2014/main" id="{D8D8473A-26AF-C249-A308-51D1233C19AA}"/>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1" name="Picture Placeholder 4">
            <a:extLst>
              <a:ext uri="{FF2B5EF4-FFF2-40B4-BE49-F238E27FC236}">
                <a16:creationId xmlns:a16="http://schemas.microsoft.com/office/drawing/2014/main" id="{8C347D0D-9ADF-F04D-A7A9-763015C2FBE9}"/>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Picture Placeholder 4">
            <a:extLst>
              <a:ext uri="{FF2B5EF4-FFF2-40B4-BE49-F238E27FC236}">
                <a16:creationId xmlns:a16="http://schemas.microsoft.com/office/drawing/2014/main" id="{338317EF-8420-7944-BC72-E01F1749B189}"/>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3" name="Text Placeholder 15">
            <a:extLst>
              <a:ext uri="{FF2B5EF4-FFF2-40B4-BE49-F238E27FC236}">
                <a16:creationId xmlns:a16="http://schemas.microsoft.com/office/drawing/2014/main" id="{75B2FE88-A057-1C45-BF75-BA661C6AE81C}"/>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24" name="Text Placeholder 15">
            <a:extLst>
              <a:ext uri="{FF2B5EF4-FFF2-40B4-BE49-F238E27FC236}">
                <a16:creationId xmlns:a16="http://schemas.microsoft.com/office/drawing/2014/main" id="{3A588400-871F-F44A-B832-D2DAB6AF61AD}"/>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25" name="Text Placeholder 15">
            <a:extLst>
              <a:ext uri="{FF2B5EF4-FFF2-40B4-BE49-F238E27FC236}">
                <a16:creationId xmlns:a16="http://schemas.microsoft.com/office/drawing/2014/main" id="{F1C8C285-4546-2C4E-8423-946982299F56}"/>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1765552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68612"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8" name="Picture Placeholder 4">
            <a:extLst>
              <a:ext uri="{FF2B5EF4-FFF2-40B4-BE49-F238E27FC236}">
                <a16:creationId xmlns:a16="http://schemas.microsoft.com/office/drawing/2014/main" id="{EA1537EA-C36C-4C48-9C17-DE22BD9EC20C}"/>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0" name="Picture Placeholder 4">
            <a:extLst>
              <a:ext uri="{FF2B5EF4-FFF2-40B4-BE49-F238E27FC236}">
                <a16:creationId xmlns:a16="http://schemas.microsoft.com/office/drawing/2014/main" id="{3A687291-0CBA-8646-91E4-32C02AB4A5AC}"/>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1" name="Picture Placeholder 4">
            <a:extLst>
              <a:ext uri="{FF2B5EF4-FFF2-40B4-BE49-F238E27FC236}">
                <a16:creationId xmlns:a16="http://schemas.microsoft.com/office/drawing/2014/main" id="{F5167438-FB8A-1D4B-BB24-9F2B40AFF33E}"/>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2" name="Text Placeholder 15">
            <a:extLst>
              <a:ext uri="{FF2B5EF4-FFF2-40B4-BE49-F238E27FC236}">
                <a16:creationId xmlns:a16="http://schemas.microsoft.com/office/drawing/2014/main" id="{3564D09F-C382-5F46-A844-6305CD1B99AC}"/>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3" name="Text Placeholder 15">
            <a:extLst>
              <a:ext uri="{FF2B5EF4-FFF2-40B4-BE49-F238E27FC236}">
                <a16:creationId xmlns:a16="http://schemas.microsoft.com/office/drawing/2014/main" id="{1E4B44F8-F3D8-7E40-8BC0-84AEE1138FF7}"/>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4" name="Text Placeholder 15">
            <a:extLst>
              <a:ext uri="{FF2B5EF4-FFF2-40B4-BE49-F238E27FC236}">
                <a16:creationId xmlns:a16="http://schemas.microsoft.com/office/drawing/2014/main" id="{B8E350C7-D56C-BB4A-923E-E08A439FDFB8}"/>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701731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568611"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Picture Placeholder 4">
            <a:extLst>
              <a:ext uri="{FF2B5EF4-FFF2-40B4-BE49-F238E27FC236}">
                <a16:creationId xmlns:a16="http://schemas.microsoft.com/office/drawing/2014/main" id="{FDC2E9A5-4FC2-DB40-89CB-67A9A1EC11B7}"/>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0" name="Picture Placeholder 4">
            <a:extLst>
              <a:ext uri="{FF2B5EF4-FFF2-40B4-BE49-F238E27FC236}">
                <a16:creationId xmlns:a16="http://schemas.microsoft.com/office/drawing/2014/main" id="{9D71FB35-CDC5-B64B-9E71-A1098C4880A4}"/>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1" name="Picture Placeholder 4">
            <a:extLst>
              <a:ext uri="{FF2B5EF4-FFF2-40B4-BE49-F238E27FC236}">
                <a16:creationId xmlns:a16="http://schemas.microsoft.com/office/drawing/2014/main" id="{DEFC1B93-E9EB-F044-9954-5927089FF3B1}"/>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Text Placeholder 15">
            <a:extLst>
              <a:ext uri="{FF2B5EF4-FFF2-40B4-BE49-F238E27FC236}">
                <a16:creationId xmlns:a16="http://schemas.microsoft.com/office/drawing/2014/main" id="{06754A93-30EC-D149-8F70-4D6C61C51083}"/>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6" name="Text Placeholder 15">
            <a:extLst>
              <a:ext uri="{FF2B5EF4-FFF2-40B4-BE49-F238E27FC236}">
                <a16:creationId xmlns:a16="http://schemas.microsoft.com/office/drawing/2014/main" id="{5A29D6DF-68BB-6C4D-AAA4-B639652E83EA}"/>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8" name="Text Placeholder 15">
            <a:extLst>
              <a:ext uri="{FF2B5EF4-FFF2-40B4-BE49-F238E27FC236}">
                <a16:creationId xmlns:a16="http://schemas.microsoft.com/office/drawing/2014/main" id="{15A68DEF-DF3E-0F48-A2EE-0609932A4F43}"/>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3376501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4" name="Title Placeholder 1">
            <a:extLst>
              <a:ext uri="{FF2B5EF4-FFF2-40B4-BE49-F238E27FC236}">
                <a16:creationId xmlns:a16="http://schemas.microsoft.com/office/drawing/2014/main" id="{55D59D9D-FC3D-CB46-9DA4-5F755258DEAC}"/>
              </a:ext>
            </a:extLst>
          </p:cNvPr>
          <p:cNvSpPr txBox="1">
            <a:spLocks/>
          </p:cNvSpPr>
          <p:nvPr/>
        </p:nvSpPr>
        <p:spPr>
          <a:xfrm>
            <a:off x="614842" y="382352"/>
            <a:ext cx="9217024" cy="50405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dirty="0">
                <a:solidFill>
                  <a:srgbClr val="D86075"/>
                </a:solidFill>
              </a:rPr>
              <a:t>Click to edit Master title style</a:t>
            </a:r>
            <a:endParaRPr lang="en-US" dirty="0">
              <a:solidFill>
                <a:srgbClr val="D86075"/>
              </a:solidFill>
            </a:endParaRPr>
          </a:p>
        </p:txBody>
      </p:sp>
      <p:sp>
        <p:nvSpPr>
          <p:cNvPr id="10" name="TextBox 9">
            <a:extLst>
              <a:ext uri="{FF2B5EF4-FFF2-40B4-BE49-F238E27FC236}">
                <a16:creationId xmlns:a16="http://schemas.microsoft.com/office/drawing/2014/main" id="{97E84819-4C54-574F-8060-6984CD25582B}"/>
              </a:ext>
            </a:extLst>
          </p:cNvPr>
          <p:cNvSpPr txBox="1"/>
          <p:nvPr userDrawn="1"/>
        </p:nvSpPr>
        <p:spPr>
          <a:xfrm>
            <a:off x="13026189" y="6439301"/>
            <a:ext cx="31290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1758005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F918A"/>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Title Placeholder 1">
            <a:extLst>
              <a:ext uri="{FF2B5EF4-FFF2-40B4-BE49-F238E27FC236}">
                <a16:creationId xmlns:a16="http://schemas.microsoft.com/office/drawing/2014/main" id="{EF26B9D4-44A7-DE48-9C31-0BB04BA68670}"/>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1057447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14842" y="382352"/>
            <a:ext cx="9217024" cy="50405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dirty="0">
                <a:solidFill>
                  <a:srgbClr val="0C244C"/>
                </a:solidFill>
              </a:rPr>
              <a:t>Click to edit Master title style</a:t>
            </a:r>
            <a:endParaRPr lang="en-US" dirty="0">
              <a:solidFill>
                <a:srgbClr val="0C244C"/>
              </a:solidFill>
            </a:endParaRPr>
          </a:p>
        </p:txBody>
      </p:sp>
    </p:spTree>
    <p:extLst>
      <p:ext uri="{BB962C8B-B14F-4D97-AF65-F5344CB8AC3E}">
        <p14:creationId xmlns:p14="http://schemas.microsoft.com/office/powerpoint/2010/main" val="9954141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3"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14842" y="382352"/>
            <a:ext cx="9217024" cy="50405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dirty="0">
                <a:solidFill>
                  <a:srgbClr val="0C244C"/>
                </a:solidFill>
              </a:rPr>
              <a:t>Click to edit Master title style</a:t>
            </a:r>
            <a:endParaRPr lang="en-US" dirty="0">
              <a:solidFill>
                <a:srgbClr val="0C244C"/>
              </a:solidFill>
            </a:endParaRPr>
          </a:p>
        </p:txBody>
      </p:sp>
    </p:spTree>
    <p:extLst>
      <p:ext uri="{BB962C8B-B14F-4D97-AF65-F5344CB8AC3E}">
        <p14:creationId xmlns:p14="http://schemas.microsoft.com/office/powerpoint/2010/main" val="2695121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63B1A4"/>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ound Diagonal Corner Rectangle 9">
            <a:extLst>
              <a:ext uri="{FF2B5EF4-FFF2-40B4-BE49-F238E27FC236}">
                <a16:creationId xmlns:a16="http://schemas.microsoft.com/office/drawing/2014/main" id="{654921C3-E5E3-B14F-856D-25AE936CF341}"/>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7" name="Title Placeholder 1">
            <a:extLst>
              <a:ext uri="{FF2B5EF4-FFF2-40B4-BE49-F238E27FC236}">
                <a16:creationId xmlns:a16="http://schemas.microsoft.com/office/drawing/2014/main" id="{6CB0C7A4-192E-364E-A69A-D07332308920}"/>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5767193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9" name="Round Diagonal Corner Rectangle 8">
            <a:extLst>
              <a:ext uri="{FF2B5EF4-FFF2-40B4-BE49-F238E27FC236}">
                <a16:creationId xmlns:a16="http://schemas.microsoft.com/office/drawing/2014/main" id="{42FEA488-D4E2-0343-A83D-08BB48D2752D}"/>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0" name="Title Placeholder 1">
            <a:extLst>
              <a:ext uri="{FF2B5EF4-FFF2-40B4-BE49-F238E27FC236}">
                <a16:creationId xmlns:a16="http://schemas.microsoft.com/office/drawing/2014/main" id="{504D441F-8D27-9645-844D-1967EBCD637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11" name="Text Placeholder 9">
            <a:extLst>
              <a:ext uri="{FF2B5EF4-FFF2-40B4-BE49-F238E27FC236}">
                <a16:creationId xmlns:a16="http://schemas.microsoft.com/office/drawing/2014/main" id="{F1713762-D6C6-CB4B-8881-EB8E8FA871AE}"/>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6583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p:bg>
      <p:bgPr>
        <a:solidFill>
          <a:srgbClr val="C3DDD7"/>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551384" y="413792"/>
            <a:ext cx="11055789" cy="710952"/>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dirty="0"/>
              <a:t>Click to edit Master title style</a:t>
            </a:r>
            <a:endParaRPr lang="en-US" dirty="0"/>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551384" y="1233891"/>
            <a:ext cx="11055789" cy="4104456"/>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551384" y="5338347"/>
            <a:ext cx="6087237" cy="819150"/>
          </a:xfrm>
          <a:prstGeom prst="rect">
            <a:avLst/>
          </a:prstGeom>
        </p:spPr>
        <p:txBody>
          <a:bodyPr anchor="b">
            <a:noAutofit/>
          </a:bodyPr>
          <a:lstStyle>
            <a:lvl1pPr marL="0" indent="0">
              <a:buFontTx/>
              <a:buNone/>
              <a:defRPr sz="95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dirty="0"/>
              <a:t>Click to edit Master text styles</a:t>
            </a:r>
          </a:p>
        </p:txBody>
      </p:sp>
      <p:sp>
        <p:nvSpPr>
          <p:cNvPr id="9" name="TextBox 8">
            <a:extLst>
              <a:ext uri="{FF2B5EF4-FFF2-40B4-BE49-F238E27FC236}">
                <a16:creationId xmlns:a16="http://schemas.microsoft.com/office/drawing/2014/main" id="{D85E4D10-669F-B44A-829C-549EADDE5760}"/>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33355870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7" name="Round Diagonal Corner Rectangle 6">
            <a:extLst>
              <a:ext uri="{FF2B5EF4-FFF2-40B4-BE49-F238E27FC236}">
                <a16:creationId xmlns:a16="http://schemas.microsoft.com/office/drawing/2014/main" id="{63CED192-F6AA-F84B-A24E-F2B1462C0185}"/>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2126A5E3-F8BB-9847-A268-2C44D477175C}"/>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Text Placeholder 9">
            <a:extLst>
              <a:ext uri="{FF2B5EF4-FFF2-40B4-BE49-F238E27FC236}">
                <a16:creationId xmlns:a16="http://schemas.microsoft.com/office/drawing/2014/main" id="{5B616937-BF51-4049-AF81-62EC6F0226C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6522317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75176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7" name="Round Diagonal Corner Rectangle 6">
            <a:extLst>
              <a:ext uri="{FF2B5EF4-FFF2-40B4-BE49-F238E27FC236}">
                <a16:creationId xmlns:a16="http://schemas.microsoft.com/office/drawing/2014/main" id="{7B889128-811C-DE4A-B7A2-B59A0C053A56}"/>
              </a:ext>
            </a:extLst>
          </p:cNvPr>
          <p:cNvSpPr/>
          <p:nvPr/>
        </p:nvSpPr>
        <p:spPr>
          <a:xfrm flipH="1">
            <a:off x="-3"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FEB1C999-967E-FC4C-BAD0-5FB4A50DC688}"/>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Text Placeholder 9">
            <a:extLst>
              <a:ext uri="{FF2B5EF4-FFF2-40B4-BE49-F238E27FC236}">
                <a16:creationId xmlns:a16="http://schemas.microsoft.com/office/drawing/2014/main" id="{B9889083-EE2F-7A4E-A509-D04642586167}"/>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D86075"/>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835827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D86075"/>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3796287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4" y="0"/>
            <a:ext cx="11705553"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4165079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3" y="0"/>
            <a:ext cx="11705550"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5239615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0" name="Round Diagonal Corner Rectangle 9">
            <a:extLst>
              <a:ext uri="{FF2B5EF4-FFF2-40B4-BE49-F238E27FC236}">
                <a16:creationId xmlns:a16="http://schemas.microsoft.com/office/drawing/2014/main" id="{73552B9F-8377-FB4F-8941-AB38DB9617E2}"/>
              </a:ext>
            </a:extLst>
          </p:cNvPr>
          <p:cNvSpPr/>
          <p:nvPr/>
        </p:nvSpPr>
        <p:spPr>
          <a:xfrm flipH="1">
            <a:off x="-4" y="0"/>
            <a:ext cx="11705553"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6599E6-9DC6-BA42-B07B-A51823709D52}"/>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1991866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2" name="Round Diagonal Corner Rectangle 11">
            <a:extLst>
              <a:ext uri="{FF2B5EF4-FFF2-40B4-BE49-F238E27FC236}">
                <a16:creationId xmlns:a16="http://schemas.microsoft.com/office/drawing/2014/main" id="{4CC5ADD0-5755-9341-A794-D9405AB1CE9B}"/>
              </a:ext>
            </a:extLst>
          </p:cNvPr>
          <p:cNvSpPr/>
          <p:nvPr/>
        </p:nvSpPr>
        <p:spPr>
          <a:xfrm flipH="1">
            <a:off x="-3" y="0"/>
            <a:ext cx="11705550"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CB631168-B793-ED49-B934-593139FB844D}"/>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14070183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4851871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071420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0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rgbClr val="0C244C"/>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34520842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3165380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8" name="Round Diagonal Corner Rectangle 7">
            <a:extLst>
              <a:ext uri="{FF2B5EF4-FFF2-40B4-BE49-F238E27FC236}">
                <a16:creationId xmlns:a16="http://schemas.microsoft.com/office/drawing/2014/main" id="{3B006B63-8E25-D245-AC46-2D9232FE60EF}"/>
              </a:ext>
            </a:extLst>
          </p:cNvPr>
          <p:cNvSpPr/>
          <p:nvPr/>
        </p:nvSpPr>
        <p:spPr>
          <a:xfrm flipH="1">
            <a:off x="-3"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E9AE0E48-35E1-674B-9BA8-70FDCA86D08C}"/>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
        <p:nvSpPr>
          <p:cNvPr id="14" name="Text Placeholder 9">
            <a:extLst>
              <a:ext uri="{FF2B5EF4-FFF2-40B4-BE49-F238E27FC236}">
                <a16:creationId xmlns:a16="http://schemas.microsoft.com/office/drawing/2014/main" id="{2368D3C0-A3CA-1842-B423-E84646E29129}"/>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Text Placeholder 9">
            <a:extLst>
              <a:ext uri="{FF2B5EF4-FFF2-40B4-BE49-F238E27FC236}">
                <a16:creationId xmlns:a16="http://schemas.microsoft.com/office/drawing/2014/main" id="{B290A2BC-7D5D-A24B-B48D-1F07B9826428}"/>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Text Placeholder 9">
            <a:extLst>
              <a:ext uri="{FF2B5EF4-FFF2-40B4-BE49-F238E27FC236}">
                <a16:creationId xmlns:a16="http://schemas.microsoft.com/office/drawing/2014/main" id="{F3A597FB-2E42-6541-9B9F-09CAB4F3DCF5}"/>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9274349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43E95613-5D02-6249-A2F5-39FC0AB374A1}"/>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73BE0186-5360-4A4D-A5FC-FA2A4223BAAC}"/>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14" name="Text Placeholder 9">
            <a:extLst>
              <a:ext uri="{FF2B5EF4-FFF2-40B4-BE49-F238E27FC236}">
                <a16:creationId xmlns:a16="http://schemas.microsoft.com/office/drawing/2014/main" id="{01F0488D-6337-1346-A438-40D522A73C9A}"/>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Text Placeholder 9">
            <a:extLst>
              <a:ext uri="{FF2B5EF4-FFF2-40B4-BE49-F238E27FC236}">
                <a16:creationId xmlns:a16="http://schemas.microsoft.com/office/drawing/2014/main" id="{38DAE29A-84F6-3247-9A58-75681789A950}"/>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Text Placeholder 9">
            <a:extLst>
              <a:ext uri="{FF2B5EF4-FFF2-40B4-BE49-F238E27FC236}">
                <a16:creationId xmlns:a16="http://schemas.microsoft.com/office/drawing/2014/main" id="{E8254261-48E4-C44B-BA6E-AC8D104F3572}"/>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828273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0"/>
            <a:ext cx="12192000" cy="6290658"/>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7" name="Title Placeholder 1">
            <a:extLst>
              <a:ext uri="{FF2B5EF4-FFF2-40B4-BE49-F238E27FC236}">
                <a16:creationId xmlns:a16="http://schemas.microsoft.com/office/drawing/2014/main" id="{87BCE467-8FF7-7945-878B-23B94E0DB33B}"/>
              </a:ext>
            </a:extLst>
          </p:cNvPr>
          <p:cNvSpPr>
            <a:spLocks noGrp="1"/>
          </p:cNvSpPr>
          <p:nvPr>
            <p:ph type="title"/>
          </p:nvPr>
        </p:nvSpPr>
        <p:spPr>
          <a:xfrm>
            <a:off x="719403" y="413792"/>
            <a:ext cx="7872875"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GB"/>
              <a:t>Click to edit Master title style</a:t>
            </a:r>
            <a:endParaRPr lang="en-US" dirty="0"/>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5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6" name="TextBox 5">
            <a:extLst>
              <a:ext uri="{FF2B5EF4-FFF2-40B4-BE49-F238E27FC236}">
                <a16:creationId xmlns:a16="http://schemas.microsoft.com/office/drawing/2014/main" id="{3139E716-9E10-714C-83A4-72BF32D9A06F}"/>
              </a:ext>
            </a:extLst>
          </p:cNvPr>
          <p:cNvSpPr txBox="1"/>
          <p:nvPr userDrawn="1"/>
        </p:nvSpPr>
        <p:spPr>
          <a:xfrm>
            <a:off x="13026189" y="6439301"/>
            <a:ext cx="31290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579905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27384"/>
            <a:ext cx="12192000" cy="6336704"/>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dirty="0"/>
          </a:p>
        </p:txBody>
      </p:sp>
      <p:sp>
        <p:nvSpPr>
          <p:cNvPr id="9" name="Round Diagonal Corner Rectangle 1">
            <a:extLst>
              <a:ext uri="{FF2B5EF4-FFF2-40B4-BE49-F238E27FC236}">
                <a16:creationId xmlns:a16="http://schemas.microsoft.com/office/drawing/2014/main" id="{3F88AE3B-7175-C041-AAAD-12637C94CFDB}"/>
              </a:ext>
            </a:extLst>
          </p:cNvPr>
          <p:cNvSpPr/>
          <p:nvPr userDrawn="1"/>
        </p:nvSpPr>
        <p:spPr>
          <a:xfrm rot="16200000">
            <a:off x="1251736" y="1336494"/>
            <a:ext cx="4071888" cy="4944532"/>
          </a:xfrm>
          <a:prstGeom prst="round2Diag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5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1127448" y="2118083"/>
            <a:ext cx="4128459" cy="2952328"/>
          </a:xfrm>
          <a:prstGeom prst="rect">
            <a:avLst/>
          </a:prstGeom>
        </p:spPr>
        <p:txBody>
          <a:bodyPr>
            <a:noAutofit/>
          </a:bodyPr>
          <a:lstStyle>
            <a:lvl1pPr marL="0" indent="0" algn="l">
              <a:buFontTx/>
              <a:buNone/>
              <a:defRPr sz="1800" b="0">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7" name="TextBox 6">
            <a:extLst>
              <a:ext uri="{FF2B5EF4-FFF2-40B4-BE49-F238E27FC236}">
                <a16:creationId xmlns:a16="http://schemas.microsoft.com/office/drawing/2014/main" id="{745EB2F5-E211-E341-AB58-42AECA97C666}"/>
              </a:ext>
            </a:extLst>
          </p:cNvPr>
          <p:cNvSpPr txBox="1"/>
          <p:nvPr userDrawn="1"/>
        </p:nvSpPr>
        <p:spPr>
          <a:xfrm>
            <a:off x="13026189" y="6439301"/>
            <a:ext cx="31290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42218406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1"/>
            <a:ext cx="12192000" cy="6326709"/>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5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9" name="Round Diagonal Corner Rectangle 1">
            <a:extLst>
              <a:ext uri="{FF2B5EF4-FFF2-40B4-BE49-F238E27FC236}">
                <a16:creationId xmlns:a16="http://schemas.microsoft.com/office/drawing/2014/main" id="{84FC0CDD-8383-D347-AA8B-B45D50C06531}"/>
              </a:ext>
            </a:extLst>
          </p:cNvPr>
          <p:cNvSpPr/>
          <p:nvPr userDrawn="1"/>
        </p:nvSpPr>
        <p:spPr>
          <a:xfrm rot="16200000">
            <a:off x="1251736" y="1336494"/>
            <a:ext cx="4071888" cy="4944532"/>
          </a:xfrm>
          <a:prstGeom prst="round2Diag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911425" y="2348880"/>
            <a:ext cx="4128459" cy="3024336"/>
          </a:xfrm>
          <a:prstGeom prst="rect">
            <a:avLst/>
          </a:prstGeom>
        </p:spPr>
        <p:txBody>
          <a:bodyPr>
            <a:noAutofit/>
          </a:bodyPr>
          <a:lstStyle>
            <a:lvl1pPr marL="0" indent="0" algn="l">
              <a:buFontTx/>
              <a:buNone/>
              <a:defRPr sz="1800" b="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7" name="TextBox 6">
            <a:extLst>
              <a:ext uri="{FF2B5EF4-FFF2-40B4-BE49-F238E27FC236}">
                <a16:creationId xmlns:a16="http://schemas.microsoft.com/office/drawing/2014/main" id="{79630329-6122-484E-ADA4-5A38BAD4F037}"/>
              </a:ext>
            </a:extLst>
          </p:cNvPr>
          <p:cNvSpPr txBox="1"/>
          <p:nvPr userDrawn="1"/>
        </p:nvSpPr>
        <p:spPr>
          <a:xfrm>
            <a:off x="13026189" y="6439301"/>
            <a:ext cx="31290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27506293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p:nvPr>
        </p:nvSpPr>
        <p:spPr>
          <a:xfrm>
            <a:off x="3623735" y="2004538"/>
            <a:ext cx="4944532" cy="2648599"/>
          </a:xfrm>
          <a:prstGeom prst="rect">
            <a:avLst/>
          </a:prstGeom>
        </p:spPr>
        <p:txBody>
          <a:bodyPr>
            <a:noAutofit/>
          </a:bodyPr>
          <a:lstStyle>
            <a:lvl1pPr marL="0" indent="0" algn="l">
              <a:buFontTx/>
              <a:buNone/>
              <a:defRPr sz="1800" b="1">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20537618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5_Custom Layout">
    <p:bg>
      <p:bgPr>
        <a:solidFill>
          <a:srgbClr val="C3DDD7"/>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hasCustomPrompt="1"/>
          </p:nvPr>
        </p:nvSpPr>
        <p:spPr>
          <a:xfrm>
            <a:off x="3623734" y="2276873"/>
            <a:ext cx="4944532" cy="698745"/>
          </a:xfrm>
          <a:prstGeom prst="rect">
            <a:avLst/>
          </a:prstGeom>
        </p:spPr>
        <p:txBody>
          <a:bodyPr>
            <a:noAutofit/>
          </a:bodyPr>
          <a:lstStyle>
            <a:lvl1pPr marL="0" indent="0" algn="ctr">
              <a:buFontTx/>
              <a:buNone/>
              <a:defRPr sz="4000" b="1">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dirty="0"/>
              <a:t>Thank You</a:t>
            </a:r>
          </a:p>
        </p:txBody>
      </p:sp>
      <p:sp>
        <p:nvSpPr>
          <p:cNvPr id="12" name="TextBox 11">
            <a:extLst>
              <a:ext uri="{FF2B5EF4-FFF2-40B4-BE49-F238E27FC236}">
                <a16:creationId xmlns:a16="http://schemas.microsoft.com/office/drawing/2014/main" id="{1BD5E7FF-3B06-CE47-BAE2-8A738E6E3752}"/>
              </a:ext>
            </a:extLst>
          </p:cNvPr>
          <p:cNvSpPr txBox="1"/>
          <p:nvPr/>
        </p:nvSpPr>
        <p:spPr>
          <a:xfrm>
            <a:off x="4378171" y="4218572"/>
            <a:ext cx="3435658" cy="369332"/>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AU" sz="1800" b="0" i="0" kern="1200" spc="225" dirty="0">
                <a:solidFill>
                  <a:schemeClr val="bg1"/>
                </a:solidFill>
                <a:latin typeface="Arial" panose="020B0604020202020204" pitchFamily="34" charset="0"/>
                <a:ea typeface="Roboto light" pitchFamily="2" charset="0"/>
                <a:cs typeface="Arial" panose="020B0604020202020204" pitchFamily="34" charset="0"/>
              </a:rPr>
              <a:t>www.caritas.org.au</a:t>
            </a:r>
          </a:p>
        </p:txBody>
      </p:sp>
      <p:sp>
        <p:nvSpPr>
          <p:cNvPr id="10" name="Freeform: Shape 3">
            <a:extLst>
              <a:ext uri="{FF2B5EF4-FFF2-40B4-BE49-F238E27FC236}">
                <a16:creationId xmlns:a16="http://schemas.microsoft.com/office/drawing/2014/main" id="{F426E386-A88B-9643-8DBF-4D88CDF2CEDC}"/>
              </a:ext>
            </a:extLst>
          </p:cNvPr>
          <p:cNvSpPr/>
          <p:nvPr/>
        </p:nvSpPr>
        <p:spPr>
          <a:xfrm>
            <a:off x="4499638" y="2076410"/>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chemeClr val="bg1"/>
          </a:solidFill>
          <a:ln w="9525" cap="flat">
            <a:noFill/>
            <a:prstDash val="solid"/>
            <a:miter/>
          </a:ln>
        </p:spPr>
        <p:txBody>
          <a:bodyPr rtlCol="0" anchor="ctr"/>
          <a:lstStyle/>
          <a:p>
            <a:endParaRPr lang="en-AU"/>
          </a:p>
        </p:txBody>
      </p:sp>
      <p:pic>
        <p:nvPicPr>
          <p:cNvPr id="2" name="Picture 1">
            <a:extLst>
              <a:ext uri="{FF2B5EF4-FFF2-40B4-BE49-F238E27FC236}">
                <a16:creationId xmlns:a16="http://schemas.microsoft.com/office/drawing/2014/main" id="{D7391A73-72E7-9D48-BB43-16F1429F02A7}"/>
              </a:ext>
            </a:extLst>
          </p:cNvPr>
          <p:cNvPicPr>
            <a:picLocks noChangeAspect="1"/>
          </p:cNvPicPr>
          <p:nvPr/>
        </p:nvPicPr>
        <p:blipFill>
          <a:blip r:embed="rId2"/>
          <a:stretch>
            <a:fillRect/>
          </a:stretch>
        </p:blipFill>
        <p:spPr>
          <a:xfrm>
            <a:off x="4569096" y="3153669"/>
            <a:ext cx="3053808" cy="837935"/>
          </a:xfrm>
          <a:prstGeom prst="rect">
            <a:avLst/>
          </a:prstGeom>
        </p:spPr>
      </p:pic>
    </p:spTree>
    <p:extLst>
      <p:ext uri="{BB962C8B-B14F-4D97-AF65-F5344CB8AC3E}">
        <p14:creationId xmlns:p14="http://schemas.microsoft.com/office/powerpoint/2010/main" val="22883405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22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1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1440161"/>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rgbClr val="0C244C"/>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87142" y="-337599"/>
            <a:ext cx="1668969" cy="1668774"/>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581473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chemeClr val="bg1"/>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AD61DED6-6F59-4313-9750-39CDEA464BCF}"/>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111022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chemeClr val="bg1"/>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42EEBFC7-1BF6-4349-B248-522AAC0AE8C3}"/>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366034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3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2974999"/>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4" name="Title 1">
            <a:extLst>
              <a:ext uri="{FF2B5EF4-FFF2-40B4-BE49-F238E27FC236}">
                <a16:creationId xmlns:a16="http://schemas.microsoft.com/office/drawing/2014/main" id="{DB7B3968-B42F-264E-9858-F96AD0256636}"/>
              </a:ext>
            </a:extLst>
          </p:cNvPr>
          <p:cNvSpPr>
            <a:spLocks noGrp="1"/>
          </p:cNvSpPr>
          <p:nvPr>
            <p:ph type="ctrTitle" hasCustomPrompt="1"/>
          </p:nvPr>
        </p:nvSpPr>
        <p:spPr>
          <a:xfrm>
            <a:off x="408871" y="3256100"/>
            <a:ext cx="9144000" cy="1440160"/>
          </a:xfrm>
          <a:prstGeom prst="rect">
            <a:avLst/>
          </a:prstGeom>
        </p:spPr>
        <p:txBody>
          <a:bodyPr anchor="b"/>
          <a:lstStyle>
            <a:lvl1pPr algn="l">
              <a:defRPr sz="4000" b="1" cap="all" baseline="0">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0742315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2.emf"/><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bg object 17">
            <a:extLst>
              <a:ext uri="{FF2B5EF4-FFF2-40B4-BE49-F238E27FC236}">
                <a16:creationId xmlns:a16="http://schemas.microsoft.com/office/drawing/2014/main" id="{6242D198-E2DD-0341-A688-39C5FF3F8A86}"/>
              </a:ext>
            </a:extLst>
          </p:cNvPr>
          <p:cNvSpPr/>
          <p:nvPr/>
        </p:nvSpPr>
        <p:spPr>
          <a:xfrm>
            <a:off x="0" y="6309322"/>
            <a:ext cx="12192000" cy="548679"/>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dirty="0"/>
          </a:p>
        </p:txBody>
      </p:sp>
      <p:pic>
        <p:nvPicPr>
          <p:cNvPr id="3" name="Picture 2">
            <a:extLst>
              <a:ext uri="{FF2B5EF4-FFF2-40B4-BE49-F238E27FC236}">
                <a16:creationId xmlns:a16="http://schemas.microsoft.com/office/drawing/2014/main" id="{883246BC-366E-CA46-8DD2-A93F93232E15}"/>
              </a:ext>
            </a:extLst>
          </p:cNvPr>
          <p:cNvPicPr>
            <a:picLocks noChangeAspect="1"/>
          </p:cNvPicPr>
          <p:nvPr/>
        </p:nvPicPr>
        <p:blipFill>
          <a:blip r:embed="rId60"/>
          <a:stretch>
            <a:fillRect/>
          </a:stretch>
        </p:blipFill>
        <p:spPr>
          <a:xfrm>
            <a:off x="10848528" y="6414549"/>
            <a:ext cx="1138684" cy="338223"/>
          </a:xfrm>
          <a:prstGeom prst="rect">
            <a:avLst/>
          </a:prstGeom>
        </p:spPr>
      </p:pic>
      <p:sp>
        <p:nvSpPr>
          <p:cNvPr id="4" name="bg object 17">
            <a:extLst>
              <a:ext uri="{FF2B5EF4-FFF2-40B4-BE49-F238E27FC236}">
                <a16:creationId xmlns:a16="http://schemas.microsoft.com/office/drawing/2014/main" id="{5CEE8032-5385-D94F-965F-00187829DB18}"/>
              </a:ext>
            </a:extLst>
          </p:cNvPr>
          <p:cNvSpPr/>
          <p:nvPr userDrawn="1"/>
        </p:nvSpPr>
        <p:spPr>
          <a:xfrm>
            <a:off x="0" y="6237312"/>
            <a:ext cx="12192000" cy="620693"/>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dirty="0"/>
          </a:p>
        </p:txBody>
      </p:sp>
      <p:pic>
        <p:nvPicPr>
          <p:cNvPr id="5" name="Picture 4">
            <a:extLst>
              <a:ext uri="{FF2B5EF4-FFF2-40B4-BE49-F238E27FC236}">
                <a16:creationId xmlns:a16="http://schemas.microsoft.com/office/drawing/2014/main" id="{2D4C7B6A-48AC-2145-8341-AE54C36320F8}"/>
              </a:ext>
            </a:extLst>
          </p:cNvPr>
          <p:cNvPicPr>
            <a:picLocks noChangeAspect="1"/>
          </p:cNvPicPr>
          <p:nvPr userDrawn="1"/>
        </p:nvPicPr>
        <p:blipFill>
          <a:blip r:embed="rId61"/>
          <a:stretch>
            <a:fillRect/>
          </a:stretch>
        </p:blipFill>
        <p:spPr>
          <a:xfrm>
            <a:off x="10776520" y="6378546"/>
            <a:ext cx="1210692" cy="359611"/>
          </a:xfrm>
          <a:prstGeom prst="rect">
            <a:avLst/>
          </a:prstGeom>
        </p:spPr>
      </p:pic>
    </p:spTree>
    <p:extLst>
      <p:ext uri="{BB962C8B-B14F-4D97-AF65-F5344CB8AC3E}">
        <p14:creationId xmlns:p14="http://schemas.microsoft.com/office/powerpoint/2010/main" val="746531459"/>
      </p:ext>
    </p:extLst>
  </p:cSld>
  <p:clrMap bg1="lt1" tx1="dk1" bg2="lt2" tx2="dk2" accent1="accent1" accent2="accent2" accent3="accent3" accent4="accent4" accent5="accent5" accent6="accent6" hlink="hlink" folHlink="folHlink"/>
  <p:sldLayoutIdLst>
    <p:sldLayoutId id="2147483758" r:id="rId1"/>
    <p:sldLayoutId id="2147483765" r:id="rId2"/>
    <p:sldLayoutId id="2147483759" r:id="rId3"/>
    <p:sldLayoutId id="2147483766" r:id="rId4"/>
    <p:sldLayoutId id="2147483760" r:id="rId5"/>
    <p:sldLayoutId id="2147483761" r:id="rId6"/>
    <p:sldLayoutId id="2147483762" r:id="rId7"/>
    <p:sldLayoutId id="2147483763" r:id="rId8"/>
    <p:sldLayoutId id="2147483764"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 id="2147483783" r:id="rId26"/>
    <p:sldLayoutId id="2147483784" r:id="rId27"/>
    <p:sldLayoutId id="2147483785" r:id="rId28"/>
    <p:sldLayoutId id="2147483786" r:id="rId29"/>
    <p:sldLayoutId id="2147483787" r:id="rId30"/>
    <p:sldLayoutId id="2147483788" r:id="rId31"/>
    <p:sldLayoutId id="2147483789" r:id="rId32"/>
    <p:sldLayoutId id="2147483790" r:id="rId33"/>
    <p:sldLayoutId id="2147483791" r:id="rId34"/>
    <p:sldLayoutId id="2147483792" r:id="rId35"/>
    <p:sldLayoutId id="2147483793" r:id="rId36"/>
    <p:sldLayoutId id="2147483794" r:id="rId37"/>
    <p:sldLayoutId id="2147483795" r:id="rId38"/>
    <p:sldLayoutId id="2147483796" r:id="rId39"/>
    <p:sldLayoutId id="2147483797" r:id="rId40"/>
    <p:sldLayoutId id="2147483798" r:id="rId41"/>
    <p:sldLayoutId id="2147483799" r:id="rId42"/>
    <p:sldLayoutId id="2147483800" r:id="rId43"/>
    <p:sldLayoutId id="2147483801" r:id="rId44"/>
    <p:sldLayoutId id="2147483802" r:id="rId45"/>
    <p:sldLayoutId id="2147483803" r:id="rId46"/>
    <p:sldLayoutId id="2147483804" r:id="rId47"/>
    <p:sldLayoutId id="2147483805" r:id="rId48"/>
    <p:sldLayoutId id="2147483806" r:id="rId49"/>
    <p:sldLayoutId id="2147483807" r:id="rId50"/>
    <p:sldLayoutId id="2147483808" r:id="rId51"/>
    <p:sldLayoutId id="2147483809" r:id="rId52"/>
    <p:sldLayoutId id="2147483810" r:id="rId53"/>
    <p:sldLayoutId id="2147483811" r:id="rId54"/>
    <p:sldLayoutId id="2147483812" r:id="rId55"/>
    <p:sldLayoutId id="2147483813" r:id="rId56"/>
    <p:sldLayoutId id="2147483814" r:id="rId57"/>
    <p:sldLayoutId id="2147483815" r:id="rId5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caritas.org.au/learn/cst-toolki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aritas.org.au/complaints/" TargetMode="External"/><Relationship Id="rId7" Type="http://schemas.openxmlformats.org/officeDocument/2006/relationships/image" Target="../media/image19.png"/><Relationship Id="rId2" Type="http://schemas.openxmlformats.org/officeDocument/2006/relationships/hyperlink" Target="https://www.caritas.org.au/media/tfmizott/caritas-australia-code-of-conduct.pdf" TargetMode="External"/><Relationship Id="rId1" Type="http://schemas.openxmlformats.org/officeDocument/2006/relationships/slideLayout" Target="../slideLayouts/slideLayout6.xml"/><Relationship Id="rId6" Type="http://schemas.openxmlformats.org/officeDocument/2006/relationships/hyperlink" Target="http://www.caritas.org.au/sign-up/education/" TargetMode="External"/><Relationship Id="rId5" Type="http://schemas.openxmlformats.org/officeDocument/2006/relationships/hyperlink" Target="https://www.caritas.org.au/resources/school-resources/" TargetMode="External"/><Relationship Id="rId4" Type="http://schemas.openxmlformats.org/officeDocument/2006/relationships/hyperlink" Target="mailto:education@caritas.org.a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89E16-1852-4190-9D36-8CC10221FFC8}"/>
              </a:ext>
            </a:extLst>
          </p:cNvPr>
          <p:cNvSpPr>
            <a:spLocks noGrp="1"/>
          </p:cNvSpPr>
          <p:nvPr>
            <p:ph type="ctrTitle"/>
          </p:nvPr>
        </p:nvSpPr>
        <p:spPr>
          <a:xfrm>
            <a:off x="263352" y="-99391"/>
            <a:ext cx="9144000" cy="1440160"/>
          </a:xfrm>
        </p:spPr>
        <p:txBody>
          <a:bodyPr/>
          <a:lstStyle/>
          <a:p>
            <a:r>
              <a:rPr lang="en-AU" dirty="0"/>
              <a:t>Key Principles of </a:t>
            </a:r>
            <a:br>
              <a:rPr lang="en-AU" dirty="0"/>
            </a:br>
            <a:r>
              <a:rPr lang="en-AU" dirty="0"/>
              <a:t>catholic social teaching</a:t>
            </a:r>
          </a:p>
        </p:txBody>
      </p:sp>
      <p:pic>
        <p:nvPicPr>
          <p:cNvPr id="9" name="Picture Placeholder 8">
            <a:extLst>
              <a:ext uri="{FF2B5EF4-FFF2-40B4-BE49-F238E27FC236}">
                <a16:creationId xmlns:a16="http://schemas.microsoft.com/office/drawing/2014/main" id="{D23F10CE-D333-4EAD-8107-B53F721FB976}"/>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r="-130"/>
          <a:stretch/>
        </p:blipFill>
        <p:spPr>
          <a:xfrm>
            <a:off x="0" y="1412650"/>
            <a:ext cx="12192000" cy="4824661"/>
          </a:xfrm>
        </p:spPr>
      </p:pic>
      <p:sp>
        <p:nvSpPr>
          <p:cNvPr id="3" name="Rectangle 2">
            <a:extLst>
              <a:ext uri="{FF2B5EF4-FFF2-40B4-BE49-F238E27FC236}">
                <a16:creationId xmlns:a16="http://schemas.microsoft.com/office/drawing/2014/main" id="{6BFE23C4-77CF-4558-B73C-15AF5FD71248}"/>
              </a:ext>
            </a:extLst>
          </p:cNvPr>
          <p:cNvSpPr/>
          <p:nvPr/>
        </p:nvSpPr>
        <p:spPr>
          <a:xfrm>
            <a:off x="0" y="6273290"/>
            <a:ext cx="6096000" cy="246221"/>
          </a:xfrm>
          <a:prstGeom prst="rect">
            <a:avLst/>
          </a:prstGeom>
        </p:spPr>
        <p:txBody>
          <a:bodyPr>
            <a:spAutoFit/>
          </a:bodyPr>
          <a:lstStyle/>
          <a:p>
            <a:r>
              <a:rPr lang="en-AU" sz="1000" dirty="0">
                <a:solidFill>
                  <a:schemeClr val="bg1"/>
                </a:solidFill>
                <a:latin typeface="Arial" panose="020B0604020202020204" pitchFamily="34" charset="0"/>
              </a:rPr>
              <a:t>Rosalie outside her home in </a:t>
            </a:r>
            <a:r>
              <a:rPr lang="en-AU" sz="1000" dirty="0" err="1">
                <a:solidFill>
                  <a:schemeClr val="bg1"/>
                </a:solidFill>
                <a:latin typeface="Arial" panose="020B0604020202020204" pitchFamily="34" charset="0"/>
              </a:rPr>
              <a:t>Bukavu</a:t>
            </a:r>
            <a:r>
              <a:rPr lang="en-AU" sz="1000" dirty="0">
                <a:solidFill>
                  <a:schemeClr val="bg1"/>
                </a:solidFill>
                <a:latin typeface="Arial" panose="020B0604020202020204" pitchFamily="34" charset="0"/>
              </a:rPr>
              <a:t>, eastern Democratic Republic of Congo. </a:t>
            </a:r>
            <a:r>
              <a:rPr lang="en-US" sz="1000" dirty="0">
                <a:solidFill>
                  <a:schemeClr val="bg1"/>
                </a:solidFill>
                <a:latin typeface="Arial" panose="020B0604020202020204" pitchFamily="34" charset="0"/>
              </a:rPr>
              <a:t>Photo: Arlette </a:t>
            </a:r>
            <a:r>
              <a:rPr lang="en-US" sz="1000" dirty="0" err="1">
                <a:solidFill>
                  <a:schemeClr val="bg1"/>
                </a:solidFill>
                <a:latin typeface="Arial" panose="020B0604020202020204" pitchFamily="34" charset="0"/>
              </a:rPr>
              <a:t>Bashiz</a:t>
            </a:r>
            <a:endParaRPr lang="en-AU" sz="1000" dirty="0">
              <a:solidFill>
                <a:schemeClr val="bg1"/>
              </a:solidFill>
            </a:endParaRPr>
          </a:p>
        </p:txBody>
      </p:sp>
    </p:spTree>
    <p:extLst>
      <p:ext uri="{BB962C8B-B14F-4D97-AF65-F5344CB8AC3E}">
        <p14:creationId xmlns:p14="http://schemas.microsoft.com/office/powerpoint/2010/main" val="1503382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16C4-87B5-4DE6-A732-E19456A59AC3}"/>
              </a:ext>
            </a:extLst>
          </p:cNvPr>
          <p:cNvSpPr>
            <a:spLocks noGrp="1"/>
          </p:cNvSpPr>
          <p:nvPr>
            <p:ph type="ctrTitle"/>
          </p:nvPr>
        </p:nvSpPr>
        <p:spPr>
          <a:xfrm>
            <a:off x="462319" y="-394572"/>
            <a:ext cx="10079618" cy="1440160"/>
          </a:xfrm>
        </p:spPr>
        <p:txBody>
          <a:bodyPr/>
          <a:lstStyle/>
          <a:p>
            <a:r>
              <a:rPr lang="en-AU" sz="3600" dirty="0"/>
              <a:t>CARE FOR OUR COMMON HOME</a:t>
            </a:r>
          </a:p>
        </p:txBody>
      </p:sp>
      <p:sp>
        <p:nvSpPr>
          <p:cNvPr id="4" name="Rectangle 3">
            <a:extLst>
              <a:ext uri="{FF2B5EF4-FFF2-40B4-BE49-F238E27FC236}">
                <a16:creationId xmlns:a16="http://schemas.microsoft.com/office/drawing/2014/main" id="{D12E4C19-FE9E-4A5A-B2F9-A3544D1BBEDE}"/>
              </a:ext>
            </a:extLst>
          </p:cNvPr>
          <p:cNvSpPr/>
          <p:nvPr/>
        </p:nvSpPr>
        <p:spPr>
          <a:xfrm>
            <a:off x="5568529" y="1721468"/>
            <a:ext cx="6407359" cy="4208844"/>
          </a:xfrm>
          <a:prstGeom prst="rect">
            <a:avLst/>
          </a:prstGeom>
        </p:spPr>
        <p:txBody>
          <a:bodyPr wrap="square">
            <a:spAutoFit/>
          </a:bodyPr>
          <a:lstStyle/>
          <a:p>
            <a:pPr marL="342900" lvl="0" indent="-342900">
              <a:spcBef>
                <a:spcPts val="100"/>
              </a:spcBef>
              <a:spcAft>
                <a:spcPts val="1800"/>
              </a:spcAft>
              <a:buFont typeface="Arial" panose="020B0604020202020204" pitchFamily="34" charset="0"/>
              <a:buChar char="•"/>
              <a:defRPr/>
            </a:pPr>
            <a:r>
              <a:rPr lang="en-AU" sz="2000" dirty="0"/>
              <a:t>As Christians we believe that the whole universe was created by God. We are part of creation, connected to all beings.</a:t>
            </a:r>
          </a:p>
          <a:p>
            <a:pPr marL="342900" lvl="0" indent="-342900">
              <a:spcBef>
                <a:spcPts val="100"/>
              </a:spcBef>
              <a:spcAft>
                <a:spcPts val="1800"/>
              </a:spcAft>
              <a:buFont typeface="Arial" panose="020B0604020202020204" pitchFamily="34" charset="0"/>
              <a:buChar char="•"/>
              <a:defRPr/>
            </a:pPr>
            <a:r>
              <a:rPr lang="en-AU" sz="2000" dirty="0"/>
              <a:t>Furthermore, we have been entrusted by God with the responsibility of caring for all creation.</a:t>
            </a:r>
          </a:p>
          <a:p>
            <a:pPr marL="342900" lvl="0" indent="-342900">
              <a:spcBef>
                <a:spcPts val="100"/>
              </a:spcBef>
              <a:spcAft>
                <a:spcPts val="1800"/>
              </a:spcAft>
              <a:buFont typeface="Arial" panose="020B0604020202020204" pitchFamily="34" charset="0"/>
              <a:buChar char="•"/>
              <a:defRPr/>
            </a:pPr>
            <a:r>
              <a:rPr lang="en-AU" sz="2000" dirty="0"/>
              <a:t>As stewards of creation, we must respect, care for and share all gifts God has given us – including animals, land, the environment, our own personal talents and other resources. </a:t>
            </a:r>
          </a:p>
          <a:p>
            <a:pPr marL="342900" lvl="0" indent="-342900">
              <a:spcBef>
                <a:spcPts val="100"/>
              </a:spcBef>
              <a:spcAft>
                <a:spcPts val="1800"/>
              </a:spcAft>
              <a:buFont typeface="Arial" panose="020B0604020202020204" pitchFamily="34" charset="0"/>
              <a:buChar char="•"/>
              <a:defRPr/>
            </a:pPr>
            <a:r>
              <a:rPr lang="en-AU" sz="2000" dirty="0"/>
              <a:t>We must care for our common home responsibly, as true stewards rather than consumers. </a:t>
            </a:r>
          </a:p>
        </p:txBody>
      </p:sp>
      <p:sp>
        <p:nvSpPr>
          <p:cNvPr id="30" name="Round Diagonal Corner Rectangle 1">
            <a:extLst>
              <a:ext uri="{FF2B5EF4-FFF2-40B4-BE49-F238E27FC236}">
                <a16:creationId xmlns:a16="http://schemas.microsoft.com/office/drawing/2014/main" id="{4AB676B7-71FA-44C7-B568-90357B0E2F30}"/>
              </a:ext>
            </a:extLst>
          </p:cNvPr>
          <p:cNvSpPr/>
          <p:nvPr/>
        </p:nvSpPr>
        <p:spPr>
          <a:xfrm>
            <a:off x="479375" y="1556792"/>
            <a:ext cx="4725193" cy="4536503"/>
          </a:xfrm>
          <a:prstGeom prst="round2DiagRect">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100" dirty="0">
              <a:solidFill>
                <a:srgbClr val="0C244C"/>
              </a:solidFill>
              <a:latin typeface="Garamond" panose="02020404030301010803" pitchFamily="18" charset="0"/>
            </a:endParaRPr>
          </a:p>
          <a:p>
            <a:pPr algn="ctr"/>
            <a:r>
              <a:rPr lang="en-AU" sz="2200" dirty="0">
                <a:solidFill>
                  <a:srgbClr val="0C244C"/>
                </a:solidFill>
                <a:latin typeface="Garamond" panose="02020404030301010803" pitchFamily="18" charset="0"/>
              </a:rPr>
              <a:t>“We are faced not with two separate crises, one environmental and the other social, but rather with one complex crisis which is both social and environmental. Strategies for a solution demand an integrated approach to combating poverty, restoring dignity to the excluded, and at the same time protecting nature.”</a:t>
            </a:r>
          </a:p>
          <a:p>
            <a:pPr algn="ctr"/>
            <a:endParaRPr lang="en-AU" sz="1400" i="1" dirty="0">
              <a:solidFill>
                <a:srgbClr val="0C244C"/>
              </a:solidFill>
              <a:latin typeface="Garamond" panose="02020404030301010803" pitchFamily="18" charset="0"/>
            </a:endParaRPr>
          </a:p>
          <a:p>
            <a:pPr algn="ctr"/>
            <a:r>
              <a:rPr lang="en-AU" sz="1400" dirty="0">
                <a:solidFill>
                  <a:srgbClr val="0C244C"/>
                </a:solidFill>
                <a:latin typeface="Garamond" panose="02020404030301010803" pitchFamily="18" charset="0"/>
              </a:rPr>
              <a:t>Pope Francis</a:t>
            </a:r>
            <a:r>
              <a:rPr lang="en-AU" sz="1400" i="1" dirty="0">
                <a:solidFill>
                  <a:srgbClr val="0C244C"/>
                </a:solidFill>
                <a:latin typeface="Garamond" panose="02020404030301010803" pitchFamily="18" charset="0"/>
              </a:rPr>
              <a:t>, </a:t>
            </a:r>
            <a:r>
              <a:rPr lang="en-AU" sz="1400" i="1" dirty="0" err="1">
                <a:solidFill>
                  <a:srgbClr val="0C244C"/>
                </a:solidFill>
                <a:latin typeface="Garamond" panose="02020404030301010803" pitchFamily="18" charset="0"/>
              </a:rPr>
              <a:t>Laudato</a:t>
            </a:r>
            <a:r>
              <a:rPr lang="en-AU" sz="1400" i="1" dirty="0">
                <a:solidFill>
                  <a:srgbClr val="0C244C"/>
                </a:solidFill>
                <a:latin typeface="Garamond" panose="02020404030301010803" pitchFamily="18" charset="0"/>
              </a:rPr>
              <a:t> Si’ </a:t>
            </a:r>
            <a:r>
              <a:rPr lang="en-AU" sz="1400" dirty="0">
                <a:solidFill>
                  <a:srgbClr val="0C244C"/>
                </a:solidFill>
                <a:latin typeface="Garamond" panose="02020404030301010803" pitchFamily="18" charset="0"/>
              </a:rPr>
              <a:t>n 139</a:t>
            </a:r>
          </a:p>
        </p:txBody>
      </p:sp>
      <p:pic>
        <p:nvPicPr>
          <p:cNvPr id="5" name="Graphic 4">
            <a:extLst>
              <a:ext uri="{FF2B5EF4-FFF2-40B4-BE49-F238E27FC236}">
                <a16:creationId xmlns:a16="http://schemas.microsoft.com/office/drawing/2014/main" id="{0CAE66F8-C2C4-4E28-A0F5-9EB3151448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84232" y="325508"/>
            <a:ext cx="797253" cy="797253"/>
          </a:xfrm>
          <a:prstGeom prst="rect">
            <a:avLst/>
          </a:prstGeom>
        </p:spPr>
      </p:pic>
      <p:sp>
        <p:nvSpPr>
          <p:cNvPr id="6" name="Freeform: Shape 5">
            <a:extLst>
              <a:ext uri="{FF2B5EF4-FFF2-40B4-BE49-F238E27FC236}">
                <a16:creationId xmlns:a16="http://schemas.microsoft.com/office/drawing/2014/main" id="{6D548147-D055-4005-A778-EFDF01033665}"/>
              </a:ext>
            </a:extLst>
          </p:cNvPr>
          <p:cNvSpPr/>
          <p:nvPr/>
        </p:nvSpPr>
        <p:spPr>
          <a:xfrm>
            <a:off x="843337" y="1740673"/>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rgbClr val="D86075"/>
          </a:solidFill>
          <a:ln w="952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7" name="Freeform: Shape 6">
            <a:extLst>
              <a:ext uri="{FF2B5EF4-FFF2-40B4-BE49-F238E27FC236}">
                <a16:creationId xmlns:a16="http://schemas.microsoft.com/office/drawing/2014/main" id="{F01585DE-C617-4E39-B982-E2CE1DC70750}"/>
              </a:ext>
            </a:extLst>
          </p:cNvPr>
          <p:cNvSpPr/>
          <p:nvPr/>
        </p:nvSpPr>
        <p:spPr>
          <a:xfrm>
            <a:off x="4727848" y="5495138"/>
            <a:ext cx="180975" cy="180975"/>
          </a:xfrm>
          <a:custGeom>
            <a:avLst/>
            <a:gdLst>
              <a:gd name="connsiteX0" fmla="*/ 121539 w 180975"/>
              <a:gd name="connsiteY0" fmla="*/ 20670 h 180975"/>
              <a:gd name="connsiteX1" fmla="*/ 121539 w 180975"/>
              <a:gd name="connsiteY1" fmla="*/ 107824 h 180975"/>
              <a:gd name="connsiteX2" fmla="*/ 107918 w 180975"/>
              <a:gd name="connsiteY2" fmla="*/ 121445 h 180975"/>
              <a:gd name="connsiteX3" fmla="*/ 20764 w 180975"/>
              <a:gd name="connsiteY3" fmla="*/ 121445 h 180975"/>
              <a:gd name="connsiteX4" fmla="*/ 7144 w 180975"/>
              <a:gd name="connsiteY4" fmla="*/ 135066 h 180975"/>
              <a:gd name="connsiteX5" fmla="*/ 7144 w 180975"/>
              <a:gd name="connsiteY5" fmla="*/ 165831 h 180975"/>
              <a:gd name="connsiteX6" fmla="*/ 20764 w 180975"/>
              <a:gd name="connsiteY6" fmla="*/ 179452 h 180975"/>
              <a:gd name="connsiteX7" fmla="*/ 121539 w 180975"/>
              <a:gd name="connsiteY7" fmla="*/ 179452 h 180975"/>
              <a:gd name="connsiteX8" fmla="*/ 165925 w 180975"/>
              <a:gd name="connsiteY8" fmla="*/ 179452 h 180975"/>
              <a:gd name="connsiteX9" fmla="*/ 179546 w 180975"/>
              <a:gd name="connsiteY9" fmla="*/ 165831 h 180975"/>
              <a:gd name="connsiteX10" fmla="*/ 179546 w 180975"/>
              <a:gd name="connsiteY10" fmla="*/ 121540 h 180975"/>
              <a:gd name="connsiteX11" fmla="*/ 179546 w 180975"/>
              <a:gd name="connsiteY11" fmla="*/ 20766 h 180975"/>
              <a:gd name="connsiteX12" fmla="*/ 165925 w 180975"/>
              <a:gd name="connsiteY12" fmla="*/ 7145 h 180975"/>
              <a:gd name="connsiteX13" fmla="*/ 135160 w 180975"/>
              <a:gd name="connsiteY13" fmla="*/ 7145 h 180975"/>
              <a:gd name="connsiteX14" fmla="*/ 121539 w 180975"/>
              <a:gd name="connsiteY14" fmla="*/ 2067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75" h="180975">
                <a:moveTo>
                  <a:pt x="121539" y="20670"/>
                </a:moveTo>
                <a:lnTo>
                  <a:pt x="121539" y="107824"/>
                </a:lnTo>
                <a:cubicBezTo>
                  <a:pt x="121539" y="115349"/>
                  <a:pt x="115443" y="121445"/>
                  <a:pt x="107918" y="121445"/>
                </a:cubicBezTo>
                <a:lnTo>
                  <a:pt x="20764" y="121445"/>
                </a:lnTo>
                <a:cubicBezTo>
                  <a:pt x="13240" y="121445"/>
                  <a:pt x="7144" y="127541"/>
                  <a:pt x="7144" y="135066"/>
                </a:cubicBezTo>
                <a:lnTo>
                  <a:pt x="7144" y="165831"/>
                </a:lnTo>
                <a:cubicBezTo>
                  <a:pt x="7144" y="173356"/>
                  <a:pt x="13240" y="179452"/>
                  <a:pt x="20764" y="179452"/>
                </a:cubicBezTo>
                <a:lnTo>
                  <a:pt x="121539" y="179452"/>
                </a:lnTo>
                <a:lnTo>
                  <a:pt x="165925" y="179452"/>
                </a:lnTo>
                <a:cubicBezTo>
                  <a:pt x="173450" y="179452"/>
                  <a:pt x="179546" y="173356"/>
                  <a:pt x="179546" y="165831"/>
                </a:cubicBezTo>
                <a:lnTo>
                  <a:pt x="179546" y="121540"/>
                </a:lnTo>
                <a:lnTo>
                  <a:pt x="179546" y="20766"/>
                </a:lnTo>
                <a:cubicBezTo>
                  <a:pt x="179546" y="13241"/>
                  <a:pt x="173450" y="7145"/>
                  <a:pt x="165925" y="7145"/>
                </a:cubicBezTo>
                <a:lnTo>
                  <a:pt x="135160" y="7145"/>
                </a:lnTo>
                <a:cubicBezTo>
                  <a:pt x="127635" y="7050"/>
                  <a:pt x="121539" y="13146"/>
                  <a:pt x="121539" y="20670"/>
                </a:cubicBezTo>
                <a:close/>
              </a:path>
            </a:pathLst>
          </a:custGeom>
          <a:solidFill>
            <a:srgbClr val="D86075"/>
          </a:solidFill>
          <a:ln w="952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dirty="0"/>
          </a:p>
        </p:txBody>
      </p:sp>
    </p:spTree>
    <p:extLst>
      <p:ext uri="{BB962C8B-B14F-4D97-AF65-F5344CB8AC3E}">
        <p14:creationId xmlns:p14="http://schemas.microsoft.com/office/powerpoint/2010/main" val="3454200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1">
            <a:extLst>
              <a:ext uri="{FF2B5EF4-FFF2-40B4-BE49-F238E27FC236}">
                <a16:creationId xmlns:a16="http://schemas.microsoft.com/office/drawing/2014/main" id="{8E40352A-14EF-465E-80A3-A42C28C50CD5}"/>
              </a:ext>
            </a:extLst>
          </p:cNvPr>
          <p:cNvSpPr/>
          <p:nvPr/>
        </p:nvSpPr>
        <p:spPr>
          <a:xfrm>
            <a:off x="6330332" y="1788495"/>
            <a:ext cx="5112568" cy="863515"/>
          </a:xfrm>
          <a:prstGeom prst="round2DiagRect">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100" dirty="0">
              <a:solidFill>
                <a:srgbClr val="0C244C"/>
              </a:solidFill>
              <a:latin typeface="Garamond" panose="02020404030301010803" pitchFamily="18" charset="0"/>
            </a:endParaRPr>
          </a:p>
        </p:txBody>
      </p:sp>
      <p:sp>
        <p:nvSpPr>
          <p:cNvPr id="2" name="Title 1">
            <a:extLst>
              <a:ext uri="{FF2B5EF4-FFF2-40B4-BE49-F238E27FC236}">
                <a16:creationId xmlns:a16="http://schemas.microsoft.com/office/drawing/2014/main" id="{5BDF16C4-87B5-4DE6-A732-E19456A59AC3}"/>
              </a:ext>
            </a:extLst>
          </p:cNvPr>
          <p:cNvSpPr>
            <a:spLocks noGrp="1"/>
          </p:cNvSpPr>
          <p:nvPr>
            <p:ph type="ctrTitle"/>
          </p:nvPr>
        </p:nvSpPr>
        <p:spPr>
          <a:xfrm>
            <a:off x="462319" y="-1"/>
            <a:ext cx="10079618" cy="1484785"/>
          </a:xfrm>
        </p:spPr>
        <p:txBody>
          <a:bodyPr anchor="ctr"/>
          <a:lstStyle/>
          <a:p>
            <a:r>
              <a:rPr lang="en-AU" sz="3600" dirty="0"/>
              <a:t>Learn more</a:t>
            </a:r>
          </a:p>
        </p:txBody>
      </p:sp>
      <p:sp>
        <p:nvSpPr>
          <p:cNvPr id="4" name="Rectangle 3">
            <a:extLst>
              <a:ext uri="{FF2B5EF4-FFF2-40B4-BE49-F238E27FC236}">
                <a16:creationId xmlns:a16="http://schemas.microsoft.com/office/drawing/2014/main" id="{D12E4C19-FE9E-4A5A-B2F9-A3544D1BBEDE}"/>
              </a:ext>
            </a:extLst>
          </p:cNvPr>
          <p:cNvSpPr/>
          <p:nvPr/>
        </p:nvSpPr>
        <p:spPr>
          <a:xfrm>
            <a:off x="389560" y="1844824"/>
            <a:ext cx="5112568" cy="3657411"/>
          </a:xfrm>
          <a:prstGeom prst="rect">
            <a:avLst/>
          </a:prstGeom>
        </p:spPr>
        <p:txBody>
          <a:bodyPr wrap="square">
            <a:spAutoFit/>
          </a:bodyPr>
          <a:lstStyle/>
          <a:p>
            <a:pPr lvl="0">
              <a:spcBef>
                <a:spcPts val="100"/>
              </a:spcBef>
              <a:spcAft>
                <a:spcPts val="1800"/>
              </a:spcAft>
              <a:defRPr/>
            </a:pPr>
            <a:r>
              <a:rPr lang="en-AU" sz="2000" dirty="0"/>
              <a:t>Learn more using our Catholic Social Teaching Online Toolkit which includes a video, learning sequence and accompanying resources for reach principle. </a:t>
            </a:r>
          </a:p>
          <a:p>
            <a:pPr lvl="0">
              <a:spcBef>
                <a:spcPts val="100"/>
              </a:spcBef>
              <a:spcAft>
                <a:spcPts val="1800"/>
              </a:spcAft>
              <a:defRPr/>
            </a:pPr>
            <a:r>
              <a:rPr lang="en-AU" sz="2000" dirty="0"/>
              <a:t>The toolkit provides students with an in-depth understanding of the Catholic Social Teaching principles using a </a:t>
            </a:r>
            <a:r>
              <a:rPr lang="en-AU" sz="2000" i="1" dirty="0"/>
              <a:t>See, Judge, Act and Pray </a:t>
            </a:r>
            <a:r>
              <a:rPr lang="en-AU" sz="2000" dirty="0"/>
              <a:t>model.</a:t>
            </a:r>
          </a:p>
          <a:p>
            <a:pPr lvl="0">
              <a:spcBef>
                <a:spcPts val="100"/>
              </a:spcBef>
              <a:spcAft>
                <a:spcPts val="1800"/>
              </a:spcAft>
              <a:defRPr/>
            </a:pPr>
            <a:endParaRPr lang="en-AU" sz="2000" dirty="0"/>
          </a:p>
        </p:txBody>
      </p:sp>
      <p:pic>
        <p:nvPicPr>
          <p:cNvPr id="5" name="Picture 4">
            <a:extLst>
              <a:ext uri="{FF2B5EF4-FFF2-40B4-BE49-F238E27FC236}">
                <a16:creationId xmlns:a16="http://schemas.microsoft.com/office/drawing/2014/main" id="{1731EC52-BD33-429A-A332-55343B1D9996}"/>
              </a:ext>
            </a:extLst>
          </p:cNvPr>
          <p:cNvPicPr>
            <a:picLocks noChangeAspect="1"/>
          </p:cNvPicPr>
          <p:nvPr/>
        </p:nvPicPr>
        <p:blipFill rotWithShape="1">
          <a:blip r:embed="rId3"/>
          <a:srcRect l="13180" t="15382" r="17795" b="17563"/>
          <a:stretch/>
        </p:blipFill>
        <p:spPr>
          <a:xfrm>
            <a:off x="6023992" y="2924944"/>
            <a:ext cx="5904657" cy="3024336"/>
          </a:xfrm>
          <a:prstGeom prst="rect">
            <a:avLst/>
          </a:prstGeom>
        </p:spPr>
      </p:pic>
      <p:sp>
        <p:nvSpPr>
          <p:cNvPr id="6" name="Rectangle 5">
            <a:extLst>
              <a:ext uri="{FF2B5EF4-FFF2-40B4-BE49-F238E27FC236}">
                <a16:creationId xmlns:a16="http://schemas.microsoft.com/office/drawing/2014/main" id="{94017D21-E1C3-4928-BE75-928F6A46DF9E}"/>
              </a:ext>
            </a:extLst>
          </p:cNvPr>
          <p:cNvSpPr/>
          <p:nvPr/>
        </p:nvSpPr>
        <p:spPr>
          <a:xfrm>
            <a:off x="6594322" y="2020198"/>
            <a:ext cx="4584588" cy="400110"/>
          </a:xfrm>
          <a:prstGeom prst="rect">
            <a:avLst/>
          </a:prstGeom>
        </p:spPr>
        <p:txBody>
          <a:bodyPr wrap="none">
            <a:spAutoFit/>
          </a:bodyPr>
          <a:lstStyle/>
          <a:p>
            <a:pPr algn="ctr"/>
            <a:r>
              <a:rPr lang="en-US" sz="2000" dirty="0">
                <a:solidFill>
                  <a:srgbClr val="0C244C"/>
                </a:solidFill>
                <a:hlinkClick r:id="rId4"/>
              </a:rPr>
              <a:t>Catholic Social Teaching Online Toolkit</a:t>
            </a:r>
            <a:endParaRPr lang="en-AU" sz="2000" dirty="0">
              <a:solidFill>
                <a:srgbClr val="0C244C"/>
              </a:solidFill>
            </a:endParaRPr>
          </a:p>
        </p:txBody>
      </p:sp>
    </p:spTree>
    <p:extLst>
      <p:ext uri="{BB962C8B-B14F-4D97-AF65-F5344CB8AC3E}">
        <p14:creationId xmlns:p14="http://schemas.microsoft.com/office/powerpoint/2010/main" val="3478890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323F0-2E0D-49A1-9EE8-DFFB8E1D265E}"/>
              </a:ext>
            </a:extLst>
          </p:cNvPr>
          <p:cNvSpPr>
            <a:spLocks noGrp="1"/>
          </p:cNvSpPr>
          <p:nvPr>
            <p:ph type="ctrTitle"/>
          </p:nvPr>
        </p:nvSpPr>
        <p:spPr>
          <a:xfrm>
            <a:off x="408871" y="0"/>
            <a:ext cx="9144000" cy="1440160"/>
          </a:xfrm>
        </p:spPr>
        <p:txBody>
          <a:bodyPr anchor="ctr"/>
          <a:lstStyle/>
          <a:p>
            <a:r>
              <a:rPr lang="en-AU" dirty="0"/>
              <a:t>ADDITIONAL INFORMATION</a:t>
            </a:r>
          </a:p>
        </p:txBody>
      </p:sp>
      <p:sp>
        <p:nvSpPr>
          <p:cNvPr id="4" name="Rectangle 3">
            <a:extLst>
              <a:ext uri="{FF2B5EF4-FFF2-40B4-BE49-F238E27FC236}">
                <a16:creationId xmlns:a16="http://schemas.microsoft.com/office/drawing/2014/main" id="{D180A065-94B5-4136-9608-8F7A4927DCCA}"/>
              </a:ext>
            </a:extLst>
          </p:cNvPr>
          <p:cNvSpPr/>
          <p:nvPr/>
        </p:nvSpPr>
        <p:spPr>
          <a:xfrm>
            <a:off x="335360" y="1484784"/>
            <a:ext cx="11374258" cy="4027256"/>
          </a:xfrm>
          <a:prstGeom prst="rect">
            <a:avLst/>
          </a:prstGeom>
        </p:spPr>
        <p:txBody>
          <a:bodyPr wrap="square">
            <a:spAutoFit/>
          </a:bodyPr>
          <a:lstStyle/>
          <a:p>
            <a:pPr>
              <a:spcAft>
                <a:spcPts val="600"/>
              </a:spcAft>
            </a:pPr>
            <a:r>
              <a:rPr lang="en-US" sz="1600" b="1" dirty="0">
                <a:cs typeface="Segoe UI"/>
              </a:rPr>
              <a:t>Students</a:t>
            </a:r>
            <a:endParaRPr lang="en-US" sz="1600" b="1" dirty="0">
              <a:cs typeface="Segoe UI"/>
              <a:hlinkClick r:id="rId2">
                <a:extLst>
                  <a:ext uri="{A12FA001-AC4F-418D-AE19-62706E023703}">
                    <ahyp:hlinkClr xmlns:ahyp="http://schemas.microsoft.com/office/drawing/2018/hyperlinkcolor" val="tx"/>
                  </a:ext>
                </a:extLst>
              </a:hlinkClick>
            </a:endParaRPr>
          </a:p>
          <a:p>
            <a:pPr>
              <a:spcAft>
                <a:spcPts val="600"/>
              </a:spcAft>
            </a:pPr>
            <a:r>
              <a:rPr lang="en-US" sz="1600" dirty="0">
                <a:solidFill>
                  <a:srgbClr val="0563C1"/>
                </a:solidFill>
                <a:cs typeface="Segoe UI"/>
                <a:hlinkClick r:id="rId2">
                  <a:extLst>
                    <a:ext uri="{A12FA001-AC4F-418D-AE19-62706E023703}">
                      <ahyp:hlinkClr xmlns:ahyp="http://schemas.microsoft.com/office/drawing/2018/hyperlinkcolor" val="tx"/>
                    </a:ext>
                  </a:extLst>
                </a:hlinkClick>
              </a:rPr>
              <a:t>Caritas Australia’s Code of Conduct</a:t>
            </a:r>
            <a:r>
              <a:rPr lang="en-US" sz="1600" dirty="0"/>
              <a:t> demonstrates our commitment to treating others with respect and dignity; keeping everyone safe; protecting the rights of everyone, especially children and vulnerable adults; using Caritas Australia’s money, resources and information responsibly; and acting with integrity. </a:t>
            </a:r>
          </a:p>
          <a:p>
            <a:pPr>
              <a:spcAft>
                <a:spcPts val="600"/>
              </a:spcAft>
            </a:pPr>
            <a:r>
              <a:rPr lang="en-US" sz="1600" dirty="0"/>
              <a:t>Learning about global social and ecological justice issues can be overwhelming. If there is anything in our work or resources that concerns you, please speak with your teacher or trusted adult. Concerns can also be lodged via our website: </a:t>
            </a:r>
            <a:r>
              <a:rPr lang="en-US" sz="1600" dirty="0">
                <a:solidFill>
                  <a:srgbClr val="0563C1"/>
                </a:solidFill>
                <a:cs typeface="Segoe UI"/>
                <a:hlinkClick r:id="rId3"/>
              </a:rPr>
              <a:t>https://www.caritas.org.au/complaints/</a:t>
            </a:r>
            <a:r>
              <a:rPr lang="en-US" sz="1600" dirty="0"/>
              <a:t> </a:t>
            </a:r>
          </a:p>
          <a:p>
            <a:pPr>
              <a:spcAft>
                <a:spcPts val="600"/>
              </a:spcAft>
            </a:pPr>
            <a:r>
              <a:rPr lang="en-US" sz="1600" dirty="0"/>
              <a:t>Caritas Australia appreciates the unique and valuable perspectives young people have to offer. We would love to receive your ideas and feedback. If you have a suggestion on how we can improve our school resources please email: </a:t>
            </a:r>
            <a:r>
              <a:rPr lang="en-US" sz="1600" dirty="0">
                <a:solidFill>
                  <a:srgbClr val="0563C1"/>
                </a:solidFill>
                <a:cs typeface="Segoe UI"/>
                <a:hlinkClick r:id="rId4"/>
              </a:rPr>
              <a:t>education@caritas.org.au</a:t>
            </a:r>
            <a:r>
              <a:rPr lang="en-US" sz="1600" dirty="0"/>
              <a:t> </a:t>
            </a:r>
            <a:endParaRPr lang="en-AU" sz="1600" b="1" kern="0" dirty="0">
              <a:ea typeface="Roboto Light"/>
            </a:endParaRPr>
          </a:p>
          <a:p>
            <a:pPr>
              <a:spcAft>
                <a:spcPts val="600"/>
              </a:spcAft>
            </a:pPr>
            <a:r>
              <a:rPr lang="en-AU" sz="1600" b="1" kern="0" dirty="0">
                <a:ea typeface="Roboto Light"/>
              </a:rPr>
              <a:t>Teachers</a:t>
            </a:r>
          </a:p>
          <a:p>
            <a:pPr>
              <a:spcAft>
                <a:spcPts val="600"/>
              </a:spcAft>
            </a:pPr>
            <a:r>
              <a:rPr lang="en-AU" sz="1600" kern="0" dirty="0">
                <a:ea typeface="Roboto Light"/>
              </a:rPr>
              <a:t>For more school resources, please visit: </a:t>
            </a:r>
            <a:r>
              <a:rPr lang="en-AU" sz="1600" kern="0" dirty="0">
                <a:ea typeface="Roboto Light"/>
                <a:hlinkClick r:id="rId5"/>
              </a:rPr>
              <a:t>caritas.org.au/resources/school-resources/</a:t>
            </a:r>
            <a:endParaRPr lang="en-AU" sz="1600" b="1" kern="0" dirty="0">
              <a:latin typeface="Arial" panose="020B0604020202020204" pitchFamily="34" charset="0"/>
              <a:ea typeface="Roboto Light"/>
            </a:endParaRPr>
          </a:p>
          <a:p>
            <a:pPr>
              <a:spcAft>
                <a:spcPts val="600"/>
              </a:spcAft>
              <a:defRPr/>
            </a:pPr>
            <a:r>
              <a:rPr lang="en-AU" sz="1600" kern="0" dirty="0">
                <a:ea typeface="Roboto Light"/>
              </a:rPr>
              <a:t>Stay up to date with events and resources! Subscribe to </a:t>
            </a:r>
            <a:r>
              <a:rPr lang="en-AU" sz="1600" kern="0" dirty="0">
                <a:ea typeface="Roboto Light"/>
                <a:hlinkClick r:id="rId6"/>
              </a:rPr>
              <a:t>Caritas Australia’s Education e-newsletter</a:t>
            </a:r>
            <a:r>
              <a:rPr lang="en-AU" sz="1600" kern="0" dirty="0">
                <a:ea typeface="Roboto Light"/>
              </a:rPr>
              <a:t> </a:t>
            </a:r>
          </a:p>
          <a:p>
            <a:pPr>
              <a:spcAft>
                <a:spcPts val="600"/>
              </a:spcAft>
            </a:pPr>
            <a:endParaRPr lang="en-AU" sz="1270" kern="0" dirty="0">
              <a:latin typeface="Arial" panose="020B0604020202020204" pitchFamily="34" charset="0"/>
              <a:ea typeface="Roboto Light" panose="02000000000000000000" pitchFamily="2" charset="0"/>
            </a:endParaRPr>
          </a:p>
        </p:txBody>
      </p:sp>
      <p:pic>
        <p:nvPicPr>
          <p:cNvPr id="5" name="Picture 4">
            <a:extLst>
              <a:ext uri="{FF2B5EF4-FFF2-40B4-BE49-F238E27FC236}">
                <a16:creationId xmlns:a16="http://schemas.microsoft.com/office/drawing/2014/main" id="{B4975DAD-C6D1-4729-91B3-3AAD5EF7867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279576" y="5393700"/>
            <a:ext cx="6762562" cy="775243"/>
          </a:xfrm>
          <a:prstGeom prst="rect">
            <a:avLst/>
          </a:prstGeom>
        </p:spPr>
      </p:pic>
    </p:spTree>
    <p:extLst>
      <p:ext uri="{BB962C8B-B14F-4D97-AF65-F5344CB8AC3E}">
        <p14:creationId xmlns:p14="http://schemas.microsoft.com/office/powerpoint/2010/main" val="1624567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533A97-96FA-DB42-B88B-2247555B7E98}"/>
              </a:ext>
            </a:extLst>
          </p:cNvPr>
          <p:cNvSpPr>
            <a:spLocks noGrp="1"/>
          </p:cNvSpPr>
          <p:nvPr>
            <p:ph type="body" sz="quarter" idx="11"/>
          </p:nvPr>
        </p:nvSpPr>
        <p:spPr/>
        <p:txBody>
          <a:bodyPr/>
          <a:lstStyle/>
          <a:p>
            <a:r>
              <a:rPr lang="en-US" dirty="0"/>
              <a:t>Thank You</a:t>
            </a:r>
          </a:p>
        </p:txBody>
      </p:sp>
    </p:spTree>
    <p:extLst>
      <p:ext uri="{BB962C8B-B14F-4D97-AF65-F5344CB8AC3E}">
        <p14:creationId xmlns:p14="http://schemas.microsoft.com/office/powerpoint/2010/main" val="3485532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323F0-2E0D-49A1-9EE8-DFFB8E1D265E}"/>
              </a:ext>
            </a:extLst>
          </p:cNvPr>
          <p:cNvSpPr>
            <a:spLocks noGrp="1"/>
          </p:cNvSpPr>
          <p:nvPr>
            <p:ph type="ctrTitle"/>
          </p:nvPr>
        </p:nvSpPr>
        <p:spPr>
          <a:xfrm>
            <a:off x="417139" y="0"/>
            <a:ext cx="9144000" cy="1440160"/>
          </a:xfrm>
        </p:spPr>
        <p:txBody>
          <a:bodyPr anchor="ctr"/>
          <a:lstStyle/>
          <a:p>
            <a:r>
              <a:rPr lang="en-AU" dirty="0"/>
              <a:t>Information for users</a:t>
            </a:r>
          </a:p>
        </p:txBody>
      </p:sp>
      <p:sp>
        <p:nvSpPr>
          <p:cNvPr id="4" name="Rectangle 3">
            <a:extLst>
              <a:ext uri="{FF2B5EF4-FFF2-40B4-BE49-F238E27FC236}">
                <a16:creationId xmlns:a16="http://schemas.microsoft.com/office/drawing/2014/main" id="{D180A065-94B5-4136-9608-8F7A4927DCCA}"/>
              </a:ext>
            </a:extLst>
          </p:cNvPr>
          <p:cNvSpPr/>
          <p:nvPr/>
        </p:nvSpPr>
        <p:spPr>
          <a:xfrm>
            <a:off x="400814" y="1628800"/>
            <a:ext cx="11374258" cy="4167808"/>
          </a:xfrm>
          <a:prstGeom prst="rect">
            <a:avLst/>
          </a:prstGeom>
        </p:spPr>
        <p:txBody>
          <a:bodyPr wrap="square">
            <a:spAutoFit/>
          </a:bodyPr>
          <a:lstStyle/>
          <a:p>
            <a:pPr>
              <a:spcBef>
                <a:spcPts val="120"/>
              </a:spcBef>
              <a:spcAft>
                <a:spcPts val="1200"/>
              </a:spcAft>
            </a:pPr>
            <a:r>
              <a:rPr lang="en-US" b="1" dirty="0">
                <a:solidFill>
                  <a:srgbClr val="000000"/>
                </a:solidFill>
                <a:cs typeface="Arial"/>
              </a:rPr>
              <a:t>Aboriginal and Torres Strait Islander people are advised that videos, images and external links contained in this resource may include images, voices or names of people who have since passed away.</a:t>
            </a:r>
            <a:endParaRPr lang="en-US" dirty="0">
              <a:solidFill>
                <a:srgbClr val="05243F"/>
              </a:solidFill>
              <a:cs typeface="Arial"/>
            </a:endParaRPr>
          </a:p>
          <a:p>
            <a:pPr>
              <a:spcBef>
                <a:spcPts val="120"/>
              </a:spcBef>
              <a:spcAft>
                <a:spcPts val="600"/>
              </a:spcAft>
            </a:pPr>
            <a:r>
              <a:rPr lang="en-AU" altLang="en-US" dirty="0">
                <a:latin typeface="Arial" panose="020B0604020202020204" pitchFamily="34" charset="0"/>
                <a:cs typeface="Arial" panose="020B0604020202020204" pitchFamily="34" charset="0"/>
              </a:rPr>
              <a:t>This PowerPoint has been designed as a </a:t>
            </a:r>
            <a:r>
              <a:rPr lang="en-AU" altLang="en-US" b="1" dirty="0">
                <a:latin typeface="Arial" panose="020B0604020202020204" pitchFamily="34" charset="0"/>
                <a:cs typeface="Arial" panose="020B0604020202020204" pitchFamily="34" charset="0"/>
              </a:rPr>
              <a:t>broad introduction </a:t>
            </a:r>
            <a:r>
              <a:rPr lang="en-AU" altLang="en-US" dirty="0">
                <a:latin typeface="Arial" panose="020B0604020202020204" pitchFamily="34" charset="0"/>
                <a:cs typeface="Arial" panose="020B0604020202020204" pitchFamily="34" charset="0"/>
              </a:rPr>
              <a:t>to the key principles of Catholic Social Teaching. </a:t>
            </a:r>
          </a:p>
          <a:p>
            <a:pPr>
              <a:spcBef>
                <a:spcPts val="120"/>
              </a:spcBef>
              <a:spcAft>
                <a:spcPts val="600"/>
              </a:spcAft>
            </a:pPr>
            <a:endParaRPr lang="en-AU" b="1" dirty="0">
              <a:solidFill>
                <a:srgbClr val="000000"/>
              </a:solidFill>
              <a:latin typeface="Arial" panose="020B0604020202020204" pitchFamily="34" charset="0"/>
              <a:cs typeface="Arial" panose="020B0604020202020204" pitchFamily="34" charset="0"/>
            </a:endParaRPr>
          </a:p>
          <a:p>
            <a:pPr>
              <a:spcBef>
                <a:spcPts val="120"/>
              </a:spcBef>
              <a:spcAft>
                <a:spcPts val="600"/>
              </a:spcAft>
            </a:pPr>
            <a:r>
              <a:rPr lang="en-US" b="1" dirty="0">
                <a:solidFill>
                  <a:srgbClr val="000000"/>
                </a:solidFill>
                <a:cs typeface="Arial"/>
              </a:rPr>
              <a:t>Please note:</a:t>
            </a:r>
          </a:p>
          <a:p>
            <a:pPr marL="342900" indent="-342900">
              <a:spcBef>
                <a:spcPts val="120"/>
              </a:spcBef>
              <a:spcAft>
                <a:spcPts val="120"/>
              </a:spcAft>
              <a:buFont typeface="Arial" panose="020B0604020202020204" pitchFamily="34" charset="0"/>
              <a:buChar char="•"/>
            </a:pPr>
            <a:r>
              <a:rPr lang="en-US" dirty="0">
                <a:solidFill>
                  <a:srgbClr val="000000"/>
                </a:solidFill>
                <a:cs typeface="Arial"/>
              </a:rPr>
              <a:t>It is our hope that you will use these slides in a way that best suits your purposes. As such, the slides are editable so that the content is flexible for you to adapt to your needs. If you do edit this presentation, please ensure content and photos from this resource remain with the appropriate credit to Caritas Australia and the photographers.</a:t>
            </a:r>
          </a:p>
          <a:p>
            <a:pPr marL="342900" indent="-342900">
              <a:spcBef>
                <a:spcPts val="120"/>
              </a:spcBef>
              <a:spcAft>
                <a:spcPts val="120"/>
              </a:spcAft>
              <a:buFont typeface="Arial" panose="020B0604020202020204" pitchFamily="34" charset="0"/>
              <a:buChar char="•"/>
            </a:pPr>
            <a:r>
              <a:rPr lang="en-US" dirty="0">
                <a:solidFill>
                  <a:srgbClr val="000000"/>
                </a:solidFill>
                <a:cs typeface="Arial"/>
              </a:rPr>
              <a:t>For copyright information and photo captions, please see the 'Notes' section of the slides.</a:t>
            </a:r>
          </a:p>
          <a:p>
            <a:pPr>
              <a:spcBef>
                <a:spcPct val="0"/>
              </a:spcBef>
            </a:pPr>
            <a:endParaRPr lang="en-AU"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1954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16C4-87B5-4DE6-A732-E19456A59AC3}"/>
              </a:ext>
            </a:extLst>
          </p:cNvPr>
          <p:cNvSpPr>
            <a:spLocks noGrp="1"/>
          </p:cNvSpPr>
          <p:nvPr>
            <p:ph type="ctrTitle"/>
          </p:nvPr>
        </p:nvSpPr>
        <p:spPr>
          <a:xfrm>
            <a:off x="191344" y="-99392"/>
            <a:ext cx="10079618" cy="1440160"/>
          </a:xfrm>
        </p:spPr>
        <p:txBody>
          <a:bodyPr/>
          <a:lstStyle/>
          <a:p>
            <a:r>
              <a:rPr lang="en-AU" sz="3600" dirty="0"/>
              <a:t>Background on </a:t>
            </a:r>
            <a:br>
              <a:rPr lang="en-AU" sz="3600" dirty="0"/>
            </a:br>
            <a:r>
              <a:rPr lang="en-AU" sz="3600" dirty="0"/>
              <a:t>catholic social teaching</a:t>
            </a:r>
          </a:p>
        </p:txBody>
      </p:sp>
      <p:sp>
        <p:nvSpPr>
          <p:cNvPr id="4" name="Rectangle 3">
            <a:extLst>
              <a:ext uri="{FF2B5EF4-FFF2-40B4-BE49-F238E27FC236}">
                <a16:creationId xmlns:a16="http://schemas.microsoft.com/office/drawing/2014/main" id="{D12E4C19-FE9E-4A5A-B2F9-A3544D1BBEDE}"/>
              </a:ext>
            </a:extLst>
          </p:cNvPr>
          <p:cNvSpPr/>
          <p:nvPr/>
        </p:nvSpPr>
        <p:spPr>
          <a:xfrm>
            <a:off x="162658" y="1499725"/>
            <a:ext cx="11828196" cy="2041585"/>
          </a:xfrm>
          <a:prstGeom prst="rect">
            <a:avLst/>
          </a:prstGeom>
        </p:spPr>
        <p:txBody>
          <a:bodyPr wrap="square" lIns="91440" tIns="45720" rIns="91440" bIns="45720" anchor="t">
            <a:spAutoFit/>
          </a:bodyPr>
          <a:lstStyle/>
          <a:p>
            <a:pPr lvl="0">
              <a:spcBef>
                <a:spcPts val="120"/>
              </a:spcBef>
              <a:spcAft>
                <a:spcPts val="120"/>
              </a:spcAft>
            </a:pPr>
            <a:r>
              <a:rPr lang="en-AU" sz="2000" dirty="0">
                <a:latin typeface="Arial" panose="020B0604020202020204" pitchFamily="34" charset="0"/>
                <a:cs typeface="Arial" panose="020B0604020202020204" pitchFamily="34" charset="0"/>
              </a:rPr>
              <a:t>Catholic Social Teaching sums up the teachings of the Church on social justice issues. </a:t>
            </a:r>
          </a:p>
          <a:p>
            <a:pPr lvl="0">
              <a:spcBef>
                <a:spcPts val="120"/>
              </a:spcBef>
              <a:spcAft>
                <a:spcPts val="120"/>
              </a:spcAft>
            </a:pPr>
            <a:endParaRPr lang="en-AU" sz="2000" dirty="0">
              <a:latin typeface="Arial" panose="020B0604020202020204" pitchFamily="34" charset="0"/>
              <a:cs typeface="Arial" panose="020B0604020202020204" pitchFamily="34" charset="0"/>
            </a:endParaRPr>
          </a:p>
          <a:p>
            <a:pPr>
              <a:spcBef>
                <a:spcPts val="120"/>
              </a:spcBef>
              <a:spcAft>
                <a:spcPts val="120"/>
              </a:spcAft>
            </a:pPr>
            <a:r>
              <a:rPr lang="en-AU" sz="2000" dirty="0">
                <a:latin typeface="Arial"/>
                <a:cs typeface="Arial"/>
              </a:rPr>
              <a:t>It promotes a vision of a just society that is grounded in the Bible and in the wisdom gathered from experience by the Christian community as it has responded to social justice issues through history.</a:t>
            </a:r>
            <a:endParaRPr lang="en-US" sz="2000" dirty="0">
              <a:latin typeface="Arial"/>
              <a:cs typeface="Arial"/>
            </a:endParaRPr>
          </a:p>
          <a:p>
            <a:pPr>
              <a:spcBef>
                <a:spcPts val="120"/>
              </a:spcBef>
              <a:spcAft>
                <a:spcPts val="120"/>
              </a:spcAft>
            </a:pPr>
            <a:endParaRPr lang="en-US" sz="2000" dirty="0">
              <a:latin typeface="Arial" panose="020B0604020202020204" pitchFamily="34" charset="0"/>
              <a:cs typeface="Arial" panose="020B0604020202020204" pitchFamily="34" charset="0"/>
            </a:endParaRPr>
          </a:p>
          <a:p>
            <a:pPr>
              <a:spcBef>
                <a:spcPts val="120"/>
              </a:spcBef>
              <a:spcAft>
                <a:spcPts val="120"/>
              </a:spcAft>
            </a:pPr>
            <a:r>
              <a:rPr lang="en-US" sz="2000" dirty="0">
                <a:latin typeface="Arial"/>
                <a:cs typeface="Arial"/>
              </a:rPr>
              <a:t>The main Catholic Social Teachings are:</a:t>
            </a:r>
          </a:p>
        </p:txBody>
      </p:sp>
      <p:sp>
        <p:nvSpPr>
          <p:cNvPr id="12" name="Round Diagonal Corner Rectangle 1">
            <a:extLst>
              <a:ext uri="{FF2B5EF4-FFF2-40B4-BE49-F238E27FC236}">
                <a16:creationId xmlns:a16="http://schemas.microsoft.com/office/drawing/2014/main" id="{052ADE1E-801E-4816-A708-7A0E8E39E275}"/>
              </a:ext>
            </a:extLst>
          </p:cNvPr>
          <p:cNvSpPr/>
          <p:nvPr/>
        </p:nvSpPr>
        <p:spPr>
          <a:xfrm rot="16200000">
            <a:off x="33515" y="3776953"/>
            <a:ext cx="2304256" cy="2040395"/>
          </a:xfrm>
          <a:prstGeom prst="round2DiagRect">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69442C61-EFCB-4BD6-98E5-99AC0539AA58}"/>
              </a:ext>
            </a:extLst>
          </p:cNvPr>
          <p:cNvSpPr txBox="1"/>
          <p:nvPr/>
        </p:nvSpPr>
        <p:spPr>
          <a:xfrm>
            <a:off x="359990" y="3799182"/>
            <a:ext cx="1634898" cy="923330"/>
          </a:xfrm>
          <a:prstGeom prst="rect">
            <a:avLst/>
          </a:prstGeom>
          <a:noFill/>
        </p:spPr>
        <p:txBody>
          <a:bodyPr wrap="square" rtlCol="0">
            <a:spAutoFit/>
          </a:bodyPr>
          <a:lstStyle/>
          <a:p>
            <a:pPr algn="ctr"/>
            <a:r>
              <a:rPr lang="en-AU" b="1" dirty="0">
                <a:solidFill>
                  <a:srgbClr val="0C244C"/>
                </a:solidFill>
              </a:rPr>
              <a:t>Dignity of the Human Person</a:t>
            </a:r>
          </a:p>
        </p:txBody>
      </p:sp>
      <p:sp>
        <p:nvSpPr>
          <p:cNvPr id="23" name="Round Diagonal Corner Rectangle 1">
            <a:extLst>
              <a:ext uri="{FF2B5EF4-FFF2-40B4-BE49-F238E27FC236}">
                <a16:creationId xmlns:a16="http://schemas.microsoft.com/office/drawing/2014/main" id="{81B1D0C3-A01D-49C2-A10F-25EB9DF98C79}"/>
              </a:ext>
            </a:extLst>
          </p:cNvPr>
          <p:cNvSpPr/>
          <p:nvPr/>
        </p:nvSpPr>
        <p:spPr>
          <a:xfrm rot="16200000">
            <a:off x="2139231" y="3859944"/>
            <a:ext cx="2304256" cy="1891177"/>
          </a:xfrm>
          <a:prstGeom prst="round2DiagRect">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TextBox 23">
            <a:extLst>
              <a:ext uri="{FF2B5EF4-FFF2-40B4-BE49-F238E27FC236}">
                <a16:creationId xmlns:a16="http://schemas.microsoft.com/office/drawing/2014/main" id="{E36744A8-F09B-48E9-8C6B-4A1D01F77C90}"/>
              </a:ext>
            </a:extLst>
          </p:cNvPr>
          <p:cNvSpPr txBox="1"/>
          <p:nvPr/>
        </p:nvSpPr>
        <p:spPr>
          <a:xfrm>
            <a:off x="2404376" y="3850237"/>
            <a:ext cx="1728193" cy="923330"/>
          </a:xfrm>
          <a:prstGeom prst="rect">
            <a:avLst/>
          </a:prstGeom>
          <a:noFill/>
        </p:spPr>
        <p:txBody>
          <a:bodyPr wrap="square" rtlCol="0">
            <a:spAutoFit/>
          </a:bodyPr>
          <a:lstStyle/>
          <a:p>
            <a:pPr algn="ctr"/>
            <a:r>
              <a:rPr lang="en-AU" b="1" dirty="0">
                <a:solidFill>
                  <a:srgbClr val="0C244C"/>
                </a:solidFill>
              </a:rPr>
              <a:t>Preferential Option for the Poor</a:t>
            </a:r>
          </a:p>
        </p:txBody>
      </p:sp>
      <p:grpSp>
        <p:nvGrpSpPr>
          <p:cNvPr id="34" name="Group 33">
            <a:extLst>
              <a:ext uri="{FF2B5EF4-FFF2-40B4-BE49-F238E27FC236}">
                <a16:creationId xmlns:a16="http://schemas.microsoft.com/office/drawing/2014/main" id="{1A13DFC1-030A-4D38-85F7-17A16712C74D}"/>
              </a:ext>
            </a:extLst>
          </p:cNvPr>
          <p:cNvGrpSpPr/>
          <p:nvPr/>
        </p:nvGrpSpPr>
        <p:grpSpPr>
          <a:xfrm>
            <a:off x="2885703" y="4811904"/>
            <a:ext cx="820902" cy="711075"/>
            <a:chOff x="5019120" y="601723"/>
            <a:chExt cx="337239" cy="245701"/>
          </a:xfrm>
          <a:solidFill>
            <a:srgbClr val="D86075"/>
          </a:solidFill>
        </p:grpSpPr>
        <p:sp>
          <p:nvSpPr>
            <p:cNvPr id="35" name="Freeform: Shape 34">
              <a:extLst>
                <a:ext uri="{FF2B5EF4-FFF2-40B4-BE49-F238E27FC236}">
                  <a16:creationId xmlns:a16="http://schemas.microsoft.com/office/drawing/2014/main" id="{E4BC968F-5903-4A11-98C9-0599763D8C40}"/>
                </a:ext>
              </a:extLst>
            </p:cNvPr>
            <p:cNvSpPr/>
            <p:nvPr/>
          </p:nvSpPr>
          <p:spPr>
            <a:xfrm>
              <a:off x="5019120" y="741435"/>
              <a:ext cx="337239" cy="105989"/>
            </a:xfrm>
            <a:custGeom>
              <a:avLst/>
              <a:gdLst>
                <a:gd name="connsiteX0" fmla="*/ 2581 w 337239"/>
                <a:gd name="connsiteY0" fmla="*/ 32698 h 105989"/>
                <a:gd name="connsiteX1" fmla="*/ 31487 w 337239"/>
                <a:gd name="connsiteY1" fmla="*/ 24351 h 105989"/>
                <a:gd name="connsiteX2" fmla="*/ 59839 w 337239"/>
                <a:gd name="connsiteY2" fmla="*/ 35480 h 105989"/>
                <a:gd name="connsiteX3" fmla="*/ 100356 w 337239"/>
                <a:gd name="connsiteY3" fmla="*/ 51294 h 105989"/>
                <a:gd name="connsiteX4" fmla="*/ 108618 w 337239"/>
                <a:gd name="connsiteY4" fmla="*/ 59809 h 105989"/>
                <a:gd name="connsiteX5" fmla="*/ 114809 w 337239"/>
                <a:gd name="connsiteY5" fmla="*/ 67951 h 105989"/>
                <a:gd name="connsiteX6" fmla="*/ 135838 w 337239"/>
                <a:gd name="connsiteY6" fmla="*/ 71480 h 105989"/>
                <a:gd name="connsiteX7" fmla="*/ 137320 w 337239"/>
                <a:gd name="connsiteY7" fmla="*/ 71179 h 105989"/>
                <a:gd name="connsiteX8" fmla="*/ 205225 w 337239"/>
                <a:gd name="connsiteY8" fmla="*/ 59315 h 105989"/>
                <a:gd name="connsiteX9" fmla="*/ 208393 w 337239"/>
                <a:gd name="connsiteY9" fmla="*/ 55329 h 105989"/>
                <a:gd name="connsiteX10" fmla="*/ 205520 w 337239"/>
                <a:gd name="connsiteY10" fmla="*/ 52444 h 105989"/>
                <a:gd name="connsiteX11" fmla="*/ 204960 w 337239"/>
                <a:gd name="connsiteY11" fmla="*/ 52498 h 105989"/>
                <a:gd name="connsiteX12" fmla="*/ 136838 w 337239"/>
                <a:gd name="connsiteY12" fmla="*/ 64422 h 105989"/>
                <a:gd name="connsiteX13" fmla="*/ 118988 w 337239"/>
                <a:gd name="connsiteY13" fmla="*/ 62085 h 105989"/>
                <a:gd name="connsiteX14" fmla="*/ 112232 w 337239"/>
                <a:gd name="connsiteY14" fmla="*/ 48692 h 105989"/>
                <a:gd name="connsiteX15" fmla="*/ 118723 w 337239"/>
                <a:gd name="connsiteY15" fmla="*/ 30626 h 105989"/>
                <a:gd name="connsiteX16" fmla="*/ 141041 w 337239"/>
                <a:gd name="connsiteY16" fmla="*/ 22484 h 105989"/>
                <a:gd name="connsiteX17" fmla="*/ 212705 w 337239"/>
                <a:gd name="connsiteY17" fmla="*/ 9970 h 105989"/>
                <a:gd name="connsiteX18" fmla="*/ 227808 w 337239"/>
                <a:gd name="connsiteY18" fmla="*/ 6260 h 105989"/>
                <a:gd name="connsiteX19" fmla="*/ 260256 w 337239"/>
                <a:gd name="connsiteY19" fmla="*/ 118 h 105989"/>
                <a:gd name="connsiteX20" fmla="*/ 289162 w 337239"/>
                <a:gd name="connsiteY20" fmla="*/ 10608 h 105989"/>
                <a:gd name="connsiteX21" fmla="*/ 331317 w 337239"/>
                <a:gd name="connsiteY21" fmla="*/ 41321 h 105989"/>
                <a:gd name="connsiteX22" fmla="*/ 334629 w 337239"/>
                <a:gd name="connsiteY22" fmla="*/ 61495 h 105989"/>
                <a:gd name="connsiteX23" fmla="*/ 308661 w 337239"/>
                <a:gd name="connsiteY23" fmla="*/ 98170 h 105989"/>
                <a:gd name="connsiteX24" fmla="*/ 288388 w 337239"/>
                <a:gd name="connsiteY24" fmla="*/ 101687 h 105989"/>
                <a:gd name="connsiteX25" fmla="*/ 288186 w 337239"/>
                <a:gd name="connsiteY25" fmla="*/ 101542 h 105989"/>
                <a:gd name="connsiteX26" fmla="*/ 283537 w 337239"/>
                <a:gd name="connsiteY26" fmla="*/ 98170 h 105989"/>
                <a:gd name="connsiteX27" fmla="*/ 242346 w 337239"/>
                <a:gd name="connsiteY27" fmla="*/ 89245 h 105989"/>
                <a:gd name="connsiteX28" fmla="*/ 147967 w 337239"/>
                <a:gd name="connsiteY28" fmla="*/ 105746 h 105989"/>
                <a:gd name="connsiteX29" fmla="*/ 133056 w 337239"/>
                <a:gd name="connsiteY29" fmla="*/ 104541 h 105989"/>
                <a:gd name="connsiteX30" fmla="*/ 8759 w 337239"/>
                <a:gd name="connsiteY30" fmla="*/ 57135 h 105989"/>
                <a:gd name="connsiteX31" fmla="*/ 2581 w 337239"/>
                <a:gd name="connsiteY31" fmla="*/ 32698 h 10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7239" h="105989">
                  <a:moveTo>
                    <a:pt x="2581" y="32698"/>
                  </a:moveTo>
                  <a:cubicBezTo>
                    <a:pt x="10566" y="18172"/>
                    <a:pt x="24116" y="21243"/>
                    <a:pt x="31487" y="24351"/>
                  </a:cubicBezTo>
                  <a:cubicBezTo>
                    <a:pt x="36124" y="26302"/>
                    <a:pt x="46590" y="30373"/>
                    <a:pt x="59839" y="35480"/>
                  </a:cubicBezTo>
                  <a:cubicBezTo>
                    <a:pt x="72052" y="40201"/>
                    <a:pt x="86734" y="45874"/>
                    <a:pt x="100356" y="51294"/>
                  </a:cubicBezTo>
                  <a:cubicBezTo>
                    <a:pt x="104175" y="52858"/>
                    <a:pt x="107170" y="55944"/>
                    <a:pt x="108618" y="59809"/>
                  </a:cubicBezTo>
                  <a:cubicBezTo>
                    <a:pt x="109847" y="63067"/>
                    <a:pt x="111998" y="65896"/>
                    <a:pt x="114809" y="67951"/>
                  </a:cubicBezTo>
                  <a:cubicBezTo>
                    <a:pt x="122120" y="73226"/>
                    <a:pt x="132093" y="72142"/>
                    <a:pt x="135838" y="71480"/>
                  </a:cubicBezTo>
                  <a:cubicBezTo>
                    <a:pt x="136694" y="71335"/>
                    <a:pt x="137223" y="71203"/>
                    <a:pt x="137320" y="71179"/>
                  </a:cubicBezTo>
                  <a:lnTo>
                    <a:pt x="205225" y="59315"/>
                  </a:lnTo>
                  <a:cubicBezTo>
                    <a:pt x="207103" y="58922"/>
                    <a:pt x="208434" y="57247"/>
                    <a:pt x="208393" y="55329"/>
                  </a:cubicBezTo>
                  <a:cubicBezTo>
                    <a:pt x="208396" y="53739"/>
                    <a:pt x="207110" y="52448"/>
                    <a:pt x="205520" y="52444"/>
                  </a:cubicBezTo>
                  <a:cubicBezTo>
                    <a:pt x="205332" y="52444"/>
                    <a:pt x="205145" y="52462"/>
                    <a:pt x="204960" y="52498"/>
                  </a:cubicBezTo>
                  <a:lnTo>
                    <a:pt x="136838" y="64422"/>
                  </a:lnTo>
                  <a:cubicBezTo>
                    <a:pt x="136513" y="64422"/>
                    <a:pt x="125781" y="67012"/>
                    <a:pt x="118988" y="62085"/>
                  </a:cubicBezTo>
                  <a:cubicBezTo>
                    <a:pt x="115724" y="59677"/>
                    <a:pt x="112677" y="53871"/>
                    <a:pt x="112232" y="48692"/>
                  </a:cubicBezTo>
                  <a:cubicBezTo>
                    <a:pt x="112087" y="41165"/>
                    <a:pt x="113641" y="34034"/>
                    <a:pt x="118723" y="30626"/>
                  </a:cubicBezTo>
                  <a:cubicBezTo>
                    <a:pt x="126745" y="25242"/>
                    <a:pt x="131514" y="24146"/>
                    <a:pt x="141041" y="22484"/>
                  </a:cubicBezTo>
                  <a:lnTo>
                    <a:pt x="212705" y="9970"/>
                  </a:lnTo>
                  <a:cubicBezTo>
                    <a:pt x="217149" y="9199"/>
                    <a:pt x="222340" y="7778"/>
                    <a:pt x="227808" y="6260"/>
                  </a:cubicBezTo>
                  <a:cubicBezTo>
                    <a:pt x="237998" y="3466"/>
                    <a:pt x="249488" y="238"/>
                    <a:pt x="260256" y="118"/>
                  </a:cubicBezTo>
                  <a:cubicBezTo>
                    <a:pt x="274094" y="-111"/>
                    <a:pt x="289053" y="10500"/>
                    <a:pt x="289162" y="10608"/>
                  </a:cubicBezTo>
                  <a:lnTo>
                    <a:pt x="331317" y="41321"/>
                  </a:lnTo>
                  <a:cubicBezTo>
                    <a:pt x="337749" y="46010"/>
                    <a:pt x="339225" y="54996"/>
                    <a:pt x="334629" y="61495"/>
                  </a:cubicBezTo>
                  <a:lnTo>
                    <a:pt x="308661" y="98170"/>
                  </a:lnTo>
                  <a:cubicBezTo>
                    <a:pt x="304034" y="104740"/>
                    <a:pt x="294958" y="106314"/>
                    <a:pt x="288388" y="101687"/>
                  </a:cubicBezTo>
                  <a:cubicBezTo>
                    <a:pt x="288320" y="101640"/>
                    <a:pt x="288253" y="101591"/>
                    <a:pt x="288186" y="101542"/>
                  </a:cubicBezTo>
                  <a:lnTo>
                    <a:pt x="283537" y="98170"/>
                  </a:lnTo>
                  <a:cubicBezTo>
                    <a:pt x="271975" y="89739"/>
                    <a:pt x="257353" y="86620"/>
                    <a:pt x="242346" y="89245"/>
                  </a:cubicBezTo>
                  <a:lnTo>
                    <a:pt x="147967" y="105746"/>
                  </a:lnTo>
                  <a:cubicBezTo>
                    <a:pt x="142978" y="106670"/>
                    <a:pt x="137832" y="106254"/>
                    <a:pt x="133056" y="104541"/>
                  </a:cubicBezTo>
                  <a:cubicBezTo>
                    <a:pt x="106005" y="94509"/>
                    <a:pt x="17094" y="61459"/>
                    <a:pt x="8759" y="57135"/>
                  </a:cubicBezTo>
                  <a:cubicBezTo>
                    <a:pt x="425" y="52811"/>
                    <a:pt x="-2406" y="41755"/>
                    <a:pt x="2581" y="32698"/>
                  </a:cubicBezTo>
                  <a:close/>
                </a:path>
              </a:pathLst>
            </a:custGeom>
            <a:grpFill/>
            <a:ln w="1203"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DD061D5F-4503-4B2D-B4DF-D0FB65D4F352}"/>
                </a:ext>
              </a:extLst>
            </p:cNvPr>
            <p:cNvSpPr/>
            <p:nvPr/>
          </p:nvSpPr>
          <p:spPr>
            <a:xfrm>
              <a:off x="5066680" y="726192"/>
              <a:ext cx="33724" cy="20475"/>
            </a:xfrm>
            <a:custGeom>
              <a:avLst/>
              <a:gdLst>
                <a:gd name="connsiteX0" fmla="*/ 114 w 33723"/>
                <a:gd name="connsiteY0" fmla="*/ 18673 h 20475"/>
                <a:gd name="connsiteX1" fmla="*/ 29237 w 33723"/>
                <a:gd name="connsiteY1" fmla="*/ 15939 h 20475"/>
                <a:gd name="connsiteX2" fmla="*/ 32850 w 33723"/>
                <a:gd name="connsiteY2" fmla="*/ 4750 h 20475"/>
                <a:gd name="connsiteX3" fmla="*/ 17747 w 33723"/>
                <a:gd name="connsiteY3" fmla="*/ 5774 h 20475"/>
                <a:gd name="connsiteX4" fmla="*/ 114 w 33723"/>
                <a:gd name="connsiteY4" fmla="*/ 18673 h 2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23" h="20475">
                  <a:moveTo>
                    <a:pt x="114" y="18673"/>
                  </a:moveTo>
                  <a:cubicBezTo>
                    <a:pt x="10472" y="23563"/>
                    <a:pt x="22902" y="21407"/>
                    <a:pt x="29237" y="15939"/>
                  </a:cubicBezTo>
                  <a:cubicBezTo>
                    <a:pt x="32670" y="12976"/>
                    <a:pt x="35055" y="9134"/>
                    <a:pt x="32850" y="4750"/>
                  </a:cubicBezTo>
                  <a:cubicBezTo>
                    <a:pt x="29237" y="-2296"/>
                    <a:pt x="20710" y="-791"/>
                    <a:pt x="17747" y="5774"/>
                  </a:cubicBezTo>
                  <a:cubicBezTo>
                    <a:pt x="15796" y="10061"/>
                    <a:pt x="12339" y="17854"/>
                    <a:pt x="114" y="18673"/>
                  </a:cubicBezTo>
                  <a:close/>
                </a:path>
              </a:pathLst>
            </a:custGeom>
            <a:grpFill/>
            <a:ln w="1203"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6BEAC970-5654-4377-B1D1-FC5B3ABCAD4C}"/>
                </a:ext>
              </a:extLst>
            </p:cNvPr>
            <p:cNvSpPr/>
            <p:nvPr/>
          </p:nvSpPr>
          <p:spPr>
            <a:xfrm>
              <a:off x="5059875" y="700244"/>
              <a:ext cx="34928" cy="16862"/>
            </a:xfrm>
            <a:custGeom>
              <a:avLst/>
              <a:gdLst>
                <a:gd name="connsiteX0" fmla="*/ 114 w 34928"/>
                <a:gd name="connsiteY0" fmla="*/ 12173 h 16861"/>
                <a:gd name="connsiteX1" fmla="*/ 26937 w 34928"/>
                <a:gd name="connsiteY1" fmla="*/ 502 h 16861"/>
                <a:gd name="connsiteX2" fmla="*/ 35488 w 34928"/>
                <a:gd name="connsiteY2" fmla="*/ 8560 h 16861"/>
                <a:gd name="connsiteX3" fmla="*/ 21770 w 34928"/>
                <a:gd name="connsiteY3" fmla="*/ 14944 h 16861"/>
                <a:gd name="connsiteX4" fmla="*/ 114 w 34928"/>
                <a:gd name="connsiteY4" fmla="*/ 12173 h 16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28" h="16861">
                  <a:moveTo>
                    <a:pt x="114" y="12173"/>
                  </a:moveTo>
                  <a:cubicBezTo>
                    <a:pt x="6823" y="2875"/>
                    <a:pt x="18759" y="-1232"/>
                    <a:pt x="26937" y="502"/>
                  </a:cubicBezTo>
                  <a:cubicBezTo>
                    <a:pt x="31369" y="1442"/>
                    <a:pt x="35368" y="3658"/>
                    <a:pt x="35488" y="8560"/>
                  </a:cubicBezTo>
                  <a:cubicBezTo>
                    <a:pt x="35777" y="16449"/>
                    <a:pt x="27527" y="19267"/>
                    <a:pt x="21770" y="14944"/>
                  </a:cubicBezTo>
                  <a:cubicBezTo>
                    <a:pt x="18000" y="12101"/>
                    <a:pt x="11207" y="6958"/>
                    <a:pt x="114" y="12173"/>
                  </a:cubicBezTo>
                  <a:close/>
                </a:path>
              </a:pathLst>
            </a:custGeom>
            <a:grpFill/>
            <a:ln w="1203"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id="{F544D51D-FB12-409E-B516-9F7AFB5B766B}"/>
                </a:ext>
              </a:extLst>
            </p:cNvPr>
            <p:cNvSpPr/>
            <p:nvPr/>
          </p:nvSpPr>
          <p:spPr>
            <a:xfrm>
              <a:off x="5093117" y="723183"/>
              <a:ext cx="28906" cy="25293"/>
            </a:xfrm>
            <a:custGeom>
              <a:avLst/>
              <a:gdLst>
                <a:gd name="connsiteX0" fmla="*/ 114 w 28906"/>
                <a:gd name="connsiteY0" fmla="*/ 25886 h 25292"/>
                <a:gd name="connsiteX1" fmla="*/ 27081 w 28906"/>
                <a:gd name="connsiteY1" fmla="*/ 14552 h 25292"/>
                <a:gd name="connsiteX2" fmla="*/ 27166 w 28906"/>
                <a:gd name="connsiteY2" fmla="*/ 2785 h 25292"/>
                <a:gd name="connsiteX3" fmla="*/ 13062 w 28906"/>
                <a:gd name="connsiteY3" fmla="*/ 8301 h 25292"/>
                <a:gd name="connsiteX4" fmla="*/ 114 w 28906"/>
                <a:gd name="connsiteY4" fmla="*/ 25886 h 25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6" h="25292">
                  <a:moveTo>
                    <a:pt x="114" y="25886"/>
                  </a:moveTo>
                  <a:cubicBezTo>
                    <a:pt x="11472" y="27451"/>
                    <a:pt x="22685" y="21658"/>
                    <a:pt x="27081" y="14552"/>
                  </a:cubicBezTo>
                  <a:cubicBezTo>
                    <a:pt x="29490" y="10698"/>
                    <a:pt x="30586" y="6314"/>
                    <a:pt x="27166" y="2785"/>
                  </a:cubicBezTo>
                  <a:cubicBezTo>
                    <a:pt x="21649" y="-2864"/>
                    <a:pt x="13917" y="1147"/>
                    <a:pt x="13062" y="8301"/>
                  </a:cubicBezTo>
                  <a:cubicBezTo>
                    <a:pt x="12508" y="12974"/>
                    <a:pt x="11544" y="21453"/>
                    <a:pt x="114" y="25886"/>
                  </a:cubicBezTo>
                  <a:close/>
                </a:path>
              </a:pathLst>
            </a:custGeom>
            <a:grpFill/>
            <a:ln w="1203" cap="flat">
              <a:noFill/>
              <a:prstDash val="solid"/>
              <a:miter/>
            </a:ln>
          </p:spPr>
          <p:txBody>
            <a:bodyPr rtlCol="0" anchor="ctr"/>
            <a:lstStyle/>
            <a:p>
              <a:endParaRPr lang="en-AU"/>
            </a:p>
          </p:txBody>
        </p:sp>
        <p:sp>
          <p:nvSpPr>
            <p:cNvPr id="39" name="Freeform: Shape 38">
              <a:extLst>
                <a:ext uri="{FF2B5EF4-FFF2-40B4-BE49-F238E27FC236}">
                  <a16:creationId xmlns:a16="http://schemas.microsoft.com/office/drawing/2014/main" id="{C377B7F0-E1FB-409F-88E4-9F7992BC6925}"/>
                </a:ext>
              </a:extLst>
            </p:cNvPr>
            <p:cNvSpPr/>
            <p:nvPr/>
          </p:nvSpPr>
          <p:spPr>
            <a:xfrm>
              <a:off x="5083325" y="692493"/>
              <a:ext cx="34928" cy="19271"/>
            </a:xfrm>
            <a:custGeom>
              <a:avLst/>
              <a:gdLst>
                <a:gd name="connsiteX0" fmla="*/ 114 w 34928"/>
                <a:gd name="connsiteY0" fmla="*/ 5400 h 19270"/>
                <a:gd name="connsiteX1" fmla="*/ 29273 w 34928"/>
                <a:gd name="connsiteY1" fmla="*/ 3087 h 19270"/>
                <a:gd name="connsiteX2" fmla="*/ 34741 w 34928"/>
                <a:gd name="connsiteY2" fmla="*/ 13506 h 19270"/>
                <a:gd name="connsiteX3" fmla="*/ 19686 w 34928"/>
                <a:gd name="connsiteY3" fmla="*/ 15071 h 19270"/>
                <a:gd name="connsiteX4" fmla="*/ 114 w 34928"/>
                <a:gd name="connsiteY4" fmla="*/ 5400 h 19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28" h="19270">
                  <a:moveTo>
                    <a:pt x="114" y="5400"/>
                  </a:moveTo>
                  <a:cubicBezTo>
                    <a:pt x="9485" y="-1200"/>
                    <a:pt x="22107" y="-1200"/>
                    <a:pt x="29273" y="3087"/>
                  </a:cubicBezTo>
                  <a:cubicBezTo>
                    <a:pt x="33164" y="5424"/>
                    <a:pt x="36175" y="8796"/>
                    <a:pt x="34741" y="13506"/>
                  </a:cubicBezTo>
                  <a:cubicBezTo>
                    <a:pt x="32453" y="21045"/>
                    <a:pt x="23733" y="21033"/>
                    <a:pt x="19686" y="15071"/>
                  </a:cubicBezTo>
                  <a:cubicBezTo>
                    <a:pt x="17048" y="11121"/>
                    <a:pt x="12303" y="4027"/>
                    <a:pt x="114" y="5400"/>
                  </a:cubicBezTo>
                  <a:close/>
                </a:path>
              </a:pathLst>
            </a:custGeom>
            <a:grpFill/>
            <a:ln w="1203" cap="flat">
              <a:noFill/>
              <a:prstDash val="solid"/>
              <a:miter/>
            </a:ln>
          </p:spPr>
          <p:txBody>
            <a:bodyPr rtlCol="0" anchor="ctr"/>
            <a:lstStyle/>
            <a:p>
              <a:endParaRPr lang="en-AU"/>
            </a:p>
          </p:txBody>
        </p:sp>
        <p:sp>
          <p:nvSpPr>
            <p:cNvPr id="40" name="Freeform: Shape 39">
              <a:extLst>
                <a:ext uri="{FF2B5EF4-FFF2-40B4-BE49-F238E27FC236}">
                  <a16:creationId xmlns:a16="http://schemas.microsoft.com/office/drawing/2014/main" id="{1118AD8D-93E0-492F-A6D8-BB1012F2684C}"/>
                </a:ext>
              </a:extLst>
            </p:cNvPr>
            <p:cNvSpPr/>
            <p:nvPr/>
          </p:nvSpPr>
          <p:spPr>
            <a:xfrm>
              <a:off x="5115809" y="719975"/>
              <a:ext cx="26497" cy="27702"/>
            </a:xfrm>
            <a:custGeom>
              <a:avLst/>
              <a:gdLst>
                <a:gd name="connsiteX0" fmla="*/ 114 w 26497"/>
                <a:gd name="connsiteY0" fmla="*/ 28021 h 27701"/>
                <a:gd name="connsiteX1" fmla="*/ 25732 w 26497"/>
                <a:gd name="connsiteY1" fmla="*/ 13893 h 27701"/>
                <a:gd name="connsiteX2" fmla="*/ 24528 w 26497"/>
                <a:gd name="connsiteY2" fmla="*/ 2199 h 27701"/>
                <a:gd name="connsiteX3" fmla="*/ 11098 w 26497"/>
                <a:gd name="connsiteY3" fmla="*/ 9172 h 27701"/>
                <a:gd name="connsiteX4" fmla="*/ 114 w 26497"/>
                <a:gd name="connsiteY4" fmla="*/ 28021 h 27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97" h="27701">
                  <a:moveTo>
                    <a:pt x="114" y="28021"/>
                  </a:moveTo>
                  <a:cubicBezTo>
                    <a:pt x="11580" y="28383"/>
                    <a:pt x="22107" y="21433"/>
                    <a:pt x="25732" y="13893"/>
                  </a:cubicBezTo>
                  <a:cubicBezTo>
                    <a:pt x="27695" y="9810"/>
                    <a:pt x="28346" y="5330"/>
                    <a:pt x="24528" y="2199"/>
                  </a:cubicBezTo>
                  <a:cubicBezTo>
                    <a:pt x="18506" y="-2848"/>
                    <a:pt x="11195" y="1970"/>
                    <a:pt x="11098" y="9172"/>
                  </a:cubicBezTo>
                  <a:cubicBezTo>
                    <a:pt x="11074" y="13881"/>
                    <a:pt x="11014" y="22409"/>
                    <a:pt x="114" y="28021"/>
                  </a:cubicBezTo>
                  <a:close/>
                </a:path>
              </a:pathLst>
            </a:custGeom>
            <a:grpFill/>
            <a:ln w="1203" cap="flat">
              <a:noFill/>
              <a:prstDash val="solid"/>
              <a:miter/>
            </a:ln>
          </p:spPr>
          <p:txBody>
            <a:bodyPr rtlCol="0" anchor="ctr"/>
            <a:lstStyle/>
            <a:p>
              <a:endParaRPr lang="en-AU"/>
            </a:p>
          </p:txBody>
        </p:sp>
        <p:sp>
          <p:nvSpPr>
            <p:cNvPr id="41" name="Freeform: Shape 40">
              <a:extLst>
                <a:ext uri="{FF2B5EF4-FFF2-40B4-BE49-F238E27FC236}">
                  <a16:creationId xmlns:a16="http://schemas.microsoft.com/office/drawing/2014/main" id="{B6E45CB6-0CF3-4219-B849-AC548E5B9C50}"/>
                </a:ext>
              </a:extLst>
            </p:cNvPr>
            <p:cNvSpPr/>
            <p:nvPr/>
          </p:nvSpPr>
          <p:spPr>
            <a:xfrm>
              <a:off x="5106101" y="684851"/>
              <a:ext cx="32519" cy="21680"/>
            </a:xfrm>
            <a:custGeom>
              <a:avLst/>
              <a:gdLst>
                <a:gd name="connsiteX0" fmla="*/ 114 w 32519"/>
                <a:gd name="connsiteY0" fmla="*/ 2202 h 21679"/>
                <a:gd name="connsiteX1" fmla="*/ 29020 w 32519"/>
                <a:gd name="connsiteY1" fmla="*/ 6538 h 21679"/>
                <a:gd name="connsiteX2" fmla="*/ 31995 w 32519"/>
                <a:gd name="connsiteY2" fmla="*/ 17920 h 21679"/>
                <a:gd name="connsiteX3" fmla="*/ 16976 w 32519"/>
                <a:gd name="connsiteY3" fmla="*/ 16041 h 21679"/>
                <a:gd name="connsiteX4" fmla="*/ 114 w 32519"/>
                <a:gd name="connsiteY4" fmla="*/ 2202 h 21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9" h="21679">
                  <a:moveTo>
                    <a:pt x="114" y="2202"/>
                  </a:moveTo>
                  <a:cubicBezTo>
                    <a:pt x="10737" y="-2122"/>
                    <a:pt x="22998" y="732"/>
                    <a:pt x="29020" y="6538"/>
                  </a:cubicBezTo>
                  <a:cubicBezTo>
                    <a:pt x="32284" y="9693"/>
                    <a:pt x="34452" y="13656"/>
                    <a:pt x="31995" y="17920"/>
                  </a:cubicBezTo>
                  <a:cubicBezTo>
                    <a:pt x="28057" y="24749"/>
                    <a:pt x="19566" y="22737"/>
                    <a:pt x="16976" y="16041"/>
                  </a:cubicBezTo>
                  <a:cubicBezTo>
                    <a:pt x="15278" y="11705"/>
                    <a:pt x="12267" y="3719"/>
                    <a:pt x="114" y="2202"/>
                  </a:cubicBezTo>
                  <a:close/>
                </a:path>
              </a:pathLst>
            </a:custGeom>
            <a:grpFill/>
            <a:ln w="1203" cap="flat">
              <a:noFill/>
              <a:prstDash val="solid"/>
              <a:miter/>
            </a:ln>
          </p:spPr>
          <p:txBody>
            <a:bodyPr rtlCol="0" anchor="ctr"/>
            <a:lstStyle/>
            <a:p>
              <a:endParaRPr lang="en-AU"/>
            </a:p>
          </p:txBody>
        </p:sp>
        <p:sp>
          <p:nvSpPr>
            <p:cNvPr id="42" name="Freeform: Shape 41">
              <a:extLst>
                <a:ext uri="{FF2B5EF4-FFF2-40B4-BE49-F238E27FC236}">
                  <a16:creationId xmlns:a16="http://schemas.microsoft.com/office/drawing/2014/main" id="{76B98CB2-9698-4260-93E0-2DB355112A0B}"/>
                </a:ext>
              </a:extLst>
            </p:cNvPr>
            <p:cNvSpPr/>
            <p:nvPr/>
          </p:nvSpPr>
          <p:spPr>
            <a:xfrm>
              <a:off x="5138030" y="717239"/>
              <a:ext cx="24089" cy="24089"/>
            </a:xfrm>
            <a:custGeom>
              <a:avLst/>
              <a:gdLst>
                <a:gd name="connsiteX0" fmla="*/ 114 w 24088"/>
                <a:gd name="connsiteY0" fmla="*/ 24844 h 24088"/>
                <a:gd name="connsiteX1" fmla="*/ 22805 w 24088"/>
                <a:gd name="connsiteY1" fmla="*/ 12330 h 24088"/>
                <a:gd name="connsiteX2" fmla="*/ 21782 w 24088"/>
                <a:gd name="connsiteY2" fmla="*/ 1960 h 24088"/>
                <a:gd name="connsiteX3" fmla="*/ 9870 w 24088"/>
                <a:gd name="connsiteY3" fmla="*/ 8139 h 24088"/>
                <a:gd name="connsiteX4" fmla="*/ 114 w 24088"/>
                <a:gd name="connsiteY4" fmla="*/ 24844 h 2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8" h="24088">
                  <a:moveTo>
                    <a:pt x="114" y="24844"/>
                  </a:moveTo>
                  <a:cubicBezTo>
                    <a:pt x="10267" y="25157"/>
                    <a:pt x="19602" y="19003"/>
                    <a:pt x="22805" y="12330"/>
                  </a:cubicBezTo>
                  <a:cubicBezTo>
                    <a:pt x="24552" y="8717"/>
                    <a:pt x="25130" y="4742"/>
                    <a:pt x="21782" y="1960"/>
                  </a:cubicBezTo>
                  <a:cubicBezTo>
                    <a:pt x="16398" y="-2508"/>
                    <a:pt x="9966" y="1755"/>
                    <a:pt x="9870" y="8139"/>
                  </a:cubicBezTo>
                  <a:cubicBezTo>
                    <a:pt x="9822" y="12306"/>
                    <a:pt x="9774" y="19870"/>
                    <a:pt x="114" y="24844"/>
                  </a:cubicBezTo>
                  <a:close/>
                </a:path>
              </a:pathLst>
            </a:custGeom>
            <a:grpFill/>
            <a:ln w="1203" cap="flat">
              <a:noFill/>
              <a:prstDash val="solid"/>
              <a:miter/>
            </a:ln>
          </p:spPr>
          <p:txBody>
            <a:bodyPr rtlCol="0" anchor="ctr"/>
            <a:lstStyle/>
            <a:p>
              <a:endParaRPr lang="en-AU"/>
            </a:p>
          </p:txBody>
        </p:sp>
        <p:sp>
          <p:nvSpPr>
            <p:cNvPr id="43" name="Freeform: Shape 42">
              <a:extLst>
                <a:ext uri="{FF2B5EF4-FFF2-40B4-BE49-F238E27FC236}">
                  <a16:creationId xmlns:a16="http://schemas.microsoft.com/office/drawing/2014/main" id="{24D5431A-79E0-402D-BAA3-3ECE236020D1}"/>
                </a:ext>
              </a:extLst>
            </p:cNvPr>
            <p:cNvSpPr/>
            <p:nvPr/>
          </p:nvSpPr>
          <p:spPr>
            <a:xfrm>
              <a:off x="5131020" y="683139"/>
              <a:ext cx="26497" cy="20475"/>
            </a:xfrm>
            <a:custGeom>
              <a:avLst/>
              <a:gdLst>
                <a:gd name="connsiteX0" fmla="*/ 114 w 26497"/>
                <a:gd name="connsiteY0" fmla="*/ 866 h 20475"/>
                <a:gd name="connsiteX1" fmla="*/ 24877 w 26497"/>
                <a:gd name="connsiteY1" fmla="*/ 8165 h 20475"/>
                <a:gd name="connsiteX2" fmla="*/ 26082 w 26497"/>
                <a:gd name="connsiteY2" fmla="*/ 18463 h 20475"/>
                <a:gd name="connsiteX3" fmla="*/ 13182 w 26497"/>
                <a:gd name="connsiteY3" fmla="*/ 15018 h 20475"/>
                <a:gd name="connsiteX4" fmla="*/ 114 w 26497"/>
                <a:gd name="connsiteY4" fmla="*/ 866 h 2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97" h="20475">
                  <a:moveTo>
                    <a:pt x="114" y="866"/>
                  </a:moveTo>
                  <a:cubicBezTo>
                    <a:pt x="9918" y="-1615"/>
                    <a:pt x="20324" y="2360"/>
                    <a:pt x="24877" y="8165"/>
                  </a:cubicBezTo>
                  <a:cubicBezTo>
                    <a:pt x="27286" y="11308"/>
                    <a:pt x="28767" y="15042"/>
                    <a:pt x="26082" y="18463"/>
                  </a:cubicBezTo>
                  <a:cubicBezTo>
                    <a:pt x="21806" y="23967"/>
                    <a:pt x="14628" y="21197"/>
                    <a:pt x="13182" y="15018"/>
                  </a:cubicBezTo>
                  <a:cubicBezTo>
                    <a:pt x="12255" y="10971"/>
                    <a:pt x="10581" y="3636"/>
                    <a:pt x="114" y="866"/>
                  </a:cubicBezTo>
                  <a:close/>
                </a:path>
              </a:pathLst>
            </a:custGeom>
            <a:grpFill/>
            <a:ln w="1203" cap="flat">
              <a:noFill/>
              <a:prstDash val="solid"/>
              <a:miter/>
            </a:ln>
          </p:spPr>
          <p:txBody>
            <a:bodyPr rtlCol="0" anchor="ctr"/>
            <a:lstStyle/>
            <a:p>
              <a:endParaRPr lang="en-AU"/>
            </a:p>
          </p:txBody>
        </p:sp>
        <p:sp>
          <p:nvSpPr>
            <p:cNvPr id="44" name="Freeform: Shape 43">
              <a:extLst>
                <a:ext uri="{FF2B5EF4-FFF2-40B4-BE49-F238E27FC236}">
                  <a16:creationId xmlns:a16="http://schemas.microsoft.com/office/drawing/2014/main" id="{115A2316-EC94-4114-8D07-10F3ED22315B}"/>
                </a:ext>
              </a:extLst>
            </p:cNvPr>
            <p:cNvSpPr/>
            <p:nvPr/>
          </p:nvSpPr>
          <p:spPr>
            <a:xfrm>
              <a:off x="5158493" y="715931"/>
              <a:ext cx="18066" cy="22884"/>
            </a:xfrm>
            <a:custGeom>
              <a:avLst/>
              <a:gdLst>
                <a:gd name="connsiteX0" fmla="*/ 114 w 18066"/>
                <a:gd name="connsiteY0" fmla="*/ 23442 h 22884"/>
                <a:gd name="connsiteX1" fmla="*/ 17843 w 18066"/>
                <a:gd name="connsiteY1" fmla="*/ 9844 h 22884"/>
                <a:gd name="connsiteX2" fmla="*/ 15627 w 18066"/>
                <a:gd name="connsiteY2" fmla="*/ 1136 h 22884"/>
                <a:gd name="connsiteX3" fmla="*/ 6281 w 18066"/>
                <a:gd name="connsiteY3" fmla="*/ 7941 h 22884"/>
                <a:gd name="connsiteX4" fmla="*/ 114 w 18066"/>
                <a:gd name="connsiteY4" fmla="*/ 23442 h 22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6" h="22884">
                  <a:moveTo>
                    <a:pt x="114" y="23442"/>
                  </a:moveTo>
                  <a:cubicBezTo>
                    <a:pt x="8810" y="22394"/>
                    <a:pt x="15976" y="15951"/>
                    <a:pt x="17843" y="9844"/>
                  </a:cubicBezTo>
                  <a:cubicBezTo>
                    <a:pt x="18855" y="6532"/>
                    <a:pt x="18843" y="3075"/>
                    <a:pt x="15627" y="1136"/>
                  </a:cubicBezTo>
                  <a:cubicBezTo>
                    <a:pt x="10460" y="-1971"/>
                    <a:pt x="5534" y="2497"/>
                    <a:pt x="6281" y="7941"/>
                  </a:cubicBezTo>
                  <a:cubicBezTo>
                    <a:pt x="6738" y="11506"/>
                    <a:pt x="7702" y="17950"/>
                    <a:pt x="114" y="23442"/>
                  </a:cubicBezTo>
                  <a:close/>
                </a:path>
              </a:pathLst>
            </a:custGeom>
            <a:grpFill/>
            <a:ln w="1203" cap="flat">
              <a:noFill/>
              <a:prstDash val="solid"/>
              <a:miter/>
            </a:ln>
          </p:spPr>
          <p:txBody>
            <a:bodyPr rtlCol="0" anchor="ctr"/>
            <a:lstStyle/>
            <a:p>
              <a:endParaRPr lang="en-AU"/>
            </a:p>
          </p:txBody>
        </p:sp>
        <p:sp>
          <p:nvSpPr>
            <p:cNvPr id="45" name="Freeform: Shape 44">
              <a:extLst>
                <a:ext uri="{FF2B5EF4-FFF2-40B4-BE49-F238E27FC236}">
                  <a16:creationId xmlns:a16="http://schemas.microsoft.com/office/drawing/2014/main" id="{B4B6B79C-96DF-45A2-90B5-5327E90C54A1}"/>
                </a:ext>
              </a:extLst>
            </p:cNvPr>
            <p:cNvSpPr/>
            <p:nvPr/>
          </p:nvSpPr>
          <p:spPr>
            <a:xfrm>
              <a:off x="5152809" y="681610"/>
              <a:ext cx="20475" cy="20475"/>
            </a:xfrm>
            <a:custGeom>
              <a:avLst/>
              <a:gdLst>
                <a:gd name="connsiteX0" fmla="*/ 114 w 20475"/>
                <a:gd name="connsiteY0" fmla="*/ 143 h 20475"/>
                <a:gd name="connsiteX1" fmla="*/ 19831 w 20475"/>
                <a:gd name="connsiteY1" fmla="*/ 10465 h 20475"/>
                <a:gd name="connsiteX2" fmla="*/ 19132 w 20475"/>
                <a:gd name="connsiteY2" fmla="*/ 19389 h 20475"/>
                <a:gd name="connsiteX3" fmla="*/ 8798 w 20475"/>
                <a:gd name="connsiteY3" fmla="*/ 14295 h 20475"/>
                <a:gd name="connsiteX4" fmla="*/ 114 w 20475"/>
                <a:gd name="connsiteY4" fmla="*/ 143 h 2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5" h="20475">
                  <a:moveTo>
                    <a:pt x="114" y="143"/>
                  </a:moveTo>
                  <a:cubicBezTo>
                    <a:pt x="8822" y="-315"/>
                    <a:pt x="16976" y="4792"/>
                    <a:pt x="19831" y="10465"/>
                  </a:cubicBezTo>
                  <a:cubicBezTo>
                    <a:pt x="21384" y="13548"/>
                    <a:pt x="21962" y="16932"/>
                    <a:pt x="19132" y="19389"/>
                  </a:cubicBezTo>
                  <a:cubicBezTo>
                    <a:pt x="14591" y="23316"/>
                    <a:pt x="8991" y="19775"/>
                    <a:pt x="8798" y="14295"/>
                  </a:cubicBezTo>
                  <a:cubicBezTo>
                    <a:pt x="8678" y="10718"/>
                    <a:pt x="8497" y="4238"/>
                    <a:pt x="114" y="143"/>
                  </a:cubicBezTo>
                  <a:close/>
                </a:path>
              </a:pathLst>
            </a:custGeom>
            <a:grpFill/>
            <a:ln w="1203" cap="flat">
              <a:noFill/>
              <a:prstDash val="solid"/>
              <a:miter/>
            </a:ln>
          </p:spPr>
          <p:txBody>
            <a:bodyPr rtlCol="0" anchor="ctr"/>
            <a:lstStyle/>
            <a:p>
              <a:endParaRPr lang="en-AU"/>
            </a:p>
          </p:txBody>
        </p:sp>
        <p:sp>
          <p:nvSpPr>
            <p:cNvPr id="46" name="Freeform: Shape 45">
              <a:extLst>
                <a:ext uri="{FF2B5EF4-FFF2-40B4-BE49-F238E27FC236}">
                  <a16:creationId xmlns:a16="http://schemas.microsoft.com/office/drawing/2014/main" id="{B5CA7ECB-2784-4CB8-9C24-1A0930697BCE}"/>
                </a:ext>
              </a:extLst>
            </p:cNvPr>
            <p:cNvSpPr/>
            <p:nvPr/>
          </p:nvSpPr>
          <p:spPr>
            <a:xfrm>
              <a:off x="5045422" y="719701"/>
              <a:ext cx="28906" cy="14453"/>
            </a:xfrm>
            <a:custGeom>
              <a:avLst/>
              <a:gdLst>
                <a:gd name="connsiteX0" fmla="*/ 114 w 28906"/>
                <a:gd name="connsiteY0" fmla="*/ 13541 h 14453"/>
                <a:gd name="connsiteX1" fmla="*/ 22408 w 28906"/>
                <a:gd name="connsiteY1" fmla="*/ 13541 h 14453"/>
                <a:gd name="connsiteX2" fmla="*/ 29635 w 28906"/>
                <a:gd name="connsiteY2" fmla="*/ 4399 h 14453"/>
                <a:gd name="connsiteX3" fmla="*/ 19120 w 28906"/>
                <a:gd name="connsiteY3" fmla="*/ 786 h 14453"/>
                <a:gd name="connsiteX4" fmla="*/ 114 w 28906"/>
                <a:gd name="connsiteY4" fmla="*/ 13541 h 14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6" h="14453">
                  <a:moveTo>
                    <a:pt x="114" y="13541"/>
                  </a:moveTo>
                  <a:cubicBezTo>
                    <a:pt x="7184" y="14745"/>
                    <a:pt x="16374" y="15251"/>
                    <a:pt x="22408" y="13541"/>
                  </a:cubicBezTo>
                  <a:cubicBezTo>
                    <a:pt x="27105" y="12228"/>
                    <a:pt x="31236" y="9253"/>
                    <a:pt x="29635" y="4399"/>
                  </a:cubicBezTo>
                  <a:cubicBezTo>
                    <a:pt x="28129" y="-129"/>
                    <a:pt x="23323" y="-563"/>
                    <a:pt x="19120" y="786"/>
                  </a:cubicBezTo>
                  <a:cubicBezTo>
                    <a:pt x="13146" y="2617"/>
                    <a:pt x="5679" y="8567"/>
                    <a:pt x="114" y="13541"/>
                  </a:cubicBezTo>
                  <a:close/>
                </a:path>
              </a:pathLst>
            </a:custGeom>
            <a:grpFill/>
            <a:ln w="1203" cap="flat">
              <a:noFill/>
              <a:prstDash val="solid"/>
              <a:miter/>
            </a:ln>
          </p:spPr>
          <p:txBody>
            <a:bodyPr rtlCol="0" anchor="ctr"/>
            <a:lstStyle/>
            <a:p>
              <a:endParaRPr lang="en-AU"/>
            </a:p>
          </p:txBody>
        </p:sp>
        <p:sp>
          <p:nvSpPr>
            <p:cNvPr id="47" name="Freeform: Shape 46">
              <a:extLst>
                <a:ext uri="{FF2B5EF4-FFF2-40B4-BE49-F238E27FC236}">
                  <a16:creationId xmlns:a16="http://schemas.microsoft.com/office/drawing/2014/main" id="{8EB23EFA-3AE6-433A-938B-51CE52E2A3F7}"/>
                </a:ext>
              </a:extLst>
            </p:cNvPr>
            <p:cNvSpPr/>
            <p:nvPr/>
          </p:nvSpPr>
          <p:spPr>
            <a:xfrm>
              <a:off x="5077138" y="704923"/>
              <a:ext cx="216797" cy="25293"/>
            </a:xfrm>
            <a:custGeom>
              <a:avLst/>
              <a:gdLst>
                <a:gd name="connsiteX0" fmla="*/ 641 w 216796"/>
                <a:gd name="connsiteY0" fmla="*/ 21080 h 25292"/>
                <a:gd name="connsiteX1" fmla="*/ 28246 w 216796"/>
                <a:gd name="connsiteY1" fmla="*/ 17828 h 25292"/>
                <a:gd name="connsiteX2" fmla="*/ 55466 w 216796"/>
                <a:gd name="connsiteY2" fmla="*/ 13528 h 25292"/>
                <a:gd name="connsiteX3" fmla="*/ 68980 w 216796"/>
                <a:gd name="connsiteY3" fmla="*/ 11457 h 25292"/>
                <a:gd name="connsiteX4" fmla="*/ 82493 w 216796"/>
                <a:gd name="connsiteY4" fmla="*/ 9518 h 25292"/>
                <a:gd name="connsiteX5" fmla="*/ 96043 w 216796"/>
                <a:gd name="connsiteY5" fmla="*/ 7940 h 25292"/>
                <a:gd name="connsiteX6" fmla="*/ 102848 w 216796"/>
                <a:gd name="connsiteY6" fmla="*/ 7446 h 25292"/>
                <a:gd name="connsiteX7" fmla="*/ 109665 w 216796"/>
                <a:gd name="connsiteY7" fmla="*/ 7085 h 25292"/>
                <a:gd name="connsiteX8" fmla="*/ 164154 w 216796"/>
                <a:gd name="connsiteY8" fmla="*/ 11035 h 25292"/>
                <a:gd name="connsiteX9" fmla="*/ 217148 w 216796"/>
                <a:gd name="connsiteY9" fmla="*/ 25573 h 25292"/>
                <a:gd name="connsiteX10" fmla="*/ 217702 w 216796"/>
                <a:gd name="connsiteY10" fmla="*/ 25320 h 25292"/>
                <a:gd name="connsiteX11" fmla="*/ 217473 w 216796"/>
                <a:gd name="connsiteY11" fmla="*/ 24766 h 25292"/>
                <a:gd name="connsiteX12" fmla="*/ 164961 w 216796"/>
                <a:gd name="connsiteY12" fmla="*/ 6784 h 25292"/>
                <a:gd name="connsiteX13" fmla="*/ 109557 w 216796"/>
                <a:gd name="connsiteY13" fmla="*/ 147 h 25292"/>
                <a:gd name="connsiteX14" fmla="*/ 81542 w 216796"/>
                <a:gd name="connsiteY14" fmla="*/ 978 h 25292"/>
                <a:gd name="connsiteX15" fmla="*/ 67619 w 216796"/>
                <a:gd name="connsiteY15" fmla="*/ 2532 h 25292"/>
                <a:gd name="connsiteX16" fmla="*/ 53864 w 216796"/>
                <a:gd name="connsiteY16" fmla="*/ 4941 h 25292"/>
                <a:gd name="connsiteX17" fmla="*/ 40302 w 216796"/>
                <a:gd name="connsiteY17" fmla="*/ 8133 h 25292"/>
                <a:gd name="connsiteX18" fmla="*/ 26909 w 216796"/>
                <a:gd name="connsiteY18" fmla="*/ 11746 h 25292"/>
                <a:gd name="connsiteX19" fmla="*/ 412 w 216796"/>
                <a:gd name="connsiteY19" fmla="*/ 20105 h 25292"/>
                <a:gd name="connsiteX20" fmla="*/ 135 w 216796"/>
                <a:gd name="connsiteY20" fmla="*/ 20659 h 25292"/>
                <a:gd name="connsiteX21" fmla="*/ 600 w 216796"/>
                <a:gd name="connsiteY21" fmla="*/ 21084 h 25292"/>
                <a:gd name="connsiteX22" fmla="*/ 641 w 216796"/>
                <a:gd name="connsiteY22" fmla="*/ 21080 h 2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96" h="25292">
                  <a:moveTo>
                    <a:pt x="641" y="21080"/>
                  </a:moveTo>
                  <a:cubicBezTo>
                    <a:pt x="9927" y="20478"/>
                    <a:pt x="19141" y="19225"/>
                    <a:pt x="28246" y="17828"/>
                  </a:cubicBezTo>
                  <a:lnTo>
                    <a:pt x="55466" y="13528"/>
                  </a:lnTo>
                  <a:lnTo>
                    <a:pt x="68980" y="11457"/>
                  </a:lnTo>
                  <a:cubicBezTo>
                    <a:pt x="73496" y="10891"/>
                    <a:pt x="77989" y="10096"/>
                    <a:pt x="82493" y="9518"/>
                  </a:cubicBezTo>
                  <a:cubicBezTo>
                    <a:pt x="86998" y="8940"/>
                    <a:pt x="91515" y="8313"/>
                    <a:pt x="96043" y="7940"/>
                  </a:cubicBezTo>
                  <a:lnTo>
                    <a:pt x="102848" y="7446"/>
                  </a:lnTo>
                  <a:cubicBezTo>
                    <a:pt x="105125" y="7265"/>
                    <a:pt x="107389" y="7085"/>
                    <a:pt x="109665" y="7085"/>
                  </a:cubicBezTo>
                  <a:cubicBezTo>
                    <a:pt x="127918" y="6426"/>
                    <a:pt x="146187" y="7750"/>
                    <a:pt x="164154" y="11035"/>
                  </a:cubicBezTo>
                  <a:cubicBezTo>
                    <a:pt x="182191" y="14402"/>
                    <a:pt x="199917" y="19265"/>
                    <a:pt x="217148" y="25573"/>
                  </a:cubicBezTo>
                  <a:cubicBezTo>
                    <a:pt x="217371" y="25654"/>
                    <a:pt x="217618" y="25541"/>
                    <a:pt x="217702" y="25320"/>
                  </a:cubicBezTo>
                  <a:cubicBezTo>
                    <a:pt x="217780" y="25104"/>
                    <a:pt x="217681" y="24864"/>
                    <a:pt x="217473" y="24766"/>
                  </a:cubicBezTo>
                  <a:cubicBezTo>
                    <a:pt x="200539" y="17221"/>
                    <a:pt x="182965" y="11203"/>
                    <a:pt x="164961" y="6784"/>
                  </a:cubicBezTo>
                  <a:cubicBezTo>
                    <a:pt x="146787" y="2575"/>
                    <a:pt x="128210" y="349"/>
                    <a:pt x="109557" y="147"/>
                  </a:cubicBezTo>
                  <a:cubicBezTo>
                    <a:pt x="100222" y="3"/>
                    <a:pt x="90876" y="340"/>
                    <a:pt x="81542" y="978"/>
                  </a:cubicBezTo>
                  <a:cubicBezTo>
                    <a:pt x="76881" y="1316"/>
                    <a:pt x="72256" y="1954"/>
                    <a:pt x="67619" y="2532"/>
                  </a:cubicBezTo>
                  <a:cubicBezTo>
                    <a:pt x="62982" y="3110"/>
                    <a:pt x="58429" y="4110"/>
                    <a:pt x="53864" y="4941"/>
                  </a:cubicBezTo>
                  <a:cubicBezTo>
                    <a:pt x="49336" y="6013"/>
                    <a:pt x="44783" y="6964"/>
                    <a:pt x="40302" y="8133"/>
                  </a:cubicBezTo>
                  <a:cubicBezTo>
                    <a:pt x="35822" y="9301"/>
                    <a:pt x="31329" y="10457"/>
                    <a:pt x="26909" y="11746"/>
                  </a:cubicBezTo>
                  <a:cubicBezTo>
                    <a:pt x="18009" y="14335"/>
                    <a:pt x="9228" y="17070"/>
                    <a:pt x="412" y="20105"/>
                  </a:cubicBezTo>
                  <a:cubicBezTo>
                    <a:pt x="185" y="20185"/>
                    <a:pt x="63" y="20430"/>
                    <a:pt x="135" y="20659"/>
                  </a:cubicBezTo>
                  <a:cubicBezTo>
                    <a:pt x="146" y="20904"/>
                    <a:pt x="354" y="21095"/>
                    <a:pt x="600" y="21084"/>
                  </a:cubicBezTo>
                  <a:cubicBezTo>
                    <a:pt x="614" y="21083"/>
                    <a:pt x="627" y="21082"/>
                    <a:pt x="641" y="21080"/>
                  </a:cubicBezTo>
                  <a:close/>
                </a:path>
              </a:pathLst>
            </a:custGeom>
            <a:grpFill/>
            <a:ln w="1203" cap="flat">
              <a:noFill/>
              <a:prstDash val="solid"/>
              <a:miter/>
            </a:ln>
          </p:spPr>
          <p:txBody>
            <a:bodyPr rtlCol="0" anchor="ctr"/>
            <a:lstStyle/>
            <a:p>
              <a:endParaRPr lang="en-AU"/>
            </a:p>
          </p:txBody>
        </p:sp>
        <p:sp>
          <p:nvSpPr>
            <p:cNvPr id="48" name="Freeform: Shape 47">
              <a:extLst>
                <a:ext uri="{FF2B5EF4-FFF2-40B4-BE49-F238E27FC236}">
                  <a16:creationId xmlns:a16="http://schemas.microsoft.com/office/drawing/2014/main" id="{0CC19B7A-27B0-4FEE-A232-0AA8417E8C06}"/>
                </a:ext>
              </a:extLst>
            </p:cNvPr>
            <p:cNvSpPr/>
            <p:nvPr/>
          </p:nvSpPr>
          <p:spPr>
            <a:xfrm>
              <a:off x="5059947" y="627766"/>
              <a:ext cx="31315" cy="14453"/>
            </a:xfrm>
            <a:custGeom>
              <a:avLst/>
              <a:gdLst>
                <a:gd name="connsiteX0" fmla="*/ 114 w 31315"/>
                <a:gd name="connsiteY0" fmla="*/ 3618 h 14453"/>
                <a:gd name="connsiteX1" fmla="*/ 23986 w 31315"/>
                <a:gd name="connsiteY1" fmla="*/ 14976 h 14453"/>
                <a:gd name="connsiteX2" fmla="*/ 31971 w 31315"/>
                <a:gd name="connsiteY2" fmla="*/ 7954 h 14453"/>
                <a:gd name="connsiteX3" fmla="*/ 19758 w 31315"/>
                <a:gd name="connsiteY3" fmla="*/ 1764 h 14453"/>
                <a:gd name="connsiteX4" fmla="*/ 114 w 31315"/>
                <a:gd name="connsiteY4" fmla="*/ 3618 h 14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5" h="14453">
                  <a:moveTo>
                    <a:pt x="114" y="3618"/>
                  </a:moveTo>
                  <a:cubicBezTo>
                    <a:pt x="5883" y="12218"/>
                    <a:pt x="16542" y="16289"/>
                    <a:pt x="23986" y="14976"/>
                  </a:cubicBezTo>
                  <a:cubicBezTo>
                    <a:pt x="28021" y="14265"/>
                    <a:pt x="31658" y="12387"/>
                    <a:pt x="31971" y="7954"/>
                  </a:cubicBezTo>
                  <a:cubicBezTo>
                    <a:pt x="32465" y="836"/>
                    <a:pt x="25106" y="-1958"/>
                    <a:pt x="19758" y="1764"/>
                  </a:cubicBezTo>
                  <a:cubicBezTo>
                    <a:pt x="16265" y="4196"/>
                    <a:pt x="9978" y="8701"/>
                    <a:pt x="114" y="3618"/>
                  </a:cubicBezTo>
                  <a:close/>
                </a:path>
              </a:pathLst>
            </a:custGeom>
            <a:grpFill/>
            <a:ln w="1203" cap="flat">
              <a:noFill/>
              <a:prstDash val="solid"/>
              <a:miter/>
            </a:ln>
          </p:spPr>
          <p:txBody>
            <a:bodyPr rtlCol="0" anchor="ctr"/>
            <a:lstStyle/>
            <a:p>
              <a:endParaRPr lang="en-AU"/>
            </a:p>
          </p:txBody>
        </p:sp>
        <p:sp>
          <p:nvSpPr>
            <p:cNvPr id="49" name="Freeform: Shape 48">
              <a:extLst>
                <a:ext uri="{FF2B5EF4-FFF2-40B4-BE49-F238E27FC236}">
                  <a16:creationId xmlns:a16="http://schemas.microsoft.com/office/drawing/2014/main" id="{B853EDA6-DC94-48A5-9D31-5F59685DE2C8}"/>
                </a:ext>
              </a:extLst>
            </p:cNvPr>
            <p:cNvSpPr/>
            <p:nvPr/>
          </p:nvSpPr>
          <p:spPr>
            <a:xfrm>
              <a:off x="5070330" y="601723"/>
              <a:ext cx="30111" cy="19271"/>
            </a:xfrm>
            <a:custGeom>
              <a:avLst/>
              <a:gdLst>
                <a:gd name="connsiteX0" fmla="*/ 114 w 30110"/>
                <a:gd name="connsiteY0" fmla="*/ 2224 h 19270"/>
                <a:gd name="connsiteX1" fmla="*/ 26334 w 30110"/>
                <a:gd name="connsiteY1" fmla="*/ 5572 h 19270"/>
                <a:gd name="connsiteX2" fmla="*/ 29249 w 30110"/>
                <a:gd name="connsiteY2" fmla="*/ 15798 h 19270"/>
                <a:gd name="connsiteX3" fmla="*/ 15639 w 30110"/>
                <a:gd name="connsiteY3" fmla="*/ 14401 h 19270"/>
                <a:gd name="connsiteX4" fmla="*/ 114 w 30110"/>
                <a:gd name="connsiteY4" fmla="*/ 2224 h 19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0" h="19270">
                  <a:moveTo>
                    <a:pt x="114" y="2224"/>
                  </a:moveTo>
                  <a:cubicBezTo>
                    <a:pt x="9617" y="-1895"/>
                    <a:pt x="20794" y="442"/>
                    <a:pt x="26334" y="5572"/>
                  </a:cubicBezTo>
                  <a:cubicBezTo>
                    <a:pt x="29345" y="8355"/>
                    <a:pt x="31393" y="11908"/>
                    <a:pt x="29249" y="15798"/>
                  </a:cubicBezTo>
                  <a:cubicBezTo>
                    <a:pt x="25817" y="22049"/>
                    <a:pt x="18120" y="20423"/>
                    <a:pt x="15639" y="14401"/>
                  </a:cubicBezTo>
                  <a:cubicBezTo>
                    <a:pt x="14025" y="10402"/>
                    <a:pt x="11134" y="3248"/>
                    <a:pt x="114" y="2224"/>
                  </a:cubicBezTo>
                  <a:close/>
                </a:path>
              </a:pathLst>
            </a:custGeom>
            <a:grpFill/>
            <a:ln w="1203" cap="flat">
              <a:noFill/>
              <a:prstDash val="solid"/>
              <a:miter/>
            </a:ln>
          </p:spPr>
          <p:txBody>
            <a:bodyPr rtlCol="0" anchor="ctr"/>
            <a:lstStyle/>
            <a:p>
              <a:endParaRPr lang="en-AU"/>
            </a:p>
          </p:txBody>
        </p:sp>
        <p:sp>
          <p:nvSpPr>
            <p:cNvPr id="50" name="Freeform: Shape 49">
              <a:extLst>
                <a:ext uri="{FF2B5EF4-FFF2-40B4-BE49-F238E27FC236}">
                  <a16:creationId xmlns:a16="http://schemas.microsoft.com/office/drawing/2014/main" id="{F71595C1-3A4A-4654-9553-4C15C08951B8}"/>
                </a:ext>
              </a:extLst>
            </p:cNvPr>
            <p:cNvSpPr/>
            <p:nvPr/>
          </p:nvSpPr>
          <p:spPr>
            <a:xfrm>
              <a:off x="5078291" y="635760"/>
              <a:ext cx="31315" cy="16862"/>
            </a:xfrm>
            <a:custGeom>
              <a:avLst/>
              <a:gdLst>
                <a:gd name="connsiteX0" fmla="*/ 114 w 31315"/>
                <a:gd name="connsiteY0" fmla="*/ 11233 h 16861"/>
                <a:gd name="connsiteX1" fmla="*/ 26298 w 31315"/>
                <a:gd name="connsiteY1" fmla="*/ 14919 h 16861"/>
                <a:gd name="connsiteX2" fmla="*/ 31802 w 31315"/>
                <a:gd name="connsiteY2" fmla="*/ 5825 h 16861"/>
                <a:gd name="connsiteX3" fmla="*/ 18301 w 31315"/>
                <a:gd name="connsiteY3" fmla="*/ 3585 h 16861"/>
                <a:gd name="connsiteX4" fmla="*/ 114 w 31315"/>
                <a:gd name="connsiteY4" fmla="*/ 11233 h 16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5" h="16861">
                  <a:moveTo>
                    <a:pt x="114" y="11233"/>
                  </a:moveTo>
                  <a:cubicBezTo>
                    <a:pt x="8196" y="17713"/>
                    <a:pt x="19590" y="18460"/>
                    <a:pt x="26298" y="14919"/>
                  </a:cubicBezTo>
                  <a:cubicBezTo>
                    <a:pt x="29912" y="13028"/>
                    <a:pt x="32838" y="10101"/>
                    <a:pt x="31802" y="5825"/>
                  </a:cubicBezTo>
                  <a:cubicBezTo>
                    <a:pt x="30140" y="-1112"/>
                    <a:pt x="22276" y="-1570"/>
                    <a:pt x="18301" y="3585"/>
                  </a:cubicBezTo>
                  <a:cubicBezTo>
                    <a:pt x="15699" y="6958"/>
                    <a:pt x="11062" y="13088"/>
                    <a:pt x="114" y="11233"/>
                  </a:cubicBezTo>
                  <a:close/>
                </a:path>
              </a:pathLst>
            </a:custGeom>
            <a:grpFill/>
            <a:ln w="1203" cap="flat">
              <a:noFill/>
              <a:prstDash val="solid"/>
              <a:miter/>
            </a:ln>
          </p:spPr>
          <p:txBody>
            <a:bodyPr rtlCol="0" anchor="ctr"/>
            <a:lstStyle/>
            <a:p>
              <a:endParaRPr lang="en-AU"/>
            </a:p>
          </p:txBody>
        </p:sp>
        <p:sp>
          <p:nvSpPr>
            <p:cNvPr id="51" name="Freeform: Shape 50">
              <a:extLst>
                <a:ext uri="{FF2B5EF4-FFF2-40B4-BE49-F238E27FC236}">
                  <a16:creationId xmlns:a16="http://schemas.microsoft.com/office/drawing/2014/main" id="{5FABE414-474A-47A0-B3F8-8E257272948E}"/>
                </a:ext>
              </a:extLst>
            </p:cNvPr>
            <p:cNvSpPr/>
            <p:nvPr/>
          </p:nvSpPr>
          <p:spPr>
            <a:xfrm>
              <a:off x="5094526" y="602159"/>
              <a:ext cx="25293" cy="24089"/>
            </a:xfrm>
            <a:custGeom>
              <a:avLst/>
              <a:gdLst>
                <a:gd name="connsiteX0" fmla="*/ 114 w 25292"/>
                <a:gd name="connsiteY0" fmla="*/ 187 h 24088"/>
                <a:gd name="connsiteX1" fmla="*/ 23829 w 25292"/>
                <a:gd name="connsiteY1" fmla="*/ 11894 h 24088"/>
                <a:gd name="connsiteX2" fmla="*/ 23263 w 25292"/>
                <a:gd name="connsiteY2" fmla="*/ 22505 h 24088"/>
                <a:gd name="connsiteX3" fmla="*/ 10846 w 25292"/>
                <a:gd name="connsiteY3" fmla="*/ 16760 h 24088"/>
                <a:gd name="connsiteX4" fmla="*/ 114 w 25292"/>
                <a:gd name="connsiteY4" fmla="*/ 187 h 2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2" h="24088">
                  <a:moveTo>
                    <a:pt x="114" y="187"/>
                  </a:moveTo>
                  <a:cubicBezTo>
                    <a:pt x="10448" y="-608"/>
                    <a:pt x="20252" y="5233"/>
                    <a:pt x="23829" y="11894"/>
                  </a:cubicBezTo>
                  <a:cubicBezTo>
                    <a:pt x="25768" y="15507"/>
                    <a:pt x="26551" y="19518"/>
                    <a:pt x="23263" y="22505"/>
                  </a:cubicBezTo>
                  <a:cubicBezTo>
                    <a:pt x="17976" y="27322"/>
                    <a:pt x="11219" y="23251"/>
                    <a:pt x="10846" y="16760"/>
                  </a:cubicBezTo>
                  <a:cubicBezTo>
                    <a:pt x="10593" y="12508"/>
                    <a:pt x="10195" y="4812"/>
                    <a:pt x="114" y="187"/>
                  </a:cubicBezTo>
                  <a:close/>
                </a:path>
              </a:pathLst>
            </a:custGeom>
            <a:grpFill/>
            <a:ln w="1203"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6944E625-35E0-4C2F-9040-622D30CE452C}"/>
                </a:ext>
              </a:extLst>
            </p:cNvPr>
            <p:cNvSpPr/>
            <p:nvPr/>
          </p:nvSpPr>
          <p:spPr>
            <a:xfrm>
              <a:off x="5096610" y="643287"/>
              <a:ext cx="31315" cy="18066"/>
            </a:xfrm>
            <a:custGeom>
              <a:avLst/>
              <a:gdLst>
                <a:gd name="connsiteX0" fmla="*/ 114 w 31315"/>
                <a:gd name="connsiteY0" fmla="*/ 13860 h 18066"/>
                <a:gd name="connsiteX1" fmla="*/ 26611 w 31315"/>
                <a:gd name="connsiteY1" fmla="*/ 14751 h 18066"/>
                <a:gd name="connsiteX2" fmla="*/ 31116 w 31315"/>
                <a:gd name="connsiteY2" fmla="*/ 5115 h 18066"/>
                <a:gd name="connsiteX3" fmla="*/ 17458 w 31315"/>
                <a:gd name="connsiteY3" fmla="*/ 4320 h 18066"/>
                <a:gd name="connsiteX4" fmla="*/ 114 w 31315"/>
                <a:gd name="connsiteY4" fmla="*/ 13860 h 1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5" h="18066">
                  <a:moveTo>
                    <a:pt x="114" y="13860"/>
                  </a:moveTo>
                  <a:cubicBezTo>
                    <a:pt x="8846" y="19436"/>
                    <a:pt x="20252" y="18918"/>
                    <a:pt x="26611" y="14751"/>
                  </a:cubicBezTo>
                  <a:cubicBezTo>
                    <a:pt x="30020" y="12486"/>
                    <a:pt x="32634" y="9307"/>
                    <a:pt x="31116" y="5115"/>
                  </a:cubicBezTo>
                  <a:cubicBezTo>
                    <a:pt x="28707" y="-1605"/>
                    <a:pt x="20866" y="-1232"/>
                    <a:pt x="17458" y="4320"/>
                  </a:cubicBezTo>
                  <a:cubicBezTo>
                    <a:pt x="15169" y="7946"/>
                    <a:pt x="11183" y="14546"/>
                    <a:pt x="114" y="13860"/>
                  </a:cubicBezTo>
                  <a:close/>
                </a:path>
              </a:pathLst>
            </a:custGeom>
            <a:grpFill/>
            <a:ln w="1203" cap="flat">
              <a:noFill/>
              <a:prstDash val="solid"/>
              <a:miter/>
            </a:ln>
          </p:spPr>
          <p:txBody>
            <a:bodyPr rtlCol="0" anchor="ctr"/>
            <a:lstStyle/>
            <a:p>
              <a:endParaRPr lang="en-AU"/>
            </a:p>
          </p:txBody>
        </p:sp>
        <p:sp>
          <p:nvSpPr>
            <p:cNvPr id="53" name="Freeform: Shape 52">
              <a:extLst>
                <a:ext uri="{FF2B5EF4-FFF2-40B4-BE49-F238E27FC236}">
                  <a16:creationId xmlns:a16="http://schemas.microsoft.com/office/drawing/2014/main" id="{3A33FD70-9A21-45D7-87D3-309D744C0A5E}"/>
                </a:ext>
              </a:extLst>
            </p:cNvPr>
            <p:cNvSpPr/>
            <p:nvPr/>
          </p:nvSpPr>
          <p:spPr>
            <a:xfrm>
              <a:off x="5116724" y="604062"/>
              <a:ext cx="20475" cy="27702"/>
            </a:xfrm>
            <a:custGeom>
              <a:avLst/>
              <a:gdLst>
                <a:gd name="connsiteX0" fmla="*/ 114 w 20475"/>
                <a:gd name="connsiteY0" fmla="*/ 114 h 27701"/>
                <a:gd name="connsiteX1" fmla="*/ 20589 w 20475"/>
                <a:gd name="connsiteY1" fmla="*/ 16868 h 27701"/>
                <a:gd name="connsiteX2" fmla="*/ 17639 w 20475"/>
                <a:gd name="connsiteY2" fmla="*/ 27081 h 27701"/>
                <a:gd name="connsiteX3" fmla="*/ 6799 w 20475"/>
                <a:gd name="connsiteY3" fmla="*/ 18650 h 27701"/>
                <a:gd name="connsiteX4" fmla="*/ 114 w 20475"/>
                <a:gd name="connsiteY4" fmla="*/ 114 h 27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5" h="27701">
                  <a:moveTo>
                    <a:pt x="114" y="114"/>
                  </a:moveTo>
                  <a:cubicBezTo>
                    <a:pt x="10364" y="1668"/>
                    <a:pt x="18590" y="9581"/>
                    <a:pt x="20589" y="16868"/>
                  </a:cubicBezTo>
                  <a:cubicBezTo>
                    <a:pt x="21673" y="20830"/>
                    <a:pt x="21517" y="24913"/>
                    <a:pt x="17639" y="27081"/>
                  </a:cubicBezTo>
                  <a:cubicBezTo>
                    <a:pt x="11412" y="30562"/>
                    <a:pt x="5739" y="25094"/>
                    <a:pt x="6799" y="18650"/>
                  </a:cubicBezTo>
                  <a:cubicBezTo>
                    <a:pt x="7558" y="14483"/>
                    <a:pt x="8882" y="6883"/>
                    <a:pt x="114" y="114"/>
                  </a:cubicBezTo>
                  <a:close/>
                </a:path>
              </a:pathLst>
            </a:custGeom>
            <a:grpFill/>
            <a:ln w="1203" cap="flat">
              <a:noFill/>
              <a:prstDash val="solid"/>
              <a:miter/>
            </a:ln>
          </p:spPr>
          <p:txBody>
            <a:bodyPr rtlCol="0" anchor="ctr"/>
            <a:lstStyle/>
            <a:p>
              <a:endParaRPr lang="en-AU"/>
            </a:p>
          </p:txBody>
        </p:sp>
        <p:sp>
          <p:nvSpPr>
            <p:cNvPr id="54" name="Freeform: Shape 53">
              <a:extLst>
                <a:ext uri="{FF2B5EF4-FFF2-40B4-BE49-F238E27FC236}">
                  <a16:creationId xmlns:a16="http://schemas.microsoft.com/office/drawing/2014/main" id="{89E61496-DFEB-4712-A8DD-BA20BE25EA2D}"/>
                </a:ext>
              </a:extLst>
            </p:cNvPr>
            <p:cNvSpPr/>
            <p:nvPr/>
          </p:nvSpPr>
          <p:spPr>
            <a:xfrm>
              <a:off x="5116266" y="650418"/>
              <a:ext cx="27702" cy="15658"/>
            </a:xfrm>
            <a:custGeom>
              <a:avLst/>
              <a:gdLst>
                <a:gd name="connsiteX0" fmla="*/ 114 w 27701"/>
                <a:gd name="connsiteY0" fmla="*/ 12282 h 15657"/>
                <a:gd name="connsiteX1" fmla="*/ 23528 w 27701"/>
                <a:gd name="connsiteY1" fmla="*/ 13076 h 15657"/>
                <a:gd name="connsiteX2" fmla="*/ 27527 w 27701"/>
                <a:gd name="connsiteY2" fmla="*/ 4549 h 15657"/>
                <a:gd name="connsiteX3" fmla="*/ 15483 w 27701"/>
                <a:gd name="connsiteY3" fmla="*/ 3839 h 15657"/>
                <a:gd name="connsiteX4" fmla="*/ 114 w 27701"/>
                <a:gd name="connsiteY4" fmla="*/ 12282 h 15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1" h="15657">
                  <a:moveTo>
                    <a:pt x="114" y="12282"/>
                  </a:moveTo>
                  <a:cubicBezTo>
                    <a:pt x="7847" y="17232"/>
                    <a:pt x="17952" y="16774"/>
                    <a:pt x="23528" y="13076"/>
                  </a:cubicBezTo>
                  <a:cubicBezTo>
                    <a:pt x="26551" y="11065"/>
                    <a:pt x="28840" y="8259"/>
                    <a:pt x="27527" y="4549"/>
                  </a:cubicBezTo>
                  <a:cubicBezTo>
                    <a:pt x="25407" y="-1413"/>
                    <a:pt x="18446" y="-1076"/>
                    <a:pt x="15483" y="3839"/>
                  </a:cubicBezTo>
                  <a:cubicBezTo>
                    <a:pt x="13447" y="7042"/>
                    <a:pt x="9918" y="12896"/>
                    <a:pt x="114" y="12282"/>
                  </a:cubicBezTo>
                  <a:close/>
                </a:path>
              </a:pathLst>
            </a:custGeom>
            <a:grpFill/>
            <a:ln w="1203" cap="flat">
              <a:noFill/>
              <a:prstDash val="solid"/>
              <a:miter/>
            </a:ln>
          </p:spPr>
          <p:txBody>
            <a:bodyPr rtlCol="0" anchor="ctr"/>
            <a:lstStyle/>
            <a:p>
              <a:endParaRPr lang="en-AU"/>
            </a:p>
          </p:txBody>
        </p:sp>
        <p:sp>
          <p:nvSpPr>
            <p:cNvPr id="55" name="Freeform: Shape 54">
              <a:extLst>
                <a:ext uri="{FF2B5EF4-FFF2-40B4-BE49-F238E27FC236}">
                  <a16:creationId xmlns:a16="http://schemas.microsoft.com/office/drawing/2014/main" id="{83D1CF3F-95C5-4906-BE2F-B0E9E6EFC8A9}"/>
                </a:ext>
              </a:extLst>
            </p:cNvPr>
            <p:cNvSpPr/>
            <p:nvPr/>
          </p:nvSpPr>
          <p:spPr>
            <a:xfrm>
              <a:off x="5138681" y="613264"/>
              <a:ext cx="15658" cy="25293"/>
            </a:xfrm>
            <a:custGeom>
              <a:avLst/>
              <a:gdLst>
                <a:gd name="connsiteX0" fmla="*/ 114 w 15657"/>
                <a:gd name="connsiteY0" fmla="*/ 114 h 25292"/>
                <a:gd name="connsiteX1" fmla="*/ 15964 w 15657"/>
                <a:gd name="connsiteY1" fmla="*/ 17241 h 25292"/>
                <a:gd name="connsiteX2" fmla="*/ 12146 w 15657"/>
                <a:gd name="connsiteY2" fmla="*/ 25805 h 25292"/>
                <a:gd name="connsiteX3" fmla="*/ 3715 w 15657"/>
                <a:gd name="connsiteY3" fmla="*/ 17157 h 25292"/>
                <a:gd name="connsiteX4" fmla="*/ 114 w 15657"/>
                <a:gd name="connsiteY4" fmla="*/ 114 h 25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7" h="25292">
                  <a:moveTo>
                    <a:pt x="114" y="114"/>
                  </a:moveTo>
                  <a:cubicBezTo>
                    <a:pt x="8870" y="2716"/>
                    <a:pt x="15109" y="10629"/>
                    <a:pt x="15964" y="17241"/>
                  </a:cubicBezTo>
                  <a:cubicBezTo>
                    <a:pt x="16422" y="20854"/>
                    <a:pt x="15796" y="24383"/>
                    <a:pt x="12146" y="25805"/>
                  </a:cubicBezTo>
                  <a:cubicBezTo>
                    <a:pt x="6281" y="28093"/>
                    <a:pt x="1981" y="22625"/>
                    <a:pt x="3715" y="17157"/>
                  </a:cubicBezTo>
                  <a:cubicBezTo>
                    <a:pt x="4872" y="13568"/>
                    <a:pt x="6955" y="7100"/>
                    <a:pt x="114" y="114"/>
                  </a:cubicBezTo>
                  <a:close/>
                </a:path>
              </a:pathLst>
            </a:custGeom>
            <a:grpFill/>
            <a:ln w="1203" cap="flat">
              <a:noFill/>
              <a:prstDash val="solid"/>
              <a:miter/>
            </a:ln>
          </p:spPr>
          <p:txBody>
            <a:bodyPr rtlCol="0" anchor="ctr"/>
            <a:lstStyle/>
            <a:p>
              <a:endParaRPr lang="en-AU"/>
            </a:p>
          </p:txBody>
        </p:sp>
        <p:sp>
          <p:nvSpPr>
            <p:cNvPr id="56" name="Freeform: Shape 55">
              <a:extLst>
                <a:ext uri="{FF2B5EF4-FFF2-40B4-BE49-F238E27FC236}">
                  <a16:creationId xmlns:a16="http://schemas.microsoft.com/office/drawing/2014/main" id="{CB8111CF-EFB7-4788-A8A9-FA85DE1A4515}"/>
                </a:ext>
              </a:extLst>
            </p:cNvPr>
            <p:cNvSpPr/>
            <p:nvPr/>
          </p:nvSpPr>
          <p:spPr>
            <a:xfrm>
              <a:off x="5134381" y="655740"/>
              <a:ext cx="22884" cy="14453"/>
            </a:xfrm>
            <a:custGeom>
              <a:avLst/>
              <a:gdLst>
                <a:gd name="connsiteX0" fmla="*/ 114 w 22884"/>
                <a:gd name="connsiteY0" fmla="*/ 13343 h 14453"/>
                <a:gd name="connsiteX1" fmla="*/ 20180 w 22884"/>
                <a:gd name="connsiteY1" fmla="*/ 10994 h 14453"/>
                <a:gd name="connsiteX2" fmla="*/ 22480 w 22884"/>
                <a:gd name="connsiteY2" fmla="*/ 3202 h 14453"/>
                <a:gd name="connsiteX3" fmla="*/ 12074 w 22884"/>
                <a:gd name="connsiteY3" fmla="*/ 4165 h 14453"/>
                <a:gd name="connsiteX4" fmla="*/ 114 w 22884"/>
                <a:gd name="connsiteY4" fmla="*/ 13343 h 14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4" h="14453">
                  <a:moveTo>
                    <a:pt x="114" y="13343"/>
                  </a:moveTo>
                  <a:cubicBezTo>
                    <a:pt x="7341" y="16559"/>
                    <a:pt x="15892" y="14860"/>
                    <a:pt x="20180" y="10994"/>
                  </a:cubicBezTo>
                  <a:cubicBezTo>
                    <a:pt x="22492" y="8887"/>
                    <a:pt x="24082" y="6177"/>
                    <a:pt x="22480" y="3202"/>
                  </a:cubicBezTo>
                  <a:cubicBezTo>
                    <a:pt x="19915" y="-1616"/>
                    <a:pt x="14049" y="-412"/>
                    <a:pt x="12074" y="4165"/>
                  </a:cubicBezTo>
                  <a:cubicBezTo>
                    <a:pt x="10809" y="7152"/>
                    <a:pt x="8545" y="12596"/>
                    <a:pt x="114" y="13343"/>
                  </a:cubicBezTo>
                  <a:close/>
                </a:path>
              </a:pathLst>
            </a:custGeom>
            <a:grpFill/>
            <a:ln w="1203" cap="flat">
              <a:noFill/>
              <a:prstDash val="solid"/>
              <a:miter/>
            </a:ln>
          </p:spPr>
          <p:txBody>
            <a:bodyPr rtlCol="0" anchor="ctr"/>
            <a:lstStyle/>
            <a:p>
              <a:endParaRPr lang="en-AU"/>
            </a:p>
          </p:txBody>
        </p:sp>
        <p:sp>
          <p:nvSpPr>
            <p:cNvPr id="57" name="Freeform: Shape 56">
              <a:extLst>
                <a:ext uri="{FF2B5EF4-FFF2-40B4-BE49-F238E27FC236}">
                  <a16:creationId xmlns:a16="http://schemas.microsoft.com/office/drawing/2014/main" id="{C2DAE748-86AE-4A7A-88C7-F4040220B57A}"/>
                </a:ext>
              </a:extLst>
            </p:cNvPr>
            <p:cNvSpPr/>
            <p:nvPr/>
          </p:nvSpPr>
          <p:spPr>
            <a:xfrm>
              <a:off x="5156586" y="620466"/>
              <a:ext cx="10840" cy="24089"/>
            </a:xfrm>
            <a:custGeom>
              <a:avLst/>
              <a:gdLst>
                <a:gd name="connsiteX0" fmla="*/ 793 w 10839"/>
                <a:gd name="connsiteY0" fmla="*/ 114 h 24088"/>
                <a:gd name="connsiteX1" fmla="*/ 11320 w 10839"/>
                <a:gd name="connsiteY1" fmla="*/ 17265 h 24088"/>
                <a:gd name="connsiteX2" fmla="*/ 6659 w 10839"/>
                <a:gd name="connsiteY2" fmla="*/ 23865 h 24088"/>
                <a:gd name="connsiteX3" fmla="*/ 986 w 10839"/>
                <a:gd name="connsiteY3" fmla="*/ 15133 h 24088"/>
                <a:gd name="connsiteX4" fmla="*/ 793 w 10839"/>
                <a:gd name="connsiteY4" fmla="*/ 114 h 2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9" h="24088">
                  <a:moveTo>
                    <a:pt x="793" y="114"/>
                  </a:moveTo>
                  <a:cubicBezTo>
                    <a:pt x="7767" y="3727"/>
                    <a:pt x="11717" y="11520"/>
                    <a:pt x="11320" y="17265"/>
                  </a:cubicBezTo>
                  <a:cubicBezTo>
                    <a:pt x="11103" y="20372"/>
                    <a:pt x="9983" y="23287"/>
                    <a:pt x="6659" y="23865"/>
                  </a:cubicBezTo>
                  <a:cubicBezTo>
                    <a:pt x="1311" y="24817"/>
                    <a:pt x="-1399" y="19469"/>
                    <a:pt x="986" y="15133"/>
                  </a:cubicBezTo>
                  <a:cubicBezTo>
                    <a:pt x="2551" y="12291"/>
                    <a:pt x="5406" y="7172"/>
                    <a:pt x="793" y="114"/>
                  </a:cubicBezTo>
                  <a:close/>
                </a:path>
              </a:pathLst>
            </a:custGeom>
            <a:grpFill/>
            <a:ln w="1203" cap="flat">
              <a:noFill/>
              <a:prstDash val="solid"/>
              <a:miter/>
            </a:ln>
          </p:spPr>
          <p:txBody>
            <a:bodyPr rtlCol="0" anchor="ctr"/>
            <a:lstStyle/>
            <a:p>
              <a:endParaRPr lang="en-AU"/>
            </a:p>
          </p:txBody>
        </p:sp>
        <p:sp>
          <p:nvSpPr>
            <p:cNvPr id="58" name="Freeform: Shape 57">
              <a:extLst>
                <a:ext uri="{FF2B5EF4-FFF2-40B4-BE49-F238E27FC236}">
                  <a16:creationId xmlns:a16="http://schemas.microsoft.com/office/drawing/2014/main" id="{F27A6446-8024-43FD-813E-6B4DD9799222}"/>
                </a:ext>
              </a:extLst>
            </p:cNvPr>
            <p:cNvSpPr/>
            <p:nvPr/>
          </p:nvSpPr>
          <p:spPr>
            <a:xfrm>
              <a:off x="5049409" y="610156"/>
              <a:ext cx="26497" cy="12044"/>
            </a:xfrm>
            <a:custGeom>
              <a:avLst/>
              <a:gdLst>
                <a:gd name="connsiteX0" fmla="*/ 114 w 26497"/>
                <a:gd name="connsiteY0" fmla="*/ 1825 h 12044"/>
                <a:gd name="connsiteX1" fmla="*/ 17422 w 26497"/>
                <a:gd name="connsiteY1" fmla="*/ 12159 h 12044"/>
                <a:gd name="connsiteX2" fmla="*/ 27250 w 26497"/>
                <a:gd name="connsiteY2" fmla="*/ 8401 h 12044"/>
                <a:gd name="connsiteX3" fmla="*/ 20782 w 26497"/>
                <a:gd name="connsiteY3" fmla="*/ 693 h 12044"/>
                <a:gd name="connsiteX4" fmla="*/ 114 w 26497"/>
                <a:gd name="connsiteY4" fmla="*/ 1825 h 1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97" h="12044">
                  <a:moveTo>
                    <a:pt x="114" y="1825"/>
                  </a:moveTo>
                  <a:cubicBezTo>
                    <a:pt x="5076" y="5992"/>
                    <a:pt x="11954" y="10678"/>
                    <a:pt x="17422" y="12159"/>
                  </a:cubicBezTo>
                  <a:cubicBezTo>
                    <a:pt x="21673" y="13363"/>
                    <a:pt x="26262" y="12906"/>
                    <a:pt x="27250" y="8401"/>
                  </a:cubicBezTo>
                  <a:cubicBezTo>
                    <a:pt x="28177" y="4186"/>
                    <a:pt x="24648" y="1620"/>
                    <a:pt x="20782" y="693"/>
                  </a:cubicBezTo>
                  <a:cubicBezTo>
                    <a:pt x="15290" y="-620"/>
                    <a:pt x="6738" y="536"/>
                    <a:pt x="114" y="1825"/>
                  </a:cubicBezTo>
                  <a:close/>
                </a:path>
              </a:pathLst>
            </a:custGeom>
            <a:grpFill/>
            <a:ln w="1203" cap="flat">
              <a:noFill/>
              <a:prstDash val="solid"/>
              <a:miter/>
            </a:ln>
          </p:spPr>
          <p:txBody>
            <a:bodyPr rtlCol="0" anchor="ctr"/>
            <a:lstStyle/>
            <a:p>
              <a:endParaRPr lang="en-AU"/>
            </a:p>
          </p:txBody>
        </p:sp>
        <p:sp>
          <p:nvSpPr>
            <p:cNvPr id="59" name="Freeform: Shape 58">
              <a:extLst>
                <a:ext uri="{FF2B5EF4-FFF2-40B4-BE49-F238E27FC236}">
                  <a16:creationId xmlns:a16="http://schemas.microsoft.com/office/drawing/2014/main" id="{B0760313-3D44-4AD5-B9A3-6F2507572652}"/>
                </a:ext>
              </a:extLst>
            </p:cNvPr>
            <p:cNvSpPr/>
            <p:nvPr/>
          </p:nvSpPr>
          <p:spPr>
            <a:xfrm>
              <a:off x="5077780" y="620345"/>
              <a:ext cx="201139" cy="130078"/>
            </a:xfrm>
            <a:custGeom>
              <a:avLst/>
              <a:gdLst>
                <a:gd name="connsiteX0" fmla="*/ 456 w 201139"/>
                <a:gd name="connsiteY0" fmla="*/ 994 h 130077"/>
                <a:gd name="connsiteX1" fmla="*/ 28158 w 201139"/>
                <a:gd name="connsiteY1" fmla="*/ 13846 h 130077"/>
                <a:gd name="connsiteX2" fmla="*/ 56137 w 201139"/>
                <a:gd name="connsiteY2" fmla="*/ 25493 h 130077"/>
                <a:gd name="connsiteX3" fmla="*/ 70012 w 201139"/>
                <a:gd name="connsiteY3" fmla="*/ 31334 h 130077"/>
                <a:gd name="connsiteX4" fmla="*/ 83790 w 201139"/>
                <a:gd name="connsiteY4" fmla="*/ 37296 h 130077"/>
                <a:gd name="connsiteX5" fmla="*/ 97412 w 201139"/>
                <a:gd name="connsiteY5" fmla="*/ 43619 h 130077"/>
                <a:gd name="connsiteX6" fmla="*/ 104073 w 201139"/>
                <a:gd name="connsiteY6" fmla="*/ 47064 h 130077"/>
                <a:gd name="connsiteX7" fmla="*/ 110673 w 201139"/>
                <a:gd name="connsiteY7" fmla="*/ 50677 h 130077"/>
                <a:gd name="connsiteX8" fmla="*/ 159476 w 201139"/>
                <a:gd name="connsiteY8" fmla="*/ 85750 h 130077"/>
                <a:gd name="connsiteX9" fmla="*/ 200848 w 201139"/>
                <a:gd name="connsiteY9" fmla="*/ 129928 h 130077"/>
                <a:gd name="connsiteX10" fmla="*/ 201523 w 201139"/>
                <a:gd name="connsiteY10" fmla="*/ 130025 h 130077"/>
                <a:gd name="connsiteX11" fmla="*/ 201619 w 201139"/>
                <a:gd name="connsiteY11" fmla="*/ 129374 h 130077"/>
                <a:gd name="connsiteX12" fmla="*/ 162740 w 201139"/>
                <a:gd name="connsiteY12" fmla="*/ 82269 h 130077"/>
                <a:gd name="connsiteX13" fmla="*/ 114563 w 201139"/>
                <a:gd name="connsiteY13" fmla="*/ 44137 h 130077"/>
                <a:gd name="connsiteX14" fmla="*/ 87813 w 201139"/>
                <a:gd name="connsiteY14" fmla="*/ 28781 h 130077"/>
                <a:gd name="connsiteX15" fmla="*/ 73866 w 201139"/>
                <a:gd name="connsiteY15" fmla="*/ 22217 h 130077"/>
                <a:gd name="connsiteX16" fmla="*/ 59557 w 201139"/>
                <a:gd name="connsiteY16" fmla="*/ 16616 h 130077"/>
                <a:gd name="connsiteX17" fmla="*/ 44996 w 201139"/>
                <a:gd name="connsiteY17" fmla="*/ 11798 h 130077"/>
                <a:gd name="connsiteX18" fmla="*/ 30314 w 201139"/>
                <a:gd name="connsiteY18" fmla="*/ 7535 h 130077"/>
                <a:gd name="connsiteX19" fmla="*/ 697 w 201139"/>
                <a:gd name="connsiteY19" fmla="*/ 127 h 130077"/>
                <a:gd name="connsiteX20" fmla="*/ 119 w 201139"/>
                <a:gd name="connsiteY20" fmla="*/ 477 h 130077"/>
                <a:gd name="connsiteX21" fmla="*/ 456 w 201139"/>
                <a:gd name="connsiteY21" fmla="*/ 995 h 13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1139" h="130077">
                  <a:moveTo>
                    <a:pt x="456" y="994"/>
                  </a:moveTo>
                  <a:cubicBezTo>
                    <a:pt x="9501" y="5812"/>
                    <a:pt x="18860" y="9919"/>
                    <a:pt x="28158" y="13846"/>
                  </a:cubicBezTo>
                  <a:lnTo>
                    <a:pt x="56137" y="25493"/>
                  </a:lnTo>
                  <a:lnTo>
                    <a:pt x="70012" y="31334"/>
                  </a:lnTo>
                  <a:cubicBezTo>
                    <a:pt x="74564" y="33393"/>
                    <a:pt x="79238" y="35236"/>
                    <a:pt x="83790" y="37296"/>
                  </a:cubicBezTo>
                  <a:cubicBezTo>
                    <a:pt x="88343" y="39355"/>
                    <a:pt x="92980" y="41307"/>
                    <a:pt x="97412" y="43619"/>
                  </a:cubicBezTo>
                  <a:lnTo>
                    <a:pt x="104073" y="47064"/>
                  </a:lnTo>
                  <a:cubicBezTo>
                    <a:pt x="106313" y="48268"/>
                    <a:pt x="108541" y="49352"/>
                    <a:pt x="110673" y="50677"/>
                  </a:cubicBezTo>
                  <a:cubicBezTo>
                    <a:pt x="128162" y="60568"/>
                    <a:pt x="144525" y="72328"/>
                    <a:pt x="159476" y="85750"/>
                  </a:cubicBezTo>
                  <a:cubicBezTo>
                    <a:pt x="174470" y="99302"/>
                    <a:pt x="188308" y="114079"/>
                    <a:pt x="200848" y="129928"/>
                  </a:cubicBezTo>
                  <a:cubicBezTo>
                    <a:pt x="201008" y="130141"/>
                    <a:pt x="201310" y="130184"/>
                    <a:pt x="201523" y="130025"/>
                  </a:cubicBezTo>
                  <a:cubicBezTo>
                    <a:pt x="201711" y="129861"/>
                    <a:pt x="201752" y="129585"/>
                    <a:pt x="201619" y="129374"/>
                  </a:cubicBezTo>
                  <a:cubicBezTo>
                    <a:pt x="190086" y="112548"/>
                    <a:pt x="177075" y="96783"/>
                    <a:pt x="162740" y="82269"/>
                  </a:cubicBezTo>
                  <a:cubicBezTo>
                    <a:pt x="148107" y="67854"/>
                    <a:pt x="131954" y="55068"/>
                    <a:pt x="114563" y="44137"/>
                  </a:cubicBezTo>
                  <a:cubicBezTo>
                    <a:pt x="105892" y="38621"/>
                    <a:pt x="96931" y="33550"/>
                    <a:pt x="87813" y="28781"/>
                  </a:cubicBezTo>
                  <a:cubicBezTo>
                    <a:pt x="83248" y="26372"/>
                    <a:pt x="78551" y="24348"/>
                    <a:pt x="73866" y="22217"/>
                  </a:cubicBezTo>
                  <a:cubicBezTo>
                    <a:pt x="69181" y="20085"/>
                    <a:pt x="64351" y="18411"/>
                    <a:pt x="59557" y="16616"/>
                  </a:cubicBezTo>
                  <a:cubicBezTo>
                    <a:pt x="54739" y="15014"/>
                    <a:pt x="49922" y="13280"/>
                    <a:pt x="44996" y="11798"/>
                  </a:cubicBezTo>
                  <a:cubicBezTo>
                    <a:pt x="40070" y="10317"/>
                    <a:pt x="35240" y="8811"/>
                    <a:pt x="30314" y="7535"/>
                  </a:cubicBezTo>
                  <a:cubicBezTo>
                    <a:pt x="20498" y="4837"/>
                    <a:pt x="10682" y="2344"/>
                    <a:pt x="697" y="127"/>
                  </a:cubicBezTo>
                  <a:cubicBezTo>
                    <a:pt x="441" y="67"/>
                    <a:pt x="184" y="222"/>
                    <a:pt x="119" y="477"/>
                  </a:cubicBezTo>
                  <a:cubicBezTo>
                    <a:pt x="86" y="709"/>
                    <a:pt x="230" y="931"/>
                    <a:pt x="456" y="995"/>
                  </a:cubicBezTo>
                  <a:close/>
                </a:path>
              </a:pathLst>
            </a:custGeom>
            <a:grpFill/>
            <a:ln w="1203" cap="flat">
              <a:noFill/>
              <a:prstDash val="solid"/>
              <a:miter/>
            </a:ln>
          </p:spPr>
          <p:txBody>
            <a:bodyPr rtlCol="0" anchor="ctr"/>
            <a:lstStyle/>
            <a:p>
              <a:endParaRPr lang="en-AU"/>
            </a:p>
          </p:txBody>
        </p:sp>
      </p:grpSp>
      <p:sp>
        <p:nvSpPr>
          <p:cNvPr id="60" name="Round Diagonal Corner Rectangle 1">
            <a:extLst>
              <a:ext uri="{FF2B5EF4-FFF2-40B4-BE49-F238E27FC236}">
                <a16:creationId xmlns:a16="http://schemas.microsoft.com/office/drawing/2014/main" id="{BB449D30-8828-4C22-972F-90BB69C9A6EC}"/>
              </a:ext>
            </a:extLst>
          </p:cNvPr>
          <p:cNvSpPr/>
          <p:nvPr/>
        </p:nvSpPr>
        <p:spPr>
          <a:xfrm rot="16200000">
            <a:off x="4160007" y="3861416"/>
            <a:ext cx="2304256" cy="1891178"/>
          </a:xfrm>
          <a:prstGeom prst="round2DiagRect">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 name="TextBox 60">
            <a:extLst>
              <a:ext uri="{FF2B5EF4-FFF2-40B4-BE49-F238E27FC236}">
                <a16:creationId xmlns:a16="http://schemas.microsoft.com/office/drawing/2014/main" id="{0A34FDD2-BD8C-46E0-BD04-12650AC55D9D}"/>
              </a:ext>
            </a:extLst>
          </p:cNvPr>
          <p:cNvSpPr txBox="1"/>
          <p:nvPr/>
        </p:nvSpPr>
        <p:spPr>
          <a:xfrm>
            <a:off x="4448038" y="3850237"/>
            <a:ext cx="1728193" cy="923330"/>
          </a:xfrm>
          <a:prstGeom prst="rect">
            <a:avLst/>
          </a:prstGeom>
          <a:noFill/>
        </p:spPr>
        <p:txBody>
          <a:bodyPr wrap="square" rtlCol="0">
            <a:spAutoFit/>
          </a:bodyPr>
          <a:lstStyle/>
          <a:p>
            <a:pPr algn="ctr"/>
            <a:r>
              <a:rPr lang="en-AU" b="1" dirty="0">
                <a:solidFill>
                  <a:srgbClr val="0C244C"/>
                </a:solidFill>
              </a:rPr>
              <a:t>Care for our Common Home</a:t>
            </a:r>
          </a:p>
        </p:txBody>
      </p:sp>
      <p:sp>
        <p:nvSpPr>
          <p:cNvPr id="95" name="Round Diagonal Corner Rectangle 1">
            <a:extLst>
              <a:ext uri="{FF2B5EF4-FFF2-40B4-BE49-F238E27FC236}">
                <a16:creationId xmlns:a16="http://schemas.microsoft.com/office/drawing/2014/main" id="{5DD3DB9C-F015-4D94-9B46-101EE9AB5FCB}"/>
              </a:ext>
            </a:extLst>
          </p:cNvPr>
          <p:cNvSpPr/>
          <p:nvPr/>
        </p:nvSpPr>
        <p:spPr>
          <a:xfrm rot="16200000">
            <a:off x="6207776" y="3869798"/>
            <a:ext cx="2304256" cy="1891178"/>
          </a:xfrm>
          <a:prstGeom prst="round2DiagRect">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6" name="TextBox 95">
            <a:extLst>
              <a:ext uri="{FF2B5EF4-FFF2-40B4-BE49-F238E27FC236}">
                <a16:creationId xmlns:a16="http://schemas.microsoft.com/office/drawing/2014/main" id="{0EDFCECD-DC4C-4F2D-8123-68D5092AD493}"/>
              </a:ext>
            </a:extLst>
          </p:cNvPr>
          <p:cNvSpPr txBox="1"/>
          <p:nvPr/>
        </p:nvSpPr>
        <p:spPr>
          <a:xfrm>
            <a:off x="6495807" y="3903148"/>
            <a:ext cx="1728193" cy="646331"/>
          </a:xfrm>
          <a:prstGeom prst="rect">
            <a:avLst/>
          </a:prstGeom>
          <a:noFill/>
        </p:spPr>
        <p:txBody>
          <a:bodyPr wrap="square" rtlCol="0">
            <a:spAutoFit/>
          </a:bodyPr>
          <a:lstStyle/>
          <a:p>
            <a:pPr algn="ctr"/>
            <a:r>
              <a:rPr lang="en-AU" b="1" dirty="0">
                <a:solidFill>
                  <a:srgbClr val="0C244C"/>
                </a:solidFill>
              </a:rPr>
              <a:t>The Common Good</a:t>
            </a:r>
          </a:p>
        </p:txBody>
      </p:sp>
      <p:sp>
        <p:nvSpPr>
          <p:cNvPr id="109" name="Round Diagonal Corner Rectangle 1">
            <a:extLst>
              <a:ext uri="{FF2B5EF4-FFF2-40B4-BE49-F238E27FC236}">
                <a16:creationId xmlns:a16="http://schemas.microsoft.com/office/drawing/2014/main" id="{932ADFB2-E4A1-4DB7-B008-1EC83B5E3BDE}"/>
              </a:ext>
            </a:extLst>
          </p:cNvPr>
          <p:cNvSpPr/>
          <p:nvPr/>
        </p:nvSpPr>
        <p:spPr>
          <a:xfrm rot="16200000">
            <a:off x="8174056" y="3939586"/>
            <a:ext cx="2304256" cy="1728196"/>
          </a:xfrm>
          <a:prstGeom prst="round2DiagRect">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0" name="TextBox 109">
            <a:extLst>
              <a:ext uri="{FF2B5EF4-FFF2-40B4-BE49-F238E27FC236}">
                <a16:creationId xmlns:a16="http://schemas.microsoft.com/office/drawing/2014/main" id="{6A9188B2-B603-481C-BD9E-59D40FFD8295}"/>
              </a:ext>
            </a:extLst>
          </p:cNvPr>
          <p:cNvSpPr txBox="1"/>
          <p:nvPr/>
        </p:nvSpPr>
        <p:spPr>
          <a:xfrm>
            <a:off x="8386985" y="4025449"/>
            <a:ext cx="1728193" cy="369332"/>
          </a:xfrm>
          <a:prstGeom prst="rect">
            <a:avLst/>
          </a:prstGeom>
          <a:noFill/>
        </p:spPr>
        <p:txBody>
          <a:bodyPr wrap="square" rtlCol="0">
            <a:spAutoFit/>
          </a:bodyPr>
          <a:lstStyle/>
          <a:p>
            <a:pPr algn="ctr"/>
            <a:r>
              <a:rPr lang="en-AU" b="1" dirty="0">
                <a:solidFill>
                  <a:srgbClr val="0C244C"/>
                </a:solidFill>
              </a:rPr>
              <a:t>Solidarity</a:t>
            </a:r>
          </a:p>
        </p:txBody>
      </p:sp>
      <p:sp>
        <p:nvSpPr>
          <p:cNvPr id="121" name="Round Diagonal Corner Rectangle 1">
            <a:extLst>
              <a:ext uri="{FF2B5EF4-FFF2-40B4-BE49-F238E27FC236}">
                <a16:creationId xmlns:a16="http://schemas.microsoft.com/office/drawing/2014/main" id="{113E5D47-413E-4B14-A965-F56DF3C13DE8}"/>
              </a:ext>
            </a:extLst>
          </p:cNvPr>
          <p:cNvSpPr/>
          <p:nvPr/>
        </p:nvSpPr>
        <p:spPr>
          <a:xfrm rot="16200000">
            <a:off x="10052454" y="3933866"/>
            <a:ext cx="2304256" cy="1728196"/>
          </a:xfrm>
          <a:prstGeom prst="round2DiagRect">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TextBox 121">
            <a:extLst>
              <a:ext uri="{FF2B5EF4-FFF2-40B4-BE49-F238E27FC236}">
                <a16:creationId xmlns:a16="http://schemas.microsoft.com/office/drawing/2014/main" id="{76BB66DB-70C9-4524-96BB-C747FB2FBF28}"/>
              </a:ext>
            </a:extLst>
          </p:cNvPr>
          <p:cNvSpPr txBox="1"/>
          <p:nvPr/>
        </p:nvSpPr>
        <p:spPr>
          <a:xfrm>
            <a:off x="10265383" y="3764648"/>
            <a:ext cx="1728193" cy="923330"/>
          </a:xfrm>
          <a:prstGeom prst="rect">
            <a:avLst/>
          </a:prstGeom>
          <a:noFill/>
        </p:spPr>
        <p:txBody>
          <a:bodyPr wrap="square" rtlCol="0">
            <a:spAutoFit/>
          </a:bodyPr>
          <a:lstStyle/>
          <a:p>
            <a:pPr algn="ctr"/>
            <a:r>
              <a:rPr lang="en-AU" b="1" dirty="0">
                <a:solidFill>
                  <a:srgbClr val="0C244C"/>
                </a:solidFill>
              </a:rPr>
              <a:t>Subsidiarity and Participation</a:t>
            </a:r>
          </a:p>
        </p:txBody>
      </p:sp>
      <p:pic>
        <p:nvPicPr>
          <p:cNvPr id="5" name="Picture 5" descr="Icon&#10;&#10;Description automatically generated">
            <a:extLst>
              <a:ext uri="{FF2B5EF4-FFF2-40B4-BE49-F238E27FC236}">
                <a16:creationId xmlns:a16="http://schemas.microsoft.com/office/drawing/2014/main" id="{DD7F700D-84BD-F547-D383-CC0A2C527D73}"/>
              </a:ext>
            </a:extLst>
          </p:cNvPr>
          <p:cNvPicPr>
            <a:picLocks noChangeAspect="1"/>
          </p:cNvPicPr>
          <p:nvPr/>
        </p:nvPicPr>
        <p:blipFill>
          <a:blip r:embed="rId3"/>
          <a:stretch>
            <a:fillRect/>
          </a:stretch>
        </p:blipFill>
        <p:spPr>
          <a:xfrm>
            <a:off x="6966297" y="4695862"/>
            <a:ext cx="848227" cy="943167"/>
          </a:xfrm>
          <a:prstGeom prst="rect">
            <a:avLst/>
          </a:prstGeom>
        </p:spPr>
      </p:pic>
      <p:pic>
        <p:nvPicPr>
          <p:cNvPr id="81" name="Graphic 80">
            <a:extLst>
              <a:ext uri="{FF2B5EF4-FFF2-40B4-BE49-F238E27FC236}">
                <a16:creationId xmlns:a16="http://schemas.microsoft.com/office/drawing/2014/main" id="{5D137D17-6588-42F6-B97A-F84EE59CC0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40011" y="4803683"/>
            <a:ext cx="858050" cy="858050"/>
          </a:xfrm>
          <a:prstGeom prst="rect">
            <a:avLst/>
          </a:prstGeom>
        </p:spPr>
      </p:pic>
      <p:pic>
        <p:nvPicPr>
          <p:cNvPr id="102" name="Graphic 101">
            <a:extLst>
              <a:ext uri="{FF2B5EF4-FFF2-40B4-BE49-F238E27FC236}">
                <a16:creationId xmlns:a16="http://schemas.microsoft.com/office/drawing/2014/main" id="{2803248A-058C-4472-A58E-C97FF86FA77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18049" y="4850102"/>
            <a:ext cx="777419" cy="777419"/>
          </a:xfrm>
          <a:prstGeom prst="rect">
            <a:avLst/>
          </a:prstGeom>
        </p:spPr>
      </p:pic>
      <p:pic>
        <p:nvPicPr>
          <p:cNvPr id="6" name="Graphic 5" descr="Woman">
            <a:extLst>
              <a:ext uri="{FF2B5EF4-FFF2-40B4-BE49-F238E27FC236}">
                <a16:creationId xmlns:a16="http://schemas.microsoft.com/office/drawing/2014/main" id="{6A3382B6-4621-41A1-A3AF-7D02916FA75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8130" y="4762750"/>
            <a:ext cx="914400" cy="914400"/>
          </a:xfrm>
          <a:prstGeom prst="rect">
            <a:avLst/>
          </a:prstGeom>
        </p:spPr>
      </p:pic>
      <p:pic>
        <p:nvPicPr>
          <p:cNvPr id="7" name="Picture 7" descr="A picture containing text, weapon&#10;&#10;Description automatically generated">
            <a:extLst>
              <a:ext uri="{FF2B5EF4-FFF2-40B4-BE49-F238E27FC236}">
                <a16:creationId xmlns:a16="http://schemas.microsoft.com/office/drawing/2014/main" id="{2EF77D89-20D7-4134-25D5-74D8DECA649E}"/>
              </a:ext>
            </a:extLst>
          </p:cNvPr>
          <p:cNvPicPr>
            <a:picLocks noChangeAspect="1"/>
          </p:cNvPicPr>
          <p:nvPr/>
        </p:nvPicPr>
        <p:blipFill>
          <a:blip r:embed="rId10"/>
          <a:stretch>
            <a:fillRect/>
          </a:stretch>
        </p:blipFill>
        <p:spPr>
          <a:xfrm>
            <a:off x="10749963" y="4854296"/>
            <a:ext cx="998125" cy="818916"/>
          </a:xfrm>
          <a:prstGeom prst="rect">
            <a:avLst/>
          </a:prstGeom>
        </p:spPr>
      </p:pic>
    </p:spTree>
    <p:extLst>
      <p:ext uri="{BB962C8B-B14F-4D97-AF65-F5344CB8AC3E}">
        <p14:creationId xmlns:p14="http://schemas.microsoft.com/office/powerpoint/2010/main" val="186654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16C4-87B5-4DE6-A732-E19456A59AC3}"/>
              </a:ext>
            </a:extLst>
          </p:cNvPr>
          <p:cNvSpPr>
            <a:spLocks noGrp="1"/>
          </p:cNvSpPr>
          <p:nvPr>
            <p:ph type="ctrTitle"/>
          </p:nvPr>
        </p:nvSpPr>
        <p:spPr>
          <a:xfrm>
            <a:off x="191344" y="-99392"/>
            <a:ext cx="10079618" cy="1440160"/>
          </a:xfrm>
        </p:spPr>
        <p:txBody>
          <a:bodyPr/>
          <a:lstStyle/>
          <a:p>
            <a:r>
              <a:rPr lang="en-AU" sz="3600" dirty="0"/>
              <a:t>CARITAS AUSTRALIA AND</a:t>
            </a:r>
            <a:br>
              <a:rPr lang="en-AU" sz="3600" dirty="0"/>
            </a:br>
            <a:r>
              <a:rPr lang="en-AU" sz="3600" dirty="0"/>
              <a:t>catholic social teaching</a:t>
            </a:r>
          </a:p>
        </p:txBody>
      </p:sp>
      <p:sp>
        <p:nvSpPr>
          <p:cNvPr id="4" name="Rectangle 3">
            <a:extLst>
              <a:ext uri="{FF2B5EF4-FFF2-40B4-BE49-F238E27FC236}">
                <a16:creationId xmlns:a16="http://schemas.microsoft.com/office/drawing/2014/main" id="{D12E4C19-FE9E-4A5A-B2F9-A3544D1BBEDE}"/>
              </a:ext>
            </a:extLst>
          </p:cNvPr>
          <p:cNvSpPr/>
          <p:nvPr/>
        </p:nvSpPr>
        <p:spPr>
          <a:xfrm>
            <a:off x="401698" y="2100364"/>
            <a:ext cx="5713167" cy="3170099"/>
          </a:xfrm>
          <a:prstGeom prst="rect">
            <a:avLst/>
          </a:prstGeom>
        </p:spPr>
        <p:txBody>
          <a:bodyPr wrap="square">
            <a:spAutoFit/>
          </a:bodyPr>
          <a:lstStyle/>
          <a:p>
            <a:pPr lvl="0"/>
            <a:r>
              <a:rPr lang="en-AU" sz="2000" dirty="0"/>
              <a:t>Our long-term development and emergency aid work is shaped by the tradition of Catholic Social Teaching (CST). </a:t>
            </a:r>
          </a:p>
          <a:p>
            <a:pPr lvl="0"/>
            <a:endParaRPr lang="en-AU" sz="2000" dirty="0"/>
          </a:p>
          <a:p>
            <a:pPr lvl="0"/>
            <a:r>
              <a:rPr lang="en-AU" sz="2000" dirty="0"/>
              <a:t>CST covers all spheres of life – the economic, political, personal and spiritual. With human dignity at its centre, a holistic approach to development, founded on the principles of CST, is what Pope Paul VI called ‘authentic development’.</a:t>
            </a:r>
          </a:p>
        </p:txBody>
      </p:sp>
      <p:pic>
        <p:nvPicPr>
          <p:cNvPr id="7" name="Picture 6">
            <a:extLst>
              <a:ext uri="{FF2B5EF4-FFF2-40B4-BE49-F238E27FC236}">
                <a16:creationId xmlns:a16="http://schemas.microsoft.com/office/drawing/2014/main" id="{1404F936-706E-4E70-A4BA-28D998490F7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56040" y="1823385"/>
            <a:ext cx="5184576" cy="3456384"/>
          </a:xfrm>
          <a:prstGeom prst="rect">
            <a:avLst/>
          </a:prstGeom>
        </p:spPr>
      </p:pic>
      <p:sp>
        <p:nvSpPr>
          <p:cNvPr id="8" name="Rectangle 7">
            <a:extLst>
              <a:ext uri="{FF2B5EF4-FFF2-40B4-BE49-F238E27FC236}">
                <a16:creationId xmlns:a16="http://schemas.microsoft.com/office/drawing/2014/main" id="{1AA9F893-4D5E-4625-8BCA-8BD1540059AC}"/>
              </a:ext>
            </a:extLst>
          </p:cNvPr>
          <p:cNvSpPr/>
          <p:nvPr/>
        </p:nvSpPr>
        <p:spPr>
          <a:xfrm>
            <a:off x="6384032" y="5270463"/>
            <a:ext cx="5256584" cy="400110"/>
          </a:xfrm>
          <a:prstGeom prst="rect">
            <a:avLst/>
          </a:prstGeom>
        </p:spPr>
        <p:txBody>
          <a:bodyPr wrap="square">
            <a:spAutoFit/>
          </a:bodyPr>
          <a:lstStyle/>
          <a:p>
            <a:r>
              <a:rPr lang="en-AU" sz="1000" dirty="0" err="1">
                <a:solidFill>
                  <a:srgbClr val="000000"/>
                </a:solidFill>
                <a:latin typeface="Arial" panose="020B0604020202020204" pitchFamily="34" charset="0"/>
              </a:rPr>
              <a:t>Shaniella</a:t>
            </a:r>
            <a:r>
              <a:rPr lang="en-AU" sz="1000" dirty="0">
                <a:solidFill>
                  <a:srgbClr val="000000"/>
                </a:solidFill>
                <a:latin typeface="Arial" panose="020B0604020202020204" pitchFamily="34" charset="0"/>
              </a:rPr>
              <a:t> works in the gardens at a Rural Training Centre near the capital Honiara, Solomon Islands. Photo: Neil </a:t>
            </a:r>
            <a:r>
              <a:rPr lang="en-AU" sz="1000" dirty="0" err="1">
                <a:solidFill>
                  <a:srgbClr val="000000"/>
                </a:solidFill>
                <a:latin typeface="Arial" panose="020B0604020202020204" pitchFamily="34" charset="0"/>
              </a:rPr>
              <a:t>Nuia</a:t>
            </a:r>
            <a:r>
              <a:rPr lang="en-AU" sz="1000" dirty="0">
                <a:solidFill>
                  <a:srgbClr val="000000"/>
                </a:solidFill>
                <a:latin typeface="Arial" panose="020B0604020202020204" pitchFamily="34" charset="0"/>
              </a:rPr>
              <a:t> </a:t>
            </a:r>
            <a:endParaRPr lang="en-AU" sz="1000" dirty="0"/>
          </a:p>
        </p:txBody>
      </p:sp>
    </p:spTree>
    <p:extLst>
      <p:ext uri="{BB962C8B-B14F-4D97-AF65-F5344CB8AC3E}">
        <p14:creationId xmlns:p14="http://schemas.microsoft.com/office/powerpoint/2010/main" val="3623749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16C4-87B5-4DE6-A732-E19456A59AC3}"/>
              </a:ext>
            </a:extLst>
          </p:cNvPr>
          <p:cNvSpPr>
            <a:spLocks noGrp="1"/>
          </p:cNvSpPr>
          <p:nvPr>
            <p:ph type="ctrTitle"/>
          </p:nvPr>
        </p:nvSpPr>
        <p:spPr>
          <a:xfrm>
            <a:off x="323610" y="-12636"/>
            <a:ext cx="10079618" cy="1440160"/>
          </a:xfrm>
        </p:spPr>
        <p:txBody>
          <a:bodyPr/>
          <a:lstStyle/>
          <a:p>
            <a:r>
              <a:rPr lang="en-AU" dirty="0"/>
              <a:t>DIGNITY OF THE </a:t>
            </a:r>
            <a:br>
              <a:rPr lang="en-AU" dirty="0"/>
            </a:br>
            <a:r>
              <a:rPr lang="en-AU" dirty="0"/>
              <a:t>HUMAN PERSON</a:t>
            </a:r>
          </a:p>
        </p:txBody>
      </p:sp>
      <p:sp>
        <p:nvSpPr>
          <p:cNvPr id="4" name="Rectangle 3">
            <a:extLst>
              <a:ext uri="{FF2B5EF4-FFF2-40B4-BE49-F238E27FC236}">
                <a16:creationId xmlns:a16="http://schemas.microsoft.com/office/drawing/2014/main" id="{D12E4C19-FE9E-4A5A-B2F9-A3544D1BBEDE}"/>
              </a:ext>
            </a:extLst>
          </p:cNvPr>
          <p:cNvSpPr/>
          <p:nvPr/>
        </p:nvSpPr>
        <p:spPr>
          <a:xfrm>
            <a:off x="5988214" y="1749351"/>
            <a:ext cx="6012442" cy="4401205"/>
          </a:xfrm>
          <a:prstGeom prst="rect">
            <a:avLst/>
          </a:prstGeom>
        </p:spPr>
        <p:txBody>
          <a:bodyPr wrap="square">
            <a:spAutoFit/>
          </a:bodyPr>
          <a:lstStyle/>
          <a:p>
            <a:pPr marL="342900" lvl="0" indent="-342900">
              <a:buFont typeface="Arial" panose="020B0604020202020204" pitchFamily="34" charset="0"/>
              <a:buChar char="•"/>
            </a:pPr>
            <a:r>
              <a:rPr lang="en-AU" sz="2000" dirty="0"/>
              <a:t>We believe that every person is made in God’s image. We believe that every person has inherent dignity and every life is sacred. </a:t>
            </a:r>
          </a:p>
          <a:p>
            <a:pPr marL="342900" lvl="0" indent="-342900">
              <a:buFont typeface="Arial" panose="020B0604020202020204" pitchFamily="34" charset="0"/>
              <a:buChar char="•"/>
            </a:pPr>
            <a:endParaRPr lang="en-AU" sz="2000" dirty="0"/>
          </a:p>
          <a:p>
            <a:pPr marL="342900" lvl="0" indent="-342900">
              <a:buFont typeface="Arial" panose="020B0604020202020204" pitchFamily="34" charset="0"/>
              <a:buChar char="•"/>
            </a:pPr>
            <a:r>
              <a:rPr lang="en-AU" sz="2000" dirty="0"/>
              <a:t>The innate dignity of each person is the foundation and inspiration of our vision for a just and compassionate world.</a:t>
            </a:r>
          </a:p>
          <a:p>
            <a:pPr marL="342900" lvl="0" indent="-342900">
              <a:buFont typeface="Arial" panose="020B0604020202020204" pitchFamily="34" charset="0"/>
              <a:buChar char="•"/>
            </a:pPr>
            <a:endParaRPr lang="en-AU" sz="2000" dirty="0"/>
          </a:p>
          <a:p>
            <a:pPr marL="342900" lvl="0" indent="-342900">
              <a:buFont typeface="Arial" panose="020B0604020202020204" pitchFamily="34" charset="0"/>
              <a:buChar char="•"/>
            </a:pPr>
            <a:r>
              <a:rPr lang="en-AU" sz="2000" dirty="0"/>
              <a:t>We see the image of God in every person, no matter their circumstance. The women, men and children most vulnerable to extreme poverty and injustice should not be hindered from living a life equal to their dignity. </a:t>
            </a:r>
          </a:p>
          <a:p>
            <a:pPr lvl="0"/>
            <a:endParaRPr lang="en-AU" sz="2000" dirty="0"/>
          </a:p>
        </p:txBody>
      </p:sp>
      <p:pic>
        <p:nvPicPr>
          <p:cNvPr id="6" name="Picture 5">
            <a:extLst>
              <a:ext uri="{FF2B5EF4-FFF2-40B4-BE49-F238E27FC236}">
                <a16:creationId xmlns:a16="http://schemas.microsoft.com/office/drawing/2014/main" id="{CF9969F3-2612-4B11-886E-0586517C0D2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35009" y="1935463"/>
            <a:ext cx="5158299" cy="3438866"/>
          </a:xfrm>
          <a:prstGeom prst="rect">
            <a:avLst/>
          </a:prstGeom>
        </p:spPr>
      </p:pic>
      <p:sp>
        <p:nvSpPr>
          <p:cNvPr id="16" name="Rectangle 15">
            <a:extLst>
              <a:ext uri="{FF2B5EF4-FFF2-40B4-BE49-F238E27FC236}">
                <a16:creationId xmlns:a16="http://schemas.microsoft.com/office/drawing/2014/main" id="{C252AC0F-8471-4BF4-97A7-DE1156E57D7B}"/>
              </a:ext>
            </a:extLst>
          </p:cNvPr>
          <p:cNvSpPr/>
          <p:nvPr/>
        </p:nvSpPr>
        <p:spPr>
          <a:xfrm>
            <a:off x="323610" y="5381137"/>
            <a:ext cx="5269698" cy="553998"/>
          </a:xfrm>
          <a:prstGeom prst="rect">
            <a:avLst/>
          </a:prstGeom>
        </p:spPr>
        <p:txBody>
          <a:bodyPr wrap="square">
            <a:spAutoFit/>
          </a:bodyPr>
          <a:lstStyle/>
          <a:p>
            <a:r>
              <a:rPr lang="en-AU" sz="1000" dirty="0">
                <a:solidFill>
                  <a:srgbClr val="000000"/>
                </a:solidFill>
                <a:latin typeface="Arial" panose="020B0604020202020204" pitchFamily="34" charset="0"/>
              </a:rPr>
              <a:t>Janice (right) and artworker and elder </a:t>
            </a:r>
            <a:r>
              <a:rPr lang="en-AU" sz="1000" dirty="0" err="1">
                <a:solidFill>
                  <a:srgbClr val="000000"/>
                </a:solidFill>
                <a:latin typeface="Arial" panose="020B0604020202020204" pitchFamily="34" charset="0"/>
              </a:rPr>
              <a:t>Noreena</a:t>
            </a:r>
            <a:r>
              <a:rPr lang="en-AU" sz="1000" dirty="0">
                <a:solidFill>
                  <a:srgbClr val="000000"/>
                </a:solidFill>
                <a:latin typeface="Arial" panose="020B0604020202020204" pitchFamily="34" charset="0"/>
              </a:rPr>
              <a:t> pose for a photograph holding pandanus leaves collected from a forest near </a:t>
            </a:r>
            <a:r>
              <a:rPr lang="en-AU" sz="1000" dirty="0" err="1">
                <a:solidFill>
                  <a:srgbClr val="000000"/>
                </a:solidFill>
                <a:latin typeface="Arial" panose="020B0604020202020204" pitchFamily="34" charset="0"/>
              </a:rPr>
              <a:t>Djilpin</a:t>
            </a:r>
            <a:r>
              <a:rPr lang="en-AU" sz="1000" dirty="0">
                <a:solidFill>
                  <a:srgbClr val="000000"/>
                </a:solidFill>
                <a:latin typeface="Arial" panose="020B0604020202020204" pitchFamily="34" charset="0"/>
              </a:rPr>
              <a:t> Arts, Northern Territory, Australia. Photo: Richard Wainwright</a:t>
            </a:r>
            <a:endParaRPr lang="en-AU" sz="1000" dirty="0"/>
          </a:p>
        </p:txBody>
      </p:sp>
      <p:pic>
        <p:nvPicPr>
          <p:cNvPr id="7" name="Graphic 6" descr="Woman">
            <a:extLst>
              <a:ext uri="{FF2B5EF4-FFF2-40B4-BE49-F238E27FC236}">
                <a16:creationId xmlns:a16="http://schemas.microsoft.com/office/drawing/2014/main" id="{D3E9627A-053F-44C7-AD6D-3A8325D24E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88214" y="298738"/>
            <a:ext cx="914400" cy="914400"/>
          </a:xfrm>
          <a:prstGeom prst="rect">
            <a:avLst/>
          </a:prstGeom>
        </p:spPr>
      </p:pic>
    </p:spTree>
    <p:extLst>
      <p:ext uri="{BB962C8B-B14F-4D97-AF65-F5344CB8AC3E}">
        <p14:creationId xmlns:p14="http://schemas.microsoft.com/office/powerpoint/2010/main" val="242771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16C4-87B5-4DE6-A732-E19456A59AC3}"/>
              </a:ext>
            </a:extLst>
          </p:cNvPr>
          <p:cNvSpPr>
            <a:spLocks noGrp="1"/>
          </p:cNvSpPr>
          <p:nvPr>
            <p:ph type="ctrTitle"/>
          </p:nvPr>
        </p:nvSpPr>
        <p:spPr>
          <a:xfrm>
            <a:off x="310825" y="-315416"/>
            <a:ext cx="10079618" cy="1440160"/>
          </a:xfrm>
        </p:spPr>
        <p:txBody>
          <a:bodyPr/>
          <a:lstStyle/>
          <a:p>
            <a:r>
              <a:rPr lang="en-AU" sz="4800" dirty="0"/>
              <a:t>THE COMMON GOOD</a:t>
            </a:r>
          </a:p>
        </p:txBody>
      </p:sp>
      <p:sp>
        <p:nvSpPr>
          <p:cNvPr id="4" name="Rectangle 3">
            <a:extLst>
              <a:ext uri="{FF2B5EF4-FFF2-40B4-BE49-F238E27FC236}">
                <a16:creationId xmlns:a16="http://schemas.microsoft.com/office/drawing/2014/main" id="{D12E4C19-FE9E-4A5A-B2F9-A3544D1BBEDE}"/>
              </a:ext>
            </a:extLst>
          </p:cNvPr>
          <p:cNvSpPr/>
          <p:nvPr/>
        </p:nvSpPr>
        <p:spPr>
          <a:xfrm>
            <a:off x="5591944" y="1749351"/>
            <a:ext cx="6408712" cy="4154984"/>
          </a:xfrm>
          <a:prstGeom prst="rect">
            <a:avLst/>
          </a:prstGeom>
        </p:spPr>
        <p:txBody>
          <a:bodyPr wrap="square">
            <a:spAutoFit/>
          </a:bodyPr>
          <a:lstStyle/>
          <a:p>
            <a:pPr marL="342900" indent="-342900">
              <a:buFont typeface="Arial" panose="020B0604020202020204" pitchFamily="34" charset="0"/>
              <a:buChar char="•"/>
            </a:pPr>
            <a:r>
              <a:rPr lang="en-AU" sz="2000" dirty="0"/>
              <a:t>We believe that humans are not only sacred but social and that we experience the fullness of life in our relationships with others. Working towards the common good requires a commitment from each of us to respect the rights and responsibilities of all people. </a:t>
            </a:r>
          </a:p>
          <a:p>
            <a:pPr marL="342900" indent="-342900">
              <a:buFont typeface="Arial" panose="020B0604020202020204" pitchFamily="34" charset="0"/>
              <a:buChar char="•"/>
            </a:pPr>
            <a:endParaRPr lang="en-AU" sz="2000" dirty="0"/>
          </a:p>
          <a:p>
            <a:pPr marL="342900" lvl="0" indent="-342900">
              <a:spcBef>
                <a:spcPct val="20000"/>
              </a:spcBef>
              <a:buFont typeface="Arial" panose="020B0604020202020204" pitchFamily="34" charset="0"/>
              <a:buChar char="•"/>
              <a:defRPr/>
            </a:pPr>
            <a:r>
              <a:rPr lang="en-AU" sz="2000" dirty="0"/>
              <a:t>We believe every person is entitled to share society’s resources - the common good - with others. This extends beyond our personal interests, and beyond national borders, to our one global human family. </a:t>
            </a:r>
            <a:endParaRPr lang="en-US" sz="2000" dirty="0"/>
          </a:p>
          <a:p>
            <a:pPr lvl="0"/>
            <a:endParaRPr lang="en-AU" sz="2000" dirty="0"/>
          </a:p>
        </p:txBody>
      </p:sp>
      <p:sp>
        <p:nvSpPr>
          <p:cNvPr id="21" name="Round Diagonal Corner Rectangle 1">
            <a:extLst>
              <a:ext uri="{FF2B5EF4-FFF2-40B4-BE49-F238E27FC236}">
                <a16:creationId xmlns:a16="http://schemas.microsoft.com/office/drawing/2014/main" id="{FEAD2BB4-05AB-4650-9C8A-1E8048C59BD6}"/>
              </a:ext>
            </a:extLst>
          </p:cNvPr>
          <p:cNvSpPr/>
          <p:nvPr/>
        </p:nvSpPr>
        <p:spPr>
          <a:xfrm>
            <a:off x="479376" y="1749351"/>
            <a:ext cx="4361232" cy="4055914"/>
          </a:xfrm>
          <a:prstGeom prst="round2DiagRect">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i="1" dirty="0">
                <a:solidFill>
                  <a:srgbClr val="0C244C"/>
                </a:solidFill>
              </a:rPr>
              <a:t>Besides the good of the individual, there is a good that is linked to living in society: the common good. It is the good of ‘all of us’, made up of individuals, families and intermediate groups who together constitute society.”</a:t>
            </a:r>
          </a:p>
          <a:p>
            <a:pPr algn="ctr"/>
            <a:endParaRPr lang="en-US" i="1" dirty="0">
              <a:solidFill>
                <a:srgbClr val="0C244C"/>
              </a:solidFill>
            </a:endParaRPr>
          </a:p>
          <a:p>
            <a:pPr algn="ctr"/>
            <a:r>
              <a:rPr lang="en-US" sz="1400" dirty="0">
                <a:solidFill>
                  <a:srgbClr val="0C244C"/>
                </a:solidFill>
              </a:rPr>
              <a:t>Pope Benedict, </a:t>
            </a:r>
            <a:r>
              <a:rPr lang="en-US" sz="1400" i="1" dirty="0">
                <a:solidFill>
                  <a:srgbClr val="0C244C"/>
                </a:solidFill>
              </a:rPr>
              <a:t>Charity in Truth </a:t>
            </a:r>
            <a:r>
              <a:rPr lang="en-US" sz="1400" dirty="0">
                <a:solidFill>
                  <a:srgbClr val="0C244C"/>
                </a:solidFill>
              </a:rPr>
              <a:t>n 7 </a:t>
            </a:r>
          </a:p>
        </p:txBody>
      </p:sp>
      <p:pic>
        <p:nvPicPr>
          <p:cNvPr id="5" name="Picture 5" descr="Icon&#10;&#10;Description automatically generated">
            <a:extLst>
              <a:ext uri="{FF2B5EF4-FFF2-40B4-BE49-F238E27FC236}">
                <a16:creationId xmlns:a16="http://schemas.microsoft.com/office/drawing/2014/main" id="{E9968B66-8F3B-44E7-9D9B-036218D1177B}"/>
              </a:ext>
            </a:extLst>
          </p:cNvPr>
          <p:cNvPicPr>
            <a:picLocks noChangeAspect="1"/>
          </p:cNvPicPr>
          <p:nvPr/>
        </p:nvPicPr>
        <p:blipFill>
          <a:blip r:embed="rId3"/>
          <a:stretch>
            <a:fillRect/>
          </a:stretch>
        </p:blipFill>
        <p:spPr>
          <a:xfrm>
            <a:off x="7176120" y="181577"/>
            <a:ext cx="848227" cy="943167"/>
          </a:xfrm>
          <a:prstGeom prst="rect">
            <a:avLst/>
          </a:prstGeom>
        </p:spPr>
      </p:pic>
      <p:sp>
        <p:nvSpPr>
          <p:cNvPr id="6" name="Freeform: Shape 5">
            <a:extLst>
              <a:ext uri="{FF2B5EF4-FFF2-40B4-BE49-F238E27FC236}">
                <a16:creationId xmlns:a16="http://schemas.microsoft.com/office/drawing/2014/main" id="{FB67434B-BAC1-4C59-2068-9C3C7124E272}"/>
              </a:ext>
            </a:extLst>
          </p:cNvPr>
          <p:cNvSpPr/>
          <p:nvPr/>
        </p:nvSpPr>
        <p:spPr>
          <a:xfrm>
            <a:off x="843337" y="2263632"/>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rgbClr val="D86075"/>
          </a:solidFill>
          <a:ln w="952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7" name="Freeform: Shape 6">
            <a:extLst>
              <a:ext uri="{FF2B5EF4-FFF2-40B4-BE49-F238E27FC236}">
                <a16:creationId xmlns:a16="http://schemas.microsoft.com/office/drawing/2014/main" id="{56504744-C11A-7151-85DE-3503FA4D4079}"/>
              </a:ext>
            </a:extLst>
          </p:cNvPr>
          <p:cNvSpPr/>
          <p:nvPr/>
        </p:nvSpPr>
        <p:spPr>
          <a:xfrm>
            <a:off x="4291716" y="5314163"/>
            <a:ext cx="180975" cy="180975"/>
          </a:xfrm>
          <a:custGeom>
            <a:avLst/>
            <a:gdLst>
              <a:gd name="connsiteX0" fmla="*/ 121539 w 180975"/>
              <a:gd name="connsiteY0" fmla="*/ 20670 h 180975"/>
              <a:gd name="connsiteX1" fmla="*/ 121539 w 180975"/>
              <a:gd name="connsiteY1" fmla="*/ 107824 h 180975"/>
              <a:gd name="connsiteX2" fmla="*/ 107918 w 180975"/>
              <a:gd name="connsiteY2" fmla="*/ 121445 h 180975"/>
              <a:gd name="connsiteX3" fmla="*/ 20764 w 180975"/>
              <a:gd name="connsiteY3" fmla="*/ 121445 h 180975"/>
              <a:gd name="connsiteX4" fmla="*/ 7144 w 180975"/>
              <a:gd name="connsiteY4" fmla="*/ 135066 h 180975"/>
              <a:gd name="connsiteX5" fmla="*/ 7144 w 180975"/>
              <a:gd name="connsiteY5" fmla="*/ 165831 h 180975"/>
              <a:gd name="connsiteX6" fmla="*/ 20764 w 180975"/>
              <a:gd name="connsiteY6" fmla="*/ 179452 h 180975"/>
              <a:gd name="connsiteX7" fmla="*/ 121539 w 180975"/>
              <a:gd name="connsiteY7" fmla="*/ 179452 h 180975"/>
              <a:gd name="connsiteX8" fmla="*/ 165925 w 180975"/>
              <a:gd name="connsiteY8" fmla="*/ 179452 h 180975"/>
              <a:gd name="connsiteX9" fmla="*/ 179546 w 180975"/>
              <a:gd name="connsiteY9" fmla="*/ 165831 h 180975"/>
              <a:gd name="connsiteX10" fmla="*/ 179546 w 180975"/>
              <a:gd name="connsiteY10" fmla="*/ 121540 h 180975"/>
              <a:gd name="connsiteX11" fmla="*/ 179546 w 180975"/>
              <a:gd name="connsiteY11" fmla="*/ 20766 h 180975"/>
              <a:gd name="connsiteX12" fmla="*/ 165925 w 180975"/>
              <a:gd name="connsiteY12" fmla="*/ 7145 h 180975"/>
              <a:gd name="connsiteX13" fmla="*/ 135160 w 180975"/>
              <a:gd name="connsiteY13" fmla="*/ 7145 h 180975"/>
              <a:gd name="connsiteX14" fmla="*/ 121539 w 180975"/>
              <a:gd name="connsiteY14" fmla="*/ 2067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75" h="180975">
                <a:moveTo>
                  <a:pt x="121539" y="20670"/>
                </a:moveTo>
                <a:lnTo>
                  <a:pt x="121539" y="107824"/>
                </a:lnTo>
                <a:cubicBezTo>
                  <a:pt x="121539" y="115349"/>
                  <a:pt x="115443" y="121445"/>
                  <a:pt x="107918" y="121445"/>
                </a:cubicBezTo>
                <a:lnTo>
                  <a:pt x="20764" y="121445"/>
                </a:lnTo>
                <a:cubicBezTo>
                  <a:pt x="13240" y="121445"/>
                  <a:pt x="7144" y="127541"/>
                  <a:pt x="7144" y="135066"/>
                </a:cubicBezTo>
                <a:lnTo>
                  <a:pt x="7144" y="165831"/>
                </a:lnTo>
                <a:cubicBezTo>
                  <a:pt x="7144" y="173356"/>
                  <a:pt x="13240" y="179452"/>
                  <a:pt x="20764" y="179452"/>
                </a:cubicBezTo>
                <a:lnTo>
                  <a:pt x="121539" y="179452"/>
                </a:lnTo>
                <a:lnTo>
                  <a:pt x="165925" y="179452"/>
                </a:lnTo>
                <a:cubicBezTo>
                  <a:pt x="173450" y="179452"/>
                  <a:pt x="179546" y="173356"/>
                  <a:pt x="179546" y="165831"/>
                </a:cubicBezTo>
                <a:lnTo>
                  <a:pt x="179546" y="121540"/>
                </a:lnTo>
                <a:lnTo>
                  <a:pt x="179546" y="20766"/>
                </a:lnTo>
                <a:cubicBezTo>
                  <a:pt x="179546" y="13241"/>
                  <a:pt x="173450" y="7145"/>
                  <a:pt x="165925" y="7145"/>
                </a:cubicBezTo>
                <a:lnTo>
                  <a:pt x="135160" y="7145"/>
                </a:lnTo>
                <a:cubicBezTo>
                  <a:pt x="127635" y="7050"/>
                  <a:pt x="121539" y="13146"/>
                  <a:pt x="121539" y="20670"/>
                </a:cubicBezTo>
                <a:close/>
              </a:path>
            </a:pathLst>
          </a:custGeom>
          <a:solidFill>
            <a:srgbClr val="D86075"/>
          </a:solidFill>
          <a:ln w="952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Tree>
    <p:extLst>
      <p:ext uri="{BB962C8B-B14F-4D97-AF65-F5344CB8AC3E}">
        <p14:creationId xmlns:p14="http://schemas.microsoft.com/office/powerpoint/2010/main" val="555840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16C4-87B5-4DE6-A732-E19456A59AC3}"/>
              </a:ext>
            </a:extLst>
          </p:cNvPr>
          <p:cNvSpPr>
            <a:spLocks noGrp="1"/>
          </p:cNvSpPr>
          <p:nvPr>
            <p:ph type="ctrTitle"/>
          </p:nvPr>
        </p:nvSpPr>
        <p:spPr>
          <a:xfrm>
            <a:off x="462319" y="-239866"/>
            <a:ext cx="10079618" cy="1440160"/>
          </a:xfrm>
        </p:spPr>
        <p:txBody>
          <a:bodyPr/>
          <a:lstStyle/>
          <a:p>
            <a:r>
              <a:rPr lang="en-AU" sz="4800" dirty="0"/>
              <a:t>SOLIDARITY</a:t>
            </a:r>
          </a:p>
        </p:txBody>
      </p:sp>
      <p:sp>
        <p:nvSpPr>
          <p:cNvPr id="4" name="Rectangle 3">
            <a:extLst>
              <a:ext uri="{FF2B5EF4-FFF2-40B4-BE49-F238E27FC236}">
                <a16:creationId xmlns:a16="http://schemas.microsoft.com/office/drawing/2014/main" id="{D12E4C19-FE9E-4A5A-B2F9-A3544D1BBEDE}"/>
              </a:ext>
            </a:extLst>
          </p:cNvPr>
          <p:cNvSpPr/>
          <p:nvPr/>
        </p:nvSpPr>
        <p:spPr>
          <a:xfrm>
            <a:off x="4799856" y="1632239"/>
            <a:ext cx="7234656" cy="4760278"/>
          </a:xfrm>
          <a:prstGeom prst="rect">
            <a:avLst/>
          </a:prstGeom>
        </p:spPr>
        <p:txBody>
          <a:bodyPr wrap="square">
            <a:spAutoFit/>
          </a:bodyPr>
          <a:lstStyle/>
          <a:p>
            <a:pPr marL="342900" lvl="0" indent="-342900">
              <a:spcBef>
                <a:spcPts val="100"/>
              </a:spcBef>
              <a:buFont typeface="Arial" panose="020B0604020202020204" pitchFamily="34" charset="0"/>
              <a:buChar char="•"/>
              <a:defRPr/>
            </a:pPr>
            <a:r>
              <a:rPr lang="en-AU" sz="2000" dirty="0"/>
              <a:t>Solidarity requires that we see another person as a neighbour, a fellow human who is equal in dignity. </a:t>
            </a:r>
          </a:p>
          <a:p>
            <a:pPr marL="342900" lvl="0" indent="-342900">
              <a:spcBef>
                <a:spcPts val="100"/>
              </a:spcBef>
              <a:buFont typeface="Arial" panose="020B0604020202020204" pitchFamily="34" charset="0"/>
              <a:buChar char="•"/>
              <a:defRPr/>
            </a:pPr>
            <a:endParaRPr lang="en-AU" sz="2000" dirty="0"/>
          </a:p>
          <a:p>
            <a:pPr marL="342900" lvl="0" indent="-342900">
              <a:spcBef>
                <a:spcPts val="100"/>
              </a:spcBef>
              <a:buFont typeface="Arial" panose="020B0604020202020204" pitchFamily="34" charset="0"/>
              <a:buChar char="•"/>
              <a:defRPr/>
            </a:pPr>
            <a:r>
              <a:rPr lang="en-AU" sz="2000" dirty="0"/>
              <a:t>Solidarity means recognising the responsibilities we have to each other, and taking an active role in helping others attain their full potential. This is more than just a feeling. It drives us to action. </a:t>
            </a:r>
          </a:p>
          <a:p>
            <a:pPr marL="342900" lvl="0" indent="-342900">
              <a:spcBef>
                <a:spcPts val="100"/>
              </a:spcBef>
              <a:buFont typeface="Arial" panose="020B0604020202020204" pitchFamily="34" charset="0"/>
              <a:buChar char="•"/>
              <a:defRPr/>
            </a:pPr>
            <a:endParaRPr lang="en-AU" sz="2000" dirty="0"/>
          </a:p>
          <a:p>
            <a:pPr marL="342900" lvl="0" indent="-342900">
              <a:spcBef>
                <a:spcPts val="100"/>
              </a:spcBef>
              <a:buFont typeface="Arial" panose="020B0604020202020204" pitchFamily="34" charset="0"/>
              <a:buChar char="•"/>
              <a:defRPr/>
            </a:pPr>
            <a:r>
              <a:rPr lang="en-AU" sz="2000" dirty="0"/>
              <a:t>We are called by the principle of solidarity to take the parable of the Good Samaritan (Luke 10:29-37) to heart, and to express this understanding in how we live and interact with others, not as a matter of charity, but of justice. Solidarity makes it impossible for us to look away from the injustices that our sisters and brothers experience. </a:t>
            </a:r>
          </a:p>
          <a:p>
            <a:pPr lvl="0"/>
            <a:endParaRPr lang="en-AU" sz="2000" dirty="0"/>
          </a:p>
        </p:txBody>
      </p:sp>
      <p:pic>
        <p:nvPicPr>
          <p:cNvPr id="5" name="Picture 4">
            <a:extLst>
              <a:ext uri="{FF2B5EF4-FFF2-40B4-BE49-F238E27FC236}">
                <a16:creationId xmlns:a16="http://schemas.microsoft.com/office/drawing/2014/main" id="{D003802C-A626-46F1-8720-54B554968C6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510" t="19738" r="17524" b="2679"/>
          <a:stretch/>
        </p:blipFill>
        <p:spPr>
          <a:xfrm>
            <a:off x="371404" y="2276872"/>
            <a:ext cx="4068412" cy="2850463"/>
          </a:xfrm>
          <a:prstGeom prst="rect">
            <a:avLst/>
          </a:prstGeom>
        </p:spPr>
      </p:pic>
      <p:sp>
        <p:nvSpPr>
          <p:cNvPr id="6" name="Rectangle 5">
            <a:extLst>
              <a:ext uri="{FF2B5EF4-FFF2-40B4-BE49-F238E27FC236}">
                <a16:creationId xmlns:a16="http://schemas.microsoft.com/office/drawing/2014/main" id="{83C0DEB9-67A6-4532-89D2-1D331D4051CB}"/>
              </a:ext>
            </a:extLst>
          </p:cNvPr>
          <p:cNvSpPr/>
          <p:nvPr/>
        </p:nvSpPr>
        <p:spPr>
          <a:xfrm>
            <a:off x="263352" y="5159761"/>
            <a:ext cx="4271052" cy="400110"/>
          </a:xfrm>
          <a:prstGeom prst="rect">
            <a:avLst/>
          </a:prstGeom>
        </p:spPr>
        <p:txBody>
          <a:bodyPr wrap="square">
            <a:spAutoFit/>
          </a:bodyPr>
          <a:lstStyle/>
          <a:p>
            <a:r>
              <a:rPr lang="en-AU" sz="1000" dirty="0" err="1">
                <a:solidFill>
                  <a:srgbClr val="000000"/>
                </a:solidFill>
                <a:latin typeface="Arial" panose="020B0604020202020204" pitchFamily="34" charset="0"/>
              </a:rPr>
              <a:t>Biru</a:t>
            </a:r>
            <a:r>
              <a:rPr lang="en-AU" sz="1000" dirty="0">
                <a:solidFill>
                  <a:srgbClr val="000000"/>
                </a:solidFill>
                <a:latin typeface="Arial" panose="020B0604020202020204" pitchFamily="34" charset="0"/>
              </a:rPr>
              <a:t> and his wife </a:t>
            </a:r>
            <a:r>
              <a:rPr lang="en-AU" sz="1000" dirty="0" err="1">
                <a:solidFill>
                  <a:srgbClr val="000000"/>
                </a:solidFill>
                <a:latin typeface="Arial" panose="020B0604020202020204" pitchFamily="34" charset="0"/>
              </a:rPr>
              <a:t>Budhni</a:t>
            </a:r>
            <a:r>
              <a:rPr lang="en-AU" sz="1000" dirty="0">
                <a:solidFill>
                  <a:srgbClr val="000000"/>
                </a:solidFill>
                <a:latin typeface="Arial" panose="020B0604020202020204" pitchFamily="34" charset="0"/>
              </a:rPr>
              <a:t> sit with their children outside their house in the state of Jharkhand, India. Photo: Sameer Bara</a:t>
            </a:r>
            <a:endParaRPr lang="en-AU" sz="1000" dirty="0"/>
          </a:p>
        </p:txBody>
      </p:sp>
      <p:pic>
        <p:nvPicPr>
          <p:cNvPr id="15" name="Graphic 14">
            <a:extLst>
              <a:ext uri="{FF2B5EF4-FFF2-40B4-BE49-F238E27FC236}">
                <a16:creationId xmlns:a16="http://schemas.microsoft.com/office/drawing/2014/main" id="{C1BB8ADF-B973-4A9C-9383-7FDF0ABC73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99856" y="332846"/>
            <a:ext cx="858050" cy="858050"/>
          </a:xfrm>
          <a:prstGeom prst="rect">
            <a:avLst/>
          </a:prstGeom>
        </p:spPr>
      </p:pic>
    </p:spTree>
    <p:extLst>
      <p:ext uri="{BB962C8B-B14F-4D97-AF65-F5344CB8AC3E}">
        <p14:creationId xmlns:p14="http://schemas.microsoft.com/office/powerpoint/2010/main" val="1506065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16C4-87B5-4DE6-A732-E19456A59AC3}"/>
              </a:ext>
            </a:extLst>
          </p:cNvPr>
          <p:cNvSpPr>
            <a:spLocks noGrp="1"/>
          </p:cNvSpPr>
          <p:nvPr>
            <p:ph type="ctrTitle"/>
          </p:nvPr>
        </p:nvSpPr>
        <p:spPr>
          <a:xfrm>
            <a:off x="263352" y="-347898"/>
            <a:ext cx="10079618" cy="1440160"/>
          </a:xfrm>
        </p:spPr>
        <p:txBody>
          <a:bodyPr/>
          <a:lstStyle/>
          <a:p>
            <a:r>
              <a:rPr lang="en-AU" sz="3600" dirty="0"/>
              <a:t>SUBSIDIARITY and participation</a:t>
            </a:r>
          </a:p>
        </p:txBody>
      </p:sp>
      <p:sp>
        <p:nvSpPr>
          <p:cNvPr id="4" name="Rectangle 3">
            <a:extLst>
              <a:ext uri="{FF2B5EF4-FFF2-40B4-BE49-F238E27FC236}">
                <a16:creationId xmlns:a16="http://schemas.microsoft.com/office/drawing/2014/main" id="{D12E4C19-FE9E-4A5A-B2F9-A3544D1BBEDE}"/>
              </a:ext>
            </a:extLst>
          </p:cNvPr>
          <p:cNvSpPr/>
          <p:nvPr/>
        </p:nvSpPr>
        <p:spPr>
          <a:xfrm>
            <a:off x="5484033" y="1630276"/>
            <a:ext cx="6491855" cy="4893647"/>
          </a:xfrm>
          <a:prstGeom prst="rect">
            <a:avLst/>
          </a:prstGeom>
        </p:spPr>
        <p:txBody>
          <a:bodyPr wrap="square">
            <a:spAutoFit/>
          </a:bodyPr>
          <a:lstStyle/>
          <a:p>
            <a:pPr marL="342900" lvl="0" indent="-342900">
              <a:spcBef>
                <a:spcPct val="20000"/>
              </a:spcBef>
              <a:spcAft>
                <a:spcPts val="1800"/>
              </a:spcAft>
              <a:buFont typeface="Arial" panose="020B0604020202020204" pitchFamily="34" charset="0"/>
              <a:buChar char="•"/>
              <a:defRPr/>
            </a:pPr>
            <a:r>
              <a:rPr lang="en-AU" sz="2000" dirty="0"/>
              <a:t>Subsidiarity means that all people have the right to participate in decisions that affect their lives. </a:t>
            </a:r>
          </a:p>
          <a:p>
            <a:pPr marL="342900" lvl="0" indent="-342900">
              <a:spcBef>
                <a:spcPct val="20000"/>
              </a:spcBef>
              <a:spcAft>
                <a:spcPts val="1800"/>
              </a:spcAft>
              <a:buFont typeface="Arial" panose="020B0604020202020204" pitchFamily="34" charset="0"/>
              <a:buChar char="•"/>
              <a:defRPr/>
            </a:pPr>
            <a:r>
              <a:rPr lang="en-AU" sz="2000" dirty="0"/>
              <a:t>These decisions should be made at the appropriate level, by the people most affected by the decision. </a:t>
            </a:r>
          </a:p>
          <a:p>
            <a:pPr marL="342900" lvl="0" indent="-342900">
              <a:spcBef>
                <a:spcPct val="20000"/>
              </a:spcBef>
              <a:spcAft>
                <a:spcPts val="1800"/>
              </a:spcAft>
              <a:buFont typeface="Arial" panose="020B0604020202020204" pitchFamily="34" charset="0"/>
              <a:buChar char="•"/>
              <a:defRPr/>
            </a:pPr>
            <a:r>
              <a:rPr lang="en-AU" sz="2000" dirty="0"/>
              <a:t>It also means that those in positions of authority have the responsibility to listen to everyone’s voice, and make decisions according to the common good.</a:t>
            </a:r>
          </a:p>
          <a:p>
            <a:pPr marL="342900" lvl="0" indent="-342900">
              <a:spcBef>
                <a:spcPct val="20000"/>
              </a:spcBef>
              <a:spcAft>
                <a:spcPts val="1800"/>
              </a:spcAft>
              <a:buFont typeface="Arial" panose="020B0604020202020204" pitchFamily="34" charset="0"/>
              <a:buChar char="•"/>
              <a:defRPr/>
            </a:pPr>
            <a:r>
              <a:rPr lang="en-AU" sz="2000" dirty="0"/>
              <a:t>Partnerships and collaboration amongst groups, including all levels of government and social institutions, are necessary to work toward a shared, unified vision for society. </a:t>
            </a:r>
          </a:p>
          <a:p>
            <a:pPr lvl="0">
              <a:spcAft>
                <a:spcPts val="1800"/>
              </a:spcAft>
            </a:pPr>
            <a:endParaRPr lang="en-AU" sz="2000" dirty="0"/>
          </a:p>
        </p:txBody>
      </p:sp>
      <p:sp>
        <p:nvSpPr>
          <p:cNvPr id="30" name="Round Diagonal Corner Rectangle 1">
            <a:extLst>
              <a:ext uri="{FF2B5EF4-FFF2-40B4-BE49-F238E27FC236}">
                <a16:creationId xmlns:a16="http://schemas.microsoft.com/office/drawing/2014/main" id="{4AB676B7-71FA-44C7-B568-90357B0E2F30}"/>
              </a:ext>
            </a:extLst>
          </p:cNvPr>
          <p:cNvSpPr/>
          <p:nvPr/>
        </p:nvSpPr>
        <p:spPr>
          <a:xfrm>
            <a:off x="479376" y="1749351"/>
            <a:ext cx="4361232" cy="4055914"/>
          </a:xfrm>
          <a:prstGeom prst="round2DiagRect">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i="1" dirty="0">
                <a:solidFill>
                  <a:srgbClr val="0C244C"/>
                </a:solidFill>
              </a:rPr>
              <a:t>Development programmes, if they are to be adapted to individual situations, need to be flexible; and the people who benefit from them ought to be directly involved in their planning and implementation</a:t>
            </a:r>
          </a:p>
          <a:p>
            <a:pPr algn="ctr"/>
            <a:endParaRPr lang="en-AU" sz="1400" i="1" dirty="0">
              <a:solidFill>
                <a:srgbClr val="0C244C"/>
              </a:solidFill>
            </a:endParaRPr>
          </a:p>
          <a:p>
            <a:pPr algn="ctr"/>
            <a:r>
              <a:rPr lang="en-AU" sz="1400" i="1" dirty="0">
                <a:solidFill>
                  <a:srgbClr val="0C244C"/>
                </a:solidFill>
              </a:rPr>
              <a:t>Caritas in </a:t>
            </a:r>
            <a:r>
              <a:rPr lang="en-AU" sz="1400" i="1" dirty="0" err="1">
                <a:solidFill>
                  <a:srgbClr val="0C244C"/>
                </a:solidFill>
              </a:rPr>
              <a:t>Veritate</a:t>
            </a:r>
            <a:endParaRPr lang="en-AU" sz="1400" i="1" dirty="0">
              <a:solidFill>
                <a:srgbClr val="0C244C"/>
              </a:solidFill>
            </a:endParaRPr>
          </a:p>
          <a:p>
            <a:pPr algn="ctr"/>
            <a:r>
              <a:rPr lang="en-AU" sz="1400" dirty="0">
                <a:solidFill>
                  <a:srgbClr val="0C244C"/>
                </a:solidFill>
              </a:rPr>
              <a:t>Pope Benedict, </a:t>
            </a:r>
            <a:r>
              <a:rPr lang="en-AU" sz="1400" i="1" dirty="0">
                <a:solidFill>
                  <a:srgbClr val="0C244C"/>
                </a:solidFill>
              </a:rPr>
              <a:t>Charity in Truth n 47</a:t>
            </a:r>
          </a:p>
        </p:txBody>
      </p:sp>
      <p:pic>
        <p:nvPicPr>
          <p:cNvPr id="5" name="Picture 7" descr="A picture containing text, weapon&#10;&#10;Description automatically generated">
            <a:extLst>
              <a:ext uri="{FF2B5EF4-FFF2-40B4-BE49-F238E27FC236}">
                <a16:creationId xmlns:a16="http://schemas.microsoft.com/office/drawing/2014/main" id="{C1D010B9-4F23-43BF-9B28-EF5E09EAE711}"/>
              </a:ext>
            </a:extLst>
          </p:cNvPr>
          <p:cNvPicPr>
            <a:picLocks noChangeAspect="1"/>
          </p:cNvPicPr>
          <p:nvPr/>
        </p:nvPicPr>
        <p:blipFill>
          <a:blip r:embed="rId3"/>
          <a:stretch>
            <a:fillRect/>
          </a:stretch>
        </p:blipFill>
        <p:spPr>
          <a:xfrm>
            <a:off x="8708190" y="313940"/>
            <a:ext cx="1102895" cy="904875"/>
          </a:xfrm>
          <a:prstGeom prst="rect">
            <a:avLst/>
          </a:prstGeom>
        </p:spPr>
      </p:pic>
      <p:sp>
        <p:nvSpPr>
          <p:cNvPr id="6" name="Freeform: Shape 5">
            <a:extLst>
              <a:ext uri="{FF2B5EF4-FFF2-40B4-BE49-F238E27FC236}">
                <a16:creationId xmlns:a16="http://schemas.microsoft.com/office/drawing/2014/main" id="{039A65E6-118D-44C1-B7D0-4B4D602FDD4B}"/>
              </a:ext>
            </a:extLst>
          </p:cNvPr>
          <p:cNvSpPr/>
          <p:nvPr/>
        </p:nvSpPr>
        <p:spPr>
          <a:xfrm>
            <a:off x="831346" y="1987407"/>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rgbClr val="D86075"/>
          </a:solidFill>
          <a:ln w="952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7" name="Freeform: Shape 6">
            <a:extLst>
              <a:ext uri="{FF2B5EF4-FFF2-40B4-BE49-F238E27FC236}">
                <a16:creationId xmlns:a16="http://schemas.microsoft.com/office/drawing/2014/main" id="{27957E4E-6FFA-4B52-80D9-07EDA420BB58}"/>
              </a:ext>
            </a:extLst>
          </p:cNvPr>
          <p:cNvSpPr/>
          <p:nvPr/>
        </p:nvSpPr>
        <p:spPr>
          <a:xfrm>
            <a:off x="4291716" y="5314163"/>
            <a:ext cx="180975" cy="180975"/>
          </a:xfrm>
          <a:custGeom>
            <a:avLst/>
            <a:gdLst>
              <a:gd name="connsiteX0" fmla="*/ 121539 w 180975"/>
              <a:gd name="connsiteY0" fmla="*/ 20670 h 180975"/>
              <a:gd name="connsiteX1" fmla="*/ 121539 w 180975"/>
              <a:gd name="connsiteY1" fmla="*/ 107824 h 180975"/>
              <a:gd name="connsiteX2" fmla="*/ 107918 w 180975"/>
              <a:gd name="connsiteY2" fmla="*/ 121445 h 180975"/>
              <a:gd name="connsiteX3" fmla="*/ 20764 w 180975"/>
              <a:gd name="connsiteY3" fmla="*/ 121445 h 180975"/>
              <a:gd name="connsiteX4" fmla="*/ 7144 w 180975"/>
              <a:gd name="connsiteY4" fmla="*/ 135066 h 180975"/>
              <a:gd name="connsiteX5" fmla="*/ 7144 w 180975"/>
              <a:gd name="connsiteY5" fmla="*/ 165831 h 180975"/>
              <a:gd name="connsiteX6" fmla="*/ 20764 w 180975"/>
              <a:gd name="connsiteY6" fmla="*/ 179452 h 180975"/>
              <a:gd name="connsiteX7" fmla="*/ 121539 w 180975"/>
              <a:gd name="connsiteY7" fmla="*/ 179452 h 180975"/>
              <a:gd name="connsiteX8" fmla="*/ 165925 w 180975"/>
              <a:gd name="connsiteY8" fmla="*/ 179452 h 180975"/>
              <a:gd name="connsiteX9" fmla="*/ 179546 w 180975"/>
              <a:gd name="connsiteY9" fmla="*/ 165831 h 180975"/>
              <a:gd name="connsiteX10" fmla="*/ 179546 w 180975"/>
              <a:gd name="connsiteY10" fmla="*/ 121540 h 180975"/>
              <a:gd name="connsiteX11" fmla="*/ 179546 w 180975"/>
              <a:gd name="connsiteY11" fmla="*/ 20766 h 180975"/>
              <a:gd name="connsiteX12" fmla="*/ 165925 w 180975"/>
              <a:gd name="connsiteY12" fmla="*/ 7145 h 180975"/>
              <a:gd name="connsiteX13" fmla="*/ 135160 w 180975"/>
              <a:gd name="connsiteY13" fmla="*/ 7145 h 180975"/>
              <a:gd name="connsiteX14" fmla="*/ 121539 w 180975"/>
              <a:gd name="connsiteY14" fmla="*/ 2067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75" h="180975">
                <a:moveTo>
                  <a:pt x="121539" y="20670"/>
                </a:moveTo>
                <a:lnTo>
                  <a:pt x="121539" y="107824"/>
                </a:lnTo>
                <a:cubicBezTo>
                  <a:pt x="121539" y="115349"/>
                  <a:pt x="115443" y="121445"/>
                  <a:pt x="107918" y="121445"/>
                </a:cubicBezTo>
                <a:lnTo>
                  <a:pt x="20764" y="121445"/>
                </a:lnTo>
                <a:cubicBezTo>
                  <a:pt x="13240" y="121445"/>
                  <a:pt x="7144" y="127541"/>
                  <a:pt x="7144" y="135066"/>
                </a:cubicBezTo>
                <a:lnTo>
                  <a:pt x="7144" y="165831"/>
                </a:lnTo>
                <a:cubicBezTo>
                  <a:pt x="7144" y="173356"/>
                  <a:pt x="13240" y="179452"/>
                  <a:pt x="20764" y="179452"/>
                </a:cubicBezTo>
                <a:lnTo>
                  <a:pt x="121539" y="179452"/>
                </a:lnTo>
                <a:lnTo>
                  <a:pt x="165925" y="179452"/>
                </a:lnTo>
                <a:cubicBezTo>
                  <a:pt x="173450" y="179452"/>
                  <a:pt x="179546" y="173356"/>
                  <a:pt x="179546" y="165831"/>
                </a:cubicBezTo>
                <a:lnTo>
                  <a:pt x="179546" y="121540"/>
                </a:lnTo>
                <a:lnTo>
                  <a:pt x="179546" y="20766"/>
                </a:lnTo>
                <a:cubicBezTo>
                  <a:pt x="179546" y="13241"/>
                  <a:pt x="173450" y="7145"/>
                  <a:pt x="165925" y="7145"/>
                </a:cubicBezTo>
                <a:lnTo>
                  <a:pt x="135160" y="7145"/>
                </a:lnTo>
                <a:cubicBezTo>
                  <a:pt x="127635" y="7050"/>
                  <a:pt x="121539" y="13146"/>
                  <a:pt x="121539" y="20670"/>
                </a:cubicBezTo>
                <a:close/>
              </a:path>
            </a:pathLst>
          </a:custGeom>
          <a:solidFill>
            <a:srgbClr val="D86075"/>
          </a:solidFill>
          <a:ln w="952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Tree>
    <p:extLst>
      <p:ext uri="{BB962C8B-B14F-4D97-AF65-F5344CB8AC3E}">
        <p14:creationId xmlns:p14="http://schemas.microsoft.com/office/powerpoint/2010/main" val="1784923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16C4-87B5-4DE6-A732-E19456A59AC3}"/>
              </a:ext>
            </a:extLst>
          </p:cNvPr>
          <p:cNvSpPr>
            <a:spLocks noGrp="1"/>
          </p:cNvSpPr>
          <p:nvPr>
            <p:ph type="ctrTitle"/>
          </p:nvPr>
        </p:nvSpPr>
        <p:spPr>
          <a:xfrm>
            <a:off x="462319" y="-171400"/>
            <a:ext cx="10079618" cy="1440160"/>
          </a:xfrm>
        </p:spPr>
        <p:txBody>
          <a:bodyPr/>
          <a:lstStyle/>
          <a:p>
            <a:r>
              <a:rPr lang="en-AU" sz="3600" dirty="0"/>
              <a:t>PREFERENTIAL OPTION FOR </a:t>
            </a:r>
            <a:br>
              <a:rPr lang="en-AU" sz="3600" dirty="0"/>
            </a:br>
            <a:r>
              <a:rPr lang="en-AU" sz="3600" dirty="0"/>
              <a:t>THE POOR</a:t>
            </a:r>
          </a:p>
        </p:txBody>
      </p:sp>
      <p:sp>
        <p:nvSpPr>
          <p:cNvPr id="4" name="Rectangle 3">
            <a:extLst>
              <a:ext uri="{FF2B5EF4-FFF2-40B4-BE49-F238E27FC236}">
                <a16:creationId xmlns:a16="http://schemas.microsoft.com/office/drawing/2014/main" id="{D12E4C19-FE9E-4A5A-B2F9-A3544D1BBEDE}"/>
              </a:ext>
            </a:extLst>
          </p:cNvPr>
          <p:cNvSpPr/>
          <p:nvPr/>
        </p:nvSpPr>
        <p:spPr>
          <a:xfrm>
            <a:off x="240426" y="1648645"/>
            <a:ext cx="6791678" cy="4626908"/>
          </a:xfrm>
          <a:prstGeom prst="rect">
            <a:avLst/>
          </a:prstGeom>
        </p:spPr>
        <p:txBody>
          <a:bodyPr wrap="square">
            <a:spAutoFit/>
          </a:bodyPr>
          <a:lstStyle/>
          <a:p>
            <a:pPr marL="342900" lvl="0" indent="-342900">
              <a:spcAft>
                <a:spcPts val="800"/>
              </a:spcAft>
              <a:buFont typeface="Arial" panose="020B0604020202020204" pitchFamily="34" charset="0"/>
              <a:buChar char="•"/>
            </a:pPr>
            <a:r>
              <a:rPr lang="en-AU" sz="2000" dirty="0"/>
              <a:t>Children, women and men most vulnerable to extreme poverty and injustice are rich in the eyes of Jesus.</a:t>
            </a:r>
          </a:p>
          <a:p>
            <a:pPr marL="342900" lvl="0" indent="-342900">
              <a:spcAft>
                <a:spcPts val="800"/>
              </a:spcAft>
              <a:buFont typeface="Arial" panose="020B0604020202020204" pitchFamily="34" charset="0"/>
              <a:buChar char="•"/>
            </a:pPr>
            <a:r>
              <a:rPr lang="en-AU" sz="2000" dirty="0"/>
              <a:t>We are called to be companions to women, men and children who are in vulnerable circumstances. </a:t>
            </a:r>
          </a:p>
          <a:p>
            <a:pPr marL="342900" lvl="0" indent="-342900">
              <a:spcBef>
                <a:spcPct val="20000"/>
              </a:spcBef>
              <a:spcAft>
                <a:spcPts val="800"/>
              </a:spcAft>
              <a:buFont typeface="Arial" panose="020B0604020202020204" pitchFamily="34" charset="0"/>
              <a:buChar char="•"/>
              <a:defRPr/>
            </a:pPr>
            <a:r>
              <a:rPr lang="en-AU" sz="2000" dirty="0"/>
              <a:t>We recognise that extreme poverty is not inherent but constructed in societies and cultures. We are called to expose the institutions and structures which create and perpetuate inequality and hold them to account. </a:t>
            </a:r>
          </a:p>
          <a:p>
            <a:pPr marL="342900" lvl="0" indent="-342900">
              <a:spcBef>
                <a:spcPct val="20000"/>
              </a:spcBef>
              <a:spcAft>
                <a:spcPts val="800"/>
              </a:spcAft>
              <a:buFont typeface="Arial" panose="020B0604020202020204" pitchFamily="34" charset="0"/>
              <a:buChar char="•"/>
              <a:defRPr/>
            </a:pPr>
            <a:r>
              <a:rPr lang="en-AU" sz="2000" dirty="0"/>
              <a:t>We are called to mobilise our resources, our networks and our prayers in support of the children, women and men who are systematically denied opportunities to exercise and enjoy their rights, freedoms and dignity.  </a:t>
            </a:r>
            <a:endParaRPr lang="en-US" sz="2000" dirty="0"/>
          </a:p>
          <a:p>
            <a:pPr lvl="0">
              <a:spcAft>
                <a:spcPts val="800"/>
              </a:spcAft>
            </a:pPr>
            <a:endParaRPr lang="en-AU" sz="2000" dirty="0"/>
          </a:p>
        </p:txBody>
      </p:sp>
      <p:pic>
        <p:nvPicPr>
          <p:cNvPr id="5" name="Picture 4">
            <a:extLst>
              <a:ext uri="{FF2B5EF4-FFF2-40B4-BE49-F238E27FC236}">
                <a16:creationId xmlns:a16="http://schemas.microsoft.com/office/drawing/2014/main" id="{4B970809-7A94-4FBC-B501-238ADFF96FF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176120" y="1742151"/>
            <a:ext cx="4536504" cy="3232833"/>
          </a:xfrm>
          <a:prstGeom prst="rect">
            <a:avLst/>
          </a:prstGeom>
        </p:spPr>
      </p:pic>
      <p:sp>
        <p:nvSpPr>
          <p:cNvPr id="6" name="Rectangle 5">
            <a:extLst>
              <a:ext uri="{FF2B5EF4-FFF2-40B4-BE49-F238E27FC236}">
                <a16:creationId xmlns:a16="http://schemas.microsoft.com/office/drawing/2014/main" id="{102EDF25-B023-483C-86A8-2174B5DFEE29}"/>
              </a:ext>
            </a:extLst>
          </p:cNvPr>
          <p:cNvSpPr/>
          <p:nvPr/>
        </p:nvSpPr>
        <p:spPr>
          <a:xfrm>
            <a:off x="7104112" y="5074111"/>
            <a:ext cx="4608512" cy="553998"/>
          </a:xfrm>
          <a:prstGeom prst="rect">
            <a:avLst/>
          </a:prstGeom>
        </p:spPr>
        <p:txBody>
          <a:bodyPr wrap="square">
            <a:spAutoFit/>
          </a:bodyPr>
          <a:lstStyle/>
          <a:p>
            <a:r>
              <a:rPr lang="en-AU" sz="1000" dirty="0" err="1">
                <a:solidFill>
                  <a:srgbClr val="000000"/>
                </a:solidFill>
                <a:latin typeface="Arial" panose="020B0604020202020204" pitchFamily="34" charset="0"/>
              </a:rPr>
              <a:t>Anatercia</a:t>
            </a:r>
            <a:r>
              <a:rPr lang="en-AU" sz="1000" dirty="0">
                <a:solidFill>
                  <a:srgbClr val="000000"/>
                </a:solidFill>
                <a:latin typeface="Arial" panose="020B0604020202020204" pitchFamily="34" charset="0"/>
              </a:rPr>
              <a:t> (right) poses for a photograph with </a:t>
            </a:r>
            <a:r>
              <a:rPr lang="en-AU" sz="1000" dirty="0" err="1">
                <a:solidFill>
                  <a:srgbClr val="000000"/>
                </a:solidFill>
                <a:latin typeface="Arial" panose="020B0604020202020204" pitchFamily="34" charset="0"/>
              </a:rPr>
              <a:t>Domingos</a:t>
            </a:r>
            <a:r>
              <a:rPr lang="en-AU" sz="1000" dirty="0">
                <a:solidFill>
                  <a:srgbClr val="000000"/>
                </a:solidFill>
                <a:latin typeface="Arial" panose="020B0604020202020204" pitchFamily="34" charset="0"/>
              </a:rPr>
              <a:t>, a Caritas Chokwe Extension Technician, after being shown how to use the gravity irrigation system in her fields in Gaza province, Mozambique. Photo: </a:t>
            </a:r>
            <a:r>
              <a:rPr lang="en-AU" sz="1000" dirty="0" err="1">
                <a:solidFill>
                  <a:srgbClr val="000000"/>
                </a:solidFill>
                <a:latin typeface="Arial" panose="020B0604020202020204" pitchFamily="34" charset="0"/>
              </a:rPr>
              <a:t>Emidio</a:t>
            </a:r>
            <a:r>
              <a:rPr lang="en-AU" sz="1000" dirty="0">
                <a:solidFill>
                  <a:srgbClr val="000000"/>
                </a:solidFill>
                <a:latin typeface="Arial" panose="020B0604020202020204" pitchFamily="34" charset="0"/>
              </a:rPr>
              <a:t> </a:t>
            </a:r>
            <a:r>
              <a:rPr lang="en-AU" sz="1000" dirty="0" err="1">
                <a:solidFill>
                  <a:srgbClr val="000000"/>
                </a:solidFill>
                <a:latin typeface="Arial" panose="020B0604020202020204" pitchFamily="34" charset="0"/>
              </a:rPr>
              <a:t>Josine</a:t>
            </a:r>
            <a:endParaRPr lang="en-AU" sz="1000" dirty="0"/>
          </a:p>
        </p:txBody>
      </p:sp>
      <p:grpSp>
        <p:nvGrpSpPr>
          <p:cNvPr id="7" name="Group 6">
            <a:extLst>
              <a:ext uri="{FF2B5EF4-FFF2-40B4-BE49-F238E27FC236}">
                <a16:creationId xmlns:a16="http://schemas.microsoft.com/office/drawing/2014/main" id="{4830F8D5-97CD-408C-95C0-FDFA22CB8FA8}"/>
              </a:ext>
            </a:extLst>
          </p:cNvPr>
          <p:cNvGrpSpPr/>
          <p:nvPr/>
        </p:nvGrpSpPr>
        <p:grpSpPr>
          <a:xfrm>
            <a:off x="7464152" y="328284"/>
            <a:ext cx="820902" cy="711075"/>
            <a:chOff x="5019120" y="601723"/>
            <a:chExt cx="337239" cy="245701"/>
          </a:xfrm>
          <a:solidFill>
            <a:srgbClr val="D86075"/>
          </a:solidFill>
        </p:grpSpPr>
        <p:sp>
          <p:nvSpPr>
            <p:cNvPr id="8" name="Freeform: Shape 7">
              <a:extLst>
                <a:ext uri="{FF2B5EF4-FFF2-40B4-BE49-F238E27FC236}">
                  <a16:creationId xmlns:a16="http://schemas.microsoft.com/office/drawing/2014/main" id="{DE080119-37FE-4232-AAA1-221846A8B33F}"/>
                </a:ext>
              </a:extLst>
            </p:cNvPr>
            <p:cNvSpPr/>
            <p:nvPr/>
          </p:nvSpPr>
          <p:spPr>
            <a:xfrm>
              <a:off x="5019120" y="741435"/>
              <a:ext cx="337239" cy="105989"/>
            </a:xfrm>
            <a:custGeom>
              <a:avLst/>
              <a:gdLst>
                <a:gd name="connsiteX0" fmla="*/ 2581 w 337239"/>
                <a:gd name="connsiteY0" fmla="*/ 32698 h 105989"/>
                <a:gd name="connsiteX1" fmla="*/ 31487 w 337239"/>
                <a:gd name="connsiteY1" fmla="*/ 24351 h 105989"/>
                <a:gd name="connsiteX2" fmla="*/ 59839 w 337239"/>
                <a:gd name="connsiteY2" fmla="*/ 35480 h 105989"/>
                <a:gd name="connsiteX3" fmla="*/ 100356 w 337239"/>
                <a:gd name="connsiteY3" fmla="*/ 51294 h 105989"/>
                <a:gd name="connsiteX4" fmla="*/ 108618 w 337239"/>
                <a:gd name="connsiteY4" fmla="*/ 59809 h 105989"/>
                <a:gd name="connsiteX5" fmla="*/ 114809 w 337239"/>
                <a:gd name="connsiteY5" fmla="*/ 67951 h 105989"/>
                <a:gd name="connsiteX6" fmla="*/ 135838 w 337239"/>
                <a:gd name="connsiteY6" fmla="*/ 71480 h 105989"/>
                <a:gd name="connsiteX7" fmla="*/ 137320 w 337239"/>
                <a:gd name="connsiteY7" fmla="*/ 71179 h 105989"/>
                <a:gd name="connsiteX8" fmla="*/ 205225 w 337239"/>
                <a:gd name="connsiteY8" fmla="*/ 59315 h 105989"/>
                <a:gd name="connsiteX9" fmla="*/ 208393 w 337239"/>
                <a:gd name="connsiteY9" fmla="*/ 55329 h 105989"/>
                <a:gd name="connsiteX10" fmla="*/ 205520 w 337239"/>
                <a:gd name="connsiteY10" fmla="*/ 52444 h 105989"/>
                <a:gd name="connsiteX11" fmla="*/ 204960 w 337239"/>
                <a:gd name="connsiteY11" fmla="*/ 52498 h 105989"/>
                <a:gd name="connsiteX12" fmla="*/ 136838 w 337239"/>
                <a:gd name="connsiteY12" fmla="*/ 64422 h 105989"/>
                <a:gd name="connsiteX13" fmla="*/ 118988 w 337239"/>
                <a:gd name="connsiteY13" fmla="*/ 62085 h 105989"/>
                <a:gd name="connsiteX14" fmla="*/ 112232 w 337239"/>
                <a:gd name="connsiteY14" fmla="*/ 48692 h 105989"/>
                <a:gd name="connsiteX15" fmla="*/ 118723 w 337239"/>
                <a:gd name="connsiteY15" fmla="*/ 30626 h 105989"/>
                <a:gd name="connsiteX16" fmla="*/ 141041 w 337239"/>
                <a:gd name="connsiteY16" fmla="*/ 22484 h 105989"/>
                <a:gd name="connsiteX17" fmla="*/ 212705 w 337239"/>
                <a:gd name="connsiteY17" fmla="*/ 9970 h 105989"/>
                <a:gd name="connsiteX18" fmla="*/ 227808 w 337239"/>
                <a:gd name="connsiteY18" fmla="*/ 6260 h 105989"/>
                <a:gd name="connsiteX19" fmla="*/ 260256 w 337239"/>
                <a:gd name="connsiteY19" fmla="*/ 118 h 105989"/>
                <a:gd name="connsiteX20" fmla="*/ 289162 w 337239"/>
                <a:gd name="connsiteY20" fmla="*/ 10608 h 105989"/>
                <a:gd name="connsiteX21" fmla="*/ 331317 w 337239"/>
                <a:gd name="connsiteY21" fmla="*/ 41321 h 105989"/>
                <a:gd name="connsiteX22" fmla="*/ 334629 w 337239"/>
                <a:gd name="connsiteY22" fmla="*/ 61495 h 105989"/>
                <a:gd name="connsiteX23" fmla="*/ 308661 w 337239"/>
                <a:gd name="connsiteY23" fmla="*/ 98170 h 105989"/>
                <a:gd name="connsiteX24" fmla="*/ 288388 w 337239"/>
                <a:gd name="connsiteY24" fmla="*/ 101687 h 105989"/>
                <a:gd name="connsiteX25" fmla="*/ 288186 w 337239"/>
                <a:gd name="connsiteY25" fmla="*/ 101542 h 105989"/>
                <a:gd name="connsiteX26" fmla="*/ 283537 w 337239"/>
                <a:gd name="connsiteY26" fmla="*/ 98170 h 105989"/>
                <a:gd name="connsiteX27" fmla="*/ 242346 w 337239"/>
                <a:gd name="connsiteY27" fmla="*/ 89245 h 105989"/>
                <a:gd name="connsiteX28" fmla="*/ 147967 w 337239"/>
                <a:gd name="connsiteY28" fmla="*/ 105746 h 105989"/>
                <a:gd name="connsiteX29" fmla="*/ 133056 w 337239"/>
                <a:gd name="connsiteY29" fmla="*/ 104541 h 105989"/>
                <a:gd name="connsiteX30" fmla="*/ 8759 w 337239"/>
                <a:gd name="connsiteY30" fmla="*/ 57135 h 105989"/>
                <a:gd name="connsiteX31" fmla="*/ 2581 w 337239"/>
                <a:gd name="connsiteY31" fmla="*/ 32698 h 10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7239" h="105989">
                  <a:moveTo>
                    <a:pt x="2581" y="32698"/>
                  </a:moveTo>
                  <a:cubicBezTo>
                    <a:pt x="10566" y="18172"/>
                    <a:pt x="24116" y="21243"/>
                    <a:pt x="31487" y="24351"/>
                  </a:cubicBezTo>
                  <a:cubicBezTo>
                    <a:pt x="36124" y="26302"/>
                    <a:pt x="46590" y="30373"/>
                    <a:pt x="59839" y="35480"/>
                  </a:cubicBezTo>
                  <a:cubicBezTo>
                    <a:pt x="72052" y="40201"/>
                    <a:pt x="86734" y="45874"/>
                    <a:pt x="100356" y="51294"/>
                  </a:cubicBezTo>
                  <a:cubicBezTo>
                    <a:pt x="104175" y="52858"/>
                    <a:pt x="107170" y="55944"/>
                    <a:pt x="108618" y="59809"/>
                  </a:cubicBezTo>
                  <a:cubicBezTo>
                    <a:pt x="109847" y="63067"/>
                    <a:pt x="111998" y="65896"/>
                    <a:pt x="114809" y="67951"/>
                  </a:cubicBezTo>
                  <a:cubicBezTo>
                    <a:pt x="122120" y="73226"/>
                    <a:pt x="132093" y="72142"/>
                    <a:pt x="135838" y="71480"/>
                  </a:cubicBezTo>
                  <a:cubicBezTo>
                    <a:pt x="136694" y="71335"/>
                    <a:pt x="137223" y="71203"/>
                    <a:pt x="137320" y="71179"/>
                  </a:cubicBezTo>
                  <a:lnTo>
                    <a:pt x="205225" y="59315"/>
                  </a:lnTo>
                  <a:cubicBezTo>
                    <a:pt x="207103" y="58922"/>
                    <a:pt x="208434" y="57247"/>
                    <a:pt x="208393" y="55329"/>
                  </a:cubicBezTo>
                  <a:cubicBezTo>
                    <a:pt x="208396" y="53739"/>
                    <a:pt x="207110" y="52448"/>
                    <a:pt x="205520" y="52444"/>
                  </a:cubicBezTo>
                  <a:cubicBezTo>
                    <a:pt x="205332" y="52444"/>
                    <a:pt x="205145" y="52462"/>
                    <a:pt x="204960" y="52498"/>
                  </a:cubicBezTo>
                  <a:lnTo>
                    <a:pt x="136838" y="64422"/>
                  </a:lnTo>
                  <a:cubicBezTo>
                    <a:pt x="136513" y="64422"/>
                    <a:pt x="125781" y="67012"/>
                    <a:pt x="118988" y="62085"/>
                  </a:cubicBezTo>
                  <a:cubicBezTo>
                    <a:pt x="115724" y="59677"/>
                    <a:pt x="112677" y="53871"/>
                    <a:pt x="112232" y="48692"/>
                  </a:cubicBezTo>
                  <a:cubicBezTo>
                    <a:pt x="112087" y="41165"/>
                    <a:pt x="113641" y="34034"/>
                    <a:pt x="118723" y="30626"/>
                  </a:cubicBezTo>
                  <a:cubicBezTo>
                    <a:pt x="126745" y="25242"/>
                    <a:pt x="131514" y="24146"/>
                    <a:pt x="141041" y="22484"/>
                  </a:cubicBezTo>
                  <a:lnTo>
                    <a:pt x="212705" y="9970"/>
                  </a:lnTo>
                  <a:cubicBezTo>
                    <a:pt x="217149" y="9199"/>
                    <a:pt x="222340" y="7778"/>
                    <a:pt x="227808" y="6260"/>
                  </a:cubicBezTo>
                  <a:cubicBezTo>
                    <a:pt x="237998" y="3466"/>
                    <a:pt x="249488" y="238"/>
                    <a:pt x="260256" y="118"/>
                  </a:cubicBezTo>
                  <a:cubicBezTo>
                    <a:pt x="274094" y="-111"/>
                    <a:pt x="289053" y="10500"/>
                    <a:pt x="289162" y="10608"/>
                  </a:cubicBezTo>
                  <a:lnTo>
                    <a:pt x="331317" y="41321"/>
                  </a:lnTo>
                  <a:cubicBezTo>
                    <a:pt x="337749" y="46010"/>
                    <a:pt x="339225" y="54996"/>
                    <a:pt x="334629" y="61495"/>
                  </a:cubicBezTo>
                  <a:lnTo>
                    <a:pt x="308661" y="98170"/>
                  </a:lnTo>
                  <a:cubicBezTo>
                    <a:pt x="304034" y="104740"/>
                    <a:pt x="294958" y="106314"/>
                    <a:pt x="288388" y="101687"/>
                  </a:cubicBezTo>
                  <a:cubicBezTo>
                    <a:pt x="288320" y="101640"/>
                    <a:pt x="288253" y="101591"/>
                    <a:pt x="288186" y="101542"/>
                  </a:cubicBezTo>
                  <a:lnTo>
                    <a:pt x="283537" y="98170"/>
                  </a:lnTo>
                  <a:cubicBezTo>
                    <a:pt x="271975" y="89739"/>
                    <a:pt x="257353" y="86620"/>
                    <a:pt x="242346" y="89245"/>
                  </a:cubicBezTo>
                  <a:lnTo>
                    <a:pt x="147967" y="105746"/>
                  </a:lnTo>
                  <a:cubicBezTo>
                    <a:pt x="142978" y="106670"/>
                    <a:pt x="137832" y="106254"/>
                    <a:pt x="133056" y="104541"/>
                  </a:cubicBezTo>
                  <a:cubicBezTo>
                    <a:pt x="106005" y="94509"/>
                    <a:pt x="17094" y="61459"/>
                    <a:pt x="8759" y="57135"/>
                  </a:cubicBezTo>
                  <a:cubicBezTo>
                    <a:pt x="425" y="52811"/>
                    <a:pt x="-2406" y="41755"/>
                    <a:pt x="2581" y="32698"/>
                  </a:cubicBezTo>
                  <a:close/>
                </a:path>
              </a:pathLst>
            </a:custGeom>
            <a:grpFill/>
            <a:ln w="1203" cap="flat">
              <a:noFill/>
              <a:prstDash val="solid"/>
              <a:miter/>
            </a:ln>
          </p:spPr>
          <p:txBody>
            <a:bodyPr rtlCol="0" anchor="ctr"/>
            <a:lstStyle/>
            <a:p>
              <a:endParaRPr lang="en-AU"/>
            </a:p>
          </p:txBody>
        </p:sp>
        <p:sp>
          <p:nvSpPr>
            <p:cNvPr id="9" name="Freeform: Shape 8">
              <a:extLst>
                <a:ext uri="{FF2B5EF4-FFF2-40B4-BE49-F238E27FC236}">
                  <a16:creationId xmlns:a16="http://schemas.microsoft.com/office/drawing/2014/main" id="{7B4CFD6C-545D-4F3A-87D1-3725EB56F159}"/>
                </a:ext>
              </a:extLst>
            </p:cNvPr>
            <p:cNvSpPr/>
            <p:nvPr/>
          </p:nvSpPr>
          <p:spPr>
            <a:xfrm>
              <a:off x="5066680" y="726192"/>
              <a:ext cx="33724" cy="20475"/>
            </a:xfrm>
            <a:custGeom>
              <a:avLst/>
              <a:gdLst>
                <a:gd name="connsiteX0" fmla="*/ 114 w 33723"/>
                <a:gd name="connsiteY0" fmla="*/ 18673 h 20475"/>
                <a:gd name="connsiteX1" fmla="*/ 29237 w 33723"/>
                <a:gd name="connsiteY1" fmla="*/ 15939 h 20475"/>
                <a:gd name="connsiteX2" fmla="*/ 32850 w 33723"/>
                <a:gd name="connsiteY2" fmla="*/ 4750 h 20475"/>
                <a:gd name="connsiteX3" fmla="*/ 17747 w 33723"/>
                <a:gd name="connsiteY3" fmla="*/ 5774 h 20475"/>
                <a:gd name="connsiteX4" fmla="*/ 114 w 33723"/>
                <a:gd name="connsiteY4" fmla="*/ 18673 h 2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23" h="20475">
                  <a:moveTo>
                    <a:pt x="114" y="18673"/>
                  </a:moveTo>
                  <a:cubicBezTo>
                    <a:pt x="10472" y="23563"/>
                    <a:pt x="22902" y="21407"/>
                    <a:pt x="29237" y="15939"/>
                  </a:cubicBezTo>
                  <a:cubicBezTo>
                    <a:pt x="32670" y="12976"/>
                    <a:pt x="35055" y="9134"/>
                    <a:pt x="32850" y="4750"/>
                  </a:cubicBezTo>
                  <a:cubicBezTo>
                    <a:pt x="29237" y="-2296"/>
                    <a:pt x="20710" y="-791"/>
                    <a:pt x="17747" y="5774"/>
                  </a:cubicBezTo>
                  <a:cubicBezTo>
                    <a:pt x="15796" y="10061"/>
                    <a:pt x="12339" y="17854"/>
                    <a:pt x="114" y="18673"/>
                  </a:cubicBezTo>
                  <a:close/>
                </a:path>
              </a:pathLst>
            </a:custGeom>
            <a:grpFill/>
            <a:ln w="1203" cap="flat">
              <a:noFill/>
              <a:prstDash val="solid"/>
              <a:miter/>
            </a:ln>
          </p:spPr>
          <p:txBody>
            <a:bodyPr rtlCol="0" anchor="ctr"/>
            <a:lstStyle/>
            <a:p>
              <a:endParaRPr lang="en-AU"/>
            </a:p>
          </p:txBody>
        </p:sp>
        <p:sp>
          <p:nvSpPr>
            <p:cNvPr id="10" name="Freeform: Shape 9">
              <a:extLst>
                <a:ext uri="{FF2B5EF4-FFF2-40B4-BE49-F238E27FC236}">
                  <a16:creationId xmlns:a16="http://schemas.microsoft.com/office/drawing/2014/main" id="{8DFA1D4A-6532-4DCA-AE90-AA43A4C77CD1}"/>
                </a:ext>
              </a:extLst>
            </p:cNvPr>
            <p:cNvSpPr/>
            <p:nvPr/>
          </p:nvSpPr>
          <p:spPr>
            <a:xfrm>
              <a:off x="5059875" y="700244"/>
              <a:ext cx="34928" cy="16862"/>
            </a:xfrm>
            <a:custGeom>
              <a:avLst/>
              <a:gdLst>
                <a:gd name="connsiteX0" fmla="*/ 114 w 34928"/>
                <a:gd name="connsiteY0" fmla="*/ 12173 h 16861"/>
                <a:gd name="connsiteX1" fmla="*/ 26937 w 34928"/>
                <a:gd name="connsiteY1" fmla="*/ 502 h 16861"/>
                <a:gd name="connsiteX2" fmla="*/ 35488 w 34928"/>
                <a:gd name="connsiteY2" fmla="*/ 8560 h 16861"/>
                <a:gd name="connsiteX3" fmla="*/ 21770 w 34928"/>
                <a:gd name="connsiteY3" fmla="*/ 14944 h 16861"/>
                <a:gd name="connsiteX4" fmla="*/ 114 w 34928"/>
                <a:gd name="connsiteY4" fmla="*/ 12173 h 16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28" h="16861">
                  <a:moveTo>
                    <a:pt x="114" y="12173"/>
                  </a:moveTo>
                  <a:cubicBezTo>
                    <a:pt x="6823" y="2875"/>
                    <a:pt x="18759" y="-1232"/>
                    <a:pt x="26937" y="502"/>
                  </a:cubicBezTo>
                  <a:cubicBezTo>
                    <a:pt x="31369" y="1442"/>
                    <a:pt x="35368" y="3658"/>
                    <a:pt x="35488" y="8560"/>
                  </a:cubicBezTo>
                  <a:cubicBezTo>
                    <a:pt x="35777" y="16449"/>
                    <a:pt x="27527" y="19267"/>
                    <a:pt x="21770" y="14944"/>
                  </a:cubicBezTo>
                  <a:cubicBezTo>
                    <a:pt x="18000" y="12101"/>
                    <a:pt x="11207" y="6958"/>
                    <a:pt x="114" y="12173"/>
                  </a:cubicBezTo>
                  <a:close/>
                </a:path>
              </a:pathLst>
            </a:custGeom>
            <a:grpFill/>
            <a:ln w="1203"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220B46A5-F2ED-4C84-BB11-014A7EC2EC92}"/>
                </a:ext>
              </a:extLst>
            </p:cNvPr>
            <p:cNvSpPr/>
            <p:nvPr/>
          </p:nvSpPr>
          <p:spPr>
            <a:xfrm>
              <a:off x="5093117" y="723183"/>
              <a:ext cx="28906" cy="25293"/>
            </a:xfrm>
            <a:custGeom>
              <a:avLst/>
              <a:gdLst>
                <a:gd name="connsiteX0" fmla="*/ 114 w 28906"/>
                <a:gd name="connsiteY0" fmla="*/ 25886 h 25292"/>
                <a:gd name="connsiteX1" fmla="*/ 27081 w 28906"/>
                <a:gd name="connsiteY1" fmla="*/ 14552 h 25292"/>
                <a:gd name="connsiteX2" fmla="*/ 27166 w 28906"/>
                <a:gd name="connsiteY2" fmla="*/ 2785 h 25292"/>
                <a:gd name="connsiteX3" fmla="*/ 13062 w 28906"/>
                <a:gd name="connsiteY3" fmla="*/ 8301 h 25292"/>
                <a:gd name="connsiteX4" fmla="*/ 114 w 28906"/>
                <a:gd name="connsiteY4" fmla="*/ 25886 h 25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6" h="25292">
                  <a:moveTo>
                    <a:pt x="114" y="25886"/>
                  </a:moveTo>
                  <a:cubicBezTo>
                    <a:pt x="11472" y="27451"/>
                    <a:pt x="22685" y="21658"/>
                    <a:pt x="27081" y="14552"/>
                  </a:cubicBezTo>
                  <a:cubicBezTo>
                    <a:pt x="29490" y="10698"/>
                    <a:pt x="30586" y="6314"/>
                    <a:pt x="27166" y="2785"/>
                  </a:cubicBezTo>
                  <a:cubicBezTo>
                    <a:pt x="21649" y="-2864"/>
                    <a:pt x="13917" y="1147"/>
                    <a:pt x="13062" y="8301"/>
                  </a:cubicBezTo>
                  <a:cubicBezTo>
                    <a:pt x="12508" y="12974"/>
                    <a:pt x="11544" y="21453"/>
                    <a:pt x="114" y="25886"/>
                  </a:cubicBezTo>
                  <a:close/>
                </a:path>
              </a:pathLst>
            </a:custGeom>
            <a:grpFill/>
            <a:ln w="1203"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8F8366AF-1AD9-4C24-95EA-6EC8EAF6108D}"/>
                </a:ext>
              </a:extLst>
            </p:cNvPr>
            <p:cNvSpPr/>
            <p:nvPr/>
          </p:nvSpPr>
          <p:spPr>
            <a:xfrm>
              <a:off x="5083325" y="692493"/>
              <a:ext cx="34928" cy="19271"/>
            </a:xfrm>
            <a:custGeom>
              <a:avLst/>
              <a:gdLst>
                <a:gd name="connsiteX0" fmla="*/ 114 w 34928"/>
                <a:gd name="connsiteY0" fmla="*/ 5400 h 19270"/>
                <a:gd name="connsiteX1" fmla="*/ 29273 w 34928"/>
                <a:gd name="connsiteY1" fmla="*/ 3087 h 19270"/>
                <a:gd name="connsiteX2" fmla="*/ 34741 w 34928"/>
                <a:gd name="connsiteY2" fmla="*/ 13506 h 19270"/>
                <a:gd name="connsiteX3" fmla="*/ 19686 w 34928"/>
                <a:gd name="connsiteY3" fmla="*/ 15071 h 19270"/>
                <a:gd name="connsiteX4" fmla="*/ 114 w 34928"/>
                <a:gd name="connsiteY4" fmla="*/ 5400 h 19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28" h="19270">
                  <a:moveTo>
                    <a:pt x="114" y="5400"/>
                  </a:moveTo>
                  <a:cubicBezTo>
                    <a:pt x="9485" y="-1200"/>
                    <a:pt x="22107" y="-1200"/>
                    <a:pt x="29273" y="3087"/>
                  </a:cubicBezTo>
                  <a:cubicBezTo>
                    <a:pt x="33164" y="5424"/>
                    <a:pt x="36175" y="8796"/>
                    <a:pt x="34741" y="13506"/>
                  </a:cubicBezTo>
                  <a:cubicBezTo>
                    <a:pt x="32453" y="21045"/>
                    <a:pt x="23733" y="21033"/>
                    <a:pt x="19686" y="15071"/>
                  </a:cubicBezTo>
                  <a:cubicBezTo>
                    <a:pt x="17048" y="11121"/>
                    <a:pt x="12303" y="4027"/>
                    <a:pt x="114" y="5400"/>
                  </a:cubicBezTo>
                  <a:close/>
                </a:path>
              </a:pathLst>
            </a:custGeom>
            <a:grpFill/>
            <a:ln w="1203"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3E77DE91-734A-49D9-9D12-D8E2C9838982}"/>
                </a:ext>
              </a:extLst>
            </p:cNvPr>
            <p:cNvSpPr/>
            <p:nvPr/>
          </p:nvSpPr>
          <p:spPr>
            <a:xfrm>
              <a:off x="5115809" y="719975"/>
              <a:ext cx="26497" cy="27702"/>
            </a:xfrm>
            <a:custGeom>
              <a:avLst/>
              <a:gdLst>
                <a:gd name="connsiteX0" fmla="*/ 114 w 26497"/>
                <a:gd name="connsiteY0" fmla="*/ 28021 h 27701"/>
                <a:gd name="connsiteX1" fmla="*/ 25732 w 26497"/>
                <a:gd name="connsiteY1" fmla="*/ 13893 h 27701"/>
                <a:gd name="connsiteX2" fmla="*/ 24528 w 26497"/>
                <a:gd name="connsiteY2" fmla="*/ 2199 h 27701"/>
                <a:gd name="connsiteX3" fmla="*/ 11098 w 26497"/>
                <a:gd name="connsiteY3" fmla="*/ 9172 h 27701"/>
                <a:gd name="connsiteX4" fmla="*/ 114 w 26497"/>
                <a:gd name="connsiteY4" fmla="*/ 28021 h 27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97" h="27701">
                  <a:moveTo>
                    <a:pt x="114" y="28021"/>
                  </a:moveTo>
                  <a:cubicBezTo>
                    <a:pt x="11580" y="28383"/>
                    <a:pt x="22107" y="21433"/>
                    <a:pt x="25732" y="13893"/>
                  </a:cubicBezTo>
                  <a:cubicBezTo>
                    <a:pt x="27695" y="9810"/>
                    <a:pt x="28346" y="5330"/>
                    <a:pt x="24528" y="2199"/>
                  </a:cubicBezTo>
                  <a:cubicBezTo>
                    <a:pt x="18506" y="-2848"/>
                    <a:pt x="11195" y="1970"/>
                    <a:pt x="11098" y="9172"/>
                  </a:cubicBezTo>
                  <a:cubicBezTo>
                    <a:pt x="11074" y="13881"/>
                    <a:pt x="11014" y="22409"/>
                    <a:pt x="114" y="28021"/>
                  </a:cubicBezTo>
                  <a:close/>
                </a:path>
              </a:pathLst>
            </a:custGeom>
            <a:grpFill/>
            <a:ln w="1203"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C78E0E59-30F5-4906-AD02-A9A95C5013E0}"/>
                </a:ext>
              </a:extLst>
            </p:cNvPr>
            <p:cNvSpPr/>
            <p:nvPr/>
          </p:nvSpPr>
          <p:spPr>
            <a:xfrm>
              <a:off x="5106101" y="684851"/>
              <a:ext cx="32519" cy="21680"/>
            </a:xfrm>
            <a:custGeom>
              <a:avLst/>
              <a:gdLst>
                <a:gd name="connsiteX0" fmla="*/ 114 w 32519"/>
                <a:gd name="connsiteY0" fmla="*/ 2202 h 21679"/>
                <a:gd name="connsiteX1" fmla="*/ 29020 w 32519"/>
                <a:gd name="connsiteY1" fmla="*/ 6538 h 21679"/>
                <a:gd name="connsiteX2" fmla="*/ 31995 w 32519"/>
                <a:gd name="connsiteY2" fmla="*/ 17920 h 21679"/>
                <a:gd name="connsiteX3" fmla="*/ 16976 w 32519"/>
                <a:gd name="connsiteY3" fmla="*/ 16041 h 21679"/>
                <a:gd name="connsiteX4" fmla="*/ 114 w 32519"/>
                <a:gd name="connsiteY4" fmla="*/ 2202 h 21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9" h="21679">
                  <a:moveTo>
                    <a:pt x="114" y="2202"/>
                  </a:moveTo>
                  <a:cubicBezTo>
                    <a:pt x="10737" y="-2122"/>
                    <a:pt x="22998" y="732"/>
                    <a:pt x="29020" y="6538"/>
                  </a:cubicBezTo>
                  <a:cubicBezTo>
                    <a:pt x="32284" y="9693"/>
                    <a:pt x="34452" y="13656"/>
                    <a:pt x="31995" y="17920"/>
                  </a:cubicBezTo>
                  <a:cubicBezTo>
                    <a:pt x="28057" y="24749"/>
                    <a:pt x="19566" y="22737"/>
                    <a:pt x="16976" y="16041"/>
                  </a:cubicBezTo>
                  <a:cubicBezTo>
                    <a:pt x="15278" y="11705"/>
                    <a:pt x="12267" y="3719"/>
                    <a:pt x="114" y="2202"/>
                  </a:cubicBezTo>
                  <a:close/>
                </a:path>
              </a:pathLst>
            </a:custGeom>
            <a:grpFill/>
            <a:ln w="1203"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E7A4FD80-08E1-49F7-9515-C6FC8FED9912}"/>
                </a:ext>
              </a:extLst>
            </p:cNvPr>
            <p:cNvSpPr/>
            <p:nvPr/>
          </p:nvSpPr>
          <p:spPr>
            <a:xfrm>
              <a:off x="5138030" y="717239"/>
              <a:ext cx="24089" cy="24089"/>
            </a:xfrm>
            <a:custGeom>
              <a:avLst/>
              <a:gdLst>
                <a:gd name="connsiteX0" fmla="*/ 114 w 24088"/>
                <a:gd name="connsiteY0" fmla="*/ 24844 h 24088"/>
                <a:gd name="connsiteX1" fmla="*/ 22805 w 24088"/>
                <a:gd name="connsiteY1" fmla="*/ 12330 h 24088"/>
                <a:gd name="connsiteX2" fmla="*/ 21782 w 24088"/>
                <a:gd name="connsiteY2" fmla="*/ 1960 h 24088"/>
                <a:gd name="connsiteX3" fmla="*/ 9870 w 24088"/>
                <a:gd name="connsiteY3" fmla="*/ 8139 h 24088"/>
                <a:gd name="connsiteX4" fmla="*/ 114 w 24088"/>
                <a:gd name="connsiteY4" fmla="*/ 24844 h 2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8" h="24088">
                  <a:moveTo>
                    <a:pt x="114" y="24844"/>
                  </a:moveTo>
                  <a:cubicBezTo>
                    <a:pt x="10267" y="25157"/>
                    <a:pt x="19602" y="19003"/>
                    <a:pt x="22805" y="12330"/>
                  </a:cubicBezTo>
                  <a:cubicBezTo>
                    <a:pt x="24552" y="8717"/>
                    <a:pt x="25130" y="4742"/>
                    <a:pt x="21782" y="1960"/>
                  </a:cubicBezTo>
                  <a:cubicBezTo>
                    <a:pt x="16398" y="-2508"/>
                    <a:pt x="9966" y="1755"/>
                    <a:pt x="9870" y="8139"/>
                  </a:cubicBezTo>
                  <a:cubicBezTo>
                    <a:pt x="9822" y="12306"/>
                    <a:pt x="9774" y="19870"/>
                    <a:pt x="114" y="24844"/>
                  </a:cubicBezTo>
                  <a:close/>
                </a:path>
              </a:pathLst>
            </a:custGeom>
            <a:grpFill/>
            <a:ln w="1203"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F37E96F1-A347-4456-9ED8-245768C0CC01}"/>
                </a:ext>
              </a:extLst>
            </p:cNvPr>
            <p:cNvSpPr/>
            <p:nvPr/>
          </p:nvSpPr>
          <p:spPr>
            <a:xfrm>
              <a:off x="5131020" y="683139"/>
              <a:ext cx="26497" cy="20475"/>
            </a:xfrm>
            <a:custGeom>
              <a:avLst/>
              <a:gdLst>
                <a:gd name="connsiteX0" fmla="*/ 114 w 26497"/>
                <a:gd name="connsiteY0" fmla="*/ 866 h 20475"/>
                <a:gd name="connsiteX1" fmla="*/ 24877 w 26497"/>
                <a:gd name="connsiteY1" fmla="*/ 8165 h 20475"/>
                <a:gd name="connsiteX2" fmla="*/ 26082 w 26497"/>
                <a:gd name="connsiteY2" fmla="*/ 18463 h 20475"/>
                <a:gd name="connsiteX3" fmla="*/ 13182 w 26497"/>
                <a:gd name="connsiteY3" fmla="*/ 15018 h 20475"/>
                <a:gd name="connsiteX4" fmla="*/ 114 w 26497"/>
                <a:gd name="connsiteY4" fmla="*/ 866 h 2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97" h="20475">
                  <a:moveTo>
                    <a:pt x="114" y="866"/>
                  </a:moveTo>
                  <a:cubicBezTo>
                    <a:pt x="9918" y="-1615"/>
                    <a:pt x="20324" y="2360"/>
                    <a:pt x="24877" y="8165"/>
                  </a:cubicBezTo>
                  <a:cubicBezTo>
                    <a:pt x="27286" y="11308"/>
                    <a:pt x="28767" y="15042"/>
                    <a:pt x="26082" y="18463"/>
                  </a:cubicBezTo>
                  <a:cubicBezTo>
                    <a:pt x="21806" y="23967"/>
                    <a:pt x="14628" y="21197"/>
                    <a:pt x="13182" y="15018"/>
                  </a:cubicBezTo>
                  <a:cubicBezTo>
                    <a:pt x="12255" y="10971"/>
                    <a:pt x="10581" y="3636"/>
                    <a:pt x="114" y="866"/>
                  </a:cubicBezTo>
                  <a:close/>
                </a:path>
              </a:pathLst>
            </a:custGeom>
            <a:grpFill/>
            <a:ln w="1203"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1DCD10FB-CD5E-4EF6-8585-054412A88DCE}"/>
                </a:ext>
              </a:extLst>
            </p:cNvPr>
            <p:cNvSpPr/>
            <p:nvPr/>
          </p:nvSpPr>
          <p:spPr>
            <a:xfrm>
              <a:off x="5158493" y="715931"/>
              <a:ext cx="18066" cy="22884"/>
            </a:xfrm>
            <a:custGeom>
              <a:avLst/>
              <a:gdLst>
                <a:gd name="connsiteX0" fmla="*/ 114 w 18066"/>
                <a:gd name="connsiteY0" fmla="*/ 23442 h 22884"/>
                <a:gd name="connsiteX1" fmla="*/ 17843 w 18066"/>
                <a:gd name="connsiteY1" fmla="*/ 9844 h 22884"/>
                <a:gd name="connsiteX2" fmla="*/ 15627 w 18066"/>
                <a:gd name="connsiteY2" fmla="*/ 1136 h 22884"/>
                <a:gd name="connsiteX3" fmla="*/ 6281 w 18066"/>
                <a:gd name="connsiteY3" fmla="*/ 7941 h 22884"/>
                <a:gd name="connsiteX4" fmla="*/ 114 w 18066"/>
                <a:gd name="connsiteY4" fmla="*/ 23442 h 22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6" h="22884">
                  <a:moveTo>
                    <a:pt x="114" y="23442"/>
                  </a:moveTo>
                  <a:cubicBezTo>
                    <a:pt x="8810" y="22394"/>
                    <a:pt x="15976" y="15951"/>
                    <a:pt x="17843" y="9844"/>
                  </a:cubicBezTo>
                  <a:cubicBezTo>
                    <a:pt x="18855" y="6532"/>
                    <a:pt x="18843" y="3075"/>
                    <a:pt x="15627" y="1136"/>
                  </a:cubicBezTo>
                  <a:cubicBezTo>
                    <a:pt x="10460" y="-1971"/>
                    <a:pt x="5534" y="2497"/>
                    <a:pt x="6281" y="7941"/>
                  </a:cubicBezTo>
                  <a:cubicBezTo>
                    <a:pt x="6738" y="11506"/>
                    <a:pt x="7702" y="17950"/>
                    <a:pt x="114" y="23442"/>
                  </a:cubicBezTo>
                  <a:close/>
                </a:path>
              </a:pathLst>
            </a:custGeom>
            <a:grpFill/>
            <a:ln w="1203"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3E72DA3C-9BF5-49AC-8F30-C39B67333A3C}"/>
                </a:ext>
              </a:extLst>
            </p:cNvPr>
            <p:cNvSpPr/>
            <p:nvPr/>
          </p:nvSpPr>
          <p:spPr>
            <a:xfrm>
              <a:off x="5152809" y="681610"/>
              <a:ext cx="20475" cy="20475"/>
            </a:xfrm>
            <a:custGeom>
              <a:avLst/>
              <a:gdLst>
                <a:gd name="connsiteX0" fmla="*/ 114 w 20475"/>
                <a:gd name="connsiteY0" fmla="*/ 143 h 20475"/>
                <a:gd name="connsiteX1" fmla="*/ 19831 w 20475"/>
                <a:gd name="connsiteY1" fmla="*/ 10465 h 20475"/>
                <a:gd name="connsiteX2" fmla="*/ 19132 w 20475"/>
                <a:gd name="connsiteY2" fmla="*/ 19389 h 20475"/>
                <a:gd name="connsiteX3" fmla="*/ 8798 w 20475"/>
                <a:gd name="connsiteY3" fmla="*/ 14295 h 20475"/>
                <a:gd name="connsiteX4" fmla="*/ 114 w 20475"/>
                <a:gd name="connsiteY4" fmla="*/ 143 h 2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5" h="20475">
                  <a:moveTo>
                    <a:pt x="114" y="143"/>
                  </a:moveTo>
                  <a:cubicBezTo>
                    <a:pt x="8822" y="-315"/>
                    <a:pt x="16976" y="4792"/>
                    <a:pt x="19831" y="10465"/>
                  </a:cubicBezTo>
                  <a:cubicBezTo>
                    <a:pt x="21384" y="13548"/>
                    <a:pt x="21962" y="16932"/>
                    <a:pt x="19132" y="19389"/>
                  </a:cubicBezTo>
                  <a:cubicBezTo>
                    <a:pt x="14591" y="23316"/>
                    <a:pt x="8991" y="19775"/>
                    <a:pt x="8798" y="14295"/>
                  </a:cubicBezTo>
                  <a:cubicBezTo>
                    <a:pt x="8678" y="10718"/>
                    <a:pt x="8497" y="4238"/>
                    <a:pt x="114" y="143"/>
                  </a:cubicBezTo>
                  <a:close/>
                </a:path>
              </a:pathLst>
            </a:custGeom>
            <a:grpFill/>
            <a:ln w="1203"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33CDC86F-5A46-4533-901C-1469E9C3AFBB}"/>
                </a:ext>
              </a:extLst>
            </p:cNvPr>
            <p:cNvSpPr/>
            <p:nvPr/>
          </p:nvSpPr>
          <p:spPr>
            <a:xfrm>
              <a:off x="5045422" y="719701"/>
              <a:ext cx="28906" cy="14453"/>
            </a:xfrm>
            <a:custGeom>
              <a:avLst/>
              <a:gdLst>
                <a:gd name="connsiteX0" fmla="*/ 114 w 28906"/>
                <a:gd name="connsiteY0" fmla="*/ 13541 h 14453"/>
                <a:gd name="connsiteX1" fmla="*/ 22408 w 28906"/>
                <a:gd name="connsiteY1" fmla="*/ 13541 h 14453"/>
                <a:gd name="connsiteX2" fmla="*/ 29635 w 28906"/>
                <a:gd name="connsiteY2" fmla="*/ 4399 h 14453"/>
                <a:gd name="connsiteX3" fmla="*/ 19120 w 28906"/>
                <a:gd name="connsiteY3" fmla="*/ 786 h 14453"/>
                <a:gd name="connsiteX4" fmla="*/ 114 w 28906"/>
                <a:gd name="connsiteY4" fmla="*/ 13541 h 14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6" h="14453">
                  <a:moveTo>
                    <a:pt x="114" y="13541"/>
                  </a:moveTo>
                  <a:cubicBezTo>
                    <a:pt x="7184" y="14745"/>
                    <a:pt x="16374" y="15251"/>
                    <a:pt x="22408" y="13541"/>
                  </a:cubicBezTo>
                  <a:cubicBezTo>
                    <a:pt x="27105" y="12228"/>
                    <a:pt x="31236" y="9253"/>
                    <a:pt x="29635" y="4399"/>
                  </a:cubicBezTo>
                  <a:cubicBezTo>
                    <a:pt x="28129" y="-129"/>
                    <a:pt x="23323" y="-563"/>
                    <a:pt x="19120" y="786"/>
                  </a:cubicBezTo>
                  <a:cubicBezTo>
                    <a:pt x="13146" y="2617"/>
                    <a:pt x="5679" y="8567"/>
                    <a:pt x="114" y="13541"/>
                  </a:cubicBezTo>
                  <a:close/>
                </a:path>
              </a:pathLst>
            </a:custGeom>
            <a:grpFill/>
            <a:ln w="1203"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6B63DC0A-BBAC-4D24-BA40-AAECA72385E4}"/>
                </a:ext>
              </a:extLst>
            </p:cNvPr>
            <p:cNvSpPr/>
            <p:nvPr/>
          </p:nvSpPr>
          <p:spPr>
            <a:xfrm>
              <a:off x="5077138" y="704923"/>
              <a:ext cx="216797" cy="25293"/>
            </a:xfrm>
            <a:custGeom>
              <a:avLst/>
              <a:gdLst>
                <a:gd name="connsiteX0" fmla="*/ 641 w 216796"/>
                <a:gd name="connsiteY0" fmla="*/ 21080 h 25292"/>
                <a:gd name="connsiteX1" fmla="*/ 28246 w 216796"/>
                <a:gd name="connsiteY1" fmla="*/ 17828 h 25292"/>
                <a:gd name="connsiteX2" fmla="*/ 55466 w 216796"/>
                <a:gd name="connsiteY2" fmla="*/ 13528 h 25292"/>
                <a:gd name="connsiteX3" fmla="*/ 68980 w 216796"/>
                <a:gd name="connsiteY3" fmla="*/ 11457 h 25292"/>
                <a:gd name="connsiteX4" fmla="*/ 82493 w 216796"/>
                <a:gd name="connsiteY4" fmla="*/ 9518 h 25292"/>
                <a:gd name="connsiteX5" fmla="*/ 96043 w 216796"/>
                <a:gd name="connsiteY5" fmla="*/ 7940 h 25292"/>
                <a:gd name="connsiteX6" fmla="*/ 102848 w 216796"/>
                <a:gd name="connsiteY6" fmla="*/ 7446 h 25292"/>
                <a:gd name="connsiteX7" fmla="*/ 109665 w 216796"/>
                <a:gd name="connsiteY7" fmla="*/ 7085 h 25292"/>
                <a:gd name="connsiteX8" fmla="*/ 164154 w 216796"/>
                <a:gd name="connsiteY8" fmla="*/ 11035 h 25292"/>
                <a:gd name="connsiteX9" fmla="*/ 217148 w 216796"/>
                <a:gd name="connsiteY9" fmla="*/ 25573 h 25292"/>
                <a:gd name="connsiteX10" fmla="*/ 217702 w 216796"/>
                <a:gd name="connsiteY10" fmla="*/ 25320 h 25292"/>
                <a:gd name="connsiteX11" fmla="*/ 217473 w 216796"/>
                <a:gd name="connsiteY11" fmla="*/ 24766 h 25292"/>
                <a:gd name="connsiteX12" fmla="*/ 164961 w 216796"/>
                <a:gd name="connsiteY12" fmla="*/ 6784 h 25292"/>
                <a:gd name="connsiteX13" fmla="*/ 109557 w 216796"/>
                <a:gd name="connsiteY13" fmla="*/ 147 h 25292"/>
                <a:gd name="connsiteX14" fmla="*/ 81542 w 216796"/>
                <a:gd name="connsiteY14" fmla="*/ 978 h 25292"/>
                <a:gd name="connsiteX15" fmla="*/ 67619 w 216796"/>
                <a:gd name="connsiteY15" fmla="*/ 2532 h 25292"/>
                <a:gd name="connsiteX16" fmla="*/ 53864 w 216796"/>
                <a:gd name="connsiteY16" fmla="*/ 4941 h 25292"/>
                <a:gd name="connsiteX17" fmla="*/ 40302 w 216796"/>
                <a:gd name="connsiteY17" fmla="*/ 8133 h 25292"/>
                <a:gd name="connsiteX18" fmla="*/ 26909 w 216796"/>
                <a:gd name="connsiteY18" fmla="*/ 11746 h 25292"/>
                <a:gd name="connsiteX19" fmla="*/ 412 w 216796"/>
                <a:gd name="connsiteY19" fmla="*/ 20105 h 25292"/>
                <a:gd name="connsiteX20" fmla="*/ 135 w 216796"/>
                <a:gd name="connsiteY20" fmla="*/ 20659 h 25292"/>
                <a:gd name="connsiteX21" fmla="*/ 600 w 216796"/>
                <a:gd name="connsiteY21" fmla="*/ 21084 h 25292"/>
                <a:gd name="connsiteX22" fmla="*/ 641 w 216796"/>
                <a:gd name="connsiteY22" fmla="*/ 21080 h 2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96" h="25292">
                  <a:moveTo>
                    <a:pt x="641" y="21080"/>
                  </a:moveTo>
                  <a:cubicBezTo>
                    <a:pt x="9927" y="20478"/>
                    <a:pt x="19141" y="19225"/>
                    <a:pt x="28246" y="17828"/>
                  </a:cubicBezTo>
                  <a:lnTo>
                    <a:pt x="55466" y="13528"/>
                  </a:lnTo>
                  <a:lnTo>
                    <a:pt x="68980" y="11457"/>
                  </a:lnTo>
                  <a:cubicBezTo>
                    <a:pt x="73496" y="10891"/>
                    <a:pt x="77989" y="10096"/>
                    <a:pt x="82493" y="9518"/>
                  </a:cubicBezTo>
                  <a:cubicBezTo>
                    <a:pt x="86998" y="8940"/>
                    <a:pt x="91515" y="8313"/>
                    <a:pt x="96043" y="7940"/>
                  </a:cubicBezTo>
                  <a:lnTo>
                    <a:pt x="102848" y="7446"/>
                  </a:lnTo>
                  <a:cubicBezTo>
                    <a:pt x="105125" y="7265"/>
                    <a:pt x="107389" y="7085"/>
                    <a:pt x="109665" y="7085"/>
                  </a:cubicBezTo>
                  <a:cubicBezTo>
                    <a:pt x="127918" y="6426"/>
                    <a:pt x="146187" y="7750"/>
                    <a:pt x="164154" y="11035"/>
                  </a:cubicBezTo>
                  <a:cubicBezTo>
                    <a:pt x="182191" y="14402"/>
                    <a:pt x="199917" y="19265"/>
                    <a:pt x="217148" y="25573"/>
                  </a:cubicBezTo>
                  <a:cubicBezTo>
                    <a:pt x="217371" y="25654"/>
                    <a:pt x="217618" y="25541"/>
                    <a:pt x="217702" y="25320"/>
                  </a:cubicBezTo>
                  <a:cubicBezTo>
                    <a:pt x="217780" y="25104"/>
                    <a:pt x="217681" y="24864"/>
                    <a:pt x="217473" y="24766"/>
                  </a:cubicBezTo>
                  <a:cubicBezTo>
                    <a:pt x="200539" y="17221"/>
                    <a:pt x="182965" y="11203"/>
                    <a:pt x="164961" y="6784"/>
                  </a:cubicBezTo>
                  <a:cubicBezTo>
                    <a:pt x="146787" y="2575"/>
                    <a:pt x="128210" y="349"/>
                    <a:pt x="109557" y="147"/>
                  </a:cubicBezTo>
                  <a:cubicBezTo>
                    <a:pt x="100222" y="3"/>
                    <a:pt x="90876" y="340"/>
                    <a:pt x="81542" y="978"/>
                  </a:cubicBezTo>
                  <a:cubicBezTo>
                    <a:pt x="76881" y="1316"/>
                    <a:pt x="72256" y="1954"/>
                    <a:pt x="67619" y="2532"/>
                  </a:cubicBezTo>
                  <a:cubicBezTo>
                    <a:pt x="62982" y="3110"/>
                    <a:pt x="58429" y="4110"/>
                    <a:pt x="53864" y="4941"/>
                  </a:cubicBezTo>
                  <a:cubicBezTo>
                    <a:pt x="49336" y="6013"/>
                    <a:pt x="44783" y="6964"/>
                    <a:pt x="40302" y="8133"/>
                  </a:cubicBezTo>
                  <a:cubicBezTo>
                    <a:pt x="35822" y="9301"/>
                    <a:pt x="31329" y="10457"/>
                    <a:pt x="26909" y="11746"/>
                  </a:cubicBezTo>
                  <a:cubicBezTo>
                    <a:pt x="18009" y="14335"/>
                    <a:pt x="9228" y="17070"/>
                    <a:pt x="412" y="20105"/>
                  </a:cubicBezTo>
                  <a:cubicBezTo>
                    <a:pt x="185" y="20185"/>
                    <a:pt x="63" y="20430"/>
                    <a:pt x="135" y="20659"/>
                  </a:cubicBezTo>
                  <a:cubicBezTo>
                    <a:pt x="146" y="20904"/>
                    <a:pt x="354" y="21095"/>
                    <a:pt x="600" y="21084"/>
                  </a:cubicBezTo>
                  <a:cubicBezTo>
                    <a:pt x="614" y="21083"/>
                    <a:pt x="627" y="21082"/>
                    <a:pt x="641" y="21080"/>
                  </a:cubicBezTo>
                  <a:close/>
                </a:path>
              </a:pathLst>
            </a:custGeom>
            <a:grpFill/>
            <a:ln w="1203"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418B6EE7-B7FC-408A-93F2-E5923ABC9752}"/>
                </a:ext>
              </a:extLst>
            </p:cNvPr>
            <p:cNvSpPr/>
            <p:nvPr/>
          </p:nvSpPr>
          <p:spPr>
            <a:xfrm>
              <a:off x="5059947" y="627766"/>
              <a:ext cx="31315" cy="14453"/>
            </a:xfrm>
            <a:custGeom>
              <a:avLst/>
              <a:gdLst>
                <a:gd name="connsiteX0" fmla="*/ 114 w 31315"/>
                <a:gd name="connsiteY0" fmla="*/ 3618 h 14453"/>
                <a:gd name="connsiteX1" fmla="*/ 23986 w 31315"/>
                <a:gd name="connsiteY1" fmla="*/ 14976 h 14453"/>
                <a:gd name="connsiteX2" fmla="*/ 31971 w 31315"/>
                <a:gd name="connsiteY2" fmla="*/ 7954 h 14453"/>
                <a:gd name="connsiteX3" fmla="*/ 19758 w 31315"/>
                <a:gd name="connsiteY3" fmla="*/ 1764 h 14453"/>
                <a:gd name="connsiteX4" fmla="*/ 114 w 31315"/>
                <a:gd name="connsiteY4" fmla="*/ 3618 h 14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5" h="14453">
                  <a:moveTo>
                    <a:pt x="114" y="3618"/>
                  </a:moveTo>
                  <a:cubicBezTo>
                    <a:pt x="5883" y="12218"/>
                    <a:pt x="16542" y="16289"/>
                    <a:pt x="23986" y="14976"/>
                  </a:cubicBezTo>
                  <a:cubicBezTo>
                    <a:pt x="28021" y="14265"/>
                    <a:pt x="31658" y="12387"/>
                    <a:pt x="31971" y="7954"/>
                  </a:cubicBezTo>
                  <a:cubicBezTo>
                    <a:pt x="32465" y="836"/>
                    <a:pt x="25106" y="-1958"/>
                    <a:pt x="19758" y="1764"/>
                  </a:cubicBezTo>
                  <a:cubicBezTo>
                    <a:pt x="16265" y="4196"/>
                    <a:pt x="9978" y="8701"/>
                    <a:pt x="114" y="3618"/>
                  </a:cubicBezTo>
                  <a:close/>
                </a:path>
              </a:pathLst>
            </a:custGeom>
            <a:grpFill/>
            <a:ln w="1203"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A3DFCF03-43D8-4ADC-9E0F-9832AC1E5AC6}"/>
                </a:ext>
              </a:extLst>
            </p:cNvPr>
            <p:cNvSpPr/>
            <p:nvPr/>
          </p:nvSpPr>
          <p:spPr>
            <a:xfrm>
              <a:off x="5070330" y="601723"/>
              <a:ext cx="30111" cy="19271"/>
            </a:xfrm>
            <a:custGeom>
              <a:avLst/>
              <a:gdLst>
                <a:gd name="connsiteX0" fmla="*/ 114 w 30110"/>
                <a:gd name="connsiteY0" fmla="*/ 2224 h 19270"/>
                <a:gd name="connsiteX1" fmla="*/ 26334 w 30110"/>
                <a:gd name="connsiteY1" fmla="*/ 5572 h 19270"/>
                <a:gd name="connsiteX2" fmla="*/ 29249 w 30110"/>
                <a:gd name="connsiteY2" fmla="*/ 15798 h 19270"/>
                <a:gd name="connsiteX3" fmla="*/ 15639 w 30110"/>
                <a:gd name="connsiteY3" fmla="*/ 14401 h 19270"/>
                <a:gd name="connsiteX4" fmla="*/ 114 w 30110"/>
                <a:gd name="connsiteY4" fmla="*/ 2224 h 19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0" h="19270">
                  <a:moveTo>
                    <a:pt x="114" y="2224"/>
                  </a:moveTo>
                  <a:cubicBezTo>
                    <a:pt x="9617" y="-1895"/>
                    <a:pt x="20794" y="442"/>
                    <a:pt x="26334" y="5572"/>
                  </a:cubicBezTo>
                  <a:cubicBezTo>
                    <a:pt x="29345" y="8355"/>
                    <a:pt x="31393" y="11908"/>
                    <a:pt x="29249" y="15798"/>
                  </a:cubicBezTo>
                  <a:cubicBezTo>
                    <a:pt x="25817" y="22049"/>
                    <a:pt x="18120" y="20423"/>
                    <a:pt x="15639" y="14401"/>
                  </a:cubicBezTo>
                  <a:cubicBezTo>
                    <a:pt x="14025" y="10402"/>
                    <a:pt x="11134" y="3248"/>
                    <a:pt x="114" y="2224"/>
                  </a:cubicBezTo>
                  <a:close/>
                </a:path>
              </a:pathLst>
            </a:custGeom>
            <a:grpFill/>
            <a:ln w="1203"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2D9A5FDD-17C0-4D9D-8530-2E02E9546659}"/>
                </a:ext>
              </a:extLst>
            </p:cNvPr>
            <p:cNvSpPr/>
            <p:nvPr/>
          </p:nvSpPr>
          <p:spPr>
            <a:xfrm>
              <a:off x="5078291" y="635760"/>
              <a:ext cx="31315" cy="16862"/>
            </a:xfrm>
            <a:custGeom>
              <a:avLst/>
              <a:gdLst>
                <a:gd name="connsiteX0" fmla="*/ 114 w 31315"/>
                <a:gd name="connsiteY0" fmla="*/ 11233 h 16861"/>
                <a:gd name="connsiteX1" fmla="*/ 26298 w 31315"/>
                <a:gd name="connsiteY1" fmla="*/ 14919 h 16861"/>
                <a:gd name="connsiteX2" fmla="*/ 31802 w 31315"/>
                <a:gd name="connsiteY2" fmla="*/ 5825 h 16861"/>
                <a:gd name="connsiteX3" fmla="*/ 18301 w 31315"/>
                <a:gd name="connsiteY3" fmla="*/ 3585 h 16861"/>
                <a:gd name="connsiteX4" fmla="*/ 114 w 31315"/>
                <a:gd name="connsiteY4" fmla="*/ 11233 h 16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5" h="16861">
                  <a:moveTo>
                    <a:pt x="114" y="11233"/>
                  </a:moveTo>
                  <a:cubicBezTo>
                    <a:pt x="8196" y="17713"/>
                    <a:pt x="19590" y="18460"/>
                    <a:pt x="26298" y="14919"/>
                  </a:cubicBezTo>
                  <a:cubicBezTo>
                    <a:pt x="29912" y="13028"/>
                    <a:pt x="32838" y="10101"/>
                    <a:pt x="31802" y="5825"/>
                  </a:cubicBezTo>
                  <a:cubicBezTo>
                    <a:pt x="30140" y="-1112"/>
                    <a:pt x="22276" y="-1570"/>
                    <a:pt x="18301" y="3585"/>
                  </a:cubicBezTo>
                  <a:cubicBezTo>
                    <a:pt x="15699" y="6958"/>
                    <a:pt x="11062" y="13088"/>
                    <a:pt x="114" y="11233"/>
                  </a:cubicBezTo>
                  <a:close/>
                </a:path>
              </a:pathLst>
            </a:custGeom>
            <a:grpFill/>
            <a:ln w="1203"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68D65690-7A7B-4AC4-B2B2-174C68D0FBC9}"/>
                </a:ext>
              </a:extLst>
            </p:cNvPr>
            <p:cNvSpPr/>
            <p:nvPr/>
          </p:nvSpPr>
          <p:spPr>
            <a:xfrm>
              <a:off x="5094526" y="602159"/>
              <a:ext cx="25293" cy="24089"/>
            </a:xfrm>
            <a:custGeom>
              <a:avLst/>
              <a:gdLst>
                <a:gd name="connsiteX0" fmla="*/ 114 w 25292"/>
                <a:gd name="connsiteY0" fmla="*/ 187 h 24088"/>
                <a:gd name="connsiteX1" fmla="*/ 23829 w 25292"/>
                <a:gd name="connsiteY1" fmla="*/ 11894 h 24088"/>
                <a:gd name="connsiteX2" fmla="*/ 23263 w 25292"/>
                <a:gd name="connsiteY2" fmla="*/ 22505 h 24088"/>
                <a:gd name="connsiteX3" fmla="*/ 10846 w 25292"/>
                <a:gd name="connsiteY3" fmla="*/ 16760 h 24088"/>
                <a:gd name="connsiteX4" fmla="*/ 114 w 25292"/>
                <a:gd name="connsiteY4" fmla="*/ 187 h 2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2" h="24088">
                  <a:moveTo>
                    <a:pt x="114" y="187"/>
                  </a:moveTo>
                  <a:cubicBezTo>
                    <a:pt x="10448" y="-608"/>
                    <a:pt x="20252" y="5233"/>
                    <a:pt x="23829" y="11894"/>
                  </a:cubicBezTo>
                  <a:cubicBezTo>
                    <a:pt x="25768" y="15507"/>
                    <a:pt x="26551" y="19518"/>
                    <a:pt x="23263" y="22505"/>
                  </a:cubicBezTo>
                  <a:cubicBezTo>
                    <a:pt x="17976" y="27322"/>
                    <a:pt x="11219" y="23251"/>
                    <a:pt x="10846" y="16760"/>
                  </a:cubicBezTo>
                  <a:cubicBezTo>
                    <a:pt x="10593" y="12508"/>
                    <a:pt x="10195" y="4812"/>
                    <a:pt x="114" y="187"/>
                  </a:cubicBezTo>
                  <a:close/>
                </a:path>
              </a:pathLst>
            </a:custGeom>
            <a:grpFill/>
            <a:ln w="1203"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D2299963-90E5-4864-90B2-C5FF931B2611}"/>
                </a:ext>
              </a:extLst>
            </p:cNvPr>
            <p:cNvSpPr/>
            <p:nvPr/>
          </p:nvSpPr>
          <p:spPr>
            <a:xfrm>
              <a:off x="5096610" y="643287"/>
              <a:ext cx="31315" cy="18066"/>
            </a:xfrm>
            <a:custGeom>
              <a:avLst/>
              <a:gdLst>
                <a:gd name="connsiteX0" fmla="*/ 114 w 31315"/>
                <a:gd name="connsiteY0" fmla="*/ 13860 h 18066"/>
                <a:gd name="connsiteX1" fmla="*/ 26611 w 31315"/>
                <a:gd name="connsiteY1" fmla="*/ 14751 h 18066"/>
                <a:gd name="connsiteX2" fmla="*/ 31116 w 31315"/>
                <a:gd name="connsiteY2" fmla="*/ 5115 h 18066"/>
                <a:gd name="connsiteX3" fmla="*/ 17458 w 31315"/>
                <a:gd name="connsiteY3" fmla="*/ 4320 h 18066"/>
                <a:gd name="connsiteX4" fmla="*/ 114 w 31315"/>
                <a:gd name="connsiteY4" fmla="*/ 13860 h 1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5" h="18066">
                  <a:moveTo>
                    <a:pt x="114" y="13860"/>
                  </a:moveTo>
                  <a:cubicBezTo>
                    <a:pt x="8846" y="19436"/>
                    <a:pt x="20252" y="18918"/>
                    <a:pt x="26611" y="14751"/>
                  </a:cubicBezTo>
                  <a:cubicBezTo>
                    <a:pt x="30020" y="12486"/>
                    <a:pt x="32634" y="9307"/>
                    <a:pt x="31116" y="5115"/>
                  </a:cubicBezTo>
                  <a:cubicBezTo>
                    <a:pt x="28707" y="-1605"/>
                    <a:pt x="20866" y="-1232"/>
                    <a:pt x="17458" y="4320"/>
                  </a:cubicBezTo>
                  <a:cubicBezTo>
                    <a:pt x="15169" y="7946"/>
                    <a:pt x="11183" y="14546"/>
                    <a:pt x="114" y="13860"/>
                  </a:cubicBezTo>
                  <a:close/>
                </a:path>
              </a:pathLst>
            </a:custGeom>
            <a:grpFill/>
            <a:ln w="1203"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01EA3360-2984-4D3B-9F60-1180792928F5}"/>
                </a:ext>
              </a:extLst>
            </p:cNvPr>
            <p:cNvSpPr/>
            <p:nvPr/>
          </p:nvSpPr>
          <p:spPr>
            <a:xfrm>
              <a:off x="5116724" y="604062"/>
              <a:ext cx="20475" cy="27702"/>
            </a:xfrm>
            <a:custGeom>
              <a:avLst/>
              <a:gdLst>
                <a:gd name="connsiteX0" fmla="*/ 114 w 20475"/>
                <a:gd name="connsiteY0" fmla="*/ 114 h 27701"/>
                <a:gd name="connsiteX1" fmla="*/ 20589 w 20475"/>
                <a:gd name="connsiteY1" fmla="*/ 16868 h 27701"/>
                <a:gd name="connsiteX2" fmla="*/ 17639 w 20475"/>
                <a:gd name="connsiteY2" fmla="*/ 27081 h 27701"/>
                <a:gd name="connsiteX3" fmla="*/ 6799 w 20475"/>
                <a:gd name="connsiteY3" fmla="*/ 18650 h 27701"/>
                <a:gd name="connsiteX4" fmla="*/ 114 w 20475"/>
                <a:gd name="connsiteY4" fmla="*/ 114 h 27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5" h="27701">
                  <a:moveTo>
                    <a:pt x="114" y="114"/>
                  </a:moveTo>
                  <a:cubicBezTo>
                    <a:pt x="10364" y="1668"/>
                    <a:pt x="18590" y="9581"/>
                    <a:pt x="20589" y="16868"/>
                  </a:cubicBezTo>
                  <a:cubicBezTo>
                    <a:pt x="21673" y="20830"/>
                    <a:pt x="21517" y="24913"/>
                    <a:pt x="17639" y="27081"/>
                  </a:cubicBezTo>
                  <a:cubicBezTo>
                    <a:pt x="11412" y="30562"/>
                    <a:pt x="5739" y="25094"/>
                    <a:pt x="6799" y="18650"/>
                  </a:cubicBezTo>
                  <a:cubicBezTo>
                    <a:pt x="7558" y="14483"/>
                    <a:pt x="8882" y="6883"/>
                    <a:pt x="114" y="114"/>
                  </a:cubicBezTo>
                  <a:close/>
                </a:path>
              </a:pathLst>
            </a:custGeom>
            <a:grpFill/>
            <a:ln w="1203"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A090687C-F0F1-4720-B5E0-A60AFE12BC80}"/>
                </a:ext>
              </a:extLst>
            </p:cNvPr>
            <p:cNvSpPr/>
            <p:nvPr/>
          </p:nvSpPr>
          <p:spPr>
            <a:xfrm>
              <a:off x="5116266" y="650418"/>
              <a:ext cx="27702" cy="15658"/>
            </a:xfrm>
            <a:custGeom>
              <a:avLst/>
              <a:gdLst>
                <a:gd name="connsiteX0" fmla="*/ 114 w 27701"/>
                <a:gd name="connsiteY0" fmla="*/ 12282 h 15657"/>
                <a:gd name="connsiteX1" fmla="*/ 23528 w 27701"/>
                <a:gd name="connsiteY1" fmla="*/ 13076 h 15657"/>
                <a:gd name="connsiteX2" fmla="*/ 27527 w 27701"/>
                <a:gd name="connsiteY2" fmla="*/ 4549 h 15657"/>
                <a:gd name="connsiteX3" fmla="*/ 15483 w 27701"/>
                <a:gd name="connsiteY3" fmla="*/ 3839 h 15657"/>
                <a:gd name="connsiteX4" fmla="*/ 114 w 27701"/>
                <a:gd name="connsiteY4" fmla="*/ 12282 h 15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1" h="15657">
                  <a:moveTo>
                    <a:pt x="114" y="12282"/>
                  </a:moveTo>
                  <a:cubicBezTo>
                    <a:pt x="7847" y="17232"/>
                    <a:pt x="17952" y="16774"/>
                    <a:pt x="23528" y="13076"/>
                  </a:cubicBezTo>
                  <a:cubicBezTo>
                    <a:pt x="26551" y="11065"/>
                    <a:pt x="28840" y="8259"/>
                    <a:pt x="27527" y="4549"/>
                  </a:cubicBezTo>
                  <a:cubicBezTo>
                    <a:pt x="25407" y="-1413"/>
                    <a:pt x="18446" y="-1076"/>
                    <a:pt x="15483" y="3839"/>
                  </a:cubicBezTo>
                  <a:cubicBezTo>
                    <a:pt x="13447" y="7042"/>
                    <a:pt x="9918" y="12896"/>
                    <a:pt x="114" y="12282"/>
                  </a:cubicBezTo>
                  <a:close/>
                </a:path>
              </a:pathLst>
            </a:custGeom>
            <a:grpFill/>
            <a:ln w="1203"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DCC1B142-62BC-43A5-A128-937317904A6B}"/>
                </a:ext>
              </a:extLst>
            </p:cNvPr>
            <p:cNvSpPr/>
            <p:nvPr/>
          </p:nvSpPr>
          <p:spPr>
            <a:xfrm>
              <a:off x="5138681" y="613264"/>
              <a:ext cx="15658" cy="25293"/>
            </a:xfrm>
            <a:custGeom>
              <a:avLst/>
              <a:gdLst>
                <a:gd name="connsiteX0" fmla="*/ 114 w 15657"/>
                <a:gd name="connsiteY0" fmla="*/ 114 h 25292"/>
                <a:gd name="connsiteX1" fmla="*/ 15964 w 15657"/>
                <a:gd name="connsiteY1" fmla="*/ 17241 h 25292"/>
                <a:gd name="connsiteX2" fmla="*/ 12146 w 15657"/>
                <a:gd name="connsiteY2" fmla="*/ 25805 h 25292"/>
                <a:gd name="connsiteX3" fmla="*/ 3715 w 15657"/>
                <a:gd name="connsiteY3" fmla="*/ 17157 h 25292"/>
                <a:gd name="connsiteX4" fmla="*/ 114 w 15657"/>
                <a:gd name="connsiteY4" fmla="*/ 114 h 25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7" h="25292">
                  <a:moveTo>
                    <a:pt x="114" y="114"/>
                  </a:moveTo>
                  <a:cubicBezTo>
                    <a:pt x="8870" y="2716"/>
                    <a:pt x="15109" y="10629"/>
                    <a:pt x="15964" y="17241"/>
                  </a:cubicBezTo>
                  <a:cubicBezTo>
                    <a:pt x="16422" y="20854"/>
                    <a:pt x="15796" y="24383"/>
                    <a:pt x="12146" y="25805"/>
                  </a:cubicBezTo>
                  <a:cubicBezTo>
                    <a:pt x="6281" y="28093"/>
                    <a:pt x="1981" y="22625"/>
                    <a:pt x="3715" y="17157"/>
                  </a:cubicBezTo>
                  <a:cubicBezTo>
                    <a:pt x="4872" y="13568"/>
                    <a:pt x="6955" y="7100"/>
                    <a:pt x="114" y="114"/>
                  </a:cubicBezTo>
                  <a:close/>
                </a:path>
              </a:pathLst>
            </a:custGeom>
            <a:grpFill/>
            <a:ln w="1203"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4A4819EA-6F92-41AF-9CE4-6681B43F70EC}"/>
                </a:ext>
              </a:extLst>
            </p:cNvPr>
            <p:cNvSpPr/>
            <p:nvPr/>
          </p:nvSpPr>
          <p:spPr>
            <a:xfrm>
              <a:off x="5134381" y="655740"/>
              <a:ext cx="22884" cy="14453"/>
            </a:xfrm>
            <a:custGeom>
              <a:avLst/>
              <a:gdLst>
                <a:gd name="connsiteX0" fmla="*/ 114 w 22884"/>
                <a:gd name="connsiteY0" fmla="*/ 13343 h 14453"/>
                <a:gd name="connsiteX1" fmla="*/ 20180 w 22884"/>
                <a:gd name="connsiteY1" fmla="*/ 10994 h 14453"/>
                <a:gd name="connsiteX2" fmla="*/ 22480 w 22884"/>
                <a:gd name="connsiteY2" fmla="*/ 3202 h 14453"/>
                <a:gd name="connsiteX3" fmla="*/ 12074 w 22884"/>
                <a:gd name="connsiteY3" fmla="*/ 4165 h 14453"/>
                <a:gd name="connsiteX4" fmla="*/ 114 w 22884"/>
                <a:gd name="connsiteY4" fmla="*/ 13343 h 14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4" h="14453">
                  <a:moveTo>
                    <a:pt x="114" y="13343"/>
                  </a:moveTo>
                  <a:cubicBezTo>
                    <a:pt x="7341" y="16559"/>
                    <a:pt x="15892" y="14860"/>
                    <a:pt x="20180" y="10994"/>
                  </a:cubicBezTo>
                  <a:cubicBezTo>
                    <a:pt x="22492" y="8887"/>
                    <a:pt x="24082" y="6177"/>
                    <a:pt x="22480" y="3202"/>
                  </a:cubicBezTo>
                  <a:cubicBezTo>
                    <a:pt x="19915" y="-1616"/>
                    <a:pt x="14049" y="-412"/>
                    <a:pt x="12074" y="4165"/>
                  </a:cubicBezTo>
                  <a:cubicBezTo>
                    <a:pt x="10809" y="7152"/>
                    <a:pt x="8545" y="12596"/>
                    <a:pt x="114" y="13343"/>
                  </a:cubicBezTo>
                  <a:close/>
                </a:path>
              </a:pathLst>
            </a:custGeom>
            <a:grpFill/>
            <a:ln w="1203"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07035275-E842-4234-AB92-3B07C3B4ED18}"/>
                </a:ext>
              </a:extLst>
            </p:cNvPr>
            <p:cNvSpPr/>
            <p:nvPr/>
          </p:nvSpPr>
          <p:spPr>
            <a:xfrm>
              <a:off x="5156586" y="620466"/>
              <a:ext cx="10840" cy="24089"/>
            </a:xfrm>
            <a:custGeom>
              <a:avLst/>
              <a:gdLst>
                <a:gd name="connsiteX0" fmla="*/ 793 w 10839"/>
                <a:gd name="connsiteY0" fmla="*/ 114 h 24088"/>
                <a:gd name="connsiteX1" fmla="*/ 11320 w 10839"/>
                <a:gd name="connsiteY1" fmla="*/ 17265 h 24088"/>
                <a:gd name="connsiteX2" fmla="*/ 6659 w 10839"/>
                <a:gd name="connsiteY2" fmla="*/ 23865 h 24088"/>
                <a:gd name="connsiteX3" fmla="*/ 986 w 10839"/>
                <a:gd name="connsiteY3" fmla="*/ 15133 h 24088"/>
                <a:gd name="connsiteX4" fmla="*/ 793 w 10839"/>
                <a:gd name="connsiteY4" fmla="*/ 114 h 2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9" h="24088">
                  <a:moveTo>
                    <a:pt x="793" y="114"/>
                  </a:moveTo>
                  <a:cubicBezTo>
                    <a:pt x="7767" y="3727"/>
                    <a:pt x="11717" y="11520"/>
                    <a:pt x="11320" y="17265"/>
                  </a:cubicBezTo>
                  <a:cubicBezTo>
                    <a:pt x="11103" y="20372"/>
                    <a:pt x="9983" y="23287"/>
                    <a:pt x="6659" y="23865"/>
                  </a:cubicBezTo>
                  <a:cubicBezTo>
                    <a:pt x="1311" y="24817"/>
                    <a:pt x="-1399" y="19469"/>
                    <a:pt x="986" y="15133"/>
                  </a:cubicBezTo>
                  <a:cubicBezTo>
                    <a:pt x="2551" y="12291"/>
                    <a:pt x="5406" y="7172"/>
                    <a:pt x="793" y="114"/>
                  </a:cubicBezTo>
                  <a:close/>
                </a:path>
              </a:pathLst>
            </a:custGeom>
            <a:grpFill/>
            <a:ln w="1203"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D24D5D4C-8AEA-4A4F-8407-7F75B39D6481}"/>
                </a:ext>
              </a:extLst>
            </p:cNvPr>
            <p:cNvSpPr/>
            <p:nvPr/>
          </p:nvSpPr>
          <p:spPr>
            <a:xfrm>
              <a:off x="5049409" y="610156"/>
              <a:ext cx="26497" cy="12044"/>
            </a:xfrm>
            <a:custGeom>
              <a:avLst/>
              <a:gdLst>
                <a:gd name="connsiteX0" fmla="*/ 114 w 26497"/>
                <a:gd name="connsiteY0" fmla="*/ 1825 h 12044"/>
                <a:gd name="connsiteX1" fmla="*/ 17422 w 26497"/>
                <a:gd name="connsiteY1" fmla="*/ 12159 h 12044"/>
                <a:gd name="connsiteX2" fmla="*/ 27250 w 26497"/>
                <a:gd name="connsiteY2" fmla="*/ 8401 h 12044"/>
                <a:gd name="connsiteX3" fmla="*/ 20782 w 26497"/>
                <a:gd name="connsiteY3" fmla="*/ 693 h 12044"/>
                <a:gd name="connsiteX4" fmla="*/ 114 w 26497"/>
                <a:gd name="connsiteY4" fmla="*/ 1825 h 1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97" h="12044">
                  <a:moveTo>
                    <a:pt x="114" y="1825"/>
                  </a:moveTo>
                  <a:cubicBezTo>
                    <a:pt x="5076" y="5992"/>
                    <a:pt x="11954" y="10678"/>
                    <a:pt x="17422" y="12159"/>
                  </a:cubicBezTo>
                  <a:cubicBezTo>
                    <a:pt x="21673" y="13363"/>
                    <a:pt x="26262" y="12906"/>
                    <a:pt x="27250" y="8401"/>
                  </a:cubicBezTo>
                  <a:cubicBezTo>
                    <a:pt x="28177" y="4186"/>
                    <a:pt x="24648" y="1620"/>
                    <a:pt x="20782" y="693"/>
                  </a:cubicBezTo>
                  <a:cubicBezTo>
                    <a:pt x="15290" y="-620"/>
                    <a:pt x="6738" y="536"/>
                    <a:pt x="114" y="1825"/>
                  </a:cubicBezTo>
                  <a:close/>
                </a:path>
              </a:pathLst>
            </a:custGeom>
            <a:grpFill/>
            <a:ln w="1203"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AD827390-4B71-4430-BA7D-D8BD75119832}"/>
                </a:ext>
              </a:extLst>
            </p:cNvPr>
            <p:cNvSpPr/>
            <p:nvPr/>
          </p:nvSpPr>
          <p:spPr>
            <a:xfrm>
              <a:off x="5077780" y="620345"/>
              <a:ext cx="201139" cy="130078"/>
            </a:xfrm>
            <a:custGeom>
              <a:avLst/>
              <a:gdLst>
                <a:gd name="connsiteX0" fmla="*/ 456 w 201139"/>
                <a:gd name="connsiteY0" fmla="*/ 994 h 130077"/>
                <a:gd name="connsiteX1" fmla="*/ 28158 w 201139"/>
                <a:gd name="connsiteY1" fmla="*/ 13846 h 130077"/>
                <a:gd name="connsiteX2" fmla="*/ 56137 w 201139"/>
                <a:gd name="connsiteY2" fmla="*/ 25493 h 130077"/>
                <a:gd name="connsiteX3" fmla="*/ 70012 w 201139"/>
                <a:gd name="connsiteY3" fmla="*/ 31334 h 130077"/>
                <a:gd name="connsiteX4" fmla="*/ 83790 w 201139"/>
                <a:gd name="connsiteY4" fmla="*/ 37296 h 130077"/>
                <a:gd name="connsiteX5" fmla="*/ 97412 w 201139"/>
                <a:gd name="connsiteY5" fmla="*/ 43619 h 130077"/>
                <a:gd name="connsiteX6" fmla="*/ 104073 w 201139"/>
                <a:gd name="connsiteY6" fmla="*/ 47064 h 130077"/>
                <a:gd name="connsiteX7" fmla="*/ 110673 w 201139"/>
                <a:gd name="connsiteY7" fmla="*/ 50677 h 130077"/>
                <a:gd name="connsiteX8" fmla="*/ 159476 w 201139"/>
                <a:gd name="connsiteY8" fmla="*/ 85750 h 130077"/>
                <a:gd name="connsiteX9" fmla="*/ 200848 w 201139"/>
                <a:gd name="connsiteY9" fmla="*/ 129928 h 130077"/>
                <a:gd name="connsiteX10" fmla="*/ 201523 w 201139"/>
                <a:gd name="connsiteY10" fmla="*/ 130025 h 130077"/>
                <a:gd name="connsiteX11" fmla="*/ 201619 w 201139"/>
                <a:gd name="connsiteY11" fmla="*/ 129374 h 130077"/>
                <a:gd name="connsiteX12" fmla="*/ 162740 w 201139"/>
                <a:gd name="connsiteY12" fmla="*/ 82269 h 130077"/>
                <a:gd name="connsiteX13" fmla="*/ 114563 w 201139"/>
                <a:gd name="connsiteY13" fmla="*/ 44137 h 130077"/>
                <a:gd name="connsiteX14" fmla="*/ 87813 w 201139"/>
                <a:gd name="connsiteY14" fmla="*/ 28781 h 130077"/>
                <a:gd name="connsiteX15" fmla="*/ 73866 w 201139"/>
                <a:gd name="connsiteY15" fmla="*/ 22217 h 130077"/>
                <a:gd name="connsiteX16" fmla="*/ 59557 w 201139"/>
                <a:gd name="connsiteY16" fmla="*/ 16616 h 130077"/>
                <a:gd name="connsiteX17" fmla="*/ 44996 w 201139"/>
                <a:gd name="connsiteY17" fmla="*/ 11798 h 130077"/>
                <a:gd name="connsiteX18" fmla="*/ 30314 w 201139"/>
                <a:gd name="connsiteY18" fmla="*/ 7535 h 130077"/>
                <a:gd name="connsiteX19" fmla="*/ 697 w 201139"/>
                <a:gd name="connsiteY19" fmla="*/ 127 h 130077"/>
                <a:gd name="connsiteX20" fmla="*/ 119 w 201139"/>
                <a:gd name="connsiteY20" fmla="*/ 477 h 130077"/>
                <a:gd name="connsiteX21" fmla="*/ 456 w 201139"/>
                <a:gd name="connsiteY21" fmla="*/ 995 h 13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1139" h="130077">
                  <a:moveTo>
                    <a:pt x="456" y="994"/>
                  </a:moveTo>
                  <a:cubicBezTo>
                    <a:pt x="9501" y="5812"/>
                    <a:pt x="18860" y="9919"/>
                    <a:pt x="28158" y="13846"/>
                  </a:cubicBezTo>
                  <a:lnTo>
                    <a:pt x="56137" y="25493"/>
                  </a:lnTo>
                  <a:lnTo>
                    <a:pt x="70012" y="31334"/>
                  </a:lnTo>
                  <a:cubicBezTo>
                    <a:pt x="74564" y="33393"/>
                    <a:pt x="79238" y="35236"/>
                    <a:pt x="83790" y="37296"/>
                  </a:cubicBezTo>
                  <a:cubicBezTo>
                    <a:pt x="88343" y="39355"/>
                    <a:pt x="92980" y="41307"/>
                    <a:pt x="97412" y="43619"/>
                  </a:cubicBezTo>
                  <a:lnTo>
                    <a:pt x="104073" y="47064"/>
                  </a:lnTo>
                  <a:cubicBezTo>
                    <a:pt x="106313" y="48268"/>
                    <a:pt x="108541" y="49352"/>
                    <a:pt x="110673" y="50677"/>
                  </a:cubicBezTo>
                  <a:cubicBezTo>
                    <a:pt x="128162" y="60568"/>
                    <a:pt x="144525" y="72328"/>
                    <a:pt x="159476" y="85750"/>
                  </a:cubicBezTo>
                  <a:cubicBezTo>
                    <a:pt x="174470" y="99302"/>
                    <a:pt x="188308" y="114079"/>
                    <a:pt x="200848" y="129928"/>
                  </a:cubicBezTo>
                  <a:cubicBezTo>
                    <a:pt x="201008" y="130141"/>
                    <a:pt x="201310" y="130184"/>
                    <a:pt x="201523" y="130025"/>
                  </a:cubicBezTo>
                  <a:cubicBezTo>
                    <a:pt x="201711" y="129861"/>
                    <a:pt x="201752" y="129585"/>
                    <a:pt x="201619" y="129374"/>
                  </a:cubicBezTo>
                  <a:cubicBezTo>
                    <a:pt x="190086" y="112548"/>
                    <a:pt x="177075" y="96783"/>
                    <a:pt x="162740" y="82269"/>
                  </a:cubicBezTo>
                  <a:cubicBezTo>
                    <a:pt x="148107" y="67854"/>
                    <a:pt x="131954" y="55068"/>
                    <a:pt x="114563" y="44137"/>
                  </a:cubicBezTo>
                  <a:cubicBezTo>
                    <a:pt x="105892" y="38621"/>
                    <a:pt x="96931" y="33550"/>
                    <a:pt x="87813" y="28781"/>
                  </a:cubicBezTo>
                  <a:cubicBezTo>
                    <a:pt x="83248" y="26372"/>
                    <a:pt x="78551" y="24348"/>
                    <a:pt x="73866" y="22217"/>
                  </a:cubicBezTo>
                  <a:cubicBezTo>
                    <a:pt x="69181" y="20085"/>
                    <a:pt x="64351" y="18411"/>
                    <a:pt x="59557" y="16616"/>
                  </a:cubicBezTo>
                  <a:cubicBezTo>
                    <a:pt x="54739" y="15014"/>
                    <a:pt x="49922" y="13280"/>
                    <a:pt x="44996" y="11798"/>
                  </a:cubicBezTo>
                  <a:cubicBezTo>
                    <a:pt x="40070" y="10317"/>
                    <a:pt x="35240" y="8811"/>
                    <a:pt x="30314" y="7535"/>
                  </a:cubicBezTo>
                  <a:cubicBezTo>
                    <a:pt x="20498" y="4837"/>
                    <a:pt x="10682" y="2344"/>
                    <a:pt x="697" y="127"/>
                  </a:cubicBezTo>
                  <a:cubicBezTo>
                    <a:pt x="441" y="67"/>
                    <a:pt x="184" y="222"/>
                    <a:pt x="119" y="477"/>
                  </a:cubicBezTo>
                  <a:cubicBezTo>
                    <a:pt x="86" y="709"/>
                    <a:pt x="230" y="931"/>
                    <a:pt x="456" y="995"/>
                  </a:cubicBezTo>
                  <a:close/>
                </a:path>
              </a:pathLst>
            </a:custGeom>
            <a:grpFill/>
            <a:ln w="1203" cap="flat">
              <a:noFill/>
              <a:prstDash val="solid"/>
              <a:miter/>
            </a:ln>
          </p:spPr>
          <p:txBody>
            <a:bodyPr rtlCol="0" anchor="ctr"/>
            <a:lstStyle/>
            <a:p>
              <a:endParaRPr lang="en-AU"/>
            </a:p>
          </p:txBody>
        </p:sp>
      </p:grpSp>
    </p:spTree>
    <p:extLst>
      <p:ext uri="{BB962C8B-B14F-4D97-AF65-F5344CB8AC3E}">
        <p14:creationId xmlns:p14="http://schemas.microsoft.com/office/powerpoint/2010/main" val="2129728574"/>
      </p:ext>
    </p:extLst>
  </p:cSld>
  <p:clrMapOvr>
    <a:masterClrMapping/>
  </p:clrMapOvr>
</p:sld>
</file>

<file path=ppt/theme/theme1.xml><?xml version="1.0" encoding="utf-8"?>
<a:theme xmlns:a="http://schemas.openxmlformats.org/drawingml/2006/main" name="Education PP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PPT Template" id="{2F90A112-E7F6-BC42-8CD5-5C3B570A3003}" vid="{3B365C36-3C37-6946-9ED8-AF5DEA2842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D4C5E096CC3840B0C03DCDE7A79817" ma:contentTypeVersion="12" ma:contentTypeDescription="Create a new document." ma:contentTypeScope="" ma:versionID="76718bf18bc965fbcd8f7a89e40c29aa">
  <xsd:schema xmlns:xsd="http://www.w3.org/2001/XMLSchema" xmlns:xs="http://www.w3.org/2001/XMLSchema" xmlns:p="http://schemas.microsoft.com/office/2006/metadata/properties" xmlns:ns2="83337d96-0e85-4589-872c-2e195909a23e" xmlns:ns3="de95e100-9dbe-48b4-b085-f305a627acc8" targetNamespace="http://schemas.microsoft.com/office/2006/metadata/properties" ma:root="true" ma:fieldsID="1bb5ffcdced4df5f1c51195f2da4de92" ns2:_="" ns3:_="">
    <xsd:import namespace="83337d96-0e85-4589-872c-2e195909a23e"/>
    <xsd:import namespace="de95e100-9dbe-48b4-b085-f305a627ac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337d96-0e85-4589-872c-2e195909a2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95e100-9dbe-48b4-b085-f305a627ac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858E3D-39E0-4901-8324-5FDB60C2F0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337d96-0e85-4589-872c-2e195909a23e"/>
    <ds:schemaRef ds:uri="de95e100-9dbe-48b4-b085-f305a627ac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CE9FC7-F488-4CBC-BC57-3C13B4B4EA8E}">
  <ds:schemaRefs>
    <ds:schemaRef ds:uri="http://schemas.openxmlformats.org/package/2006/metadata/core-properties"/>
    <ds:schemaRef ds:uri="de95e100-9dbe-48b4-b085-f305a627acc8"/>
    <ds:schemaRef ds:uri="http://schemas.microsoft.com/office/2006/documentManagement/types"/>
    <ds:schemaRef ds:uri="http://purl.org/dc/elements/1.1/"/>
    <ds:schemaRef ds:uri="http://purl.org/dc/terms/"/>
    <ds:schemaRef ds:uri="83337d96-0e85-4589-872c-2e195909a23e"/>
    <ds:schemaRef ds:uri="http://www.w3.org/XML/1998/namespace"/>
    <ds:schemaRef ds:uri="http://purl.org/dc/dcmityp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7010F89C-9F27-40E2-B07B-DA746ED61B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3107</TotalTime>
  <Words>1763</Words>
  <Application>Microsoft Office PowerPoint</Application>
  <PresentationFormat>Widescreen</PresentationFormat>
  <Paragraphs>102</Paragraphs>
  <Slides>13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Garamond</vt:lpstr>
      <vt:lpstr>Roboto light</vt:lpstr>
      <vt:lpstr>Roboto light</vt:lpstr>
      <vt:lpstr>Segoe UI</vt:lpstr>
      <vt:lpstr>Education PPT Template</vt:lpstr>
      <vt:lpstr>Key Principles of  catholic social teaching</vt:lpstr>
      <vt:lpstr>Information for users</vt:lpstr>
      <vt:lpstr>Background on  catholic social teaching</vt:lpstr>
      <vt:lpstr>CARITAS AUSTRALIA AND catholic social teaching</vt:lpstr>
      <vt:lpstr>DIGNITY OF THE  HUMAN PERSON</vt:lpstr>
      <vt:lpstr>THE COMMON GOOD</vt:lpstr>
      <vt:lpstr>SOLIDARITY</vt:lpstr>
      <vt:lpstr>SUBSIDIARITY and participation</vt:lpstr>
      <vt:lpstr>PREFERENTIAL OPTION FOR  THE POOR</vt:lpstr>
      <vt:lpstr>CARE FOR OUR COMMON HOME</vt:lpstr>
      <vt:lpstr>Learn more</vt:lpstr>
      <vt:lpstr>ADDITIONAL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Principles of Catholic Social Teaching (CST)</dc:title>
  <dc:creator>Marlin Communications</dc:creator>
  <cp:lastModifiedBy>Nicole Dobrohotoff</cp:lastModifiedBy>
  <cp:revision>175</cp:revision>
  <dcterms:created xsi:type="dcterms:W3CDTF">2014-11-30T23:21:17Z</dcterms:created>
  <dcterms:modified xsi:type="dcterms:W3CDTF">2022-05-25T02:31:36Z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0x01010047D4C5E096CC3840B0C03DCDE7A79817</vt:lpwstr>
  </property>
  <property fmtid="{D5CDD505-2E9C-101B-9397-08002B2CF9AE}" pid="3" name="_dlc_DocIdItemGuid">
    <vt:lpwstr>d7ee03d9-074b-4786-bb99-1c6adf13a550</vt:lpwstr>
  </property>
</Properties>
</file>