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71" r:id="rId5"/>
    <p:sldId id="360" r:id="rId6"/>
    <p:sldId id="361" r:id="rId7"/>
    <p:sldId id="257" r:id="rId8"/>
    <p:sldId id="258" r:id="rId9"/>
    <p:sldId id="276" r:id="rId10"/>
    <p:sldId id="272" r:id="rId11"/>
    <p:sldId id="363" r:id="rId12"/>
    <p:sldId id="274" r:id="rId13"/>
    <p:sldId id="260" r:id="rId14"/>
    <p:sldId id="261" r:id="rId15"/>
    <p:sldId id="352" r:id="rId16"/>
    <p:sldId id="353" r:id="rId17"/>
    <p:sldId id="354" r:id="rId18"/>
    <p:sldId id="355" r:id="rId19"/>
    <p:sldId id="263" r:id="rId20"/>
    <p:sldId id="264" r:id="rId21"/>
    <p:sldId id="359" r:id="rId22"/>
    <p:sldId id="358" r:id="rId23"/>
    <p:sldId id="371" r:id="rId24"/>
    <p:sldId id="357" r:id="rId25"/>
    <p:sldId id="356" r:id="rId26"/>
    <p:sldId id="268" r:id="rId27"/>
    <p:sldId id="372" r:id="rId28"/>
    <p:sldId id="365" r:id="rId29"/>
    <p:sldId id="269" r:id="rId30"/>
    <p:sldId id="367" r:id="rId31"/>
    <p:sldId id="369" r:id="rId32"/>
    <p:sldId id="351" r:id="rId33"/>
    <p:sldId id="370"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C6C6FC-AE31-4893-9D49-5EE95E7B4E9E}">
          <p14:sldIdLst>
            <p14:sldId id="271"/>
          </p14:sldIdLst>
        </p14:section>
        <p14:section name="Untitled Section" id="{3FDF6B63-0DAD-4FAC-9E0F-C64178CAF32C}">
          <p14:sldIdLst>
            <p14:sldId id="360"/>
            <p14:sldId id="361"/>
            <p14:sldId id="257"/>
            <p14:sldId id="258"/>
            <p14:sldId id="276"/>
            <p14:sldId id="272"/>
            <p14:sldId id="363"/>
            <p14:sldId id="274"/>
            <p14:sldId id="260"/>
            <p14:sldId id="261"/>
            <p14:sldId id="352"/>
            <p14:sldId id="353"/>
            <p14:sldId id="354"/>
            <p14:sldId id="355"/>
            <p14:sldId id="263"/>
            <p14:sldId id="264"/>
            <p14:sldId id="359"/>
            <p14:sldId id="358"/>
            <p14:sldId id="371"/>
            <p14:sldId id="357"/>
            <p14:sldId id="356"/>
            <p14:sldId id="268"/>
            <p14:sldId id="372"/>
            <p14:sldId id="365"/>
            <p14:sldId id="269"/>
            <p14:sldId id="367"/>
            <p14:sldId id="369"/>
            <p14:sldId id="351"/>
            <p14:sldId id="370"/>
            <p14:sldId id="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248A8-C7DF-2238-5860-147EDD04E4AC}" name="Nicole Dobrohotoff" initials="ND" userId="S::NicoleD@caritas.org.au::2dc4cf58-dc7e-422a-950b-38460c74cb76" providerId="AD"/>
  <p188:author id="{8A5FC5AE-2BC3-118D-8ADA-AAC5FDAB8CD0}" name="Tim Lam" initials="TL" userId="S::tim.lam@caritas.org.au::50ad375a-c4a0-4ecc-a31f-75e03868e30d" providerId="AD"/>
  <p188:author id="{513A33AF-F035-F8C5-6A22-39F5F1DB9E7C}" name="Eleanor Niland" initials="EN" userId="S::Eleanor.Niland@caritas.org.au::e474577c-69ca-4c95-8c71-742afc135a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EB7B7"/>
    <a:srgbClr val="A578B3"/>
    <a:srgbClr val="762000"/>
    <a:srgbClr val="FEDF81"/>
    <a:srgbClr val="FFD27D"/>
    <a:srgbClr val="FEDF80"/>
    <a:srgbClr val="EDE2F1"/>
    <a:srgbClr val="D6EEF0"/>
    <a:srgbClr val="A470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48291-691B-4CCF-A465-E0ABBB1A2D82}" v="7" dt="2025-10-23T06:44:56.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83" autoAdjust="0"/>
  </p:normalViewPr>
  <p:slideViewPr>
    <p:cSldViewPr snapToGrid="0">
      <p:cViewPr varScale="1">
        <p:scale>
          <a:sx n="95" d="100"/>
          <a:sy n="95" d="100"/>
        </p:scale>
        <p:origin x="4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McAleer" userId="S::catherine.mcaleer@caritas.org.au::8efebb5e-f351-4468-8e43-9d5ef00adfe7" providerId="AD" clId="Web-{8285B0AE-1704-1317-C983-9175A49CAED3}"/>
    <pc:docChg chg="addSld delSld modSld sldOrd">
      <pc:chgData name="Catherine McAleer" userId="S::catherine.mcaleer@caritas.org.au::8efebb5e-f351-4468-8e43-9d5ef00adfe7" providerId="AD" clId="Web-{8285B0AE-1704-1317-C983-9175A49CAED3}" dt="2025-09-15T05:59:37.600" v="71" actId="14100"/>
      <pc:docMkLst>
        <pc:docMk/>
      </pc:docMkLst>
      <pc:sldChg chg="addSp delSp modSp add replId">
        <pc:chgData name="Catherine McAleer" userId="S::catherine.mcaleer@caritas.org.au::8efebb5e-f351-4468-8e43-9d5ef00adfe7" providerId="AD" clId="Web-{8285B0AE-1704-1317-C983-9175A49CAED3}" dt="2025-09-15T05:40:36.224" v="17"/>
        <pc:sldMkLst>
          <pc:docMk/>
          <pc:sldMk cId="2052777004" sldId="352"/>
        </pc:sldMkLst>
      </pc:sldChg>
      <pc:sldChg chg="addSp delSp modSp add replId">
        <pc:chgData name="Catherine McAleer" userId="S::catherine.mcaleer@caritas.org.au::8efebb5e-f351-4468-8e43-9d5ef00adfe7" providerId="AD" clId="Web-{8285B0AE-1704-1317-C983-9175A49CAED3}" dt="2025-09-15T05:43:40.417" v="24"/>
        <pc:sldMkLst>
          <pc:docMk/>
          <pc:sldMk cId="3645435907" sldId="353"/>
        </pc:sldMkLst>
      </pc:sldChg>
      <pc:sldChg chg="addSp delSp modSp add ord replId">
        <pc:chgData name="Catherine McAleer" userId="S::catherine.mcaleer@caritas.org.au::8efebb5e-f351-4468-8e43-9d5ef00adfe7" providerId="AD" clId="Web-{8285B0AE-1704-1317-C983-9175A49CAED3}" dt="2025-09-15T05:38:51.643" v="15"/>
        <pc:sldMkLst>
          <pc:docMk/>
          <pc:sldMk cId="261605331" sldId="354"/>
        </pc:sldMkLst>
      </pc:sldChg>
      <pc:sldChg chg="addSp delSp modSp add replId">
        <pc:chgData name="Catherine McAleer" userId="S::catherine.mcaleer@caritas.org.au::8efebb5e-f351-4468-8e43-9d5ef00adfe7" providerId="AD" clId="Web-{8285B0AE-1704-1317-C983-9175A49CAED3}" dt="2025-09-15T05:59:37.600" v="71" actId="14100"/>
        <pc:sldMkLst>
          <pc:docMk/>
          <pc:sldMk cId="3016491850" sldId="355"/>
        </pc:sldMkLst>
      </pc:sldChg>
      <pc:sldChg chg="addSp delSp modSp add replId">
        <pc:chgData name="Catherine McAleer" userId="S::catherine.mcaleer@caritas.org.au::8efebb5e-f351-4468-8e43-9d5ef00adfe7" providerId="AD" clId="Web-{8285B0AE-1704-1317-C983-9175A49CAED3}" dt="2025-09-15T05:56:21.969" v="54"/>
        <pc:sldMkLst>
          <pc:docMk/>
          <pc:sldMk cId="3624109421" sldId="356"/>
        </pc:sldMkLst>
      </pc:sldChg>
      <pc:sldChg chg="addSp delSp modSp add replId">
        <pc:chgData name="Catherine McAleer" userId="S::catherine.mcaleer@caritas.org.au::8efebb5e-f351-4468-8e43-9d5ef00adfe7" providerId="AD" clId="Web-{8285B0AE-1704-1317-C983-9175A49CAED3}" dt="2025-09-15T05:49:37.289" v="44"/>
        <pc:sldMkLst>
          <pc:docMk/>
          <pc:sldMk cId="1034740813" sldId="357"/>
        </pc:sldMkLst>
      </pc:sldChg>
      <pc:sldChg chg="addSp delSp modSp add del replId">
        <pc:chgData name="Catherine McAleer" userId="S::catherine.mcaleer@caritas.org.au::8efebb5e-f351-4468-8e43-9d5ef00adfe7" providerId="AD" clId="Web-{8285B0AE-1704-1317-C983-9175A49CAED3}" dt="2025-09-15T05:46:05.794" v="38"/>
        <pc:sldMkLst>
          <pc:docMk/>
          <pc:sldMk cId="2817550539" sldId="358"/>
        </pc:sldMkLst>
      </pc:sldChg>
      <pc:sldChg chg="addSp delSp modSp add replId">
        <pc:chgData name="Catherine McAleer" userId="S::catherine.mcaleer@caritas.org.au::8efebb5e-f351-4468-8e43-9d5ef00adfe7" providerId="AD" clId="Web-{8285B0AE-1704-1317-C983-9175A49CAED3}" dt="2025-09-15T05:45:50.901" v="35"/>
        <pc:sldMkLst>
          <pc:docMk/>
          <pc:sldMk cId="3714425422" sldId="359"/>
        </pc:sldMkLst>
      </pc:sldChg>
    </pc:docChg>
  </pc:docChgLst>
  <pc:docChgLst>
    <pc:chgData name="Eleanor Niland" userId="e474577c-69ca-4c95-8c71-742afc135a60" providerId="ADAL" clId="{4E103A99-C701-45AB-AA81-6F44581EB30E}"/>
    <pc:docChg chg="undo redo custSel addSld delSld modSld sldOrd modMainMaster addSection modSection">
      <pc:chgData name="Eleanor Niland" userId="e474577c-69ca-4c95-8c71-742afc135a60" providerId="ADAL" clId="{4E103A99-C701-45AB-AA81-6F44581EB30E}" dt="2025-10-16T21:56:32.114" v="9360" actId="962"/>
      <pc:docMkLst>
        <pc:docMk/>
      </pc:docMkLst>
      <pc:sldChg chg="addSp delSp modSp mod modCm">
        <pc:chgData name="Eleanor Niland" userId="e474577c-69ca-4c95-8c71-742afc135a60" providerId="ADAL" clId="{4E103A99-C701-45AB-AA81-6F44581EB30E}" dt="2025-10-10T05:12:02.032" v="8727" actId="255"/>
        <pc:sldMkLst>
          <pc:docMk/>
          <pc:sldMk cId="1678992610" sldId="257"/>
        </pc:sldMkLst>
        <pc:spChg chg="add del mod">
          <ac:chgData name="Eleanor Niland" userId="e474577c-69ca-4c95-8c71-742afc135a60" providerId="ADAL" clId="{4E103A99-C701-45AB-AA81-6F44581EB30E}" dt="2025-10-10T05:12:02.032" v="8727" actId="255"/>
          <ac:spMkLst>
            <pc:docMk/>
            <pc:sldMk cId="1678992610" sldId="257"/>
            <ac:spMk id="13" creationId="{625D546A-2A39-31C2-39CC-8EF48A391450}"/>
          </ac:spMkLst>
        </pc:spChg>
        <pc:extLst>
          <p:ext xmlns:p="http://schemas.openxmlformats.org/presentationml/2006/main" uri="{D6D511B9-2390-475A-947B-AFAB55BFBCF1}">
            <pc226:cmChg xmlns:pc226="http://schemas.microsoft.com/office/powerpoint/2022/06/main/command" chg="mod">
              <pc226:chgData name="Eleanor Niland" userId="e474577c-69ca-4c95-8c71-742afc135a60" providerId="ADAL" clId="{4E103A99-C701-45AB-AA81-6F44581EB30E}" dt="2025-09-30T03:53:57.187" v="4664" actId="478"/>
              <pc2:cmMkLst xmlns:pc2="http://schemas.microsoft.com/office/powerpoint/2019/9/main/command">
                <pc:docMk/>
                <pc:sldMk cId="1678992610" sldId="257"/>
                <pc2:cmMk id="{373B7D9A-290E-41CB-82BC-4C4165D1007C}"/>
              </pc2:cmMkLst>
            </pc226:cmChg>
          </p:ext>
        </pc:extLst>
      </pc:sldChg>
      <pc:sldChg chg="addSp delSp modSp mod">
        <pc:chgData name="Eleanor Niland" userId="e474577c-69ca-4c95-8c71-742afc135a60" providerId="ADAL" clId="{4E103A99-C701-45AB-AA81-6F44581EB30E}" dt="2025-10-07T22:37:29.198" v="8291" actId="478"/>
        <pc:sldMkLst>
          <pc:docMk/>
          <pc:sldMk cId="2131708170" sldId="258"/>
        </pc:sldMkLst>
        <pc:spChg chg="mod">
          <ac:chgData name="Eleanor Niland" userId="e474577c-69ca-4c95-8c71-742afc135a60" providerId="ADAL" clId="{4E103A99-C701-45AB-AA81-6F44581EB30E}" dt="2025-10-07T05:20:07.066" v="7181" actId="948"/>
          <ac:spMkLst>
            <pc:docMk/>
            <pc:sldMk cId="2131708170" sldId="258"/>
            <ac:spMk id="4" creationId="{31C8E225-652B-FE9C-668C-0BCCC891C786}"/>
          </ac:spMkLst>
        </pc:spChg>
        <pc:picChg chg="mod">
          <ac:chgData name="Eleanor Niland" userId="e474577c-69ca-4c95-8c71-742afc135a60" providerId="ADAL" clId="{4E103A99-C701-45AB-AA81-6F44581EB30E}" dt="2025-09-30T03:52:13.318" v="4656" actId="14826"/>
          <ac:picMkLst>
            <pc:docMk/>
            <pc:sldMk cId="2131708170" sldId="258"/>
            <ac:picMk id="2" creationId="{01F5AA86-2861-AC9F-4CE8-E51915C975B1}"/>
          </ac:picMkLst>
        </pc:picChg>
        <pc:picChg chg="mod">
          <ac:chgData name="Eleanor Niland" userId="e474577c-69ca-4c95-8c71-742afc135a60" providerId="ADAL" clId="{4E103A99-C701-45AB-AA81-6F44581EB30E}" dt="2025-09-30T01:15:44.135" v="2271" actId="962"/>
          <ac:picMkLst>
            <pc:docMk/>
            <pc:sldMk cId="2131708170" sldId="258"/>
            <ac:picMk id="10" creationId="{3CE6A3FC-F0E5-57F7-1339-703BD1375B0A}"/>
          </ac:picMkLst>
        </pc:picChg>
      </pc:sldChg>
      <pc:sldChg chg="modSp mod">
        <pc:chgData name="Eleanor Niland" userId="e474577c-69ca-4c95-8c71-742afc135a60" providerId="ADAL" clId="{4E103A99-C701-45AB-AA81-6F44581EB30E}" dt="2025-10-15T22:03:21.277" v="9017" actId="14100"/>
        <pc:sldMkLst>
          <pc:docMk/>
          <pc:sldMk cId="3525183663" sldId="260"/>
        </pc:sldMkLst>
        <pc:spChg chg="mod">
          <ac:chgData name="Eleanor Niland" userId="e474577c-69ca-4c95-8c71-742afc135a60" providerId="ADAL" clId="{4E103A99-C701-45AB-AA81-6F44581EB30E}" dt="2025-10-15T22:03:21.277" v="9017" actId="14100"/>
          <ac:spMkLst>
            <pc:docMk/>
            <pc:sldMk cId="3525183663" sldId="260"/>
            <ac:spMk id="6" creationId="{68E28042-25AC-6501-D0AF-115D8B2E2A94}"/>
          </ac:spMkLst>
        </pc:spChg>
      </pc:sldChg>
      <pc:sldChg chg="delSp modSp add del mod">
        <pc:chgData name="Eleanor Niland" userId="e474577c-69ca-4c95-8c71-742afc135a60" providerId="ADAL" clId="{4E103A99-C701-45AB-AA81-6F44581EB30E}" dt="2025-10-07T05:21:48.535" v="7187" actId="948"/>
        <pc:sldMkLst>
          <pc:docMk/>
          <pc:sldMk cId="1563342918" sldId="261"/>
        </pc:sldMkLst>
        <pc:spChg chg="mod">
          <ac:chgData name="Eleanor Niland" userId="e474577c-69ca-4c95-8c71-742afc135a60" providerId="ADAL" clId="{4E103A99-C701-45AB-AA81-6F44581EB30E}" dt="2025-10-07T05:21:48.535" v="7187" actId="948"/>
          <ac:spMkLst>
            <pc:docMk/>
            <pc:sldMk cId="1563342918" sldId="261"/>
            <ac:spMk id="20" creationId="{00CCED68-ACC1-F21F-3ECD-B7D3B5D860CB}"/>
          </ac:spMkLst>
        </pc:spChg>
        <pc:picChg chg="mod">
          <ac:chgData name="Eleanor Niland" userId="e474577c-69ca-4c95-8c71-742afc135a60" providerId="ADAL" clId="{4E103A99-C701-45AB-AA81-6F44581EB30E}" dt="2025-09-30T01:23:04.152" v="2882" actId="962"/>
          <ac:picMkLst>
            <pc:docMk/>
            <pc:sldMk cId="1563342918" sldId="261"/>
            <ac:picMk id="12" creationId="{5D403CC3-FA2F-0D2D-A440-FAC06DFF6A29}"/>
          </ac:picMkLst>
        </pc:picChg>
      </pc:sldChg>
      <pc:sldChg chg="modSp mod">
        <pc:chgData name="Eleanor Niland" userId="e474577c-69ca-4c95-8c71-742afc135a60" providerId="ADAL" clId="{4E103A99-C701-45AB-AA81-6F44581EB30E}" dt="2025-10-10T05:13:34.592" v="8745" actId="242"/>
        <pc:sldMkLst>
          <pc:docMk/>
          <pc:sldMk cId="2297563249" sldId="263"/>
        </pc:sldMkLst>
        <pc:spChg chg="mod">
          <ac:chgData name="Eleanor Niland" userId="e474577c-69ca-4c95-8c71-742afc135a60" providerId="ADAL" clId="{4E103A99-C701-45AB-AA81-6F44581EB30E}" dt="2025-10-10T05:13:34.592" v="8745" actId="242"/>
          <ac:spMkLst>
            <pc:docMk/>
            <pc:sldMk cId="2297563249" sldId="263"/>
            <ac:spMk id="6" creationId="{722BCE29-8B0E-E33B-9594-BB2D74CF5D31}"/>
          </ac:spMkLst>
        </pc:spChg>
      </pc:sldChg>
      <pc:sldChg chg="modSp mod">
        <pc:chgData name="Eleanor Niland" userId="e474577c-69ca-4c95-8c71-742afc135a60" providerId="ADAL" clId="{4E103A99-C701-45AB-AA81-6F44581EB30E}" dt="2025-10-16T21:56:32.114" v="9360" actId="962"/>
        <pc:sldMkLst>
          <pc:docMk/>
          <pc:sldMk cId="704524497" sldId="264"/>
        </pc:sldMkLst>
        <pc:spChg chg="mod">
          <ac:chgData name="Eleanor Niland" userId="e474577c-69ca-4c95-8c71-742afc135a60" providerId="ADAL" clId="{4E103A99-C701-45AB-AA81-6F44581EB30E}" dt="2025-09-23T06:45:17.896" v="1650" actId="207"/>
          <ac:spMkLst>
            <pc:docMk/>
            <pc:sldMk cId="704524497" sldId="264"/>
            <ac:spMk id="16" creationId="{3EFC1B74-718F-B17B-53DC-7C185612AA48}"/>
          </ac:spMkLst>
        </pc:spChg>
        <pc:spChg chg="mod">
          <ac:chgData name="Eleanor Niland" userId="e474577c-69ca-4c95-8c71-742afc135a60" providerId="ADAL" clId="{4E103A99-C701-45AB-AA81-6F44581EB30E}" dt="2025-09-23T02:24:43.012" v="13" actId="27636"/>
          <ac:spMkLst>
            <pc:docMk/>
            <pc:sldMk cId="704524497" sldId="264"/>
            <ac:spMk id="18" creationId="{8C8EE31C-8A39-56B2-8E41-AEFF73261D69}"/>
          </ac:spMkLst>
        </pc:spChg>
        <pc:spChg chg="mod">
          <ac:chgData name="Eleanor Niland" userId="e474577c-69ca-4c95-8c71-742afc135a60" providerId="ADAL" clId="{4E103A99-C701-45AB-AA81-6F44581EB30E}" dt="2025-10-07T05:26:17.260" v="7239" actId="242"/>
          <ac:spMkLst>
            <pc:docMk/>
            <pc:sldMk cId="704524497" sldId="264"/>
            <ac:spMk id="19" creationId="{893A5FEB-39D4-6748-8684-A9A5DD379735}"/>
          </ac:spMkLst>
        </pc:spChg>
        <pc:picChg chg="mod">
          <ac:chgData name="Eleanor Niland" userId="e474577c-69ca-4c95-8c71-742afc135a60" providerId="ADAL" clId="{4E103A99-C701-45AB-AA81-6F44581EB30E}" dt="2025-10-16T21:56:32.114" v="9360" actId="962"/>
          <ac:picMkLst>
            <pc:docMk/>
            <pc:sldMk cId="704524497" sldId="264"/>
            <ac:picMk id="12" creationId="{776199DB-A126-C8EA-0385-7F73BF0E1F03}"/>
          </ac:picMkLst>
        </pc:picChg>
      </pc:sldChg>
      <pc:sldChg chg="modSp mod">
        <pc:chgData name="Eleanor Niland" userId="e474577c-69ca-4c95-8c71-742afc135a60" providerId="ADAL" clId="{4E103A99-C701-45AB-AA81-6F44581EB30E}" dt="2025-10-10T05:13:13.353" v="8744" actId="207"/>
        <pc:sldMkLst>
          <pc:docMk/>
          <pc:sldMk cId="163012520" sldId="268"/>
        </pc:sldMkLst>
        <pc:spChg chg="mod">
          <ac:chgData name="Eleanor Niland" userId="e474577c-69ca-4c95-8c71-742afc135a60" providerId="ADAL" clId="{4E103A99-C701-45AB-AA81-6F44581EB30E}" dt="2025-10-10T05:13:13.353" v="8744" actId="207"/>
          <ac:spMkLst>
            <pc:docMk/>
            <pc:sldMk cId="163012520" sldId="268"/>
            <ac:spMk id="2" creationId="{28200AA4-A969-9DD9-F1E2-ED23DD954110}"/>
          </ac:spMkLst>
        </pc:spChg>
      </pc:sldChg>
      <pc:sldChg chg="delSp modSp mod">
        <pc:chgData name="Eleanor Niland" userId="e474577c-69ca-4c95-8c71-742afc135a60" providerId="ADAL" clId="{4E103A99-C701-45AB-AA81-6F44581EB30E}" dt="2025-09-30T03:46:34.204" v="4642" actId="27636"/>
        <pc:sldMkLst>
          <pc:docMk/>
          <pc:sldMk cId="3732734935" sldId="269"/>
        </pc:sldMkLst>
        <pc:spChg chg="mod">
          <ac:chgData name="Eleanor Niland" userId="e474577c-69ca-4c95-8c71-742afc135a60" providerId="ADAL" clId="{4E103A99-C701-45AB-AA81-6F44581EB30E}" dt="2025-09-30T03:46:34.204" v="4642" actId="27636"/>
          <ac:spMkLst>
            <pc:docMk/>
            <pc:sldMk cId="3732734935" sldId="269"/>
            <ac:spMk id="19" creationId="{F62DCC1E-1446-C514-BF1A-F752A8052C8D}"/>
          </ac:spMkLst>
        </pc:spChg>
        <pc:picChg chg="mod">
          <ac:chgData name="Eleanor Niland" userId="e474577c-69ca-4c95-8c71-742afc135a60" providerId="ADAL" clId="{4E103A99-C701-45AB-AA81-6F44581EB30E}" dt="2025-09-30T02:23:54.488" v="4631" actId="962"/>
          <ac:picMkLst>
            <pc:docMk/>
            <pc:sldMk cId="3732734935" sldId="269"/>
            <ac:picMk id="12" creationId="{CBF3DA62-EBBB-2A7B-860E-9BF225E38291}"/>
          </ac:picMkLst>
        </pc:picChg>
      </pc:sldChg>
      <pc:sldChg chg="addSp modSp mod">
        <pc:chgData name="Eleanor Niland" userId="e474577c-69ca-4c95-8c71-742afc135a60" providerId="ADAL" clId="{4E103A99-C701-45AB-AA81-6F44581EB30E}" dt="2025-09-30T01:15:06.530" v="2269" actId="962"/>
        <pc:sldMkLst>
          <pc:docMk/>
          <pc:sldMk cId="2413775814" sldId="271"/>
        </pc:sldMkLst>
        <pc:spChg chg="mod">
          <ac:chgData name="Eleanor Niland" userId="e474577c-69ca-4c95-8c71-742afc135a60" providerId="ADAL" clId="{4E103A99-C701-45AB-AA81-6F44581EB30E}" dt="2025-09-23T02:33:12.559" v="73" actId="20577"/>
          <ac:spMkLst>
            <pc:docMk/>
            <pc:sldMk cId="2413775814" sldId="271"/>
            <ac:spMk id="6" creationId="{B1EFE164-EE9B-37AE-925B-3B9EDC8C6D28}"/>
          </ac:spMkLst>
        </pc:spChg>
        <pc:picChg chg="add mod modCrop">
          <ac:chgData name="Eleanor Niland" userId="e474577c-69ca-4c95-8c71-742afc135a60" providerId="ADAL" clId="{4E103A99-C701-45AB-AA81-6F44581EB30E}" dt="2025-09-30T01:15:06.530" v="2269" actId="962"/>
          <ac:picMkLst>
            <pc:docMk/>
            <pc:sldMk cId="2413775814" sldId="271"/>
            <ac:picMk id="2" creationId="{3A001981-85A3-74D8-654B-936449B60A9E}"/>
          </ac:picMkLst>
        </pc:picChg>
        <pc:picChg chg="mod modCrop">
          <ac:chgData name="Eleanor Niland" userId="e474577c-69ca-4c95-8c71-742afc135a60" providerId="ADAL" clId="{4E103A99-C701-45AB-AA81-6F44581EB30E}" dt="2025-09-30T01:11:33.598" v="2263" actId="962"/>
          <ac:picMkLst>
            <pc:docMk/>
            <pc:sldMk cId="2413775814" sldId="271"/>
            <ac:picMk id="8" creationId="{10BF67B2-7D68-22FE-4EC9-01225C2DE132}"/>
          </ac:picMkLst>
        </pc:picChg>
        <pc:picChg chg="mod">
          <ac:chgData name="Eleanor Niland" userId="e474577c-69ca-4c95-8c71-742afc135a60" providerId="ADAL" clId="{4E103A99-C701-45AB-AA81-6F44581EB30E}" dt="2025-09-30T01:14:58.817" v="2267" actId="962"/>
          <ac:picMkLst>
            <pc:docMk/>
            <pc:sldMk cId="2413775814" sldId="271"/>
            <ac:picMk id="12" creationId="{0FACD50E-A9F2-520A-47C9-BAEC94620647}"/>
          </ac:picMkLst>
        </pc:picChg>
        <pc:picChg chg="mod">
          <ac:chgData name="Eleanor Niland" userId="e474577c-69ca-4c95-8c71-742afc135a60" providerId="ADAL" clId="{4E103A99-C701-45AB-AA81-6F44581EB30E}" dt="2025-09-30T01:14:41.534" v="2265" actId="962"/>
          <ac:picMkLst>
            <pc:docMk/>
            <pc:sldMk cId="2413775814" sldId="271"/>
            <ac:picMk id="24" creationId="{D872A808-1958-B935-4C76-CC885A2B332C}"/>
          </ac:picMkLst>
        </pc:picChg>
      </pc:sldChg>
      <pc:sldChg chg="addSp modSp mod modCm">
        <pc:chgData name="Eleanor Niland" userId="e474577c-69ca-4c95-8c71-742afc135a60" providerId="ADAL" clId="{4E103A99-C701-45AB-AA81-6F44581EB30E}" dt="2025-10-07T05:20:32.386" v="7184" actId="948"/>
        <pc:sldMkLst>
          <pc:docMk/>
          <pc:sldMk cId="3187681754" sldId="272"/>
        </pc:sldMkLst>
        <pc:spChg chg="mod">
          <ac:chgData name="Eleanor Niland" userId="e474577c-69ca-4c95-8c71-742afc135a60" providerId="ADAL" clId="{4E103A99-C701-45AB-AA81-6F44581EB30E}" dt="2025-10-07T05:20:32.386" v="7184" actId="948"/>
          <ac:spMkLst>
            <pc:docMk/>
            <pc:sldMk cId="3187681754" sldId="272"/>
            <ac:spMk id="8" creationId="{C83C3061-B274-DA28-1354-21F018CE90C5}"/>
          </ac:spMkLst>
        </pc:spChg>
        <pc:picChg chg="mod modCrop">
          <ac:chgData name="Eleanor Niland" userId="e474577c-69ca-4c95-8c71-742afc135a60" providerId="ADAL" clId="{4E103A99-C701-45AB-AA81-6F44581EB30E}" dt="2025-09-30T01:18:12.499" v="2657" actId="962"/>
          <ac:picMkLst>
            <pc:docMk/>
            <pc:sldMk cId="3187681754" sldId="272"/>
            <ac:picMk id="6" creationId="{655E8600-B40F-546A-0CA1-30AD28010B2B}"/>
          </ac:picMkLst>
        </pc:picChg>
        <pc:extLst>
          <p:ext xmlns:p="http://schemas.openxmlformats.org/presentationml/2006/main" uri="{D6D511B9-2390-475A-947B-AFAB55BFBCF1}">
            <pc226:cmChg xmlns:pc226="http://schemas.microsoft.com/office/powerpoint/2022/06/main/command" chg="mod">
              <pc226:chgData name="Eleanor Niland" userId="e474577c-69ca-4c95-8c71-742afc135a60" providerId="ADAL" clId="{4E103A99-C701-45AB-AA81-6F44581EB30E}" dt="2025-10-07T05:19:22.230" v="7180" actId="20577"/>
              <pc2:cmMkLst xmlns:pc2="http://schemas.microsoft.com/office/powerpoint/2019/9/main/command">
                <pc:docMk/>
                <pc:sldMk cId="3187681754" sldId="272"/>
                <pc2:cmMk id="{1911179C-8173-40CB-9425-3A8B9252862E}"/>
              </pc2:cmMkLst>
            </pc226:cmChg>
          </p:ext>
        </pc:extLst>
      </pc:sldChg>
      <pc:sldChg chg="addSp modSp add del mod ord">
        <pc:chgData name="Eleanor Niland" userId="e474577c-69ca-4c95-8c71-742afc135a60" providerId="ADAL" clId="{4E103A99-C701-45AB-AA81-6F44581EB30E}" dt="2025-10-07T05:21:02.340" v="7185" actId="948"/>
        <pc:sldMkLst>
          <pc:docMk/>
          <pc:sldMk cId="797680068" sldId="274"/>
        </pc:sldMkLst>
        <pc:spChg chg="mod">
          <ac:chgData name="Eleanor Niland" userId="e474577c-69ca-4c95-8c71-742afc135a60" providerId="ADAL" clId="{4E103A99-C701-45AB-AA81-6F44581EB30E}" dt="2025-10-07T05:21:02.340" v="7185" actId="948"/>
          <ac:spMkLst>
            <pc:docMk/>
            <pc:sldMk cId="797680068" sldId="274"/>
            <ac:spMk id="8" creationId="{9E3565EA-DC7E-7EE3-5D45-FE4B71361DB0}"/>
          </ac:spMkLst>
        </pc:spChg>
        <pc:picChg chg="mod">
          <ac:chgData name="Eleanor Niland" userId="e474577c-69ca-4c95-8c71-742afc135a60" providerId="ADAL" clId="{4E103A99-C701-45AB-AA81-6F44581EB30E}" dt="2025-09-30T01:21:00.047" v="2869" actId="962"/>
          <ac:picMkLst>
            <pc:docMk/>
            <pc:sldMk cId="797680068" sldId="274"/>
            <ac:picMk id="6" creationId="{E90342B9-307F-14B7-4249-611CB8D97D4C}"/>
          </ac:picMkLst>
        </pc:picChg>
      </pc:sldChg>
      <pc:sldChg chg="modSp mod ord">
        <pc:chgData name="Eleanor Niland" userId="e474577c-69ca-4c95-8c71-742afc135a60" providerId="ADAL" clId="{4E103A99-C701-45AB-AA81-6F44581EB30E}" dt="2025-10-16T21:51:48.976" v="9270" actId="207"/>
        <pc:sldMkLst>
          <pc:docMk/>
          <pc:sldMk cId="1843779918" sldId="276"/>
        </pc:sldMkLst>
        <pc:spChg chg="mod">
          <ac:chgData name="Eleanor Niland" userId="e474577c-69ca-4c95-8c71-742afc135a60" providerId="ADAL" clId="{4E103A99-C701-45AB-AA81-6F44581EB30E}" dt="2025-10-07T05:20:22.584" v="7183" actId="14100"/>
          <ac:spMkLst>
            <pc:docMk/>
            <pc:sldMk cId="1843779918" sldId="276"/>
            <ac:spMk id="4" creationId="{2C8A499A-FA1D-77A7-500E-8C5939E5AA91}"/>
          </ac:spMkLst>
        </pc:spChg>
        <pc:spChg chg="mod">
          <ac:chgData name="Eleanor Niland" userId="e474577c-69ca-4c95-8c71-742afc135a60" providerId="ADAL" clId="{4E103A99-C701-45AB-AA81-6F44581EB30E}" dt="2025-09-23T05:59:23.421" v="1234" actId="14100"/>
          <ac:spMkLst>
            <pc:docMk/>
            <pc:sldMk cId="1843779918" sldId="276"/>
            <ac:spMk id="7" creationId="{96E9FDE0-6CAB-BF49-BECD-51DDB1DE771C}"/>
          </ac:spMkLst>
        </pc:spChg>
        <pc:spChg chg="mod">
          <ac:chgData name="Eleanor Niland" userId="e474577c-69ca-4c95-8c71-742afc135a60" providerId="ADAL" clId="{4E103A99-C701-45AB-AA81-6F44581EB30E}" dt="2025-10-16T21:51:48.976" v="9270" actId="207"/>
          <ac:spMkLst>
            <pc:docMk/>
            <pc:sldMk cId="1843779918" sldId="276"/>
            <ac:spMk id="8" creationId="{F1CA8744-1D67-933F-012D-030FCF7E2726}"/>
          </ac:spMkLst>
        </pc:spChg>
        <pc:picChg chg="mod modCrop">
          <ac:chgData name="Eleanor Niland" userId="e474577c-69ca-4c95-8c71-742afc135a60" providerId="ADAL" clId="{4E103A99-C701-45AB-AA81-6F44581EB30E}" dt="2025-09-30T01:17:53.968" v="2655" actId="962"/>
          <ac:picMkLst>
            <pc:docMk/>
            <pc:sldMk cId="1843779918" sldId="276"/>
            <ac:picMk id="6" creationId="{F7BB0D6E-A4CB-E8FE-6B9C-7384F8F3BC8C}"/>
          </ac:picMkLst>
        </pc:picChg>
      </pc:sldChg>
      <pc:sldChg chg="modSp mod">
        <pc:chgData name="Eleanor Niland" userId="e474577c-69ca-4c95-8c71-742afc135a60" providerId="ADAL" clId="{4E103A99-C701-45AB-AA81-6F44581EB30E}" dt="2025-09-30T22:29:33.730" v="6427" actId="962"/>
        <pc:sldMkLst>
          <pc:docMk/>
          <pc:sldMk cId="1495968863" sldId="351"/>
        </pc:sldMkLst>
        <pc:spChg chg="mod">
          <ac:chgData name="Eleanor Niland" userId="e474577c-69ca-4c95-8c71-742afc135a60" providerId="ADAL" clId="{4E103A99-C701-45AB-AA81-6F44581EB30E}" dt="2025-09-23T02:24:43.026" v="16" actId="27636"/>
          <ac:spMkLst>
            <pc:docMk/>
            <pc:sldMk cId="1495968863" sldId="351"/>
            <ac:spMk id="2" creationId="{F061ABB1-0F95-408A-A0CA-52384B76AE3B}"/>
          </ac:spMkLst>
        </pc:spChg>
        <pc:spChg chg="mod">
          <ac:chgData name="Eleanor Niland" userId="e474577c-69ca-4c95-8c71-742afc135a60" providerId="ADAL" clId="{4E103A99-C701-45AB-AA81-6F44581EB30E}" dt="2025-09-30T06:26:13.470" v="5456" actId="2085"/>
          <ac:spMkLst>
            <pc:docMk/>
            <pc:sldMk cId="1495968863" sldId="351"/>
            <ac:spMk id="6" creationId="{05B8323F-C487-4BBA-9EA8-6A4E124F229E}"/>
          </ac:spMkLst>
        </pc:spChg>
        <pc:spChg chg="mod">
          <ac:chgData name="Eleanor Niland" userId="e474577c-69ca-4c95-8c71-742afc135a60" providerId="ADAL" clId="{4E103A99-C701-45AB-AA81-6F44581EB30E}" dt="2025-09-23T02:24:43.026" v="15" actId="27636"/>
          <ac:spMkLst>
            <pc:docMk/>
            <pc:sldMk cId="1495968863" sldId="351"/>
            <ac:spMk id="73732" creationId="{C610725D-6BB6-453A-8AEC-5B6D88F43159}"/>
          </ac:spMkLst>
        </pc:spChg>
        <pc:picChg chg="mod">
          <ac:chgData name="Eleanor Niland" userId="e474577c-69ca-4c95-8c71-742afc135a60" providerId="ADAL" clId="{4E103A99-C701-45AB-AA81-6F44581EB30E}" dt="2025-09-30T22:29:33.730" v="6427" actId="962"/>
          <ac:picMkLst>
            <pc:docMk/>
            <pc:sldMk cId="1495968863" sldId="351"/>
            <ac:picMk id="3" creationId="{54276919-5ADE-401A-B805-899C92DE8079}"/>
          </ac:picMkLst>
        </pc:picChg>
      </pc:sldChg>
      <pc:sldChg chg="addSp delSp modSp mod">
        <pc:chgData name="Eleanor Niland" userId="e474577c-69ca-4c95-8c71-742afc135a60" providerId="ADAL" clId="{4E103A99-C701-45AB-AA81-6F44581EB30E}" dt="2025-10-07T05:22:16.064" v="7190" actId="478"/>
        <pc:sldMkLst>
          <pc:docMk/>
          <pc:sldMk cId="2052777004" sldId="352"/>
        </pc:sldMkLst>
        <pc:spChg chg="mod">
          <ac:chgData name="Eleanor Niland" userId="e474577c-69ca-4c95-8c71-742afc135a60" providerId="ADAL" clId="{4E103A99-C701-45AB-AA81-6F44581EB30E}" dt="2025-10-07T05:22:01.703" v="7188" actId="948"/>
          <ac:spMkLst>
            <pc:docMk/>
            <pc:sldMk cId="2052777004" sldId="352"/>
            <ac:spMk id="8" creationId="{6C578D8E-271C-904F-E4FC-E7B2354F3CF4}"/>
          </ac:spMkLst>
        </pc:spChg>
        <pc:picChg chg="mod">
          <ac:chgData name="Eleanor Niland" userId="e474577c-69ca-4c95-8c71-742afc135a60" providerId="ADAL" clId="{4E103A99-C701-45AB-AA81-6F44581EB30E}" dt="2025-09-30T01:23:49.616" v="2884" actId="962"/>
          <ac:picMkLst>
            <pc:docMk/>
            <pc:sldMk cId="2052777004" sldId="352"/>
            <ac:picMk id="4" creationId="{2C8BC842-18F6-0526-DEBB-ED1CC079E7FC}"/>
          </ac:picMkLst>
        </pc:picChg>
      </pc:sldChg>
      <pc:sldChg chg="addSp delSp modSp mod">
        <pc:chgData name="Eleanor Niland" userId="e474577c-69ca-4c95-8c71-742afc135a60" providerId="ADAL" clId="{4E103A99-C701-45AB-AA81-6F44581EB30E}" dt="2025-10-07T05:22:21.441" v="7192" actId="478"/>
        <pc:sldMkLst>
          <pc:docMk/>
          <pc:sldMk cId="3645435907" sldId="353"/>
        </pc:sldMkLst>
        <pc:spChg chg="mod">
          <ac:chgData name="Eleanor Niland" userId="e474577c-69ca-4c95-8c71-742afc135a60" providerId="ADAL" clId="{4E103A99-C701-45AB-AA81-6F44581EB30E}" dt="2025-09-23T06:03:05.370" v="1266" actId="242"/>
          <ac:spMkLst>
            <pc:docMk/>
            <pc:sldMk cId="3645435907" sldId="353"/>
            <ac:spMk id="8" creationId="{C05AED5D-3711-1594-609D-FC6DDECEA7E6}"/>
          </ac:spMkLst>
        </pc:spChg>
        <pc:picChg chg="mod modCrop">
          <ac:chgData name="Eleanor Niland" userId="e474577c-69ca-4c95-8c71-742afc135a60" providerId="ADAL" clId="{4E103A99-C701-45AB-AA81-6F44581EB30E}" dt="2025-09-30T01:25:48.617" v="3110" actId="962"/>
          <ac:picMkLst>
            <pc:docMk/>
            <pc:sldMk cId="3645435907" sldId="353"/>
            <ac:picMk id="9" creationId="{BDE54495-8531-4BE7-C160-4F1114355C2C}"/>
          </ac:picMkLst>
        </pc:picChg>
      </pc:sldChg>
      <pc:sldChg chg="addSp delSp modSp mod modCm">
        <pc:chgData name="Eleanor Niland" userId="e474577c-69ca-4c95-8c71-742afc135a60" providerId="ADAL" clId="{4E103A99-C701-45AB-AA81-6F44581EB30E}" dt="2025-10-07T04:57:50.908" v="6752" actId="948"/>
        <pc:sldMkLst>
          <pc:docMk/>
          <pc:sldMk cId="261605331" sldId="354"/>
        </pc:sldMkLst>
        <pc:spChg chg="mod">
          <ac:chgData name="Eleanor Niland" userId="e474577c-69ca-4c95-8c71-742afc135a60" providerId="ADAL" clId="{4E103A99-C701-45AB-AA81-6F44581EB30E}" dt="2025-10-07T04:57:50.908" v="6752" actId="948"/>
          <ac:spMkLst>
            <pc:docMk/>
            <pc:sldMk cId="261605331" sldId="354"/>
            <ac:spMk id="2" creationId="{50DC1BC0-FD30-F802-83B0-6A44373C28E8}"/>
          </ac:spMkLst>
        </pc:spChg>
        <pc:spChg chg="mod">
          <ac:chgData name="Eleanor Niland" userId="e474577c-69ca-4c95-8c71-742afc135a60" providerId="ADAL" clId="{4E103A99-C701-45AB-AA81-6F44581EB30E}" dt="2025-10-07T04:52:11.422" v="6647" actId="948"/>
          <ac:spMkLst>
            <pc:docMk/>
            <pc:sldMk cId="261605331" sldId="354"/>
            <ac:spMk id="3" creationId="{81975D8C-CD92-41A2-162C-376BC9F5DE4A}"/>
          </ac:spMkLst>
        </pc:spChg>
        <pc:spChg chg="mod">
          <ac:chgData name="Eleanor Niland" userId="e474577c-69ca-4c95-8c71-742afc135a60" providerId="ADAL" clId="{4E103A99-C701-45AB-AA81-6F44581EB30E}" dt="2025-10-07T04:57:37.794" v="6751" actId="948"/>
          <ac:spMkLst>
            <pc:docMk/>
            <pc:sldMk cId="261605331" sldId="354"/>
            <ac:spMk id="4" creationId="{469176FE-1F42-B499-B888-A47340E4186E}"/>
          </ac:spMkLst>
        </pc:spChg>
        <pc:spChg chg="mod">
          <ac:chgData name="Eleanor Niland" userId="e474577c-69ca-4c95-8c71-742afc135a60" providerId="ADAL" clId="{4E103A99-C701-45AB-AA81-6F44581EB30E}" dt="2025-10-07T04:57:16.870" v="6749" actId="14100"/>
          <ac:spMkLst>
            <pc:docMk/>
            <pc:sldMk cId="261605331" sldId="354"/>
            <ac:spMk id="8" creationId="{561251D6-761F-D251-9BE9-942820F6C0E7}"/>
          </ac:spMkLst>
        </pc:spChg>
        <pc:picChg chg="add mod">
          <ac:chgData name="Eleanor Niland" userId="e474577c-69ca-4c95-8c71-742afc135a60" providerId="ADAL" clId="{4E103A99-C701-45AB-AA81-6F44581EB30E}" dt="2025-09-30T01:53:19.645" v="3452" actId="962"/>
          <ac:picMkLst>
            <pc:docMk/>
            <pc:sldMk cId="261605331" sldId="354"/>
            <ac:picMk id="6" creationId="{D2F1D5CA-3875-4949-8AF3-5117B40248AD}"/>
          </ac:picMkLst>
        </pc:picChg>
        <pc:picChg chg="mod">
          <ac:chgData name="Eleanor Niland" userId="e474577c-69ca-4c95-8c71-742afc135a60" providerId="ADAL" clId="{4E103A99-C701-45AB-AA81-6F44581EB30E}" dt="2025-10-03T05:00:27.299" v="6576" actId="962"/>
          <ac:picMkLst>
            <pc:docMk/>
            <pc:sldMk cId="261605331" sldId="354"/>
            <ac:picMk id="7" creationId="{E9FC8242-7739-2940-2135-FC4B0AC8425B}"/>
          </ac:picMkLst>
        </pc:picChg>
        <pc:picChg chg="mod">
          <ac:chgData name="Eleanor Niland" userId="e474577c-69ca-4c95-8c71-742afc135a60" providerId="ADAL" clId="{4E103A99-C701-45AB-AA81-6F44581EB30E}" dt="2025-10-03T04:58:14.712" v="6438" actId="962"/>
          <ac:picMkLst>
            <pc:docMk/>
            <pc:sldMk cId="261605331" sldId="354"/>
            <ac:picMk id="16" creationId="{43C2C74C-B9FB-9419-3D8D-CEFB617FB960}"/>
          </ac:picMkLst>
        </pc:picChg>
        <pc:extLst>
          <p:ext xmlns:p="http://schemas.openxmlformats.org/presentationml/2006/main" uri="{D6D511B9-2390-475A-947B-AFAB55BFBCF1}">
            <pc226:cmChg xmlns:pc226="http://schemas.microsoft.com/office/powerpoint/2022/06/main/command" chg="mod">
              <pc226:chgData name="Eleanor Niland" userId="e474577c-69ca-4c95-8c71-742afc135a60" providerId="ADAL" clId="{4E103A99-C701-45AB-AA81-6F44581EB30E}" dt="2025-10-07T04:54:32.792" v="6714" actId="20577"/>
              <pc2:cmMkLst xmlns:pc2="http://schemas.microsoft.com/office/powerpoint/2019/9/main/command">
                <pc:docMk/>
                <pc:sldMk cId="261605331" sldId="354"/>
                <pc2:cmMk id="{F40152B3-5013-444B-B9F5-5BB21691AA16}"/>
              </pc2:cmMkLst>
            </pc226:cmChg>
          </p:ext>
        </pc:extLst>
      </pc:sldChg>
      <pc:sldChg chg="addSp delSp modSp mod setBg">
        <pc:chgData name="Eleanor Niland" userId="e474577c-69ca-4c95-8c71-742afc135a60" providerId="ADAL" clId="{4E103A99-C701-45AB-AA81-6F44581EB30E}" dt="2025-10-16T21:55:24.480" v="9352" actId="962"/>
        <pc:sldMkLst>
          <pc:docMk/>
          <pc:sldMk cId="3016491850" sldId="355"/>
        </pc:sldMkLst>
        <pc:spChg chg="mod">
          <ac:chgData name="Eleanor Niland" userId="e474577c-69ca-4c95-8c71-742afc135a60" providerId="ADAL" clId="{4E103A99-C701-45AB-AA81-6F44581EB30E}" dt="2025-10-15T22:05:36.880" v="9040" actId="14100"/>
          <ac:spMkLst>
            <pc:docMk/>
            <pc:sldMk cId="3016491850" sldId="355"/>
            <ac:spMk id="4" creationId="{E9B26785-C7D5-D993-EFAE-5D6C8C0EFDDF}"/>
          </ac:spMkLst>
        </pc:spChg>
        <pc:spChg chg="mod">
          <ac:chgData name="Eleanor Niland" userId="e474577c-69ca-4c95-8c71-742afc135a60" providerId="ADAL" clId="{4E103A99-C701-45AB-AA81-6F44581EB30E}" dt="2025-10-07T05:24:29.794" v="7199" actId="1076"/>
          <ac:spMkLst>
            <pc:docMk/>
            <pc:sldMk cId="3016491850" sldId="355"/>
            <ac:spMk id="7" creationId="{3C841ED1-6F29-19C7-1018-843F6D3B62E5}"/>
          </ac:spMkLst>
        </pc:spChg>
        <pc:spChg chg="mod">
          <ac:chgData name="Eleanor Niland" userId="e474577c-69ca-4c95-8c71-742afc135a60" providerId="ADAL" clId="{4E103A99-C701-45AB-AA81-6F44581EB30E}" dt="2025-10-16T21:51:25.712" v="9269" actId="207"/>
          <ac:spMkLst>
            <pc:docMk/>
            <pc:sldMk cId="3016491850" sldId="355"/>
            <ac:spMk id="8" creationId="{EC73EEAE-2111-313A-A2DE-3A104B279346}"/>
          </ac:spMkLst>
        </pc:spChg>
        <pc:picChg chg="mod modCrop">
          <ac:chgData name="Eleanor Niland" userId="e474577c-69ca-4c95-8c71-742afc135a60" providerId="ADAL" clId="{4E103A99-C701-45AB-AA81-6F44581EB30E}" dt="2025-10-16T21:55:24.480" v="9352" actId="962"/>
          <ac:picMkLst>
            <pc:docMk/>
            <pc:sldMk cId="3016491850" sldId="355"/>
            <ac:picMk id="14" creationId="{1C99D7BE-46B6-756D-191D-BA07958BFCC7}"/>
          </ac:picMkLst>
        </pc:picChg>
      </pc:sldChg>
      <pc:sldChg chg="modSp mod ord">
        <pc:chgData name="Eleanor Niland" userId="e474577c-69ca-4c95-8c71-742afc135a60" providerId="ADAL" clId="{4E103A99-C701-45AB-AA81-6F44581EB30E}" dt="2025-10-16T21:51:16.812" v="9268" actId="207"/>
        <pc:sldMkLst>
          <pc:docMk/>
          <pc:sldMk cId="3624109421" sldId="356"/>
        </pc:sldMkLst>
        <pc:spChg chg="mod">
          <ac:chgData name="Eleanor Niland" userId="e474577c-69ca-4c95-8c71-742afc135a60" providerId="ADAL" clId="{4E103A99-C701-45AB-AA81-6F44581EB30E}" dt="2025-09-29T00:00:52.682" v="2261" actId="14100"/>
          <ac:spMkLst>
            <pc:docMk/>
            <pc:sldMk cId="3624109421" sldId="356"/>
            <ac:spMk id="4" creationId="{6080E527-7A12-0864-75BB-24CD0107111A}"/>
          </ac:spMkLst>
        </pc:spChg>
        <pc:spChg chg="mod">
          <ac:chgData name="Eleanor Niland" userId="e474577c-69ca-4c95-8c71-742afc135a60" providerId="ADAL" clId="{4E103A99-C701-45AB-AA81-6F44581EB30E}" dt="2025-09-29T00:00:23.106" v="2254" actId="1076"/>
          <ac:spMkLst>
            <pc:docMk/>
            <pc:sldMk cId="3624109421" sldId="356"/>
            <ac:spMk id="7" creationId="{8DD3E89F-8921-347F-D594-CC21CBAAAB2E}"/>
          </ac:spMkLst>
        </pc:spChg>
        <pc:spChg chg="mod">
          <ac:chgData name="Eleanor Niland" userId="e474577c-69ca-4c95-8c71-742afc135a60" providerId="ADAL" clId="{4E103A99-C701-45AB-AA81-6F44581EB30E}" dt="2025-10-16T21:51:16.812" v="9268" actId="207"/>
          <ac:spMkLst>
            <pc:docMk/>
            <pc:sldMk cId="3624109421" sldId="356"/>
            <ac:spMk id="8" creationId="{37E6D685-3D60-2095-7E6D-8D0CFD896B62}"/>
          </ac:spMkLst>
        </pc:spChg>
        <pc:picChg chg="mod">
          <ac:chgData name="Eleanor Niland" userId="e474577c-69ca-4c95-8c71-742afc135a60" providerId="ADAL" clId="{4E103A99-C701-45AB-AA81-6F44581EB30E}" dt="2025-09-30T02:22:36.024" v="4628" actId="962"/>
          <ac:picMkLst>
            <pc:docMk/>
            <pc:sldMk cId="3624109421" sldId="356"/>
            <ac:picMk id="5" creationId="{B607A290-09AB-26C3-CFCC-F16211BD0ACF}"/>
          </ac:picMkLst>
        </pc:picChg>
      </pc:sldChg>
      <pc:sldChg chg="modSp mod">
        <pc:chgData name="Eleanor Niland" userId="e474577c-69ca-4c95-8c71-742afc135a60" providerId="ADAL" clId="{4E103A99-C701-45AB-AA81-6F44581EB30E}" dt="2025-10-15T22:09:40.396" v="9266" actId="962"/>
        <pc:sldMkLst>
          <pc:docMk/>
          <pc:sldMk cId="1034740813" sldId="357"/>
        </pc:sldMkLst>
        <pc:spChg chg="mod">
          <ac:chgData name="Eleanor Niland" userId="e474577c-69ca-4c95-8c71-742afc135a60" providerId="ADAL" clId="{4E103A99-C701-45AB-AA81-6F44581EB30E}" dt="2025-10-07T05:11:26.688" v="7071" actId="20577"/>
          <ac:spMkLst>
            <pc:docMk/>
            <pc:sldMk cId="1034740813" sldId="357"/>
            <ac:spMk id="2" creationId="{B42C9D44-9C4C-D20C-4217-8DBF8C0CAFEA}"/>
          </ac:spMkLst>
        </pc:spChg>
        <pc:spChg chg="mod">
          <ac:chgData name="Eleanor Niland" userId="e474577c-69ca-4c95-8c71-742afc135a60" providerId="ADAL" clId="{4E103A99-C701-45AB-AA81-6F44581EB30E}" dt="2025-10-07T05:00:16.639" v="6769" actId="20577"/>
          <ac:spMkLst>
            <pc:docMk/>
            <pc:sldMk cId="1034740813" sldId="357"/>
            <ac:spMk id="3" creationId="{C2A0098F-16BC-7FD7-1AF9-6A038341A042}"/>
          </ac:spMkLst>
        </pc:spChg>
        <pc:spChg chg="mod">
          <ac:chgData name="Eleanor Niland" userId="e474577c-69ca-4c95-8c71-742afc135a60" providerId="ADAL" clId="{4E103A99-C701-45AB-AA81-6F44581EB30E}" dt="2025-10-07T05:00:14.494" v="6768"/>
          <ac:spMkLst>
            <pc:docMk/>
            <pc:sldMk cId="1034740813" sldId="357"/>
            <ac:spMk id="4" creationId="{8B063353-AB3C-5CA3-0BE1-DBF46A6A7A13}"/>
          </ac:spMkLst>
        </pc:spChg>
        <pc:spChg chg="mod">
          <ac:chgData name="Eleanor Niland" userId="e474577c-69ca-4c95-8c71-742afc135a60" providerId="ADAL" clId="{4E103A99-C701-45AB-AA81-6F44581EB30E}" dt="2025-10-07T05:08:50.145" v="7002" actId="20577"/>
          <ac:spMkLst>
            <pc:docMk/>
            <pc:sldMk cId="1034740813" sldId="357"/>
            <ac:spMk id="8" creationId="{976DCC0F-F907-D011-CB2D-7B5F3674243F}"/>
          </ac:spMkLst>
        </pc:spChg>
        <pc:picChg chg="mod">
          <ac:chgData name="Eleanor Niland" userId="e474577c-69ca-4c95-8c71-742afc135a60" providerId="ADAL" clId="{4E103A99-C701-45AB-AA81-6F44581EB30E}" dt="2025-09-30T02:19:23.842" v="4368" actId="962"/>
          <ac:picMkLst>
            <pc:docMk/>
            <pc:sldMk cId="1034740813" sldId="357"/>
            <ac:picMk id="15" creationId="{D01ED39C-8D84-E574-F858-6B8290C35DDC}"/>
          </ac:picMkLst>
        </pc:picChg>
        <pc:picChg chg="mod">
          <ac:chgData name="Eleanor Niland" userId="e474577c-69ca-4c95-8c71-742afc135a60" providerId="ADAL" clId="{4E103A99-C701-45AB-AA81-6F44581EB30E}" dt="2025-10-15T22:08:31.124" v="9044" actId="962"/>
          <ac:picMkLst>
            <pc:docMk/>
            <pc:sldMk cId="1034740813" sldId="357"/>
            <ac:picMk id="16" creationId="{9B3DD6D2-AA9C-E3EF-06F9-0537EFAA2FE4}"/>
          </ac:picMkLst>
        </pc:picChg>
        <pc:picChg chg="mod">
          <ac:chgData name="Eleanor Niland" userId="e474577c-69ca-4c95-8c71-742afc135a60" providerId="ADAL" clId="{4E103A99-C701-45AB-AA81-6F44581EB30E}" dt="2025-10-15T22:09:40.396" v="9266" actId="962"/>
          <ac:picMkLst>
            <pc:docMk/>
            <pc:sldMk cId="1034740813" sldId="357"/>
            <ac:picMk id="17" creationId="{2E45F812-2115-9187-2EDF-F586B4CA0901}"/>
          </ac:picMkLst>
        </pc:picChg>
      </pc:sldChg>
      <pc:sldChg chg="addSp delSp modSp mod modCm">
        <pc:chgData name="Eleanor Niland" userId="e474577c-69ca-4c95-8c71-742afc135a60" providerId="ADAL" clId="{4E103A99-C701-45AB-AA81-6F44581EB30E}" dt="2025-10-07T21:30:37.246" v="7523" actId="20577"/>
        <pc:sldMkLst>
          <pc:docMk/>
          <pc:sldMk cId="2817550539" sldId="358"/>
        </pc:sldMkLst>
        <pc:spChg chg="mod">
          <ac:chgData name="Eleanor Niland" userId="e474577c-69ca-4c95-8c71-742afc135a60" providerId="ADAL" clId="{4E103A99-C701-45AB-AA81-6F44581EB30E}" dt="2025-10-07T21:30:37.246" v="7523" actId="20577"/>
          <ac:spMkLst>
            <pc:docMk/>
            <pc:sldMk cId="2817550539" sldId="358"/>
            <ac:spMk id="8" creationId="{4C19024F-3DD0-D1AE-385B-83908E7F55E9}"/>
          </ac:spMkLst>
        </pc:spChg>
        <pc:picChg chg="add mod">
          <ac:chgData name="Eleanor Niland" userId="e474577c-69ca-4c95-8c71-742afc135a60" providerId="ADAL" clId="{4E103A99-C701-45AB-AA81-6F44581EB30E}" dt="2025-09-30T02:15:23.155" v="4108" actId="962"/>
          <ac:picMkLst>
            <pc:docMk/>
            <pc:sldMk cId="2817550539" sldId="358"/>
            <ac:picMk id="7" creationId="{68024EEE-E832-8308-EE82-0D11A77B91E7}"/>
          </ac:picMkLst>
        </pc:picChg>
        <pc:extLst>
          <p:ext xmlns:p="http://schemas.openxmlformats.org/presentationml/2006/main" uri="{D6D511B9-2390-475A-947B-AFAB55BFBCF1}">
            <pc226:cmChg xmlns:pc226="http://schemas.microsoft.com/office/powerpoint/2022/06/main/command" chg="mod">
              <pc226:chgData name="Eleanor Niland" userId="e474577c-69ca-4c95-8c71-742afc135a60" providerId="ADAL" clId="{4E103A99-C701-45AB-AA81-6F44581EB30E}" dt="2025-10-07T21:30:37.246" v="7523" actId="20577"/>
              <pc2:cmMkLst xmlns:pc2="http://schemas.microsoft.com/office/powerpoint/2019/9/main/command">
                <pc:docMk/>
                <pc:sldMk cId="2817550539" sldId="358"/>
                <pc2:cmMk id="{2A9B85E8-8706-4974-A0A9-77E8B754FE51}"/>
              </pc2:cmMkLst>
            </pc226:cmChg>
          </p:ext>
        </pc:extLst>
      </pc:sldChg>
      <pc:sldChg chg="addSp delSp modSp mod">
        <pc:chgData name="Eleanor Niland" userId="e474577c-69ca-4c95-8c71-742afc135a60" providerId="ADAL" clId="{4E103A99-C701-45AB-AA81-6F44581EB30E}" dt="2025-10-07T05:26:28.864" v="7240" actId="948"/>
        <pc:sldMkLst>
          <pc:docMk/>
          <pc:sldMk cId="3714425422" sldId="359"/>
        </pc:sldMkLst>
        <pc:spChg chg="mod">
          <ac:chgData name="Eleanor Niland" userId="e474577c-69ca-4c95-8c71-742afc135a60" providerId="ADAL" clId="{4E103A99-C701-45AB-AA81-6F44581EB30E}" dt="2025-10-07T05:26:28.864" v="7240" actId="948"/>
          <ac:spMkLst>
            <pc:docMk/>
            <pc:sldMk cId="3714425422" sldId="359"/>
            <ac:spMk id="8" creationId="{C990DF2F-EF9F-8C37-0844-E28653DF93FD}"/>
          </ac:spMkLst>
        </pc:spChg>
        <pc:picChg chg="add mod modCrop">
          <ac:chgData name="Eleanor Niland" userId="e474577c-69ca-4c95-8c71-742afc135a60" providerId="ADAL" clId="{4E103A99-C701-45AB-AA81-6F44581EB30E}" dt="2025-09-30T02:13:41.571" v="3932" actId="962"/>
          <ac:picMkLst>
            <pc:docMk/>
            <pc:sldMk cId="3714425422" sldId="359"/>
            <ac:picMk id="7" creationId="{39DDA2F1-FA20-5D6F-4C47-D33D06EADDA9}"/>
          </ac:picMkLst>
        </pc:picChg>
      </pc:sldChg>
      <pc:sldChg chg="addSp delSp modSp new mod modClrScheme chgLayout">
        <pc:chgData name="Eleanor Niland" userId="e474577c-69ca-4c95-8c71-742afc135a60" providerId="ADAL" clId="{4E103A99-C701-45AB-AA81-6F44581EB30E}" dt="2025-10-07T04:48:31.573" v="6625" actId="20577"/>
        <pc:sldMkLst>
          <pc:docMk/>
          <pc:sldMk cId="1830126619" sldId="360"/>
        </pc:sldMkLst>
        <pc:spChg chg="add mod">
          <ac:chgData name="Eleanor Niland" userId="e474577c-69ca-4c95-8c71-742afc135a60" providerId="ADAL" clId="{4E103A99-C701-45AB-AA81-6F44581EB30E}" dt="2025-10-07T04:45:30.486" v="6587" actId="1076"/>
          <ac:spMkLst>
            <pc:docMk/>
            <pc:sldMk cId="1830126619" sldId="360"/>
            <ac:spMk id="2" creationId="{5FFC6B40-C303-97D5-06D2-BEB442FD05EF}"/>
          </ac:spMkLst>
        </pc:spChg>
        <pc:spChg chg="add mod ord">
          <ac:chgData name="Eleanor Niland" userId="e474577c-69ca-4c95-8c71-742afc135a60" providerId="ADAL" clId="{4E103A99-C701-45AB-AA81-6F44581EB30E}" dt="2025-10-07T04:48:31.573" v="6625" actId="20577"/>
          <ac:spMkLst>
            <pc:docMk/>
            <pc:sldMk cId="1830126619" sldId="360"/>
            <ac:spMk id="9" creationId="{43EDE092-F9D8-6A69-3910-CAC8A040D8D6}"/>
          </ac:spMkLst>
        </pc:spChg>
        <pc:spChg chg="add mod ord">
          <ac:chgData name="Eleanor Niland" userId="e474577c-69ca-4c95-8c71-742afc135a60" providerId="ADAL" clId="{4E103A99-C701-45AB-AA81-6F44581EB30E}" dt="2025-09-23T03:05:27.187" v="159" actId="404"/>
          <ac:spMkLst>
            <pc:docMk/>
            <pc:sldMk cId="1830126619" sldId="360"/>
            <ac:spMk id="10" creationId="{5B49978E-B23A-D665-86AA-7F55D8788C0F}"/>
          </ac:spMkLst>
        </pc:spChg>
        <pc:spChg chg="add mod">
          <ac:chgData name="Eleanor Niland" userId="e474577c-69ca-4c95-8c71-742afc135a60" providerId="ADAL" clId="{4E103A99-C701-45AB-AA81-6F44581EB30E}" dt="2025-10-07T04:44:46.173" v="6577" actId="255"/>
          <ac:spMkLst>
            <pc:docMk/>
            <pc:sldMk cId="1830126619" sldId="360"/>
            <ac:spMk id="11" creationId="{18BC9F89-F367-A596-A722-B74FB1E20F07}"/>
          </ac:spMkLst>
        </pc:spChg>
      </pc:sldChg>
      <pc:sldChg chg="addSp delSp modSp new mod">
        <pc:chgData name="Eleanor Niland" userId="e474577c-69ca-4c95-8c71-742afc135a60" providerId="ADAL" clId="{4E103A99-C701-45AB-AA81-6F44581EB30E}" dt="2025-10-15T22:02:53.812" v="9016" actId="962"/>
        <pc:sldMkLst>
          <pc:docMk/>
          <pc:sldMk cId="3752825725" sldId="361"/>
        </pc:sldMkLst>
        <pc:spChg chg="mod">
          <ac:chgData name="Eleanor Niland" userId="e474577c-69ca-4c95-8c71-742afc135a60" providerId="ADAL" clId="{4E103A99-C701-45AB-AA81-6F44581EB30E}" dt="2025-10-07T22:41:14.038" v="8326" actId="113"/>
          <ac:spMkLst>
            <pc:docMk/>
            <pc:sldMk cId="3752825725" sldId="361"/>
            <ac:spMk id="2" creationId="{4ECF3666-CD8C-8126-1227-3612C8926718}"/>
          </ac:spMkLst>
        </pc:spChg>
        <pc:spChg chg="add mod">
          <ac:chgData name="Eleanor Niland" userId="e474577c-69ca-4c95-8c71-742afc135a60" providerId="ADAL" clId="{4E103A99-C701-45AB-AA81-6F44581EB30E}" dt="2025-10-07T22:14:54.133" v="8091" actId="164"/>
          <ac:spMkLst>
            <pc:docMk/>
            <pc:sldMk cId="3752825725" sldId="361"/>
            <ac:spMk id="3" creationId="{F8DBFB71-F7C7-4D77-F523-A4DFF4FBA5EA}"/>
          </ac:spMkLst>
        </pc:spChg>
        <pc:spChg chg="add mod">
          <ac:chgData name="Eleanor Niland" userId="e474577c-69ca-4c95-8c71-742afc135a60" providerId="ADAL" clId="{4E103A99-C701-45AB-AA81-6F44581EB30E}" dt="2025-10-07T22:14:54.133" v="8091" actId="164"/>
          <ac:spMkLst>
            <pc:docMk/>
            <pc:sldMk cId="3752825725" sldId="361"/>
            <ac:spMk id="4" creationId="{C5286D1F-CDB0-E00A-36E9-D58F83DED11A}"/>
          </ac:spMkLst>
        </pc:spChg>
        <pc:spChg chg="add mod">
          <ac:chgData name="Eleanor Niland" userId="e474577c-69ca-4c95-8c71-742afc135a60" providerId="ADAL" clId="{4E103A99-C701-45AB-AA81-6F44581EB30E}" dt="2025-10-07T22:37:43.147" v="8293" actId="2085"/>
          <ac:spMkLst>
            <pc:docMk/>
            <pc:sldMk cId="3752825725" sldId="361"/>
            <ac:spMk id="12" creationId="{64CF3B64-1E9B-DF47-9B01-6499182EA3C1}"/>
          </ac:spMkLst>
        </pc:spChg>
        <pc:spChg chg="add mod">
          <ac:chgData name="Eleanor Niland" userId="e474577c-69ca-4c95-8c71-742afc135a60" providerId="ADAL" clId="{4E103A99-C701-45AB-AA81-6F44581EB30E}" dt="2025-10-07T22:36:24.124" v="8277" actId="1076"/>
          <ac:spMkLst>
            <pc:docMk/>
            <pc:sldMk cId="3752825725" sldId="361"/>
            <ac:spMk id="20" creationId="{25AABD4D-BA3E-E5CD-670D-79A004E169CA}"/>
          </ac:spMkLst>
        </pc:spChg>
        <pc:spChg chg="add mod">
          <ac:chgData name="Eleanor Niland" userId="e474577c-69ca-4c95-8c71-742afc135a60" providerId="ADAL" clId="{4E103A99-C701-45AB-AA81-6F44581EB30E}" dt="2025-10-07T22:42:15.702" v="8336" actId="1076"/>
          <ac:spMkLst>
            <pc:docMk/>
            <pc:sldMk cId="3752825725" sldId="361"/>
            <ac:spMk id="22" creationId="{A834FF3F-A09A-B48E-0467-0795C532D45A}"/>
          </ac:spMkLst>
        </pc:spChg>
        <pc:spChg chg="add mod">
          <ac:chgData name="Eleanor Niland" userId="e474577c-69ca-4c95-8c71-742afc135a60" providerId="ADAL" clId="{4E103A99-C701-45AB-AA81-6F44581EB30E}" dt="2025-10-07T22:37:45.047" v="8294" actId="2085"/>
          <ac:spMkLst>
            <pc:docMk/>
            <pc:sldMk cId="3752825725" sldId="361"/>
            <ac:spMk id="24" creationId="{76A810AD-7BBB-AEEC-2B35-7BD7000B90D1}"/>
          </ac:spMkLst>
        </pc:spChg>
        <pc:spChg chg="add mod">
          <ac:chgData name="Eleanor Niland" userId="e474577c-69ca-4c95-8c71-742afc135a60" providerId="ADAL" clId="{4E103A99-C701-45AB-AA81-6F44581EB30E}" dt="2025-10-07T22:41:48.301" v="8335" actId="1076"/>
          <ac:spMkLst>
            <pc:docMk/>
            <pc:sldMk cId="3752825725" sldId="361"/>
            <ac:spMk id="26" creationId="{DB13D171-FEB9-7E02-0694-711B474BD0E9}"/>
          </ac:spMkLst>
        </pc:spChg>
        <pc:spChg chg="mod">
          <ac:chgData name="Eleanor Niland" userId="e474577c-69ca-4c95-8c71-742afc135a60" providerId="ADAL" clId="{4E103A99-C701-45AB-AA81-6F44581EB30E}" dt="2025-10-07T22:42:21.530" v="8337"/>
          <ac:spMkLst>
            <pc:docMk/>
            <pc:sldMk cId="3752825725" sldId="361"/>
            <ac:spMk id="43" creationId="{8DC75AB2-8E3A-8F1F-BD61-5056DB332A36}"/>
          </ac:spMkLst>
        </pc:spChg>
        <pc:spChg chg="mod">
          <ac:chgData name="Eleanor Niland" userId="e474577c-69ca-4c95-8c71-742afc135a60" providerId="ADAL" clId="{4E103A99-C701-45AB-AA81-6F44581EB30E}" dt="2025-10-07T22:42:21.530" v="8337"/>
          <ac:spMkLst>
            <pc:docMk/>
            <pc:sldMk cId="3752825725" sldId="361"/>
            <ac:spMk id="44" creationId="{BBCBA2A4-5F67-BD87-7E17-42806E9BB23F}"/>
          </ac:spMkLst>
        </pc:spChg>
        <pc:spChg chg="mod topLvl">
          <ac:chgData name="Eleanor Niland" userId="e474577c-69ca-4c95-8c71-742afc135a60" providerId="ADAL" clId="{4E103A99-C701-45AB-AA81-6F44581EB30E}" dt="2025-10-07T22:44:49.013" v="8492" actId="1037"/>
          <ac:spMkLst>
            <pc:docMk/>
            <pc:sldMk cId="3752825725" sldId="361"/>
            <ac:spMk id="47" creationId="{C2761FD0-08A3-D885-0B1A-DBCA33462859}"/>
          </ac:spMkLst>
        </pc:spChg>
        <pc:spChg chg="add mod">
          <ac:chgData name="Eleanor Niland" userId="e474577c-69ca-4c95-8c71-742afc135a60" providerId="ADAL" clId="{4E103A99-C701-45AB-AA81-6F44581EB30E}" dt="2025-10-07T22:45:11.862" v="8516" actId="113"/>
          <ac:spMkLst>
            <pc:docMk/>
            <pc:sldMk cId="3752825725" sldId="361"/>
            <ac:spMk id="49" creationId="{77198D48-E45B-53B4-AC7D-9A9F43227ED2}"/>
          </ac:spMkLst>
        </pc:spChg>
        <pc:spChg chg="add mod">
          <ac:chgData name="Eleanor Niland" userId="e474577c-69ca-4c95-8c71-742afc135a60" providerId="ADAL" clId="{4E103A99-C701-45AB-AA81-6F44581EB30E}" dt="2025-10-07T22:45:30.006" v="8540" actId="113"/>
          <ac:spMkLst>
            <pc:docMk/>
            <pc:sldMk cId="3752825725" sldId="361"/>
            <ac:spMk id="50" creationId="{93747729-E64C-ABFE-1C31-CD21CA6353A4}"/>
          </ac:spMkLst>
        </pc:spChg>
        <pc:grpChg chg="add mod">
          <ac:chgData name="Eleanor Niland" userId="e474577c-69ca-4c95-8c71-742afc135a60" providerId="ADAL" clId="{4E103A99-C701-45AB-AA81-6F44581EB30E}" dt="2025-10-07T22:15:17.798" v="8096" actId="1076"/>
          <ac:grpSpMkLst>
            <pc:docMk/>
            <pc:sldMk cId="3752825725" sldId="361"/>
            <ac:grpSpMk id="5" creationId="{89848161-6109-12FE-A2B4-C93BE8552453}"/>
          </ac:grpSpMkLst>
        </pc:grpChg>
        <pc:grpChg chg="add mod">
          <ac:chgData name="Eleanor Niland" userId="e474577c-69ca-4c95-8c71-742afc135a60" providerId="ADAL" clId="{4E103A99-C701-45AB-AA81-6F44581EB30E}" dt="2025-10-07T22:44:55.436" v="8513" actId="1037"/>
          <ac:grpSpMkLst>
            <pc:docMk/>
            <pc:sldMk cId="3752825725" sldId="361"/>
            <ac:grpSpMk id="42" creationId="{50AB3917-F104-98A4-F6A0-7CB63FE0A66E}"/>
          </ac:grpSpMkLst>
        </pc:grpChg>
        <pc:picChg chg="add mod ord">
          <ac:chgData name="Eleanor Niland" userId="e474577c-69ca-4c95-8c71-742afc135a60" providerId="ADAL" clId="{4E103A99-C701-45AB-AA81-6F44581EB30E}" dt="2025-10-15T22:02:32.202" v="9012" actId="962"/>
          <ac:picMkLst>
            <pc:docMk/>
            <pc:sldMk cId="3752825725" sldId="361"/>
            <ac:picMk id="13" creationId="{117A533C-C230-6891-9D5A-639CE9CACE00}"/>
          </ac:picMkLst>
        </pc:picChg>
        <pc:picChg chg="ord">
          <ac:chgData name="Eleanor Niland" userId="e474577c-69ca-4c95-8c71-742afc135a60" providerId="ADAL" clId="{4E103A99-C701-45AB-AA81-6F44581EB30E}" dt="2025-10-07T22:36:44.881" v="8281" actId="167"/>
          <ac:picMkLst>
            <pc:docMk/>
            <pc:sldMk cId="3752825725" sldId="361"/>
            <ac:picMk id="14" creationId="{DCCE2B92-FEE9-65FB-7B44-EE6099101598}"/>
          </ac:picMkLst>
        </pc:picChg>
        <pc:picChg chg="add mod">
          <ac:chgData name="Eleanor Niland" userId="e474577c-69ca-4c95-8c71-742afc135a60" providerId="ADAL" clId="{4E103A99-C701-45AB-AA81-6F44581EB30E}" dt="2025-10-15T22:02:22.793" v="9010" actId="962"/>
          <ac:picMkLst>
            <pc:docMk/>
            <pc:sldMk cId="3752825725" sldId="361"/>
            <ac:picMk id="21" creationId="{E33499B2-0979-B6B3-71DF-8B502B9CA7CC}"/>
          </ac:picMkLst>
        </pc:picChg>
        <pc:picChg chg="add mod">
          <ac:chgData name="Eleanor Niland" userId="e474577c-69ca-4c95-8c71-742afc135a60" providerId="ADAL" clId="{4E103A99-C701-45AB-AA81-6F44581EB30E}" dt="2025-10-15T22:02:53.812" v="9016" actId="962"/>
          <ac:picMkLst>
            <pc:docMk/>
            <pc:sldMk cId="3752825725" sldId="361"/>
            <ac:picMk id="23" creationId="{98FE8125-5AC5-09F5-D333-AFD6657DCF7B}"/>
          </ac:picMkLst>
        </pc:picChg>
        <pc:picChg chg="add mod modCrop">
          <ac:chgData name="Eleanor Niland" userId="e474577c-69ca-4c95-8c71-742afc135a60" providerId="ADAL" clId="{4E103A99-C701-45AB-AA81-6F44581EB30E}" dt="2025-10-15T22:02:40.085" v="9014" actId="962"/>
          <ac:picMkLst>
            <pc:docMk/>
            <pc:sldMk cId="3752825725" sldId="361"/>
            <ac:picMk id="25" creationId="{C25574CB-0A6D-0BC1-34CA-8EF7405757F7}"/>
          </ac:picMkLst>
        </pc:picChg>
        <pc:cxnChg chg="add mod">
          <ac:chgData name="Eleanor Niland" userId="e474577c-69ca-4c95-8c71-742afc135a60" providerId="ADAL" clId="{4E103A99-C701-45AB-AA81-6F44581EB30E}" dt="2025-10-07T22:39:10.202" v="8310" actId="1582"/>
          <ac:cxnSpMkLst>
            <pc:docMk/>
            <pc:sldMk cId="3752825725" sldId="361"/>
            <ac:cxnSpMk id="32" creationId="{CA63FAC5-CEF5-240C-D0E5-587478B415C9}"/>
          </ac:cxnSpMkLst>
        </pc:cxnChg>
        <pc:cxnChg chg="add mod">
          <ac:chgData name="Eleanor Niland" userId="e474577c-69ca-4c95-8c71-742afc135a60" providerId="ADAL" clId="{4E103A99-C701-45AB-AA81-6F44581EB30E}" dt="2025-10-07T22:39:42.687" v="8314" actId="1582"/>
          <ac:cxnSpMkLst>
            <pc:docMk/>
            <pc:sldMk cId="3752825725" sldId="361"/>
            <ac:cxnSpMk id="34" creationId="{5007DF2F-8209-9B7D-3E95-D2CDDDB5B207}"/>
          </ac:cxnSpMkLst>
        </pc:cxnChg>
        <pc:cxnChg chg="add mod">
          <ac:chgData name="Eleanor Niland" userId="e474577c-69ca-4c95-8c71-742afc135a60" providerId="ADAL" clId="{4E103A99-C701-45AB-AA81-6F44581EB30E}" dt="2025-10-10T04:58:30.992" v="8542" actId="1035"/>
          <ac:cxnSpMkLst>
            <pc:docMk/>
            <pc:sldMk cId="3752825725" sldId="361"/>
            <ac:cxnSpMk id="38" creationId="{847187C0-6D38-86C7-EFA0-B53D55CDF582}"/>
          </ac:cxnSpMkLst>
        </pc:cxnChg>
        <pc:cxnChg chg="add mod ord">
          <ac:chgData name="Eleanor Niland" userId="e474577c-69ca-4c95-8c71-742afc135a60" providerId="ADAL" clId="{4E103A99-C701-45AB-AA81-6F44581EB30E}" dt="2025-10-07T22:40:56.267" v="8324" actId="171"/>
          <ac:cxnSpMkLst>
            <pc:docMk/>
            <pc:sldMk cId="3752825725" sldId="361"/>
            <ac:cxnSpMk id="41" creationId="{13367970-DC68-E26E-29E3-791C78A69920}"/>
          </ac:cxnSpMkLst>
        </pc:cxnChg>
      </pc:sldChg>
      <pc:sldChg chg="addSp delSp modSp new mod">
        <pc:chgData name="Eleanor Niland" userId="e474577c-69ca-4c95-8c71-742afc135a60" providerId="ADAL" clId="{4E103A99-C701-45AB-AA81-6F44581EB30E}" dt="2025-10-07T04:50:55.879" v="6638" actId="113"/>
        <pc:sldMkLst>
          <pc:docMk/>
          <pc:sldMk cId="3278723577" sldId="363"/>
        </pc:sldMkLst>
        <pc:spChg chg="mod">
          <ac:chgData name="Eleanor Niland" userId="e474577c-69ca-4c95-8c71-742afc135a60" providerId="ADAL" clId="{4E103A99-C701-45AB-AA81-6F44581EB30E}" dt="2025-10-07T04:49:29.283" v="6626" actId="948"/>
          <ac:spMkLst>
            <pc:docMk/>
            <pc:sldMk cId="3278723577" sldId="363"/>
            <ac:spMk id="2" creationId="{73FC2763-E144-307D-CCE8-CCE9C97919C6}"/>
          </ac:spMkLst>
        </pc:spChg>
        <pc:spChg chg="mod">
          <ac:chgData name="Eleanor Niland" userId="e474577c-69ca-4c95-8c71-742afc135a60" providerId="ADAL" clId="{4E103A99-C701-45AB-AA81-6F44581EB30E}" dt="2025-10-07T04:49:39.530" v="6627" actId="948"/>
          <ac:spMkLst>
            <pc:docMk/>
            <pc:sldMk cId="3278723577" sldId="363"/>
            <ac:spMk id="3" creationId="{9899D46C-12C2-B14D-3C2E-7FD983324A54}"/>
          </ac:spMkLst>
        </pc:spChg>
        <pc:spChg chg="mod">
          <ac:chgData name="Eleanor Niland" userId="e474577c-69ca-4c95-8c71-742afc135a60" providerId="ADAL" clId="{4E103A99-C701-45AB-AA81-6F44581EB30E}" dt="2025-10-07T04:50:11.454" v="6631" actId="20577"/>
          <ac:spMkLst>
            <pc:docMk/>
            <pc:sldMk cId="3278723577" sldId="363"/>
            <ac:spMk id="4" creationId="{94A82F57-EDC5-E039-6242-975D7971A586}"/>
          </ac:spMkLst>
        </pc:spChg>
        <pc:spChg chg="mod">
          <ac:chgData name="Eleanor Niland" userId="e474577c-69ca-4c95-8c71-742afc135a60" providerId="ADAL" clId="{4E103A99-C701-45AB-AA81-6F44581EB30E}" dt="2025-10-07T04:50:55.879" v="6638" actId="113"/>
          <ac:spMkLst>
            <pc:docMk/>
            <pc:sldMk cId="3278723577" sldId="363"/>
            <ac:spMk id="8" creationId="{7F28FD64-6FFF-78BE-1938-77AED48AC4A6}"/>
          </ac:spMkLst>
        </pc:spChg>
        <pc:picChg chg="add mod">
          <ac:chgData name="Eleanor Niland" userId="e474577c-69ca-4c95-8c71-742afc135a60" providerId="ADAL" clId="{4E103A99-C701-45AB-AA81-6F44581EB30E}" dt="2025-09-30T01:18:27.578" v="2659" actId="962"/>
          <ac:picMkLst>
            <pc:docMk/>
            <pc:sldMk cId="3278723577" sldId="363"/>
            <ac:picMk id="10" creationId="{DB644481-8FFD-09F5-85AE-574584CF8949}"/>
          </ac:picMkLst>
        </pc:picChg>
        <pc:picChg chg="add mod">
          <ac:chgData name="Eleanor Niland" userId="e474577c-69ca-4c95-8c71-742afc135a60" providerId="ADAL" clId="{4E103A99-C701-45AB-AA81-6F44581EB30E}" dt="2025-09-30T01:19:03.729" v="2661" actId="962"/>
          <ac:picMkLst>
            <pc:docMk/>
            <pc:sldMk cId="3278723577" sldId="363"/>
            <ac:picMk id="12" creationId="{932835AE-36C2-F871-D3FD-7E0F26DB2C62}"/>
          </ac:picMkLst>
        </pc:picChg>
        <pc:picChg chg="add mod">
          <ac:chgData name="Eleanor Niland" userId="e474577c-69ca-4c95-8c71-742afc135a60" providerId="ADAL" clId="{4E103A99-C701-45AB-AA81-6F44581EB30E}" dt="2025-09-30T01:19:13.024" v="2663" actId="962"/>
          <ac:picMkLst>
            <pc:docMk/>
            <pc:sldMk cId="3278723577" sldId="363"/>
            <ac:picMk id="14" creationId="{CC63F063-56CA-BB54-9ACA-7A241E554126}"/>
          </ac:picMkLst>
        </pc:picChg>
      </pc:sldChg>
      <pc:sldChg chg="modSp add mod ord">
        <pc:chgData name="Eleanor Niland" userId="e474577c-69ca-4c95-8c71-742afc135a60" providerId="ADAL" clId="{4E103A99-C701-45AB-AA81-6F44581EB30E}" dt="2025-09-30T03:50:04.631" v="4652" actId="1076"/>
        <pc:sldMkLst>
          <pc:docMk/>
          <pc:sldMk cId="3852106103" sldId="365"/>
        </pc:sldMkLst>
        <pc:spChg chg="mod">
          <ac:chgData name="Eleanor Niland" userId="e474577c-69ca-4c95-8c71-742afc135a60" providerId="ADAL" clId="{4E103A99-C701-45AB-AA81-6F44581EB30E}" dt="2025-09-30T02:28:18.890" v="4638" actId="20577"/>
          <ac:spMkLst>
            <pc:docMk/>
            <pc:sldMk cId="3852106103" sldId="365"/>
            <ac:spMk id="19" creationId="{2C7D16A8-8FBE-6CA7-6A9D-B8539FB2651C}"/>
          </ac:spMkLst>
        </pc:spChg>
        <pc:picChg chg="mod modCrop">
          <ac:chgData name="Eleanor Niland" userId="e474577c-69ca-4c95-8c71-742afc135a60" providerId="ADAL" clId="{4E103A99-C701-45AB-AA81-6F44581EB30E}" dt="2025-09-30T03:49:51.038" v="4650" actId="962"/>
          <ac:picMkLst>
            <pc:docMk/>
            <pc:sldMk cId="3852106103" sldId="365"/>
            <ac:picMk id="12" creationId="{EAC08567-9F59-5A09-8318-FFF8B4AE4823}"/>
          </ac:picMkLst>
        </pc:picChg>
        <pc:picChg chg="mod">
          <ac:chgData name="Eleanor Niland" userId="e474577c-69ca-4c95-8c71-742afc135a60" providerId="ADAL" clId="{4E103A99-C701-45AB-AA81-6F44581EB30E}" dt="2025-09-30T03:50:04.631" v="4652" actId="1076"/>
          <ac:picMkLst>
            <pc:docMk/>
            <pc:sldMk cId="3852106103" sldId="365"/>
            <ac:picMk id="17" creationId="{DE5186C4-E9F0-EE2C-4BB9-511B941329A6}"/>
          </ac:picMkLst>
        </pc:picChg>
      </pc:sldChg>
      <pc:sldChg chg="modSp new mod">
        <pc:chgData name="Eleanor Niland" userId="e474577c-69ca-4c95-8c71-742afc135a60" providerId="ADAL" clId="{4E103A99-C701-45AB-AA81-6F44581EB30E}" dt="2025-10-16T21:51:03.275" v="9267" actId="207"/>
        <pc:sldMkLst>
          <pc:docMk/>
          <pc:sldMk cId="698596791" sldId="367"/>
        </pc:sldMkLst>
        <pc:spChg chg="mod">
          <ac:chgData name="Eleanor Niland" userId="e474577c-69ca-4c95-8c71-742afc135a60" providerId="ADAL" clId="{4E103A99-C701-45AB-AA81-6F44581EB30E}" dt="2025-09-30T05:27:33.793" v="4770" actId="14100"/>
          <ac:spMkLst>
            <pc:docMk/>
            <pc:sldMk cId="698596791" sldId="367"/>
            <ac:spMk id="2" creationId="{5C4595C7-B042-C7EB-BB7A-2199A251F7B4}"/>
          </ac:spMkLst>
        </pc:spChg>
        <pc:spChg chg="mod">
          <ac:chgData name="Eleanor Niland" userId="e474577c-69ca-4c95-8c71-742afc135a60" providerId="ADAL" clId="{4E103A99-C701-45AB-AA81-6F44581EB30E}" dt="2025-10-16T21:51:03.275" v="9267" actId="207"/>
          <ac:spMkLst>
            <pc:docMk/>
            <pc:sldMk cId="698596791" sldId="367"/>
            <ac:spMk id="3" creationId="{074736D8-E21C-F754-5CD6-A8C316BE837D}"/>
          </ac:spMkLst>
        </pc:spChg>
      </pc:sldChg>
      <pc:sldChg chg="addSp delSp modSp new mod ord modCm chgLayout">
        <pc:chgData name="Eleanor Niland" userId="e474577c-69ca-4c95-8c71-742afc135a60" providerId="ADAL" clId="{4E103A99-C701-45AB-AA81-6F44581EB30E}" dt="2025-10-07T22:10:16.890" v="8062" actId="207"/>
        <pc:sldMkLst>
          <pc:docMk/>
          <pc:sldMk cId="3336415691" sldId="369"/>
        </pc:sldMkLst>
        <pc:spChg chg="mod ord">
          <ac:chgData name="Eleanor Niland" userId="e474577c-69ca-4c95-8c71-742afc135a60" providerId="ADAL" clId="{4E103A99-C701-45AB-AA81-6F44581EB30E}" dt="2025-10-07T21:46:32.731" v="7919" actId="700"/>
          <ac:spMkLst>
            <pc:docMk/>
            <pc:sldMk cId="3336415691" sldId="369"/>
            <ac:spMk id="2" creationId="{917E56A5-3EF0-3976-823A-66A91F0356B7}"/>
          </ac:spMkLst>
        </pc:spChg>
        <pc:spChg chg="mod ord">
          <ac:chgData name="Eleanor Niland" userId="e474577c-69ca-4c95-8c71-742afc135a60" providerId="ADAL" clId="{4E103A99-C701-45AB-AA81-6F44581EB30E}" dt="2025-10-07T21:46:32.731" v="7919" actId="700"/>
          <ac:spMkLst>
            <pc:docMk/>
            <pc:sldMk cId="3336415691" sldId="369"/>
            <ac:spMk id="3" creationId="{4BCACC28-56E0-016A-1428-7836215C60F5}"/>
          </ac:spMkLst>
        </pc:spChg>
        <pc:spChg chg="mod ord">
          <ac:chgData name="Eleanor Niland" userId="e474577c-69ca-4c95-8c71-742afc135a60" providerId="ADAL" clId="{4E103A99-C701-45AB-AA81-6F44581EB30E}" dt="2025-10-07T21:46:32.731" v="7919" actId="700"/>
          <ac:spMkLst>
            <pc:docMk/>
            <pc:sldMk cId="3336415691" sldId="369"/>
            <ac:spMk id="4" creationId="{3C5159AC-5F40-C5D7-D145-3FCA4F3E90B4}"/>
          </ac:spMkLst>
        </pc:spChg>
        <pc:spChg chg="add mod ord">
          <ac:chgData name="Eleanor Niland" userId="e474577c-69ca-4c95-8c71-742afc135a60" providerId="ADAL" clId="{4E103A99-C701-45AB-AA81-6F44581EB30E}" dt="2025-10-07T22:10:01.044" v="8061" actId="207"/>
          <ac:spMkLst>
            <pc:docMk/>
            <pc:sldMk cId="3336415691" sldId="369"/>
            <ac:spMk id="7" creationId="{B83A28C5-1B63-27B2-3DDD-725AB404FED9}"/>
          </ac:spMkLst>
        </pc:spChg>
        <pc:spChg chg="mod ord">
          <ac:chgData name="Eleanor Niland" userId="e474577c-69ca-4c95-8c71-742afc135a60" providerId="ADAL" clId="{4E103A99-C701-45AB-AA81-6F44581EB30E}" dt="2025-10-07T21:46:32.731" v="7919" actId="700"/>
          <ac:spMkLst>
            <pc:docMk/>
            <pc:sldMk cId="3336415691" sldId="369"/>
            <ac:spMk id="8" creationId="{3B4C4C75-635E-CAE6-B91B-DBEF5F007C97}"/>
          </ac:spMkLst>
        </pc:spChg>
        <pc:spChg chg="add mod ord">
          <ac:chgData name="Eleanor Niland" userId="e474577c-69ca-4c95-8c71-742afc135a60" providerId="ADAL" clId="{4E103A99-C701-45AB-AA81-6F44581EB30E}" dt="2025-10-07T22:10:16.890" v="8062" actId="207"/>
          <ac:spMkLst>
            <pc:docMk/>
            <pc:sldMk cId="3336415691" sldId="369"/>
            <ac:spMk id="9" creationId="{4614BF20-E1EB-904F-3D9E-88B7BBB8F1EE}"/>
          </ac:spMkLst>
        </pc:spChg>
        <pc:picChg chg="add mod ord">
          <ac:chgData name="Eleanor Niland" userId="e474577c-69ca-4c95-8c71-742afc135a60" providerId="ADAL" clId="{4E103A99-C701-45AB-AA81-6F44581EB30E}" dt="2025-10-07T21:46:32.731" v="7919" actId="700"/>
          <ac:picMkLst>
            <pc:docMk/>
            <pc:sldMk cId="3336415691" sldId="369"/>
            <ac:picMk id="12" creationId="{FDA568A4-688A-0431-060A-5F84FE69AD5F}"/>
          </ac:picMkLst>
        </pc:picChg>
        <pc:picChg chg="add del mod ord modCrop">
          <ac:chgData name="Eleanor Niland" userId="e474577c-69ca-4c95-8c71-742afc135a60" providerId="ADAL" clId="{4E103A99-C701-45AB-AA81-6F44581EB30E}" dt="2025-10-07T21:47:03.590" v="7924" actId="962"/>
          <ac:picMkLst>
            <pc:docMk/>
            <pc:sldMk cId="3336415691" sldId="369"/>
            <ac:picMk id="14" creationId="{BCFCAD86-065F-E5ED-5469-B1C6AB6B1654}"/>
          </ac:picMkLst>
        </pc:picChg>
        <pc:picChg chg="add mod ord modCrop">
          <ac:chgData name="Eleanor Niland" userId="e474577c-69ca-4c95-8c71-742afc135a60" providerId="ADAL" clId="{4E103A99-C701-45AB-AA81-6F44581EB30E}" dt="2025-10-07T21:46:32.731" v="7919" actId="700"/>
          <ac:picMkLst>
            <pc:docMk/>
            <pc:sldMk cId="3336415691" sldId="369"/>
            <ac:picMk id="16" creationId="{25F86018-3FCB-E141-9EED-984ECB853C27}"/>
          </ac:picMkLst>
        </pc:picChg>
        <pc:extLst>
          <p:ext xmlns:p="http://schemas.openxmlformats.org/presentationml/2006/main" uri="{D6D511B9-2390-475A-947B-AFAB55BFBCF1}">
            <pc226:cmChg xmlns:pc226="http://schemas.microsoft.com/office/powerpoint/2022/06/main/command" chg="mod">
              <pc226:chgData name="Eleanor Niland" userId="e474577c-69ca-4c95-8c71-742afc135a60" providerId="ADAL" clId="{4E103A99-C701-45AB-AA81-6F44581EB30E}" dt="2025-10-07T05:16:42.689" v="7090" actId="478"/>
              <pc2:cmMkLst xmlns:pc2="http://schemas.microsoft.com/office/powerpoint/2019/9/main/command">
                <pc:docMk/>
                <pc:sldMk cId="3336415691" sldId="369"/>
                <pc2:cmMk id="{776CDECD-99FA-46BC-8E88-7960A8435189}"/>
              </pc2:cmMkLst>
            </pc226:cmChg>
          </p:ext>
        </pc:extLst>
      </pc:sldChg>
      <pc:sldChg chg="modSp new mod">
        <pc:chgData name="Eleanor Niland" userId="e474577c-69ca-4c95-8c71-742afc135a60" providerId="ADAL" clId="{4E103A99-C701-45AB-AA81-6F44581EB30E}" dt="2025-10-10T05:05:40.397" v="8712" actId="20577"/>
        <pc:sldMkLst>
          <pc:docMk/>
          <pc:sldMk cId="1236052131" sldId="370"/>
        </pc:sldMkLst>
        <pc:spChg chg="mod">
          <ac:chgData name="Eleanor Niland" userId="e474577c-69ca-4c95-8c71-742afc135a60" providerId="ADAL" clId="{4E103A99-C701-45AB-AA81-6F44581EB30E}" dt="2025-09-30T06:13:19.529" v="5135" actId="207"/>
          <ac:spMkLst>
            <pc:docMk/>
            <pc:sldMk cId="1236052131" sldId="370"/>
            <ac:spMk id="2" creationId="{46815048-9EED-7379-49DA-265F19AADA44}"/>
          </ac:spMkLst>
        </pc:spChg>
        <pc:spChg chg="mod">
          <ac:chgData name="Eleanor Niland" userId="e474577c-69ca-4c95-8c71-742afc135a60" providerId="ADAL" clId="{4E103A99-C701-45AB-AA81-6F44581EB30E}" dt="2025-10-10T05:05:40.397" v="8712" actId="20577"/>
          <ac:spMkLst>
            <pc:docMk/>
            <pc:sldMk cId="1236052131" sldId="370"/>
            <ac:spMk id="3" creationId="{CD82D532-EF69-B38A-048B-3A70FF810803}"/>
          </ac:spMkLst>
        </pc:spChg>
      </pc:sldChg>
      <pc:sldChg chg="addSp delSp modSp new mod modClrScheme chgLayout">
        <pc:chgData name="Eleanor Niland" userId="e474577c-69ca-4c95-8c71-742afc135a60" providerId="ADAL" clId="{4E103A99-C701-45AB-AA81-6F44581EB30E}" dt="2025-10-07T21:34:33.123" v="7659" actId="962"/>
        <pc:sldMkLst>
          <pc:docMk/>
          <pc:sldMk cId="656314116" sldId="371"/>
        </pc:sldMkLst>
        <pc:spChg chg="add mod ord">
          <ac:chgData name="Eleanor Niland" userId="e474577c-69ca-4c95-8c71-742afc135a60" providerId="ADAL" clId="{4E103A99-C701-45AB-AA81-6F44581EB30E}" dt="2025-10-07T21:33:09.413" v="7654" actId="27636"/>
          <ac:spMkLst>
            <pc:docMk/>
            <pc:sldMk cId="656314116" sldId="371"/>
            <ac:spMk id="5" creationId="{35D8BF5A-571A-4ED0-0427-EE4A5E2F89B1}"/>
          </ac:spMkLst>
        </pc:spChg>
        <pc:picChg chg="add mod">
          <ac:chgData name="Eleanor Niland" userId="e474577c-69ca-4c95-8c71-742afc135a60" providerId="ADAL" clId="{4E103A99-C701-45AB-AA81-6F44581EB30E}" dt="2025-10-07T21:34:33.123" v="7659" actId="962"/>
          <ac:picMkLst>
            <pc:docMk/>
            <pc:sldMk cId="656314116" sldId="371"/>
            <ac:picMk id="9" creationId="{6C056EE1-2CFC-013B-1B5D-2682681054C5}"/>
          </ac:picMkLst>
        </pc:picChg>
      </pc:sldChg>
      <pc:sldChg chg="modSp add mod">
        <pc:chgData name="Eleanor Niland" userId="e474577c-69ca-4c95-8c71-742afc135a60" providerId="ADAL" clId="{4E103A99-C701-45AB-AA81-6F44581EB30E}" dt="2025-10-10T05:04:19.790" v="8707" actId="1035"/>
        <pc:sldMkLst>
          <pc:docMk/>
          <pc:sldMk cId="1342504829" sldId="372"/>
        </pc:sldMkLst>
        <pc:spChg chg="mod">
          <ac:chgData name="Eleanor Niland" userId="e474577c-69ca-4c95-8c71-742afc135a60" providerId="ADAL" clId="{4E103A99-C701-45AB-AA81-6F44581EB30E}" dt="2025-10-10T05:04:19.790" v="8707" actId="1035"/>
          <ac:spMkLst>
            <pc:docMk/>
            <pc:sldMk cId="1342504829" sldId="372"/>
            <ac:spMk id="2" creationId="{AC19940A-C8E0-32E1-8537-C586DA46BD2F}"/>
          </ac:spMkLst>
        </pc:spChg>
        <pc:spChg chg="mod">
          <ac:chgData name="Eleanor Niland" userId="e474577c-69ca-4c95-8c71-742afc135a60" providerId="ADAL" clId="{4E103A99-C701-45AB-AA81-6F44581EB30E}" dt="2025-10-10T05:04:19.790" v="8707" actId="1035"/>
          <ac:spMkLst>
            <pc:docMk/>
            <pc:sldMk cId="1342504829" sldId="372"/>
            <ac:spMk id="3" creationId="{837BEABF-B320-E303-0DDC-A21DCBC62471}"/>
          </ac:spMkLst>
        </pc:spChg>
        <pc:spChg chg="mod">
          <ac:chgData name="Eleanor Niland" userId="e474577c-69ca-4c95-8c71-742afc135a60" providerId="ADAL" clId="{4E103A99-C701-45AB-AA81-6F44581EB30E}" dt="2025-10-10T05:02:49.825" v="8658" actId="1037"/>
          <ac:spMkLst>
            <pc:docMk/>
            <pc:sldMk cId="1342504829" sldId="372"/>
            <ac:spMk id="4" creationId="{1DA7CC57-0EF1-8242-DCB9-BE6F5885E8BF}"/>
          </ac:spMkLst>
        </pc:spChg>
        <pc:spChg chg="mod">
          <ac:chgData name="Eleanor Niland" userId="e474577c-69ca-4c95-8c71-742afc135a60" providerId="ADAL" clId="{4E103A99-C701-45AB-AA81-6F44581EB30E}" dt="2025-10-10T05:02:49.825" v="8658" actId="1037"/>
          <ac:spMkLst>
            <pc:docMk/>
            <pc:sldMk cId="1342504829" sldId="372"/>
            <ac:spMk id="5" creationId="{C0EC674C-4071-7E22-001A-06FEFD61B456}"/>
          </ac:spMkLst>
        </pc:spChg>
      </pc:sldChg>
      <pc:sldMasterChg chg="addSldLayout modSldLayout sldLayoutOrd">
        <pc:chgData name="Eleanor Niland" userId="e474577c-69ca-4c95-8c71-742afc135a60" providerId="ADAL" clId="{4E103A99-C701-45AB-AA81-6F44581EB30E}" dt="2025-10-15T22:01:32.566" v="8930" actId="962"/>
        <pc:sldMasterMkLst>
          <pc:docMk/>
          <pc:sldMasterMk cId="1457699728" sldId="2147483648"/>
        </pc:sldMasterMkLst>
        <pc:sldLayoutChg chg="modSp mod">
          <pc:chgData name="Eleanor Niland" userId="e474577c-69ca-4c95-8c71-742afc135a60" providerId="ADAL" clId="{4E103A99-C701-45AB-AA81-6F44581EB30E}" dt="2025-10-15T21:58:16.292" v="8747" actId="962"/>
          <pc:sldLayoutMkLst>
            <pc:docMk/>
            <pc:sldMasterMk cId="1457699728" sldId="2147483648"/>
            <pc:sldLayoutMk cId="408205036" sldId="2147483649"/>
          </pc:sldLayoutMkLst>
          <pc:picChg chg="mod">
            <ac:chgData name="Eleanor Niland" userId="e474577c-69ca-4c95-8c71-742afc135a60" providerId="ADAL" clId="{4E103A99-C701-45AB-AA81-6F44581EB30E}" dt="2025-10-15T21:58:16.292" v="8747" actId="962"/>
            <ac:picMkLst>
              <pc:docMk/>
              <pc:sldMasterMk cId="1457699728" sldId="2147483648"/>
              <pc:sldLayoutMk cId="408205036" sldId="2147483649"/>
              <ac:picMk id="8" creationId="{2CE6BF64-2C1F-0865-5268-4C1FCDB478DB}"/>
            </ac:picMkLst>
          </pc:picChg>
        </pc:sldLayoutChg>
        <pc:sldLayoutChg chg="modSp mod">
          <pc:chgData name="Eleanor Niland" userId="e474577c-69ca-4c95-8c71-742afc135a60" providerId="ADAL" clId="{4E103A99-C701-45AB-AA81-6F44581EB30E}" dt="2025-09-30T01:21:39.241" v="2873" actId="962"/>
          <pc:sldLayoutMkLst>
            <pc:docMk/>
            <pc:sldMasterMk cId="1457699728" sldId="2147483648"/>
            <pc:sldLayoutMk cId="604267065" sldId="2147483661"/>
          </pc:sldLayoutMkLst>
          <pc:picChg chg="mod">
            <ac:chgData name="Eleanor Niland" userId="e474577c-69ca-4c95-8c71-742afc135a60" providerId="ADAL" clId="{4E103A99-C701-45AB-AA81-6F44581EB30E}" dt="2025-09-30T01:21:39.241" v="2873" actId="962"/>
            <ac:picMkLst>
              <pc:docMk/>
              <pc:sldMasterMk cId="1457699728" sldId="2147483648"/>
              <pc:sldLayoutMk cId="604267065" sldId="2147483661"/>
              <ac:picMk id="6" creationId="{7D1AFCCC-9310-857B-BC43-F142D6BDD663}"/>
            </ac:picMkLst>
          </pc:picChg>
        </pc:sldLayoutChg>
        <pc:sldLayoutChg chg="modSp mod">
          <pc:chgData name="Eleanor Niland" userId="e474577c-69ca-4c95-8c71-742afc135a60" providerId="ADAL" clId="{4E103A99-C701-45AB-AA81-6F44581EB30E}" dt="2025-09-30T01:21:28.429" v="2871" actId="962"/>
          <pc:sldLayoutMkLst>
            <pc:docMk/>
            <pc:sldMasterMk cId="1457699728" sldId="2147483648"/>
            <pc:sldLayoutMk cId="1550008012" sldId="2147483663"/>
          </pc:sldLayoutMkLst>
          <pc:picChg chg="mod">
            <ac:chgData name="Eleanor Niland" userId="e474577c-69ca-4c95-8c71-742afc135a60" providerId="ADAL" clId="{4E103A99-C701-45AB-AA81-6F44581EB30E}" dt="2025-09-30T01:21:28.429" v="2871" actId="962"/>
            <ac:picMkLst>
              <pc:docMk/>
              <pc:sldMasterMk cId="1457699728" sldId="2147483648"/>
              <pc:sldLayoutMk cId="1550008012" sldId="2147483663"/>
              <ac:picMk id="3" creationId="{E94591A1-E34B-3C42-074D-D166BB142AB0}"/>
            </ac:picMkLst>
          </pc:picChg>
        </pc:sldLayoutChg>
        <pc:sldLayoutChg chg="modSp mod">
          <pc:chgData name="Eleanor Niland" userId="e474577c-69ca-4c95-8c71-742afc135a60" providerId="ADAL" clId="{4E103A99-C701-45AB-AA81-6F44581EB30E}" dt="2025-09-30T01:21:48.275" v="2875" actId="962"/>
          <pc:sldLayoutMkLst>
            <pc:docMk/>
            <pc:sldMasterMk cId="1457699728" sldId="2147483648"/>
            <pc:sldLayoutMk cId="4222527575" sldId="2147483666"/>
          </pc:sldLayoutMkLst>
          <pc:picChg chg="mod">
            <ac:chgData name="Eleanor Niland" userId="e474577c-69ca-4c95-8c71-742afc135a60" providerId="ADAL" clId="{4E103A99-C701-45AB-AA81-6F44581EB30E}" dt="2025-09-30T01:21:48.275" v="2875" actId="962"/>
            <ac:picMkLst>
              <pc:docMk/>
              <pc:sldMasterMk cId="1457699728" sldId="2147483648"/>
              <pc:sldLayoutMk cId="4222527575" sldId="2147483666"/>
              <ac:picMk id="5" creationId="{73196389-79B4-017C-DBBF-667F7270B35D}"/>
            </ac:picMkLst>
          </pc:picChg>
        </pc:sldLayoutChg>
        <pc:sldLayoutChg chg="modSp mod">
          <pc:chgData name="Eleanor Niland" userId="e474577c-69ca-4c95-8c71-742afc135a60" providerId="ADAL" clId="{4E103A99-C701-45AB-AA81-6F44581EB30E}" dt="2025-09-30T01:22:12.140" v="2877" actId="962"/>
          <pc:sldLayoutMkLst>
            <pc:docMk/>
            <pc:sldMasterMk cId="1457699728" sldId="2147483648"/>
            <pc:sldLayoutMk cId="2063259471" sldId="2147483669"/>
          </pc:sldLayoutMkLst>
          <pc:picChg chg="mod">
            <ac:chgData name="Eleanor Niland" userId="e474577c-69ca-4c95-8c71-742afc135a60" providerId="ADAL" clId="{4E103A99-C701-45AB-AA81-6F44581EB30E}" dt="2025-09-30T01:22:12.140" v="2877" actId="962"/>
            <ac:picMkLst>
              <pc:docMk/>
              <pc:sldMasterMk cId="1457699728" sldId="2147483648"/>
              <pc:sldLayoutMk cId="2063259471" sldId="2147483669"/>
              <ac:picMk id="5" creationId="{73196389-79B4-017C-DBBF-667F7270B35D}"/>
            </ac:picMkLst>
          </pc:picChg>
        </pc:sldLayoutChg>
        <pc:sldLayoutChg chg="addSp modSp add mod modTransition">
          <pc:chgData name="Eleanor Niland" userId="e474577c-69ca-4c95-8c71-742afc135a60" providerId="ADAL" clId="{4E103A99-C701-45AB-AA81-6F44581EB30E}" dt="2025-09-23T03:12:44.432" v="182" actId="1076"/>
          <pc:sldLayoutMkLst>
            <pc:docMk/>
            <pc:sldMasterMk cId="1457699728" sldId="2147483648"/>
            <pc:sldLayoutMk cId="2097109817" sldId="2147483679"/>
          </pc:sldLayoutMkLst>
          <pc:picChg chg="add mod">
            <ac:chgData name="Eleanor Niland" userId="e474577c-69ca-4c95-8c71-742afc135a60" providerId="ADAL" clId="{4E103A99-C701-45AB-AA81-6F44581EB30E}" dt="2025-09-23T03:12:44.432" v="182" actId="1076"/>
            <ac:picMkLst>
              <pc:docMk/>
              <pc:sldMasterMk cId="1457699728" sldId="2147483648"/>
              <pc:sldLayoutMk cId="2097109817" sldId="2147483679"/>
              <ac:picMk id="4" creationId="{82BDE7FC-78D3-55F0-4AD1-12E04422B387}"/>
            </ac:picMkLst>
          </pc:picChg>
        </pc:sldLayoutChg>
        <pc:sldLayoutChg chg="addSp delSp modSp add mod modTransition setBg">
          <pc:chgData name="Eleanor Niland" userId="e474577c-69ca-4c95-8c71-742afc135a60" providerId="ADAL" clId="{4E103A99-C701-45AB-AA81-6F44581EB30E}" dt="2025-10-15T22:01:32.566" v="8930" actId="962"/>
          <pc:sldLayoutMkLst>
            <pc:docMk/>
            <pc:sldMasterMk cId="1457699728" sldId="2147483648"/>
            <pc:sldLayoutMk cId="722060435" sldId="2147483680"/>
          </pc:sldLayoutMkLst>
          <pc:spChg chg="mod">
            <ac:chgData name="Eleanor Niland" userId="e474577c-69ca-4c95-8c71-742afc135a60" providerId="ADAL" clId="{4E103A99-C701-45AB-AA81-6F44581EB30E}" dt="2025-09-30T04:59:46.092" v="4740" actId="1076"/>
            <ac:spMkLst>
              <pc:docMk/>
              <pc:sldMasterMk cId="1457699728" sldId="2147483648"/>
              <pc:sldLayoutMk cId="722060435" sldId="2147483680"/>
              <ac:spMk id="2" creationId="{926478E2-C9CA-2BE5-5850-3E7C386CAA25}"/>
            </ac:spMkLst>
          </pc:spChg>
          <pc:spChg chg="mod">
            <ac:chgData name="Eleanor Niland" userId="e474577c-69ca-4c95-8c71-742afc135a60" providerId="ADAL" clId="{4E103A99-C701-45AB-AA81-6F44581EB30E}" dt="2025-09-30T04:59:46.092" v="4740" actId="1076"/>
            <ac:spMkLst>
              <pc:docMk/>
              <pc:sldMasterMk cId="1457699728" sldId="2147483648"/>
              <pc:sldLayoutMk cId="722060435" sldId="2147483680"/>
              <ac:spMk id="4" creationId="{51079CE7-5758-F328-BA09-0B23671F0EB1}"/>
            </ac:spMkLst>
          </pc:spChg>
          <pc:spChg chg="mod">
            <ac:chgData name="Eleanor Niland" userId="e474577c-69ca-4c95-8c71-742afc135a60" providerId="ADAL" clId="{4E103A99-C701-45AB-AA81-6F44581EB30E}" dt="2025-09-30T04:59:46.092" v="4740" actId="1076"/>
            <ac:spMkLst>
              <pc:docMk/>
              <pc:sldMasterMk cId="1457699728" sldId="2147483648"/>
              <pc:sldLayoutMk cId="722060435" sldId="2147483680"/>
              <ac:spMk id="13" creationId="{B3634658-66EB-F1C5-85B4-0E489E1B3586}"/>
            </ac:spMkLst>
          </pc:spChg>
          <pc:picChg chg="add mod ord">
            <ac:chgData name="Eleanor Niland" userId="e474577c-69ca-4c95-8c71-742afc135a60" providerId="ADAL" clId="{4E103A99-C701-45AB-AA81-6F44581EB30E}" dt="2025-10-15T22:01:32.566" v="8930" actId="962"/>
            <ac:picMkLst>
              <pc:docMk/>
              <pc:sldMasterMk cId="1457699728" sldId="2147483648"/>
              <pc:sldLayoutMk cId="722060435" sldId="2147483680"/>
              <ac:picMk id="5" creationId="{6F54478E-75B9-892A-579E-5A535F741D25}"/>
            </ac:picMkLst>
          </pc:picChg>
        </pc:sldLayoutChg>
      </pc:sldMasterChg>
    </pc:docChg>
  </pc:docChgLst>
  <pc:docChgLst>
    <pc:chgData name="Tim Lam" userId="S::tim.lam@caritas.org.au::50ad375a-c4a0-4ecc-a31f-75e03868e30d" providerId="AD" clId="Web-{A57ABAB0-3C4D-128C-DB63-F71F6E3985A7}"/>
    <pc:docChg chg="mod sldOrd">
      <pc:chgData name="Tim Lam" userId="S::tim.lam@caritas.org.au::50ad375a-c4a0-4ecc-a31f-75e03868e30d" providerId="AD" clId="Web-{A57ABAB0-3C4D-128C-DB63-F71F6E3985A7}" dt="2025-10-13T05:24:41.229" v="1"/>
      <pc:docMkLst>
        <pc:docMk/>
      </pc:docMkLst>
      <pc:sldChg chg="ord">
        <pc:chgData name="Tim Lam" userId="S::tim.lam@caritas.org.au::50ad375a-c4a0-4ecc-a31f-75e03868e30d" providerId="AD" clId="Web-{A57ABAB0-3C4D-128C-DB63-F71F6E3985A7}" dt="2025-10-13T05:18:06.395" v="0"/>
        <pc:sldMkLst>
          <pc:docMk/>
          <pc:sldMk cId="1830126619" sldId="360"/>
        </pc:sldMkLst>
      </pc:sldChg>
    </pc:docChg>
  </pc:docChgLst>
  <pc:docChgLst>
    <pc:chgData name="Eleanor Niland" userId="S::eleanor.niland@caritas.org.au::e474577c-69ca-4c95-8c71-742afc135a60" providerId="AD" clId="Web-{36D4223C-12D7-8C28-AE46-824FFE8FFDB4}"/>
    <pc:docChg chg="modSld">
      <pc:chgData name="Eleanor Niland" userId="S::eleanor.niland@caritas.org.au::e474577c-69ca-4c95-8c71-742afc135a60" providerId="AD" clId="Web-{36D4223C-12D7-8C28-AE46-824FFE8FFDB4}" dt="2025-10-13T21:36:18.258" v="10" actId="14100"/>
      <pc:docMkLst>
        <pc:docMk/>
      </pc:docMkLst>
      <pc:sldChg chg="modSp">
        <pc:chgData name="Eleanor Niland" userId="S::eleanor.niland@caritas.org.au::e474577c-69ca-4c95-8c71-742afc135a60" providerId="AD" clId="Web-{36D4223C-12D7-8C28-AE46-824FFE8FFDB4}" dt="2025-10-13T21:36:18.258" v="10" actId="14100"/>
        <pc:sldMkLst>
          <pc:docMk/>
          <pc:sldMk cId="163012520" sldId="268"/>
        </pc:sldMkLst>
        <pc:spChg chg="mod">
          <ac:chgData name="Eleanor Niland" userId="S::eleanor.niland@caritas.org.au::e474577c-69ca-4c95-8c71-742afc135a60" providerId="AD" clId="Web-{36D4223C-12D7-8C28-AE46-824FFE8FFDB4}" dt="2025-10-13T21:36:18.258" v="10" actId="14100"/>
          <ac:spMkLst>
            <pc:docMk/>
            <pc:sldMk cId="163012520" sldId="268"/>
            <ac:spMk id="2" creationId="{28200AA4-A969-9DD9-F1E2-ED23DD954110}"/>
          </ac:spMkLst>
        </pc:spChg>
      </pc:sldChg>
    </pc:docChg>
  </pc:docChgLst>
  <pc:docChgLst>
    <pc:chgData name="Nicole Dobrohotoff" userId="2dc4cf58-dc7e-422a-950b-38460c74cb76" providerId="ADAL" clId="{BA843B07-6241-4FA2-AB84-B85F9CBE47EB}"/>
    <pc:docChg chg="custSel modMainMaster">
      <pc:chgData name="Nicole Dobrohotoff" userId="2dc4cf58-dc7e-422a-950b-38460c74cb76" providerId="ADAL" clId="{BA843B07-6241-4FA2-AB84-B85F9CBE47EB}" dt="2025-09-16T00:43:46.140" v="22" actId="478"/>
      <pc:docMkLst>
        <pc:docMk/>
      </pc:docMkLst>
      <pc:sldMasterChg chg="modSldLayout">
        <pc:chgData name="Nicole Dobrohotoff" userId="2dc4cf58-dc7e-422a-950b-38460c74cb76" providerId="ADAL" clId="{BA843B07-6241-4FA2-AB84-B85F9CBE47EB}" dt="2025-09-16T00:43:46.140" v="22" actId="478"/>
        <pc:sldMasterMkLst>
          <pc:docMk/>
          <pc:sldMasterMk cId="1457699728" sldId="2147483648"/>
        </pc:sldMasterMkLst>
        <pc:sldLayoutChg chg="modSp">
          <pc:chgData name="Nicole Dobrohotoff" userId="2dc4cf58-dc7e-422a-950b-38460c74cb76" providerId="ADAL" clId="{BA843B07-6241-4FA2-AB84-B85F9CBE47EB}" dt="2025-09-16T00:42:03.786" v="0" actId="14826"/>
          <pc:sldLayoutMkLst>
            <pc:docMk/>
            <pc:sldMasterMk cId="1457699728" sldId="2147483648"/>
            <pc:sldLayoutMk cId="419989471" sldId="2147483650"/>
          </pc:sldLayoutMkLst>
          <pc:spChg chg="mod">
            <ac:chgData name="Nicole Dobrohotoff" userId="2dc4cf58-dc7e-422a-950b-38460c74cb76" providerId="ADAL" clId="{BA843B07-6241-4FA2-AB84-B85F9CBE47EB}" dt="2025-09-16T00:42:03.786" v="0" actId="14826"/>
            <ac:spMkLst>
              <pc:docMk/>
              <pc:sldMasterMk cId="1457699728" sldId="2147483648"/>
              <pc:sldLayoutMk cId="419989471" sldId="2147483650"/>
              <ac:spMk id="10" creationId="{2A960226-D46D-79B2-C853-4E795B28350A}"/>
            </ac:spMkLst>
          </pc:spChg>
          <pc:grpChg chg="mod">
            <ac:chgData name="Nicole Dobrohotoff" userId="2dc4cf58-dc7e-422a-950b-38460c74cb76" providerId="ADAL" clId="{BA843B07-6241-4FA2-AB84-B85F9CBE47EB}" dt="2025-09-16T00:42:03.786" v="0" actId="14826"/>
            <ac:grpSpMkLst>
              <pc:docMk/>
              <pc:sldMasterMk cId="1457699728" sldId="2147483648"/>
              <pc:sldLayoutMk cId="419989471" sldId="2147483650"/>
              <ac:grpSpMk id="7" creationId="{BD02E299-1098-504F-67DF-451E9330A8C6}"/>
            </ac:grpSpMkLst>
          </pc:grpChg>
          <pc:picChg chg="mod">
            <ac:chgData name="Nicole Dobrohotoff" userId="2dc4cf58-dc7e-422a-950b-38460c74cb76" providerId="ADAL" clId="{BA843B07-6241-4FA2-AB84-B85F9CBE47EB}" dt="2025-09-16T00:42:03.786" v="0" actId="14826"/>
            <ac:picMkLst>
              <pc:docMk/>
              <pc:sldMasterMk cId="1457699728" sldId="2147483648"/>
              <pc:sldLayoutMk cId="419989471" sldId="2147483650"/>
              <ac:picMk id="8" creationId="{7D70124F-AA27-4453-3DC9-F5435F0EF775}"/>
            </ac:picMkLst>
          </pc:picChg>
        </pc:sldLayoutChg>
        <pc:sldLayoutChg chg="addSp delSp modSp mod">
          <pc:chgData name="Nicole Dobrohotoff" userId="2dc4cf58-dc7e-422a-950b-38460c74cb76" providerId="ADAL" clId="{BA843B07-6241-4FA2-AB84-B85F9CBE47EB}" dt="2025-09-16T00:43:46.140" v="22" actId="478"/>
          <pc:sldLayoutMkLst>
            <pc:docMk/>
            <pc:sldMasterMk cId="1457699728" sldId="2147483648"/>
            <pc:sldLayoutMk cId="1862242525" sldId="2147483658"/>
          </pc:sldLayoutMkLst>
          <pc:spChg chg="mod">
            <ac:chgData name="Nicole Dobrohotoff" userId="2dc4cf58-dc7e-422a-950b-38460c74cb76" providerId="ADAL" clId="{BA843B07-6241-4FA2-AB84-B85F9CBE47EB}" dt="2025-09-16T00:43:06.765" v="13" actId="14826"/>
            <ac:spMkLst>
              <pc:docMk/>
              <pc:sldMasterMk cId="1457699728" sldId="2147483648"/>
              <pc:sldLayoutMk cId="1862242525" sldId="2147483658"/>
              <ac:spMk id="13" creationId="{B6EBEE4B-C28E-065B-9883-2E1A4F472FF7}"/>
            </ac:spMkLst>
          </pc:spChg>
          <pc:spChg chg="mod">
            <ac:chgData name="Nicole Dobrohotoff" userId="2dc4cf58-dc7e-422a-950b-38460c74cb76" providerId="ADAL" clId="{BA843B07-6241-4FA2-AB84-B85F9CBE47EB}" dt="2025-09-16T00:42:57.699" v="12" actId="14826"/>
            <ac:spMkLst>
              <pc:docMk/>
              <pc:sldMasterMk cId="1457699728" sldId="2147483648"/>
              <pc:sldLayoutMk cId="1862242525" sldId="2147483658"/>
              <ac:spMk id="14" creationId="{77C4D71D-F117-B056-6F98-5B6DDA95A495}"/>
            </ac:spMkLst>
          </pc:spChg>
          <pc:spChg chg="mod">
            <ac:chgData name="Nicole Dobrohotoff" userId="2dc4cf58-dc7e-422a-950b-38460c74cb76" providerId="ADAL" clId="{BA843B07-6241-4FA2-AB84-B85F9CBE47EB}" dt="2025-09-16T00:42:50.168" v="11" actId="14826"/>
            <ac:spMkLst>
              <pc:docMk/>
              <pc:sldMasterMk cId="1457699728" sldId="2147483648"/>
              <pc:sldLayoutMk cId="1862242525" sldId="2147483658"/>
              <ac:spMk id="15" creationId="{0AC865E0-2C6B-8B1E-DA70-FA5EA62138B7}"/>
            </ac:spMkLst>
          </pc:spChg>
          <pc:grpChg chg="mod">
            <ac:chgData name="Nicole Dobrohotoff" userId="2dc4cf58-dc7e-422a-950b-38460c74cb76" providerId="ADAL" clId="{BA843B07-6241-4FA2-AB84-B85F9CBE47EB}" dt="2025-09-16T00:42:50.168" v="11" actId="14826"/>
            <ac:grpSpMkLst>
              <pc:docMk/>
              <pc:sldMasterMk cId="1457699728" sldId="2147483648"/>
              <pc:sldLayoutMk cId="1862242525" sldId="2147483658"/>
              <ac:grpSpMk id="22" creationId="{4B4E30A0-AD68-7DAB-B22F-61F75471D01F}"/>
            </ac:grpSpMkLst>
          </pc:grpChg>
          <pc:grpChg chg="mod">
            <ac:chgData name="Nicole Dobrohotoff" userId="2dc4cf58-dc7e-422a-950b-38460c74cb76" providerId="ADAL" clId="{BA843B07-6241-4FA2-AB84-B85F9CBE47EB}" dt="2025-09-16T00:42:57.699" v="12" actId="14826"/>
            <ac:grpSpMkLst>
              <pc:docMk/>
              <pc:sldMasterMk cId="1457699728" sldId="2147483648"/>
              <pc:sldLayoutMk cId="1862242525" sldId="2147483658"/>
              <ac:grpSpMk id="23" creationId="{1DF06A23-BA04-ED27-5F76-C13560F6F06C}"/>
            </ac:grpSpMkLst>
          </pc:grpChg>
          <pc:grpChg chg="mod">
            <ac:chgData name="Nicole Dobrohotoff" userId="2dc4cf58-dc7e-422a-950b-38460c74cb76" providerId="ADAL" clId="{BA843B07-6241-4FA2-AB84-B85F9CBE47EB}" dt="2025-09-16T00:43:06.765" v="13" actId="14826"/>
            <ac:grpSpMkLst>
              <pc:docMk/>
              <pc:sldMasterMk cId="1457699728" sldId="2147483648"/>
              <pc:sldLayoutMk cId="1862242525" sldId="2147483658"/>
              <ac:grpSpMk id="24" creationId="{522A6A42-375F-A7C4-31F3-ABB578331660}"/>
            </ac:grpSpMkLst>
          </pc:grpChg>
          <pc:picChg chg="add mod ord">
            <ac:chgData name="Nicole Dobrohotoff" userId="2dc4cf58-dc7e-422a-950b-38460c74cb76" providerId="ADAL" clId="{BA843B07-6241-4FA2-AB84-B85F9CBE47EB}" dt="2025-09-16T00:43:43.080" v="21" actId="167"/>
            <ac:picMkLst>
              <pc:docMk/>
              <pc:sldMasterMk cId="1457699728" sldId="2147483648"/>
              <pc:sldLayoutMk cId="1862242525" sldId="2147483658"/>
              <ac:picMk id="3" creationId="{C9A6AB83-B2DD-7C33-AD78-8306F8037456}"/>
            </ac:picMkLst>
          </pc:picChg>
          <pc:picChg chg="mod">
            <ac:chgData name="Nicole Dobrohotoff" userId="2dc4cf58-dc7e-422a-950b-38460c74cb76" providerId="ADAL" clId="{BA843B07-6241-4FA2-AB84-B85F9CBE47EB}" dt="2025-09-16T00:42:57.699" v="12" actId="14826"/>
            <ac:picMkLst>
              <pc:docMk/>
              <pc:sldMasterMk cId="1457699728" sldId="2147483648"/>
              <pc:sldLayoutMk cId="1862242525" sldId="2147483658"/>
              <ac:picMk id="9" creationId="{CC3AD756-EAB7-BAC1-EE4C-165F1C6DF56E}"/>
            </ac:picMkLst>
          </pc:picChg>
          <pc:picChg chg="mod">
            <ac:chgData name="Nicole Dobrohotoff" userId="2dc4cf58-dc7e-422a-950b-38460c74cb76" providerId="ADAL" clId="{BA843B07-6241-4FA2-AB84-B85F9CBE47EB}" dt="2025-09-16T00:42:50.168" v="11" actId="14826"/>
            <ac:picMkLst>
              <pc:docMk/>
              <pc:sldMasterMk cId="1457699728" sldId="2147483648"/>
              <pc:sldLayoutMk cId="1862242525" sldId="2147483658"/>
              <ac:picMk id="10" creationId="{A7F58571-CCD4-6A96-0689-EA422B18F82D}"/>
            </ac:picMkLst>
          </pc:picChg>
          <pc:picChg chg="mod">
            <ac:chgData name="Nicole Dobrohotoff" userId="2dc4cf58-dc7e-422a-950b-38460c74cb76" providerId="ADAL" clId="{BA843B07-6241-4FA2-AB84-B85F9CBE47EB}" dt="2025-09-16T00:43:06.765" v="13" actId="14826"/>
            <ac:picMkLst>
              <pc:docMk/>
              <pc:sldMasterMk cId="1457699728" sldId="2147483648"/>
              <pc:sldLayoutMk cId="1862242525" sldId="2147483658"/>
              <ac:picMk id="11" creationId="{16345CF4-02D0-F82A-3069-8CE5A30EC174}"/>
            </ac:picMkLst>
          </pc:picChg>
        </pc:sldLayoutChg>
        <pc:sldLayoutChg chg="addSp delSp modSp mod">
          <pc:chgData name="Nicole Dobrohotoff" userId="2dc4cf58-dc7e-422a-950b-38460c74cb76" providerId="ADAL" clId="{BA843B07-6241-4FA2-AB84-B85F9CBE47EB}" dt="2025-09-16T00:42:22.418" v="4"/>
          <pc:sldLayoutMkLst>
            <pc:docMk/>
            <pc:sldMasterMk cId="1457699728" sldId="2147483648"/>
            <pc:sldLayoutMk cId="4176331502" sldId="2147483662"/>
          </pc:sldLayoutMkLst>
          <pc:spChg chg="mod">
            <ac:chgData name="Nicole Dobrohotoff" userId="2dc4cf58-dc7e-422a-950b-38460c74cb76" providerId="ADAL" clId="{BA843B07-6241-4FA2-AB84-B85F9CBE47EB}" dt="2025-09-16T00:42:22.418" v="4"/>
            <ac:spMkLst>
              <pc:docMk/>
              <pc:sldMasterMk cId="1457699728" sldId="2147483648"/>
              <pc:sldLayoutMk cId="4176331502" sldId="2147483662"/>
              <ac:spMk id="10" creationId="{7A70C2BA-461F-E436-BC74-DD409332AA08}"/>
            </ac:spMkLst>
          </pc:spChg>
          <pc:grpChg chg="add mod">
            <ac:chgData name="Nicole Dobrohotoff" userId="2dc4cf58-dc7e-422a-950b-38460c74cb76" providerId="ADAL" clId="{BA843B07-6241-4FA2-AB84-B85F9CBE47EB}" dt="2025-09-16T00:42:22.418" v="4"/>
            <ac:grpSpMkLst>
              <pc:docMk/>
              <pc:sldMasterMk cId="1457699728" sldId="2147483648"/>
              <pc:sldLayoutMk cId="4176331502" sldId="2147483662"/>
              <ac:grpSpMk id="4" creationId="{072A2BC4-4C9A-CA11-73DD-D9D7A7260AFC}"/>
            </ac:grpSpMkLst>
          </pc:grpChg>
          <pc:picChg chg="mod">
            <ac:chgData name="Nicole Dobrohotoff" userId="2dc4cf58-dc7e-422a-950b-38460c74cb76" providerId="ADAL" clId="{BA843B07-6241-4FA2-AB84-B85F9CBE47EB}" dt="2025-09-16T00:42:22.418" v="4"/>
            <ac:picMkLst>
              <pc:docMk/>
              <pc:sldMasterMk cId="1457699728" sldId="2147483648"/>
              <pc:sldLayoutMk cId="4176331502" sldId="2147483662"/>
              <ac:picMk id="8" creationId="{127F5EDF-4A13-85D0-FAFE-1ABB178862DC}"/>
            </ac:picMkLst>
          </pc:picChg>
        </pc:sldLayoutChg>
        <pc:sldLayoutChg chg="addSp delSp modSp mod">
          <pc:chgData name="Nicole Dobrohotoff" userId="2dc4cf58-dc7e-422a-950b-38460c74cb76" providerId="ADAL" clId="{BA843B07-6241-4FA2-AB84-B85F9CBE47EB}" dt="2025-09-16T00:42:27.039" v="6"/>
          <pc:sldLayoutMkLst>
            <pc:docMk/>
            <pc:sldMasterMk cId="1457699728" sldId="2147483648"/>
            <pc:sldLayoutMk cId="3664778958" sldId="2147483665"/>
          </pc:sldLayoutMkLst>
          <pc:spChg chg="mod">
            <ac:chgData name="Nicole Dobrohotoff" userId="2dc4cf58-dc7e-422a-950b-38460c74cb76" providerId="ADAL" clId="{BA843B07-6241-4FA2-AB84-B85F9CBE47EB}" dt="2025-09-16T00:42:27.039" v="6"/>
            <ac:spMkLst>
              <pc:docMk/>
              <pc:sldMasterMk cId="1457699728" sldId="2147483648"/>
              <pc:sldLayoutMk cId="3664778958" sldId="2147483665"/>
              <ac:spMk id="10" creationId="{7C3B956F-60A8-6291-9CF5-4312C20F31F2}"/>
            </ac:spMkLst>
          </pc:spChg>
          <pc:grpChg chg="add mod">
            <ac:chgData name="Nicole Dobrohotoff" userId="2dc4cf58-dc7e-422a-950b-38460c74cb76" providerId="ADAL" clId="{BA843B07-6241-4FA2-AB84-B85F9CBE47EB}" dt="2025-09-16T00:42:27.039" v="6"/>
            <ac:grpSpMkLst>
              <pc:docMk/>
              <pc:sldMasterMk cId="1457699728" sldId="2147483648"/>
              <pc:sldLayoutMk cId="3664778958" sldId="2147483665"/>
              <ac:grpSpMk id="4" creationId="{26A15FE5-7F17-066B-3C78-955D157ADF3F}"/>
            </ac:grpSpMkLst>
          </pc:grpChg>
          <pc:picChg chg="mod">
            <ac:chgData name="Nicole Dobrohotoff" userId="2dc4cf58-dc7e-422a-950b-38460c74cb76" providerId="ADAL" clId="{BA843B07-6241-4FA2-AB84-B85F9CBE47EB}" dt="2025-09-16T00:42:27.039" v="6"/>
            <ac:picMkLst>
              <pc:docMk/>
              <pc:sldMasterMk cId="1457699728" sldId="2147483648"/>
              <pc:sldLayoutMk cId="3664778958" sldId="2147483665"/>
              <ac:picMk id="8" creationId="{6687C5B5-D757-D21B-9B7C-B709864B1C18}"/>
            </ac:picMkLst>
          </pc:picChg>
        </pc:sldLayoutChg>
        <pc:sldLayoutChg chg="addSp delSp modSp mod">
          <pc:chgData name="Nicole Dobrohotoff" userId="2dc4cf58-dc7e-422a-950b-38460c74cb76" providerId="ADAL" clId="{BA843B07-6241-4FA2-AB84-B85F9CBE47EB}" dt="2025-09-16T00:42:32.610" v="8"/>
          <pc:sldLayoutMkLst>
            <pc:docMk/>
            <pc:sldMasterMk cId="1457699728" sldId="2147483648"/>
            <pc:sldLayoutMk cId="3723292294" sldId="2147483668"/>
          </pc:sldLayoutMkLst>
          <pc:spChg chg="mod">
            <ac:chgData name="Nicole Dobrohotoff" userId="2dc4cf58-dc7e-422a-950b-38460c74cb76" providerId="ADAL" clId="{BA843B07-6241-4FA2-AB84-B85F9CBE47EB}" dt="2025-09-16T00:42:32.610" v="8"/>
            <ac:spMkLst>
              <pc:docMk/>
              <pc:sldMasterMk cId="1457699728" sldId="2147483648"/>
              <pc:sldLayoutMk cId="3723292294" sldId="2147483668"/>
              <ac:spMk id="10" creationId="{66213888-6092-5CBD-D464-7A1E3E245C36}"/>
            </ac:spMkLst>
          </pc:spChg>
          <pc:grpChg chg="add mod">
            <ac:chgData name="Nicole Dobrohotoff" userId="2dc4cf58-dc7e-422a-950b-38460c74cb76" providerId="ADAL" clId="{BA843B07-6241-4FA2-AB84-B85F9CBE47EB}" dt="2025-09-16T00:42:32.610" v="8"/>
            <ac:grpSpMkLst>
              <pc:docMk/>
              <pc:sldMasterMk cId="1457699728" sldId="2147483648"/>
              <pc:sldLayoutMk cId="3723292294" sldId="2147483668"/>
              <ac:grpSpMk id="4" creationId="{C89D50B3-EF82-9D20-8FFD-ECD115414C3C}"/>
            </ac:grpSpMkLst>
          </pc:grpChg>
          <pc:picChg chg="mod">
            <ac:chgData name="Nicole Dobrohotoff" userId="2dc4cf58-dc7e-422a-950b-38460c74cb76" providerId="ADAL" clId="{BA843B07-6241-4FA2-AB84-B85F9CBE47EB}" dt="2025-09-16T00:42:32.610" v="8"/>
            <ac:picMkLst>
              <pc:docMk/>
              <pc:sldMasterMk cId="1457699728" sldId="2147483648"/>
              <pc:sldLayoutMk cId="3723292294" sldId="2147483668"/>
              <ac:picMk id="8" creationId="{E2AB0259-F3E5-57C9-1263-9918DE188368}"/>
            </ac:picMkLst>
          </pc:picChg>
        </pc:sldLayoutChg>
        <pc:sldLayoutChg chg="addSp delSp modSp mod">
          <pc:chgData name="Nicole Dobrohotoff" userId="2dc4cf58-dc7e-422a-950b-38460c74cb76" providerId="ADAL" clId="{BA843B07-6241-4FA2-AB84-B85F9CBE47EB}" dt="2025-09-16T00:42:37.636" v="10"/>
          <pc:sldLayoutMkLst>
            <pc:docMk/>
            <pc:sldMasterMk cId="1457699728" sldId="2147483648"/>
            <pc:sldLayoutMk cId="1195511735" sldId="2147483671"/>
          </pc:sldLayoutMkLst>
          <pc:spChg chg="mod">
            <ac:chgData name="Nicole Dobrohotoff" userId="2dc4cf58-dc7e-422a-950b-38460c74cb76" providerId="ADAL" clId="{BA843B07-6241-4FA2-AB84-B85F9CBE47EB}" dt="2025-09-16T00:42:37.636" v="10"/>
            <ac:spMkLst>
              <pc:docMk/>
              <pc:sldMasterMk cId="1457699728" sldId="2147483648"/>
              <pc:sldLayoutMk cId="1195511735" sldId="2147483671"/>
              <ac:spMk id="6" creationId="{7E69E7CE-3710-C174-5D0B-15E8334FFB7F}"/>
            </ac:spMkLst>
          </pc:spChg>
          <pc:grpChg chg="add mod">
            <ac:chgData name="Nicole Dobrohotoff" userId="2dc4cf58-dc7e-422a-950b-38460c74cb76" providerId="ADAL" clId="{BA843B07-6241-4FA2-AB84-B85F9CBE47EB}" dt="2025-09-16T00:42:37.636" v="10"/>
            <ac:grpSpMkLst>
              <pc:docMk/>
              <pc:sldMasterMk cId="1457699728" sldId="2147483648"/>
              <pc:sldLayoutMk cId="1195511735" sldId="2147483671"/>
              <ac:grpSpMk id="4" creationId="{62005A62-2BBA-8DFC-872E-FDAA5DDBEA7F}"/>
            </ac:grpSpMkLst>
          </pc:grpChg>
          <pc:picChg chg="mod">
            <ac:chgData name="Nicole Dobrohotoff" userId="2dc4cf58-dc7e-422a-950b-38460c74cb76" providerId="ADAL" clId="{BA843B07-6241-4FA2-AB84-B85F9CBE47EB}" dt="2025-09-16T00:42:37.636" v="10"/>
            <ac:picMkLst>
              <pc:docMk/>
              <pc:sldMasterMk cId="1457699728" sldId="2147483648"/>
              <pc:sldLayoutMk cId="1195511735" sldId="2147483671"/>
              <ac:picMk id="5" creationId="{546EEEAF-2FBF-298E-3425-9D79BF66AFE8}"/>
            </ac:picMkLst>
          </pc:picChg>
        </pc:sldLayoutChg>
        <pc:sldLayoutChg chg="addSp delSp modSp mod">
          <pc:chgData name="Nicole Dobrohotoff" userId="2dc4cf58-dc7e-422a-950b-38460c74cb76" providerId="ADAL" clId="{BA843B07-6241-4FA2-AB84-B85F9CBE47EB}" dt="2025-09-16T00:42:17.160" v="2"/>
          <pc:sldLayoutMkLst>
            <pc:docMk/>
            <pc:sldMasterMk cId="1457699728" sldId="2147483648"/>
            <pc:sldLayoutMk cId="1774668097" sldId="2147483677"/>
          </pc:sldLayoutMkLst>
          <pc:spChg chg="mod">
            <ac:chgData name="Nicole Dobrohotoff" userId="2dc4cf58-dc7e-422a-950b-38460c74cb76" providerId="ADAL" clId="{BA843B07-6241-4FA2-AB84-B85F9CBE47EB}" dt="2025-09-16T00:42:17.160" v="2"/>
            <ac:spMkLst>
              <pc:docMk/>
              <pc:sldMasterMk cId="1457699728" sldId="2147483648"/>
              <pc:sldLayoutMk cId="1774668097" sldId="2147483677"/>
              <ac:spMk id="4" creationId="{746E710D-6664-F45F-57CF-DD2DCF2D7D2F}"/>
            </ac:spMkLst>
          </pc:spChg>
          <pc:grpChg chg="add mod">
            <ac:chgData name="Nicole Dobrohotoff" userId="2dc4cf58-dc7e-422a-950b-38460c74cb76" providerId="ADAL" clId="{BA843B07-6241-4FA2-AB84-B85F9CBE47EB}" dt="2025-09-16T00:42:17.160" v="2"/>
            <ac:grpSpMkLst>
              <pc:docMk/>
              <pc:sldMasterMk cId="1457699728" sldId="2147483648"/>
              <pc:sldLayoutMk cId="1774668097" sldId="2147483677"/>
              <ac:grpSpMk id="2" creationId="{A3C0DAAF-63BD-0B9B-0944-5D0E71B0B2DB}"/>
            </ac:grpSpMkLst>
          </pc:grpChg>
          <pc:picChg chg="mod">
            <ac:chgData name="Nicole Dobrohotoff" userId="2dc4cf58-dc7e-422a-950b-38460c74cb76" providerId="ADAL" clId="{BA843B07-6241-4FA2-AB84-B85F9CBE47EB}" dt="2025-09-16T00:42:17.160" v="2"/>
            <ac:picMkLst>
              <pc:docMk/>
              <pc:sldMasterMk cId="1457699728" sldId="2147483648"/>
              <pc:sldLayoutMk cId="1774668097" sldId="2147483677"/>
              <ac:picMk id="3" creationId="{402766E9-B278-A193-1F5E-E2B170ABAD50}"/>
            </ac:picMkLst>
          </pc:picChg>
        </pc:sldLayoutChg>
      </pc:sldMasterChg>
    </pc:docChg>
  </pc:docChgLst>
  <pc:docChgLst>
    <pc:chgData name="Nicole Dobrohotoff" userId="2dc4cf58-dc7e-422a-950b-38460c74cb76" providerId="ADAL" clId="{FCB48291-691B-4CCF-A465-E0ABBB1A2D82}"/>
    <pc:docChg chg="undo custSel modSld sldOrd modMainMaster">
      <pc:chgData name="Nicole Dobrohotoff" userId="2dc4cf58-dc7e-422a-950b-38460c74cb76" providerId="ADAL" clId="{FCB48291-691B-4CCF-A465-E0ABBB1A2D82}" dt="2025-10-23T06:45:23.831" v="307" actId="20577"/>
      <pc:docMkLst>
        <pc:docMk/>
      </pc:docMkLst>
      <pc:sldChg chg="modSp mod chgLayout modNotesTx">
        <pc:chgData name="Nicole Dobrohotoff" userId="2dc4cf58-dc7e-422a-950b-38460c74cb76" providerId="ADAL" clId="{FCB48291-691B-4CCF-A465-E0ABBB1A2D82}" dt="2025-10-23T06:39:04.532" v="272" actId="948"/>
        <pc:sldMkLst>
          <pc:docMk/>
          <pc:sldMk cId="2131708170" sldId="258"/>
        </pc:sldMkLst>
        <pc:spChg chg="mod ord">
          <ac:chgData name="Nicole Dobrohotoff" userId="2dc4cf58-dc7e-422a-950b-38460c74cb76" providerId="ADAL" clId="{FCB48291-691B-4CCF-A465-E0ABBB1A2D82}" dt="2025-10-23T06:39:04.532" v="272" actId="948"/>
          <ac:spMkLst>
            <pc:docMk/>
            <pc:sldMk cId="2131708170" sldId="258"/>
            <ac:spMk id="4" creationId="{31C8E225-652B-FE9C-668C-0BCCC891C786}"/>
          </ac:spMkLst>
        </pc:spChg>
        <pc:spChg chg="mod ord">
          <ac:chgData name="Nicole Dobrohotoff" userId="2dc4cf58-dc7e-422a-950b-38460c74cb76" providerId="ADAL" clId="{FCB48291-691B-4CCF-A465-E0ABBB1A2D82}" dt="2025-10-07T02:48:22.815" v="3" actId="700"/>
          <ac:spMkLst>
            <pc:docMk/>
            <pc:sldMk cId="2131708170" sldId="258"/>
            <ac:spMk id="7" creationId="{9712E60C-8FC0-AC9A-C783-04130F240DB4}"/>
          </ac:spMkLst>
        </pc:spChg>
        <pc:spChg chg="mod ord">
          <ac:chgData name="Nicole Dobrohotoff" userId="2dc4cf58-dc7e-422a-950b-38460c74cb76" providerId="ADAL" clId="{FCB48291-691B-4CCF-A465-E0ABBB1A2D82}" dt="2025-10-07T02:48:22.815" v="3" actId="700"/>
          <ac:spMkLst>
            <pc:docMk/>
            <pc:sldMk cId="2131708170" sldId="258"/>
            <ac:spMk id="9" creationId="{CE4FF6A9-6C7D-2A57-DBBE-746C280475BA}"/>
          </ac:spMkLst>
        </pc:spChg>
        <pc:picChg chg="mod ord">
          <ac:chgData name="Nicole Dobrohotoff" userId="2dc4cf58-dc7e-422a-950b-38460c74cb76" providerId="ADAL" clId="{FCB48291-691B-4CCF-A465-E0ABBB1A2D82}" dt="2025-10-07T02:48:22.815" v="3" actId="700"/>
          <ac:picMkLst>
            <pc:docMk/>
            <pc:sldMk cId="2131708170" sldId="258"/>
            <ac:picMk id="10" creationId="{3CE6A3FC-F0E5-57F7-1339-703BD1375B0A}"/>
          </ac:picMkLst>
        </pc:picChg>
      </pc:sldChg>
      <pc:sldChg chg="modSp mod modNotesTx">
        <pc:chgData name="Nicole Dobrohotoff" userId="2dc4cf58-dc7e-422a-950b-38460c74cb76" providerId="ADAL" clId="{FCB48291-691B-4CCF-A465-E0ABBB1A2D82}" dt="2025-10-23T06:38:29.585" v="268" actId="948"/>
        <pc:sldMkLst>
          <pc:docMk/>
          <pc:sldMk cId="1563342918" sldId="261"/>
        </pc:sldMkLst>
        <pc:spChg chg="mod">
          <ac:chgData name="Nicole Dobrohotoff" userId="2dc4cf58-dc7e-422a-950b-38460c74cb76" providerId="ADAL" clId="{FCB48291-691B-4CCF-A465-E0ABBB1A2D82}" dt="2025-10-23T06:38:29.585" v="268" actId="948"/>
          <ac:spMkLst>
            <pc:docMk/>
            <pc:sldMk cId="1563342918" sldId="261"/>
            <ac:spMk id="20" creationId="{00CCED68-ACC1-F21F-3ECD-B7D3B5D860CB}"/>
          </ac:spMkLst>
        </pc:spChg>
      </pc:sldChg>
      <pc:sldChg chg="modSp mod modNotesTx">
        <pc:chgData name="Nicole Dobrohotoff" userId="2dc4cf58-dc7e-422a-950b-38460c74cb76" providerId="ADAL" clId="{FCB48291-691B-4CCF-A465-E0ABBB1A2D82}" dt="2025-10-23T06:39:40.780" v="276" actId="948"/>
        <pc:sldMkLst>
          <pc:docMk/>
          <pc:sldMk cId="704524497" sldId="264"/>
        </pc:sldMkLst>
        <pc:spChg chg="mod">
          <ac:chgData name="Nicole Dobrohotoff" userId="2dc4cf58-dc7e-422a-950b-38460c74cb76" providerId="ADAL" clId="{FCB48291-691B-4CCF-A465-E0ABBB1A2D82}" dt="2025-10-23T06:39:40.780" v="276" actId="948"/>
          <ac:spMkLst>
            <pc:docMk/>
            <pc:sldMk cId="704524497" sldId="264"/>
            <ac:spMk id="19" creationId="{893A5FEB-39D4-6748-8684-A9A5DD379735}"/>
          </ac:spMkLst>
        </pc:spChg>
      </pc:sldChg>
      <pc:sldChg chg="delSp modSp mod modClrScheme chgLayout modNotesTx">
        <pc:chgData name="Nicole Dobrohotoff" userId="2dc4cf58-dc7e-422a-950b-38460c74cb76" providerId="ADAL" clId="{FCB48291-691B-4CCF-A465-E0ABBB1A2D82}" dt="2025-10-23T06:42:39.531" v="296" actId="242"/>
        <pc:sldMkLst>
          <pc:docMk/>
          <pc:sldMk cId="3732734935" sldId="269"/>
        </pc:sldMkLst>
        <pc:spChg chg="del mod ord">
          <ac:chgData name="Nicole Dobrohotoff" userId="2dc4cf58-dc7e-422a-950b-38460c74cb76" providerId="ADAL" clId="{FCB48291-691B-4CCF-A465-E0ABBB1A2D82}" dt="2025-10-23T06:42:32.265" v="293" actId="478"/>
          <ac:spMkLst>
            <pc:docMk/>
            <pc:sldMk cId="3732734935" sldId="269"/>
            <ac:spMk id="7" creationId="{19CA074A-2592-9C01-F3E8-DD5DEA8C1D4E}"/>
          </ac:spMkLst>
        </pc:spChg>
        <pc:spChg chg="del mod ord">
          <ac:chgData name="Nicole Dobrohotoff" userId="2dc4cf58-dc7e-422a-950b-38460c74cb76" providerId="ADAL" clId="{FCB48291-691B-4CCF-A465-E0ABBB1A2D82}" dt="2025-10-23T06:42:33.522" v="294" actId="478"/>
          <ac:spMkLst>
            <pc:docMk/>
            <pc:sldMk cId="3732734935" sldId="269"/>
            <ac:spMk id="16" creationId="{7F3565EA-9746-057B-14DD-BB8C2634AC35}"/>
          </ac:spMkLst>
        </pc:spChg>
        <pc:spChg chg="mod ord">
          <ac:chgData name="Nicole Dobrohotoff" userId="2dc4cf58-dc7e-422a-950b-38460c74cb76" providerId="ADAL" clId="{FCB48291-691B-4CCF-A465-E0ABBB1A2D82}" dt="2025-10-23T06:42:39.531" v="296" actId="242"/>
          <ac:spMkLst>
            <pc:docMk/>
            <pc:sldMk cId="3732734935" sldId="269"/>
            <ac:spMk id="19" creationId="{F62DCC1E-1446-C514-BF1A-F752A8052C8D}"/>
          </ac:spMkLst>
        </pc:spChg>
        <pc:picChg chg="mod ord">
          <ac:chgData name="Nicole Dobrohotoff" userId="2dc4cf58-dc7e-422a-950b-38460c74cb76" providerId="ADAL" clId="{FCB48291-691B-4CCF-A465-E0ABBB1A2D82}" dt="2025-10-23T06:42:28.665" v="292" actId="700"/>
          <ac:picMkLst>
            <pc:docMk/>
            <pc:sldMk cId="3732734935" sldId="269"/>
            <ac:picMk id="12" creationId="{CBF3DA62-EBBB-2A7B-860E-9BF225E38291}"/>
          </ac:picMkLst>
        </pc:picChg>
        <pc:picChg chg="del">
          <ac:chgData name="Nicole Dobrohotoff" userId="2dc4cf58-dc7e-422a-950b-38460c74cb76" providerId="ADAL" clId="{FCB48291-691B-4CCF-A465-E0ABBB1A2D82}" dt="2025-10-23T06:42:34.514" v="295" actId="478"/>
          <ac:picMkLst>
            <pc:docMk/>
            <pc:sldMk cId="3732734935" sldId="269"/>
            <ac:picMk id="17" creationId="{C0C92C39-E5D4-272D-A302-FDD69EBE9846}"/>
          </ac:picMkLst>
        </pc:picChg>
      </pc:sldChg>
      <pc:sldChg chg="delSp modSp mod">
        <pc:chgData name="Nicole Dobrohotoff" userId="2dc4cf58-dc7e-422a-950b-38460c74cb76" providerId="ADAL" clId="{FCB48291-691B-4CCF-A465-E0ABBB1A2D82}" dt="2025-10-23T06:41:12.099" v="283" actId="478"/>
        <pc:sldMkLst>
          <pc:docMk/>
          <pc:sldMk cId="3187681754" sldId="272"/>
        </pc:sldMkLst>
        <pc:spChg chg="mod">
          <ac:chgData name="Nicole Dobrohotoff" userId="2dc4cf58-dc7e-422a-950b-38460c74cb76" providerId="ADAL" clId="{FCB48291-691B-4CCF-A465-E0ABBB1A2D82}" dt="2025-10-23T06:38:54.900" v="271" actId="948"/>
          <ac:spMkLst>
            <pc:docMk/>
            <pc:sldMk cId="3187681754" sldId="272"/>
            <ac:spMk id="8" creationId="{C83C3061-B274-DA28-1354-21F018CE90C5}"/>
          </ac:spMkLst>
        </pc:spChg>
        <pc:picChg chg="del">
          <ac:chgData name="Nicole Dobrohotoff" userId="2dc4cf58-dc7e-422a-950b-38460c74cb76" providerId="ADAL" clId="{FCB48291-691B-4CCF-A465-E0ABBB1A2D82}" dt="2025-10-23T06:41:12.099" v="283" actId="478"/>
          <ac:picMkLst>
            <pc:docMk/>
            <pc:sldMk cId="3187681754" sldId="272"/>
            <ac:picMk id="2" creationId="{D8DE86BA-BE45-8E13-BF21-DB17F26AC52B}"/>
          </ac:picMkLst>
        </pc:picChg>
      </pc:sldChg>
      <pc:sldChg chg="delSp modSp mod">
        <pc:chgData name="Nicole Dobrohotoff" userId="2dc4cf58-dc7e-422a-950b-38460c74cb76" providerId="ADAL" clId="{FCB48291-691B-4CCF-A465-E0ABBB1A2D82}" dt="2025-10-23T06:41:14.273" v="284" actId="478"/>
        <pc:sldMkLst>
          <pc:docMk/>
          <pc:sldMk cId="797680068" sldId="274"/>
        </pc:sldMkLst>
        <pc:spChg chg="mod">
          <ac:chgData name="Nicole Dobrohotoff" userId="2dc4cf58-dc7e-422a-950b-38460c74cb76" providerId="ADAL" clId="{FCB48291-691B-4CCF-A465-E0ABBB1A2D82}" dt="2025-10-23T06:38:46.643" v="270" actId="948"/>
          <ac:spMkLst>
            <pc:docMk/>
            <pc:sldMk cId="797680068" sldId="274"/>
            <ac:spMk id="8" creationId="{9E3565EA-DC7E-7EE3-5D45-FE4B71361DB0}"/>
          </ac:spMkLst>
        </pc:spChg>
        <pc:picChg chg="del">
          <ac:chgData name="Nicole Dobrohotoff" userId="2dc4cf58-dc7e-422a-950b-38460c74cb76" providerId="ADAL" clId="{FCB48291-691B-4CCF-A465-E0ABBB1A2D82}" dt="2025-10-23T06:41:14.273" v="284" actId="478"/>
          <ac:picMkLst>
            <pc:docMk/>
            <pc:sldMk cId="797680068" sldId="274"/>
            <ac:picMk id="2" creationId="{15DC70EF-6D97-B44D-8969-D29CC9147FE7}"/>
          </ac:picMkLst>
        </pc:picChg>
      </pc:sldChg>
      <pc:sldChg chg="modSp mod">
        <pc:chgData name="Nicole Dobrohotoff" userId="2dc4cf58-dc7e-422a-950b-38460c74cb76" providerId="ADAL" clId="{FCB48291-691B-4CCF-A465-E0ABBB1A2D82}" dt="2025-10-07T03:35:42.719" v="23" actId="114"/>
        <pc:sldMkLst>
          <pc:docMk/>
          <pc:sldMk cId="1843779918" sldId="276"/>
        </pc:sldMkLst>
        <pc:spChg chg="mod">
          <ac:chgData name="Nicole Dobrohotoff" userId="2dc4cf58-dc7e-422a-950b-38460c74cb76" providerId="ADAL" clId="{FCB48291-691B-4CCF-A465-E0ABBB1A2D82}" dt="2025-10-07T03:35:42.719" v="23" actId="114"/>
          <ac:spMkLst>
            <pc:docMk/>
            <pc:sldMk cId="1843779918" sldId="276"/>
            <ac:spMk id="4" creationId="{2C8A499A-FA1D-77A7-500E-8C5939E5AA91}"/>
          </ac:spMkLst>
        </pc:spChg>
        <pc:picChg chg="mod modCrop">
          <ac:chgData name="Nicole Dobrohotoff" userId="2dc4cf58-dc7e-422a-950b-38460c74cb76" providerId="ADAL" clId="{FCB48291-691B-4CCF-A465-E0ABBB1A2D82}" dt="2025-10-07T02:49:15.916" v="7" actId="18131"/>
          <ac:picMkLst>
            <pc:docMk/>
            <pc:sldMk cId="1843779918" sldId="276"/>
            <ac:picMk id="6" creationId="{F7BB0D6E-A4CB-E8FE-6B9C-7384F8F3BC8C}"/>
          </ac:picMkLst>
        </pc:picChg>
      </pc:sldChg>
      <pc:sldChg chg="delSp modSp mod chgLayout">
        <pc:chgData name="Nicole Dobrohotoff" userId="2dc4cf58-dc7e-422a-950b-38460c74cb76" providerId="ADAL" clId="{FCB48291-691B-4CCF-A465-E0ABBB1A2D82}" dt="2025-10-23T06:41:03.812" v="281" actId="478"/>
        <pc:sldMkLst>
          <pc:docMk/>
          <pc:sldMk cId="2052777004" sldId="352"/>
        </pc:sldMkLst>
        <pc:spChg chg="mod ord">
          <ac:chgData name="Nicole Dobrohotoff" userId="2dc4cf58-dc7e-422a-950b-38460c74cb76" providerId="ADAL" clId="{FCB48291-691B-4CCF-A465-E0ABBB1A2D82}" dt="2025-10-23T06:38:23.165" v="267" actId="948"/>
          <ac:spMkLst>
            <pc:docMk/>
            <pc:sldMk cId="2052777004" sldId="352"/>
            <ac:spMk id="8" creationId="{6C578D8E-271C-904F-E4FC-E7B2354F3CF4}"/>
          </ac:spMkLst>
        </pc:spChg>
        <pc:picChg chg="del">
          <ac:chgData name="Nicole Dobrohotoff" userId="2dc4cf58-dc7e-422a-950b-38460c74cb76" providerId="ADAL" clId="{FCB48291-691B-4CCF-A465-E0ABBB1A2D82}" dt="2025-10-23T06:41:03.812" v="281" actId="478"/>
          <ac:picMkLst>
            <pc:docMk/>
            <pc:sldMk cId="2052777004" sldId="352"/>
            <ac:picMk id="2" creationId="{97113A66-609A-BC0C-20AD-83E255A1F477}"/>
          </ac:picMkLst>
        </pc:picChg>
        <pc:picChg chg="mod ord">
          <ac:chgData name="Nicole Dobrohotoff" userId="2dc4cf58-dc7e-422a-950b-38460c74cb76" providerId="ADAL" clId="{FCB48291-691B-4CCF-A465-E0ABBB1A2D82}" dt="2025-10-07T02:54:34.148" v="19" actId="700"/>
          <ac:picMkLst>
            <pc:docMk/>
            <pc:sldMk cId="2052777004" sldId="352"/>
            <ac:picMk id="4" creationId="{2C8BC842-18F6-0526-DEBB-ED1CC079E7FC}"/>
          </ac:picMkLst>
        </pc:picChg>
      </pc:sldChg>
      <pc:sldChg chg="addSp delSp modSp mod">
        <pc:chgData name="Nicole Dobrohotoff" userId="2dc4cf58-dc7e-422a-950b-38460c74cb76" providerId="ADAL" clId="{FCB48291-691B-4CCF-A465-E0ABBB1A2D82}" dt="2025-10-23T06:44:47.233" v="302" actId="962"/>
        <pc:sldMkLst>
          <pc:docMk/>
          <pc:sldMk cId="3645435907" sldId="353"/>
        </pc:sldMkLst>
        <pc:spChg chg="add del mod">
          <ac:chgData name="Nicole Dobrohotoff" userId="2dc4cf58-dc7e-422a-950b-38460c74cb76" providerId="ADAL" clId="{FCB48291-691B-4CCF-A465-E0ABBB1A2D82}" dt="2025-10-23T06:43:37.418" v="299" actId="931"/>
          <ac:spMkLst>
            <pc:docMk/>
            <pc:sldMk cId="3645435907" sldId="353"/>
            <ac:spMk id="3" creationId="{3F99D385-C5CF-566C-AEC2-FC479202E852}"/>
          </ac:spMkLst>
        </pc:spChg>
        <pc:picChg chg="del mod">
          <ac:chgData name="Nicole Dobrohotoff" userId="2dc4cf58-dc7e-422a-950b-38460c74cb76" providerId="ADAL" clId="{FCB48291-691B-4CCF-A465-E0ABBB1A2D82}" dt="2025-10-23T06:41:06.786" v="282" actId="478"/>
          <ac:picMkLst>
            <pc:docMk/>
            <pc:sldMk cId="3645435907" sldId="353"/>
            <ac:picMk id="5" creationId="{6CB571B9-61EA-59ED-D7F6-3ECD6899F6D2}"/>
          </ac:picMkLst>
        </pc:picChg>
        <pc:picChg chg="add mod">
          <ac:chgData name="Nicole Dobrohotoff" userId="2dc4cf58-dc7e-422a-950b-38460c74cb76" providerId="ADAL" clId="{FCB48291-691B-4CCF-A465-E0ABBB1A2D82}" dt="2025-10-23T06:44:47.233" v="302" actId="962"/>
          <ac:picMkLst>
            <pc:docMk/>
            <pc:sldMk cId="3645435907" sldId="353"/>
            <ac:picMk id="6" creationId="{2D8E769F-2433-4550-94D1-AD70089ECE33}"/>
          </ac:picMkLst>
        </pc:picChg>
        <pc:picChg chg="add del mod modCrop">
          <ac:chgData name="Nicole Dobrohotoff" userId="2dc4cf58-dc7e-422a-950b-38460c74cb76" providerId="ADAL" clId="{FCB48291-691B-4CCF-A465-E0ABBB1A2D82}" dt="2025-10-23T06:43:25.567" v="298" actId="478"/>
          <ac:picMkLst>
            <pc:docMk/>
            <pc:sldMk cId="3645435907" sldId="353"/>
            <ac:picMk id="9" creationId="{BDE54495-8531-4BE7-C160-4F1114355C2C}"/>
          </ac:picMkLst>
        </pc:picChg>
      </pc:sldChg>
      <pc:sldChg chg="modSp mod">
        <pc:chgData name="Nicole Dobrohotoff" userId="2dc4cf58-dc7e-422a-950b-38460c74cb76" providerId="ADAL" clId="{FCB48291-691B-4CCF-A465-E0ABBB1A2D82}" dt="2025-10-07T03:34:15.433" v="22" actId="400"/>
        <pc:sldMkLst>
          <pc:docMk/>
          <pc:sldMk cId="261605331" sldId="354"/>
        </pc:sldMkLst>
        <pc:spChg chg="mod">
          <ac:chgData name="Nicole Dobrohotoff" userId="2dc4cf58-dc7e-422a-950b-38460c74cb76" providerId="ADAL" clId="{FCB48291-691B-4CCF-A465-E0ABBB1A2D82}" dt="2025-10-07T03:34:15.433" v="22" actId="400"/>
          <ac:spMkLst>
            <pc:docMk/>
            <pc:sldMk cId="261605331" sldId="354"/>
            <ac:spMk id="2" creationId="{50DC1BC0-FD30-F802-83B0-6A44373C28E8}"/>
          </ac:spMkLst>
        </pc:spChg>
      </pc:sldChg>
      <pc:sldChg chg="modSp mod">
        <pc:chgData name="Nicole Dobrohotoff" userId="2dc4cf58-dc7e-422a-950b-38460c74cb76" providerId="ADAL" clId="{FCB48291-691B-4CCF-A465-E0ABBB1A2D82}" dt="2025-10-23T06:39:27.782" v="275" actId="1076"/>
        <pc:sldMkLst>
          <pc:docMk/>
          <pc:sldMk cId="3016491850" sldId="355"/>
        </pc:sldMkLst>
        <pc:spChg chg="mod">
          <ac:chgData name="Nicole Dobrohotoff" userId="2dc4cf58-dc7e-422a-950b-38460c74cb76" providerId="ADAL" clId="{FCB48291-691B-4CCF-A465-E0ABBB1A2D82}" dt="2025-10-23T06:39:27.782" v="275" actId="1076"/>
          <ac:spMkLst>
            <pc:docMk/>
            <pc:sldMk cId="3016491850" sldId="355"/>
            <ac:spMk id="4" creationId="{E9B26785-C7D5-D993-EFAE-5D6C8C0EFDDF}"/>
          </ac:spMkLst>
        </pc:spChg>
        <pc:spChg chg="mod">
          <ac:chgData name="Nicole Dobrohotoff" userId="2dc4cf58-dc7e-422a-950b-38460c74cb76" providerId="ADAL" clId="{FCB48291-691B-4CCF-A465-E0ABBB1A2D82}" dt="2025-10-23T06:39:21.422" v="274" actId="14100"/>
          <ac:spMkLst>
            <pc:docMk/>
            <pc:sldMk cId="3016491850" sldId="355"/>
            <ac:spMk id="7" creationId="{3C841ED1-6F29-19C7-1018-843F6D3B62E5}"/>
          </ac:spMkLst>
        </pc:spChg>
      </pc:sldChg>
      <pc:sldChg chg="delSp modSp mod">
        <pc:chgData name="Nicole Dobrohotoff" userId="2dc4cf58-dc7e-422a-950b-38460c74cb76" providerId="ADAL" clId="{FCB48291-691B-4CCF-A465-E0ABBB1A2D82}" dt="2025-10-23T06:41:23.570" v="286" actId="478"/>
        <pc:sldMkLst>
          <pc:docMk/>
          <pc:sldMk cId="2817550539" sldId="358"/>
        </pc:sldMkLst>
        <pc:spChg chg="mod">
          <ac:chgData name="Nicole Dobrohotoff" userId="2dc4cf58-dc7e-422a-950b-38460c74cb76" providerId="ADAL" clId="{FCB48291-691B-4CCF-A465-E0ABBB1A2D82}" dt="2025-10-23T06:40:08.100" v="279" actId="948"/>
          <ac:spMkLst>
            <pc:docMk/>
            <pc:sldMk cId="2817550539" sldId="358"/>
            <ac:spMk id="8" creationId="{4C19024F-3DD0-D1AE-385B-83908E7F55E9}"/>
          </ac:spMkLst>
        </pc:spChg>
        <pc:picChg chg="del">
          <ac:chgData name="Nicole Dobrohotoff" userId="2dc4cf58-dc7e-422a-950b-38460c74cb76" providerId="ADAL" clId="{FCB48291-691B-4CCF-A465-E0ABBB1A2D82}" dt="2025-10-23T06:41:23.570" v="286" actId="478"/>
          <ac:picMkLst>
            <pc:docMk/>
            <pc:sldMk cId="2817550539" sldId="358"/>
            <ac:picMk id="5" creationId="{7D988A33-C016-78FC-A672-E74119894F1F}"/>
          </ac:picMkLst>
        </pc:picChg>
      </pc:sldChg>
      <pc:sldChg chg="delSp modSp mod">
        <pc:chgData name="Nicole Dobrohotoff" userId="2dc4cf58-dc7e-422a-950b-38460c74cb76" providerId="ADAL" clId="{FCB48291-691B-4CCF-A465-E0ABBB1A2D82}" dt="2025-10-23T06:41:21.281" v="285" actId="478"/>
        <pc:sldMkLst>
          <pc:docMk/>
          <pc:sldMk cId="3714425422" sldId="359"/>
        </pc:sldMkLst>
        <pc:spChg chg="mod">
          <ac:chgData name="Nicole Dobrohotoff" userId="2dc4cf58-dc7e-422a-950b-38460c74cb76" providerId="ADAL" clId="{FCB48291-691B-4CCF-A465-E0ABBB1A2D82}" dt="2025-10-23T06:40:01.182" v="278" actId="6549"/>
          <ac:spMkLst>
            <pc:docMk/>
            <pc:sldMk cId="3714425422" sldId="359"/>
            <ac:spMk id="8" creationId="{C990DF2F-EF9F-8C37-0844-E28653DF93FD}"/>
          </ac:spMkLst>
        </pc:spChg>
        <pc:picChg chg="del">
          <ac:chgData name="Nicole Dobrohotoff" userId="2dc4cf58-dc7e-422a-950b-38460c74cb76" providerId="ADAL" clId="{FCB48291-691B-4CCF-A465-E0ABBB1A2D82}" dt="2025-10-23T06:41:21.281" v="285" actId="478"/>
          <ac:picMkLst>
            <pc:docMk/>
            <pc:sldMk cId="3714425422" sldId="359"/>
            <ac:picMk id="5" creationId="{12B42A0C-358B-2801-1DBD-0B3D6B64BA54}"/>
          </ac:picMkLst>
        </pc:picChg>
      </pc:sldChg>
      <pc:sldChg chg="modSp mod">
        <pc:chgData name="Nicole Dobrohotoff" userId="2dc4cf58-dc7e-422a-950b-38460c74cb76" providerId="ADAL" clId="{FCB48291-691B-4CCF-A465-E0ABBB1A2D82}" dt="2025-10-10T02:39:45.723" v="170" actId="948"/>
        <pc:sldMkLst>
          <pc:docMk/>
          <pc:sldMk cId="1830126619" sldId="360"/>
        </pc:sldMkLst>
        <pc:spChg chg="mod">
          <ac:chgData name="Nicole Dobrohotoff" userId="2dc4cf58-dc7e-422a-950b-38460c74cb76" providerId="ADAL" clId="{FCB48291-691B-4CCF-A465-E0ABBB1A2D82}" dt="2025-10-10T02:39:45.723" v="170" actId="948"/>
          <ac:spMkLst>
            <pc:docMk/>
            <pc:sldMk cId="1830126619" sldId="360"/>
            <ac:spMk id="2" creationId="{5FFC6B40-C303-97D5-06D2-BEB442FD05EF}"/>
          </ac:spMkLst>
        </pc:spChg>
        <pc:spChg chg="mod">
          <ac:chgData name="Nicole Dobrohotoff" userId="2dc4cf58-dc7e-422a-950b-38460c74cb76" providerId="ADAL" clId="{FCB48291-691B-4CCF-A465-E0ABBB1A2D82}" dt="2025-10-10T02:36:26.915" v="165" actId="114"/>
          <ac:spMkLst>
            <pc:docMk/>
            <pc:sldMk cId="1830126619" sldId="360"/>
            <ac:spMk id="9" creationId="{43EDE092-F9D8-6A69-3910-CAC8A040D8D6}"/>
          </ac:spMkLst>
        </pc:spChg>
        <pc:spChg chg="mod">
          <ac:chgData name="Nicole Dobrohotoff" userId="2dc4cf58-dc7e-422a-950b-38460c74cb76" providerId="ADAL" clId="{FCB48291-691B-4CCF-A465-E0ABBB1A2D82}" dt="2025-10-10T02:35:51.742" v="163" actId="114"/>
          <ac:spMkLst>
            <pc:docMk/>
            <pc:sldMk cId="1830126619" sldId="360"/>
            <ac:spMk id="10" creationId="{5B49978E-B23A-D665-86AA-7F55D8788C0F}"/>
          </ac:spMkLst>
        </pc:spChg>
      </pc:sldChg>
      <pc:sldChg chg="addSp delSp modSp mod">
        <pc:chgData name="Nicole Dobrohotoff" userId="2dc4cf58-dc7e-422a-950b-38460c74cb76" providerId="ADAL" clId="{FCB48291-691B-4CCF-A465-E0ABBB1A2D82}" dt="2025-10-10T02:37:50.652" v="167"/>
        <pc:sldMkLst>
          <pc:docMk/>
          <pc:sldMk cId="3752825725" sldId="361"/>
        </pc:sldMkLst>
        <pc:spChg chg="add mod ord">
          <ac:chgData name="Nicole Dobrohotoff" userId="2dc4cf58-dc7e-422a-950b-38460c74cb76" providerId="ADAL" clId="{FCB48291-691B-4CCF-A465-E0ABBB1A2D82}" dt="2025-10-07T04:27:49.056" v="161" actId="167"/>
          <ac:spMkLst>
            <pc:docMk/>
            <pc:sldMk cId="3752825725" sldId="361"/>
            <ac:spMk id="9" creationId="{2E757754-8617-3D51-F2C8-30B92B0696B9}"/>
          </ac:spMkLst>
        </pc:spChg>
        <pc:spChg chg="add mod">
          <ac:chgData name="Nicole Dobrohotoff" userId="2dc4cf58-dc7e-422a-950b-38460c74cb76" providerId="ADAL" clId="{FCB48291-691B-4CCF-A465-E0ABBB1A2D82}" dt="2025-10-07T04:27:35.316" v="159" actId="1076"/>
          <ac:spMkLst>
            <pc:docMk/>
            <pc:sldMk cId="3752825725" sldId="361"/>
            <ac:spMk id="15" creationId="{9CBA2F46-FF6B-BDB7-E674-8E8D1164A2E7}"/>
          </ac:spMkLst>
        </pc:spChg>
        <pc:picChg chg="add mod">
          <ac:chgData name="Nicole Dobrohotoff" userId="2dc4cf58-dc7e-422a-950b-38460c74cb76" providerId="ADAL" clId="{FCB48291-691B-4CCF-A465-E0ABBB1A2D82}" dt="2025-10-10T02:37:50.652" v="167"/>
          <ac:picMkLst>
            <pc:docMk/>
            <pc:sldMk cId="3752825725" sldId="361"/>
            <ac:picMk id="6" creationId="{F730CC44-9D80-30E1-C6FA-76A16DBFFF78}"/>
          </ac:picMkLst>
        </pc:picChg>
        <pc:picChg chg="add mod ord modCrop">
          <ac:chgData name="Nicole Dobrohotoff" userId="2dc4cf58-dc7e-422a-950b-38460c74cb76" providerId="ADAL" clId="{FCB48291-691B-4CCF-A465-E0ABBB1A2D82}" dt="2025-10-07T04:28:07.631" v="162" actId="732"/>
          <ac:picMkLst>
            <pc:docMk/>
            <pc:sldMk cId="3752825725" sldId="361"/>
            <ac:picMk id="14" creationId="{DCCE2B92-FEE9-65FB-7B44-EE6099101598}"/>
          </ac:picMkLst>
        </pc:picChg>
      </pc:sldChg>
      <pc:sldChg chg="modSp mod modCm">
        <pc:chgData name="Nicole Dobrohotoff" userId="2dc4cf58-dc7e-422a-950b-38460c74cb76" providerId="ADAL" clId="{FCB48291-691B-4CCF-A465-E0ABBB1A2D82}" dt="2025-10-10T08:20:33.017" v="260" actId="948"/>
        <pc:sldMkLst>
          <pc:docMk/>
          <pc:sldMk cId="3278723577" sldId="363"/>
        </pc:sldMkLst>
        <pc:spChg chg="mod">
          <ac:chgData name="Nicole Dobrohotoff" userId="2dc4cf58-dc7e-422a-950b-38460c74cb76" providerId="ADAL" clId="{FCB48291-691B-4CCF-A465-E0ABBB1A2D82}" dt="2025-10-10T08:20:33.017" v="260" actId="948"/>
          <ac:spMkLst>
            <pc:docMk/>
            <pc:sldMk cId="3278723577" sldId="363"/>
            <ac:spMk id="8" creationId="{7F28FD64-6FFF-78BE-1938-77AED48AC4A6}"/>
          </ac:spMkLst>
        </pc:spChg>
        <pc:extLst>
          <p:ext xmlns:p="http://schemas.openxmlformats.org/presentationml/2006/main" uri="{D6D511B9-2390-475A-947B-AFAB55BFBCF1}">
            <pc226:cmChg xmlns:pc226="http://schemas.microsoft.com/office/powerpoint/2022/06/main/command" chg="mod">
              <pc226:chgData name="Nicole Dobrohotoff" userId="2dc4cf58-dc7e-422a-950b-38460c74cb76" providerId="ADAL" clId="{FCB48291-691B-4CCF-A465-E0ABBB1A2D82}" dt="2025-10-07T02:51:15.415" v="13" actId="6549"/>
              <pc2:cmMkLst xmlns:pc2="http://schemas.microsoft.com/office/powerpoint/2019/9/main/command">
                <pc:docMk/>
                <pc:sldMk cId="3278723577" sldId="363"/>
                <pc2:cmMk id="{653477B9-1CB1-4BB7-820E-090BEC957D87}"/>
              </pc2:cmMkLst>
            </pc226:cmChg>
          </p:ext>
        </pc:extLst>
      </pc:sldChg>
      <pc:sldChg chg="modSp mod modNotesTx">
        <pc:chgData name="Nicole Dobrohotoff" userId="2dc4cf58-dc7e-422a-950b-38460c74cb76" providerId="ADAL" clId="{FCB48291-691B-4CCF-A465-E0ABBB1A2D82}" dt="2025-10-10T08:29:10.357" v="264" actId="6549"/>
        <pc:sldMkLst>
          <pc:docMk/>
          <pc:sldMk cId="3852106103" sldId="365"/>
        </pc:sldMkLst>
        <pc:spChg chg="mod">
          <ac:chgData name="Nicole Dobrohotoff" userId="2dc4cf58-dc7e-422a-950b-38460c74cb76" providerId="ADAL" clId="{FCB48291-691B-4CCF-A465-E0ABBB1A2D82}" dt="2025-10-07T03:53:41.190" v="44" actId="20577"/>
          <ac:spMkLst>
            <pc:docMk/>
            <pc:sldMk cId="3852106103" sldId="365"/>
            <ac:spMk id="19" creationId="{2C7D16A8-8FBE-6CA7-6A9D-B8539FB2651C}"/>
          </ac:spMkLst>
        </pc:spChg>
      </pc:sldChg>
      <pc:sldChg chg="modSp mod">
        <pc:chgData name="Nicole Dobrohotoff" userId="2dc4cf58-dc7e-422a-950b-38460c74cb76" providerId="ADAL" clId="{FCB48291-691B-4CCF-A465-E0ABBB1A2D82}" dt="2025-10-07T03:54:21.665" v="48" actId="1076"/>
        <pc:sldMkLst>
          <pc:docMk/>
          <pc:sldMk cId="698596791" sldId="367"/>
        </pc:sldMkLst>
        <pc:spChg chg="mod">
          <ac:chgData name="Nicole Dobrohotoff" userId="2dc4cf58-dc7e-422a-950b-38460c74cb76" providerId="ADAL" clId="{FCB48291-691B-4CCF-A465-E0ABBB1A2D82}" dt="2025-10-07T03:54:16.998" v="47" actId="255"/>
          <ac:spMkLst>
            <pc:docMk/>
            <pc:sldMk cId="698596791" sldId="367"/>
            <ac:spMk id="2" creationId="{5C4595C7-B042-C7EB-BB7A-2199A251F7B4}"/>
          </ac:spMkLst>
        </pc:spChg>
        <pc:spChg chg="mod">
          <ac:chgData name="Nicole Dobrohotoff" userId="2dc4cf58-dc7e-422a-950b-38460c74cb76" providerId="ADAL" clId="{FCB48291-691B-4CCF-A465-E0ABBB1A2D82}" dt="2025-10-07T03:54:21.665" v="48" actId="1076"/>
          <ac:spMkLst>
            <pc:docMk/>
            <pc:sldMk cId="698596791" sldId="367"/>
            <ac:spMk id="3" creationId="{074736D8-E21C-F754-5CD6-A8C316BE837D}"/>
          </ac:spMkLst>
        </pc:spChg>
      </pc:sldChg>
      <pc:sldChg chg="addSp delSp modSp mod ord modClrScheme chgLayout">
        <pc:chgData name="Nicole Dobrohotoff" userId="2dc4cf58-dc7e-422a-950b-38460c74cb76" providerId="ADAL" clId="{FCB48291-691B-4CCF-A465-E0ABBB1A2D82}" dt="2025-10-23T06:45:23.831" v="307" actId="20577"/>
        <pc:sldMkLst>
          <pc:docMk/>
          <pc:sldMk cId="3336415691" sldId="369"/>
        </pc:sldMkLst>
        <pc:spChg chg="mod ord">
          <ac:chgData name="Nicole Dobrohotoff" userId="2dc4cf58-dc7e-422a-950b-38460c74cb76" providerId="ADAL" clId="{FCB48291-691B-4CCF-A465-E0ABBB1A2D82}" dt="2025-10-07T03:56:13.953" v="59" actId="700"/>
          <ac:spMkLst>
            <pc:docMk/>
            <pc:sldMk cId="3336415691" sldId="369"/>
            <ac:spMk id="2" creationId="{917E56A5-3EF0-3976-823A-66A91F0356B7}"/>
          </ac:spMkLst>
        </pc:spChg>
        <pc:spChg chg="mod ord">
          <ac:chgData name="Nicole Dobrohotoff" userId="2dc4cf58-dc7e-422a-950b-38460c74cb76" providerId="ADAL" clId="{FCB48291-691B-4CCF-A465-E0ABBB1A2D82}" dt="2025-10-23T06:45:23.831" v="307" actId="20577"/>
          <ac:spMkLst>
            <pc:docMk/>
            <pc:sldMk cId="3336415691" sldId="369"/>
            <ac:spMk id="3" creationId="{4BCACC28-56E0-016A-1428-7836215C60F5}"/>
          </ac:spMkLst>
        </pc:spChg>
        <pc:spChg chg="mod ord">
          <ac:chgData name="Nicole Dobrohotoff" userId="2dc4cf58-dc7e-422a-950b-38460c74cb76" providerId="ADAL" clId="{FCB48291-691B-4CCF-A465-E0ABBB1A2D82}" dt="2025-10-07T03:56:13.953" v="59" actId="700"/>
          <ac:spMkLst>
            <pc:docMk/>
            <pc:sldMk cId="3336415691" sldId="369"/>
            <ac:spMk id="4" creationId="{3C5159AC-5F40-C5D7-D145-3FCA4F3E90B4}"/>
          </ac:spMkLst>
        </pc:spChg>
        <pc:spChg chg="mod ord">
          <ac:chgData name="Nicole Dobrohotoff" userId="2dc4cf58-dc7e-422a-950b-38460c74cb76" providerId="ADAL" clId="{FCB48291-691B-4CCF-A465-E0ABBB1A2D82}" dt="2025-10-07T03:56:13.953" v="59" actId="700"/>
          <ac:spMkLst>
            <pc:docMk/>
            <pc:sldMk cId="3336415691" sldId="369"/>
            <ac:spMk id="8" creationId="{3B4C4C75-635E-CAE6-B91B-DBEF5F007C97}"/>
          </ac:spMkLst>
        </pc:spChg>
        <pc:picChg chg="mod ord">
          <ac:chgData name="Nicole Dobrohotoff" userId="2dc4cf58-dc7e-422a-950b-38460c74cb76" providerId="ADAL" clId="{FCB48291-691B-4CCF-A465-E0ABBB1A2D82}" dt="2025-10-07T03:56:13.953" v="59" actId="700"/>
          <ac:picMkLst>
            <pc:docMk/>
            <pc:sldMk cId="3336415691" sldId="369"/>
            <ac:picMk id="12" creationId="{FDA568A4-688A-0431-060A-5F84FE69AD5F}"/>
          </ac:picMkLst>
        </pc:picChg>
        <pc:picChg chg="mod ord modCrop">
          <ac:chgData name="Nicole Dobrohotoff" userId="2dc4cf58-dc7e-422a-950b-38460c74cb76" providerId="ADAL" clId="{FCB48291-691B-4CCF-A465-E0ABBB1A2D82}" dt="2025-10-10T08:12:53.239" v="173" actId="18131"/>
          <ac:picMkLst>
            <pc:docMk/>
            <pc:sldMk cId="3336415691" sldId="369"/>
            <ac:picMk id="14" creationId="{BCFCAD86-065F-E5ED-5469-B1C6AB6B1654}"/>
          </ac:picMkLst>
        </pc:picChg>
        <pc:picChg chg="mod ord">
          <ac:chgData name="Nicole Dobrohotoff" userId="2dc4cf58-dc7e-422a-950b-38460c74cb76" providerId="ADAL" clId="{FCB48291-691B-4CCF-A465-E0ABBB1A2D82}" dt="2025-10-07T03:56:13.953" v="59" actId="700"/>
          <ac:picMkLst>
            <pc:docMk/>
            <pc:sldMk cId="3336415691" sldId="369"/>
            <ac:picMk id="16" creationId="{25F86018-3FCB-E141-9EED-984ECB853C27}"/>
          </ac:picMkLst>
        </pc:picChg>
      </pc:sldChg>
      <pc:sldChg chg="addSp modSp">
        <pc:chgData name="Nicole Dobrohotoff" userId="2dc4cf58-dc7e-422a-950b-38460c74cb76" providerId="ADAL" clId="{FCB48291-691B-4CCF-A465-E0ABBB1A2D82}" dt="2025-10-10T08:10:46.225" v="171"/>
        <pc:sldMkLst>
          <pc:docMk/>
          <pc:sldMk cId="1236052131" sldId="370"/>
        </pc:sldMkLst>
        <pc:picChg chg="add mod">
          <ac:chgData name="Nicole Dobrohotoff" userId="2dc4cf58-dc7e-422a-950b-38460c74cb76" providerId="ADAL" clId="{FCB48291-691B-4CCF-A465-E0ABBB1A2D82}" dt="2025-10-10T08:10:46.225" v="171"/>
          <ac:picMkLst>
            <pc:docMk/>
            <pc:sldMk cId="1236052131" sldId="370"/>
            <ac:picMk id="4" creationId="{15BDAF05-2416-AA6F-5AD2-1CA0FC3BE34F}"/>
          </ac:picMkLst>
        </pc:picChg>
      </pc:sldChg>
      <pc:sldChg chg="modSp mod">
        <pc:chgData name="Nicole Dobrohotoff" userId="2dc4cf58-dc7e-422a-950b-38460c74cb76" providerId="ADAL" clId="{FCB48291-691B-4CCF-A465-E0ABBB1A2D82}" dt="2025-10-23T06:42:06.798" v="291" actId="20577"/>
        <pc:sldMkLst>
          <pc:docMk/>
          <pc:sldMk cId="656314116" sldId="371"/>
        </pc:sldMkLst>
        <pc:spChg chg="mod">
          <ac:chgData name="Nicole Dobrohotoff" userId="2dc4cf58-dc7e-422a-950b-38460c74cb76" providerId="ADAL" clId="{FCB48291-691B-4CCF-A465-E0ABBB1A2D82}" dt="2025-10-23T06:42:06.798" v="291" actId="20577"/>
          <ac:spMkLst>
            <pc:docMk/>
            <pc:sldMk cId="656314116" sldId="371"/>
            <ac:spMk id="5" creationId="{35D8BF5A-571A-4ED0-0427-EE4A5E2F89B1}"/>
          </ac:spMkLst>
        </pc:spChg>
        <pc:picChg chg="mod">
          <ac:chgData name="Nicole Dobrohotoff" userId="2dc4cf58-dc7e-422a-950b-38460c74cb76" providerId="ADAL" clId="{FCB48291-691B-4CCF-A465-E0ABBB1A2D82}" dt="2025-10-23T06:41:44.497" v="288" actId="18654"/>
          <ac:picMkLst>
            <pc:docMk/>
            <pc:sldMk cId="656314116" sldId="371"/>
            <ac:picMk id="9" creationId="{6C056EE1-2CFC-013B-1B5D-2682681054C5}"/>
          </ac:picMkLst>
        </pc:picChg>
      </pc:sldChg>
      <pc:sldMasterChg chg="addSldLayout modSldLayout">
        <pc:chgData name="Nicole Dobrohotoff" userId="2dc4cf58-dc7e-422a-950b-38460c74cb76" providerId="ADAL" clId="{FCB48291-691B-4CCF-A465-E0ABBB1A2D82}" dt="2025-10-07T03:55:39.786" v="56"/>
        <pc:sldMasterMkLst>
          <pc:docMk/>
          <pc:sldMasterMk cId="1457699728" sldId="2147483648"/>
        </pc:sldMasterMkLst>
        <pc:sldLayoutChg chg="add mod modTransition setBg">
          <pc:chgData name="Nicole Dobrohotoff" userId="2dc4cf58-dc7e-422a-950b-38460c74cb76" providerId="ADAL" clId="{FCB48291-691B-4CCF-A465-E0ABBB1A2D82}" dt="2025-10-07T03:55:39.786" v="56"/>
          <pc:sldLayoutMkLst>
            <pc:docMk/>
            <pc:sldMasterMk cId="1457699728" sldId="2147483648"/>
            <pc:sldLayoutMk cId="2879615472" sldId="214748368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D8E8949F-7BDD-E248-A384-31A32F28586C}" type="datetimeFigureOut">
              <a:rPr lang="en-US" smtClean="0"/>
              <a:pPr/>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41EDC87-76E4-CF45-8F03-17CC9E2751AC}" type="slidenum">
              <a:rPr lang="en-US" smtClean="0"/>
              <a:pPr/>
              <a:t>‹#›</a:t>
            </a:fld>
            <a:endParaRPr lang="en-US"/>
          </a:p>
        </p:txBody>
      </p:sp>
    </p:spTree>
    <p:extLst>
      <p:ext uri="{BB962C8B-B14F-4D97-AF65-F5344CB8AC3E}">
        <p14:creationId xmlns:p14="http://schemas.microsoft.com/office/powerpoint/2010/main" val="350126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5</a:t>
            </a:fld>
            <a:endParaRPr lang="en-US"/>
          </a:p>
        </p:txBody>
      </p:sp>
    </p:spTree>
    <p:extLst>
      <p:ext uri="{BB962C8B-B14F-4D97-AF65-F5344CB8AC3E}">
        <p14:creationId xmlns:p14="http://schemas.microsoft.com/office/powerpoint/2010/main" val="232998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6</a:t>
            </a:fld>
            <a:endParaRPr lang="en-US"/>
          </a:p>
        </p:txBody>
      </p:sp>
    </p:spTree>
    <p:extLst>
      <p:ext uri="{BB962C8B-B14F-4D97-AF65-F5344CB8AC3E}">
        <p14:creationId xmlns:p14="http://schemas.microsoft.com/office/powerpoint/2010/main" val="259998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11</a:t>
            </a:fld>
            <a:endParaRPr lang="en-US"/>
          </a:p>
        </p:txBody>
      </p:sp>
    </p:spTree>
    <p:extLst>
      <p:ext uri="{BB962C8B-B14F-4D97-AF65-F5344CB8AC3E}">
        <p14:creationId xmlns:p14="http://schemas.microsoft.com/office/powerpoint/2010/main" val="3886910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13</a:t>
            </a:fld>
            <a:endParaRPr lang="en-US"/>
          </a:p>
        </p:txBody>
      </p:sp>
    </p:spTree>
    <p:extLst>
      <p:ext uri="{BB962C8B-B14F-4D97-AF65-F5344CB8AC3E}">
        <p14:creationId xmlns:p14="http://schemas.microsoft.com/office/powerpoint/2010/main" val="333286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17</a:t>
            </a:fld>
            <a:endParaRPr lang="en-US"/>
          </a:p>
        </p:txBody>
      </p:sp>
    </p:spTree>
    <p:extLst>
      <p:ext uri="{BB962C8B-B14F-4D97-AF65-F5344CB8AC3E}">
        <p14:creationId xmlns:p14="http://schemas.microsoft.com/office/powerpoint/2010/main" val="286370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569A-9D1B-2B8A-0E5F-248A3299C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0FFF2-96A4-67D9-EEBF-1CF419771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987F7-8AD6-2758-0B8D-008B7BBF7B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79BD50-5314-8AEE-B677-270D076A5691}"/>
              </a:ext>
            </a:extLst>
          </p:cNvPr>
          <p:cNvSpPr>
            <a:spLocks noGrp="1"/>
          </p:cNvSpPr>
          <p:nvPr>
            <p:ph type="sldNum" sz="quarter" idx="5"/>
          </p:nvPr>
        </p:nvSpPr>
        <p:spPr/>
        <p:txBody>
          <a:bodyPr/>
          <a:lstStyle/>
          <a:p>
            <a:fld id="{841EDC87-76E4-CF45-8F03-17CC9E2751AC}" type="slidenum">
              <a:rPr lang="en-US" smtClean="0"/>
              <a:t>25</a:t>
            </a:fld>
            <a:endParaRPr lang="en-US"/>
          </a:p>
        </p:txBody>
      </p:sp>
    </p:spTree>
    <p:extLst>
      <p:ext uri="{BB962C8B-B14F-4D97-AF65-F5344CB8AC3E}">
        <p14:creationId xmlns:p14="http://schemas.microsoft.com/office/powerpoint/2010/main" val="106847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E9BDB-F3CF-373E-2FA3-4193F02FF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4068A-5E8A-BDA6-1A9E-840B65163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6F205-0765-4DCE-FA5E-B78ABC9D1A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FD90E2-98D1-E7F3-1D7D-9FFFE92C2CDB}"/>
              </a:ext>
            </a:extLst>
          </p:cNvPr>
          <p:cNvSpPr>
            <a:spLocks noGrp="1"/>
          </p:cNvSpPr>
          <p:nvPr>
            <p:ph type="sldNum" sz="quarter" idx="5"/>
          </p:nvPr>
        </p:nvSpPr>
        <p:spPr/>
        <p:txBody>
          <a:bodyPr/>
          <a:lstStyle/>
          <a:p>
            <a:fld id="{841EDC87-76E4-CF45-8F03-17CC9E2751AC}" type="slidenum">
              <a:rPr lang="en-US" smtClean="0"/>
              <a:t>26</a:t>
            </a:fld>
            <a:endParaRPr lang="en-US"/>
          </a:p>
        </p:txBody>
      </p:sp>
    </p:spTree>
    <p:extLst>
      <p:ext uri="{BB962C8B-B14F-4D97-AF65-F5344CB8AC3E}">
        <p14:creationId xmlns:p14="http://schemas.microsoft.com/office/powerpoint/2010/main" val="334848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23/10/2025 5:37 PM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29</a:t>
            </a:fld>
            <a:endParaRPr lang="en-US" altLang="en-US"/>
          </a:p>
        </p:txBody>
      </p:sp>
    </p:spTree>
    <p:extLst>
      <p:ext uri="{BB962C8B-B14F-4D97-AF65-F5344CB8AC3E}">
        <p14:creationId xmlns:p14="http://schemas.microsoft.com/office/powerpoint/2010/main" val="65221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Ref idx="1001">
        <a:schemeClr val="bg2"/>
      </p:bgRef>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3F9B4242-7D46-D026-8AB2-344C8DC3BF33}"/>
              </a:ext>
            </a:extLst>
          </p:cNvPr>
          <p:cNvSpPr txBox="1"/>
          <p:nvPr userDrawn="1"/>
        </p:nvSpPr>
        <p:spPr>
          <a:xfrm>
            <a:off x="1020998" y="5972426"/>
            <a:ext cx="3956816" cy="299420"/>
          </a:xfrm>
          <a:prstGeom prst="rect">
            <a:avLst/>
          </a:prstGeom>
        </p:spPr>
        <p:txBody>
          <a:bodyPr vert="horz" wrap="square" lIns="0" tIns="10012" rIns="0" bIns="0" rtlCol="0">
            <a:spAutoFit/>
          </a:bodyPr>
          <a:lstStyle/>
          <a:p>
            <a:pPr marL="7701">
              <a:lnSpc>
                <a:spcPct val="100000"/>
              </a:lnSpc>
              <a:spcBef>
                <a:spcPts val="79"/>
              </a:spcBef>
            </a:pPr>
            <a:r>
              <a:rPr sz="1880" b="1" spc="-45">
                <a:solidFill>
                  <a:srgbClr val="762000"/>
                </a:solidFill>
                <a:latin typeface="Arial"/>
                <a:cs typeface="Arial"/>
              </a:rPr>
              <a:t>projectcompassion.org.au</a:t>
            </a:r>
            <a:endParaRPr sz="188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print">
            <a:extLst>
              <a:ext uri="{28A0092B-C50C-407E-A947-70E740481C1C}">
                <a14:useLocalDpi xmlns:a14="http://schemas.microsoft.com/office/drawing/2010/main"/>
              </a:ext>
            </a:extLst>
          </a:blip>
          <a:srcRect/>
          <a:stretch/>
        </p:blipFill>
        <p:spPr>
          <a:xfrm>
            <a:off x="687562" y="742096"/>
            <a:ext cx="7046785" cy="951316"/>
          </a:xfrm>
          <a:prstGeom prst="rect">
            <a:avLst/>
          </a:prstGeom>
        </p:spPr>
      </p:pic>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8306233" y="2304887"/>
            <a:ext cx="3288682" cy="3026608"/>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4469744" y="2304887"/>
            <a:ext cx="3288682" cy="3026608"/>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633254" y="2304887"/>
            <a:ext cx="3288682" cy="3026608"/>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291" y="6006310"/>
            <a:ext cx="284968" cy="284948"/>
          </a:xfrm>
          <a:prstGeom prst="rect">
            <a:avLst/>
          </a:prstGeom>
        </p:spPr>
      </p:pic>
    </p:spTree>
    <p:extLst>
      <p:ext uri="{BB962C8B-B14F-4D97-AF65-F5344CB8AC3E}">
        <p14:creationId xmlns:p14="http://schemas.microsoft.com/office/powerpoint/2010/main" val="35606723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5"/>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4">
                  <a:lumMod val="75000"/>
                </a:schemeClr>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C26FC0D6-755E-5C55-7453-4F428FD7D15B}"/>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072A2BC4-4C9A-CA11-73DD-D9D7A7260AFC}"/>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127F5EDF-4A13-85D0-FAFE-1ABB178862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7A70C2BA-461F-E436-BC74-DD409332AA08}"/>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417633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3" name="Picture 2" descr="A man standing outside, smiling at camera.">
            <a:extLst>
              <a:ext uri="{FF2B5EF4-FFF2-40B4-BE49-F238E27FC236}">
                <a16:creationId xmlns:a16="http://schemas.microsoft.com/office/drawing/2014/main" id="{E94591A1-E34B-3C42-074D-D166BB142A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23151" y="1431526"/>
            <a:ext cx="5541097" cy="5437823"/>
          </a:xfrm>
          <a:custGeom>
            <a:avLst/>
            <a:gdLst>
              <a:gd name="connsiteX0" fmla="*/ 1191020 w 8942136"/>
              <a:gd name="connsiteY0" fmla="*/ 0 h 9613708"/>
              <a:gd name="connsiteX1" fmla="*/ 0 w 8942136"/>
              <a:gd name="connsiteY1" fmla="*/ 1528844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191020 w 8942136"/>
              <a:gd name="connsiteY0" fmla="*/ 0 h 9613708"/>
              <a:gd name="connsiteX1" fmla="*/ 75028 w 8942136"/>
              <a:gd name="connsiteY1" fmla="*/ 771703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209780 w 8960896"/>
              <a:gd name="connsiteY0" fmla="*/ 0 h 9613708"/>
              <a:gd name="connsiteX1" fmla="*/ 0 w 8960896"/>
              <a:gd name="connsiteY1" fmla="*/ 648923 h 9613708"/>
              <a:gd name="connsiteX2" fmla="*/ 18760 w 8960896"/>
              <a:gd name="connsiteY2" fmla="*/ 9613708 h 9613708"/>
              <a:gd name="connsiteX3" fmla="*/ 3604765 w 8960896"/>
              <a:gd name="connsiteY3" fmla="*/ 9613708 h 9613708"/>
              <a:gd name="connsiteX4" fmla="*/ 8960896 w 8960896"/>
              <a:gd name="connsiteY4" fmla="*/ 5323901 h 9613708"/>
              <a:gd name="connsiteX5" fmla="*/ 1209780 w 8960896"/>
              <a:gd name="connsiteY5" fmla="*/ 0 h 9613708"/>
              <a:gd name="connsiteX0" fmla="*/ 1228536 w 8979652"/>
              <a:gd name="connsiteY0" fmla="*/ 0 h 9613708"/>
              <a:gd name="connsiteX1" fmla="*/ 0 w 8979652"/>
              <a:gd name="connsiteY1" fmla="*/ 833093 h 9613708"/>
              <a:gd name="connsiteX2" fmla="*/ 37516 w 8979652"/>
              <a:gd name="connsiteY2" fmla="*/ 9613708 h 9613708"/>
              <a:gd name="connsiteX3" fmla="*/ 3623521 w 8979652"/>
              <a:gd name="connsiteY3" fmla="*/ 9613708 h 9613708"/>
              <a:gd name="connsiteX4" fmla="*/ 8979652 w 8979652"/>
              <a:gd name="connsiteY4" fmla="*/ 5323901 h 9613708"/>
              <a:gd name="connsiteX5" fmla="*/ 1228536 w 8979652"/>
              <a:gd name="connsiteY5" fmla="*/ 0 h 96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9652" h="9613708">
                <a:moveTo>
                  <a:pt x="1228536" y="0"/>
                </a:moveTo>
                <a:lnTo>
                  <a:pt x="0" y="833093"/>
                </a:lnTo>
                <a:cubicBezTo>
                  <a:pt x="6253" y="3821355"/>
                  <a:pt x="31263" y="6625446"/>
                  <a:pt x="37516" y="9613708"/>
                </a:cubicBezTo>
                <a:lnTo>
                  <a:pt x="3623521" y="9613708"/>
                </a:lnTo>
                <a:lnTo>
                  <a:pt x="8979652" y="5323901"/>
                </a:lnTo>
                <a:lnTo>
                  <a:pt x="1228536"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740780" y="1405573"/>
            <a:ext cx="4777518"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3"/>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134806" y="1736203"/>
            <a:ext cx="4234635" cy="1441972"/>
          </a:xfrm>
        </p:spPr>
        <p:txBody>
          <a:bodyPr anchor="ctr" anchorCtr="0">
            <a:normAutofit/>
          </a:bodyPr>
          <a:lstStyle>
            <a:lvl1pPr>
              <a:defRPr sz="46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134807"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tretch>
            <a:fillRect/>
          </a:stretch>
        </p:blipFill>
        <p:spPr>
          <a:xfrm>
            <a:off x="9009283" y="-830681"/>
            <a:ext cx="2692400" cy="355600"/>
          </a:xfrm>
          <a:prstGeom prst="rect">
            <a:avLst/>
          </a:prstGeom>
        </p:spPr>
      </p:pic>
      <p:sp>
        <p:nvSpPr>
          <p:cNvPr id="14" name="Text Placeholder 3">
            <a:extLst>
              <a:ext uri="{FF2B5EF4-FFF2-40B4-BE49-F238E27FC236}">
                <a16:creationId xmlns:a16="http://schemas.microsoft.com/office/drawing/2014/main" id="{5EE2B9A3-C968-BED2-8E58-292961DB5CC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8" name="Picture 7">
            <a:extLst>
              <a:ext uri="{FF2B5EF4-FFF2-40B4-BE49-F238E27FC236}">
                <a16:creationId xmlns:a16="http://schemas.microsoft.com/office/drawing/2014/main" id="{89CB7FF6-8D9B-7B33-1310-9A70BC5DC4F4}"/>
              </a:ext>
            </a:extLst>
          </p:cNvPr>
          <p:cNvPicPr>
            <a:picLocks noChangeAspect="1"/>
          </p:cNvPicPr>
          <p:nvPr userDrawn="1"/>
        </p:nvPicPr>
        <p:blipFill>
          <a:blip r:embed="rId4"/>
          <a:srcRect/>
          <a:stretch/>
        </p:blipFill>
        <p:spPr>
          <a:xfrm>
            <a:off x="9024376" y="393192"/>
            <a:ext cx="2803065" cy="415269"/>
          </a:xfrm>
          <a:prstGeom prst="rect">
            <a:avLst/>
          </a:prstGeom>
        </p:spPr>
      </p:pic>
    </p:spTree>
    <p:extLst>
      <p:ext uri="{BB962C8B-B14F-4D97-AF65-F5344CB8AC3E}">
        <p14:creationId xmlns:p14="http://schemas.microsoft.com/office/powerpoint/2010/main" val="1550008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lgn="l">
              <a:defRPr sz="4000" b="1" i="0">
                <a:solidFill>
                  <a:schemeClr val="accent3"/>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a:normAutofit/>
          </a:bodyPr>
          <a:lstStyle>
            <a:lvl1pPr marL="0" indent="0">
              <a:lnSpc>
                <a:spcPct val="110000"/>
              </a:lnSpc>
              <a:spcBef>
                <a:spcPts val="0"/>
              </a:spcBef>
              <a:spcAft>
                <a:spcPts val="1800"/>
              </a:spcAft>
              <a:buClr>
                <a:schemeClr val="accent3"/>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BCCB2AFF-DBC0-C1B7-5288-154E25D284E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26A15FE5-7F17-066B-3C78-955D157ADF3F}"/>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6687C5B5-D757-D21B-9B7C-B709864B1C1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7C3B956F-60A8-6291-9CF5-4312C20F31F2}"/>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366477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woman standing at a fruit and vegetable stall, smiling at camera.">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ECFC6">
              <a:alpha val="89804"/>
            </a:srgb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6"/>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422252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2"/>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A28347D1-63C8-57C7-E3D6-4558297E15B3}"/>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C89D50B3-EF82-9D20-8FFD-ECD115414C3C}"/>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E2AB0259-F3E5-57C9-1263-9918DE18836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66213888-6092-5CBD-D464-7A1E3E245C36}"/>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3723292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large group of tents in a city with partly destroyed buildings in the background.">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206325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room with shelves and boxes of medicine and a Caritas Jerusalem sign displayed in the middle. ">
            <a:extLst>
              <a:ext uri="{FF2B5EF4-FFF2-40B4-BE49-F238E27FC236}">
                <a16:creationId xmlns:a16="http://schemas.microsoft.com/office/drawing/2014/main" id="{6F54478E-75B9-892A-579E-5A535F741D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object 5">
            <a:extLst>
              <a:ext uri="{FF2B5EF4-FFF2-40B4-BE49-F238E27FC236}">
                <a16:creationId xmlns:a16="http://schemas.microsoft.com/office/drawing/2014/main" id="{B3634658-66EB-F1C5-85B4-0E489E1B3586}"/>
              </a:ext>
            </a:extLst>
          </p:cNvPr>
          <p:cNvSpPr/>
          <p:nvPr userDrawn="1"/>
        </p:nvSpPr>
        <p:spPr>
          <a:xfrm>
            <a:off x="7677186" y="3250966"/>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8000870" y="35605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“Quote”</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8000871" y="5312011"/>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Name</a:t>
            </a:r>
          </a:p>
        </p:txBody>
      </p:sp>
    </p:spTree>
    <p:extLst>
      <p:ext uri="{BB962C8B-B14F-4D97-AF65-F5344CB8AC3E}">
        <p14:creationId xmlns:p14="http://schemas.microsoft.com/office/powerpoint/2010/main" val="72206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1"/>
                </a:solidFill>
                <a:latin typeface="Arial" panose="020B0604020202020204" pitchFamily="34" charset="0"/>
                <a:cs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8" name="Picture 7">
            <a:extLst>
              <a:ext uri="{FF2B5EF4-FFF2-40B4-BE49-F238E27FC236}">
                <a16:creationId xmlns:a16="http://schemas.microsoft.com/office/drawing/2014/main" id="{EA1A6463-BD13-33DF-3A2D-0B79A3E0C0BF}"/>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62005A62-2BBA-8DFC-872E-FDAA5DDBEA7F}"/>
              </a:ext>
            </a:extLst>
          </p:cNvPr>
          <p:cNvGrpSpPr/>
          <p:nvPr userDrawn="1"/>
        </p:nvGrpSpPr>
        <p:grpSpPr>
          <a:xfrm>
            <a:off x="9374304" y="6418222"/>
            <a:ext cx="2287607" cy="307777"/>
            <a:chOff x="9374304" y="6369362"/>
            <a:chExt cx="2287607" cy="307777"/>
          </a:xfrm>
        </p:grpSpPr>
        <p:pic>
          <p:nvPicPr>
            <p:cNvPr id="5" name="Picture 4">
              <a:extLst>
                <a:ext uri="{FF2B5EF4-FFF2-40B4-BE49-F238E27FC236}">
                  <a16:creationId xmlns:a16="http://schemas.microsoft.com/office/drawing/2014/main" id="{546EEEAF-2FBF-298E-3425-9D79BF66AFE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6" name="TextBox 5">
              <a:extLst>
                <a:ext uri="{FF2B5EF4-FFF2-40B4-BE49-F238E27FC236}">
                  <a16:creationId xmlns:a16="http://schemas.microsoft.com/office/drawing/2014/main" id="{7E69E7CE-3710-C174-5D0B-15E8334FFB7F}"/>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119551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57799B-DBD6-58D2-5DFA-AE0C8ED02DFD}"/>
              </a:ext>
            </a:extLst>
          </p:cNvPr>
          <p:cNvSpPr>
            <a:spLocks noGrp="1"/>
          </p:cNvSpPr>
          <p:nvPr>
            <p:ph type="pic" idx="1" hasCustomPrompt="1"/>
          </p:nvPr>
        </p:nvSpPr>
        <p:spPr>
          <a:xfrm>
            <a:off x="0" y="0"/>
            <a:ext cx="12192000" cy="6857999"/>
          </a:xfrm>
        </p:spPr>
        <p:txBody>
          <a:bodyPr>
            <a:normAutofit/>
          </a:bodyPr>
          <a:lstStyle>
            <a:lvl1pPr marL="0" indent="0">
              <a:buNone/>
              <a:defRPr sz="6000" b="1" i="0">
                <a:solidFill>
                  <a:srgbClr val="21212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Full bleed image here</a:t>
            </a:r>
          </a:p>
        </p:txBody>
      </p:sp>
      <p:sp>
        <p:nvSpPr>
          <p:cNvPr id="2" name="Title 1">
            <a:extLst>
              <a:ext uri="{FF2B5EF4-FFF2-40B4-BE49-F238E27FC236}">
                <a16:creationId xmlns:a16="http://schemas.microsoft.com/office/drawing/2014/main" id="{926478E2-C9CA-2BE5-5850-3E7C386CAA25}"/>
              </a:ext>
            </a:extLst>
          </p:cNvPr>
          <p:cNvSpPr>
            <a:spLocks noGrp="1"/>
          </p:cNvSpPr>
          <p:nvPr>
            <p:ph type="title"/>
          </p:nvPr>
        </p:nvSpPr>
        <p:spPr>
          <a:xfrm>
            <a:off x="839788" y="1012785"/>
            <a:ext cx="3932237" cy="1600200"/>
          </a:xfrm>
        </p:spPr>
        <p:txBody>
          <a:bodyPr anchor="b"/>
          <a:lstStyle>
            <a:lvl1pPr>
              <a:lnSpc>
                <a:spcPct val="110000"/>
              </a:lnSpc>
              <a:spcAft>
                <a:spcPts val="1800"/>
              </a:spcAft>
              <a:defRPr sz="3200" b="1" i="0">
                <a:solidFill>
                  <a:schemeClr val="bg1"/>
                </a:solidFill>
                <a:latin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p:nvPr>
        </p:nvSpPr>
        <p:spPr>
          <a:xfrm>
            <a:off x="839788" y="2612985"/>
            <a:ext cx="3932237" cy="3811588"/>
          </a:xfrm>
        </p:spPr>
        <p:txBody>
          <a:bodyPr>
            <a:normAutofit/>
          </a:bodyPr>
          <a:lstStyle>
            <a:lvl1pPr marL="0" indent="0">
              <a:lnSpc>
                <a:spcPct val="110000"/>
              </a:lnSpc>
              <a:spcBef>
                <a:spcPts val="0"/>
              </a:spcBef>
              <a:spcAft>
                <a:spcPts val="1800"/>
              </a:spcAft>
              <a:buNone/>
              <a:defRPr sz="2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658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4"/>
        </a:solidFill>
        <a:effectLst/>
      </p:bgPr>
    </p:bg>
    <p:spTree>
      <p:nvGrpSpPr>
        <p:cNvPr id="1" name=""/>
        <p:cNvGrpSpPr/>
        <p:nvPr/>
      </p:nvGrpSpPr>
      <p:grpSpPr>
        <a:xfrm>
          <a:off x="0" y="0"/>
          <a:ext cx="0" cy="0"/>
          <a:chOff x="0" y="0"/>
          <a:chExt cx="0" cy="0"/>
        </a:xfrm>
      </p:grpSpPr>
      <p:pic>
        <p:nvPicPr>
          <p:cNvPr id="3" name="Picture 2" descr="A black background with a black square&#10;&#10;AI-generated content may be incorrect.">
            <a:extLst>
              <a:ext uri="{FF2B5EF4-FFF2-40B4-BE49-F238E27FC236}">
                <a16:creationId xmlns:a16="http://schemas.microsoft.com/office/drawing/2014/main" id="{C9A6AB83-B2DD-7C33-AD78-8306F80374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7800" y="5890940"/>
            <a:ext cx="2108558" cy="628495"/>
          </a:xfrm>
          <a:prstGeom prst="rect">
            <a:avLst/>
          </a:prstGeom>
        </p:spPr>
      </p:pic>
      <p:pic>
        <p:nvPicPr>
          <p:cNvPr id="7" name="Picture 6">
            <a:extLst>
              <a:ext uri="{FF2B5EF4-FFF2-40B4-BE49-F238E27FC236}">
                <a16:creationId xmlns:a16="http://schemas.microsoft.com/office/drawing/2014/main" id="{CBCB7FFA-C5B5-4020-6EB0-C5C988BAE0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586438" y="1929272"/>
            <a:ext cx="5019124" cy="2629064"/>
          </a:xfrm>
          <a:prstGeom prst="rect">
            <a:avLst/>
          </a:prstGeom>
        </p:spPr>
      </p:pic>
      <p:grpSp>
        <p:nvGrpSpPr>
          <p:cNvPr id="24" name="Group 23">
            <a:extLst>
              <a:ext uri="{FF2B5EF4-FFF2-40B4-BE49-F238E27FC236}">
                <a16:creationId xmlns:a16="http://schemas.microsoft.com/office/drawing/2014/main" id="{522A6A42-375F-A7C4-31F3-ABB578331660}"/>
              </a:ext>
            </a:extLst>
          </p:cNvPr>
          <p:cNvGrpSpPr/>
          <p:nvPr userDrawn="1"/>
        </p:nvGrpSpPr>
        <p:grpSpPr>
          <a:xfrm>
            <a:off x="4562569" y="6180881"/>
            <a:ext cx="2048239" cy="350987"/>
            <a:chOff x="2960149" y="6180881"/>
            <a:chExt cx="2048239" cy="350987"/>
          </a:xfrm>
        </p:grpSpPr>
        <p:pic>
          <p:nvPicPr>
            <p:cNvPr id="11" name="Picture 10">
              <a:extLst>
                <a:ext uri="{FF2B5EF4-FFF2-40B4-BE49-F238E27FC236}">
                  <a16:creationId xmlns:a16="http://schemas.microsoft.com/office/drawing/2014/main" id="{16345CF4-02D0-F82A-3069-8CE5A30EC1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960149" y="6180881"/>
              <a:ext cx="338554" cy="338554"/>
            </a:xfrm>
            <a:prstGeom prst="rect">
              <a:avLst/>
            </a:prstGeom>
          </p:spPr>
        </p:pic>
        <p:sp>
          <p:nvSpPr>
            <p:cNvPr id="13" name="TextBox 12">
              <a:extLst>
                <a:ext uri="{FF2B5EF4-FFF2-40B4-BE49-F238E27FC236}">
                  <a16:creationId xmlns:a16="http://schemas.microsoft.com/office/drawing/2014/main" id="{B6EBEE4B-C28E-065B-9883-2E1A4F472FF7}"/>
                </a:ext>
              </a:extLst>
            </p:cNvPr>
            <p:cNvSpPr txBox="1"/>
            <p:nvPr userDrawn="1"/>
          </p:nvSpPr>
          <p:spPr>
            <a:xfrm>
              <a:off x="3253425" y="6193314"/>
              <a:ext cx="17549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1800</a:t>
              </a:r>
              <a:r>
                <a:rPr lang="en-AU" sz="1600" spc="-45">
                  <a:solidFill>
                    <a:schemeClr val="accent1"/>
                  </a:solidFill>
                  <a:latin typeface="Arial"/>
                  <a:cs typeface="Arial"/>
                </a:rPr>
                <a:t> </a:t>
              </a:r>
              <a:r>
                <a:rPr lang="en-AU" sz="1600">
                  <a:solidFill>
                    <a:schemeClr val="accent1"/>
                  </a:solidFill>
                  <a:latin typeface="Arial"/>
                  <a:cs typeface="Arial"/>
                </a:rPr>
                <a:t>024</a:t>
              </a:r>
              <a:r>
                <a:rPr lang="en-AU" sz="1600" spc="-30">
                  <a:solidFill>
                    <a:schemeClr val="accent1"/>
                  </a:solidFill>
                  <a:latin typeface="Arial"/>
                  <a:cs typeface="Arial"/>
                </a:rPr>
                <a:t> </a:t>
              </a:r>
              <a:r>
                <a:rPr lang="en-AU" sz="1600" spc="-25">
                  <a:solidFill>
                    <a:schemeClr val="accent1"/>
                  </a:solidFill>
                  <a:latin typeface="Arial"/>
                  <a:cs typeface="Arial"/>
                </a:rPr>
                <a:t>413</a:t>
              </a:r>
              <a:endParaRPr lang="en-AU" sz="1600">
                <a:solidFill>
                  <a:schemeClr val="accent1"/>
                </a:solidFill>
                <a:latin typeface="Arial"/>
                <a:cs typeface="Arial"/>
              </a:endParaRPr>
            </a:p>
          </p:txBody>
        </p:sp>
      </p:grpSp>
      <p:grpSp>
        <p:nvGrpSpPr>
          <p:cNvPr id="23" name="Group 22">
            <a:extLst>
              <a:ext uri="{FF2B5EF4-FFF2-40B4-BE49-F238E27FC236}">
                <a16:creationId xmlns:a16="http://schemas.microsoft.com/office/drawing/2014/main" id="{1DF06A23-BA04-ED27-5F76-C13560F6F06C}"/>
              </a:ext>
            </a:extLst>
          </p:cNvPr>
          <p:cNvGrpSpPr/>
          <p:nvPr userDrawn="1"/>
        </p:nvGrpSpPr>
        <p:grpSpPr>
          <a:xfrm>
            <a:off x="6441531" y="6180881"/>
            <a:ext cx="2644633" cy="350987"/>
            <a:chOff x="5029267" y="6180881"/>
            <a:chExt cx="2644633" cy="350987"/>
          </a:xfrm>
        </p:grpSpPr>
        <p:pic>
          <p:nvPicPr>
            <p:cNvPr id="9" name="Picture 8">
              <a:extLst>
                <a:ext uri="{FF2B5EF4-FFF2-40B4-BE49-F238E27FC236}">
                  <a16:creationId xmlns:a16="http://schemas.microsoft.com/office/drawing/2014/main" id="{CC3AD756-EAB7-BAC1-EE4C-165F1C6DF56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029267" y="6180881"/>
              <a:ext cx="338554" cy="338554"/>
            </a:xfrm>
            <a:prstGeom prst="rect">
              <a:avLst/>
            </a:prstGeom>
          </p:spPr>
        </p:pic>
        <p:sp>
          <p:nvSpPr>
            <p:cNvPr id="14" name="TextBox 13">
              <a:extLst>
                <a:ext uri="{FF2B5EF4-FFF2-40B4-BE49-F238E27FC236}">
                  <a16:creationId xmlns:a16="http://schemas.microsoft.com/office/drawing/2014/main" id="{77C4D71D-F117-B056-6F98-5B6DDA95A495}"/>
                </a:ext>
              </a:extLst>
            </p:cNvPr>
            <p:cNvSpPr txBox="1"/>
            <p:nvPr userDrawn="1"/>
          </p:nvSpPr>
          <p:spPr>
            <a:xfrm>
              <a:off x="5367821" y="6193314"/>
              <a:ext cx="23060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#projectcompassion</a:t>
              </a:r>
            </a:p>
          </p:txBody>
        </p:sp>
      </p:grpSp>
      <p:grpSp>
        <p:nvGrpSpPr>
          <p:cNvPr id="22" name="Group 21">
            <a:extLst>
              <a:ext uri="{FF2B5EF4-FFF2-40B4-BE49-F238E27FC236}">
                <a16:creationId xmlns:a16="http://schemas.microsoft.com/office/drawing/2014/main" id="{4B4E30A0-AD68-7DAB-B22F-61F75471D01F}"/>
              </a:ext>
            </a:extLst>
          </p:cNvPr>
          <p:cNvGrpSpPr/>
          <p:nvPr userDrawn="1"/>
        </p:nvGrpSpPr>
        <p:grpSpPr>
          <a:xfrm>
            <a:off x="8933046" y="6180881"/>
            <a:ext cx="3799258" cy="350987"/>
            <a:chOff x="7682828" y="6180881"/>
            <a:chExt cx="3799258" cy="350987"/>
          </a:xfrm>
        </p:grpSpPr>
        <p:pic>
          <p:nvPicPr>
            <p:cNvPr id="10" name="Picture 9">
              <a:extLst>
                <a:ext uri="{FF2B5EF4-FFF2-40B4-BE49-F238E27FC236}">
                  <a16:creationId xmlns:a16="http://schemas.microsoft.com/office/drawing/2014/main" id="{A7F58571-CCD4-6A96-0689-EA422B18F82D}"/>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7682828" y="6180881"/>
              <a:ext cx="338554" cy="338554"/>
            </a:xfrm>
            <a:prstGeom prst="rect">
              <a:avLst/>
            </a:prstGeom>
          </p:spPr>
        </p:pic>
        <p:sp>
          <p:nvSpPr>
            <p:cNvPr id="15" name="TextBox 14">
              <a:extLst>
                <a:ext uri="{FF2B5EF4-FFF2-40B4-BE49-F238E27FC236}">
                  <a16:creationId xmlns:a16="http://schemas.microsoft.com/office/drawing/2014/main" id="{0AC865E0-2C6B-8B1E-DA70-FA5EA62138B7}"/>
                </a:ext>
              </a:extLst>
            </p:cNvPr>
            <p:cNvSpPr txBox="1"/>
            <p:nvPr userDrawn="1"/>
          </p:nvSpPr>
          <p:spPr>
            <a:xfrm>
              <a:off x="8038142" y="6193314"/>
              <a:ext cx="34439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err="1">
                  <a:solidFill>
                    <a:schemeClr val="accent1"/>
                  </a:solidFill>
                  <a:latin typeface="Arial"/>
                  <a:cs typeface="Arial"/>
                </a:rPr>
                <a:t>projectcompassion.org.au</a:t>
              </a:r>
              <a:endParaRPr lang="en-AU" sz="1600">
                <a:solidFill>
                  <a:schemeClr val="accent1"/>
                </a:solidFill>
                <a:latin typeface="Arial"/>
                <a:cs typeface="Arial"/>
              </a:endParaRPr>
            </a:p>
          </p:txBody>
        </p:sp>
      </p:grpSp>
    </p:spTree>
    <p:extLst>
      <p:ext uri="{BB962C8B-B14F-4D97-AF65-F5344CB8AC3E}">
        <p14:creationId xmlns:p14="http://schemas.microsoft.com/office/powerpoint/2010/main" val="186224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descr="A smiling girl in school uniform with a backpack on, stands in the doorway of a mud-thatched dwelling. ">
            <a:extLst>
              <a:ext uri="{FF2B5EF4-FFF2-40B4-BE49-F238E27FC236}">
                <a16:creationId xmlns:a16="http://schemas.microsoft.com/office/drawing/2014/main" id="{2CE6BF64-2C1F-0865-5268-4C1FCDB478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 y="0"/>
            <a:ext cx="12225868" cy="6858000"/>
          </a:xfrm>
          <a:prstGeom prst="rect">
            <a:avLst/>
          </a:prstGeom>
        </p:spPr>
      </p:pic>
      <p:sp>
        <p:nvSpPr>
          <p:cNvPr id="14" name="object 4">
            <a:extLst>
              <a:ext uri="{FF2B5EF4-FFF2-40B4-BE49-F238E27FC236}">
                <a16:creationId xmlns:a16="http://schemas.microsoft.com/office/drawing/2014/main" id="{15BDB304-3FA4-71C9-CD3A-0C84248A9581}"/>
              </a:ext>
            </a:extLst>
          </p:cNvPr>
          <p:cNvSpPr/>
          <p:nvPr userDrawn="1"/>
        </p:nvSpPr>
        <p:spPr>
          <a:xfrm flipH="1">
            <a:off x="7708893" y="2389168"/>
            <a:ext cx="4518694" cy="4476826"/>
          </a:xfrm>
          <a:custGeom>
            <a:avLst/>
            <a:gdLst>
              <a:gd name="connsiteX0" fmla="*/ 1922559 w 8942137"/>
              <a:gd name="connsiteY0" fmla="*/ 0 h 11831055"/>
              <a:gd name="connsiteX1" fmla="*/ 0 w 8942137"/>
              <a:gd name="connsiteY1" fmla="*/ 1590234 h 11831055"/>
              <a:gd name="connsiteX2" fmla="*/ 0 w 8942137"/>
              <a:gd name="connsiteY2" fmla="*/ 9675098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922559 w 8942137"/>
              <a:gd name="connsiteY0" fmla="*/ 0 h 11831055"/>
              <a:gd name="connsiteX1" fmla="*/ 0 w 8942137"/>
              <a:gd name="connsiteY1" fmla="*/ 1590234 h 11831055"/>
              <a:gd name="connsiteX2" fmla="*/ 891726 w 8942137"/>
              <a:gd name="connsiteY2" fmla="*/ 7666809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035835 w 8055413"/>
              <a:gd name="connsiteY0" fmla="*/ 0 h 11831055"/>
              <a:gd name="connsiteX1" fmla="*/ 5002 w 8055413"/>
              <a:gd name="connsiteY1" fmla="*/ 822359 h 11831055"/>
              <a:gd name="connsiteX2" fmla="*/ 5002 w 8055413"/>
              <a:gd name="connsiteY2" fmla="*/ 7666809 h 11831055"/>
              <a:gd name="connsiteX3" fmla="*/ 0 w 8055413"/>
              <a:gd name="connsiteY3" fmla="*/ 11831055 h 11831055"/>
              <a:gd name="connsiteX4" fmla="*/ 8055412 w 8055413"/>
              <a:gd name="connsiteY4" fmla="*/ 5385291 h 11831055"/>
              <a:gd name="connsiteX5" fmla="*/ 1035835 w 8055413"/>
              <a:gd name="connsiteY5" fmla="*/ 0 h 11831055"/>
              <a:gd name="connsiteX0" fmla="*/ 1101351 w 8120929"/>
              <a:gd name="connsiteY0" fmla="*/ 0 h 11831055"/>
              <a:gd name="connsiteX1" fmla="*/ 0 w 8120929"/>
              <a:gd name="connsiteY1" fmla="*/ 908770 h 11831055"/>
              <a:gd name="connsiteX2" fmla="*/ 70518 w 8120929"/>
              <a:gd name="connsiteY2" fmla="*/ 7666809 h 11831055"/>
              <a:gd name="connsiteX3" fmla="*/ 65516 w 8120929"/>
              <a:gd name="connsiteY3" fmla="*/ 11831055 h 11831055"/>
              <a:gd name="connsiteX4" fmla="*/ 8120928 w 8120929"/>
              <a:gd name="connsiteY4" fmla="*/ 5385291 h 11831055"/>
              <a:gd name="connsiteX5" fmla="*/ 1101351 w 8120929"/>
              <a:gd name="connsiteY5" fmla="*/ 0 h 11831055"/>
              <a:gd name="connsiteX0" fmla="*/ 1106352 w 8125930"/>
              <a:gd name="connsiteY0" fmla="*/ 0 h 11895865"/>
              <a:gd name="connsiteX1" fmla="*/ 5001 w 8125930"/>
              <a:gd name="connsiteY1" fmla="*/ 908770 h 11895865"/>
              <a:gd name="connsiteX2" fmla="*/ 75519 w 8125930"/>
              <a:gd name="connsiteY2" fmla="*/ 7666809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22670 w 8142247"/>
              <a:gd name="connsiteY0" fmla="*/ 0 h 11895865"/>
              <a:gd name="connsiteX1" fmla="*/ 21319 w 8142247"/>
              <a:gd name="connsiteY1" fmla="*/ 908770 h 11895865"/>
              <a:gd name="connsiteX2" fmla="*/ 7001 w 8142247"/>
              <a:gd name="connsiteY2" fmla="*/ 7602001 h 11895865"/>
              <a:gd name="connsiteX3" fmla="*/ 16318 w 8142247"/>
              <a:gd name="connsiteY3" fmla="*/ 11895865 h 11895865"/>
              <a:gd name="connsiteX4" fmla="*/ 8142247 w 8142247"/>
              <a:gd name="connsiteY4" fmla="*/ 5385291 h 11895865"/>
              <a:gd name="connsiteX5" fmla="*/ 1122670 w 8142247"/>
              <a:gd name="connsiteY5" fmla="*/ 0 h 11895865"/>
              <a:gd name="connsiteX0" fmla="*/ 1749563 w 8769140"/>
              <a:gd name="connsiteY0" fmla="*/ 0 h 11895865"/>
              <a:gd name="connsiteX1" fmla="*/ 648212 w 8769140"/>
              <a:gd name="connsiteY1" fmla="*/ 908770 h 11895865"/>
              <a:gd name="connsiteX2" fmla="*/ 643211 w 8769140"/>
              <a:gd name="connsiteY2" fmla="*/ 11895865 h 11895865"/>
              <a:gd name="connsiteX3" fmla="*/ 8769140 w 8769140"/>
              <a:gd name="connsiteY3" fmla="*/ 5385291 h 11895865"/>
              <a:gd name="connsiteX4" fmla="*/ 1749563 w 8769140"/>
              <a:gd name="connsiteY4" fmla="*/ 0 h 11895865"/>
              <a:gd name="connsiteX0" fmla="*/ 1684314 w 8703891"/>
              <a:gd name="connsiteY0" fmla="*/ 0 h 11961634"/>
              <a:gd name="connsiteX1" fmla="*/ 582963 w 8703891"/>
              <a:gd name="connsiteY1" fmla="*/ 908770 h 11961634"/>
              <a:gd name="connsiteX2" fmla="*/ 577962 w 8703891"/>
              <a:gd name="connsiteY2" fmla="*/ 11895865 h 11961634"/>
              <a:gd name="connsiteX3" fmla="*/ 8703891 w 8703891"/>
              <a:gd name="connsiteY3" fmla="*/ 5385291 h 11961634"/>
              <a:gd name="connsiteX4" fmla="*/ 1684314 w 8703891"/>
              <a:gd name="connsiteY4" fmla="*/ 0 h 11961634"/>
              <a:gd name="connsiteX0" fmla="*/ 1184052 w 8203629"/>
              <a:gd name="connsiteY0" fmla="*/ 0 h 11895865"/>
              <a:gd name="connsiteX1" fmla="*/ 82701 w 8203629"/>
              <a:gd name="connsiteY1" fmla="*/ 908770 h 11895865"/>
              <a:gd name="connsiteX2" fmla="*/ 77700 w 8203629"/>
              <a:gd name="connsiteY2" fmla="*/ 11895865 h 11895865"/>
              <a:gd name="connsiteX3" fmla="*/ 8203629 w 8203629"/>
              <a:gd name="connsiteY3" fmla="*/ 5385291 h 11895865"/>
              <a:gd name="connsiteX4" fmla="*/ 1184052 w 8203629"/>
              <a:gd name="connsiteY4" fmla="*/ 0 h 11895865"/>
              <a:gd name="connsiteX0" fmla="*/ 1208323 w 8227900"/>
              <a:gd name="connsiteY0" fmla="*/ 0 h 11895865"/>
              <a:gd name="connsiteX1" fmla="*/ 75025 w 8227900"/>
              <a:gd name="connsiteY1" fmla="*/ 951976 h 11895865"/>
              <a:gd name="connsiteX2" fmla="*/ 101971 w 8227900"/>
              <a:gd name="connsiteY2" fmla="*/ 11895865 h 11895865"/>
              <a:gd name="connsiteX3" fmla="*/ 8227900 w 8227900"/>
              <a:gd name="connsiteY3" fmla="*/ 5385291 h 11895865"/>
              <a:gd name="connsiteX4" fmla="*/ 1208323 w 8227900"/>
              <a:gd name="connsiteY4" fmla="*/ 0 h 11895865"/>
              <a:gd name="connsiteX0" fmla="*/ 1134585 w 8154162"/>
              <a:gd name="connsiteY0" fmla="*/ 0 h 11895865"/>
              <a:gd name="connsiteX1" fmla="*/ 1287 w 8154162"/>
              <a:gd name="connsiteY1" fmla="*/ 951976 h 11895865"/>
              <a:gd name="connsiteX2" fmla="*/ 28233 w 8154162"/>
              <a:gd name="connsiteY2" fmla="*/ 11895865 h 11895865"/>
              <a:gd name="connsiteX3" fmla="*/ 8154162 w 8154162"/>
              <a:gd name="connsiteY3" fmla="*/ 5385291 h 11895865"/>
              <a:gd name="connsiteX4" fmla="*/ 1134585 w 8154162"/>
              <a:gd name="connsiteY4" fmla="*/ 0 h 11895865"/>
              <a:gd name="connsiteX0" fmla="*/ 1133298 w 8152875"/>
              <a:gd name="connsiteY0" fmla="*/ 0 h 11895865"/>
              <a:gd name="connsiteX1" fmla="*/ 0 w 8152875"/>
              <a:gd name="connsiteY1" fmla="*/ 951976 h 11895865"/>
              <a:gd name="connsiteX2" fmla="*/ 26946 w 8152875"/>
              <a:gd name="connsiteY2" fmla="*/ 11895865 h 11895865"/>
              <a:gd name="connsiteX3" fmla="*/ 8152875 w 8152875"/>
              <a:gd name="connsiteY3" fmla="*/ 5385291 h 11895865"/>
              <a:gd name="connsiteX4" fmla="*/ 1133298 w 8152875"/>
              <a:gd name="connsiteY4" fmla="*/ 0 h 11895865"/>
              <a:gd name="connsiteX0" fmla="*/ 1165248 w 8184825"/>
              <a:gd name="connsiteY0" fmla="*/ 0 h 11895865"/>
              <a:gd name="connsiteX1" fmla="*/ 0 w 8184825"/>
              <a:gd name="connsiteY1" fmla="*/ 1038390 h 11895865"/>
              <a:gd name="connsiteX2" fmla="*/ 58896 w 8184825"/>
              <a:gd name="connsiteY2" fmla="*/ 11895865 h 11895865"/>
              <a:gd name="connsiteX3" fmla="*/ 8184825 w 8184825"/>
              <a:gd name="connsiteY3" fmla="*/ 5385291 h 11895865"/>
              <a:gd name="connsiteX4" fmla="*/ 1165248 w 8184825"/>
              <a:gd name="connsiteY4" fmla="*/ 0 h 11895865"/>
              <a:gd name="connsiteX0" fmla="*/ 1168023 w 8187600"/>
              <a:gd name="connsiteY0" fmla="*/ 0 h 11895865"/>
              <a:gd name="connsiteX1" fmla="*/ 2775 w 8187600"/>
              <a:gd name="connsiteY1" fmla="*/ 1038390 h 11895865"/>
              <a:gd name="connsiteX2" fmla="*/ 61671 w 8187600"/>
              <a:gd name="connsiteY2" fmla="*/ 11895865 h 11895865"/>
              <a:gd name="connsiteX3" fmla="*/ 8187600 w 8187600"/>
              <a:gd name="connsiteY3" fmla="*/ 5385291 h 11895865"/>
              <a:gd name="connsiteX4" fmla="*/ 1168023 w 8187600"/>
              <a:gd name="connsiteY4" fmla="*/ 0 h 11895865"/>
              <a:gd name="connsiteX0" fmla="*/ 1439592 w 8187602"/>
              <a:gd name="connsiteY0" fmla="*/ 0 h 13148858"/>
              <a:gd name="connsiteX1" fmla="*/ 2777 w 8187602"/>
              <a:gd name="connsiteY1" fmla="*/ 2291383 h 13148858"/>
              <a:gd name="connsiteX2" fmla="*/ 61673 w 8187602"/>
              <a:gd name="connsiteY2" fmla="*/ 13148858 h 13148858"/>
              <a:gd name="connsiteX3" fmla="*/ 8187602 w 8187602"/>
              <a:gd name="connsiteY3" fmla="*/ 6638284 h 13148858"/>
              <a:gd name="connsiteX4" fmla="*/ 1439592 w 8187602"/>
              <a:gd name="connsiteY4" fmla="*/ 0 h 13148858"/>
              <a:gd name="connsiteX0" fmla="*/ 1375694 w 8187602"/>
              <a:gd name="connsiteY0" fmla="*/ 0 h 13084048"/>
              <a:gd name="connsiteX1" fmla="*/ 2777 w 8187602"/>
              <a:gd name="connsiteY1" fmla="*/ 2226573 h 13084048"/>
              <a:gd name="connsiteX2" fmla="*/ 61673 w 8187602"/>
              <a:gd name="connsiteY2" fmla="*/ 13084048 h 13084048"/>
              <a:gd name="connsiteX3" fmla="*/ 8187602 w 8187602"/>
              <a:gd name="connsiteY3" fmla="*/ 6573474 h 13084048"/>
              <a:gd name="connsiteX4" fmla="*/ 1375694 w 8187602"/>
              <a:gd name="connsiteY4" fmla="*/ 0 h 13084048"/>
              <a:gd name="connsiteX0" fmla="*/ 1375694 w 7932012"/>
              <a:gd name="connsiteY0" fmla="*/ 0 h 13084048"/>
              <a:gd name="connsiteX1" fmla="*/ 2777 w 7932012"/>
              <a:gd name="connsiteY1" fmla="*/ 2226573 h 13084048"/>
              <a:gd name="connsiteX2" fmla="*/ 61673 w 7932012"/>
              <a:gd name="connsiteY2" fmla="*/ 13084048 h 13084048"/>
              <a:gd name="connsiteX3" fmla="*/ 7932012 w 7932012"/>
              <a:gd name="connsiteY3" fmla="*/ 5450101 h 13084048"/>
              <a:gd name="connsiteX4" fmla="*/ 1375694 w 7932012"/>
              <a:gd name="connsiteY4" fmla="*/ 0 h 13084048"/>
              <a:gd name="connsiteX0" fmla="*/ 1345215 w 7901533"/>
              <a:gd name="connsiteY0" fmla="*/ 0 h 13084048"/>
              <a:gd name="connsiteX1" fmla="*/ 4248 w 7901533"/>
              <a:gd name="connsiteY1" fmla="*/ 93037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345215 w 7901533"/>
              <a:gd name="connsiteY0" fmla="*/ 0 h 13084048"/>
              <a:gd name="connsiteX1" fmla="*/ 4247 w 7901533"/>
              <a:gd name="connsiteY1" fmla="*/ 138404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536119 w 7901533"/>
              <a:gd name="connsiteY0" fmla="*/ 0 h 13300082"/>
              <a:gd name="connsiteX1" fmla="*/ 4247 w 7901533"/>
              <a:gd name="connsiteY1" fmla="*/ 1600078 h 13300082"/>
              <a:gd name="connsiteX2" fmla="*/ 31194 w 7901533"/>
              <a:gd name="connsiteY2" fmla="*/ 13300082 h 13300082"/>
              <a:gd name="connsiteX3" fmla="*/ 7901533 w 7901533"/>
              <a:gd name="connsiteY3" fmla="*/ 5666135 h 13300082"/>
              <a:gd name="connsiteX4" fmla="*/ 1536119 w 7901533"/>
              <a:gd name="connsiteY4"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527228 w 7901533"/>
              <a:gd name="connsiteY3" fmla="*/ 11831061 h 13300082"/>
              <a:gd name="connsiteX4" fmla="*/ 7901533 w 7901533"/>
              <a:gd name="connsiteY4" fmla="*/ 5666135 h 13300082"/>
              <a:gd name="connsiteX5" fmla="*/ 1536119 w 7901533"/>
              <a:gd name="connsiteY5"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924944 w 7901533"/>
              <a:gd name="connsiteY3" fmla="*/ 11485407 h 13300082"/>
              <a:gd name="connsiteX4" fmla="*/ 7901533 w 7901533"/>
              <a:gd name="connsiteY4" fmla="*/ 5666135 h 13300082"/>
              <a:gd name="connsiteX5" fmla="*/ 1536119 w 7901533"/>
              <a:gd name="connsiteY5" fmla="*/ 0 h 13300082"/>
              <a:gd name="connsiteX0" fmla="*/ 1536119 w 7901533"/>
              <a:gd name="connsiteY0" fmla="*/ 0 h 11507008"/>
              <a:gd name="connsiteX1" fmla="*/ 4247 w 7901533"/>
              <a:gd name="connsiteY1" fmla="*/ 1600078 h 11507008"/>
              <a:gd name="connsiteX2" fmla="*/ 31195 w 7901533"/>
              <a:gd name="connsiteY2" fmla="*/ 11507008 h 11507008"/>
              <a:gd name="connsiteX3" fmla="*/ 1924944 w 7901533"/>
              <a:gd name="connsiteY3" fmla="*/ 11485407 h 11507008"/>
              <a:gd name="connsiteX4" fmla="*/ 7901533 w 7901533"/>
              <a:gd name="connsiteY4" fmla="*/ 5666135 h 11507008"/>
              <a:gd name="connsiteX5" fmla="*/ 1536119 w 7901533"/>
              <a:gd name="connsiteY5" fmla="*/ 0 h 11507008"/>
              <a:gd name="connsiteX0" fmla="*/ 1537643 w 7903057"/>
              <a:gd name="connsiteY0" fmla="*/ 0 h 11528610"/>
              <a:gd name="connsiteX1" fmla="*/ 5771 w 7903057"/>
              <a:gd name="connsiteY1" fmla="*/ 1600078 h 11528610"/>
              <a:gd name="connsiteX2" fmla="*/ 16809 w 7903057"/>
              <a:gd name="connsiteY2" fmla="*/ 11528610 h 11528610"/>
              <a:gd name="connsiteX3" fmla="*/ 1926468 w 7903057"/>
              <a:gd name="connsiteY3" fmla="*/ 11485407 h 11528610"/>
              <a:gd name="connsiteX4" fmla="*/ 7903057 w 7903057"/>
              <a:gd name="connsiteY4" fmla="*/ 5666135 h 11528610"/>
              <a:gd name="connsiteX5" fmla="*/ 1537643 w 7903057"/>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1926468 w 7520648"/>
              <a:gd name="connsiteY3" fmla="*/ 11485407 h 11528610"/>
              <a:gd name="connsiteX4" fmla="*/ 7520648 w 7520648"/>
              <a:gd name="connsiteY4" fmla="*/ 6493078 h 11528610"/>
              <a:gd name="connsiteX5" fmla="*/ 1537643 w 7520648"/>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2825131 w 7520648"/>
              <a:gd name="connsiteY3" fmla="*/ 11514941 h 11528610"/>
              <a:gd name="connsiteX4" fmla="*/ 7520648 w 7520648"/>
              <a:gd name="connsiteY4" fmla="*/ 6493078 h 11528610"/>
              <a:gd name="connsiteX5" fmla="*/ 1537643 w 7520648"/>
              <a:gd name="connsiteY5" fmla="*/ 0 h 11528610"/>
              <a:gd name="connsiteX0" fmla="*/ 1537643 w 7520648"/>
              <a:gd name="connsiteY0" fmla="*/ 0 h 11544476"/>
              <a:gd name="connsiteX1" fmla="*/ 5771 w 7520648"/>
              <a:gd name="connsiteY1" fmla="*/ 1600078 h 11544476"/>
              <a:gd name="connsiteX2" fmla="*/ 16809 w 7520648"/>
              <a:gd name="connsiteY2" fmla="*/ 11528610 h 11544476"/>
              <a:gd name="connsiteX3" fmla="*/ 3417866 w 7520648"/>
              <a:gd name="connsiteY3" fmla="*/ 11544476 h 11544476"/>
              <a:gd name="connsiteX4" fmla="*/ 7520648 w 7520648"/>
              <a:gd name="connsiteY4" fmla="*/ 6493078 h 11544476"/>
              <a:gd name="connsiteX5" fmla="*/ 1537643 w 7520648"/>
              <a:gd name="connsiteY5" fmla="*/ 0 h 11544476"/>
              <a:gd name="connsiteX0" fmla="*/ 1422920 w 7520648"/>
              <a:gd name="connsiteY0" fmla="*/ 0 h 11574010"/>
              <a:gd name="connsiteX1" fmla="*/ 5771 w 7520648"/>
              <a:gd name="connsiteY1" fmla="*/ 1629612 h 11574010"/>
              <a:gd name="connsiteX2" fmla="*/ 16809 w 7520648"/>
              <a:gd name="connsiteY2" fmla="*/ 11558144 h 11574010"/>
              <a:gd name="connsiteX3" fmla="*/ 3417866 w 7520648"/>
              <a:gd name="connsiteY3" fmla="*/ 11574010 h 11574010"/>
              <a:gd name="connsiteX4" fmla="*/ 7520648 w 7520648"/>
              <a:gd name="connsiteY4" fmla="*/ 6522612 h 11574010"/>
              <a:gd name="connsiteX5" fmla="*/ 1422920 w 7520648"/>
              <a:gd name="connsiteY5" fmla="*/ 0 h 11574010"/>
              <a:gd name="connsiteX0" fmla="*/ 1408182 w 7505910"/>
              <a:gd name="connsiteY0" fmla="*/ 0 h 11574010"/>
              <a:gd name="connsiteX1" fmla="*/ 10153 w 7505910"/>
              <a:gd name="connsiteY1" fmla="*/ 1806814 h 11574010"/>
              <a:gd name="connsiteX2" fmla="*/ 2071 w 7505910"/>
              <a:gd name="connsiteY2" fmla="*/ 11558144 h 11574010"/>
              <a:gd name="connsiteX3" fmla="*/ 3403128 w 7505910"/>
              <a:gd name="connsiteY3" fmla="*/ 11574010 h 11574010"/>
              <a:gd name="connsiteX4" fmla="*/ 7505910 w 7505910"/>
              <a:gd name="connsiteY4" fmla="*/ 6522612 h 11574010"/>
              <a:gd name="connsiteX5" fmla="*/ 1408182 w 7505910"/>
              <a:gd name="connsiteY5" fmla="*/ 0 h 11574010"/>
              <a:gd name="connsiteX0" fmla="*/ 1408182 w 7741743"/>
              <a:gd name="connsiteY0" fmla="*/ 0 h 11574010"/>
              <a:gd name="connsiteX1" fmla="*/ 10153 w 7741743"/>
              <a:gd name="connsiteY1" fmla="*/ 1806814 h 11574010"/>
              <a:gd name="connsiteX2" fmla="*/ 2071 w 7741743"/>
              <a:gd name="connsiteY2" fmla="*/ 11558144 h 11574010"/>
              <a:gd name="connsiteX3" fmla="*/ 3403128 w 7741743"/>
              <a:gd name="connsiteY3" fmla="*/ 11574010 h 11574010"/>
              <a:gd name="connsiteX4" fmla="*/ 7741743 w 7741743"/>
              <a:gd name="connsiteY4" fmla="*/ 5434114 h 11574010"/>
              <a:gd name="connsiteX5" fmla="*/ 1408182 w 7741743"/>
              <a:gd name="connsiteY5" fmla="*/ 0 h 11574010"/>
              <a:gd name="connsiteX0" fmla="*/ 1323955 w 7741743"/>
              <a:gd name="connsiteY0" fmla="*/ 0 h 12308746"/>
              <a:gd name="connsiteX1" fmla="*/ 10153 w 7741743"/>
              <a:gd name="connsiteY1" fmla="*/ 2541550 h 12308746"/>
              <a:gd name="connsiteX2" fmla="*/ 2071 w 7741743"/>
              <a:gd name="connsiteY2" fmla="*/ 12292880 h 12308746"/>
              <a:gd name="connsiteX3" fmla="*/ 3403128 w 7741743"/>
              <a:gd name="connsiteY3" fmla="*/ 12308746 h 12308746"/>
              <a:gd name="connsiteX4" fmla="*/ 7741743 w 7741743"/>
              <a:gd name="connsiteY4" fmla="*/ 6168850 h 12308746"/>
              <a:gd name="connsiteX5" fmla="*/ 1323955 w 7741743"/>
              <a:gd name="connsiteY5" fmla="*/ 0 h 12308746"/>
              <a:gd name="connsiteX0" fmla="*/ 1323955 w 7741743"/>
              <a:gd name="connsiteY0" fmla="*/ 0 h 12390381"/>
              <a:gd name="connsiteX1" fmla="*/ 10153 w 7741743"/>
              <a:gd name="connsiteY1" fmla="*/ 2623185 h 12390381"/>
              <a:gd name="connsiteX2" fmla="*/ 2071 w 7741743"/>
              <a:gd name="connsiteY2" fmla="*/ 12374515 h 12390381"/>
              <a:gd name="connsiteX3" fmla="*/ 3403128 w 7741743"/>
              <a:gd name="connsiteY3" fmla="*/ 12390381 h 12390381"/>
              <a:gd name="connsiteX4" fmla="*/ 7741743 w 7741743"/>
              <a:gd name="connsiteY4" fmla="*/ 6250485 h 12390381"/>
              <a:gd name="connsiteX5" fmla="*/ 1323955 w 7741743"/>
              <a:gd name="connsiteY5" fmla="*/ 0 h 12390381"/>
              <a:gd name="connsiteX0" fmla="*/ 1321884 w 7739672"/>
              <a:gd name="connsiteY0" fmla="*/ 0 h 12390381"/>
              <a:gd name="connsiteX1" fmla="*/ 41773 w 7739672"/>
              <a:gd name="connsiteY1" fmla="*/ 1888448 h 12390381"/>
              <a:gd name="connsiteX2" fmla="*/ 0 w 7739672"/>
              <a:gd name="connsiteY2" fmla="*/ 12374515 h 12390381"/>
              <a:gd name="connsiteX3" fmla="*/ 3401057 w 7739672"/>
              <a:gd name="connsiteY3" fmla="*/ 12390381 h 12390381"/>
              <a:gd name="connsiteX4" fmla="*/ 7739672 w 7739672"/>
              <a:gd name="connsiteY4" fmla="*/ 6250485 h 12390381"/>
              <a:gd name="connsiteX5" fmla="*/ 1321884 w 7739672"/>
              <a:gd name="connsiteY5" fmla="*/ 0 h 12390381"/>
              <a:gd name="connsiteX0" fmla="*/ 1323954 w 7741742"/>
              <a:gd name="connsiteY0" fmla="*/ 0 h 12390381"/>
              <a:gd name="connsiteX1" fmla="*/ 10153 w 7741742"/>
              <a:gd name="connsiteY1" fmla="*/ 1643534 h 12390381"/>
              <a:gd name="connsiteX2" fmla="*/ 2070 w 7741742"/>
              <a:gd name="connsiteY2" fmla="*/ 12374515 h 12390381"/>
              <a:gd name="connsiteX3" fmla="*/ 3403127 w 7741742"/>
              <a:gd name="connsiteY3" fmla="*/ 12390381 h 12390381"/>
              <a:gd name="connsiteX4" fmla="*/ 7741742 w 7741742"/>
              <a:gd name="connsiteY4" fmla="*/ 6250485 h 12390381"/>
              <a:gd name="connsiteX5" fmla="*/ 1323954 w 7741742"/>
              <a:gd name="connsiteY5" fmla="*/ 0 h 123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1742" h="12390381">
                <a:moveTo>
                  <a:pt x="1323954" y="0"/>
                </a:moveTo>
                <a:lnTo>
                  <a:pt x="10153" y="1643534"/>
                </a:lnTo>
                <a:cubicBezTo>
                  <a:pt x="-8322" y="2254735"/>
                  <a:pt x="4570" y="6880967"/>
                  <a:pt x="2070" y="12374515"/>
                </a:cubicBezTo>
                <a:lnTo>
                  <a:pt x="3403127" y="12390381"/>
                </a:lnTo>
                <a:lnTo>
                  <a:pt x="7741742" y="6250485"/>
                </a:lnTo>
                <a:lnTo>
                  <a:pt x="1323954" y="0"/>
                </a:lnTo>
                <a:close/>
              </a:path>
            </a:pathLst>
          </a:custGeom>
          <a:solidFill>
            <a:srgbClr val="A470BB">
              <a:alpha val="90000"/>
            </a:srgbClr>
          </a:solidFill>
        </p:spPr>
        <p:txBody>
          <a:bodyPr wrap="square" lIns="0" tIns="0" rIns="0" bIns="0" rtlCol="0"/>
          <a:lstStyle/>
          <a:p>
            <a:r>
              <a:rPr lang="en-AU">
                <a:latin typeface="Arial" panose="020B0604020202020204" pitchFamily="34" charset="0"/>
              </a:rPr>
              <a:t>A</a:t>
            </a:r>
            <a:endParaRPr>
              <a:latin typeface="Arial" panose="020B0604020202020204" pitchFamily="34" charset="0"/>
            </a:endParaRPr>
          </a:p>
        </p:txBody>
      </p:sp>
      <p:sp>
        <p:nvSpPr>
          <p:cNvPr id="12" name="object 5">
            <a:extLst>
              <a:ext uri="{FF2B5EF4-FFF2-40B4-BE49-F238E27FC236}">
                <a16:creationId xmlns:a16="http://schemas.microsoft.com/office/drawing/2014/main" id="{6E83E46B-EB3B-1AD2-CD5B-C41F38D159D7}"/>
              </a:ext>
            </a:extLst>
          </p:cNvPr>
          <p:cNvSpPr/>
          <p:nvPr userDrawn="1"/>
        </p:nvSpPr>
        <p:spPr>
          <a:xfrm>
            <a:off x="7581418" y="2239901"/>
            <a:ext cx="3963329" cy="2515500"/>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4"/>
          </a:solidFill>
        </p:spPr>
        <p:txBody>
          <a:bodyPr wrap="square" lIns="0" tIns="0" rIns="0" bIns="0" rtlCol="0"/>
          <a:lstStyle/>
          <a:p>
            <a:endParaRPr>
              <a:latin typeface="Arial" panose="020B0604020202020204" pitchFamily="34" charset="0"/>
            </a:endParaRPr>
          </a:p>
        </p:txBody>
      </p:sp>
      <p:sp>
        <p:nvSpPr>
          <p:cNvPr id="22" name="Rectangle 21">
            <a:extLst>
              <a:ext uri="{FF2B5EF4-FFF2-40B4-BE49-F238E27FC236}">
                <a16:creationId xmlns:a16="http://schemas.microsoft.com/office/drawing/2014/main" id="{0D6A55AF-27FA-9B5C-23AC-312A1C92636A}"/>
              </a:ext>
            </a:extLst>
          </p:cNvPr>
          <p:cNvSpPr/>
          <p:nvPr userDrawn="1"/>
        </p:nvSpPr>
        <p:spPr>
          <a:xfrm>
            <a:off x="9455" y="-1"/>
            <a:ext cx="2953878" cy="6858000"/>
          </a:xfrm>
          <a:prstGeom prst="rect">
            <a:avLst/>
          </a:prstGeom>
          <a:gradFill>
            <a:gsLst>
              <a:gs pos="0">
                <a:srgbClr val="000000">
                  <a:alpha val="0"/>
                </a:srgbClr>
              </a:gs>
              <a:gs pos="100000">
                <a:srgbClr val="000000">
                  <a:alpha val="3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8" name="Picture 17">
            <a:extLst>
              <a:ext uri="{FF2B5EF4-FFF2-40B4-BE49-F238E27FC236}">
                <a16:creationId xmlns:a16="http://schemas.microsoft.com/office/drawing/2014/main" id="{C9E6CD83-7C19-B69B-C910-991EBE74BC11}"/>
              </a:ext>
            </a:extLst>
          </p:cNvPr>
          <p:cNvPicPr>
            <a:picLocks noChangeAspect="1"/>
          </p:cNvPicPr>
          <p:nvPr userDrawn="1"/>
        </p:nvPicPr>
        <p:blipFill>
          <a:blip r:embed="rId3"/>
          <a:srcRect/>
          <a:stretch/>
        </p:blipFill>
        <p:spPr>
          <a:xfrm>
            <a:off x="236336" y="250423"/>
            <a:ext cx="2167506" cy="935752"/>
          </a:xfrm>
          <a:prstGeom prst="rect">
            <a:avLst/>
          </a:prstGeom>
        </p:spPr>
      </p:pic>
      <p:pic>
        <p:nvPicPr>
          <p:cNvPr id="25" name="Picture 24">
            <a:extLst>
              <a:ext uri="{FF2B5EF4-FFF2-40B4-BE49-F238E27FC236}">
                <a16:creationId xmlns:a16="http://schemas.microsoft.com/office/drawing/2014/main" id="{5B919F6C-1888-A31F-6476-C7945F5541A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987805" y="2677215"/>
            <a:ext cx="3153726" cy="1651951"/>
          </a:xfrm>
          <a:prstGeom prst="rect">
            <a:avLst/>
          </a:prstGeom>
        </p:spPr>
      </p:pic>
    </p:spTree>
    <p:extLst>
      <p:ext uri="{BB962C8B-B14F-4D97-AF65-F5344CB8AC3E}">
        <p14:creationId xmlns:p14="http://schemas.microsoft.com/office/powerpoint/2010/main" val="408205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550681" y="502917"/>
            <a:ext cx="11014020" cy="503917"/>
          </a:xfrm>
          <a:prstGeom prst="rect">
            <a:avLst/>
          </a:prstGeom>
        </p:spPr>
        <p:txBody>
          <a:bodyPr/>
          <a:lstStyle>
            <a:lvl1pPr>
              <a:defRPr>
                <a:solidFill>
                  <a:srgbClr val="9563AA"/>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550681" y="1318846"/>
            <a:ext cx="11014020" cy="4850319"/>
          </a:xfrm>
        </p:spPr>
        <p:txBody>
          <a:bodyPr numCol="2" spcCol="1404000"/>
          <a:lstStyle>
            <a:lvl1pPr marL="331822" indent="-323090">
              <a:lnSpc>
                <a:spcPct val="115000"/>
              </a:lnSpc>
              <a:spcBef>
                <a:spcPts val="0"/>
              </a:spcBef>
              <a:spcAft>
                <a:spcPts val="1092"/>
              </a:spcAft>
              <a:buClr>
                <a:srgbClr val="762000"/>
              </a:buClr>
              <a:buFont typeface="Arial" panose="020B0604020202020204" pitchFamily="34" charset="0"/>
              <a:buChar char="•"/>
              <a:defRPr sz="1940"/>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290592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550681" y="502917"/>
            <a:ext cx="11014020" cy="503917"/>
          </a:xfrm>
          <a:prstGeom prst="rect">
            <a:avLst/>
          </a:prstGeom>
        </p:spPr>
        <p:txBody>
          <a:bodyPr/>
          <a:lstStyle>
            <a:lvl1pPr>
              <a:defRPr>
                <a:solidFill>
                  <a:srgbClr val="9563AA"/>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550681" y="1318846"/>
            <a:ext cx="11014020" cy="4850319"/>
          </a:xfrm>
        </p:spPr>
        <p:txBody>
          <a:bodyPr numCol="2" spcCol="1404000"/>
          <a:lstStyle>
            <a:lvl1pPr marL="331822" indent="-323090">
              <a:lnSpc>
                <a:spcPct val="115000"/>
              </a:lnSpc>
              <a:spcBef>
                <a:spcPts val="0"/>
              </a:spcBef>
              <a:spcAft>
                <a:spcPts val="1092"/>
              </a:spcAft>
              <a:buClr>
                <a:srgbClr val="762000"/>
              </a:buClr>
              <a:buFont typeface="Arial" panose="020B0604020202020204" pitchFamily="34" charset="0"/>
              <a:buChar char="•"/>
              <a:defRPr sz="1940"/>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4" name="Graphic 3">
            <a:extLst>
              <a:ext uri="{FF2B5EF4-FFF2-40B4-BE49-F238E27FC236}">
                <a16:creationId xmlns:a16="http://schemas.microsoft.com/office/drawing/2014/main" id="{82BDE7FC-78D3-55F0-4AD1-12E04422B3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14742" y="3320294"/>
            <a:ext cx="8096250" cy="5419725"/>
          </a:xfrm>
          <a:prstGeom prst="rect">
            <a:avLst/>
          </a:prstGeom>
        </p:spPr>
      </p:pic>
    </p:spTree>
    <p:extLst>
      <p:ext uri="{BB962C8B-B14F-4D97-AF65-F5344CB8AC3E}">
        <p14:creationId xmlns:p14="http://schemas.microsoft.com/office/powerpoint/2010/main" val="209710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1EA9D34B-C6A8-7E44-D4F6-E741FA16735F}"/>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184202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3600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D68602D1-52D0-B3E6-5983-83CE69C6B8F6}"/>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321366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6" name="Picture 5" descr="A smiling girl stands inside her classroom with a few wooden school desks visible in the background.">
            <a:extLst>
              <a:ext uri="{FF2B5EF4-FFF2-40B4-BE49-F238E27FC236}">
                <a16:creationId xmlns:a16="http://schemas.microsoft.com/office/drawing/2014/main" id="{7D1AFCCC-9310-857B-BC43-F142D6BDD6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26" name="object 4">
            <a:extLst>
              <a:ext uri="{FF2B5EF4-FFF2-40B4-BE49-F238E27FC236}">
                <a16:creationId xmlns:a16="http://schemas.microsoft.com/office/drawing/2014/main" id="{899EDA78-43DA-168D-210A-D68893618A43}"/>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alpha val="90000"/>
            </a:srgbClr>
          </a:solidFill>
        </p:spPr>
        <p:txBody>
          <a:bodyPr wrap="square" lIns="0" tIns="0" rIns="0" bIns="0" rtlCol="0"/>
          <a:lstStyle/>
          <a:p>
            <a:endParaRPr>
              <a:latin typeface="Arial" panose="020B0604020202020204" pitchFamily="34" charset="0"/>
            </a:endParaRPr>
          </a:p>
        </p:txBody>
      </p:sp>
      <p:sp>
        <p:nvSpPr>
          <p:cNvPr id="27" name="object 5">
            <a:extLst>
              <a:ext uri="{FF2B5EF4-FFF2-40B4-BE49-F238E27FC236}">
                <a16:creationId xmlns:a16="http://schemas.microsoft.com/office/drawing/2014/main" id="{7D44D33E-4120-335B-6A6D-D6E5C6352B98}"/>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sp>
        <p:nvSpPr>
          <p:cNvPr id="28" name="Text Placeholder 3">
            <a:extLst>
              <a:ext uri="{FF2B5EF4-FFF2-40B4-BE49-F238E27FC236}">
                <a16:creationId xmlns:a16="http://schemas.microsoft.com/office/drawing/2014/main" id="{5267EFD7-8A51-5404-156E-93E6D72BB53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3" name="Picture 2">
            <a:extLst>
              <a:ext uri="{FF2B5EF4-FFF2-40B4-BE49-F238E27FC236}">
                <a16:creationId xmlns:a16="http://schemas.microsoft.com/office/drawing/2014/main" id="{6AB54B4A-19DD-BAE1-B7E0-38B28796D01D}"/>
              </a:ext>
            </a:extLst>
          </p:cNvPr>
          <p:cNvPicPr>
            <a:picLocks noChangeAspect="1"/>
          </p:cNvPicPr>
          <p:nvPr userDrawn="1"/>
        </p:nvPicPr>
        <p:blipFill>
          <a:blip r:embed="rId3"/>
          <a:srcRect/>
          <a:stretch/>
        </p:blipFill>
        <p:spPr>
          <a:xfrm>
            <a:off x="9024376" y="393192"/>
            <a:ext cx="2803065" cy="415269"/>
          </a:xfrm>
          <a:prstGeom prst="rect">
            <a:avLst/>
          </a:prstGeom>
        </p:spPr>
      </p:pic>
    </p:spTree>
    <p:extLst>
      <p:ext uri="{BB962C8B-B14F-4D97-AF65-F5344CB8AC3E}">
        <p14:creationId xmlns:p14="http://schemas.microsoft.com/office/powerpoint/2010/main" val="60426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ory slid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171580" cy="688788"/>
          </a:xfrm>
        </p:spPr>
        <p:txBody>
          <a:bodyPr lIns="0" bIns="0" anchor="ctr" anchorCtr="0">
            <a:normAutofit/>
          </a:bodyPr>
          <a:lstStyle>
            <a:lvl1pPr>
              <a:defRPr sz="4000" b="1" i="0">
                <a:solidFill>
                  <a:schemeClr val="accent1"/>
                </a:solidFill>
                <a:latin typeface="Arial" panose="020B0604020202020204" pitchFamily="34" charset="0"/>
              </a:defRPr>
            </a:lvl1pPr>
          </a:lstStyle>
          <a:p>
            <a:r>
              <a:rPr lang="en-GB"/>
              <a:t>XXXX’s Story</a:t>
            </a:r>
            <a:endParaRPr lang="en-US"/>
          </a:p>
        </p:txBody>
      </p:sp>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1420938"/>
            <a:ext cx="5798636" cy="4721405"/>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2">
            <a:extLst>
              <a:ext uri="{FF2B5EF4-FFF2-40B4-BE49-F238E27FC236}">
                <a16:creationId xmlns:a16="http://schemas.microsoft.com/office/drawing/2014/main" id="{0BBC180A-EB05-1E54-36E8-2EED5136732E}"/>
              </a:ext>
            </a:extLst>
          </p:cNvPr>
          <p:cNvSpPr>
            <a:spLocks noGrp="1"/>
          </p:cNvSpPr>
          <p:nvPr>
            <p:ph type="body" idx="11" hasCustomPrompt="1"/>
          </p:nvPr>
        </p:nvSpPr>
        <p:spPr>
          <a:xfrm>
            <a:off x="490331" y="983126"/>
            <a:ext cx="5350029" cy="318223"/>
          </a:xfrm>
        </p:spPr>
        <p:txBody>
          <a:bodyPr lIns="0" anchor="ctr">
            <a:noAutofit/>
          </a:bodyPr>
          <a:lstStyle>
            <a:lvl1pPr marL="0" indent="0">
              <a:buNone/>
              <a:defRPr sz="2400" b="1" i="0">
                <a:solidFill>
                  <a:schemeClr val="accent5"/>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Country</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1101469"/>
            <a:ext cx="5201904" cy="5040874"/>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7" name="Group 6">
            <a:extLst>
              <a:ext uri="{FF2B5EF4-FFF2-40B4-BE49-F238E27FC236}">
                <a16:creationId xmlns:a16="http://schemas.microsoft.com/office/drawing/2014/main" id="{BD02E299-1098-504F-67DF-451E9330A8C6}"/>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7D70124F-AA27-4453-3DC9-F5435F0EF7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2A960226-D46D-79B2-C853-4E795B28350A}"/>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4199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y slide 2">
    <p:bg>
      <p:bgPr>
        <a:solidFill>
          <a:schemeClr val="tx2"/>
        </a:solid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315764"/>
            <a:ext cx="5798636" cy="5826579"/>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315764"/>
            <a:ext cx="5201904" cy="5826579"/>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2" name="Group 1">
            <a:extLst>
              <a:ext uri="{FF2B5EF4-FFF2-40B4-BE49-F238E27FC236}">
                <a16:creationId xmlns:a16="http://schemas.microsoft.com/office/drawing/2014/main" id="{A3C0DAAF-63BD-0B9B-0944-5D0E71B0B2DB}"/>
              </a:ext>
            </a:extLst>
          </p:cNvPr>
          <p:cNvGrpSpPr/>
          <p:nvPr userDrawn="1"/>
        </p:nvGrpSpPr>
        <p:grpSpPr>
          <a:xfrm>
            <a:off x="9374304" y="6418222"/>
            <a:ext cx="2287607" cy="307777"/>
            <a:chOff x="9374304" y="6369362"/>
            <a:chExt cx="2287607" cy="307777"/>
          </a:xfrm>
        </p:grpSpPr>
        <p:pic>
          <p:nvPicPr>
            <p:cNvPr id="3" name="Picture 2">
              <a:extLst>
                <a:ext uri="{FF2B5EF4-FFF2-40B4-BE49-F238E27FC236}">
                  <a16:creationId xmlns:a16="http://schemas.microsoft.com/office/drawing/2014/main" id="{402766E9-B278-A193-1F5E-E2B170ABAD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4" name="TextBox 3">
              <a:extLst>
                <a:ext uri="{FF2B5EF4-FFF2-40B4-BE49-F238E27FC236}">
                  <a16:creationId xmlns:a16="http://schemas.microsoft.com/office/drawing/2014/main" id="{746E710D-6664-F45F-57CF-DD2DCF2D7D2F}"/>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177466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chemeClr val="tx2"/>
        </a:solidFill>
        <a:effectLst/>
      </p:bgPr>
    </p:bg>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5DB27CF8-58B1-2E5B-351D-28729D9C84CD}"/>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635000" y="4129720"/>
            <a:ext cx="3386671" cy="2264711"/>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a:t>
            </a:r>
            <a:r>
              <a:rPr lang="en-GB" err="1"/>
              <a:t>dolor</a:t>
            </a:r>
            <a:r>
              <a:rPr lang="en-GB"/>
              <a:t>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4402665" y="4129721"/>
            <a:ext cx="3386671" cy="2264710"/>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8170330" y="4129721"/>
            <a:ext cx="3386671" cy="1702082"/>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654959" y="1720613"/>
            <a:ext cx="3366708" cy="2264711"/>
          </a:xfrm>
          <a:prstGeom prst="round2DiagRect">
            <a:avLst/>
          </a:prstGeom>
        </p:spPr>
        <p:txBody>
          <a:bodyPr/>
          <a:lstStyle>
            <a:lvl1pPr marL="0" indent="0">
              <a:buNone/>
              <a:defRPr/>
            </a:lvl1p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4413408" y="1718782"/>
            <a:ext cx="3366708" cy="2264711"/>
          </a:xfrm>
          <a:prstGeom prst="round2DiagRect">
            <a:avLst/>
          </a:prstGeom>
        </p:spPr>
        <p:txBody>
          <a:bodyPr/>
          <a:lstStyle>
            <a:lvl1pPr marL="0" indent="0">
              <a:buNone/>
              <a:defRPr/>
            </a:lvl1p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8171857" y="1718782"/>
            <a:ext cx="3366708" cy="2264711"/>
          </a:xfrm>
          <a:prstGeom prst="round2Diag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634999" y="610327"/>
            <a:ext cx="10903308" cy="970363"/>
          </a:xfrm>
        </p:spPr>
        <p:txBody>
          <a:bodyPr/>
          <a:lstStyle>
            <a:lvl1pPr marL="0" indent="0">
              <a:buNone/>
              <a:defRPr sz="2426" b="1">
                <a:solidFill>
                  <a:srgbClr val="000000"/>
                </a:solidFill>
              </a:defRPr>
            </a:lvl1pPr>
            <a:lvl2pPr>
              <a:defRPr sz="2426"/>
            </a:lvl2pPr>
            <a:lvl3pPr>
              <a:defRPr sz="2426"/>
            </a:lvl3pPr>
            <a:lvl4pPr>
              <a:defRPr sz="2426"/>
            </a:lvl4pPr>
            <a:lvl5pPr>
              <a:defRPr sz="2426"/>
            </a:lvl5pPr>
          </a:lstStyle>
          <a:p>
            <a:pPr lvl="0"/>
            <a:r>
              <a:rPr lang="en-US"/>
              <a:t>Click to edit Master text styles</a:t>
            </a:r>
          </a:p>
        </p:txBody>
      </p:sp>
    </p:spTree>
    <p:extLst>
      <p:ext uri="{BB962C8B-B14F-4D97-AF65-F5344CB8AC3E}">
        <p14:creationId xmlns:p14="http://schemas.microsoft.com/office/powerpoint/2010/main" val="426418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Image Layout">
    <p:bg>
      <p:bgRef idx="1001">
        <a:schemeClr val="bg2"/>
      </p:bgRef>
    </p:bg>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5DB27CF8-58B1-2E5B-351D-28729D9C84CD}"/>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635000" y="4129720"/>
            <a:ext cx="3386671" cy="2264711"/>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a:t>
            </a:r>
            <a:r>
              <a:rPr lang="en-GB" err="1"/>
              <a:t>dolor</a:t>
            </a:r>
            <a:r>
              <a:rPr lang="en-GB"/>
              <a:t>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4402665" y="4129721"/>
            <a:ext cx="3386671" cy="2264710"/>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8170330" y="4129721"/>
            <a:ext cx="3386671" cy="1702082"/>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654959" y="1720613"/>
            <a:ext cx="3366708" cy="2264711"/>
          </a:xfrm>
          <a:prstGeom prst="round2DiagRect">
            <a:avLst/>
          </a:prstGeom>
        </p:spPr>
        <p:txBody>
          <a:bodyPr/>
          <a:lstStyle>
            <a:lvl1pPr marL="0" indent="0">
              <a:buNone/>
              <a:defRPr/>
            </a:lvl1p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4413408" y="1718782"/>
            <a:ext cx="3366708" cy="2264711"/>
          </a:xfrm>
          <a:prstGeom prst="round2DiagRect">
            <a:avLst/>
          </a:prstGeom>
        </p:spPr>
        <p:txBody>
          <a:bodyPr/>
          <a:lstStyle>
            <a:lvl1pPr marL="0" indent="0">
              <a:buNone/>
              <a:defRPr/>
            </a:lvl1p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8171857" y="1718782"/>
            <a:ext cx="3366708" cy="2264711"/>
          </a:xfrm>
          <a:prstGeom prst="round2Diag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634999" y="610327"/>
            <a:ext cx="10903308" cy="970363"/>
          </a:xfrm>
        </p:spPr>
        <p:txBody>
          <a:bodyPr/>
          <a:lstStyle>
            <a:lvl1pPr marL="0" indent="0">
              <a:buNone/>
              <a:defRPr sz="2426" b="1">
                <a:solidFill>
                  <a:srgbClr val="000000"/>
                </a:solidFill>
              </a:defRPr>
            </a:lvl1pPr>
            <a:lvl2pPr>
              <a:defRPr sz="2426"/>
            </a:lvl2pPr>
            <a:lvl3pPr>
              <a:defRPr sz="2426"/>
            </a:lvl3pPr>
            <a:lvl4pPr>
              <a:defRPr sz="2426"/>
            </a:lvl4pPr>
            <a:lvl5pPr>
              <a:defRPr sz="2426"/>
            </a:lvl5pPr>
          </a:lstStyle>
          <a:p>
            <a:pPr lvl="0"/>
            <a:r>
              <a:rPr lang="en-US"/>
              <a:t>Click to edit Master text styles</a:t>
            </a:r>
          </a:p>
        </p:txBody>
      </p:sp>
    </p:spTree>
    <p:extLst>
      <p:ext uri="{BB962C8B-B14F-4D97-AF65-F5344CB8AC3E}">
        <p14:creationId xmlns:p14="http://schemas.microsoft.com/office/powerpoint/2010/main" val="28796154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2FB5E9-33D4-44BA-3A6E-EC02550AAB89}"/>
              </a:ext>
            </a:extLst>
          </p:cNvPr>
          <p:cNvSpPr>
            <a:spLocks noGrp="1"/>
          </p:cNvSpPr>
          <p:nvPr>
            <p:ph type="title"/>
          </p:nvPr>
        </p:nvSpPr>
        <p:spPr>
          <a:xfrm>
            <a:off x="490331" y="365125"/>
            <a:ext cx="111715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55416-13ED-7310-92E2-82CFDCC8D47F}"/>
              </a:ext>
            </a:extLst>
          </p:cNvPr>
          <p:cNvSpPr>
            <a:spLocks noGrp="1"/>
          </p:cNvSpPr>
          <p:nvPr>
            <p:ph type="body" idx="1"/>
          </p:nvPr>
        </p:nvSpPr>
        <p:spPr>
          <a:xfrm>
            <a:off x="490331" y="1825625"/>
            <a:ext cx="111715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699728"/>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51" r:id="rId3"/>
    <p:sldLayoutId id="2147483660" r:id="rId4"/>
    <p:sldLayoutId id="2147483661" r:id="rId5"/>
    <p:sldLayoutId id="2147483650" r:id="rId6"/>
    <p:sldLayoutId id="2147483677" r:id="rId7"/>
    <p:sldLayoutId id="2147483676" r:id="rId8"/>
    <p:sldLayoutId id="2147483681" r:id="rId9"/>
    <p:sldLayoutId id="2147483662" r:id="rId10"/>
    <p:sldLayoutId id="2147483663" r:id="rId11"/>
    <p:sldLayoutId id="2147483665" r:id="rId12"/>
    <p:sldLayoutId id="2147483666" r:id="rId13"/>
    <p:sldLayoutId id="2147483668" r:id="rId14"/>
    <p:sldLayoutId id="2147483669" r:id="rId15"/>
    <p:sldLayoutId id="2147483680" r:id="rId16"/>
    <p:sldLayoutId id="2147483671" r:id="rId17"/>
    <p:sldLayoutId id="2147483657" r:id="rId18"/>
    <p:sldLayoutId id="2147483658" r:id="rId19"/>
    <p:sldLayoutId id="2147483678" r:id="rId20"/>
    <p:sldLayoutId id="2147483679" r:id="rId2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hyperlink" Target="https://vimeo.com/850411096/7e6dada1f8" TargetMode="External"/><Relationship Id="rId4" Type="http://schemas.openxmlformats.org/officeDocument/2006/relationships/hyperlink" Target="mailto:education@caritas.org.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emf"/><Relationship Id="rId2" Type="http://schemas.openxmlformats.org/officeDocument/2006/relationships/image" Target="../media/image28.jpeg"/><Relationship Id="rId1" Type="http://schemas.openxmlformats.org/officeDocument/2006/relationships/slideLayout" Target="../slideLayouts/slideLayout2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man standing at a fruit and vegetable stall, smiling at camera.">
            <a:extLst>
              <a:ext uri="{FF2B5EF4-FFF2-40B4-BE49-F238E27FC236}">
                <a16:creationId xmlns:a16="http://schemas.microsoft.com/office/drawing/2014/main" id="{0FACD50E-A9F2-520A-47C9-BAEC94620647}"/>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a:ext>
            </a:extLst>
          </a:blip>
          <a:srcRect/>
          <a:stretch/>
        </p:blipFill>
        <p:spPr>
          <a:xfrm>
            <a:off x="6230589" y="1989463"/>
            <a:ext cx="2483947" cy="2286002"/>
          </a:xfrm>
        </p:spPr>
      </p:pic>
      <p:pic>
        <p:nvPicPr>
          <p:cNvPr id="8" name="Picture Placeholder 7" descr="School students sit at desks in their classroom. ">
            <a:extLst>
              <a:ext uri="{FF2B5EF4-FFF2-40B4-BE49-F238E27FC236}">
                <a16:creationId xmlns:a16="http://schemas.microsoft.com/office/drawing/2014/main" id="{10BF67B2-7D68-22FE-4EC9-01225C2DE132}"/>
              </a:ext>
            </a:extLst>
          </p:cNvPr>
          <p:cNvPicPr>
            <a:picLocks noGrp="1" noChangeAspect="1"/>
          </p:cNvPicPr>
          <p:nvPr>
            <p:ph type="pic" sz="quarter" idx="23"/>
          </p:nvPr>
        </p:nvPicPr>
        <p:blipFill rotWithShape="1">
          <a:blip r:embed="rId3" cstate="print">
            <a:extLst>
              <a:ext uri="{28A0092B-C50C-407E-A947-70E740481C1C}">
                <a14:useLocalDpi xmlns:a14="http://schemas.microsoft.com/office/drawing/2010/main"/>
              </a:ext>
            </a:extLst>
          </a:blip>
          <a:srcRect/>
          <a:stretch>
            <a:fillRect/>
          </a:stretch>
        </p:blipFill>
        <p:spPr>
          <a:xfrm>
            <a:off x="523454" y="1989463"/>
            <a:ext cx="2483947" cy="2286002"/>
          </a:xfrm>
        </p:spPr>
      </p:pic>
      <p:sp>
        <p:nvSpPr>
          <p:cNvPr id="6" name="Content Placeholder 1">
            <a:extLst>
              <a:ext uri="{FF2B5EF4-FFF2-40B4-BE49-F238E27FC236}">
                <a16:creationId xmlns:a16="http://schemas.microsoft.com/office/drawing/2014/main" id="{B1EFE164-EE9B-37AE-925B-3B9EDC8C6D28}"/>
              </a:ext>
            </a:extLst>
          </p:cNvPr>
          <p:cNvSpPr txBox="1">
            <a:spLocks/>
          </p:cNvSpPr>
          <p:nvPr/>
        </p:nvSpPr>
        <p:spPr>
          <a:xfrm>
            <a:off x="3350212" y="5596121"/>
            <a:ext cx="8244703" cy="815608"/>
          </a:xfrm>
          <a:prstGeom prst="rect">
            <a:avLst/>
          </a:prstGeom>
        </p:spPr>
        <p:txBody>
          <a:bodyPr wrap="square" lIns="0" tIns="0" rIns="0" bIns="0">
            <a:spAutoFit/>
          </a:bodyPr>
          <a:lstStyle>
            <a:lvl1pPr marL="0">
              <a:defRPr sz="1550" b="0">
                <a:solidFill>
                  <a:srgbClr val="00000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r" defTabSz="914400" eaLnBrk="1" fontAlgn="auto" latinLnBrk="0" hangingPunct="1">
              <a:lnSpc>
                <a:spcPct val="100000"/>
              </a:lnSpc>
              <a:spcBef>
                <a:spcPts val="0"/>
              </a:spcBef>
              <a:spcAft>
                <a:spcPts val="600"/>
              </a:spcAft>
              <a:buClrTx/>
              <a:buSzTx/>
              <a:buFontTx/>
              <a:buNone/>
              <a:tabLst/>
              <a:defRPr/>
            </a:pPr>
            <a:r>
              <a:rPr kumimoji="0" lang="en-AU" sz="2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Introduction to Project Compassion 2026</a:t>
            </a:r>
          </a:p>
          <a:p>
            <a:pPr marL="0" marR="0" lvl="0" indent="0" algn="r" defTabSz="914400" eaLnBrk="1" fontAlgn="auto" latinLnBrk="0" hangingPunct="1">
              <a:lnSpc>
                <a:spcPct val="100000"/>
              </a:lnSpc>
              <a:spcBef>
                <a:spcPts val="0"/>
              </a:spcBef>
              <a:spcAft>
                <a:spcPts val="600"/>
              </a:spcAft>
              <a:buClrTx/>
              <a:buSzTx/>
              <a:buFontTx/>
              <a:buNone/>
              <a:tabLst/>
              <a:defRPr/>
            </a:pPr>
            <a:r>
              <a:rPr lang="en-AU" sz="2400" kern="0"/>
              <a:t>SECONDARY</a:t>
            </a:r>
            <a:endParaRPr kumimoji="0" lang="en-AU" sz="2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4" name="Picture Placeholder 23" descr="A man in a red shirt with a broken arm and a woman wearing a floral yellow sari standing together outdoors, smiling at the camera. ">
            <a:extLst>
              <a:ext uri="{FF2B5EF4-FFF2-40B4-BE49-F238E27FC236}">
                <a16:creationId xmlns:a16="http://schemas.microsoft.com/office/drawing/2014/main" id="{D872A808-1958-B935-4C76-CC885A2B332C}"/>
              </a:ext>
            </a:extLst>
          </p:cNvPr>
          <p:cNvPicPr>
            <a:picLocks noGrp="1" noChangeAspect="1"/>
          </p:cNvPicPr>
          <p:nvPr>
            <p:ph type="pic" sz="quarter" idx="22"/>
          </p:nvPr>
        </p:nvPicPr>
        <p:blipFill rotWithShape="1">
          <a:blip r:embed="rId4" cstate="print">
            <a:extLst>
              <a:ext uri="{28A0092B-C50C-407E-A947-70E740481C1C}">
                <a14:useLocalDpi xmlns:a14="http://schemas.microsoft.com/office/drawing/2010/main"/>
              </a:ext>
            </a:extLst>
          </a:blip>
          <a:srcRect/>
          <a:stretch/>
        </p:blipFill>
        <p:spPr>
          <a:xfrm>
            <a:off x="3377021" y="3175545"/>
            <a:ext cx="2483947" cy="2286002"/>
          </a:xfrm>
        </p:spPr>
      </p:pic>
      <p:pic>
        <p:nvPicPr>
          <p:cNvPr id="27" name="Picture 26" descr="A purple rectangular object with yellow text&#10;&#10;AI-generated content may be incorrect.">
            <a:extLst>
              <a:ext uri="{FF2B5EF4-FFF2-40B4-BE49-F238E27FC236}">
                <a16:creationId xmlns:a16="http://schemas.microsoft.com/office/drawing/2014/main" id="{AAF43FD8-C8CD-DB4C-A14F-590673BFB42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23123" y="558100"/>
            <a:ext cx="2468877" cy="3250754"/>
          </a:xfrm>
          <a:prstGeom prst="rect">
            <a:avLst/>
          </a:prstGeom>
        </p:spPr>
      </p:pic>
      <p:pic>
        <p:nvPicPr>
          <p:cNvPr id="2" name="Picture Placeholder 23" descr="A man sitting on a pile of rubble inside a destroyed building.">
            <a:extLst>
              <a:ext uri="{FF2B5EF4-FFF2-40B4-BE49-F238E27FC236}">
                <a16:creationId xmlns:a16="http://schemas.microsoft.com/office/drawing/2014/main" id="{3A001981-85A3-74D8-654B-936449B60A9E}"/>
              </a:ext>
            </a:extLst>
          </p:cNvPr>
          <p:cNvPicPr>
            <a:picLocks noChangeAspect="1"/>
          </p:cNvPicPr>
          <p:nvPr/>
        </p:nvPicPr>
        <p:blipFill>
          <a:blip r:embed="rId6" cstate="print">
            <a:extLst>
              <a:ext uri="{28A0092B-C50C-407E-A947-70E740481C1C}">
                <a14:useLocalDpi xmlns:a14="http://schemas.microsoft.com/office/drawing/2010/main"/>
              </a:ext>
            </a:extLst>
          </a:blip>
          <a:srcRect b="-189"/>
          <a:stretch>
            <a:fillRect/>
          </a:stretch>
        </p:blipFill>
        <p:spPr>
          <a:xfrm>
            <a:off x="9084156" y="3175545"/>
            <a:ext cx="2483947" cy="2286002"/>
          </a:xfrm>
          <a:prstGeom prst="round2DiagRect">
            <a:avLst/>
          </a:prstGeom>
        </p:spPr>
      </p:pic>
    </p:spTree>
    <p:extLst>
      <p:ext uri="{BB962C8B-B14F-4D97-AF65-F5344CB8AC3E}">
        <p14:creationId xmlns:p14="http://schemas.microsoft.com/office/powerpoint/2010/main" val="2413775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A0E645-AE75-F2B8-ABC5-C98D7AD5E1A0}"/>
              </a:ext>
            </a:extLst>
          </p:cNvPr>
          <p:cNvSpPr>
            <a:spLocks noGrp="1"/>
          </p:cNvSpPr>
          <p:nvPr>
            <p:ph type="title"/>
          </p:nvPr>
        </p:nvSpPr>
        <p:spPr>
          <a:xfrm>
            <a:off x="1030635" y="1960985"/>
            <a:ext cx="4234635" cy="1441972"/>
          </a:xfrm>
        </p:spPr>
        <p:txBody>
          <a:bodyPr/>
          <a:lstStyle/>
          <a:p>
            <a:r>
              <a:rPr lang="en-US" err="1"/>
              <a:t>Monoranjon’s</a:t>
            </a:r>
            <a:br>
              <a:rPr lang="en-US"/>
            </a:br>
            <a:r>
              <a:rPr lang="en-US"/>
              <a:t>Story</a:t>
            </a:r>
          </a:p>
        </p:txBody>
      </p:sp>
      <p:sp>
        <p:nvSpPr>
          <p:cNvPr id="5" name="Text Placeholder 4">
            <a:extLst>
              <a:ext uri="{FF2B5EF4-FFF2-40B4-BE49-F238E27FC236}">
                <a16:creationId xmlns:a16="http://schemas.microsoft.com/office/drawing/2014/main" id="{EC17E3A8-EA43-2CA5-796F-5E7649E29773}"/>
              </a:ext>
            </a:extLst>
          </p:cNvPr>
          <p:cNvSpPr>
            <a:spLocks noGrp="1"/>
          </p:cNvSpPr>
          <p:nvPr>
            <p:ph type="body" sz="half" idx="2"/>
          </p:nvPr>
        </p:nvSpPr>
        <p:spPr>
          <a:xfrm>
            <a:off x="1030635" y="3455043"/>
            <a:ext cx="3287211" cy="460094"/>
          </a:xfrm>
        </p:spPr>
        <p:txBody>
          <a:bodyPr>
            <a:normAutofit/>
          </a:bodyPr>
          <a:lstStyle/>
          <a:p>
            <a:r>
              <a:rPr lang="en-US" sz="2400"/>
              <a:t>Bangladesh</a:t>
            </a:r>
          </a:p>
        </p:txBody>
      </p:sp>
      <p:sp>
        <p:nvSpPr>
          <p:cNvPr id="6" name="Text Placeholder 5">
            <a:extLst>
              <a:ext uri="{FF2B5EF4-FFF2-40B4-BE49-F238E27FC236}">
                <a16:creationId xmlns:a16="http://schemas.microsoft.com/office/drawing/2014/main" id="{68E28042-25AC-6501-D0AF-115D8B2E2A94}"/>
              </a:ext>
            </a:extLst>
          </p:cNvPr>
          <p:cNvSpPr>
            <a:spLocks noGrp="1"/>
          </p:cNvSpPr>
          <p:nvPr>
            <p:ph type="body" sz="half" idx="11"/>
          </p:nvPr>
        </p:nvSpPr>
        <p:spPr>
          <a:xfrm>
            <a:off x="6380703" y="6303502"/>
            <a:ext cx="5446738" cy="355600"/>
          </a:xfrm>
          <a:prstGeom prst="roundRect">
            <a:avLst/>
          </a:prstGeom>
          <a:solidFill>
            <a:schemeClr val="bg1">
              <a:alpha val="80000"/>
            </a:schemeClr>
          </a:solidFill>
        </p:spPr>
        <p:txBody>
          <a:bodyPr anchor="ctr">
            <a:noAutofit/>
          </a:bodyPr>
          <a:lstStyle/>
          <a:p>
            <a:r>
              <a:rPr lang="en-AU" sz="1100" err="1">
                <a:solidFill>
                  <a:srgbClr val="000000"/>
                </a:solidFill>
              </a:rPr>
              <a:t>Monoranjon</a:t>
            </a:r>
            <a:r>
              <a:rPr lang="en-AU" sz="1100">
                <a:solidFill>
                  <a:srgbClr val="000000"/>
                </a:solidFill>
              </a:rPr>
              <a:t> lives in a region in southwest Bangladesh that is highly vulnerable to the effects of climate change. Photo: Caritas Australia  </a:t>
            </a:r>
            <a:endParaRPr lang="en-US" sz="1100">
              <a:solidFill>
                <a:srgbClr val="000000"/>
              </a:solidFill>
            </a:endParaRPr>
          </a:p>
        </p:txBody>
      </p:sp>
    </p:spTree>
    <p:extLst>
      <p:ext uri="{BB962C8B-B14F-4D97-AF65-F5344CB8AC3E}">
        <p14:creationId xmlns:p14="http://schemas.microsoft.com/office/powerpoint/2010/main" val="352518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F24147-A057-80F1-60E2-E60FD2BF1475}"/>
              </a:ext>
            </a:extLst>
          </p:cNvPr>
          <p:cNvSpPr>
            <a:spLocks noGrp="1"/>
          </p:cNvSpPr>
          <p:nvPr>
            <p:ph type="title"/>
          </p:nvPr>
        </p:nvSpPr>
        <p:spPr/>
        <p:txBody>
          <a:bodyPr/>
          <a:lstStyle/>
          <a:p>
            <a:r>
              <a:rPr lang="en-AU" err="1"/>
              <a:t>Monoranjon’s</a:t>
            </a:r>
            <a:r>
              <a:rPr lang="en-AU"/>
              <a:t> Story</a:t>
            </a:r>
          </a:p>
        </p:txBody>
      </p:sp>
      <p:sp>
        <p:nvSpPr>
          <p:cNvPr id="20" name="Text Placeholder 19">
            <a:extLst>
              <a:ext uri="{FF2B5EF4-FFF2-40B4-BE49-F238E27FC236}">
                <a16:creationId xmlns:a16="http://schemas.microsoft.com/office/drawing/2014/main" id="{00CCED68-ACC1-F21F-3ECD-B7D3B5D860CB}"/>
              </a:ext>
            </a:extLst>
          </p:cNvPr>
          <p:cNvSpPr>
            <a:spLocks noGrp="1"/>
          </p:cNvSpPr>
          <p:nvPr>
            <p:ph type="body" sz="half" idx="10"/>
          </p:nvPr>
        </p:nvSpPr>
        <p:spPr/>
        <p:txBody>
          <a:bodyPr anchor="t">
            <a:normAutofit/>
          </a:bodyPr>
          <a:lstStyle/>
          <a:p>
            <a:br>
              <a:rPr lang="en-AU" dirty="0"/>
            </a:br>
            <a:r>
              <a:rPr lang="en-AU" dirty="0" err="1"/>
              <a:t>Monoranjon</a:t>
            </a:r>
            <a:r>
              <a:rPr lang="en-AU" dirty="0"/>
              <a:t>, a 47-year-old farmer from Bangladesh’s vulnerable southwest delta, faces the harsh impacts of climate change including extreme heat, cyclones, water scarcity, and rising salinity. </a:t>
            </a:r>
          </a:p>
          <a:p>
            <a:r>
              <a:rPr lang="en-AU" dirty="0"/>
              <a:t>These challenges have threatened his crops, income, and his children's future. </a:t>
            </a:r>
          </a:p>
        </p:txBody>
      </p:sp>
      <p:sp>
        <p:nvSpPr>
          <p:cNvPr id="17" name="Text Placeholder 16">
            <a:extLst>
              <a:ext uri="{FF2B5EF4-FFF2-40B4-BE49-F238E27FC236}">
                <a16:creationId xmlns:a16="http://schemas.microsoft.com/office/drawing/2014/main" id="{1C2E573A-52A0-FDBF-DD05-B52DCA5F87E2}"/>
              </a:ext>
            </a:extLst>
          </p:cNvPr>
          <p:cNvSpPr>
            <a:spLocks noGrp="1"/>
          </p:cNvSpPr>
          <p:nvPr>
            <p:ph type="body" idx="11"/>
          </p:nvPr>
        </p:nvSpPr>
        <p:spPr/>
        <p:txBody>
          <a:bodyPr/>
          <a:lstStyle/>
          <a:p>
            <a:r>
              <a:rPr lang="en-AU">
                <a:solidFill>
                  <a:schemeClr val="tx1">
                    <a:lumMod val="50000"/>
                  </a:schemeClr>
                </a:solidFill>
              </a:rPr>
              <a:t>Bangladesh</a:t>
            </a:r>
          </a:p>
        </p:txBody>
      </p:sp>
      <p:pic>
        <p:nvPicPr>
          <p:cNvPr id="12" name="Picture Placeholder 11" descr="A man and woman crouching in a farm garden as they plant seeds.">
            <a:extLst>
              <a:ext uri="{FF2B5EF4-FFF2-40B4-BE49-F238E27FC236}">
                <a16:creationId xmlns:a16="http://schemas.microsoft.com/office/drawing/2014/main" id="{5D403CC3-FA2F-0D2D-A440-FAC06DFF6A29}"/>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p:pic>
      <p:pic>
        <p:nvPicPr>
          <p:cNvPr id="18" name="Picture 17" descr="A purple rectangular object with yellow text&#10;&#10;AI-generated content may be incorrect.">
            <a:extLst>
              <a:ext uri="{FF2B5EF4-FFF2-40B4-BE49-F238E27FC236}">
                <a16:creationId xmlns:a16="http://schemas.microsoft.com/office/drawing/2014/main" id="{25D1829D-F856-43A5-971D-574FFB1EE92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156334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D109-7F2C-241B-65E7-F92D189E381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C578D8E-271C-904F-E4FC-E7B2354F3CF4}"/>
              </a:ext>
            </a:extLst>
          </p:cNvPr>
          <p:cNvSpPr>
            <a:spLocks noGrp="1"/>
          </p:cNvSpPr>
          <p:nvPr>
            <p:ph type="body" sz="half" idx="10"/>
          </p:nvPr>
        </p:nvSpPr>
        <p:spPr>
          <a:xfrm>
            <a:off x="490331" y="315764"/>
            <a:ext cx="5798636" cy="5826579"/>
          </a:xfrm>
        </p:spPr>
        <p:txBody>
          <a:bodyPr anchor="ctr"/>
          <a:lstStyle/>
          <a:p>
            <a:r>
              <a:rPr lang="en-AU" dirty="0"/>
              <a:t>But through Caritas Bangladesh’s Community Managed Sustainable Livelihoods and Resilience Program, </a:t>
            </a:r>
            <a:r>
              <a:rPr lang="en-AU" dirty="0" err="1"/>
              <a:t>Monoranjon</a:t>
            </a:r>
            <a:r>
              <a:rPr lang="en-AU" dirty="0"/>
              <a:t> learned climate-resilient farming, aquaculture, and disaster planning. </a:t>
            </a:r>
          </a:p>
          <a:p>
            <a:r>
              <a:rPr lang="en-AU" dirty="0"/>
              <a:t>He now grows salt-tolerant vegetables, raises livestock, and shares knowledge with his community.</a:t>
            </a:r>
          </a:p>
        </p:txBody>
      </p:sp>
      <p:pic>
        <p:nvPicPr>
          <p:cNvPr id="4" name="Picture Placeholder 3" descr="A man with a broken arm spraying plants with organic pesticide while others look on. ">
            <a:extLst>
              <a:ext uri="{FF2B5EF4-FFF2-40B4-BE49-F238E27FC236}">
                <a16:creationId xmlns:a16="http://schemas.microsoft.com/office/drawing/2014/main" id="{2C8BC842-18F6-0526-DEBB-ED1CC079E7FC}"/>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205277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16DE-0DD6-BE3A-6694-6D336B68BA6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5AED5D-3711-1594-609D-FC6DDECEA7E6}"/>
              </a:ext>
            </a:extLst>
          </p:cNvPr>
          <p:cNvSpPr>
            <a:spLocks noGrp="1"/>
          </p:cNvSpPr>
          <p:nvPr>
            <p:ph type="body" sz="half" idx="10"/>
          </p:nvPr>
        </p:nvSpPr>
        <p:spPr/>
        <p:txBody>
          <a:bodyPr anchor="ctr"/>
          <a:lstStyle/>
          <a:p>
            <a:r>
              <a:rPr lang="en-AU" dirty="0"/>
              <a:t>With support, he can send his children to school and protect their future from poverty. </a:t>
            </a:r>
          </a:p>
          <a:p>
            <a:r>
              <a:rPr lang="en-AU" dirty="0"/>
              <a:t>But millions like </a:t>
            </a:r>
            <a:r>
              <a:rPr lang="en-AU" dirty="0" err="1"/>
              <a:t>Monoranjon</a:t>
            </a:r>
            <a:r>
              <a:rPr lang="en-AU" dirty="0"/>
              <a:t> still urgently need help to adapt, survive, and build resilience in the face of a changing climate. </a:t>
            </a:r>
          </a:p>
        </p:txBody>
      </p:sp>
      <p:pic>
        <p:nvPicPr>
          <p:cNvPr id="6" name="Picture Placeholder 5" descr="A family of four stand together as they pose for a photo outside their wooden home.&#10;">
            <a:extLst>
              <a:ext uri="{FF2B5EF4-FFF2-40B4-BE49-F238E27FC236}">
                <a16:creationId xmlns:a16="http://schemas.microsoft.com/office/drawing/2014/main" id="{2D8E769F-2433-4550-94D1-AD70089ECE33}"/>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4543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D9047-8E51-F73A-C2C5-481A0D5111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DC1BC0-FD30-F802-83B0-6A44373C28E8}"/>
              </a:ext>
            </a:extLst>
          </p:cNvPr>
          <p:cNvSpPr>
            <a:spLocks noGrp="1"/>
          </p:cNvSpPr>
          <p:nvPr>
            <p:ph type="body" sz="quarter" idx="20"/>
          </p:nvPr>
        </p:nvSpPr>
        <p:spPr/>
        <p:txBody>
          <a:bodyPr/>
          <a:lstStyle/>
          <a:p>
            <a:pPr algn="ctr">
              <a:lnSpc>
                <a:spcPct val="110000"/>
              </a:lnSpc>
              <a:spcAft>
                <a:spcPts val="600"/>
              </a:spcAft>
            </a:pPr>
            <a:r>
              <a:rPr lang="en-AU" err="1"/>
              <a:t>Monoranjon</a:t>
            </a:r>
            <a:r>
              <a:rPr lang="en-AU"/>
              <a:t> has been able to diversify his income through local beekeeping.</a:t>
            </a:r>
          </a:p>
          <a:p>
            <a:endParaRPr lang="en-AU"/>
          </a:p>
        </p:txBody>
      </p:sp>
      <p:sp>
        <p:nvSpPr>
          <p:cNvPr id="3" name="Text Placeholder 2">
            <a:extLst>
              <a:ext uri="{FF2B5EF4-FFF2-40B4-BE49-F238E27FC236}">
                <a16:creationId xmlns:a16="http://schemas.microsoft.com/office/drawing/2014/main" id="{81975D8C-CD92-41A2-162C-376BC9F5DE4A}"/>
              </a:ext>
            </a:extLst>
          </p:cNvPr>
          <p:cNvSpPr>
            <a:spLocks noGrp="1"/>
          </p:cNvSpPr>
          <p:nvPr>
            <p:ph type="body" sz="quarter" idx="21"/>
          </p:nvPr>
        </p:nvSpPr>
        <p:spPr/>
        <p:txBody>
          <a:bodyPr/>
          <a:lstStyle/>
          <a:p>
            <a:pPr algn="ctr">
              <a:lnSpc>
                <a:spcPct val="110000"/>
              </a:lnSpc>
              <a:spcAft>
                <a:spcPts val="600"/>
              </a:spcAft>
            </a:pPr>
            <a:r>
              <a:rPr lang="en-AU"/>
              <a:t>Through the program, farmers can learn how to catch prawns to sell for income. </a:t>
            </a:r>
          </a:p>
        </p:txBody>
      </p:sp>
      <p:sp>
        <p:nvSpPr>
          <p:cNvPr id="4" name="Text Placeholder 3">
            <a:extLst>
              <a:ext uri="{FF2B5EF4-FFF2-40B4-BE49-F238E27FC236}">
                <a16:creationId xmlns:a16="http://schemas.microsoft.com/office/drawing/2014/main" id="{469176FE-1F42-B499-B888-A47340E4186E}"/>
              </a:ext>
            </a:extLst>
          </p:cNvPr>
          <p:cNvSpPr>
            <a:spLocks noGrp="1"/>
          </p:cNvSpPr>
          <p:nvPr>
            <p:ph type="body" sz="quarter" idx="22"/>
          </p:nvPr>
        </p:nvSpPr>
        <p:spPr/>
        <p:txBody>
          <a:bodyPr/>
          <a:lstStyle/>
          <a:p>
            <a:pPr algn="ctr">
              <a:lnSpc>
                <a:spcPct val="110000"/>
              </a:lnSpc>
              <a:spcAft>
                <a:spcPts val="600"/>
              </a:spcAft>
            </a:pPr>
            <a:r>
              <a:rPr lang="en-AU" err="1"/>
              <a:t>Monoranjon</a:t>
            </a:r>
            <a:r>
              <a:rPr lang="en-AU"/>
              <a:t> now uses organic pesticides to protect his crops.</a:t>
            </a:r>
          </a:p>
        </p:txBody>
      </p:sp>
      <p:sp>
        <p:nvSpPr>
          <p:cNvPr id="8" name="Text Placeholder 7">
            <a:extLst>
              <a:ext uri="{FF2B5EF4-FFF2-40B4-BE49-F238E27FC236}">
                <a16:creationId xmlns:a16="http://schemas.microsoft.com/office/drawing/2014/main" id="{561251D6-761F-D251-9BE9-942820F6C0E7}"/>
              </a:ext>
            </a:extLst>
          </p:cNvPr>
          <p:cNvSpPr>
            <a:spLocks noGrp="1"/>
          </p:cNvSpPr>
          <p:nvPr>
            <p:ph type="body" sz="quarter" idx="26"/>
          </p:nvPr>
        </p:nvSpPr>
        <p:spPr>
          <a:xfrm>
            <a:off x="634999" y="463569"/>
            <a:ext cx="10903308" cy="1117122"/>
          </a:xfrm>
        </p:spPr>
        <p:txBody>
          <a:bodyPr>
            <a:noAutofit/>
          </a:bodyPr>
          <a:lstStyle/>
          <a:p>
            <a:pPr>
              <a:lnSpc>
                <a:spcPct val="110000"/>
              </a:lnSpc>
              <a:spcBef>
                <a:spcPts val="0"/>
              </a:spcBef>
              <a:spcAft>
                <a:spcPts val="600"/>
              </a:spcAft>
            </a:pPr>
            <a:r>
              <a:rPr lang="en-AU" sz="2400"/>
              <a:t>With your support, </a:t>
            </a:r>
            <a:r>
              <a:rPr lang="en-AU" sz="2400" err="1"/>
              <a:t>Monoranjon</a:t>
            </a:r>
            <a:r>
              <a:rPr lang="en-AU" sz="2400"/>
              <a:t> and his community are being taught new skills.</a:t>
            </a:r>
          </a:p>
        </p:txBody>
      </p:sp>
      <p:pic>
        <p:nvPicPr>
          <p:cNvPr id="7" name="Picture Placeholder 6" descr="A person holding a honeycomb with bees.">
            <a:extLst>
              <a:ext uri="{FF2B5EF4-FFF2-40B4-BE49-F238E27FC236}">
                <a16:creationId xmlns:a16="http://schemas.microsoft.com/office/drawing/2014/main" id="{E9FC8242-7739-2940-2135-FC4B0AC8425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prstGeom prst="round2DiagRect">
            <a:avLst/>
          </a:prstGeom>
        </p:spPr>
      </p:pic>
      <p:pic>
        <p:nvPicPr>
          <p:cNvPr id="16" name="Picture Placeholder 15" descr="Two pairs of hands holding a large pile of freshly caught prawns over a basket.">
            <a:extLst>
              <a:ext uri="{FF2B5EF4-FFF2-40B4-BE49-F238E27FC236}">
                <a16:creationId xmlns:a16="http://schemas.microsoft.com/office/drawing/2014/main" id="{43C2C74C-B9FB-9419-3D8D-CEFB617FB960}"/>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prstGeom prst="round2DiagRect">
            <a:avLst/>
          </a:prstGeom>
        </p:spPr>
      </p:pic>
      <p:pic>
        <p:nvPicPr>
          <p:cNvPr id="6" name="Picture Placeholder 5" descr="Two men use organic pesticide to spray plants in a garden.">
            <a:extLst>
              <a:ext uri="{FF2B5EF4-FFF2-40B4-BE49-F238E27FC236}">
                <a16:creationId xmlns:a16="http://schemas.microsoft.com/office/drawing/2014/main" id="{D2F1D5CA-3875-4949-8AF3-5117B40248AD}"/>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160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a:extLst>
            <a:ext uri="{FF2B5EF4-FFF2-40B4-BE49-F238E27FC236}">
              <a16:creationId xmlns:a16="http://schemas.microsoft.com/office/drawing/2014/main" id="{8FB35F8E-5B6B-6B8C-F11E-806EED712B12}"/>
            </a:ext>
          </a:extLst>
        </p:cNvPr>
        <p:cNvGrpSpPr/>
        <p:nvPr/>
      </p:nvGrpSpPr>
      <p:grpSpPr>
        <a:xfrm>
          <a:off x="0" y="0"/>
          <a:ext cx="0" cy="0"/>
          <a:chOff x="0" y="0"/>
          <a:chExt cx="0" cy="0"/>
        </a:xfrm>
      </p:grpSpPr>
      <p:pic>
        <p:nvPicPr>
          <p:cNvPr id="14" name="Picture Placeholder 13" descr="A man standing in front of water, looking at the camera.">
            <a:extLst>
              <a:ext uri="{FF2B5EF4-FFF2-40B4-BE49-F238E27FC236}">
                <a16:creationId xmlns:a16="http://schemas.microsoft.com/office/drawing/2014/main" id="{1C99D7BE-46B6-756D-191D-BA07958BFCC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a:fillRect/>
          </a:stretch>
        </p:blipFill>
        <p:spPr>
          <a:xfrm>
            <a:off x="0" y="1"/>
            <a:ext cx="12192000" cy="6857999"/>
          </a:xfrm>
          <a:prstGeom prst="rect">
            <a:avLst/>
          </a:prstGeom>
        </p:spPr>
      </p:pic>
      <p:sp>
        <p:nvSpPr>
          <p:cNvPr id="7" name="Rectangle: Diagonal Corners Rounded 6">
            <a:extLst>
              <a:ext uri="{FF2B5EF4-FFF2-40B4-BE49-F238E27FC236}">
                <a16:creationId xmlns:a16="http://schemas.microsoft.com/office/drawing/2014/main" id="{3C841ED1-6F29-19C7-1018-843F6D3B62E5}"/>
              </a:ext>
            </a:extLst>
          </p:cNvPr>
          <p:cNvSpPr/>
          <p:nvPr/>
        </p:nvSpPr>
        <p:spPr>
          <a:xfrm>
            <a:off x="552659" y="1059087"/>
            <a:ext cx="4465651" cy="4748860"/>
          </a:xfrm>
          <a:prstGeom prst="round2DiagRect">
            <a:avLst/>
          </a:prstGeom>
          <a:solidFill>
            <a:srgbClr val="38B2A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a:p>
        </p:txBody>
      </p:sp>
      <p:sp>
        <p:nvSpPr>
          <p:cNvPr id="4" name="Text Placeholder 3">
            <a:extLst>
              <a:ext uri="{FF2B5EF4-FFF2-40B4-BE49-F238E27FC236}">
                <a16:creationId xmlns:a16="http://schemas.microsoft.com/office/drawing/2014/main" id="{E9B26785-C7D5-D993-EFAE-5D6C8C0EFDDF}"/>
              </a:ext>
            </a:extLst>
          </p:cNvPr>
          <p:cNvSpPr>
            <a:spLocks noGrp="1"/>
          </p:cNvSpPr>
          <p:nvPr>
            <p:ph type="body" sz="half" idx="2"/>
          </p:nvPr>
        </p:nvSpPr>
        <p:spPr>
          <a:xfrm>
            <a:off x="821031" y="1355079"/>
            <a:ext cx="3928906" cy="3441566"/>
          </a:xfrm>
        </p:spPr>
        <p:txBody>
          <a:bodyPr>
            <a:noAutofit/>
          </a:bodyPr>
          <a:lstStyle/>
          <a:p>
            <a:pPr>
              <a:spcAft>
                <a:spcPts val="600"/>
              </a:spcAft>
            </a:pPr>
            <a:r>
              <a:rPr lang="en-AU" sz="2800" dirty="0"/>
              <a:t>“Getting this training from Caritas, I am very happy... with the help of them I have learned a lot. I understand how to keep our livestock well, and how we live in our area.” </a:t>
            </a:r>
          </a:p>
        </p:txBody>
      </p:sp>
      <p:sp>
        <p:nvSpPr>
          <p:cNvPr id="8" name="TextBox 7">
            <a:extLst>
              <a:ext uri="{FF2B5EF4-FFF2-40B4-BE49-F238E27FC236}">
                <a16:creationId xmlns:a16="http://schemas.microsoft.com/office/drawing/2014/main" id="{EC73EEAE-2111-313A-A2DE-3A104B279346}"/>
              </a:ext>
            </a:extLst>
          </p:cNvPr>
          <p:cNvSpPr txBox="1"/>
          <p:nvPr/>
        </p:nvSpPr>
        <p:spPr>
          <a:xfrm>
            <a:off x="1972025" y="4979701"/>
            <a:ext cx="2639056" cy="523220"/>
          </a:xfrm>
          <a:prstGeom prst="rect">
            <a:avLst/>
          </a:prstGeom>
          <a:noFill/>
        </p:spPr>
        <p:txBody>
          <a:bodyPr wrap="square" lIns="91440" tIns="45720" rIns="91440" bIns="45720" rtlCol="0" anchor="t">
            <a:spAutoFit/>
          </a:bodyPr>
          <a:lstStyle/>
          <a:p>
            <a:pPr algn="r"/>
            <a:r>
              <a:rPr lang="en-AU" sz="2800" dirty="0"/>
              <a:t>- </a:t>
            </a:r>
            <a:r>
              <a:rPr lang="en-AU" sz="2800" dirty="0" err="1"/>
              <a:t>Monoranjon</a:t>
            </a:r>
            <a:endParaRPr lang="en-AU" sz="2800" dirty="0"/>
          </a:p>
        </p:txBody>
      </p:sp>
    </p:spTree>
    <p:extLst>
      <p:ext uri="{BB962C8B-B14F-4D97-AF65-F5344CB8AC3E}">
        <p14:creationId xmlns:p14="http://schemas.microsoft.com/office/powerpoint/2010/main" val="3016491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08CF2A-1F13-AA60-E301-21E52B251176}"/>
              </a:ext>
            </a:extLst>
          </p:cNvPr>
          <p:cNvSpPr>
            <a:spLocks noGrp="1"/>
          </p:cNvSpPr>
          <p:nvPr>
            <p:ph type="title"/>
          </p:nvPr>
        </p:nvSpPr>
        <p:spPr>
          <a:xfrm>
            <a:off x="1412111" y="1875099"/>
            <a:ext cx="3287211" cy="1441972"/>
          </a:xfrm>
        </p:spPr>
        <p:txBody>
          <a:bodyPr/>
          <a:lstStyle/>
          <a:p>
            <a:r>
              <a:rPr lang="en-US" err="1"/>
              <a:t>Manaini’s</a:t>
            </a:r>
            <a:r>
              <a:rPr lang="en-US"/>
              <a:t> Story</a:t>
            </a:r>
          </a:p>
        </p:txBody>
      </p:sp>
      <p:sp>
        <p:nvSpPr>
          <p:cNvPr id="5" name="Text Placeholder 4">
            <a:extLst>
              <a:ext uri="{FF2B5EF4-FFF2-40B4-BE49-F238E27FC236}">
                <a16:creationId xmlns:a16="http://schemas.microsoft.com/office/drawing/2014/main" id="{55DCE602-29C2-F367-401E-70EDE45DE0FE}"/>
              </a:ext>
            </a:extLst>
          </p:cNvPr>
          <p:cNvSpPr>
            <a:spLocks noGrp="1"/>
          </p:cNvSpPr>
          <p:nvPr>
            <p:ph type="body" sz="half" idx="2"/>
          </p:nvPr>
        </p:nvSpPr>
        <p:spPr>
          <a:xfrm>
            <a:off x="1412111" y="3420319"/>
            <a:ext cx="3287211" cy="460094"/>
          </a:xfrm>
        </p:spPr>
        <p:txBody>
          <a:bodyPr>
            <a:normAutofit/>
          </a:bodyPr>
          <a:lstStyle/>
          <a:p>
            <a:r>
              <a:rPr lang="en-US" sz="2400"/>
              <a:t>Fiji</a:t>
            </a:r>
          </a:p>
        </p:txBody>
      </p:sp>
      <p:sp>
        <p:nvSpPr>
          <p:cNvPr id="6" name="Text Placeholder 5">
            <a:extLst>
              <a:ext uri="{FF2B5EF4-FFF2-40B4-BE49-F238E27FC236}">
                <a16:creationId xmlns:a16="http://schemas.microsoft.com/office/drawing/2014/main" id="{722BCE29-8B0E-E33B-9594-BB2D74CF5D31}"/>
              </a:ext>
            </a:extLst>
          </p:cNvPr>
          <p:cNvSpPr>
            <a:spLocks noGrp="1"/>
          </p:cNvSpPr>
          <p:nvPr>
            <p:ph type="body" sz="half" idx="11"/>
          </p:nvPr>
        </p:nvSpPr>
        <p:spPr>
          <a:xfrm>
            <a:off x="5621154" y="6303502"/>
            <a:ext cx="6199401" cy="355600"/>
          </a:xfrm>
          <a:prstGeom prst="roundRect">
            <a:avLst/>
          </a:prstGeom>
          <a:solidFill>
            <a:schemeClr val="bg1">
              <a:alpha val="80000"/>
            </a:schemeClr>
          </a:solidFill>
        </p:spPr>
        <p:txBody>
          <a:bodyPr anchor="ctr">
            <a:noAutofit/>
          </a:bodyPr>
          <a:lstStyle/>
          <a:p>
            <a:r>
              <a:rPr lang="en-AU" sz="1100" err="1">
                <a:solidFill>
                  <a:srgbClr val="000000"/>
                </a:solidFill>
              </a:rPr>
              <a:t>Manaini</a:t>
            </a:r>
            <a:r>
              <a:rPr lang="en-AU" sz="1100">
                <a:solidFill>
                  <a:srgbClr val="000000"/>
                </a:solidFill>
              </a:rPr>
              <a:t> sells fresh fruits and vegetables that she and her community have grown and packaged on their farms, by the roadside in a small village in Fiji. Photo: Caritas Australia</a:t>
            </a:r>
            <a:endParaRPr lang="en-US" sz="1100">
              <a:solidFill>
                <a:srgbClr val="000000"/>
              </a:solidFill>
            </a:endParaRPr>
          </a:p>
        </p:txBody>
      </p:sp>
    </p:spTree>
    <p:extLst>
      <p:ext uri="{BB962C8B-B14F-4D97-AF65-F5344CB8AC3E}">
        <p14:creationId xmlns:p14="http://schemas.microsoft.com/office/powerpoint/2010/main" val="229756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456DB03-0DC6-723E-2F9A-95E78B1656C2}"/>
              </a:ext>
            </a:extLst>
          </p:cNvPr>
          <p:cNvSpPr>
            <a:spLocks noGrp="1"/>
          </p:cNvSpPr>
          <p:nvPr>
            <p:ph type="title"/>
          </p:nvPr>
        </p:nvSpPr>
        <p:spPr/>
        <p:txBody>
          <a:bodyPr/>
          <a:lstStyle/>
          <a:p>
            <a:r>
              <a:rPr lang="en-AU" err="1"/>
              <a:t>Manaini’s</a:t>
            </a:r>
            <a:r>
              <a:rPr lang="en-AU"/>
              <a:t> Story</a:t>
            </a:r>
          </a:p>
        </p:txBody>
      </p:sp>
      <p:sp>
        <p:nvSpPr>
          <p:cNvPr id="19" name="Text Placeholder 18">
            <a:extLst>
              <a:ext uri="{FF2B5EF4-FFF2-40B4-BE49-F238E27FC236}">
                <a16:creationId xmlns:a16="http://schemas.microsoft.com/office/drawing/2014/main" id="{893A5FEB-39D4-6748-8684-A9A5DD379735}"/>
              </a:ext>
            </a:extLst>
          </p:cNvPr>
          <p:cNvSpPr>
            <a:spLocks noGrp="1"/>
          </p:cNvSpPr>
          <p:nvPr>
            <p:ph type="body" sz="half" idx="10"/>
          </p:nvPr>
        </p:nvSpPr>
        <p:spPr/>
        <p:txBody>
          <a:bodyPr anchor="t"/>
          <a:lstStyle/>
          <a:p>
            <a:endParaRPr lang="en-AU" dirty="0"/>
          </a:p>
          <a:p>
            <a:r>
              <a:rPr lang="en-AU" dirty="0"/>
              <a:t>In remote northern Fiji, life has always been a struggle for 44-year-old </a:t>
            </a:r>
            <a:r>
              <a:rPr lang="en-AU" dirty="0" err="1"/>
              <a:t>Manaini</a:t>
            </a:r>
            <a:r>
              <a:rPr lang="en-AU" dirty="0"/>
              <a:t>, a mother of six and grandmother of two.</a:t>
            </a:r>
          </a:p>
          <a:p>
            <a:r>
              <a:rPr lang="en-AU" dirty="0"/>
              <a:t>Holding back tears, she shared, ‘The things I worry about the most is my kids’ education. The requirements that need to be met are hard for me to try to achieve with my daily income.’ </a:t>
            </a:r>
          </a:p>
        </p:txBody>
      </p:sp>
      <p:sp>
        <p:nvSpPr>
          <p:cNvPr id="16" name="Text Placeholder 15">
            <a:extLst>
              <a:ext uri="{FF2B5EF4-FFF2-40B4-BE49-F238E27FC236}">
                <a16:creationId xmlns:a16="http://schemas.microsoft.com/office/drawing/2014/main" id="{3EFC1B74-718F-B17B-53DC-7C185612AA48}"/>
              </a:ext>
            </a:extLst>
          </p:cNvPr>
          <p:cNvSpPr>
            <a:spLocks noGrp="1"/>
          </p:cNvSpPr>
          <p:nvPr>
            <p:ph type="body" idx="11"/>
          </p:nvPr>
        </p:nvSpPr>
        <p:spPr/>
        <p:txBody>
          <a:bodyPr/>
          <a:lstStyle/>
          <a:p>
            <a:r>
              <a:rPr lang="en-AU">
                <a:solidFill>
                  <a:schemeClr val="bg2">
                    <a:lumMod val="50000"/>
                  </a:schemeClr>
                </a:solidFill>
              </a:rPr>
              <a:t>Fiji</a:t>
            </a:r>
          </a:p>
        </p:txBody>
      </p:sp>
      <p:pic>
        <p:nvPicPr>
          <p:cNvPr id="12" name="Picture Placeholder 11" descr="A mother sits with two children on a mat inside their corrugated iron home.">
            <a:extLst>
              <a:ext uri="{FF2B5EF4-FFF2-40B4-BE49-F238E27FC236}">
                <a16:creationId xmlns:a16="http://schemas.microsoft.com/office/drawing/2014/main" id="{776199DB-A126-C8EA-0385-7F73BF0E1F03}"/>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a:xfrm>
            <a:off x="6460006" y="1101469"/>
            <a:ext cx="5201904" cy="5040874"/>
          </a:xfrm>
        </p:spPr>
      </p:pic>
      <p:sp>
        <p:nvSpPr>
          <p:cNvPr id="18" name="Text Placeholder 17">
            <a:extLst>
              <a:ext uri="{FF2B5EF4-FFF2-40B4-BE49-F238E27FC236}">
                <a16:creationId xmlns:a16="http://schemas.microsoft.com/office/drawing/2014/main" id="{8C8EE31C-8A39-56B2-8E41-AEFF73261D69}"/>
              </a:ext>
            </a:extLst>
          </p:cNvPr>
          <p:cNvSpPr>
            <a:spLocks noGrp="1"/>
          </p:cNvSpPr>
          <p:nvPr>
            <p:ph type="body" sz="half" idx="4294967295"/>
          </p:nvPr>
        </p:nvSpPr>
        <p:spPr>
          <a:xfrm>
            <a:off x="6460004" y="5948969"/>
            <a:ext cx="5201905" cy="331083"/>
          </a:xfrm>
        </p:spPr>
        <p:txBody>
          <a:bodyPr>
            <a:normAutofit fontScale="77500" lnSpcReduction="20000"/>
          </a:bodyPr>
          <a:lstStyle/>
          <a:p>
            <a:endParaRPr lang="en-AU"/>
          </a:p>
        </p:txBody>
      </p:sp>
      <p:pic>
        <p:nvPicPr>
          <p:cNvPr id="17" name="Picture 16" descr="A purple rectangular object with yellow text&#10;&#10;AI-generated content may be incorrect.">
            <a:extLst>
              <a:ext uri="{FF2B5EF4-FFF2-40B4-BE49-F238E27FC236}">
                <a16:creationId xmlns:a16="http://schemas.microsoft.com/office/drawing/2014/main" id="{DB733104-2265-8463-1650-2ED0E057CD2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70452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3D102-CDCA-7863-C2A2-7DBE0614ADF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90DF2F-EF9F-8C37-0844-E28653DF93FD}"/>
              </a:ext>
            </a:extLst>
          </p:cNvPr>
          <p:cNvSpPr>
            <a:spLocks noGrp="1"/>
          </p:cNvSpPr>
          <p:nvPr>
            <p:ph type="body" sz="half" idx="10"/>
          </p:nvPr>
        </p:nvSpPr>
        <p:spPr>
          <a:xfrm>
            <a:off x="490331" y="315764"/>
            <a:ext cx="5798636" cy="5826579"/>
          </a:xfrm>
        </p:spPr>
        <p:txBody>
          <a:bodyPr anchor="ctr">
            <a:normAutofit/>
          </a:bodyPr>
          <a:lstStyle/>
          <a:p>
            <a:r>
              <a:rPr lang="en-AU" dirty="0"/>
              <a:t>Meals were often plain and unbalanced, and store-bought food was too expensive. Leftover crops were fed to animals, and at night the village was in darkness, leaving children and the elderly unsafe. </a:t>
            </a:r>
          </a:p>
          <a:p>
            <a:r>
              <a:rPr lang="en-AU" dirty="0"/>
              <a:t>Almost a quarter of Fiji’s population live in poverty, with higher rates in rural villages, where any extra income can mean the difference between children completing school, buying medicine, or covering daily essentials. </a:t>
            </a:r>
          </a:p>
        </p:txBody>
      </p:sp>
      <p:pic>
        <p:nvPicPr>
          <p:cNvPr id="7" name="Picture Placeholder 6" descr="A woman crouched in front of a garden bed and hugging a young child from behind while both look at the camera. ">
            <a:extLst>
              <a:ext uri="{FF2B5EF4-FFF2-40B4-BE49-F238E27FC236}">
                <a16:creationId xmlns:a16="http://schemas.microsoft.com/office/drawing/2014/main" id="{39DDA2F1-FA20-5D6F-4C47-D33D06EADDA9}"/>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14425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634ED-93E9-88B4-A6E8-92A3F3DEF90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C19024F-3DD0-D1AE-385B-83908E7F55E9}"/>
              </a:ext>
            </a:extLst>
          </p:cNvPr>
          <p:cNvSpPr>
            <a:spLocks noGrp="1"/>
          </p:cNvSpPr>
          <p:nvPr>
            <p:ph type="body" sz="half" idx="10"/>
          </p:nvPr>
        </p:nvSpPr>
        <p:spPr>
          <a:xfrm>
            <a:off x="490331" y="315764"/>
            <a:ext cx="5798636" cy="5826579"/>
          </a:xfrm>
        </p:spPr>
        <p:txBody>
          <a:bodyPr anchor="ctr"/>
          <a:lstStyle/>
          <a:p>
            <a:r>
              <a:rPr lang="en-AU" dirty="0"/>
              <a:t>Thanks to your generosity, </a:t>
            </a:r>
            <a:r>
              <a:rPr lang="en-AU" dirty="0" err="1"/>
              <a:t>Manaini</a:t>
            </a:r>
            <a:r>
              <a:rPr lang="en-AU" dirty="0"/>
              <a:t> joined training offered by Caritas Australia's local partner, Foundation for Rural Integrated Enterprises and Development (FRIEND), where she learnt food processing skills to transform leftovers from crops into flour and increase her weekly income.</a:t>
            </a:r>
          </a:p>
          <a:p>
            <a:r>
              <a:rPr lang="en-AU" dirty="0" err="1"/>
              <a:t>Manaini</a:t>
            </a:r>
            <a:r>
              <a:rPr lang="en-AU" dirty="0"/>
              <a:t> received seeds from the project, allowing her to grow a greater variety of food in her garden. She also learnt to make organic fertiliser and pesticides from plants.</a:t>
            </a:r>
          </a:p>
        </p:txBody>
      </p:sp>
      <p:pic>
        <p:nvPicPr>
          <p:cNvPr id="7" name="Picture Placeholder 6" descr="Two smiling women wearing gloves and hair nets, sitting on the ground with cooking implements in front of them.">
            <a:extLst>
              <a:ext uri="{FF2B5EF4-FFF2-40B4-BE49-F238E27FC236}">
                <a16:creationId xmlns:a16="http://schemas.microsoft.com/office/drawing/2014/main" id="{68024EEE-E832-8308-EE82-0D11A77B91E7}"/>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17550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49978E-B23A-D665-86AA-7F55D8788C0F}"/>
              </a:ext>
            </a:extLst>
          </p:cNvPr>
          <p:cNvSpPr>
            <a:spLocks noGrp="1"/>
          </p:cNvSpPr>
          <p:nvPr>
            <p:ph type="title"/>
          </p:nvPr>
        </p:nvSpPr>
        <p:spPr/>
        <p:txBody>
          <a:bodyPr>
            <a:noAutofit/>
          </a:bodyPr>
          <a:lstStyle/>
          <a:p>
            <a:r>
              <a:rPr lang="en-AU" sz="4000" b="1" i="1">
                <a:latin typeface="+mj-lt"/>
              </a:rPr>
              <a:t>Unite Against Poverty this Lent</a:t>
            </a:r>
          </a:p>
        </p:txBody>
      </p:sp>
      <p:sp>
        <p:nvSpPr>
          <p:cNvPr id="9" name="Content Placeholder 8">
            <a:extLst>
              <a:ext uri="{FF2B5EF4-FFF2-40B4-BE49-F238E27FC236}">
                <a16:creationId xmlns:a16="http://schemas.microsoft.com/office/drawing/2014/main" id="{43EDE092-F9D8-6A69-3910-CAC8A040D8D6}"/>
              </a:ext>
            </a:extLst>
          </p:cNvPr>
          <p:cNvSpPr>
            <a:spLocks noGrp="1"/>
          </p:cNvSpPr>
          <p:nvPr>
            <p:ph type="body" sz="quarter" idx="11"/>
          </p:nvPr>
        </p:nvSpPr>
        <p:spPr>
          <a:xfrm>
            <a:off x="6219827" y="1318846"/>
            <a:ext cx="5344874" cy="4850319"/>
          </a:xfrm>
        </p:spPr>
        <p:txBody>
          <a:bodyPr numCol="1" anchor="t">
            <a:noAutofit/>
          </a:bodyPr>
          <a:lstStyle/>
          <a:p>
            <a:pPr marL="8732" indent="0">
              <a:lnSpc>
                <a:spcPct val="110000"/>
              </a:lnSpc>
              <a:spcAft>
                <a:spcPts val="1800"/>
              </a:spcAft>
              <a:buNone/>
            </a:pPr>
            <a:r>
              <a:rPr lang="en-AU" sz="2400">
                <a:solidFill>
                  <a:srgbClr val="000000"/>
                </a:solidFill>
              </a:rPr>
              <a:t>Jesus reminds us that when we care for those who are vulnerable, we are serving Him. Lent invites us to respond through prayer, fasting and almsgiving.</a:t>
            </a:r>
          </a:p>
          <a:p>
            <a:pPr marL="8732" indent="0">
              <a:lnSpc>
                <a:spcPct val="110000"/>
              </a:lnSpc>
              <a:spcAft>
                <a:spcPts val="1800"/>
              </a:spcAft>
              <a:buNone/>
            </a:pPr>
            <a:r>
              <a:rPr lang="en-AU" sz="2400">
                <a:solidFill>
                  <a:srgbClr val="000000"/>
                </a:solidFill>
              </a:rPr>
              <a:t>Through Project Compassion, we live out this call together. Alone, we can make a difference, but united, we can transform lives. Join us in 2026 as we </a:t>
            </a:r>
            <a:r>
              <a:rPr lang="en-AU" sz="2400" i="1">
                <a:solidFill>
                  <a:srgbClr val="000000"/>
                </a:solidFill>
              </a:rPr>
              <a:t>Unite Against Poverty </a:t>
            </a:r>
            <a:r>
              <a:rPr lang="en-AU" sz="2400">
                <a:solidFill>
                  <a:srgbClr val="000000"/>
                </a:solidFill>
              </a:rPr>
              <a:t>and walk alongside our global family.</a:t>
            </a:r>
          </a:p>
        </p:txBody>
      </p:sp>
      <p:sp>
        <p:nvSpPr>
          <p:cNvPr id="11" name="Content Placeholder 8">
            <a:extLst>
              <a:ext uri="{FF2B5EF4-FFF2-40B4-BE49-F238E27FC236}">
                <a16:creationId xmlns:a16="http://schemas.microsoft.com/office/drawing/2014/main" id="{18BC9F89-F367-A596-A722-B74FB1E20F07}"/>
              </a:ext>
            </a:extLst>
          </p:cNvPr>
          <p:cNvSpPr txBox="1">
            <a:spLocks/>
          </p:cNvSpPr>
          <p:nvPr/>
        </p:nvSpPr>
        <p:spPr>
          <a:xfrm>
            <a:off x="627301" y="1318845"/>
            <a:ext cx="5344874" cy="1824405"/>
          </a:xfrm>
          <a:prstGeom prst="rect">
            <a:avLst/>
          </a:prstGeom>
        </p:spPr>
        <p:txBody>
          <a:bodyPr vert="horz" lIns="91440" tIns="45720" rIns="91440" bIns="45720" numCol="1" spcCol="1404000" rtlCol="0">
            <a:noAutofit/>
          </a:bodyPr>
          <a:lstStyle>
            <a:lvl1pPr marL="331822" indent="-323090" algn="l" defTabSz="914400" rtl="0" eaLnBrk="1" latinLnBrk="0" hangingPunct="1">
              <a:lnSpc>
                <a:spcPct val="115000"/>
              </a:lnSpc>
              <a:spcBef>
                <a:spcPts val="0"/>
              </a:spcBef>
              <a:spcAft>
                <a:spcPts val="1092"/>
              </a:spcAft>
              <a:buClr>
                <a:srgbClr val="762000"/>
              </a:buClr>
              <a:buFont typeface="Arial" panose="020B0604020202020204" pitchFamily="34" charset="0"/>
              <a:buChar char="•"/>
              <a:defRPr sz="194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2" indent="0">
              <a:lnSpc>
                <a:spcPct val="110000"/>
              </a:lnSpc>
              <a:spcAft>
                <a:spcPts val="600"/>
              </a:spcAft>
              <a:buNone/>
            </a:pPr>
            <a:r>
              <a:rPr lang="en-AU" sz="2400">
                <a:solidFill>
                  <a:srgbClr val="000000"/>
                </a:solidFill>
              </a:rPr>
              <a:t>The theme of Project Compassion 2026, </a:t>
            </a:r>
            <a:r>
              <a:rPr lang="en-AU" sz="2400" i="1">
                <a:solidFill>
                  <a:srgbClr val="000000"/>
                </a:solidFill>
              </a:rPr>
              <a:t>Unite Against Poverty,</a:t>
            </a:r>
            <a:r>
              <a:rPr lang="en-AU" sz="2400">
                <a:solidFill>
                  <a:srgbClr val="000000"/>
                </a:solidFill>
              </a:rPr>
              <a:t> is both a call to action and a reminder that lasting change happens when we work together. Serving those in need is how this call comes alive. </a:t>
            </a:r>
          </a:p>
        </p:txBody>
      </p:sp>
      <p:sp>
        <p:nvSpPr>
          <p:cNvPr id="2" name="Rectangle: Diagonal Corners Rounded 1">
            <a:extLst>
              <a:ext uri="{FF2B5EF4-FFF2-40B4-BE49-F238E27FC236}">
                <a16:creationId xmlns:a16="http://schemas.microsoft.com/office/drawing/2014/main" id="{5FFC6B40-C303-97D5-06D2-BEB442FD05EF}"/>
              </a:ext>
            </a:extLst>
          </p:cNvPr>
          <p:cNvSpPr/>
          <p:nvPr/>
        </p:nvSpPr>
        <p:spPr>
          <a:xfrm>
            <a:off x="550681" y="4032384"/>
            <a:ext cx="5253353" cy="2206764"/>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AU" sz="2400" i="1"/>
              <a:t>“I was hungry and you gave me food, I was thirsty and you gave me something to drink, I was a stranger and you welcomed me”</a:t>
            </a:r>
            <a:r>
              <a:rPr lang="en-AU" sz="2400"/>
              <a:t> </a:t>
            </a:r>
          </a:p>
          <a:p>
            <a:pPr algn="ctr"/>
            <a:r>
              <a:rPr lang="en-AU"/>
              <a:t>(Matthew 25:35–36)</a:t>
            </a:r>
          </a:p>
        </p:txBody>
      </p:sp>
    </p:spTree>
    <p:extLst>
      <p:ext uri="{BB962C8B-B14F-4D97-AF65-F5344CB8AC3E}">
        <p14:creationId xmlns:p14="http://schemas.microsoft.com/office/powerpoint/2010/main" val="1830126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D8BF5A-571A-4ED0-0427-EE4A5E2F89B1}"/>
              </a:ext>
            </a:extLst>
          </p:cNvPr>
          <p:cNvSpPr>
            <a:spLocks noGrp="1"/>
          </p:cNvSpPr>
          <p:nvPr>
            <p:ph type="body" sz="half" idx="10"/>
          </p:nvPr>
        </p:nvSpPr>
        <p:spPr>
          <a:xfrm>
            <a:off x="490331" y="281354"/>
            <a:ext cx="5798636" cy="5860990"/>
          </a:xfrm>
        </p:spPr>
        <p:txBody>
          <a:bodyPr anchor="ctr">
            <a:normAutofit fontScale="92500"/>
          </a:bodyPr>
          <a:lstStyle/>
          <a:p>
            <a:pPr>
              <a:lnSpc>
                <a:spcPct val="120000"/>
              </a:lnSpc>
            </a:pPr>
            <a:r>
              <a:rPr lang="en-AU" dirty="0" err="1"/>
              <a:t>Manaini’s</a:t>
            </a:r>
            <a:r>
              <a:rPr lang="en-AU" dirty="0"/>
              <a:t> daughter received financial literacy training and shared the lessons at home. The family now manages their income more wisely and no longer wastes what they earn.</a:t>
            </a:r>
          </a:p>
          <a:p>
            <a:pPr>
              <a:lnSpc>
                <a:spcPct val="120000"/>
              </a:lnSpc>
            </a:pPr>
            <a:r>
              <a:rPr lang="en-AU" dirty="0"/>
              <a:t>The project also brought solar lights to the village. Before, nights were dark and unsafe. Now, </a:t>
            </a:r>
            <a:r>
              <a:rPr lang="en-AU" dirty="0" err="1"/>
              <a:t>Manaini’s</a:t>
            </a:r>
            <a:r>
              <a:rPr lang="en-AU" dirty="0"/>
              <a:t> children can play safely, and elderly people can walk safely at night. </a:t>
            </a:r>
          </a:p>
          <a:p>
            <a:pPr>
              <a:lnSpc>
                <a:spcPct val="120000"/>
              </a:lnSpc>
            </a:pPr>
            <a:r>
              <a:rPr lang="en-AU" dirty="0" err="1"/>
              <a:t>Manaini</a:t>
            </a:r>
            <a:r>
              <a:rPr lang="en-AU" dirty="0"/>
              <a:t> is proud of her progress and still dreams of more. She hopes to expand the women’s business and one day bring solar power to the village.</a:t>
            </a:r>
          </a:p>
        </p:txBody>
      </p:sp>
      <p:pic>
        <p:nvPicPr>
          <p:cNvPr id="9" name="Picture Placeholder 8" descr="A group of children stand in a circle at night, tossing a ball in the air under an outdoor light. ">
            <a:extLst>
              <a:ext uri="{FF2B5EF4-FFF2-40B4-BE49-F238E27FC236}">
                <a16:creationId xmlns:a16="http://schemas.microsoft.com/office/drawing/2014/main" id="{6C056EE1-2CFC-013B-1B5D-2682681054C5}"/>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a:stretch/>
        </p:blipFill>
        <p:spPr>
          <a:xfrm>
            <a:off x="6460006" y="281354"/>
            <a:ext cx="5201904" cy="5860989"/>
          </a:xfrm>
        </p:spPr>
      </p:pic>
    </p:spTree>
    <p:extLst>
      <p:ext uri="{BB962C8B-B14F-4D97-AF65-F5344CB8AC3E}">
        <p14:creationId xmlns:p14="http://schemas.microsoft.com/office/powerpoint/2010/main" val="65631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2375-95A5-1D37-A00C-BFBA47F29B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2C9D44-9C4C-D20C-4217-8DBF8C0CAFEA}"/>
              </a:ext>
            </a:extLst>
          </p:cNvPr>
          <p:cNvSpPr>
            <a:spLocks noGrp="1"/>
          </p:cNvSpPr>
          <p:nvPr>
            <p:ph type="body" sz="quarter" idx="20"/>
          </p:nvPr>
        </p:nvSpPr>
        <p:spPr/>
        <p:txBody>
          <a:bodyPr/>
          <a:lstStyle/>
          <a:p>
            <a:pPr algn="ctr">
              <a:lnSpc>
                <a:spcPct val="110000"/>
              </a:lnSpc>
              <a:spcAft>
                <a:spcPts val="600"/>
              </a:spcAft>
            </a:pPr>
            <a:r>
              <a:rPr lang="en-AU" err="1"/>
              <a:t>Manaini</a:t>
            </a:r>
            <a:r>
              <a:rPr lang="en-AU"/>
              <a:t> is part of a village women’s group that takes part in skills training.</a:t>
            </a:r>
          </a:p>
        </p:txBody>
      </p:sp>
      <p:sp>
        <p:nvSpPr>
          <p:cNvPr id="3" name="Text Placeholder 2">
            <a:extLst>
              <a:ext uri="{FF2B5EF4-FFF2-40B4-BE49-F238E27FC236}">
                <a16:creationId xmlns:a16="http://schemas.microsoft.com/office/drawing/2014/main" id="{C2A0098F-16BC-7FD7-1AF9-6A038341A042}"/>
              </a:ext>
            </a:extLst>
          </p:cNvPr>
          <p:cNvSpPr>
            <a:spLocks noGrp="1"/>
          </p:cNvSpPr>
          <p:nvPr>
            <p:ph type="body" sz="quarter" idx="21"/>
          </p:nvPr>
        </p:nvSpPr>
        <p:spPr/>
        <p:txBody>
          <a:bodyPr/>
          <a:lstStyle/>
          <a:p>
            <a:pPr algn="ctr">
              <a:lnSpc>
                <a:spcPct val="110000"/>
              </a:lnSpc>
              <a:spcAft>
                <a:spcPts val="600"/>
              </a:spcAft>
            </a:pPr>
            <a:r>
              <a:rPr lang="en-AU" err="1"/>
              <a:t>Manaini</a:t>
            </a:r>
            <a:r>
              <a:rPr lang="en-AU"/>
              <a:t> and her community take part in workshops to learn more about food processing skills.</a:t>
            </a:r>
          </a:p>
          <a:p>
            <a:pPr algn="ctr">
              <a:lnSpc>
                <a:spcPct val="110000"/>
              </a:lnSpc>
              <a:spcAft>
                <a:spcPts val="600"/>
              </a:spcAft>
            </a:pPr>
            <a:endParaRPr lang="en-AU"/>
          </a:p>
        </p:txBody>
      </p:sp>
      <p:sp>
        <p:nvSpPr>
          <p:cNvPr id="4" name="Text Placeholder 3">
            <a:extLst>
              <a:ext uri="{FF2B5EF4-FFF2-40B4-BE49-F238E27FC236}">
                <a16:creationId xmlns:a16="http://schemas.microsoft.com/office/drawing/2014/main" id="{8B063353-AB3C-5CA3-0BE1-DBF46A6A7A13}"/>
              </a:ext>
            </a:extLst>
          </p:cNvPr>
          <p:cNvSpPr>
            <a:spLocks noGrp="1"/>
          </p:cNvSpPr>
          <p:nvPr>
            <p:ph type="body" sz="quarter" idx="22"/>
          </p:nvPr>
        </p:nvSpPr>
        <p:spPr/>
        <p:txBody>
          <a:bodyPr/>
          <a:lstStyle/>
          <a:p>
            <a:pPr algn="ctr">
              <a:lnSpc>
                <a:spcPct val="110000"/>
              </a:lnSpc>
              <a:spcAft>
                <a:spcPts val="600"/>
              </a:spcAft>
            </a:pPr>
            <a:r>
              <a:rPr lang="en-AU"/>
              <a:t>She learnt about income generation strategies.</a:t>
            </a:r>
          </a:p>
        </p:txBody>
      </p:sp>
      <p:sp>
        <p:nvSpPr>
          <p:cNvPr id="8" name="Text Placeholder 7">
            <a:extLst>
              <a:ext uri="{FF2B5EF4-FFF2-40B4-BE49-F238E27FC236}">
                <a16:creationId xmlns:a16="http://schemas.microsoft.com/office/drawing/2014/main" id="{976DCC0F-F907-D011-CB2D-7B5F3674243F}"/>
              </a:ext>
            </a:extLst>
          </p:cNvPr>
          <p:cNvSpPr>
            <a:spLocks noGrp="1"/>
          </p:cNvSpPr>
          <p:nvPr>
            <p:ph type="body" sz="quarter" idx="26"/>
          </p:nvPr>
        </p:nvSpPr>
        <p:spPr/>
        <p:txBody>
          <a:bodyPr>
            <a:normAutofit/>
          </a:bodyPr>
          <a:lstStyle/>
          <a:p>
            <a:pPr>
              <a:lnSpc>
                <a:spcPct val="110000"/>
              </a:lnSpc>
              <a:spcBef>
                <a:spcPts val="0"/>
              </a:spcBef>
              <a:spcAft>
                <a:spcPts val="600"/>
              </a:spcAft>
            </a:pPr>
            <a:r>
              <a:rPr lang="en-AU" sz="2400"/>
              <a:t>With your help, </a:t>
            </a:r>
            <a:r>
              <a:rPr lang="en-AU" sz="2400" err="1"/>
              <a:t>Manaini</a:t>
            </a:r>
            <a:r>
              <a:rPr lang="en-AU" sz="2400"/>
              <a:t> and her community are learning new skills from local partner, FRIEND, helping them to live more sustainably.</a:t>
            </a:r>
          </a:p>
        </p:txBody>
      </p:sp>
      <p:pic>
        <p:nvPicPr>
          <p:cNvPr id="15" name="Picture Placeholder 14" descr="A group of women standing together as they smile towards the camera.">
            <a:extLst>
              <a:ext uri="{FF2B5EF4-FFF2-40B4-BE49-F238E27FC236}">
                <a16:creationId xmlns:a16="http://schemas.microsoft.com/office/drawing/2014/main" id="{D01ED39C-8D84-E574-F858-6B8290C35DDC}"/>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prstGeom prst="round2DiagRect">
            <a:avLst/>
          </a:prstGeom>
        </p:spPr>
      </p:pic>
      <p:pic>
        <p:nvPicPr>
          <p:cNvPr id="16" name="Picture Placeholder 15" descr="A group of women sit on the floor and holding trays of food out to the camera. ">
            <a:extLst>
              <a:ext uri="{FF2B5EF4-FFF2-40B4-BE49-F238E27FC236}">
                <a16:creationId xmlns:a16="http://schemas.microsoft.com/office/drawing/2014/main" id="{9B3DD6D2-AA9C-E3EF-06F9-0537EFAA2FE4}"/>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prstGeom prst="round2DiagRect">
            <a:avLst/>
          </a:prstGeom>
        </p:spPr>
      </p:pic>
      <p:pic>
        <p:nvPicPr>
          <p:cNvPr id="17" name="Picture Placeholder 16" descr="A group of people sit on the floor, packing chillies into small bags from coloured buckets.">
            <a:extLst>
              <a:ext uri="{FF2B5EF4-FFF2-40B4-BE49-F238E27FC236}">
                <a16:creationId xmlns:a16="http://schemas.microsoft.com/office/drawing/2014/main" id="{2E45F812-2115-9187-2EDF-F586B4CA0901}"/>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p:blipFill>
        <p:spPr>
          <a:prstGeom prst="round2DiagRect">
            <a:avLst/>
          </a:prstGeom>
        </p:spPr>
      </p:pic>
    </p:spTree>
    <p:extLst>
      <p:ext uri="{BB962C8B-B14F-4D97-AF65-F5344CB8AC3E}">
        <p14:creationId xmlns:p14="http://schemas.microsoft.com/office/powerpoint/2010/main" val="1034740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6285-CF26-5E79-7C1F-36001A5F68D4}"/>
            </a:ext>
          </a:extLst>
        </p:cNvPr>
        <p:cNvGrpSpPr/>
        <p:nvPr/>
      </p:nvGrpSpPr>
      <p:grpSpPr>
        <a:xfrm>
          <a:off x="0" y="0"/>
          <a:ext cx="0" cy="0"/>
          <a:chOff x="0" y="0"/>
          <a:chExt cx="0" cy="0"/>
        </a:xfrm>
      </p:grpSpPr>
      <p:pic>
        <p:nvPicPr>
          <p:cNvPr id="5" name="Picture Placeholder 4" descr="A group of women stand behind the counter of a small fruit and vegetable stall. ">
            <a:extLst>
              <a:ext uri="{FF2B5EF4-FFF2-40B4-BE49-F238E27FC236}">
                <a16:creationId xmlns:a16="http://schemas.microsoft.com/office/drawing/2014/main" id="{B607A290-09AB-26C3-CFCC-F16211BD0ACF}"/>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7" name="Rectangle: Diagonal Corners Rounded 6">
            <a:extLst>
              <a:ext uri="{FF2B5EF4-FFF2-40B4-BE49-F238E27FC236}">
                <a16:creationId xmlns:a16="http://schemas.microsoft.com/office/drawing/2014/main" id="{8DD3E89F-8921-347F-D594-CC21CBAAAB2E}"/>
              </a:ext>
            </a:extLst>
          </p:cNvPr>
          <p:cNvSpPr/>
          <p:nvPr/>
        </p:nvSpPr>
        <p:spPr>
          <a:xfrm>
            <a:off x="3171825" y="4219574"/>
            <a:ext cx="8022395" cy="1714793"/>
          </a:xfrm>
          <a:prstGeom prst="round2DiagRect">
            <a:avLst/>
          </a:prstGeom>
          <a:solidFill>
            <a:srgbClr val="884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6080E527-7A12-0864-75BB-24CD0107111A}"/>
              </a:ext>
            </a:extLst>
          </p:cNvPr>
          <p:cNvSpPr>
            <a:spLocks noGrp="1"/>
          </p:cNvSpPr>
          <p:nvPr>
            <p:ph type="body" sz="half" idx="2"/>
          </p:nvPr>
        </p:nvSpPr>
        <p:spPr>
          <a:xfrm>
            <a:off x="3534260" y="4349657"/>
            <a:ext cx="7419489" cy="1325518"/>
          </a:xfrm>
        </p:spPr>
        <p:txBody>
          <a:bodyPr>
            <a:normAutofit fontScale="77500" lnSpcReduction="20000"/>
          </a:bodyPr>
          <a:lstStyle/>
          <a:p>
            <a:r>
              <a:rPr lang="en-AU" sz="3600"/>
              <a:t>“I’d like to thank those financially supporting this training which has helped us women and our community in general.”</a:t>
            </a:r>
          </a:p>
        </p:txBody>
      </p:sp>
      <p:sp>
        <p:nvSpPr>
          <p:cNvPr id="8" name="TextBox 7">
            <a:extLst>
              <a:ext uri="{FF2B5EF4-FFF2-40B4-BE49-F238E27FC236}">
                <a16:creationId xmlns:a16="http://schemas.microsoft.com/office/drawing/2014/main" id="{37E6D685-3D60-2095-7E6D-8D0CFD896B62}"/>
              </a:ext>
            </a:extLst>
          </p:cNvPr>
          <p:cNvSpPr txBox="1"/>
          <p:nvPr/>
        </p:nvSpPr>
        <p:spPr>
          <a:xfrm>
            <a:off x="7672840" y="5413565"/>
            <a:ext cx="3186613" cy="523220"/>
          </a:xfrm>
          <a:prstGeom prst="rect">
            <a:avLst/>
          </a:prstGeom>
          <a:noFill/>
        </p:spPr>
        <p:txBody>
          <a:bodyPr wrap="square" lIns="91440" tIns="45720" rIns="91440" bIns="45720" rtlCol="0" anchor="t">
            <a:spAutoFit/>
          </a:bodyPr>
          <a:lstStyle/>
          <a:p>
            <a:pPr algn="r"/>
            <a:r>
              <a:rPr lang="en-AU" sz="2800" dirty="0"/>
              <a:t>- </a:t>
            </a:r>
            <a:r>
              <a:rPr lang="en-AU" sz="2800" dirty="0" err="1"/>
              <a:t>Manaini</a:t>
            </a:r>
            <a:endParaRPr lang="en-AU" sz="2800" dirty="0"/>
          </a:p>
        </p:txBody>
      </p:sp>
    </p:spTree>
    <p:extLst>
      <p:ext uri="{BB962C8B-B14F-4D97-AF65-F5344CB8AC3E}">
        <p14:creationId xmlns:p14="http://schemas.microsoft.com/office/powerpoint/2010/main" val="3624109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5201-E59A-09EF-AEBE-4CE2DA840B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8346BD-6F68-75FE-ACF6-E56E572A4220}"/>
              </a:ext>
            </a:extLst>
          </p:cNvPr>
          <p:cNvSpPr>
            <a:spLocks noGrp="1"/>
          </p:cNvSpPr>
          <p:nvPr>
            <p:ph type="title"/>
          </p:nvPr>
        </p:nvSpPr>
        <p:spPr/>
        <p:txBody>
          <a:bodyPr/>
          <a:lstStyle/>
          <a:p>
            <a:r>
              <a:rPr lang="en-US"/>
              <a:t>Ahmad’s Story</a:t>
            </a:r>
          </a:p>
        </p:txBody>
      </p:sp>
      <p:sp>
        <p:nvSpPr>
          <p:cNvPr id="5" name="Text Placeholder 4">
            <a:extLst>
              <a:ext uri="{FF2B5EF4-FFF2-40B4-BE49-F238E27FC236}">
                <a16:creationId xmlns:a16="http://schemas.microsoft.com/office/drawing/2014/main" id="{EA3100CB-1F3E-3571-6C84-F798E29EB8EB}"/>
              </a:ext>
            </a:extLst>
          </p:cNvPr>
          <p:cNvSpPr>
            <a:spLocks noGrp="1"/>
          </p:cNvSpPr>
          <p:nvPr>
            <p:ph type="body" sz="half" idx="2"/>
          </p:nvPr>
        </p:nvSpPr>
        <p:spPr/>
        <p:txBody>
          <a:bodyPr>
            <a:normAutofit/>
          </a:bodyPr>
          <a:lstStyle/>
          <a:p>
            <a:r>
              <a:rPr lang="en-US" sz="2400"/>
              <a:t>Gaza</a:t>
            </a:r>
          </a:p>
        </p:txBody>
      </p:sp>
      <p:sp>
        <p:nvSpPr>
          <p:cNvPr id="2" name="Text Placeholder 1">
            <a:extLst>
              <a:ext uri="{FF2B5EF4-FFF2-40B4-BE49-F238E27FC236}">
                <a16:creationId xmlns:a16="http://schemas.microsoft.com/office/drawing/2014/main" id="{28200AA4-A969-9DD9-F1E2-ED23DD954110}"/>
              </a:ext>
            </a:extLst>
          </p:cNvPr>
          <p:cNvSpPr>
            <a:spLocks noGrp="1"/>
          </p:cNvSpPr>
          <p:nvPr>
            <p:ph type="body" sz="half" idx="11"/>
          </p:nvPr>
        </p:nvSpPr>
        <p:spPr>
          <a:xfrm>
            <a:off x="7715250" y="6303502"/>
            <a:ext cx="4102257" cy="355600"/>
          </a:xfrm>
          <a:prstGeom prst="roundRect">
            <a:avLst/>
          </a:prstGeom>
          <a:solidFill>
            <a:schemeClr val="bg1">
              <a:alpha val="80000"/>
            </a:schemeClr>
          </a:solidFill>
        </p:spPr>
        <p:txBody>
          <a:bodyPr anchor="ctr">
            <a:normAutofit/>
          </a:bodyPr>
          <a:lstStyle/>
          <a:p>
            <a:r>
              <a:rPr lang="en-AU" sz="1100" dirty="0">
                <a:solidFill>
                  <a:srgbClr val="000000"/>
                </a:solidFill>
                <a:latin typeface="Arial"/>
                <a:cs typeface="Arial"/>
              </a:rPr>
              <a:t>Camp for displaced people in Gaza. Photo: Caritas Jerusalem.</a:t>
            </a:r>
            <a:endParaRPr lang="en-US" sz="1100" dirty="0">
              <a:solidFill>
                <a:srgbClr val="000000"/>
              </a:solidFill>
              <a:latin typeface="Arial"/>
              <a:cs typeface="Arial"/>
            </a:endParaRPr>
          </a:p>
        </p:txBody>
      </p:sp>
    </p:spTree>
    <p:extLst>
      <p:ext uri="{BB962C8B-B14F-4D97-AF65-F5344CB8AC3E}">
        <p14:creationId xmlns:p14="http://schemas.microsoft.com/office/powerpoint/2010/main" val="163012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940A-C8E0-32E1-8537-C586DA46BD2F}"/>
              </a:ext>
            </a:extLst>
          </p:cNvPr>
          <p:cNvSpPr>
            <a:spLocks noGrp="1"/>
          </p:cNvSpPr>
          <p:nvPr>
            <p:ph type="title"/>
          </p:nvPr>
        </p:nvSpPr>
        <p:spPr>
          <a:xfrm>
            <a:off x="952104" y="1304925"/>
            <a:ext cx="8543925" cy="771526"/>
          </a:xfrm>
        </p:spPr>
        <p:txBody>
          <a:bodyPr>
            <a:normAutofit/>
          </a:bodyPr>
          <a:lstStyle/>
          <a:p>
            <a:r>
              <a:rPr lang="en-AU" sz="4390"/>
              <a:t>Disclaimer</a:t>
            </a:r>
          </a:p>
        </p:txBody>
      </p:sp>
      <p:sp>
        <p:nvSpPr>
          <p:cNvPr id="3" name="Text Placeholder 2">
            <a:extLst>
              <a:ext uri="{FF2B5EF4-FFF2-40B4-BE49-F238E27FC236}">
                <a16:creationId xmlns:a16="http://schemas.microsoft.com/office/drawing/2014/main" id="{837BEABF-B320-E303-0DDC-A21DCBC62471}"/>
              </a:ext>
            </a:extLst>
          </p:cNvPr>
          <p:cNvSpPr>
            <a:spLocks noGrp="1"/>
          </p:cNvSpPr>
          <p:nvPr>
            <p:ph type="body" idx="1"/>
          </p:nvPr>
        </p:nvSpPr>
        <p:spPr>
          <a:xfrm>
            <a:off x="952104" y="2228852"/>
            <a:ext cx="8543925" cy="1257299"/>
          </a:xfrm>
        </p:spPr>
        <p:txBody>
          <a:bodyPr>
            <a:noAutofit/>
          </a:bodyPr>
          <a:lstStyle/>
          <a:p>
            <a:r>
              <a:rPr lang="en-AU"/>
              <a:t>This story was prepared in September 2025. The humanitarian crisis in Gaza continues to evolve daily and circumstances on the ground may have changed since the resource’s production.</a:t>
            </a:r>
          </a:p>
        </p:txBody>
      </p:sp>
      <p:sp>
        <p:nvSpPr>
          <p:cNvPr id="4" name="Title 1">
            <a:extLst>
              <a:ext uri="{FF2B5EF4-FFF2-40B4-BE49-F238E27FC236}">
                <a16:creationId xmlns:a16="http://schemas.microsoft.com/office/drawing/2014/main" id="{1DA7CC57-0EF1-8242-DCB9-BE6F5885E8BF}"/>
              </a:ext>
            </a:extLst>
          </p:cNvPr>
          <p:cNvSpPr txBox="1">
            <a:spLocks/>
          </p:cNvSpPr>
          <p:nvPr/>
        </p:nvSpPr>
        <p:spPr>
          <a:xfrm>
            <a:off x="952103" y="4086225"/>
            <a:ext cx="8543925" cy="676276"/>
          </a:xfrm>
          <a:prstGeom prst="rect">
            <a:avLst/>
          </a:prstGeom>
        </p:spPr>
        <p:txBody>
          <a:bodyPr lIns="0" bIns="0" anchor="b">
            <a:normAutofit/>
          </a:bodyPr>
          <a:lstStyle>
            <a:lvl1pPr marL="0" indent="0" algn="l" defTabSz="742950" rtl="0" eaLnBrk="1" latinLnBrk="0" hangingPunct="1">
              <a:lnSpc>
                <a:spcPct val="90000"/>
              </a:lnSpc>
              <a:spcBef>
                <a:spcPct val="0"/>
              </a:spcBef>
              <a:buFont typeface="Arial" panose="020B0604020202020204" pitchFamily="34" charset="0"/>
              <a:buNone/>
              <a:defRPr sz="4388" b="1" i="0" kern="1200">
                <a:solidFill>
                  <a:schemeClr val="accent1"/>
                </a:solidFill>
                <a:latin typeface="Arial" panose="020B0604020202020204" pitchFamily="34" charset="0"/>
                <a:ea typeface="+mj-ea"/>
                <a:cs typeface="+mj-cs"/>
              </a:defRPr>
            </a:lvl1pPr>
          </a:lstStyle>
          <a:p>
            <a:r>
              <a:rPr lang="en-AU" sz="4390"/>
              <a:t>Content Warning</a:t>
            </a:r>
          </a:p>
        </p:txBody>
      </p:sp>
      <p:sp>
        <p:nvSpPr>
          <p:cNvPr id="5" name="Text Placeholder 2">
            <a:extLst>
              <a:ext uri="{FF2B5EF4-FFF2-40B4-BE49-F238E27FC236}">
                <a16:creationId xmlns:a16="http://schemas.microsoft.com/office/drawing/2014/main" id="{C0EC674C-4071-7E22-001A-06FEFD61B456}"/>
              </a:ext>
            </a:extLst>
          </p:cNvPr>
          <p:cNvSpPr txBox="1">
            <a:spLocks/>
          </p:cNvSpPr>
          <p:nvPr/>
        </p:nvSpPr>
        <p:spPr>
          <a:xfrm>
            <a:off x="952103" y="4910756"/>
            <a:ext cx="8543925" cy="1257299"/>
          </a:xfrm>
          <a:prstGeom prst="rect">
            <a:avLst/>
          </a:prstGeom>
        </p:spPr>
        <p:txBody>
          <a:bodyPr lIns="0" tIns="0" rIns="36000" bIns="0"/>
          <a:lstStyle>
            <a:lvl1pPr marL="0" indent="0" algn="l" defTabSz="742950" rtl="0" eaLnBrk="1" latinLnBrk="0" hangingPunct="1">
              <a:lnSpc>
                <a:spcPct val="110000"/>
              </a:lnSpc>
              <a:spcBef>
                <a:spcPts val="0"/>
              </a:spcBef>
              <a:spcAft>
                <a:spcPts val="1463"/>
              </a:spcAft>
              <a:buFont typeface="Arial" panose="020B0604020202020204" pitchFamily="34" charset="0"/>
              <a:buNone/>
              <a:defRPr sz="1950" b="1" i="0" kern="1200">
                <a:solidFill>
                  <a:srgbClr val="21212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625" kern="1200">
                <a:solidFill>
                  <a:schemeClr val="tx1">
                    <a:tint val="82000"/>
                  </a:schemeClr>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kern="1200">
                <a:solidFill>
                  <a:schemeClr val="tx1">
                    <a:tint val="82000"/>
                  </a:schemeClr>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Arial" panose="020B0604020202020204" pitchFamily="34" charset="0"/>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9pPr>
          </a:lstStyle>
          <a:p>
            <a:r>
              <a:rPr lang="en-AU" sz="2400"/>
              <a:t>The following story includes real images and information from Gaza, which some readers may find distressing.</a:t>
            </a:r>
          </a:p>
        </p:txBody>
      </p:sp>
    </p:spTree>
    <p:extLst>
      <p:ext uri="{BB962C8B-B14F-4D97-AF65-F5344CB8AC3E}">
        <p14:creationId xmlns:p14="http://schemas.microsoft.com/office/powerpoint/2010/main" val="134250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AD8DC-338D-346A-45E2-6BDED52C599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7C864A2-658A-D82F-7096-4E9EB9D4BBDB}"/>
              </a:ext>
            </a:extLst>
          </p:cNvPr>
          <p:cNvSpPr>
            <a:spLocks noGrp="1"/>
          </p:cNvSpPr>
          <p:nvPr>
            <p:ph type="title"/>
          </p:nvPr>
        </p:nvSpPr>
        <p:spPr/>
        <p:txBody>
          <a:bodyPr/>
          <a:lstStyle/>
          <a:p>
            <a:r>
              <a:rPr lang="en-AU"/>
              <a:t>Ahmad’s Story</a:t>
            </a:r>
          </a:p>
        </p:txBody>
      </p:sp>
      <p:sp>
        <p:nvSpPr>
          <p:cNvPr id="19" name="Text Placeholder 18">
            <a:extLst>
              <a:ext uri="{FF2B5EF4-FFF2-40B4-BE49-F238E27FC236}">
                <a16:creationId xmlns:a16="http://schemas.microsoft.com/office/drawing/2014/main" id="{2C7D16A8-8FBE-6CA7-6A9D-B8539FB2651C}"/>
              </a:ext>
            </a:extLst>
          </p:cNvPr>
          <p:cNvSpPr>
            <a:spLocks noGrp="1"/>
          </p:cNvSpPr>
          <p:nvPr>
            <p:ph type="body" sz="half" idx="10"/>
          </p:nvPr>
        </p:nvSpPr>
        <p:spPr/>
        <p:txBody>
          <a:bodyPr>
            <a:normAutofit/>
          </a:bodyPr>
          <a:lstStyle/>
          <a:p>
            <a:r>
              <a:rPr lang="en-AU"/>
              <a:t>Ahmad, a Caritas Jerusalem staff member living and working in Gaza, has endured repeated displacement during the conflict.</a:t>
            </a:r>
          </a:p>
          <a:p>
            <a:r>
              <a:rPr lang="en-AU"/>
              <a:t>In December 2023, the house where his family was sheltering was bombed, leaving Ahmad injured and his brother with life-changing wounds. </a:t>
            </a:r>
          </a:p>
        </p:txBody>
      </p:sp>
      <p:sp>
        <p:nvSpPr>
          <p:cNvPr id="16" name="Text Placeholder 15">
            <a:extLst>
              <a:ext uri="{FF2B5EF4-FFF2-40B4-BE49-F238E27FC236}">
                <a16:creationId xmlns:a16="http://schemas.microsoft.com/office/drawing/2014/main" id="{06C27318-746E-55FA-3E7A-C536300DB2CF}"/>
              </a:ext>
            </a:extLst>
          </p:cNvPr>
          <p:cNvSpPr>
            <a:spLocks noGrp="1"/>
          </p:cNvSpPr>
          <p:nvPr>
            <p:ph type="body" idx="11"/>
          </p:nvPr>
        </p:nvSpPr>
        <p:spPr/>
        <p:txBody>
          <a:bodyPr/>
          <a:lstStyle/>
          <a:p>
            <a:r>
              <a:rPr lang="en-AU">
                <a:solidFill>
                  <a:schemeClr val="accent1"/>
                </a:solidFill>
              </a:rPr>
              <a:t>Gaza</a:t>
            </a:r>
          </a:p>
        </p:txBody>
      </p:sp>
      <p:pic>
        <p:nvPicPr>
          <p:cNvPr id="12" name="Picture Placeholder 11" descr="A man sitting on a pile of rubble inside a destroyed building.">
            <a:extLst>
              <a:ext uri="{FF2B5EF4-FFF2-40B4-BE49-F238E27FC236}">
                <a16:creationId xmlns:a16="http://schemas.microsoft.com/office/drawing/2014/main" id="{EAC08567-9F59-5A09-8318-FFF8B4AE4823}"/>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b="-370"/>
          <a:stretch>
            <a:fillRect/>
          </a:stretch>
        </p:blipFill>
        <p:spPr>
          <a:xfrm>
            <a:off x="6460006" y="1101469"/>
            <a:ext cx="5201904" cy="5040874"/>
          </a:xfrm>
        </p:spPr>
      </p:pic>
      <p:pic>
        <p:nvPicPr>
          <p:cNvPr id="17" name="Picture 16" descr="A purple rectangular object with yellow text&#10;&#10;AI-generated content may be incorrect.">
            <a:extLst>
              <a:ext uri="{FF2B5EF4-FFF2-40B4-BE49-F238E27FC236}">
                <a16:creationId xmlns:a16="http://schemas.microsoft.com/office/drawing/2014/main" id="{DE5186C4-E9F0-EE2C-4BB9-511B941329A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3852106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14FB-ACEA-B952-A420-8E64FE9B59D5}"/>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F62DCC1E-1446-C514-BF1A-F752A8052C8D}"/>
              </a:ext>
            </a:extLst>
          </p:cNvPr>
          <p:cNvSpPr>
            <a:spLocks noGrp="1"/>
          </p:cNvSpPr>
          <p:nvPr>
            <p:ph type="body" sz="half" idx="10"/>
          </p:nvPr>
        </p:nvSpPr>
        <p:spPr/>
        <p:txBody>
          <a:bodyPr anchor="ctr">
            <a:normAutofit/>
          </a:bodyPr>
          <a:lstStyle/>
          <a:p>
            <a:r>
              <a:rPr lang="en-AU" dirty="0"/>
              <a:t>For months they lived between hospitals, tents, and borrowed homes, losing what little they carried each time. </a:t>
            </a:r>
          </a:p>
          <a:p>
            <a:r>
              <a:rPr lang="en-AU" dirty="0"/>
              <a:t>Despite the trauma and displacement, Ahmad continues to serve families through Caritas’ emergency response and hopes that one day the war will end and Gaza can rebuild. </a:t>
            </a:r>
          </a:p>
        </p:txBody>
      </p:sp>
      <p:pic>
        <p:nvPicPr>
          <p:cNvPr id="12" name="Picture Placeholder 11" descr="Two people wearing Caritas Jerusalem vests load food and supplies into the back of a truck. ">
            <a:extLst>
              <a:ext uri="{FF2B5EF4-FFF2-40B4-BE49-F238E27FC236}">
                <a16:creationId xmlns:a16="http://schemas.microsoft.com/office/drawing/2014/main" id="{CBF3DA62-EBBB-2A7B-860E-9BF225E38291}"/>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73273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95C7-B042-C7EB-BB7A-2199A251F7B4}"/>
              </a:ext>
            </a:extLst>
          </p:cNvPr>
          <p:cNvSpPr>
            <a:spLocks noGrp="1"/>
          </p:cNvSpPr>
          <p:nvPr>
            <p:ph type="title"/>
          </p:nvPr>
        </p:nvSpPr>
        <p:spPr>
          <a:xfrm>
            <a:off x="8000870" y="3560503"/>
            <a:ext cx="3287211" cy="1751508"/>
          </a:xfrm>
        </p:spPr>
        <p:txBody>
          <a:bodyPr>
            <a:noAutofit/>
          </a:bodyPr>
          <a:lstStyle/>
          <a:p>
            <a:r>
              <a:rPr lang="en-AU" sz="2400" b="0"/>
              <a:t>“Thank God we work at Caritas, allowing us to serve people in the most challenging conditions despite the lack of medicine.”</a:t>
            </a:r>
          </a:p>
        </p:txBody>
      </p:sp>
      <p:sp>
        <p:nvSpPr>
          <p:cNvPr id="3" name="Text Placeholder 2">
            <a:extLst>
              <a:ext uri="{FF2B5EF4-FFF2-40B4-BE49-F238E27FC236}">
                <a16:creationId xmlns:a16="http://schemas.microsoft.com/office/drawing/2014/main" id="{074736D8-E21C-F754-5CD6-A8C316BE837D}"/>
              </a:ext>
            </a:extLst>
          </p:cNvPr>
          <p:cNvSpPr>
            <a:spLocks noGrp="1"/>
          </p:cNvSpPr>
          <p:nvPr>
            <p:ph type="body" sz="half" idx="2"/>
          </p:nvPr>
        </p:nvSpPr>
        <p:spPr>
          <a:xfrm>
            <a:off x="8000870" y="5664436"/>
            <a:ext cx="3287211" cy="460094"/>
          </a:xfrm>
        </p:spPr>
        <p:txBody>
          <a:bodyPr/>
          <a:lstStyle/>
          <a:p>
            <a:pPr algn="r"/>
            <a:r>
              <a:rPr lang="en-AU" dirty="0">
                <a:solidFill>
                  <a:schemeClr val="tx1"/>
                </a:solidFill>
              </a:rPr>
              <a:t>- Ahmad</a:t>
            </a:r>
          </a:p>
        </p:txBody>
      </p:sp>
    </p:spTree>
    <p:extLst>
      <p:ext uri="{BB962C8B-B14F-4D97-AF65-F5344CB8AC3E}">
        <p14:creationId xmlns:p14="http://schemas.microsoft.com/office/powerpoint/2010/main" val="698596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614BF20-E1EB-904F-3D9E-88B7BBB8F1EE}"/>
              </a:ext>
            </a:extLst>
          </p:cNvPr>
          <p:cNvSpPr/>
          <p:nvPr/>
        </p:nvSpPr>
        <p:spPr>
          <a:xfrm>
            <a:off x="1254" y="1318391"/>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7" name="object 2">
            <a:extLst>
              <a:ext uri="{FF2B5EF4-FFF2-40B4-BE49-F238E27FC236}">
                <a16:creationId xmlns:a16="http://schemas.microsoft.com/office/drawing/2014/main" id="{B83A28C5-1B63-27B2-3DDD-725AB404FED9}"/>
              </a:ext>
            </a:extLst>
          </p:cNvPr>
          <p:cNvSpPr/>
          <p:nvPr/>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ext Placeholder 1">
            <a:extLst>
              <a:ext uri="{FF2B5EF4-FFF2-40B4-BE49-F238E27FC236}">
                <a16:creationId xmlns:a16="http://schemas.microsoft.com/office/drawing/2014/main" id="{917E56A5-3EF0-3976-823A-66A91F0356B7}"/>
              </a:ext>
            </a:extLst>
          </p:cNvPr>
          <p:cNvSpPr>
            <a:spLocks noGrp="1"/>
          </p:cNvSpPr>
          <p:nvPr>
            <p:ph type="body" sz="quarter" idx="20"/>
          </p:nvPr>
        </p:nvSpPr>
        <p:spPr/>
        <p:txBody>
          <a:bodyPr/>
          <a:lstStyle/>
          <a:p>
            <a:pPr>
              <a:lnSpc>
                <a:spcPct val="110000"/>
              </a:lnSpc>
              <a:spcAft>
                <a:spcPts val="600"/>
              </a:spcAft>
            </a:pPr>
            <a:r>
              <a:rPr lang="en-AU" b="1"/>
              <a:t>Share</a:t>
            </a:r>
            <a:r>
              <a:rPr lang="en-AU"/>
              <a:t> the Project Compassion stories with your family and friends.</a:t>
            </a:r>
          </a:p>
        </p:txBody>
      </p:sp>
      <p:sp>
        <p:nvSpPr>
          <p:cNvPr id="3" name="Text Placeholder 2">
            <a:extLst>
              <a:ext uri="{FF2B5EF4-FFF2-40B4-BE49-F238E27FC236}">
                <a16:creationId xmlns:a16="http://schemas.microsoft.com/office/drawing/2014/main" id="{4BCACC28-56E0-016A-1428-7836215C60F5}"/>
              </a:ext>
            </a:extLst>
          </p:cNvPr>
          <p:cNvSpPr>
            <a:spLocks noGrp="1"/>
          </p:cNvSpPr>
          <p:nvPr>
            <p:ph type="body" sz="quarter" idx="21"/>
          </p:nvPr>
        </p:nvSpPr>
        <p:spPr/>
        <p:txBody>
          <a:bodyPr/>
          <a:lstStyle/>
          <a:p>
            <a:pPr>
              <a:lnSpc>
                <a:spcPct val="110000"/>
              </a:lnSpc>
              <a:spcAft>
                <a:spcPts val="600"/>
              </a:spcAft>
            </a:pPr>
            <a:r>
              <a:rPr lang="en-AU" b="1" dirty="0"/>
              <a:t>Fundraise</a:t>
            </a:r>
            <a:r>
              <a:rPr lang="en-AU" dirty="0"/>
              <a:t> for Project Compassion by holding a </a:t>
            </a:r>
            <a:r>
              <a:rPr lang="en-AU" b="1" dirty="0"/>
              <a:t>BIG Water Walk, </a:t>
            </a:r>
            <a:r>
              <a:rPr lang="en-AU" dirty="0"/>
              <a:t>or </a:t>
            </a:r>
            <a:r>
              <a:rPr lang="en-AU" b="1" dirty="0"/>
              <a:t>Host a Lent Event </a:t>
            </a:r>
            <a:r>
              <a:rPr lang="en-AU" dirty="0"/>
              <a:t>at your school.</a:t>
            </a:r>
          </a:p>
        </p:txBody>
      </p:sp>
      <p:sp>
        <p:nvSpPr>
          <p:cNvPr id="4" name="Text Placeholder 3">
            <a:extLst>
              <a:ext uri="{FF2B5EF4-FFF2-40B4-BE49-F238E27FC236}">
                <a16:creationId xmlns:a16="http://schemas.microsoft.com/office/drawing/2014/main" id="{3C5159AC-5F40-C5D7-D145-3FCA4F3E90B4}"/>
              </a:ext>
            </a:extLst>
          </p:cNvPr>
          <p:cNvSpPr>
            <a:spLocks noGrp="1"/>
          </p:cNvSpPr>
          <p:nvPr>
            <p:ph type="body" sz="quarter" idx="22"/>
          </p:nvPr>
        </p:nvSpPr>
        <p:spPr/>
        <p:txBody>
          <a:bodyPr/>
          <a:lstStyle/>
          <a:p>
            <a:pPr>
              <a:lnSpc>
                <a:spcPct val="110000"/>
              </a:lnSpc>
              <a:spcAft>
                <a:spcPts val="600"/>
              </a:spcAft>
            </a:pPr>
            <a:r>
              <a:rPr lang="en-AU" b="1"/>
              <a:t>Pray</a:t>
            </a:r>
            <a:r>
              <a:rPr lang="en-AU"/>
              <a:t> for the people Caritas Australia supports and for us all to respond with love.​</a:t>
            </a:r>
          </a:p>
        </p:txBody>
      </p:sp>
      <p:pic>
        <p:nvPicPr>
          <p:cNvPr id="16" name="Picture Placeholder 15" descr="A group of children holding an Instagram frame around them.">
            <a:extLst>
              <a:ext uri="{FF2B5EF4-FFF2-40B4-BE49-F238E27FC236}">
                <a16:creationId xmlns:a16="http://schemas.microsoft.com/office/drawing/2014/main" id="{25F86018-3FCB-E141-9EED-984ECB853C27}"/>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a:ext>
            </a:extLst>
          </a:blip>
          <a:srcRect/>
          <a:stretch/>
        </p:blipFill>
        <p:spPr/>
      </p:pic>
      <p:pic>
        <p:nvPicPr>
          <p:cNvPr id="12" name="Picture Placeholder 11" descr="A group of smiling children, wearing school uniforms with buckets and a large Project Compassion box, holding their hands in the air in celebration.">
            <a:extLst>
              <a:ext uri="{FF2B5EF4-FFF2-40B4-BE49-F238E27FC236}">
                <a16:creationId xmlns:a16="http://schemas.microsoft.com/office/drawing/2014/main" id="{FDA568A4-688A-0431-060A-5F84FE69AD5F}"/>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p:pic>
      <p:pic>
        <p:nvPicPr>
          <p:cNvPr id="14" name="Picture Placeholder 13" descr="A Catholic religious leader stands between two students in front of a Project Compassion display.">
            <a:extLst>
              <a:ext uri="{FF2B5EF4-FFF2-40B4-BE49-F238E27FC236}">
                <a16:creationId xmlns:a16="http://schemas.microsoft.com/office/drawing/2014/main" id="{BCFCAD86-065F-E5ED-5469-B1C6AB6B1654}"/>
              </a:ext>
            </a:extLst>
          </p:cNvPr>
          <p:cNvPicPr>
            <a:picLocks noGrp="1" noChangeAspect="1"/>
          </p:cNvPicPr>
          <p:nvPr>
            <p:ph type="pic" sz="quarter" idx="25"/>
          </p:nvPr>
        </p:nvPicPr>
        <p:blipFill rotWithShape="1">
          <a:blip r:embed="rId4" cstate="print">
            <a:extLst>
              <a:ext uri="{28A0092B-C50C-407E-A947-70E740481C1C}">
                <a14:useLocalDpi xmlns:a14="http://schemas.microsoft.com/office/drawing/2010/main"/>
              </a:ext>
            </a:extLst>
          </a:blip>
          <a:srcRect t="-569"/>
          <a:stretch/>
        </p:blipFill>
        <p:spPr>
          <a:xfrm rot="16200000" flipH="1">
            <a:off x="8723312" y="1168400"/>
            <a:ext cx="2263775" cy="3365500"/>
          </a:xfrm>
        </p:spPr>
      </p:pic>
      <p:sp>
        <p:nvSpPr>
          <p:cNvPr id="8" name="Text Placeholder 7">
            <a:extLst>
              <a:ext uri="{FF2B5EF4-FFF2-40B4-BE49-F238E27FC236}">
                <a16:creationId xmlns:a16="http://schemas.microsoft.com/office/drawing/2014/main" id="{3B4C4C75-635E-CAE6-B91B-DBEF5F007C97}"/>
              </a:ext>
            </a:extLst>
          </p:cNvPr>
          <p:cNvSpPr>
            <a:spLocks noGrp="1"/>
          </p:cNvSpPr>
          <p:nvPr>
            <p:ph type="body" sz="quarter" idx="26"/>
          </p:nvPr>
        </p:nvSpPr>
        <p:spPr/>
        <p:txBody>
          <a:bodyPr/>
          <a:lstStyle/>
          <a:p>
            <a:r>
              <a:rPr lang="en-AU"/>
              <a:t>How can you help people like Sisilia, </a:t>
            </a:r>
            <a:r>
              <a:rPr lang="en-AU" err="1"/>
              <a:t>Monoranjon</a:t>
            </a:r>
            <a:r>
              <a:rPr lang="en-AU"/>
              <a:t>, </a:t>
            </a:r>
            <a:r>
              <a:rPr lang="en-AU" err="1"/>
              <a:t>Manaini</a:t>
            </a:r>
            <a:r>
              <a:rPr lang="en-AU"/>
              <a:t> and Ahmad?</a:t>
            </a:r>
          </a:p>
        </p:txBody>
      </p:sp>
    </p:spTree>
    <p:extLst>
      <p:ext uri="{BB962C8B-B14F-4D97-AF65-F5344CB8AC3E}">
        <p14:creationId xmlns:p14="http://schemas.microsoft.com/office/powerpoint/2010/main" val="3336415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a:xfrm>
            <a:off x="458655" y="502917"/>
            <a:ext cx="11013247" cy="503917"/>
          </a:xfrm>
        </p:spPr>
        <p:txBody>
          <a:bodyPr>
            <a:normAutofit fontScale="90000"/>
          </a:bodyPr>
          <a:lstStyle/>
          <a:p>
            <a:r>
              <a:rPr lang="en-AU" b="1">
                <a:solidFill>
                  <a:schemeClr val="accent1"/>
                </a:solidFill>
              </a:rPr>
              <a:t>Students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1"/>
          </p:nvPr>
        </p:nvSpPr>
        <p:spPr>
          <a:xfrm>
            <a:off x="551070" y="1318846"/>
            <a:ext cx="5544930" cy="4372376"/>
          </a:xfrm>
          <a:ln w="9525"/>
          <a:extLst>
            <a:ext uri="{91240B29-F687-4F45-9708-019B960494DF}">
              <a14:hiddenLine xmlns:a14="http://schemas.microsoft.com/office/drawing/2010/main" w="38100">
                <a:solidFill>
                  <a:srgbClr val="000000"/>
                </a:solidFill>
                <a:round/>
                <a:headEnd/>
                <a:tailEnd/>
              </a14:hiddenLine>
            </a:ext>
          </a:extLst>
        </p:spPr>
        <p:txBody>
          <a:bodyPr numCol="1">
            <a:normAutofit fontScale="92500"/>
          </a:bodyPr>
          <a:lstStyle/>
          <a:p>
            <a:pPr marL="8732" indent="0">
              <a:spcAft>
                <a:spcPts val="1200"/>
              </a:spcAft>
              <a:buNone/>
            </a:pPr>
            <a:r>
              <a:rPr lang="en-US" sz="2183">
                <a:solidFill>
                  <a:srgbClr val="000000"/>
                </a:solidFill>
              </a:rPr>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2183">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website</a:t>
            </a:r>
            <a:r>
              <a:rPr lang="en-US" sz="2183">
                <a:solidFill>
                  <a:srgbClr val="000000"/>
                </a:solidFill>
              </a:rPr>
              <a:t>. </a:t>
            </a:r>
          </a:p>
          <a:p>
            <a:pPr marL="8732" indent="0">
              <a:spcAft>
                <a:spcPts val="1200"/>
              </a:spcAft>
              <a:buNone/>
            </a:pPr>
            <a:r>
              <a:rPr lang="en-US" sz="2183">
                <a:solidFill>
                  <a:srgbClr val="000000"/>
                </a:solidFill>
              </a:rPr>
              <a:t>Do you have an idea for how Caritas Australia can improve our school resources? We would love to hear it! Please email </a:t>
            </a:r>
            <a:r>
              <a:rPr lang="en-US" sz="2183">
                <a:solidFill>
                  <a:srgbClr val="0070C0"/>
                </a:solidFill>
                <a:hlinkClick r:id="rId4">
                  <a:extLst>
                    <a:ext uri="{A12FA001-AC4F-418D-AE19-62706E023703}">
                      <ahyp:hlinkClr xmlns:ahyp="http://schemas.microsoft.com/office/drawing/2018/hyperlinkcolor" val="tx"/>
                    </a:ext>
                  </a:extLst>
                </a:hlinkClick>
              </a:rPr>
              <a:t>education@caritas.org.au</a:t>
            </a:r>
            <a:endParaRPr lang="en-US" sz="2183">
              <a:solidFill>
                <a:srgbClr val="0070C0"/>
              </a:solidFill>
              <a:cs typeface="Arial" panose="020B0604020202020204" pitchFamily="34" charset="0"/>
            </a:endParaRPr>
          </a:p>
        </p:txBody>
      </p:sp>
      <p:sp>
        <p:nvSpPr>
          <p:cNvPr id="5" name="Rectangle: Rounded Corners 4">
            <a:extLst>
              <a:ext uri="{FF2B5EF4-FFF2-40B4-BE49-F238E27FC236}">
                <a16:creationId xmlns:a16="http://schemas.microsoft.com/office/drawing/2014/main" id="{5503CFDE-FCDC-4A25-AB7B-9B85D1737CF8}"/>
              </a:ext>
            </a:extLst>
          </p:cNvPr>
          <p:cNvSpPr/>
          <p:nvPr/>
        </p:nvSpPr>
        <p:spPr>
          <a:xfrm>
            <a:off x="6410505" y="1481498"/>
            <a:ext cx="483570" cy="35132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92"/>
          </a:p>
        </p:txBody>
      </p:sp>
      <p:sp>
        <p:nvSpPr>
          <p:cNvPr id="6" name="Isosceles Triangle 5">
            <a:extLst>
              <a:ext uri="{FF2B5EF4-FFF2-40B4-BE49-F238E27FC236}">
                <a16:creationId xmlns:a16="http://schemas.microsoft.com/office/drawing/2014/main" id="{05B8323F-C487-4BBA-9EA8-6A4E124F229E}"/>
              </a:ext>
            </a:extLst>
          </p:cNvPr>
          <p:cNvSpPr/>
          <p:nvPr/>
        </p:nvSpPr>
        <p:spPr>
          <a:xfrm rot="5400000">
            <a:off x="6588822" y="1557631"/>
            <a:ext cx="200673" cy="2005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92"/>
          </a:p>
        </p:txBody>
      </p:sp>
      <p:sp>
        <p:nvSpPr>
          <p:cNvPr id="7" name="Rectangle 6">
            <a:extLst>
              <a:ext uri="{FF2B5EF4-FFF2-40B4-BE49-F238E27FC236}">
                <a16:creationId xmlns:a16="http://schemas.microsoft.com/office/drawing/2014/main" id="{5EC6E3EC-B93B-4528-B1B8-8F72B0E2C912}"/>
              </a:ext>
            </a:extLst>
          </p:cNvPr>
          <p:cNvSpPr/>
          <p:nvPr/>
        </p:nvSpPr>
        <p:spPr>
          <a:xfrm>
            <a:off x="6992333" y="1487422"/>
            <a:ext cx="4552400" cy="338554"/>
          </a:xfrm>
          <a:prstGeom prst="rect">
            <a:avLst/>
          </a:prstGeom>
        </p:spPr>
        <p:txBody>
          <a:bodyPr wrap="none">
            <a:spAutoFit/>
          </a:bodyPr>
          <a:lstStyle/>
          <a:p>
            <a:pPr>
              <a:spcAft>
                <a:spcPts val="600"/>
              </a:spcAft>
            </a:pPr>
            <a:r>
              <a:rPr lang="en-US" sz="1600">
                <a:hlinkClick r:id="rId5"/>
              </a:rPr>
              <a:t>Watch Caritas Australia’s Safeguarding Animation</a:t>
            </a:r>
            <a:endParaRPr lang="en-US" sz="1600"/>
          </a:p>
        </p:txBody>
      </p:sp>
      <p:pic>
        <p:nvPicPr>
          <p:cNvPr id="3" name="Picture 2" descr="A cartoon graphic of a classroom with students and a teacher watching a screen at the front of the classroom which is displaying a real life version of a Caritas Australia video.">
            <a:extLst>
              <a:ext uri="{FF2B5EF4-FFF2-40B4-BE49-F238E27FC236}">
                <a16:creationId xmlns:a16="http://schemas.microsoft.com/office/drawing/2014/main" id="{54276919-5ADE-401A-B805-899C92DE80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10506" y="2021056"/>
            <a:ext cx="5512370" cy="3107416"/>
          </a:xfrm>
          <a:prstGeom prst="rect">
            <a:avLst/>
          </a:prstGeom>
        </p:spPr>
      </p:pic>
    </p:spTree>
    <p:extLst>
      <p:ext uri="{BB962C8B-B14F-4D97-AF65-F5344CB8AC3E}">
        <p14:creationId xmlns:p14="http://schemas.microsoft.com/office/powerpoint/2010/main" val="149596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757754-8617-3D51-F2C8-30B92B0696B9}"/>
              </a:ext>
            </a:extLst>
          </p:cNvPr>
          <p:cNvSpPr/>
          <p:nvPr/>
        </p:nvSpPr>
        <p:spPr>
          <a:xfrm>
            <a:off x="0" y="0"/>
            <a:ext cx="12192000" cy="6858000"/>
          </a:xfrm>
          <a:prstGeom prst="rect">
            <a:avLst/>
          </a:prstGeom>
          <a:solidFill>
            <a:srgbClr val="D6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map of the world&#10;&#10;AI-generated content may be incorrect.">
            <a:extLst>
              <a:ext uri="{FF2B5EF4-FFF2-40B4-BE49-F238E27FC236}">
                <a16:creationId xmlns:a16="http://schemas.microsoft.com/office/drawing/2014/main" id="{DCCE2B92-FEE9-65FB-7B44-EE609910159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479" y="0"/>
            <a:ext cx="11840421" cy="6639954"/>
          </a:xfrm>
          <a:prstGeom prst="rect">
            <a:avLst/>
          </a:prstGeom>
        </p:spPr>
      </p:pic>
      <p:sp>
        <p:nvSpPr>
          <p:cNvPr id="2" name="Title 1">
            <a:extLst>
              <a:ext uri="{FF2B5EF4-FFF2-40B4-BE49-F238E27FC236}">
                <a16:creationId xmlns:a16="http://schemas.microsoft.com/office/drawing/2014/main" id="{4ECF3666-CD8C-8126-1227-3612C8926718}"/>
              </a:ext>
            </a:extLst>
          </p:cNvPr>
          <p:cNvSpPr>
            <a:spLocks noGrp="1"/>
          </p:cNvSpPr>
          <p:nvPr>
            <p:ph type="title"/>
          </p:nvPr>
        </p:nvSpPr>
        <p:spPr/>
        <p:txBody>
          <a:bodyPr>
            <a:normAutofit fontScale="90000"/>
          </a:bodyPr>
          <a:lstStyle/>
          <a:p>
            <a:r>
              <a:rPr lang="en-AU" b="1">
                <a:solidFill>
                  <a:srgbClr val="762000"/>
                </a:solidFill>
              </a:rPr>
              <a:t>Where we work</a:t>
            </a:r>
          </a:p>
        </p:txBody>
      </p:sp>
      <p:sp>
        <p:nvSpPr>
          <p:cNvPr id="15" name="Rectangle: Diagonal Corners Rounded 14">
            <a:extLst>
              <a:ext uri="{FF2B5EF4-FFF2-40B4-BE49-F238E27FC236}">
                <a16:creationId xmlns:a16="http://schemas.microsoft.com/office/drawing/2014/main" id="{9CBA2F46-FF6B-BDB7-E674-8E8D1164A2E7}"/>
              </a:ext>
            </a:extLst>
          </p:cNvPr>
          <p:cNvSpPr/>
          <p:nvPr/>
        </p:nvSpPr>
        <p:spPr>
          <a:xfrm>
            <a:off x="59479" y="6468504"/>
            <a:ext cx="292100" cy="342900"/>
          </a:xfrm>
          <a:prstGeom prst="round2DiagRect">
            <a:avLst/>
          </a:prstGeom>
          <a:solidFill>
            <a:srgbClr val="D6EEF0"/>
          </a:solidFill>
          <a:ln>
            <a:solidFill>
              <a:srgbClr val="D6EE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89848161-6109-12FE-A2B4-C93BE8552453}"/>
              </a:ext>
            </a:extLst>
          </p:cNvPr>
          <p:cNvGrpSpPr/>
          <p:nvPr/>
        </p:nvGrpSpPr>
        <p:grpSpPr>
          <a:xfrm>
            <a:off x="11406912" y="5179051"/>
            <a:ext cx="234407" cy="212009"/>
            <a:chOff x="6924782" y="4685015"/>
            <a:chExt cx="237004" cy="215758"/>
          </a:xfrm>
        </p:grpSpPr>
        <p:sp>
          <p:nvSpPr>
            <p:cNvPr id="3" name="Oval 2">
              <a:extLst>
                <a:ext uri="{FF2B5EF4-FFF2-40B4-BE49-F238E27FC236}">
                  <a16:creationId xmlns:a16="http://schemas.microsoft.com/office/drawing/2014/main" id="{F8DBFB71-F7C7-4D77-F523-A4DFF4FBA5EA}"/>
                </a:ext>
              </a:extLst>
            </p:cNvPr>
            <p:cNvSpPr/>
            <p:nvPr/>
          </p:nvSpPr>
          <p:spPr>
            <a:xfrm>
              <a:off x="6924782" y="4685015"/>
              <a:ext cx="237004" cy="215758"/>
            </a:xfrm>
            <a:prstGeom prst="ellipse">
              <a:avLst/>
            </a:prstGeom>
            <a:solidFill>
              <a:srgbClr val="4EB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tar: 5 Points 3">
              <a:extLst>
                <a:ext uri="{FF2B5EF4-FFF2-40B4-BE49-F238E27FC236}">
                  <a16:creationId xmlns:a16="http://schemas.microsoft.com/office/drawing/2014/main" id="{C5286D1F-CDB0-E00A-36E9-D58F83DED11A}"/>
                </a:ext>
              </a:extLst>
            </p:cNvPr>
            <p:cNvSpPr/>
            <p:nvPr/>
          </p:nvSpPr>
          <p:spPr>
            <a:xfrm>
              <a:off x="6968085" y="4704608"/>
              <a:ext cx="147767" cy="157748"/>
            </a:xfrm>
            <a:prstGeom prst="star5">
              <a:avLst/>
            </a:prstGeom>
            <a:solidFill>
              <a:srgbClr val="FED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Rectangle: Rounded Corners 11">
            <a:extLst>
              <a:ext uri="{FF2B5EF4-FFF2-40B4-BE49-F238E27FC236}">
                <a16:creationId xmlns:a16="http://schemas.microsoft.com/office/drawing/2014/main" id="{64CF3B64-1E9B-DF47-9B01-6499182EA3C1}"/>
              </a:ext>
            </a:extLst>
          </p:cNvPr>
          <p:cNvSpPr/>
          <p:nvPr/>
        </p:nvSpPr>
        <p:spPr>
          <a:xfrm>
            <a:off x="7740503" y="2059357"/>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BANGLADESH</a:t>
            </a:r>
          </a:p>
        </p:txBody>
      </p:sp>
      <p:sp>
        <p:nvSpPr>
          <p:cNvPr id="20" name="Rectangle: Rounded Corners 19">
            <a:extLst>
              <a:ext uri="{FF2B5EF4-FFF2-40B4-BE49-F238E27FC236}">
                <a16:creationId xmlns:a16="http://schemas.microsoft.com/office/drawing/2014/main" id="{25AABD4D-BA3E-E5CD-670D-79A004E169CA}"/>
              </a:ext>
            </a:extLst>
          </p:cNvPr>
          <p:cNvSpPr/>
          <p:nvPr/>
        </p:nvSpPr>
        <p:spPr>
          <a:xfrm>
            <a:off x="4543647" y="2059357"/>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GAZA</a:t>
            </a:r>
          </a:p>
        </p:txBody>
      </p:sp>
      <p:pic>
        <p:nvPicPr>
          <p:cNvPr id="21" name="Picture 20" descr="A man sits on a pile of rubble inside a destroyed building. ">
            <a:extLst>
              <a:ext uri="{FF2B5EF4-FFF2-40B4-BE49-F238E27FC236}">
                <a16:creationId xmlns:a16="http://schemas.microsoft.com/office/drawing/2014/main" id="{E33499B2-0979-B6B3-71DF-8B502B9CA7C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10737" y="2443338"/>
            <a:ext cx="1630823" cy="1020726"/>
          </a:xfrm>
          <a:prstGeom prst="roundRect">
            <a:avLst/>
          </a:prstGeom>
        </p:spPr>
      </p:pic>
      <p:sp>
        <p:nvSpPr>
          <p:cNvPr id="22" name="Rectangle: Rounded Corners 21">
            <a:extLst>
              <a:ext uri="{FF2B5EF4-FFF2-40B4-BE49-F238E27FC236}">
                <a16:creationId xmlns:a16="http://schemas.microsoft.com/office/drawing/2014/main" id="{A834FF3F-A09A-B48E-0467-0795C532D45A}"/>
              </a:ext>
            </a:extLst>
          </p:cNvPr>
          <p:cNvSpPr/>
          <p:nvPr/>
        </p:nvSpPr>
        <p:spPr>
          <a:xfrm>
            <a:off x="4109834" y="4541185"/>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TANZANIA</a:t>
            </a:r>
          </a:p>
        </p:txBody>
      </p:sp>
      <p:pic>
        <p:nvPicPr>
          <p:cNvPr id="23" name="Picture 22" descr="A smiling girl stands inside her classroom with a few wooden school desks visible in the background. ">
            <a:extLst>
              <a:ext uri="{FF2B5EF4-FFF2-40B4-BE49-F238E27FC236}">
                <a16:creationId xmlns:a16="http://schemas.microsoft.com/office/drawing/2014/main" id="{98FE8125-5AC5-09F5-D333-AFD6657DCF7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176924" y="4925166"/>
            <a:ext cx="1630823" cy="1020726"/>
          </a:xfrm>
          <a:prstGeom prst="roundRect">
            <a:avLst/>
          </a:prstGeom>
        </p:spPr>
      </p:pic>
      <p:sp>
        <p:nvSpPr>
          <p:cNvPr id="24" name="Rectangle: Rounded Corners 23">
            <a:extLst>
              <a:ext uri="{FF2B5EF4-FFF2-40B4-BE49-F238E27FC236}">
                <a16:creationId xmlns:a16="http://schemas.microsoft.com/office/drawing/2014/main" id="{76A810AD-7BBB-AEEC-2B35-7BD7000B90D1}"/>
              </a:ext>
            </a:extLst>
          </p:cNvPr>
          <p:cNvSpPr/>
          <p:nvPr/>
        </p:nvSpPr>
        <p:spPr>
          <a:xfrm>
            <a:off x="10260420" y="1615016"/>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FIJI</a:t>
            </a:r>
          </a:p>
        </p:txBody>
      </p:sp>
      <p:pic>
        <p:nvPicPr>
          <p:cNvPr id="25" name="Picture 24" descr="A woman stands at a fruit and vegetable stall, smiling at camera. ">
            <a:extLst>
              <a:ext uri="{FF2B5EF4-FFF2-40B4-BE49-F238E27FC236}">
                <a16:creationId xmlns:a16="http://schemas.microsoft.com/office/drawing/2014/main" id="{C25574CB-0A6D-0BC1-34CA-8EF7405757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0327510" y="1998997"/>
            <a:ext cx="1630823" cy="1020726"/>
          </a:xfrm>
          <a:prstGeom prst="roundRect">
            <a:avLst/>
          </a:prstGeom>
        </p:spPr>
      </p:pic>
      <p:sp>
        <p:nvSpPr>
          <p:cNvPr id="26" name="Rectangle: Rounded Corners 25">
            <a:extLst>
              <a:ext uri="{FF2B5EF4-FFF2-40B4-BE49-F238E27FC236}">
                <a16:creationId xmlns:a16="http://schemas.microsoft.com/office/drawing/2014/main" id="{DB13D171-FEB9-7E02-0694-711B474BD0E9}"/>
              </a:ext>
            </a:extLst>
          </p:cNvPr>
          <p:cNvSpPr/>
          <p:nvPr/>
        </p:nvSpPr>
        <p:spPr>
          <a:xfrm>
            <a:off x="434559" y="1509751"/>
            <a:ext cx="3093695" cy="409517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400" b="1"/>
              <a:t>For over 60 years, Caritas Australia has stood alongside communities in Australia and around the world, working together to create lasting change.</a:t>
            </a:r>
          </a:p>
        </p:txBody>
      </p:sp>
      <p:cxnSp>
        <p:nvCxnSpPr>
          <p:cNvPr id="32" name="Connector: Curved 31">
            <a:extLst>
              <a:ext uri="{FF2B5EF4-FFF2-40B4-BE49-F238E27FC236}">
                <a16:creationId xmlns:a16="http://schemas.microsoft.com/office/drawing/2014/main" id="{CA63FAC5-CEF5-240C-D0E5-587478B415C9}"/>
              </a:ext>
            </a:extLst>
          </p:cNvPr>
          <p:cNvCxnSpPr/>
          <p:nvPr/>
        </p:nvCxnSpPr>
        <p:spPr>
          <a:xfrm flipV="1">
            <a:off x="5874838" y="4795284"/>
            <a:ext cx="611022" cy="383767"/>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or: Curved 33">
            <a:extLst>
              <a:ext uri="{FF2B5EF4-FFF2-40B4-BE49-F238E27FC236}">
                <a16:creationId xmlns:a16="http://schemas.microsoft.com/office/drawing/2014/main" id="{5007DF2F-8209-9B7D-3E95-D2CDDDB5B207}"/>
              </a:ext>
            </a:extLst>
          </p:cNvPr>
          <p:cNvCxnSpPr/>
          <p:nvPr/>
        </p:nvCxnSpPr>
        <p:spPr>
          <a:xfrm>
            <a:off x="6241560" y="3319977"/>
            <a:ext cx="393156" cy="217306"/>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nector: Curved 40">
            <a:extLst>
              <a:ext uri="{FF2B5EF4-FFF2-40B4-BE49-F238E27FC236}">
                <a16:creationId xmlns:a16="http://schemas.microsoft.com/office/drawing/2014/main" id="{13367970-DC68-E26E-29E3-791C78A69920}"/>
              </a:ext>
            </a:extLst>
          </p:cNvPr>
          <p:cNvCxnSpPr/>
          <p:nvPr/>
        </p:nvCxnSpPr>
        <p:spPr>
          <a:xfrm rot="10800000" flipV="1">
            <a:off x="8623004" y="3464064"/>
            <a:ext cx="520996" cy="384922"/>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47187C0-6D38-86C7-EFA0-B53D55CDF582}"/>
              </a:ext>
            </a:extLst>
          </p:cNvPr>
          <p:cNvCxnSpPr>
            <a:cxnSpLocks/>
          </p:cNvCxnSpPr>
          <p:nvPr/>
        </p:nvCxnSpPr>
        <p:spPr>
          <a:xfrm flipH="1">
            <a:off x="11595889" y="3038976"/>
            <a:ext cx="224786" cy="2064652"/>
          </a:xfrm>
          <a:prstGeom prst="straightConnector1">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descr="A man stands outside, smiling at camera. ">
            <a:extLst>
              <a:ext uri="{FF2B5EF4-FFF2-40B4-BE49-F238E27FC236}">
                <a16:creationId xmlns:a16="http://schemas.microsoft.com/office/drawing/2014/main" id="{117A533C-C230-6891-9D5A-639CE9CACE0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807593" y="2443338"/>
            <a:ext cx="1630823" cy="1020726"/>
          </a:xfrm>
          <a:prstGeom prst="roundRect">
            <a:avLst/>
          </a:prstGeom>
        </p:spPr>
      </p:pic>
      <p:grpSp>
        <p:nvGrpSpPr>
          <p:cNvPr id="42" name="Group 41">
            <a:extLst>
              <a:ext uri="{FF2B5EF4-FFF2-40B4-BE49-F238E27FC236}">
                <a16:creationId xmlns:a16="http://schemas.microsoft.com/office/drawing/2014/main" id="{50AB3917-F104-98A4-F6A0-7CB63FE0A66E}"/>
              </a:ext>
            </a:extLst>
          </p:cNvPr>
          <p:cNvGrpSpPr/>
          <p:nvPr/>
        </p:nvGrpSpPr>
        <p:grpSpPr>
          <a:xfrm>
            <a:off x="6490720" y="6380257"/>
            <a:ext cx="234407" cy="212009"/>
            <a:chOff x="6924782" y="4685015"/>
            <a:chExt cx="237004" cy="215758"/>
          </a:xfrm>
        </p:grpSpPr>
        <p:sp>
          <p:nvSpPr>
            <p:cNvPr id="43" name="Oval 42">
              <a:extLst>
                <a:ext uri="{FF2B5EF4-FFF2-40B4-BE49-F238E27FC236}">
                  <a16:creationId xmlns:a16="http://schemas.microsoft.com/office/drawing/2014/main" id="{8DC75AB2-8E3A-8F1F-BD61-5056DB332A36}"/>
                </a:ext>
              </a:extLst>
            </p:cNvPr>
            <p:cNvSpPr/>
            <p:nvPr/>
          </p:nvSpPr>
          <p:spPr>
            <a:xfrm>
              <a:off x="6924782" y="4685015"/>
              <a:ext cx="237004" cy="215758"/>
            </a:xfrm>
            <a:prstGeom prst="ellipse">
              <a:avLst/>
            </a:prstGeom>
            <a:solidFill>
              <a:srgbClr val="4EB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Star: 5 Points 43">
              <a:extLst>
                <a:ext uri="{FF2B5EF4-FFF2-40B4-BE49-F238E27FC236}">
                  <a16:creationId xmlns:a16="http://schemas.microsoft.com/office/drawing/2014/main" id="{BBCBA2A4-5F67-BD87-7E17-42806E9BB23F}"/>
                </a:ext>
              </a:extLst>
            </p:cNvPr>
            <p:cNvSpPr/>
            <p:nvPr/>
          </p:nvSpPr>
          <p:spPr>
            <a:xfrm>
              <a:off x="6968085" y="4704608"/>
              <a:ext cx="147767" cy="157748"/>
            </a:xfrm>
            <a:prstGeom prst="star5">
              <a:avLst/>
            </a:prstGeom>
            <a:solidFill>
              <a:srgbClr val="FED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7" name="Oval 46">
            <a:extLst>
              <a:ext uri="{FF2B5EF4-FFF2-40B4-BE49-F238E27FC236}">
                <a16:creationId xmlns:a16="http://schemas.microsoft.com/office/drawing/2014/main" id="{C2761FD0-08A3-D885-0B1A-DBCA33462859}"/>
              </a:ext>
            </a:extLst>
          </p:cNvPr>
          <p:cNvSpPr/>
          <p:nvPr/>
        </p:nvSpPr>
        <p:spPr>
          <a:xfrm>
            <a:off x="2626073" y="6381752"/>
            <a:ext cx="234407" cy="212009"/>
          </a:xfrm>
          <a:prstGeom prst="ellipse">
            <a:avLst/>
          </a:prstGeom>
          <a:solidFill>
            <a:srgbClr val="A57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77198D48-E45B-53B4-AC7D-9A9F43227ED2}"/>
              </a:ext>
            </a:extLst>
          </p:cNvPr>
          <p:cNvSpPr txBox="1"/>
          <p:nvPr/>
        </p:nvSpPr>
        <p:spPr>
          <a:xfrm>
            <a:off x="2945215" y="6381752"/>
            <a:ext cx="3363436" cy="276999"/>
          </a:xfrm>
          <a:prstGeom prst="rect">
            <a:avLst/>
          </a:prstGeom>
          <a:noFill/>
        </p:spPr>
        <p:txBody>
          <a:bodyPr wrap="square" rtlCol="0">
            <a:spAutoFit/>
          </a:bodyPr>
          <a:lstStyle/>
          <a:p>
            <a:r>
              <a:rPr lang="en-AU" sz="1200" b="1">
                <a:solidFill>
                  <a:srgbClr val="A578B3"/>
                </a:solidFill>
              </a:rPr>
              <a:t>WHERE WE WORK (EXC EMERGENCIES)</a:t>
            </a:r>
            <a:endParaRPr lang="en-AU" b="1">
              <a:solidFill>
                <a:srgbClr val="A578B3"/>
              </a:solidFill>
            </a:endParaRPr>
          </a:p>
        </p:txBody>
      </p:sp>
      <p:sp>
        <p:nvSpPr>
          <p:cNvPr id="50" name="TextBox 49">
            <a:extLst>
              <a:ext uri="{FF2B5EF4-FFF2-40B4-BE49-F238E27FC236}">
                <a16:creationId xmlns:a16="http://schemas.microsoft.com/office/drawing/2014/main" id="{93747729-E64C-ABFE-1C31-CD21CA6353A4}"/>
              </a:ext>
            </a:extLst>
          </p:cNvPr>
          <p:cNvSpPr txBox="1"/>
          <p:nvPr/>
        </p:nvSpPr>
        <p:spPr>
          <a:xfrm>
            <a:off x="6782820" y="6355083"/>
            <a:ext cx="3363436" cy="276999"/>
          </a:xfrm>
          <a:prstGeom prst="rect">
            <a:avLst/>
          </a:prstGeom>
          <a:noFill/>
        </p:spPr>
        <p:txBody>
          <a:bodyPr wrap="square" rtlCol="0">
            <a:spAutoFit/>
          </a:bodyPr>
          <a:lstStyle/>
          <a:p>
            <a:r>
              <a:rPr lang="en-AU" sz="1200" b="1">
                <a:solidFill>
                  <a:srgbClr val="4EB7B7"/>
                </a:solidFill>
              </a:rPr>
              <a:t>FEATURED COUNTRIES</a:t>
            </a:r>
            <a:endParaRPr lang="en-AU" b="1">
              <a:solidFill>
                <a:srgbClr val="4EB7B7"/>
              </a:solidFill>
            </a:endParaRPr>
          </a:p>
        </p:txBody>
      </p:sp>
      <p:pic>
        <p:nvPicPr>
          <p:cNvPr id="6" name="Picture 5">
            <a:extLst>
              <a:ext uri="{FF2B5EF4-FFF2-40B4-BE49-F238E27FC236}">
                <a16:creationId xmlns:a16="http://schemas.microsoft.com/office/drawing/2014/main" id="{F730CC44-9D80-30E1-C6FA-76A16DBFFF78}"/>
              </a:ext>
            </a:extLst>
          </p:cNvPr>
          <p:cNvPicPr>
            <a:picLocks noChangeAspect="1"/>
          </p:cNvPicPr>
          <p:nvPr/>
        </p:nvPicPr>
        <p:blipFill>
          <a:blip r:embed="rId7"/>
          <a:srcRect/>
          <a:stretch/>
        </p:blipFill>
        <p:spPr>
          <a:xfrm>
            <a:off x="9024376" y="393192"/>
            <a:ext cx="2803065" cy="415269"/>
          </a:xfrm>
          <a:prstGeom prst="rect">
            <a:avLst/>
          </a:prstGeom>
        </p:spPr>
      </p:pic>
    </p:spTree>
    <p:extLst>
      <p:ext uri="{BB962C8B-B14F-4D97-AF65-F5344CB8AC3E}">
        <p14:creationId xmlns:p14="http://schemas.microsoft.com/office/powerpoint/2010/main" val="3752825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5048-9EED-7379-49DA-265F19AADA44}"/>
              </a:ext>
            </a:extLst>
          </p:cNvPr>
          <p:cNvSpPr>
            <a:spLocks noGrp="1"/>
          </p:cNvSpPr>
          <p:nvPr>
            <p:ph type="title"/>
          </p:nvPr>
        </p:nvSpPr>
        <p:spPr/>
        <p:txBody>
          <a:bodyPr>
            <a:normAutofit fontScale="90000"/>
          </a:bodyPr>
          <a:lstStyle/>
          <a:p>
            <a:r>
              <a:rPr lang="en-AU">
                <a:solidFill>
                  <a:srgbClr val="762000"/>
                </a:solidFill>
              </a:rPr>
              <a:t>Photo Credits</a:t>
            </a:r>
          </a:p>
        </p:txBody>
      </p:sp>
      <p:sp>
        <p:nvSpPr>
          <p:cNvPr id="3" name="Text Placeholder 2">
            <a:extLst>
              <a:ext uri="{FF2B5EF4-FFF2-40B4-BE49-F238E27FC236}">
                <a16:creationId xmlns:a16="http://schemas.microsoft.com/office/drawing/2014/main" id="{CD82D532-EF69-B38A-048B-3A70FF810803}"/>
              </a:ext>
            </a:extLst>
          </p:cNvPr>
          <p:cNvSpPr>
            <a:spLocks noGrp="1"/>
          </p:cNvSpPr>
          <p:nvPr>
            <p:ph type="body" sz="quarter" idx="11"/>
          </p:nvPr>
        </p:nvSpPr>
        <p:spPr/>
        <p:txBody>
          <a:bodyPr numCol="1"/>
          <a:lstStyle/>
          <a:p>
            <a:pPr marL="8732" indent="0">
              <a:buNone/>
            </a:pPr>
            <a:r>
              <a:rPr lang="en-AU">
                <a:solidFill>
                  <a:srgbClr val="000000"/>
                </a:solidFill>
              </a:rPr>
              <a:t>Sisilia’s Story – Caritas Australia</a:t>
            </a:r>
          </a:p>
          <a:p>
            <a:pPr marL="8732" indent="0">
              <a:buNone/>
            </a:pPr>
            <a:r>
              <a:rPr lang="en-AU" err="1">
                <a:solidFill>
                  <a:srgbClr val="000000"/>
                </a:solidFill>
              </a:rPr>
              <a:t>Monoranjon’s</a:t>
            </a:r>
            <a:r>
              <a:rPr lang="en-AU">
                <a:solidFill>
                  <a:srgbClr val="000000"/>
                </a:solidFill>
              </a:rPr>
              <a:t> Story – Caritas Australia</a:t>
            </a:r>
          </a:p>
          <a:p>
            <a:pPr marL="8732" indent="0">
              <a:buNone/>
            </a:pPr>
            <a:r>
              <a:rPr lang="en-AU" err="1">
                <a:solidFill>
                  <a:srgbClr val="000000"/>
                </a:solidFill>
              </a:rPr>
              <a:t>Manaini’s</a:t>
            </a:r>
            <a:r>
              <a:rPr lang="en-AU">
                <a:solidFill>
                  <a:srgbClr val="000000"/>
                </a:solidFill>
              </a:rPr>
              <a:t> Story – Caritas Australia</a:t>
            </a:r>
          </a:p>
          <a:p>
            <a:pPr marL="8732" indent="0">
              <a:buNone/>
            </a:pPr>
            <a:r>
              <a:rPr lang="en-AU">
                <a:solidFill>
                  <a:srgbClr val="000000"/>
                </a:solidFill>
              </a:rPr>
              <a:t>Ahmad’s Story – Caritas Jerusalem</a:t>
            </a:r>
          </a:p>
          <a:p>
            <a:pPr marL="8732" indent="0">
              <a:buNone/>
            </a:pPr>
            <a:r>
              <a:rPr lang="en-AU">
                <a:solidFill>
                  <a:srgbClr val="000000"/>
                </a:solidFill>
              </a:rPr>
              <a:t>Slide 28 (L to R) – Our Holy Redeemer School, St Bernadette’s Primary School, Good Samaritan Catholic Primary School</a:t>
            </a:r>
          </a:p>
          <a:p>
            <a:pPr marL="8732" indent="0">
              <a:buNone/>
            </a:pPr>
            <a:endParaRPr lang="en-AU">
              <a:solidFill>
                <a:srgbClr val="000000"/>
              </a:solidFill>
            </a:endParaRPr>
          </a:p>
          <a:p>
            <a:pPr marL="8732" indent="0">
              <a:buNone/>
            </a:pPr>
            <a:endParaRPr lang="en-AU">
              <a:solidFill>
                <a:srgbClr val="000000"/>
              </a:solidFill>
            </a:endParaRPr>
          </a:p>
          <a:p>
            <a:pPr marL="8732" indent="0">
              <a:buNone/>
            </a:pPr>
            <a:endParaRPr lang="en-AU">
              <a:solidFill>
                <a:srgbClr val="000000"/>
              </a:solidFill>
            </a:endParaRPr>
          </a:p>
        </p:txBody>
      </p:sp>
      <p:pic>
        <p:nvPicPr>
          <p:cNvPr id="4" name="Picture 3" descr="A close-up of a white background&#10;&#10;AI-generated content may be incorrect.">
            <a:extLst>
              <a:ext uri="{FF2B5EF4-FFF2-40B4-BE49-F238E27FC236}">
                <a16:creationId xmlns:a16="http://schemas.microsoft.com/office/drawing/2014/main" id="{15BDAF05-2416-AA6F-5AD2-1CA0FC3BE34F}"/>
              </a:ext>
            </a:extLst>
          </p:cNvPr>
          <p:cNvPicPr>
            <a:picLocks noChangeAspect="1"/>
          </p:cNvPicPr>
          <p:nvPr/>
        </p:nvPicPr>
        <p:blipFill>
          <a:blip r:embed="rId2"/>
          <a:stretch>
            <a:fillRect/>
          </a:stretch>
        </p:blipFill>
        <p:spPr>
          <a:xfrm>
            <a:off x="294288" y="5296910"/>
            <a:ext cx="7925788" cy="1058173"/>
          </a:xfrm>
          <a:prstGeom prst="rect">
            <a:avLst/>
          </a:prstGeom>
        </p:spPr>
      </p:pic>
    </p:spTree>
    <p:extLst>
      <p:ext uri="{BB962C8B-B14F-4D97-AF65-F5344CB8AC3E}">
        <p14:creationId xmlns:p14="http://schemas.microsoft.com/office/powerpoint/2010/main" val="1236052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6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28000F2-5F92-7A92-21BD-A44D925437BB}"/>
              </a:ext>
            </a:extLst>
          </p:cNvPr>
          <p:cNvSpPr>
            <a:spLocks noGrp="1"/>
          </p:cNvSpPr>
          <p:nvPr>
            <p:ph type="title"/>
          </p:nvPr>
        </p:nvSpPr>
        <p:spPr>
          <a:xfrm>
            <a:off x="1412111" y="1960985"/>
            <a:ext cx="3287211" cy="1441972"/>
          </a:xfrm>
        </p:spPr>
        <p:txBody>
          <a:bodyPr/>
          <a:lstStyle/>
          <a:p>
            <a:r>
              <a:rPr lang="en-US"/>
              <a:t>Sisilia’s Story</a:t>
            </a:r>
          </a:p>
        </p:txBody>
      </p:sp>
      <p:sp>
        <p:nvSpPr>
          <p:cNvPr id="12" name="Text Placeholder 11">
            <a:extLst>
              <a:ext uri="{FF2B5EF4-FFF2-40B4-BE49-F238E27FC236}">
                <a16:creationId xmlns:a16="http://schemas.microsoft.com/office/drawing/2014/main" id="{3581F665-457E-9493-B123-9C6FC01AF6FA}"/>
              </a:ext>
            </a:extLst>
          </p:cNvPr>
          <p:cNvSpPr>
            <a:spLocks noGrp="1"/>
          </p:cNvSpPr>
          <p:nvPr>
            <p:ph type="body" sz="half" idx="2"/>
          </p:nvPr>
        </p:nvSpPr>
        <p:spPr>
          <a:xfrm>
            <a:off x="1412111" y="3455044"/>
            <a:ext cx="3287211" cy="460094"/>
          </a:xfrm>
        </p:spPr>
        <p:txBody>
          <a:bodyPr>
            <a:normAutofit/>
          </a:bodyPr>
          <a:lstStyle/>
          <a:p>
            <a:r>
              <a:rPr lang="en-US" sz="2400"/>
              <a:t>Tanzania</a:t>
            </a:r>
          </a:p>
        </p:txBody>
      </p:sp>
      <p:sp>
        <p:nvSpPr>
          <p:cNvPr id="13" name="Text Placeholder 12">
            <a:extLst>
              <a:ext uri="{FF2B5EF4-FFF2-40B4-BE49-F238E27FC236}">
                <a16:creationId xmlns:a16="http://schemas.microsoft.com/office/drawing/2014/main" id="{625D546A-2A39-31C2-39CC-8EF48A391450}"/>
              </a:ext>
            </a:extLst>
          </p:cNvPr>
          <p:cNvSpPr>
            <a:spLocks noGrp="1"/>
          </p:cNvSpPr>
          <p:nvPr>
            <p:ph type="body" sz="half" idx="11"/>
          </p:nvPr>
        </p:nvSpPr>
        <p:spPr>
          <a:xfrm>
            <a:off x="6873799" y="6391274"/>
            <a:ext cx="4953642" cy="267827"/>
          </a:xfrm>
          <a:prstGeom prst="roundRect">
            <a:avLst/>
          </a:prstGeom>
          <a:solidFill>
            <a:schemeClr val="bg1">
              <a:alpha val="80000"/>
            </a:schemeClr>
          </a:solidFill>
        </p:spPr>
        <p:txBody>
          <a:bodyPr anchor="ctr">
            <a:normAutofit/>
          </a:bodyPr>
          <a:lstStyle/>
          <a:p>
            <a:r>
              <a:rPr lang="en-AU" sz="1100">
                <a:solidFill>
                  <a:srgbClr val="000000"/>
                </a:solidFill>
              </a:rPr>
              <a:t>Sisilia in a classroom in her school in rural Tanzania. Photo: Caritas Australia.</a:t>
            </a:r>
            <a:endParaRPr lang="en-US" sz="1100">
              <a:solidFill>
                <a:srgbClr val="000000"/>
              </a:solidFill>
            </a:endParaRPr>
          </a:p>
        </p:txBody>
      </p:sp>
    </p:spTree>
    <p:extLst>
      <p:ext uri="{BB962C8B-B14F-4D97-AF65-F5344CB8AC3E}">
        <p14:creationId xmlns:p14="http://schemas.microsoft.com/office/powerpoint/2010/main" val="167899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12E60C-8FC0-AC9A-C783-04130F240DB4}"/>
              </a:ext>
            </a:extLst>
          </p:cNvPr>
          <p:cNvSpPr>
            <a:spLocks noGrp="1"/>
          </p:cNvSpPr>
          <p:nvPr>
            <p:ph type="title"/>
          </p:nvPr>
        </p:nvSpPr>
        <p:spPr/>
        <p:txBody>
          <a:bodyPr/>
          <a:lstStyle/>
          <a:p>
            <a:r>
              <a:rPr lang="en-AU"/>
              <a:t>Sisilia’s Story</a:t>
            </a:r>
          </a:p>
        </p:txBody>
      </p:sp>
      <p:sp>
        <p:nvSpPr>
          <p:cNvPr id="4" name="Text Placeholder 3">
            <a:extLst>
              <a:ext uri="{FF2B5EF4-FFF2-40B4-BE49-F238E27FC236}">
                <a16:creationId xmlns:a16="http://schemas.microsoft.com/office/drawing/2014/main" id="{31C8E225-652B-FE9C-668C-0BCCC891C786}"/>
              </a:ext>
            </a:extLst>
          </p:cNvPr>
          <p:cNvSpPr>
            <a:spLocks noGrp="1"/>
          </p:cNvSpPr>
          <p:nvPr>
            <p:ph type="body" sz="half" idx="10"/>
          </p:nvPr>
        </p:nvSpPr>
        <p:spPr/>
        <p:txBody>
          <a:bodyPr anchor="ctr">
            <a:normAutofit/>
          </a:bodyPr>
          <a:lstStyle/>
          <a:p>
            <a:r>
              <a:rPr lang="en-AU" dirty="0"/>
              <a:t>Sisilia, a 13-year-old from remote northern Tanzania, faced immense challenges including poverty, unsafe water and poor sanitation. </a:t>
            </a:r>
          </a:p>
          <a:p>
            <a:r>
              <a:rPr lang="en-AU" dirty="0"/>
              <a:t>After her father passed away, she supported her mother by fetching water three times a day, often through unsafe and exhausting conditions that left little time for study. </a:t>
            </a:r>
          </a:p>
        </p:txBody>
      </p:sp>
      <p:sp>
        <p:nvSpPr>
          <p:cNvPr id="9" name="Text Placeholder 8">
            <a:extLst>
              <a:ext uri="{FF2B5EF4-FFF2-40B4-BE49-F238E27FC236}">
                <a16:creationId xmlns:a16="http://schemas.microsoft.com/office/drawing/2014/main" id="{CE4FF6A9-6C7D-2A57-DBBE-746C280475BA}"/>
              </a:ext>
            </a:extLst>
          </p:cNvPr>
          <p:cNvSpPr>
            <a:spLocks noGrp="1"/>
          </p:cNvSpPr>
          <p:nvPr>
            <p:ph type="body" idx="11"/>
          </p:nvPr>
        </p:nvSpPr>
        <p:spPr/>
        <p:txBody>
          <a:bodyPr/>
          <a:lstStyle/>
          <a:p>
            <a:r>
              <a:rPr lang="en-AU" dirty="0"/>
              <a:t>Tanzania</a:t>
            </a:r>
          </a:p>
        </p:txBody>
      </p:sp>
      <p:pic>
        <p:nvPicPr>
          <p:cNvPr id="10" name="Picture Placeholder 9" descr="A girl with a large bucket balanced on her head beside a communal water tap, where painted logos of supporting organisations are visible on the side. ">
            <a:extLst>
              <a:ext uri="{FF2B5EF4-FFF2-40B4-BE49-F238E27FC236}">
                <a16:creationId xmlns:a16="http://schemas.microsoft.com/office/drawing/2014/main" id="{3CE6A3FC-F0E5-57F7-1339-703BD1375B0A}"/>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p:pic>
      <p:pic>
        <p:nvPicPr>
          <p:cNvPr id="2" name="Picture 1" descr="A purple rectangular object with yellow text&#10;&#10;AI-generated content may be incorrect.">
            <a:extLst>
              <a:ext uri="{FF2B5EF4-FFF2-40B4-BE49-F238E27FC236}">
                <a16:creationId xmlns:a16="http://schemas.microsoft.com/office/drawing/2014/main" id="{01F5AA86-2861-AC9F-4CE8-E51915C975B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213170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irl walks along a dirt path carrying a large bucket with a mud-brick and thatched house in the background">
            <a:extLst>
              <a:ext uri="{FF2B5EF4-FFF2-40B4-BE49-F238E27FC236}">
                <a16:creationId xmlns:a16="http://schemas.microsoft.com/office/drawing/2014/main" id="{F7BB0D6E-A4CB-E8FE-6B9C-7384F8F3BC8C}"/>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a:stretch/>
        </p:blipFill>
        <p:spPr>
          <a:xfrm>
            <a:off x="0" y="1"/>
            <a:ext cx="12192000" cy="6857999"/>
          </a:xfrm>
        </p:spPr>
      </p:pic>
      <p:sp>
        <p:nvSpPr>
          <p:cNvPr id="7" name="Rectangle: Diagonal Corners Rounded 6">
            <a:extLst>
              <a:ext uri="{FF2B5EF4-FFF2-40B4-BE49-F238E27FC236}">
                <a16:creationId xmlns:a16="http://schemas.microsoft.com/office/drawing/2014/main" id="{96E9FDE0-6CAB-BF49-BECD-51DDB1DE771C}"/>
              </a:ext>
            </a:extLst>
          </p:cNvPr>
          <p:cNvSpPr/>
          <p:nvPr/>
        </p:nvSpPr>
        <p:spPr>
          <a:xfrm>
            <a:off x="7943850" y="386423"/>
            <a:ext cx="3955220" cy="4299878"/>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2C8A499A-FA1D-77A7-500E-8C5939E5AA91}"/>
              </a:ext>
            </a:extLst>
          </p:cNvPr>
          <p:cNvSpPr>
            <a:spLocks noGrp="1"/>
          </p:cNvSpPr>
          <p:nvPr>
            <p:ph type="body" sz="half" idx="2"/>
          </p:nvPr>
        </p:nvSpPr>
        <p:spPr>
          <a:xfrm>
            <a:off x="8122817" y="731520"/>
            <a:ext cx="3602458" cy="3235311"/>
          </a:xfrm>
        </p:spPr>
        <p:txBody>
          <a:bodyPr>
            <a:noAutofit/>
          </a:bodyPr>
          <a:lstStyle/>
          <a:p>
            <a:pPr algn="ctr">
              <a:spcAft>
                <a:spcPts val="600"/>
              </a:spcAft>
            </a:pPr>
            <a:r>
              <a:rPr lang="en-AU" sz="2800"/>
              <a:t>“When I miss school, I feel bad. The time I use fetching water affects my studies since I'd fetch water instead of going to school.”</a:t>
            </a:r>
          </a:p>
        </p:txBody>
      </p:sp>
      <p:sp>
        <p:nvSpPr>
          <p:cNvPr id="8" name="TextBox 7">
            <a:extLst>
              <a:ext uri="{FF2B5EF4-FFF2-40B4-BE49-F238E27FC236}">
                <a16:creationId xmlns:a16="http://schemas.microsoft.com/office/drawing/2014/main" id="{F1CA8744-1D67-933F-012D-030FCF7E2726}"/>
              </a:ext>
            </a:extLst>
          </p:cNvPr>
          <p:cNvSpPr txBox="1"/>
          <p:nvPr/>
        </p:nvSpPr>
        <p:spPr>
          <a:xfrm>
            <a:off x="9921460" y="4064956"/>
            <a:ext cx="1571071" cy="523220"/>
          </a:xfrm>
          <a:prstGeom prst="rect">
            <a:avLst/>
          </a:prstGeom>
          <a:noFill/>
        </p:spPr>
        <p:txBody>
          <a:bodyPr wrap="square" rtlCol="0">
            <a:spAutoFit/>
          </a:bodyPr>
          <a:lstStyle/>
          <a:p>
            <a:pPr algn="r"/>
            <a:r>
              <a:rPr lang="en-AU" sz="2800" dirty="0"/>
              <a:t>- Sisilia</a:t>
            </a:r>
          </a:p>
        </p:txBody>
      </p:sp>
    </p:spTree>
    <p:extLst>
      <p:ext uri="{BB962C8B-B14F-4D97-AF65-F5344CB8AC3E}">
        <p14:creationId xmlns:p14="http://schemas.microsoft.com/office/powerpoint/2010/main" val="184377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3C3061-B274-DA28-1354-21F018CE90C5}"/>
              </a:ext>
            </a:extLst>
          </p:cNvPr>
          <p:cNvSpPr>
            <a:spLocks noGrp="1"/>
          </p:cNvSpPr>
          <p:nvPr>
            <p:ph type="body" sz="half" idx="10"/>
          </p:nvPr>
        </p:nvSpPr>
        <p:spPr/>
        <p:txBody>
          <a:bodyPr anchor="ctr"/>
          <a:lstStyle/>
          <a:p>
            <a:r>
              <a:rPr lang="en-AU" dirty="0"/>
              <a:t>With support from the A+ Successor Project, clean water taps have been installed at her school and her village, easing her burden and improving health across the community. </a:t>
            </a:r>
          </a:p>
          <a:p>
            <a:r>
              <a:rPr lang="en-AU" dirty="0"/>
              <a:t>Through the School Water, Sanitation and Hygiene (SWASH) Club, Sisilia has become a leader, teaching her peers and parents about hygiene and sanitation.</a:t>
            </a:r>
          </a:p>
          <a:p>
            <a:r>
              <a:rPr lang="en-AU" dirty="0"/>
              <a:t>With the time saved from collecting water, Sisilia hopes to fulfil her dream of one day becoming a pilot.</a:t>
            </a:r>
          </a:p>
          <a:p>
            <a:endParaRPr lang="en-AU" dirty="0"/>
          </a:p>
        </p:txBody>
      </p:sp>
      <p:pic>
        <p:nvPicPr>
          <p:cNvPr id="6" name="Picture Placeholder 5" descr="A group of students stand around a set of communal water taps at their school as they hold up their clean hands proudly. ">
            <a:extLst>
              <a:ext uri="{FF2B5EF4-FFF2-40B4-BE49-F238E27FC236}">
                <a16:creationId xmlns:a16="http://schemas.microsoft.com/office/drawing/2014/main" id="{655E8600-B40F-546A-0CA1-30AD28010B2B}"/>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a:stretch>
            <a:fillRect/>
          </a:stretch>
        </p:blipFill>
        <p:spPr>
          <a:xfrm>
            <a:off x="6460006" y="315764"/>
            <a:ext cx="5201904" cy="5826579"/>
          </a:xfrm>
        </p:spPr>
      </p:pic>
    </p:spTree>
    <p:extLst>
      <p:ext uri="{BB962C8B-B14F-4D97-AF65-F5344CB8AC3E}">
        <p14:creationId xmlns:p14="http://schemas.microsoft.com/office/powerpoint/2010/main" val="318768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FC2763-E144-307D-CCE8-CCE9C97919C6}"/>
              </a:ext>
            </a:extLst>
          </p:cNvPr>
          <p:cNvSpPr>
            <a:spLocks noGrp="1"/>
          </p:cNvSpPr>
          <p:nvPr>
            <p:ph type="body" sz="quarter" idx="20"/>
          </p:nvPr>
        </p:nvSpPr>
        <p:spPr>
          <a:xfrm>
            <a:off x="635000" y="4196395"/>
            <a:ext cx="3386671" cy="2264711"/>
          </a:xfrm>
        </p:spPr>
        <p:txBody>
          <a:bodyPr/>
          <a:lstStyle/>
          <a:p>
            <a:pPr algn="ctr">
              <a:lnSpc>
                <a:spcPct val="110000"/>
              </a:lnSpc>
              <a:spcAft>
                <a:spcPts val="600"/>
              </a:spcAft>
            </a:pPr>
            <a:r>
              <a:rPr lang="en-AU"/>
              <a:t>Hygiene products are distributed to SWASH club members.</a:t>
            </a:r>
          </a:p>
          <a:p>
            <a:pPr algn="ctr"/>
            <a:endParaRPr lang="en-AU"/>
          </a:p>
        </p:txBody>
      </p:sp>
      <p:sp>
        <p:nvSpPr>
          <p:cNvPr id="3" name="Text Placeholder 2">
            <a:extLst>
              <a:ext uri="{FF2B5EF4-FFF2-40B4-BE49-F238E27FC236}">
                <a16:creationId xmlns:a16="http://schemas.microsoft.com/office/drawing/2014/main" id="{9899D46C-12C2-B14D-3C2E-7FD983324A54}"/>
              </a:ext>
            </a:extLst>
          </p:cNvPr>
          <p:cNvSpPr>
            <a:spLocks noGrp="1"/>
          </p:cNvSpPr>
          <p:nvPr>
            <p:ph type="body" sz="quarter" idx="21"/>
          </p:nvPr>
        </p:nvSpPr>
        <p:spPr>
          <a:xfrm>
            <a:off x="4402665" y="4196396"/>
            <a:ext cx="3386671" cy="2264710"/>
          </a:xfrm>
        </p:spPr>
        <p:txBody>
          <a:bodyPr/>
          <a:lstStyle/>
          <a:p>
            <a:pPr algn="ctr">
              <a:lnSpc>
                <a:spcPct val="110000"/>
              </a:lnSpc>
              <a:spcAft>
                <a:spcPts val="600"/>
              </a:spcAft>
            </a:pPr>
            <a:r>
              <a:rPr lang="en-AU"/>
              <a:t>SWASH club members use what they know to teach others in the community on how to wash their hands. </a:t>
            </a:r>
          </a:p>
          <a:p>
            <a:pPr algn="ctr"/>
            <a:endParaRPr lang="en-AU"/>
          </a:p>
        </p:txBody>
      </p:sp>
      <p:sp>
        <p:nvSpPr>
          <p:cNvPr id="4" name="Text Placeholder 3">
            <a:extLst>
              <a:ext uri="{FF2B5EF4-FFF2-40B4-BE49-F238E27FC236}">
                <a16:creationId xmlns:a16="http://schemas.microsoft.com/office/drawing/2014/main" id="{94A82F57-EDC5-E039-6242-975D7971A586}"/>
              </a:ext>
            </a:extLst>
          </p:cNvPr>
          <p:cNvSpPr>
            <a:spLocks noGrp="1"/>
          </p:cNvSpPr>
          <p:nvPr>
            <p:ph type="body" sz="quarter" idx="22"/>
          </p:nvPr>
        </p:nvSpPr>
        <p:spPr>
          <a:xfrm>
            <a:off x="8170330" y="4196396"/>
            <a:ext cx="3386671" cy="1702082"/>
          </a:xfrm>
        </p:spPr>
        <p:txBody>
          <a:bodyPr/>
          <a:lstStyle/>
          <a:p>
            <a:pPr algn="ctr">
              <a:lnSpc>
                <a:spcPct val="110000"/>
              </a:lnSpc>
              <a:spcAft>
                <a:spcPts val="600"/>
              </a:spcAft>
            </a:pPr>
            <a:r>
              <a:rPr lang="en-AU"/>
              <a:t>New water taps constructed at Sisilia’s school through the A+ Successor Project.</a:t>
            </a:r>
          </a:p>
        </p:txBody>
      </p:sp>
      <p:pic>
        <p:nvPicPr>
          <p:cNvPr id="10" name="Picture Placeholder 9" descr="A schoolgirl stands in front of a wall that has handwashing instructions painted on it, holding up a packet of menstrual pads, soap and other hygiene products. ">
            <a:extLst>
              <a:ext uri="{FF2B5EF4-FFF2-40B4-BE49-F238E27FC236}">
                <a16:creationId xmlns:a16="http://schemas.microsoft.com/office/drawing/2014/main" id="{DB644481-8FFD-09F5-85AE-574584CF8949}"/>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xfrm>
            <a:off x="654959" y="1787288"/>
            <a:ext cx="3366708" cy="2264711"/>
          </a:xfrm>
        </p:spPr>
      </p:pic>
      <p:pic>
        <p:nvPicPr>
          <p:cNvPr id="12" name="Picture Placeholder 11" descr="An older community leader washes his hands with a wet cloth at an outdoor washing stand while students assist and watch nearby. ">
            <a:extLst>
              <a:ext uri="{FF2B5EF4-FFF2-40B4-BE49-F238E27FC236}">
                <a16:creationId xmlns:a16="http://schemas.microsoft.com/office/drawing/2014/main" id="{932835AE-36C2-F871-D3FD-7E0F26DB2C62}"/>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xfrm>
            <a:off x="4413408" y="1785457"/>
            <a:ext cx="3366708" cy="2264711"/>
          </a:xfrm>
        </p:spPr>
      </p:pic>
      <p:pic>
        <p:nvPicPr>
          <p:cNvPr id="14" name="Picture Placeholder 13" descr="Outdoor communal taps set in concrete with a trough below, a ramp for access, and painted logos of supporting organisations.  ">
            <a:extLst>
              <a:ext uri="{FF2B5EF4-FFF2-40B4-BE49-F238E27FC236}">
                <a16:creationId xmlns:a16="http://schemas.microsoft.com/office/drawing/2014/main" id="{CC63F063-56CA-BB54-9ACA-7A241E554126}"/>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p:blipFill>
        <p:spPr>
          <a:xfrm>
            <a:off x="8171857" y="1785457"/>
            <a:ext cx="3366708" cy="2264711"/>
          </a:xfrm>
        </p:spPr>
      </p:pic>
      <p:sp>
        <p:nvSpPr>
          <p:cNvPr id="8" name="Text Placeholder 7">
            <a:extLst>
              <a:ext uri="{FF2B5EF4-FFF2-40B4-BE49-F238E27FC236}">
                <a16:creationId xmlns:a16="http://schemas.microsoft.com/office/drawing/2014/main" id="{7F28FD64-6FFF-78BE-1938-77AED48AC4A6}"/>
              </a:ext>
            </a:extLst>
          </p:cNvPr>
          <p:cNvSpPr>
            <a:spLocks noGrp="1"/>
          </p:cNvSpPr>
          <p:nvPr>
            <p:ph type="body" sz="quarter" idx="26"/>
          </p:nvPr>
        </p:nvSpPr>
        <p:spPr>
          <a:xfrm>
            <a:off x="634999" y="288758"/>
            <a:ext cx="10903308" cy="1291933"/>
          </a:xfrm>
        </p:spPr>
        <p:txBody>
          <a:bodyPr>
            <a:noAutofit/>
          </a:bodyPr>
          <a:lstStyle/>
          <a:p>
            <a:pPr>
              <a:lnSpc>
                <a:spcPct val="110000"/>
              </a:lnSpc>
              <a:spcBef>
                <a:spcPts val="0"/>
              </a:spcBef>
              <a:spcAft>
                <a:spcPts val="600"/>
              </a:spcAft>
            </a:pPr>
            <a:r>
              <a:rPr lang="en-AU" sz="2400"/>
              <a:t>With your generosity, Caritas Australia’s local partner, Diocese of Mbulu Development Department (DMDD), can continue to support and connect communities like Sisilia’s through various programs and projects.</a:t>
            </a:r>
          </a:p>
        </p:txBody>
      </p:sp>
    </p:spTree>
    <p:extLst>
      <p:ext uri="{BB962C8B-B14F-4D97-AF65-F5344CB8AC3E}">
        <p14:creationId xmlns:p14="http://schemas.microsoft.com/office/powerpoint/2010/main" val="327872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F8E84-DEF8-0B9A-3B16-412C8E8473C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E3565EA-DC7E-7EE3-5D45-FE4B71361DB0}"/>
              </a:ext>
            </a:extLst>
          </p:cNvPr>
          <p:cNvSpPr>
            <a:spLocks noGrp="1"/>
          </p:cNvSpPr>
          <p:nvPr>
            <p:ph type="body" sz="half" idx="10"/>
          </p:nvPr>
        </p:nvSpPr>
        <p:spPr/>
        <p:txBody>
          <a:bodyPr anchor="ctr"/>
          <a:lstStyle/>
          <a:p>
            <a:r>
              <a:rPr lang="en-AU" dirty="0"/>
              <a:t>Sisilia’s story demonstrates how lack of clean water, long walking distances and poor living conditions directly affect children’s ability to focus on education.</a:t>
            </a:r>
          </a:p>
          <a:p>
            <a:r>
              <a:rPr lang="en-AU" dirty="0"/>
              <a:t>Addressing these needs can lead to improved attendance, performance and aspirations – and young leaders like Sisilia are the catalyst for that change.  </a:t>
            </a:r>
          </a:p>
        </p:txBody>
      </p:sp>
      <p:pic>
        <p:nvPicPr>
          <p:cNvPr id="6" name="Picture Placeholder 5" descr="A girl sits at her school desk smiling at the camera, with other school students sitting at desks behind her in their classroom. ">
            <a:extLst>
              <a:ext uri="{FF2B5EF4-FFF2-40B4-BE49-F238E27FC236}">
                <a16:creationId xmlns:a16="http://schemas.microsoft.com/office/drawing/2014/main" id="{E90342B9-307F-14B7-4249-611CB8D97D4C}"/>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797680068"/>
      </p:ext>
    </p:extLst>
  </p:cSld>
  <p:clrMapOvr>
    <a:masterClrMapping/>
  </p:clrMapOvr>
</p:sld>
</file>

<file path=ppt/theme/theme1.xml><?xml version="1.0" encoding="utf-8"?>
<a:theme xmlns:a="http://schemas.openxmlformats.org/drawingml/2006/main" name="Office Theme">
  <a:themeElements>
    <a:clrScheme name="PC26">
      <a:dk1>
        <a:srgbClr val="DFF5F3"/>
      </a:dk1>
      <a:lt1>
        <a:srgbClr val="FFFFFF"/>
      </a:lt1>
      <a:dk2>
        <a:srgbClr val="FFF6E6"/>
      </a:dk2>
      <a:lt2>
        <a:srgbClr val="EDE2F1"/>
      </a:lt2>
      <a:accent1>
        <a:srgbClr val="762000"/>
      </a:accent1>
      <a:accent2>
        <a:srgbClr val="9563AA"/>
      </a:accent2>
      <a:accent3>
        <a:srgbClr val="44B5AC"/>
      </a:accent3>
      <a:accent4>
        <a:srgbClr val="FFD27D"/>
      </a:accent4>
      <a:accent5>
        <a:srgbClr val="93274D"/>
      </a:accent5>
      <a:accent6>
        <a:srgbClr val="A370BB"/>
      </a:accent6>
      <a:hlink>
        <a:srgbClr val="467886"/>
      </a:hlink>
      <a:folHlink>
        <a:srgbClr val="5DCFC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3B39215-2ACE-4643-9E42-59105F00A03C}" vid="{989AA75B-84B1-4145-8718-4A03D16DE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1240345-a333-43d4-bb17-215edb4655e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8" ma:contentTypeDescription="Create a new document." ma:contentTypeScope="" ma:versionID="8d4d09d3af613a0498c45f51af32cb23">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6e1c686b18e3d4c2691a58297f9a629d"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D9BA71-B0B1-4D88-BEFE-EB1D5B9C584C}">
  <ds:schemaRefs>
    <ds:schemaRef ds:uri="http://purl.org/dc/dcmitype/"/>
    <ds:schemaRef ds:uri="http://schemas.microsoft.com/office/2006/documentManagement/types"/>
    <ds:schemaRef ds:uri="http://purl.org/dc/elements/1.1/"/>
    <ds:schemaRef ds:uri="a1240345-a333-43d4-bb17-215edb4655ec"/>
    <ds:schemaRef ds:uri="http://schemas.openxmlformats.org/package/2006/metadata/core-properties"/>
    <ds:schemaRef ds:uri="http://purl.org/dc/terms/"/>
    <ds:schemaRef ds:uri="http://schemas.microsoft.com/office/2006/metadata/properties"/>
    <ds:schemaRef ds:uri="http://www.w3.org/XML/1998/namespace"/>
    <ds:schemaRef ds:uri="http://schemas.microsoft.com/sharepoint/v3"/>
    <ds:schemaRef ds:uri="http://schemas.microsoft.com/office/infopath/2007/PartnerControls"/>
    <ds:schemaRef ds:uri="a74f41e8-2c9a-4a9a-8a86-1b2eca9cb15f"/>
  </ds:schemaRefs>
</ds:datastoreItem>
</file>

<file path=customXml/itemProps2.xml><?xml version="1.0" encoding="utf-8"?>
<ds:datastoreItem xmlns:ds="http://schemas.openxmlformats.org/officeDocument/2006/customXml" ds:itemID="{1850902C-E51D-4362-8012-5253D98A9FCE}">
  <ds:schemaRefs>
    <ds:schemaRef ds:uri="http://schemas.microsoft.com/sharepoint/v3/contenttype/forms"/>
  </ds:schemaRefs>
</ds:datastoreItem>
</file>

<file path=customXml/itemProps3.xml><?xml version="1.0" encoding="utf-8"?>
<ds:datastoreItem xmlns:ds="http://schemas.openxmlformats.org/officeDocument/2006/customXml" ds:itemID="{5DD1AFCB-93EB-4674-AEE3-F2F685B0DB9B}">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CA_PC26_PPT Template_R4</Template>
  <TotalTime>52</TotalTime>
  <Words>1622</Words>
  <Application>Microsoft Office PowerPoint</Application>
  <PresentationFormat>Widescreen</PresentationFormat>
  <Paragraphs>112</Paragraphs>
  <Slides>31</Slides>
  <Notes>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31</vt:i4>
      </vt:variant>
    </vt:vector>
  </HeadingPairs>
  <TitlesOfParts>
    <vt:vector size="33" baseType="lpstr">
      <vt:lpstr>Arial</vt:lpstr>
      <vt:lpstr>Office Theme</vt:lpstr>
      <vt:lpstr>PowerPoint Presentation</vt:lpstr>
      <vt:lpstr>Unite Against Poverty this Lent</vt:lpstr>
      <vt:lpstr>Where we work</vt:lpstr>
      <vt:lpstr>Sisilia’s Story</vt:lpstr>
      <vt:lpstr>Sisilia’s Story</vt:lpstr>
      <vt:lpstr>PowerPoint Presentation</vt:lpstr>
      <vt:lpstr>PowerPoint Presentation</vt:lpstr>
      <vt:lpstr>PowerPoint Presentation</vt:lpstr>
      <vt:lpstr>PowerPoint Presentation</vt:lpstr>
      <vt:lpstr>Monoranjon’s Story</vt:lpstr>
      <vt:lpstr>Monoranjon’s Story</vt:lpstr>
      <vt:lpstr>PowerPoint Presentation</vt:lpstr>
      <vt:lpstr>PowerPoint Presentation</vt:lpstr>
      <vt:lpstr>PowerPoint Presentation</vt:lpstr>
      <vt:lpstr>PowerPoint Presentation</vt:lpstr>
      <vt:lpstr>Manaini’s Story</vt:lpstr>
      <vt:lpstr>Manaini’s Story</vt:lpstr>
      <vt:lpstr>PowerPoint Presentation</vt:lpstr>
      <vt:lpstr>PowerPoint Presentation</vt:lpstr>
      <vt:lpstr>PowerPoint Presentation</vt:lpstr>
      <vt:lpstr>PowerPoint Presentation</vt:lpstr>
      <vt:lpstr>PowerPoint Presentation</vt:lpstr>
      <vt:lpstr>Ahmad’s Story</vt:lpstr>
      <vt:lpstr>Disclaimer</vt:lpstr>
      <vt:lpstr>Ahmad’s Story</vt:lpstr>
      <vt:lpstr>PowerPoint Presentation</vt:lpstr>
      <vt:lpstr>“Thank God we work at Caritas, allowing us to serve people in the most challenging conditions despite the lack of medicine.”</vt:lpstr>
      <vt:lpstr>PowerPoint Presentation</vt:lpstr>
      <vt:lpstr>Students</vt:lpstr>
      <vt:lpstr>Photo Credits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PC26 Introducing Project Compassion PPT - Secondary</dc:title>
  <dc:creator>Laura Stoffberg</dc:creator>
  <cp:lastModifiedBy>Nicole Dobrohotoff</cp:lastModifiedBy>
  <cp:revision>6</cp:revision>
  <dcterms:created xsi:type="dcterms:W3CDTF">2025-09-10T05:38:01Z</dcterms:created>
  <dcterms:modified xsi:type="dcterms:W3CDTF">2025-10-23T06:45:30Z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MediaServiceImageTags">
    <vt:lpwstr/>
  </property>
</Properties>
</file>