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</p:sldMasterIdLst>
  <p:notesMasterIdLst>
    <p:notesMasterId r:id="rId39"/>
  </p:notesMasterIdLst>
  <p:sldIdLst>
    <p:sldId id="268" r:id="rId5"/>
    <p:sldId id="256" r:id="rId6"/>
    <p:sldId id="401" r:id="rId7"/>
    <p:sldId id="404" r:id="rId8"/>
    <p:sldId id="402" r:id="rId9"/>
    <p:sldId id="438" r:id="rId10"/>
    <p:sldId id="464" r:id="rId11"/>
    <p:sldId id="405" r:id="rId12"/>
    <p:sldId id="440" r:id="rId13"/>
    <p:sldId id="465" r:id="rId14"/>
    <p:sldId id="442" r:id="rId15"/>
    <p:sldId id="443" r:id="rId16"/>
    <p:sldId id="466" r:id="rId17"/>
    <p:sldId id="473" r:id="rId18"/>
    <p:sldId id="446" r:id="rId19"/>
    <p:sldId id="467" r:id="rId20"/>
    <p:sldId id="448" r:id="rId21"/>
    <p:sldId id="449" r:id="rId22"/>
    <p:sldId id="468" r:id="rId23"/>
    <p:sldId id="451" r:id="rId24"/>
    <p:sldId id="452" r:id="rId25"/>
    <p:sldId id="469" r:id="rId26"/>
    <p:sldId id="454" r:id="rId27"/>
    <p:sldId id="455" r:id="rId28"/>
    <p:sldId id="470" r:id="rId29"/>
    <p:sldId id="457" r:id="rId30"/>
    <p:sldId id="459" r:id="rId31"/>
    <p:sldId id="471" r:id="rId32"/>
    <p:sldId id="460" r:id="rId33"/>
    <p:sldId id="461" r:id="rId34"/>
    <p:sldId id="472" r:id="rId35"/>
    <p:sldId id="463" r:id="rId36"/>
    <p:sldId id="474" r:id="rId37"/>
    <p:sldId id="437" r:id="rId38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" userDrawn="1">
          <p15:clr>
            <a:srgbClr val="A4A3A4"/>
          </p15:clr>
        </p15:guide>
        <p15:guide id="2" pos="58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21B81-68C7-CDC9-5D1E-2BF4DC3C010B}" name="Nicole Dobrohotoff" initials="ND" userId="S::nicoled@caritas.org.au::2dc4cf58-dc7e-422a-950b-38460c74cb76" providerId="AD"/>
  <p188:author id="{14C248A8-C7DF-2238-5860-147EDD04E4AC}" name="Nicole Dobrohotoff" initials="ND" userId="S::NicoleD@caritas.org.au::2dc4cf58-dc7e-422a-950b-38460c74cb76" providerId="AD"/>
  <p188:author id="{88DD36BE-2BF0-8C51-4147-0272E405388E}" name="Sally Murphy" initials="SM" userId="S::Sally.Murphy@caritas.org.au::dc8129e8-3764-4b90-858b-69271ffb6e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obrohotoff" initials="ND" lastIdx="10" clrIdx="0">
    <p:extLst>
      <p:ext uri="{19B8F6BF-5375-455C-9EA6-DF929625EA0E}">
        <p15:presenceInfo xmlns:p15="http://schemas.microsoft.com/office/powerpoint/2012/main" userId="S::nicoled@caritas.org.au::2dc4cf58-dc7e-422a-950b-38460c74cb76" providerId="AD"/>
      </p:ext>
    </p:extLst>
  </p:cmAuthor>
  <p:cmAuthor id="2" name="Sarah Latif" initials="SL" lastIdx="2" clrIdx="1">
    <p:extLst>
      <p:ext uri="{19B8F6BF-5375-455C-9EA6-DF929625EA0E}">
        <p15:presenceInfo xmlns:p15="http://schemas.microsoft.com/office/powerpoint/2012/main" userId="S-1-5-21-568877940-3399399001-4121681156-7304" providerId="AD"/>
      </p:ext>
    </p:extLst>
  </p:cmAuthor>
  <p:cmAuthor id="3" name="Nicole Dobrohotoff" initials="ND [2]" lastIdx="5" clrIdx="2">
    <p:extLst>
      <p:ext uri="{19B8F6BF-5375-455C-9EA6-DF929625EA0E}">
        <p15:presenceInfo xmlns:p15="http://schemas.microsoft.com/office/powerpoint/2012/main" userId="S-1-5-21-1801674531-2111687655-1343024091-1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0B234B"/>
    <a:srgbClr val="761F00"/>
    <a:srgbClr val="E5DBCB"/>
    <a:srgbClr val="C3DDD7"/>
    <a:srgbClr val="DF918A"/>
    <a:srgbClr val="E4DBCA"/>
    <a:srgbClr val="D86075"/>
    <a:srgbClr val="63B1A4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4AAF2-A206-4249-9D6B-A48A51CD9C20}" v="24" dt="2025-05-29T06:30:53.697"/>
    <p1510:client id="{764DA12F-6AE8-4E52-B03C-23B0E8EE091F}" v="1" dt="2025-05-28T23:21:54.467"/>
    <p1510:client id="{C57D9C61-0688-5A4D-65AD-0908A8620CB2}" v="7" dt="2025-05-29T02:23:50.2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87953" autoAdjust="0"/>
  </p:normalViewPr>
  <p:slideViewPr>
    <p:cSldViewPr>
      <p:cViewPr varScale="1">
        <p:scale>
          <a:sx n="86" d="100"/>
          <a:sy n="86" d="100"/>
        </p:scale>
        <p:origin x="1146" y="114"/>
      </p:cViewPr>
      <p:guideLst>
        <p:guide orient="horz" pos="1038"/>
        <p:guide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S::nicoled@caritas.org.au::2dc4cf58-dc7e-422a-950b-38460c74cb76" providerId="AD" clId="Web-{C57D9C61-0688-5A4D-65AD-0908A8620CB2}"/>
    <pc:docChg chg="mod">
      <pc:chgData name="Nicole Dobrohotoff" userId="S::nicoled@caritas.org.au::2dc4cf58-dc7e-422a-950b-38460c74cb76" providerId="AD" clId="Web-{C57D9C61-0688-5A4D-65AD-0908A8620CB2}" dt="2025-05-29T02:01:07.837" v="0"/>
      <pc:docMkLst>
        <pc:docMk/>
      </pc:docMkLst>
    </pc:docChg>
  </pc:docChgLst>
  <pc:docChgLst>
    <pc:chgData name="Sally Murphy" userId="dc8129e8-3764-4b90-858b-69271ffb6ebe" providerId="ADAL" clId="{1B44AAF2-A206-4249-9D6B-A48A51CD9C20}"/>
    <pc:docChg chg="undo custSel addSld modSld">
      <pc:chgData name="Sally Murphy" userId="dc8129e8-3764-4b90-858b-69271ffb6ebe" providerId="ADAL" clId="{1B44AAF2-A206-4249-9D6B-A48A51CD9C20}" dt="2025-05-29T06:30:22.149" v="834" actId="20577"/>
      <pc:docMkLst>
        <pc:docMk/>
      </pc:docMkLst>
      <pc:sldChg chg="modSp mod">
        <pc:chgData name="Sally Murphy" userId="dc8129e8-3764-4b90-858b-69271ffb6ebe" providerId="ADAL" clId="{1B44AAF2-A206-4249-9D6B-A48A51CD9C20}" dt="2025-05-29T01:55:55.538" v="832" actId="1035"/>
        <pc:sldMkLst>
          <pc:docMk/>
          <pc:sldMk cId="1494398217" sldId="401"/>
        </pc:sldMkLst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4" creationId="{B8222056-9C7C-4A7F-89E4-D8B57728B956}"/>
          </ac:spMkLst>
        </pc:spChg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5" creationId="{7B8C13F0-6A2A-4B6B-B27C-3F08F8A58464}"/>
          </ac:spMkLst>
        </pc:spChg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11" creationId="{AEBD3527-47E9-40DF-82C4-46F7D8849F6E}"/>
          </ac:spMkLst>
        </pc:spChg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12" creationId="{9DA24B21-88ED-4E39-8707-63453C6D20B1}"/>
          </ac:spMkLst>
        </pc:spChg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15" creationId="{E2AB4CFC-00FE-4120-ACE4-89E6C9E5F58B}"/>
          </ac:spMkLst>
        </pc:spChg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30" creationId="{0D1B3F16-024F-3B46-87B2-BD6BF510AC1D}"/>
          </ac:spMkLst>
        </pc:spChg>
        <pc:spChg chg="mod">
          <ac:chgData name="Sally Murphy" userId="dc8129e8-3764-4b90-858b-69271ffb6ebe" providerId="ADAL" clId="{1B44AAF2-A206-4249-9D6B-A48A51CD9C20}" dt="2025-05-29T01:55:55.538" v="832" actId="1035"/>
          <ac:spMkLst>
            <pc:docMk/>
            <pc:sldMk cId="1494398217" sldId="401"/>
            <ac:spMk id="51" creationId="{1281B9CF-3259-414D-9CE0-56AF7CB0521F}"/>
          </ac:spMkLst>
        </pc:spChg>
      </pc:sldChg>
      <pc:sldChg chg="addSp delSp modSp mod">
        <pc:chgData name="Sally Murphy" userId="dc8129e8-3764-4b90-858b-69271ffb6ebe" providerId="ADAL" clId="{1B44AAF2-A206-4249-9D6B-A48A51CD9C20}" dt="2025-05-29T01:04:21.749" v="643"/>
        <pc:sldMkLst>
          <pc:docMk/>
          <pc:sldMk cId="702152029" sldId="405"/>
        </pc:sldMkLst>
        <pc:spChg chg="add mod">
          <ac:chgData name="Sally Murphy" userId="dc8129e8-3764-4b90-858b-69271ffb6ebe" providerId="ADAL" clId="{1B44AAF2-A206-4249-9D6B-A48A51CD9C20}" dt="2025-05-29T01:04:21.749" v="643"/>
          <ac:spMkLst>
            <pc:docMk/>
            <pc:sldMk cId="702152029" sldId="405"/>
            <ac:spMk id="3" creationId="{CBDD8062-2415-83CE-FCB8-16D1D94E0B07}"/>
          </ac:spMkLst>
        </pc:spChg>
        <pc:spChg chg="del">
          <ac:chgData name="Sally Murphy" userId="dc8129e8-3764-4b90-858b-69271ffb6ebe" providerId="ADAL" clId="{1B44AAF2-A206-4249-9D6B-A48A51CD9C20}" dt="2025-05-29T01:04:21.353" v="642" actId="478"/>
          <ac:spMkLst>
            <pc:docMk/>
            <pc:sldMk cId="702152029" sldId="405"/>
            <ac:spMk id="10" creationId="{FD9B95BB-90AA-45A0-ACAB-94617300F3A9}"/>
          </ac:spMkLst>
        </pc:spChg>
        <pc:picChg chg="add mod">
          <ac:chgData name="Sally Murphy" userId="dc8129e8-3764-4b90-858b-69271ffb6ebe" providerId="ADAL" clId="{1B44AAF2-A206-4249-9D6B-A48A51CD9C20}" dt="2025-05-29T01:04:21.749" v="643"/>
          <ac:picMkLst>
            <pc:docMk/>
            <pc:sldMk cId="702152029" sldId="405"/>
            <ac:picMk id="2" creationId="{66773381-2052-87A6-B9E7-1354D54D21F9}"/>
          </ac:picMkLst>
        </pc:picChg>
        <pc:picChg chg="del">
          <ac:chgData name="Sally Murphy" userId="dc8129e8-3764-4b90-858b-69271ffb6ebe" providerId="ADAL" clId="{1B44AAF2-A206-4249-9D6B-A48A51CD9C20}" dt="2025-05-29T01:04:21.353" v="642" actId="478"/>
          <ac:picMkLst>
            <pc:docMk/>
            <pc:sldMk cId="702152029" sldId="405"/>
            <ac:picMk id="9" creationId="{C4C0F880-CBC0-48D6-A24E-EE5A1DE3027E}"/>
          </ac:picMkLst>
        </pc:picChg>
      </pc:sldChg>
      <pc:sldChg chg="modSp mod">
        <pc:chgData name="Sally Murphy" userId="dc8129e8-3764-4b90-858b-69271ffb6ebe" providerId="ADAL" clId="{1B44AAF2-A206-4249-9D6B-A48A51CD9C20}" dt="2025-05-29T01:04:13.386" v="641" actId="14100"/>
        <pc:sldMkLst>
          <pc:docMk/>
          <pc:sldMk cId="2026561326" sldId="438"/>
        </pc:sldMkLst>
        <pc:spChg chg="mod">
          <ac:chgData name="Sally Murphy" userId="dc8129e8-3764-4b90-858b-69271ffb6ebe" providerId="ADAL" clId="{1B44AAF2-A206-4249-9D6B-A48A51CD9C20}" dt="2025-05-29T01:04:13.386" v="641" actId="14100"/>
          <ac:spMkLst>
            <pc:docMk/>
            <pc:sldMk cId="2026561326" sldId="438"/>
            <ac:spMk id="4" creationId="{99804DA8-5634-4100-AD75-460D8CAD333A}"/>
          </ac:spMkLst>
        </pc:spChg>
        <pc:picChg chg="mod modCrop">
          <ac:chgData name="Sally Murphy" userId="dc8129e8-3764-4b90-858b-69271ffb6ebe" providerId="ADAL" clId="{1B44AAF2-A206-4249-9D6B-A48A51CD9C20}" dt="2025-05-29T01:02:08.031" v="503" actId="14826"/>
          <ac:picMkLst>
            <pc:docMk/>
            <pc:sldMk cId="2026561326" sldId="438"/>
            <ac:picMk id="3" creationId="{54E1768D-F27C-4A98-9281-A89BE6764F3E}"/>
          </ac:picMkLst>
        </pc:picChg>
      </pc:sldChg>
      <pc:sldChg chg="modSp mod">
        <pc:chgData name="Sally Murphy" userId="dc8129e8-3764-4b90-858b-69271ffb6ebe" providerId="ADAL" clId="{1B44AAF2-A206-4249-9D6B-A48A51CD9C20}" dt="2025-05-29T01:51:37.765" v="770" actId="20577"/>
        <pc:sldMkLst>
          <pc:docMk/>
          <pc:sldMk cId="1471529539" sldId="440"/>
        </pc:sldMkLst>
        <pc:spChg chg="mod">
          <ac:chgData name="Sally Murphy" userId="dc8129e8-3764-4b90-858b-69271ffb6ebe" providerId="ADAL" clId="{1B44AAF2-A206-4249-9D6B-A48A51CD9C20}" dt="2025-05-29T01:51:37.765" v="770" actId="20577"/>
          <ac:spMkLst>
            <pc:docMk/>
            <pc:sldMk cId="1471529539" sldId="440"/>
            <ac:spMk id="18" creationId="{868A7E4E-A7F5-4597-8691-4902DEE26AD6}"/>
          </ac:spMkLst>
        </pc:spChg>
        <pc:picChg chg="mod">
          <ac:chgData name="Sally Murphy" userId="dc8129e8-3764-4b90-858b-69271ffb6ebe" providerId="ADAL" clId="{1B44AAF2-A206-4249-9D6B-A48A51CD9C20}" dt="2025-05-29T01:51:22.468" v="765" actId="14100"/>
          <ac:picMkLst>
            <pc:docMk/>
            <pc:sldMk cId="1471529539" sldId="440"/>
            <ac:picMk id="16" creationId="{54ED4F66-D409-4A83-8234-CA8D1C3CF5DB}"/>
          </ac:picMkLst>
        </pc:picChg>
      </pc:sldChg>
      <pc:sldChg chg="addSp delSp modSp mod">
        <pc:chgData name="Sally Murphy" userId="dc8129e8-3764-4b90-858b-69271ffb6ebe" providerId="ADAL" clId="{1B44AAF2-A206-4249-9D6B-A48A51CD9C20}" dt="2025-05-29T01:53:58.575" v="822" actId="554"/>
        <pc:sldMkLst>
          <pc:docMk/>
          <pc:sldMk cId="1348876632" sldId="442"/>
        </pc:sldMkLst>
        <pc:spChg chg="del">
          <ac:chgData name="Sally Murphy" userId="dc8129e8-3764-4b90-858b-69271ffb6ebe" providerId="ADAL" clId="{1B44AAF2-A206-4249-9D6B-A48A51CD9C20}" dt="2025-05-29T01:51:49.759" v="771" actId="478"/>
          <ac:spMkLst>
            <pc:docMk/>
            <pc:sldMk cId="1348876632" sldId="442"/>
            <ac:spMk id="3" creationId="{F229A658-4C2D-F39B-7E88-719BA9F8AC9E}"/>
          </ac:spMkLst>
        </pc:spChg>
        <pc:spChg chg="add mod">
          <ac:chgData name="Sally Murphy" userId="dc8129e8-3764-4b90-858b-69271ffb6ebe" providerId="ADAL" clId="{1B44AAF2-A206-4249-9D6B-A48A51CD9C20}" dt="2025-05-29T01:52:21.895" v="782" actId="554"/>
          <ac:spMkLst>
            <pc:docMk/>
            <pc:sldMk cId="1348876632" sldId="442"/>
            <ac:spMk id="5" creationId="{91675C48-322B-45FD-865C-99AB14A4687E}"/>
          </ac:spMkLst>
        </pc:spChg>
        <pc:spChg chg="mod">
          <ac:chgData name="Sally Murphy" userId="dc8129e8-3764-4b90-858b-69271ffb6ebe" providerId="ADAL" clId="{1B44AAF2-A206-4249-9D6B-A48A51CD9C20}" dt="2025-05-29T01:53:58.575" v="822" actId="554"/>
          <ac:spMkLst>
            <pc:docMk/>
            <pc:sldMk cId="1348876632" sldId="442"/>
            <ac:spMk id="14" creationId="{C66EA2FD-49FE-4556-A239-445B35A303BC}"/>
          </ac:spMkLst>
        </pc:spChg>
        <pc:picChg chg="del">
          <ac:chgData name="Sally Murphy" userId="dc8129e8-3764-4b90-858b-69271ffb6ebe" providerId="ADAL" clId="{1B44AAF2-A206-4249-9D6B-A48A51CD9C20}" dt="2025-05-29T01:51:49.759" v="771" actId="478"/>
          <ac:picMkLst>
            <pc:docMk/>
            <pc:sldMk cId="1348876632" sldId="442"/>
            <ac:picMk id="2" creationId="{3945023A-5FF5-D2B6-44A3-839798256BC8}"/>
          </ac:picMkLst>
        </pc:picChg>
        <pc:picChg chg="add mod">
          <ac:chgData name="Sally Murphy" userId="dc8129e8-3764-4b90-858b-69271ffb6ebe" providerId="ADAL" clId="{1B44AAF2-A206-4249-9D6B-A48A51CD9C20}" dt="2025-05-29T01:53:58.575" v="822" actId="554"/>
          <ac:picMkLst>
            <pc:docMk/>
            <pc:sldMk cId="1348876632" sldId="442"/>
            <ac:picMk id="4" creationId="{D0DF2BB5-6A8B-2E91-F524-2642FD3059FB}"/>
          </ac:picMkLst>
        </pc:picChg>
      </pc:sldChg>
      <pc:sldChg chg="modSp mod">
        <pc:chgData name="Sally Murphy" userId="dc8129e8-3764-4b90-858b-69271ffb6ebe" providerId="ADAL" clId="{1B44AAF2-A206-4249-9D6B-A48A51CD9C20}" dt="2025-05-29T06:30:14.766" v="833" actId="20577"/>
        <pc:sldMkLst>
          <pc:docMk/>
          <pc:sldMk cId="1680707853" sldId="443"/>
        </pc:sldMkLst>
        <pc:spChg chg="mod">
          <ac:chgData name="Sally Murphy" userId="dc8129e8-3764-4b90-858b-69271ffb6ebe" providerId="ADAL" clId="{1B44AAF2-A206-4249-9D6B-A48A51CD9C20}" dt="2025-05-29T06:30:14.766" v="833" actId="20577"/>
          <ac:spMkLst>
            <pc:docMk/>
            <pc:sldMk cId="1680707853" sldId="443"/>
            <ac:spMk id="14" creationId="{D8E55510-267D-4D5D-AD45-F7F6D16BEA9E}"/>
          </ac:spMkLst>
        </pc:spChg>
        <pc:spChg chg="mod">
          <ac:chgData name="Sally Murphy" userId="dc8129e8-3764-4b90-858b-69271ffb6ebe" providerId="ADAL" clId="{1B44AAF2-A206-4249-9D6B-A48A51CD9C20}" dt="2025-05-29T01:53:55.781" v="821" actId="554"/>
          <ac:spMkLst>
            <pc:docMk/>
            <pc:sldMk cId="1680707853" sldId="443"/>
            <ac:spMk id="30" creationId="{0D1B3F16-024F-3B46-87B2-BD6BF510AC1D}"/>
          </ac:spMkLst>
        </pc:spChg>
        <pc:picChg chg="mod">
          <ac:chgData name="Sally Murphy" userId="dc8129e8-3764-4b90-858b-69271ffb6ebe" providerId="ADAL" clId="{1B44AAF2-A206-4249-9D6B-A48A51CD9C20}" dt="2025-05-29T01:53:55.781" v="821" actId="554"/>
          <ac:picMkLst>
            <pc:docMk/>
            <pc:sldMk cId="1680707853" sldId="443"/>
            <ac:picMk id="3" creationId="{D0418D93-BEA3-49DB-A630-A2AD61E2C25C}"/>
          </ac:picMkLst>
        </pc:picChg>
      </pc:sldChg>
      <pc:sldChg chg="modSp mod">
        <pc:chgData name="Sally Murphy" userId="dc8129e8-3764-4b90-858b-69271ffb6ebe" providerId="ADAL" clId="{1B44AAF2-A206-4249-9D6B-A48A51CD9C20}" dt="2025-05-29T01:53:50.050" v="816" actId="554"/>
        <pc:sldMkLst>
          <pc:docMk/>
          <pc:sldMk cId="1855564640" sldId="446"/>
        </pc:sldMkLst>
        <pc:spChg chg="mod">
          <ac:chgData name="Sally Murphy" userId="dc8129e8-3764-4b90-858b-69271ffb6ebe" providerId="ADAL" clId="{1B44AAF2-A206-4249-9D6B-A48A51CD9C20}" dt="2025-05-29T01:53:49.675" v="815" actId="1035"/>
          <ac:spMkLst>
            <pc:docMk/>
            <pc:sldMk cId="1855564640" sldId="446"/>
            <ac:spMk id="15" creationId="{A099D6CA-EC13-4EA3-AF61-573A59B19597}"/>
          </ac:spMkLst>
        </pc:spChg>
        <pc:spChg chg="mod">
          <ac:chgData name="Sally Murphy" userId="dc8129e8-3764-4b90-858b-69271ffb6ebe" providerId="ADAL" clId="{1B44AAF2-A206-4249-9D6B-A48A51CD9C20}" dt="2025-05-29T01:53:50.050" v="816" actId="554"/>
          <ac:spMkLst>
            <pc:docMk/>
            <pc:sldMk cId="1855564640" sldId="446"/>
            <ac:spMk id="30" creationId="{0D1B3F16-024F-3B46-87B2-BD6BF510AC1D}"/>
          </ac:spMkLst>
        </pc:spChg>
        <pc:picChg chg="mod">
          <ac:chgData name="Sally Murphy" userId="dc8129e8-3764-4b90-858b-69271ffb6ebe" providerId="ADAL" clId="{1B44AAF2-A206-4249-9D6B-A48A51CD9C20}" dt="2025-05-29T01:53:50.050" v="816" actId="554"/>
          <ac:picMkLst>
            <pc:docMk/>
            <pc:sldMk cId="1855564640" sldId="446"/>
            <ac:picMk id="3" creationId="{6BC5EC68-B2EC-4071-A7A4-1C7D04138D76}"/>
          </ac:picMkLst>
        </pc:picChg>
      </pc:sldChg>
      <pc:sldChg chg="modSp mod">
        <pc:chgData name="Sally Murphy" userId="dc8129e8-3764-4b90-858b-69271ffb6ebe" providerId="ADAL" clId="{1B44AAF2-A206-4249-9D6B-A48A51CD9C20}" dt="2025-05-29T01:53:48.606" v="813" actId="554"/>
        <pc:sldMkLst>
          <pc:docMk/>
          <pc:sldMk cId="2724592717" sldId="448"/>
        </pc:sldMkLst>
        <pc:spChg chg="mod">
          <ac:chgData name="Sally Murphy" userId="dc8129e8-3764-4b90-858b-69271ffb6ebe" providerId="ADAL" clId="{1B44AAF2-A206-4249-9D6B-A48A51CD9C20}" dt="2025-05-29T01:53:48.606" v="813" actId="554"/>
          <ac:spMkLst>
            <pc:docMk/>
            <pc:sldMk cId="2724592717" sldId="448"/>
            <ac:spMk id="14" creationId="{C66EA2FD-49FE-4556-A239-445B35A303BC}"/>
          </ac:spMkLst>
        </pc:spChg>
        <pc:spChg chg="mod">
          <ac:chgData name="Sally Murphy" userId="dc8129e8-3764-4b90-858b-69271ffb6ebe" providerId="ADAL" clId="{1B44AAF2-A206-4249-9D6B-A48A51CD9C20}" dt="2025-05-29T01:53:47.827" v="812" actId="1035"/>
          <ac:spMkLst>
            <pc:docMk/>
            <pc:sldMk cId="2724592717" sldId="448"/>
            <ac:spMk id="16" creationId="{4E70C18F-16DA-42CC-8537-2E5C87813E01}"/>
          </ac:spMkLst>
        </pc:spChg>
        <pc:picChg chg="mod">
          <ac:chgData name="Sally Murphy" userId="dc8129e8-3764-4b90-858b-69271ffb6ebe" providerId="ADAL" clId="{1B44AAF2-A206-4249-9D6B-A48A51CD9C20}" dt="2025-05-29T01:53:48.606" v="813" actId="554"/>
          <ac:picMkLst>
            <pc:docMk/>
            <pc:sldMk cId="2724592717" sldId="448"/>
            <ac:picMk id="9" creationId="{A147B38C-D500-4A59-82DA-5013DC3A7457}"/>
          </ac:picMkLst>
        </pc:picChg>
      </pc:sldChg>
      <pc:sldChg chg="modSp mod">
        <pc:chgData name="Sally Murphy" userId="dc8129e8-3764-4b90-858b-69271ffb6ebe" providerId="ADAL" clId="{1B44AAF2-A206-4249-9D6B-A48A51CD9C20}" dt="2025-05-29T01:54:07.075" v="823" actId="6549"/>
        <pc:sldMkLst>
          <pc:docMk/>
          <pc:sldMk cId="3772512468" sldId="449"/>
        </pc:sldMkLst>
        <pc:spChg chg="mod">
          <ac:chgData name="Sally Murphy" userId="dc8129e8-3764-4b90-858b-69271ffb6ebe" providerId="ADAL" clId="{1B44AAF2-A206-4249-9D6B-A48A51CD9C20}" dt="2025-05-29T01:54:07.075" v="823" actId="6549"/>
          <ac:spMkLst>
            <pc:docMk/>
            <pc:sldMk cId="3772512468" sldId="449"/>
            <ac:spMk id="18" creationId="{9940AC80-3F1E-4759-AAF4-057DBBC65EC9}"/>
          </ac:spMkLst>
        </pc:spChg>
        <pc:spChg chg="mod">
          <ac:chgData name="Sally Murphy" userId="dc8129e8-3764-4b90-858b-69271ffb6ebe" providerId="ADAL" clId="{1B44AAF2-A206-4249-9D6B-A48A51CD9C20}" dt="2025-05-29T01:53:46.963" v="811" actId="554"/>
          <ac:spMkLst>
            <pc:docMk/>
            <pc:sldMk cId="3772512468" sldId="449"/>
            <ac:spMk id="30" creationId="{0D1B3F16-024F-3B46-87B2-BD6BF510AC1D}"/>
          </ac:spMkLst>
        </pc:spChg>
        <pc:picChg chg="mod">
          <ac:chgData name="Sally Murphy" userId="dc8129e8-3764-4b90-858b-69271ffb6ebe" providerId="ADAL" clId="{1B44AAF2-A206-4249-9D6B-A48A51CD9C20}" dt="2025-05-29T01:53:46.963" v="811" actId="554"/>
          <ac:picMkLst>
            <pc:docMk/>
            <pc:sldMk cId="3772512468" sldId="449"/>
            <ac:picMk id="16" creationId="{678042EB-8272-4266-B18A-3AB43325B4FD}"/>
          </ac:picMkLst>
        </pc:picChg>
      </pc:sldChg>
      <pc:sldChg chg="modSp mod">
        <pc:chgData name="Sally Murphy" userId="dc8129e8-3764-4b90-858b-69271ffb6ebe" providerId="ADAL" clId="{1B44AAF2-A206-4249-9D6B-A48A51CD9C20}" dt="2025-05-29T01:54:11.709" v="824" actId="6549"/>
        <pc:sldMkLst>
          <pc:docMk/>
          <pc:sldMk cId="3697808036" sldId="451"/>
        </pc:sldMkLst>
        <pc:spChg chg="mod">
          <ac:chgData name="Sally Murphy" userId="dc8129e8-3764-4b90-858b-69271ffb6ebe" providerId="ADAL" clId="{1B44AAF2-A206-4249-9D6B-A48A51CD9C20}" dt="2025-05-29T01:54:11.709" v="824" actId="6549"/>
          <ac:spMkLst>
            <pc:docMk/>
            <pc:sldMk cId="3697808036" sldId="451"/>
            <ac:spMk id="3" creationId="{41F8C277-FCB6-E273-50D1-1C30F1C3BEB8}"/>
          </ac:spMkLst>
        </pc:spChg>
      </pc:sldChg>
      <pc:sldChg chg="modSp mod">
        <pc:chgData name="Sally Murphy" userId="dc8129e8-3764-4b90-858b-69271ffb6ebe" providerId="ADAL" clId="{1B44AAF2-A206-4249-9D6B-A48A51CD9C20}" dt="2025-05-29T01:53:42.296" v="806" actId="554"/>
        <pc:sldMkLst>
          <pc:docMk/>
          <pc:sldMk cId="850170133" sldId="452"/>
        </pc:sldMkLst>
        <pc:spChg chg="mod">
          <ac:chgData name="Sally Murphy" userId="dc8129e8-3764-4b90-858b-69271ffb6ebe" providerId="ADAL" clId="{1B44AAF2-A206-4249-9D6B-A48A51CD9C20}" dt="2025-05-29T01:53:42.296" v="806" actId="554"/>
          <ac:spMkLst>
            <pc:docMk/>
            <pc:sldMk cId="850170133" sldId="452"/>
            <ac:spMk id="30" creationId="{0D1B3F16-024F-3B46-87B2-BD6BF510AC1D}"/>
          </ac:spMkLst>
        </pc:spChg>
        <pc:picChg chg="mod">
          <ac:chgData name="Sally Murphy" userId="dc8129e8-3764-4b90-858b-69271ffb6ebe" providerId="ADAL" clId="{1B44AAF2-A206-4249-9D6B-A48A51CD9C20}" dt="2025-05-29T01:53:42.296" v="806" actId="554"/>
          <ac:picMkLst>
            <pc:docMk/>
            <pc:sldMk cId="850170133" sldId="452"/>
            <ac:picMk id="16" creationId="{FB43F6DF-9B9A-4DA2-8260-42646DADB25F}"/>
          </ac:picMkLst>
        </pc:picChg>
      </pc:sldChg>
      <pc:sldChg chg="modNotesTx">
        <pc:chgData name="Sally Murphy" userId="dc8129e8-3764-4b90-858b-69271ffb6ebe" providerId="ADAL" clId="{1B44AAF2-A206-4249-9D6B-A48A51CD9C20}" dt="2025-05-28T04:22:57.079" v="197"/>
        <pc:sldMkLst>
          <pc:docMk/>
          <pc:sldMk cId="4183953494" sldId="459"/>
        </pc:sldMkLst>
      </pc:sldChg>
      <pc:sldChg chg="modSp mod modNotesTx">
        <pc:chgData name="Sally Murphy" userId="dc8129e8-3764-4b90-858b-69271ffb6ebe" providerId="ADAL" clId="{1B44AAF2-A206-4249-9D6B-A48A51CD9C20}" dt="2025-05-28T04:21:18.821" v="196"/>
        <pc:sldMkLst>
          <pc:docMk/>
          <pc:sldMk cId="1067712159" sldId="460"/>
        </pc:sldMkLst>
        <pc:spChg chg="mod">
          <ac:chgData name="Sally Murphy" userId="dc8129e8-3764-4b90-858b-69271ffb6ebe" providerId="ADAL" clId="{1B44AAF2-A206-4249-9D6B-A48A51CD9C20}" dt="2025-05-28T04:21:12.717" v="193" actId="20577"/>
          <ac:spMkLst>
            <pc:docMk/>
            <pc:sldMk cId="1067712159" sldId="460"/>
            <ac:spMk id="14" creationId="{C66EA2FD-49FE-4556-A239-445B35A303BC}"/>
          </ac:spMkLst>
        </pc:spChg>
      </pc:sldChg>
      <pc:sldChg chg="modSp mod modCm">
        <pc:chgData name="Sally Murphy" userId="dc8129e8-3764-4b90-858b-69271ffb6ebe" providerId="ADAL" clId="{1B44AAF2-A206-4249-9D6B-A48A51CD9C20}" dt="2025-05-28T04:09:02.547" v="1" actId="20577"/>
        <pc:sldMkLst>
          <pc:docMk/>
          <pc:sldMk cId="1747192056" sldId="463"/>
        </pc:sldMkLst>
        <pc:spChg chg="mod">
          <ac:chgData name="Sally Murphy" userId="dc8129e8-3764-4b90-858b-69271ffb6ebe" providerId="ADAL" clId="{1B44AAF2-A206-4249-9D6B-A48A51CD9C20}" dt="2025-05-28T04:09:02.547" v="1" actId="20577"/>
          <ac:spMkLst>
            <pc:docMk/>
            <pc:sldMk cId="1747192056" sldId="463"/>
            <ac:spMk id="14" creationId="{C66EA2FD-49FE-4556-A239-445B35A303B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lly Murphy" userId="dc8129e8-3764-4b90-858b-69271ffb6ebe" providerId="ADAL" clId="{1B44AAF2-A206-4249-9D6B-A48A51CD9C20}" dt="2025-05-28T04:09:02.547" v="1" actId="20577"/>
              <pc2:cmMkLst xmlns:pc2="http://schemas.microsoft.com/office/powerpoint/2019/9/main/command">
                <pc:docMk/>
                <pc:sldMk cId="1747192056" sldId="463"/>
                <pc2:cmMk id="{9E1BD5A8-72DF-44C9-9638-BFE8C1B9D3D8}"/>
              </pc2:cmMkLst>
            </pc226:cmChg>
          </p:ext>
        </pc:extLst>
      </pc:sldChg>
      <pc:sldChg chg="addSp delSp modSp mod">
        <pc:chgData name="Sally Murphy" userId="dc8129e8-3764-4b90-858b-69271ffb6ebe" providerId="ADAL" clId="{1B44AAF2-A206-4249-9D6B-A48A51CD9C20}" dt="2025-05-29T06:30:22.149" v="834" actId="20577"/>
        <pc:sldMkLst>
          <pc:docMk/>
          <pc:sldMk cId="516135946" sldId="473"/>
        </pc:sldMkLst>
        <pc:spChg chg="add mod">
          <ac:chgData name="Sally Murphy" userId="dc8129e8-3764-4b90-858b-69271ffb6ebe" providerId="ADAL" clId="{1B44AAF2-A206-4249-9D6B-A48A51CD9C20}" dt="2025-05-29T06:30:22.149" v="834" actId="20577"/>
          <ac:spMkLst>
            <pc:docMk/>
            <pc:sldMk cId="516135946" sldId="473"/>
            <ac:spMk id="2" creationId="{40B5FD4A-670F-A8A2-3203-B0FEAFC1CAED}"/>
          </ac:spMkLst>
        </pc:spChg>
        <pc:spChg chg="del">
          <ac:chgData name="Sally Murphy" userId="dc8129e8-3764-4b90-858b-69271ffb6ebe" providerId="ADAL" clId="{1B44AAF2-A206-4249-9D6B-A48A51CD9C20}" dt="2025-05-29T00:47:16.362" v="479" actId="478"/>
          <ac:spMkLst>
            <pc:docMk/>
            <pc:sldMk cId="516135946" sldId="473"/>
            <ac:spMk id="6" creationId="{A02A8A28-2767-4939-B70E-C5B4256E461F}"/>
          </ac:spMkLst>
        </pc:spChg>
        <pc:spChg chg="mod">
          <ac:chgData name="Sally Murphy" userId="dc8129e8-3764-4b90-858b-69271ffb6ebe" providerId="ADAL" clId="{1B44AAF2-A206-4249-9D6B-A48A51CD9C20}" dt="2025-05-29T01:53:51.437" v="818" actId="554"/>
          <ac:spMkLst>
            <pc:docMk/>
            <pc:sldMk cId="516135946" sldId="473"/>
            <ac:spMk id="14" creationId="{C66EA2FD-49FE-4556-A239-445B35A303BC}"/>
          </ac:spMkLst>
        </pc:spChg>
        <pc:picChg chg="add mod">
          <ac:chgData name="Sally Murphy" userId="dc8129e8-3764-4b90-858b-69271ffb6ebe" providerId="ADAL" clId="{1B44AAF2-A206-4249-9D6B-A48A51CD9C20}" dt="2025-05-29T01:53:51.437" v="818" actId="554"/>
          <ac:picMkLst>
            <pc:docMk/>
            <pc:sldMk cId="516135946" sldId="473"/>
            <ac:picMk id="3" creationId="{EAF200C1-01B2-82B4-5047-88E3073EF25F}"/>
          </ac:picMkLst>
        </pc:picChg>
        <pc:picChg chg="del">
          <ac:chgData name="Sally Murphy" userId="dc8129e8-3764-4b90-858b-69271ffb6ebe" providerId="ADAL" clId="{1B44AAF2-A206-4249-9D6B-A48A51CD9C20}" dt="2025-05-29T00:47:16.362" v="479" actId="478"/>
          <ac:picMkLst>
            <pc:docMk/>
            <pc:sldMk cId="516135946" sldId="473"/>
            <ac:picMk id="7" creationId="{689FFC72-A00F-4D38-BB4F-3AA0C417DAB1}"/>
          </ac:picMkLst>
        </pc:picChg>
      </pc:sldChg>
      <pc:sldChg chg="addSp delSp modSp new mod">
        <pc:chgData name="Sally Murphy" userId="dc8129e8-3764-4b90-858b-69271ffb6ebe" providerId="ADAL" clId="{1B44AAF2-A206-4249-9D6B-A48A51CD9C20}" dt="2025-05-29T01:55:08.849" v="830" actId="6549"/>
        <pc:sldMkLst>
          <pc:docMk/>
          <pc:sldMk cId="1547961086" sldId="474"/>
        </pc:sldMkLst>
        <pc:spChg chg="mod">
          <ac:chgData name="Sally Murphy" userId="dc8129e8-3764-4b90-858b-69271ffb6ebe" providerId="ADAL" clId="{1B44AAF2-A206-4249-9D6B-A48A51CD9C20}" dt="2025-05-28T04:17:10.770" v="186" actId="255"/>
          <ac:spMkLst>
            <pc:docMk/>
            <pc:sldMk cId="1547961086" sldId="474"/>
            <ac:spMk id="2" creationId="{DE45EA52-F16A-5533-E206-9E7BF39D9353}"/>
          </ac:spMkLst>
        </pc:spChg>
        <pc:spChg chg="del">
          <ac:chgData name="Sally Murphy" userId="dc8129e8-3764-4b90-858b-69271ffb6ebe" providerId="ADAL" clId="{1B44AAF2-A206-4249-9D6B-A48A51CD9C20}" dt="2025-05-28T04:15:50.579" v="183" actId="478"/>
          <ac:spMkLst>
            <pc:docMk/>
            <pc:sldMk cId="1547961086" sldId="474"/>
            <ac:spMk id="3" creationId="{A07808B1-1C7A-0EF1-C6CD-B15CA8EE46C8}"/>
          </ac:spMkLst>
        </pc:spChg>
        <pc:spChg chg="del">
          <ac:chgData name="Sally Murphy" userId="dc8129e8-3764-4b90-858b-69271ffb6ebe" providerId="ADAL" clId="{1B44AAF2-A206-4249-9D6B-A48A51CD9C20}" dt="2025-05-28T04:15:50.579" v="183" actId="478"/>
          <ac:spMkLst>
            <pc:docMk/>
            <pc:sldMk cId="1547961086" sldId="474"/>
            <ac:spMk id="4" creationId="{BB9AAEF5-C4A6-3D2B-FB32-A98CDA868816}"/>
          </ac:spMkLst>
        </pc:spChg>
        <pc:spChg chg="del">
          <ac:chgData name="Sally Murphy" userId="dc8129e8-3764-4b90-858b-69271ffb6ebe" providerId="ADAL" clId="{1B44AAF2-A206-4249-9D6B-A48A51CD9C20}" dt="2025-05-28T04:15:50.579" v="183" actId="478"/>
          <ac:spMkLst>
            <pc:docMk/>
            <pc:sldMk cId="1547961086" sldId="474"/>
            <ac:spMk id="5" creationId="{2D4AB67B-3271-1F6C-160B-9E3C12AE7792}"/>
          </ac:spMkLst>
        </pc:spChg>
        <pc:spChg chg="del">
          <ac:chgData name="Sally Murphy" userId="dc8129e8-3764-4b90-858b-69271ffb6ebe" providerId="ADAL" clId="{1B44AAF2-A206-4249-9D6B-A48A51CD9C20}" dt="2025-05-28T04:15:50.579" v="183" actId="478"/>
          <ac:spMkLst>
            <pc:docMk/>
            <pc:sldMk cId="1547961086" sldId="474"/>
            <ac:spMk id="6" creationId="{C6EF5C77-14C6-0CC9-21D0-A17727E4D6E8}"/>
          </ac:spMkLst>
        </pc:spChg>
        <pc:spChg chg="del">
          <ac:chgData name="Sally Murphy" userId="dc8129e8-3764-4b90-858b-69271ffb6ebe" providerId="ADAL" clId="{1B44AAF2-A206-4249-9D6B-A48A51CD9C20}" dt="2025-05-28T04:11:10.164" v="4" actId="478"/>
          <ac:spMkLst>
            <pc:docMk/>
            <pc:sldMk cId="1547961086" sldId="474"/>
            <ac:spMk id="7" creationId="{8C056046-5AB8-378C-4E34-AD5B9517637A}"/>
          </ac:spMkLst>
        </pc:spChg>
        <pc:spChg chg="add mod">
          <ac:chgData name="Sally Murphy" userId="dc8129e8-3764-4b90-858b-69271ffb6ebe" providerId="ADAL" clId="{1B44AAF2-A206-4249-9D6B-A48A51CD9C20}" dt="2025-05-28T04:11:51.194" v="72" actId="20577"/>
          <ac:spMkLst>
            <pc:docMk/>
            <pc:sldMk cId="1547961086" sldId="474"/>
            <ac:spMk id="8" creationId="{96A6E9DA-D606-9EDA-FB22-53C9F76B50EF}"/>
          </ac:spMkLst>
        </pc:spChg>
        <pc:spChg chg="add mod">
          <ac:chgData name="Sally Murphy" userId="dc8129e8-3764-4b90-858b-69271ffb6ebe" providerId="ADAL" clId="{1B44AAF2-A206-4249-9D6B-A48A51CD9C20}" dt="2025-05-28T04:11:07.517" v="3"/>
          <ac:spMkLst>
            <pc:docMk/>
            <pc:sldMk cId="1547961086" sldId="474"/>
            <ac:spMk id="9" creationId="{B641C2B5-2F35-2199-0A5E-B9BCF97CC4AA}"/>
          </ac:spMkLst>
        </pc:spChg>
        <pc:spChg chg="add mod">
          <ac:chgData name="Sally Murphy" userId="dc8129e8-3764-4b90-858b-69271ffb6ebe" providerId="ADAL" clId="{1B44AAF2-A206-4249-9D6B-A48A51CD9C20}" dt="2025-05-29T01:55:08.849" v="830" actId="6549"/>
          <ac:spMkLst>
            <pc:docMk/>
            <pc:sldMk cId="1547961086" sldId="474"/>
            <ac:spMk id="11" creationId="{26BC77C6-18B8-3B81-C94B-9513E38C3C16}"/>
          </ac:spMkLst>
        </pc:spChg>
        <pc:picChg chg="add mod modCrop">
          <ac:chgData name="Sally Murphy" userId="dc8129e8-3764-4b90-858b-69271ffb6ebe" providerId="ADAL" clId="{1B44AAF2-A206-4249-9D6B-A48A51CD9C20}" dt="2025-05-29T01:36:46.542" v="646" actId="18131"/>
          <ac:picMkLst>
            <pc:docMk/>
            <pc:sldMk cId="1547961086" sldId="474"/>
            <ac:picMk id="10" creationId="{D00A9044-C6F3-99C2-9AC5-BA76798B345A}"/>
          </ac:picMkLst>
        </pc:picChg>
      </pc:sldChg>
    </pc:docChg>
  </pc:docChgLst>
  <pc:docChgLst>
    <pc:chgData name="Sally Murphy" userId="dc8129e8-3764-4b90-858b-69271ffb6ebe" providerId="ADAL" clId="{985DA026-DAB7-4D4E-9072-28D4392DF891}"/>
    <pc:docChg chg="undo custSel modSld">
      <pc:chgData name="Sally Murphy" userId="dc8129e8-3764-4b90-858b-69271ffb6ebe" providerId="ADAL" clId="{985DA026-DAB7-4D4E-9072-28D4392DF891}" dt="2025-05-05T04:27:16.719" v="352"/>
      <pc:docMkLst>
        <pc:docMk/>
      </pc:docMkLst>
      <pc:sldChg chg="modSp mod modNotesTx">
        <pc:chgData name="Sally Murphy" userId="dc8129e8-3764-4b90-858b-69271ffb6ebe" providerId="ADAL" clId="{985DA026-DAB7-4D4E-9072-28D4392DF891}" dt="2025-05-05T04:19:41.860" v="214"/>
        <pc:sldMkLst>
          <pc:docMk/>
          <pc:sldMk cId="702152029" sldId="405"/>
        </pc:sldMkLst>
        <pc:spChg chg="mod">
          <ac:chgData name="Sally Murphy" userId="dc8129e8-3764-4b90-858b-69271ffb6ebe" providerId="ADAL" clId="{985DA026-DAB7-4D4E-9072-28D4392DF891}" dt="2025-05-05T04:19:16.338" v="195" actId="20577"/>
          <ac:spMkLst>
            <pc:docMk/>
            <pc:sldMk cId="702152029" sldId="405"/>
            <ac:spMk id="14" creationId="{C66EA2FD-49FE-4556-A239-445B35A303BC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19:35.518" v="213" actId="20577"/>
        <pc:sldMkLst>
          <pc:docMk/>
          <pc:sldMk cId="2026561326" sldId="438"/>
        </pc:sldMkLst>
        <pc:spChg chg="mod">
          <ac:chgData name="Sally Murphy" userId="dc8129e8-3764-4b90-858b-69271ffb6ebe" providerId="ADAL" clId="{985DA026-DAB7-4D4E-9072-28D4392DF891}" dt="2025-05-05T04:19:24.011" v="197" actId="20577"/>
          <ac:spMkLst>
            <pc:docMk/>
            <pc:sldMk cId="2026561326" sldId="438"/>
            <ac:spMk id="27" creationId="{84DB6817-91B3-E548-8AE1-27FE34C708F3}"/>
          </ac:spMkLst>
        </pc:spChg>
      </pc:sldChg>
      <pc:sldChg chg="modSp mod">
        <pc:chgData name="Sally Murphy" userId="dc8129e8-3764-4b90-858b-69271ffb6ebe" providerId="ADAL" clId="{985DA026-DAB7-4D4E-9072-28D4392DF891}" dt="2025-05-05T04:19:51.171" v="216" actId="20577"/>
        <pc:sldMkLst>
          <pc:docMk/>
          <pc:sldMk cId="1471529539" sldId="440"/>
        </pc:sldMkLst>
        <pc:spChg chg="mod">
          <ac:chgData name="Sally Murphy" userId="dc8129e8-3764-4b90-858b-69271ffb6ebe" providerId="ADAL" clId="{985DA026-DAB7-4D4E-9072-28D4392DF891}" dt="2025-05-05T04:19:51.171" v="216" actId="20577"/>
          <ac:spMkLst>
            <pc:docMk/>
            <pc:sldMk cId="1471529539" sldId="440"/>
            <ac:spMk id="4" creationId="{28560056-FA41-43F9-81E9-08679EC85FFC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21:08.171" v="259" actId="20577"/>
        <pc:sldMkLst>
          <pc:docMk/>
          <pc:sldMk cId="1348876632" sldId="442"/>
        </pc:sldMkLst>
        <pc:spChg chg="mod">
          <ac:chgData name="Sally Murphy" userId="dc8129e8-3764-4b90-858b-69271ffb6ebe" providerId="ADAL" clId="{985DA026-DAB7-4D4E-9072-28D4392DF891}" dt="2025-05-05T04:20:48.555" v="230" actId="20577"/>
          <ac:spMkLst>
            <pc:docMk/>
            <pc:sldMk cId="1348876632" sldId="442"/>
            <ac:spMk id="14" creationId="{C66EA2FD-49FE-4556-A239-445B35A303BC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22:46.264" v="270" actId="6549"/>
        <pc:sldMkLst>
          <pc:docMk/>
          <pc:sldMk cId="1855564640" sldId="446"/>
        </pc:sldMkLst>
        <pc:spChg chg="mod">
          <ac:chgData name="Sally Murphy" userId="dc8129e8-3764-4b90-858b-69271ffb6ebe" providerId="ADAL" clId="{985DA026-DAB7-4D4E-9072-28D4392DF891}" dt="2025-05-05T02:56:03.255" v="118" actId="20577"/>
          <ac:spMkLst>
            <pc:docMk/>
            <pc:sldMk cId="1855564640" sldId="446"/>
            <ac:spMk id="30" creationId="{0D1B3F16-024F-3B46-87B2-BD6BF510AC1D}"/>
          </ac:spMkLst>
        </pc:spChg>
        <pc:spChg chg="mod">
          <ac:chgData name="Sally Murphy" userId="dc8129e8-3764-4b90-858b-69271ffb6ebe" providerId="ADAL" clId="{985DA026-DAB7-4D4E-9072-28D4392DF891}" dt="2025-05-05T02:56:12.871" v="122" actId="20577"/>
          <ac:spMkLst>
            <pc:docMk/>
            <pc:sldMk cId="1855564640" sldId="446"/>
            <ac:spMk id="45" creationId="{C9853827-FE94-E441-BBCE-9DABF749E5A7}"/>
          </ac:spMkLst>
        </pc:spChg>
      </pc:sldChg>
      <pc:sldChg chg="modNotesTx">
        <pc:chgData name="Sally Murphy" userId="dc8129e8-3764-4b90-858b-69271ffb6ebe" providerId="ADAL" clId="{985DA026-DAB7-4D4E-9072-28D4392DF891}" dt="2025-05-05T04:24:21.953" v="306"/>
        <pc:sldMkLst>
          <pc:docMk/>
          <pc:sldMk cId="3772512468" sldId="449"/>
        </pc:sldMkLst>
      </pc:sldChg>
      <pc:sldChg chg="modSp mod modNotesTx">
        <pc:chgData name="Sally Murphy" userId="dc8129e8-3764-4b90-858b-69271ffb6ebe" providerId="ADAL" clId="{985DA026-DAB7-4D4E-9072-28D4392DF891}" dt="2025-05-05T04:24:15.402" v="305"/>
        <pc:sldMkLst>
          <pc:docMk/>
          <pc:sldMk cId="3697808036" sldId="451"/>
        </pc:sldMkLst>
        <pc:spChg chg="mod">
          <ac:chgData name="Sally Murphy" userId="dc8129e8-3764-4b90-858b-69271ffb6ebe" providerId="ADAL" clId="{985DA026-DAB7-4D4E-9072-28D4392DF891}" dt="2025-05-05T04:24:00.214" v="302" actId="20577"/>
          <ac:spMkLst>
            <pc:docMk/>
            <pc:sldMk cId="3697808036" sldId="451"/>
            <ac:spMk id="14" creationId="{C66EA2FD-49FE-4556-A239-445B35A303BC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26:41.566" v="320"/>
        <pc:sldMkLst>
          <pc:docMk/>
          <pc:sldMk cId="4183953494" sldId="459"/>
        </pc:sldMkLst>
        <pc:spChg chg="mod">
          <ac:chgData name="Sally Murphy" userId="dc8129e8-3764-4b90-858b-69271ffb6ebe" providerId="ADAL" clId="{985DA026-DAB7-4D4E-9072-28D4392DF891}" dt="2025-05-05T04:17:18.052" v="189" actId="20577"/>
          <ac:spMkLst>
            <pc:docMk/>
            <pc:sldMk cId="4183953494" sldId="459"/>
            <ac:spMk id="30" creationId="{0D1B3F16-024F-3B46-87B2-BD6BF510AC1D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26:51.480" v="321"/>
        <pc:sldMkLst>
          <pc:docMk/>
          <pc:sldMk cId="1067712159" sldId="460"/>
        </pc:sldMkLst>
        <pc:spChg chg="mod">
          <ac:chgData name="Sally Murphy" userId="dc8129e8-3764-4b90-858b-69271ffb6ebe" providerId="ADAL" clId="{985DA026-DAB7-4D4E-9072-28D4392DF891}" dt="2025-05-05T04:17:12.398" v="187" actId="20577"/>
          <ac:spMkLst>
            <pc:docMk/>
            <pc:sldMk cId="1067712159" sldId="460"/>
            <ac:spMk id="14" creationId="{C66EA2FD-49FE-4556-A239-445B35A303BC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27:06.226" v="351" actId="20577"/>
        <pc:sldMkLst>
          <pc:docMk/>
          <pc:sldMk cId="3277754235" sldId="461"/>
        </pc:sldMkLst>
        <pc:spChg chg="mod">
          <ac:chgData name="Sally Murphy" userId="dc8129e8-3764-4b90-858b-69271ffb6ebe" providerId="ADAL" clId="{985DA026-DAB7-4D4E-9072-28D4392DF891}" dt="2025-05-05T04:18:19.144" v="191" actId="20577"/>
          <ac:spMkLst>
            <pc:docMk/>
            <pc:sldMk cId="3277754235" sldId="461"/>
            <ac:spMk id="21" creationId="{9D7C25AE-7151-4DF8-A0E7-4DF8380302B3}"/>
          </ac:spMkLst>
        </pc:spChg>
      </pc:sldChg>
      <pc:sldChg chg="modSp mod modNotesTx">
        <pc:chgData name="Sally Murphy" userId="dc8129e8-3764-4b90-858b-69271ffb6ebe" providerId="ADAL" clId="{985DA026-DAB7-4D4E-9072-28D4392DF891}" dt="2025-05-05T04:27:16.719" v="352"/>
        <pc:sldMkLst>
          <pc:docMk/>
          <pc:sldMk cId="1747192056" sldId="463"/>
        </pc:sldMkLst>
        <pc:spChg chg="mod">
          <ac:chgData name="Sally Murphy" userId="dc8129e8-3764-4b90-858b-69271ffb6ebe" providerId="ADAL" clId="{985DA026-DAB7-4D4E-9072-28D4392DF891}" dt="2025-05-05T04:18:22.995" v="193" actId="20577"/>
          <ac:spMkLst>
            <pc:docMk/>
            <pc:sldMk cId="1747192056" sldId="463"/>
            <ac:spMk id="14" creationId="{C66EA2FD-49FE-4556-A239-445B35A303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07F660-EF4E-4CFC-BE27-726010CF37C2}" type="datetimeFigureOut">
              <a:rPr lang="en-AU" smtClean="0"/>
              <a:pPr/>
              <a:t>29/05/2025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1F737D-84AB-4399-9DE3-748B081B0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04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queue for Caritas food distributions in Ukraine in 2024. Photo: Caritas Wien Elisabeth </a:t>
            </a:r>
            <a:r>
              <a:rPr lang="en-US" dirty="0" err="1"/>
              <a:t>Sellmeier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asylum_applications_decisions&amp;data_summaries%5Byear%5D=2024&amp;data_summaries%5BpopType%5D=FDP&amp;data_summaries%5B_mode%5D=global&amp;data_summaries%5B_token%5D=200f0ab6138ae5c88dd013ce3df07a6d._2xoFVhOufzqbiROrH8dk_cPTROODTv1qNQX2Nw6prY.mh46Rgw_-L6rXk0n7zpO17plI1XsdX6A8aEjtaUIx_SOFFhYGybcsJ8pcQ&amp;data_summaries%5Bsubmit%5D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63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UNHCR - https://www.unhcr.org/refugee-statistics</a:t>
            </a: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21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UNHCR - https://www.unhcr.org/refugee-statistics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35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59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9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66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36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solutions&amp;data_summaries%5Byear%5D=2024&amp;data_summaries%5BpopType%5D=FDP&amp;data_summaries%5B_mode%5D=global&amp;data_summaries%5B_token%5D=ec0b003224b.SqtcHtyiurSUaYCPodoFtho6cKzAPULGCC6vBJr_-0c.MJIKZKX3-P2iPPDblrhfx3ZJP8CSTzeqelTqN8W8ryU7-g9dhpaNjP4dxQ&amp;data_summaries%5Bsubmit%5D=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30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solutions&amp;data_summaries%5Byear%5D=2024&amp;data_summaries%5BpopType%5D=FDP&amp;data_summaries%5B_mode%5D=global&amp;data_summaries%5B_token%5D=ec0b003224b.SqtcHtyiurSUaYCPodoFtho6cKzAPULGCC6vBJr_-0c.MJIKZKX3-P2iPPDblrhfx3ZJP8CSTzeqelTqN8W8ryU7-g9dhpaNjP4dxQ&amp;data_summaries%5Bsubmit%5D=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33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4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08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https://www.unhcr.org/au/about-unhcr/who-we-protect/refugees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13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https://www.unhcr.org/au/about-unhcr/who-we-protect/refugees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3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1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UNHCR - https://www.unhcr.org/refugee-statistics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31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https://worldmigrationreport.iom.int/what-we-do/world-migration-report-2024-chapter-2/refugees-and-asylum-seekers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3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asylum_applications_decisions&amp;data_summaries%5Byear%5D=2024&amp;data_summaries%5BpopType%5D=FDP&amp;data_summaries%5B_mode%5D=global&amp;data_summaries%5B_token%5D=200f0ab6138ae5c88dd013ce3df07a6d._2xoFVhOufzqbiROrH8dk_cPTROODTv1qNQX2Nw6prY.mh46Rgw_-L6rXk0n7zpO17plI1XsdX6A8aEjtaUIx_SOFFhYGybcsJ8pcQ&amp;data_summaries%5Bsubmit%5D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6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6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7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6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4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D860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C3DD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AE55B8AB-F41A-2047-B583-8E30CFA5B4F2}"/>
              </a:ext>
            </a:extLst>
          </p:cNvPr>
          <p:cNvSpPr/>
          <p:nvPr/>
        </p:nvSpPr>
        <p:spPr>
          <a:xfrm>
            <a:off x="608030" y="1139157"/>
            <a:ext cx="12213813" cy="5421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324" y="1557978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3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1D1E6E-2E81-1346-8B6C-5A87D3B3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1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4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9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6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908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4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7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93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D86075"/>
                </a:solidFill>
              </a:rPr>
              <a:t>Click to edit Master title style</a:t>
            </a:r>
            <a:endParaRPr lang="en-US" sz="3639" dirty="0">
              <a:solidFill>
                <a:srgbClr val="D86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C3DDD7"/>
                </a:solidFill>
              </a:rPr>
              <a:t>Click to edit Master title style</a:t>
            </a:r>
            <a:endParaRPr lang="en-US" sz="3639" dirty="0">
              <a:solidFill>
                <a:srgbClr val="C3D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2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9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9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98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4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95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3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9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4818626" cy="3158419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4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3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41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6937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11" y="456321"/>
            <a:ext cx="8681690" cy="1260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22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0198"/>
            <a:ext cx="13444538" cy="6987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899185" y="2352066"/>
            <a:ext cx="5452506" cy="38910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2683" y="2669701"/>
            <a:ext cx="4552594" cy="32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078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444538" cy="69769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581562" y="2272658"/>
            <a:ext cx="5452506" cy="38910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060" y="2590292"/>
            <a:ext cx="4552594" cy="333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223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7" y="2210561"/>
            <a:ext cx="5452506" cy="2920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985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67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016" y="2510886"/>
            <a:ext cx="5452506" cy="77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411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827960" y="4652148"/>
            <a:ext cx="378861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78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985" b="0" i="0" kern="1200" spc="248" dirty="0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961906" y="2289819"/>
            <a:ext cx="304603" cy="30461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00" y="3477797"/>
            <a:ext cx="3367539" cy="924056"/>
          </a:xfrm>
          <a:prstGeom prst="rect">
            <a:avLst/>
          </a:prstGeom>
        </p:spPr>
      </p:pic>
      <p:sp>
        <p:nvSpPr>
          <p:cNvPr id="6" name="bg object 21">
            <a:extLst>
              <a:ext uri="{FF2B5EF4-FFF2-40B4-BE49-F238E27FC236}">
                <a16:creationId xmlns:a16="http://schemas.microsoft.com/office/drawing/2014/main" id="{5C11644A-6942-1844-BF77-950DF079187C}"/>
              </a:ext>
            </a:extLst>
          </p:cNvPr>
          <p:cNvSpPr>
            <a:spLocks noChangeAspect="1"/>
          </p:cNvSpPr>
          <p:nvPr userDrawn="1"/>
        </p:nvSpPr>
        <p:spPr>
          <a:xfrm>
            <a:off x="8222841" y="2867025"/>
            <a:ext cx="200887" cy="2006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4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tag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5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0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3">
            <a:extLst>
              <a:ext uri="{FF2B5EF4-FFF2-40B4-BE49-F238E27FC236}">
                <a16:creationId xmlns:a16="http://schemas.microsoft.com/office/drawing/2014/main" id="{C0227278-F170-1346-96D8-6FA9754D6EA7}"/>
              </a:ext>
            </a:extLst>
          </p:cNvPr>
          <p:cNvSpPr/>
          <p:nvPr userDrawn="1"/>
        </p:nvSpPr>
        <p:spPr>
          <a:xfrm>
            <a:off x="-29765" y="0"/>
            <a:ext cx="13504069" cy="885825"/>
          </a:xfrm>
          <a:custGeom>
            <a:avLst/>
            <a:gdLst/>
            <a:ahLst/>
            <a:cxnLst/>
            <a:rect l="l" t="t" r="r" b="b"/>
            <a:pathLst>
              <a:path w="10692130" h="1090295">
                <a:moveTo>
                  <a:pt x="10692003" y="0"/>
                </a:moveTo>
                <a:lnTo>
                  <a:pt x="0" y="0"/>
                </a:lnTo>
                <a:lnTo>
                  <a:pt x="0" y="1090002"/>
                </a:lnTo>
                <a:lnTo>
                  <a:pt x="10692003" y="109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DBC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F6542A-7238-F34B-9F4D-66CD80A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276225"/>
            <a:ext cx="11596688" cy="482600"/>
          </a:xfrm>
          <a:prstGeom prst="rect">
            <a:avLst/>
          </a:prstGeom>
        </p:spPr>
        <p:txBody>
          <a:bodyPr/>
          <a:lstStyle>
            <a:lvl1pPr>
              <a:defRPr sz="235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72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957781"/>
            <a:ext cx="13444538" cy="605071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963045" y="7073823"/>
            <a:ext cx="1255666" cy="372985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3909202E-0FE2-2A42-8B42-2E558D19EDC7}"/>
              </a:ext>
            </a:extLst>
          </p:cNvPr>
          <p:cNvSpPr/>
          <p:nvPr userDrawn="1"/>
        </p:nvSpPr>
        <p:spPr>
          <a:xfrm>
            <a:off x="0" y="7022471"/>
            <a:ext cx="13444539" cy="540385"/>
          </a:xfrm>
          <a:custGeom>
            <a:avLst/>
            <a:gdLst/>
            <a:ahLst/>
            <a:cxnLst/>
            <a:rect l="l" t="t" r="r" b="b"/>
            <a:pathLst>
              <a:path w="10692130" h="540384">
                <a:moveTo>
                  <a:pt x="10692003" y="0"/>
                </a:moveTo>
                <a:lnTo>
                  <a:pt x="0" y="0"/>
                </a:lnTo>
                <a:lnTo>
                  <a:pt x="0" y="540003"/>
                </a:lnTo>
                <a:lnTo>
                  <a:pt x="10692003" y="54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761F00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704A707F-4EE1-3C4D-9C6A-ACEF100EFFD8}"/>
              </a:ext>
            </a:extLst>
          </p:cNvPr>
          <p:cNvSpPr/>
          <p:nvPr userDrawn="1"/>
        </p:nvSpPr>
        <p:spPr>
          <a:xfrm>
            <a:off x="12322946" y="7164004"/>
            <a:ext cx="796920" cy="251460"/>
          </a:xfrm>
          <a:prstGeom prst="rect">
            <a:avLst/>
          </a:prstGeom>
          <a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</p:spTree>
    <p:extLst>
      <p:ext uri="{BB962C8B-B14F-4D97-AF65-F5344CB8AC3E}">
        <p14:creationId xmlns:p14="http://schemas.microsoft.com/office/powerpoint/2010/main" val="17710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7" r:id="rId59"/>
    <p:sldLayoutId id="2147483662" r:id="rId60"/>
  </p:sldLayoutIdLst>
  <p:txStyles>
    <p:titleStyle>
      <a:lvl1pPr algn="l" defTabSz="756232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58" indent="-189058" algn="l" defTabSz="756232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174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290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40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521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637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753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869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98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16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232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34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463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579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695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811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92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.org.au/resources/school-resources/?resourceTopics=Refugees+and+Forced+Migration" TargetMode="External"/><Relationship Id="rId2" Type="http://schemas.openxmlformats.org/officeDocument/2006/relationships/hyperlink" Target="https://create.kahoot.it/details/refugee-and-asylum-seeker-quiz/d08d9dbb-6ee9-4610-b72b-320696502335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png"/><Relationship Id="rId4" Type="http://schemas.openxmlformats.org/officeDocument/2006/relationships/hyperlink" Target="https://www.caritas.org.au/about/copyrigh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shutterstock.com/" TargetMode="Externa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shutterstock.com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tas.org.au/sign-up/education/" TargetMode="External"/><Relationship Id="rId2" Type="http://schemas.openxmlformats.org/officeDocument/2006/relationships/hyperlink" Target="https://www.caritas.org.au/resources/school-resources/?resourceTopics=Refugees+and+Forced+Migration" TargetMode="Externa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89996-6FE6-46B8-A74D-307B5B524098}"/>
              </a:ext>
            </a:extLst>
          </p:cNvPr>
          <p:cNvSpPr txBox="1"/>
          <p:nvPr/>
        </p:nvSpPr>
        <p:spPr>
          <a:xfrm>
            <a:off x="321469" y="71342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E4DBCA"/>
                </a:solidFill>
                <a:latin typeface="Arial" panose="020B0604020202020204" pitchFamily="34" charset="0"/>
                <a:ea typeface="Roboto" pitchFamily="2" charset="0"/>
              </a:rPr>
              <a:t>Last updated: May 2025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C9645-6CE2-D142-B96A-925E20458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5400" dirty="0"/>
              <a:t>Refugee quiz</a:t>
            </a:r>
            <a:endParaRPr lang="en-US" sz="5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09D0697-DAD3-433E-88CF-27CA275F1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"/>
          <a:stretch/>
        </p:blipFill>
        <p:spPr>
          <a:xfrm>
            <a:off x="0" y="2431199"/>
            <a:ext cx="13444538" cy="4526579"/>
          </a:xfrm>
        </p:spPr>
      </p:pic>
      <p:sp>
        <p:nvSpPr>
          <p:cNvPr id="13" name="Round Diagonal Corner Rectangle 7">
            <a:extLst>
              <a:ext uri="{FF2B5EF4-FFF2-40B4-BE49-F238E27FC236}">
                <a16:creationId xmlns:a16="http://schemas.microsoft.com/office/drawing/2014/main" id="{14E6A900-D354-469C-BCDD-478942BDF0FB}"/>
              </a:ext>
            </a:extLst>
          </p:cNvPr>
          <p:cNvSpPr/>
          <p:nvPr/>
        </p:nvSpPr>
        <p:spPr>
          <a:xfrm flipH="1">
            <a:off x="10227469" y="5767392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B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4" name="Text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F760F4-4C82-4174-8AC0-0E54EFC85440}"/>
              </a:ext>
            </a:extLst>
          </p:cNvPr>
          <p:cNvSpPr txBox="1"/>
          <p:nvPr/>
        </p:nvSpPr>
        <p:spPr>
          <a:xfrm>
            <a:off x="10499633" y="5832438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7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50600" y="2181225"/>
            <a:ext cx="5636840" cy="2954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/>
                <a:cs typeface="Arial"/>
              </a:rPr>
              <a:t>Islamic Republic of Iran is hosting 3.8 million people followed by Türkiye (3.3 million), Colombia (2.8 million), Germany (2.7 million) and Uganda (1.7 million).</a:t>
            </a:r>
            <a:endParaRPr lang="en-AU" sz="2800" dirty="0">
              <a:solidFill>
                <a:schemeClr val="tx2"/>
              </a:solidFill>
              <a:latin typeface="Arial"/>
              <a:ea typeface="Roboto" pitchFamily="2" charset="0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D36721-DA32-4EA0-864D-6F775D4F55F7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D0DF2BB5-6A8B-2E91-F524-2642FD305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69" y="2175641"/>
            <a:ext cx="4655335" cy="3491502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1675C48-322B-45FD-865C-99AB14A4687E}"/>
              </a:ext>
            </a:extLst>
          </p:cNvPr>
          <p:cNvSpPr txBox="1">
            <a:spLocks/>
          </p:cNvSpPr>
          <p:nvPr/>
        </p:nvSpPr>
        <p:spPr>
          <a:xfrm>
            <a:off x="7712869" y="5667143"/>
            <a:ext cx="4655335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Emergency shelter for Ukrainians who have fled the conflict in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Dohobrych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, on the Ukrainian-Polish border. Photo Caritas Ukraine</a:t>
            </a:r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8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1746470" y="3180888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1768965" y="2103389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6547"/>
            <a:ext cx="64984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what percentage of forcibly displaced people are under the age of 18?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26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4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00754" y="3195605"/>
            <a:ext cx="269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23%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773806" y="4297723"/>
            <a:ext cx="273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40%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1746471" y="4307625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99587" y="5424460"/>
            <a:ext cx="268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60%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8E55510-267D-4D5D-AD45-F7F6D16BEA9E}"/>
              </a:ext>
            </a:extLst>
          </p:cNvPr>
          <p:cNvSpPr txBox="1">
            <a:spLocks/>
          </p:cNvSpPr>
          <p:nvPr/>
        </p:nvSpPr>
        <p:spPr>
          <a:xfrm>
            <a:off x="7636668" y="5371443"/>
            <a:ext cx="51814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Orphanage children are sleeping in a basement during air raid alarm, Kyiv. Photo: Caritas-Spes Ukraine</a:t>
            </a:r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18D93-BEA3-49DB-A630-A2AD61E2C2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6"/>
            <a:ext cx="5181447" cy="3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5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Children account for 30 per cent of the world’s population, but 40 per cent of all forcibly displaced people.</a:t>
            </a:r>
            <a:endParaRPr lang="en-AU" sz="2500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8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A419C-D36E-459F-9AA7-41C10450DB0A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0B5FD4A-670F-A8A2-3203-B0FEAFC1CAED}"/>
              </a:ext>
            </a:extLst>
          </p:cNvPr>
          <p:cNvSpPr txBox="1">
            <a:spLocks/>
          </p:cNvSpPr>
          <p:nvPr/>
        </p:nvSpPr>
        <p:spPr>
          <a:xfrm>
            <a:off x="7636668" y="5371443"/>
            <a:ext cx="51814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Orphanage children are sleeping in a basement during air raid alarm, Kyiv. Photo: Caritas-Spes Ukraine</a:t>
            </a:r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200C1-01B2-82B4-5047-88E3073EF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6"/>
            <a:ext cx="5181447" cy="3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758057" y="2006877"/>
            <a:ext cx="856838" cy="4968013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779488" y="950811"/>
            <a:ext cx="856838" cy="492515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3966"/>
            <a:ext cx="68032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how many new asylum seeker claims were made worldwide in 2024?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5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007270" y="3109737"/>
            <a:ext cx="388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2.1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007269" y="4128313"/>
            <a:ext cx="410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1.1 million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798029" y="3005565"/>
            <a:ext cx="856838" cy="496801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007270" y="5207427"/>
            <a:ext cx="380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650,000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5EC68-B2EC-4071-A7A4-1C7D04138D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70" y="2181224"/>
            <a:ext cx="5197678" cy="320040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099D6CA-EC13-4EA3-AF61-573A59B19597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18580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Australia.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2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2.1 million new individual asylum applications were made in 2024.</a:t>
            </a:r>
            <a:endParaRPr lang="en-AU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7B38C-D500-4A59-82DA-5013DC3A7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70" y="2181224"/>
            <a:ext cx="5197678" cy="3200401"/>
          </a:xfrm>
          <a:prstGeom prst="rect">
            <a:avLst/>
          </a:prstGeom>
        </p:spPr>
      </p:pic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8A8788-D9F2-4274-B578-C243D26B851F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E70C18F-16DA-42CC-8537-2E5C87813E01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18580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Australia.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646228" y="2562784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666215" y="1502644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193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The greatest number of refugees come from which country?</a:t>
            </a:r>
            <a:endParaRPr lang="en-US" sz="2800" dirty="0">
              <a:latin typeface="Arial" panose="020B0604020202020204" pitchFamily="34" charset="0"/>
              <a:ea typeface="Roboto" pitchFamily="2" charset="0"/>
            </a:endParaRPr>
          </a:p>
          <a:p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2" y="6306690"/>
            <a:ext cx="4804747" cy="7513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6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3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106274" y="3162802"/>
            <a:ext cx="398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South Africa</a:t>
            </a:r>
          </a:p>
        </p:txBody>
      </p:sp>
      <p:sp>
        <p:nvSpPr>
          <p:cNvPr id="27" name="TextBox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100168" y="4251439"/>
            <a:ext cx="398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Ukraine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646228" y="3640282"/>
            <a:ext cx="856838" cy="40236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100168" y="5328936"/>
            <a:ext cx="4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Syria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78042EB-8272-4266-B18A-3AB43325B4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81600" cy="3172097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40AC80-3F1E-4759-AAF4-057DBBC65EC9}"/>
              </a:ext>
            </a:extLst>
          </p:cNvPr>
          <p:cNvSpPr txBox="1">
            <a:spLocks/>
          </p:cNvSpPr>
          <p:nvPr/>
        </p:nvSpPr>
        <p:spPr bwMode="auto">
          <a:xfrm>
            <a:off x="7636669" y="5353322"/>
            <a:ext cx="5293453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>
                <a:solidFill>
                  <a:schemeClr val="tx2"/>
                </a:solidFill>
              </a:rPr>
              <a:t>Ariel view of an internally displaced peoples camp in North Kivu, Democratic Republic of the Congo. Photo: </a:t>
            </a:r>
            <a:r>
              <a:rPr lang="en-AU" sz="1200" dirty="0" err="1">
                <a:solidFill>
                  <a:schemeClr val="tx2"/>
                </a:solidFill>
              </a:rPr>
              <a:t>Bitita</a:t>
            </a:r>
            <a:r>
              <a:rPr lang="en-AU" sz="1200" dirty="0">
                <a:solidFill>
                  <a:schemeClr val="tx2"/>
                </a:solidFill>
              </a:rPr>
              <a:t> Dany/Caritas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37725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2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23F1DBF-2954-46FE-AA2F-9843E83854B9}"/>
              </a:ext>
            </a:extLst>
          </p:cNvPr>
          <p:cNvSpPr/>
          <p:nvPr/>
        </p:nvSpPr>
        <p:spPr>
          <a:xfrm flipH="1">
            <a:off x="630899" y="4695825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B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2" name="TextBox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A31E9-3B0B-4DD1-8790-6D9EAE640D34}"/>
              </a:ext>
            </a:extLst>
          </p:cNvPr>
          <p:cNvSpPr txBox="1"/>
          <p:nvPr/>
        </p:nvSpPr>
        <p:spPr>
          <a:xfrm>
            <a:off x="903063" y="4760871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9585D-65E8-A043-A23C-434221DC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69" y="366846"/>
            <a:ext cx="11197199" cy="873497"/>
          </a:xfrm>
        </p:spPr>
        <p:txBody>
          <a:bodyPr/>
          <a:lstStyle/>
          <a:p>
            <a:r>
              <a:rPr lang="en-US" sz="4500" dirty="0">
                <a:solidFill>
                  <a:srgbClr val="0C244C"/>
                </a:solidFill>
              </a:rPr>
              <a:t>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AD70-3F7A-DA4A-BAFC-52B4E4D3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611773"/>
            <a:ext cx="12271005" cy="290679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to play this quiz on the </a:t>
            </a:r>
            <a:r>
              <a:rPr lang="en-AU" sz="2300" kern="0" dirty="0" err="1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Kahoot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interactive learning platform.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This is an interactive resource. As you go through this quiz </a:t>
            </a:r>
            <a:r>
              <a:rPr lang="en-US" sz="2300" b="1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use your mouse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to click on the correct answer for each question.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If you make a mistake you can go back by clicking on the arrow and trying again.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The source for the answers to each question is recorded in the ‘Notes’ section of the slides.</a:t>
            </a:r>
          </a:p>
          <a:p>
            <a:pPr>
              <a:lnSpc>
                <a:spcPct val="100000"/>
              </a:lnSpc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3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solidFill>
                <a:srgbClr val="0B234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5C5D-6043-4420-A989-E216E7CAA7A4}"/>
              </a:ext>
            </a:extLst>
          </p:cNvPr>
          <p:cNvSpPr txBox="1"/>
          <p:nvPr/>
        </p:nvSpPr>
        <p:spPr>
          <a:xfrm>
            <a:off x="528625" y="5734310"/>
            <a:ext cx="1241566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Note: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If you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do edit this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ensure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content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photos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remain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appropriate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credit to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</a:t>
            </a:r>
            <a:r>
              <a:rPr lang="en-AU" sz="1200" spc="-9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photographers.</a:t>
            </a:r>
          </a:p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Copyright </a:t>
            </a:r>
            <a:r>
              <a:rPr lang="en-AU" sz="1200" b="1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Material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within our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resources comes from a variety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authors, including Caritas staff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volunteers,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overseas partners and news organisations. Our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information, names, images, pictures, logos are provided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“as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is”, without </a:t>
            </a:r>
            <a:r>
              <a:rPr lang="en-AU" sz="1200" spc="-1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warranty.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Any mistakes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brought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attention of 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</a:t>
            </a:r>
            <a:r>
              <a:rPr lang="en-AU" sz="1200" spc="-8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will</a:t>
            </a:r>
            <a:r>
              <a:rPr lang="en-AU" sz="1200" dirty="0"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corrected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soon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possible. </a:t>
            </a:r>
            <a:r>
              <a:rPr lang="en-AU" sz="1200" spc="-47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review the full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Copyright </a:t>
            </a:r>
            <a:r>
              <a:rPr lang="en-AU" sz="1200" spc="-9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visit: </a:t>
            </a:r>
            <a:r>
              <a:rPr lang="en-AU" sz="1200" u="sng" dirty="0">
                <a:solidFill>
                  <a:srgbClr val="004751"/>
                </a:solidFill>
                <a:latin typeface="Arial" panose="020B0604020202020204" pitchFamily="34" charset="0"/>
                <a:hlinkClick r:id="rId4"/>
              </a:rPr>
              <a:t>Caritas Australia</a:t>
            </a:r>
            <a:r>
              <a:rPr lang="en-AU" sz="1200" dirty="0">
                <a:solidFill>
                  <a:srgbClr val="004751"/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13" name="bg object 21">
            <a:extLst>
              <a:ext uri="{FF2B5EF4-FFF2-40B4-BE49-F238E27FC236}">
                <a16:creationId xmlns:a16="http://schemas.microsoft.com/office/drawing/2014/main" id="{1174632B-7BC7-AF47-9586-9246269FC2DB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80058" y="2152302"/>
            <a:ext cx="49992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greatest number of refugees globally are from Syria (6.3 million)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over 6.1 million refugees from Ukraine.</a:t>
            </a:r>
            <a:endParaRPr lang="en-GB" altLang="en-US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563389" y="366846"/>
            <a:ext cx="1171727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  <a:endParaRPr lang="en-US" sz="4500" b="0" dirty="0"/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E89B5F-0B7E-4526-82E3-DCEFD6CF3BAB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AD26651-2B62-97FA-262A-C2FF22CD0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81600" cy="31720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C277-FCB6-E273-50D1-1C30F1C3BEB8}"/>
              </a:ext>
            </a:extLst>
          </p:cNvPr>
          <p:cNvSpPr txBox="1">
            <a:spLocks/>
          </p:cNvSpPr>
          <p:nvPr/>
        </p:nvSpPr>
        <p:spPr bwMode="auto">
          <a:xfrm>
            <a:off x="7636669" y="5353322"/>
            <a:ext cx="5293453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>
                <a:solidFill>
                  <a:schemeClr val="tx2"/>
                </a:solidFill>
              </a:rPr>
              <a:t>Ariel view of an internally displaced peoples camp in North Kivu, Democratic Republic of the Congo. Photo: </a:t>
            </a:r>
            <a:r>
              <a:rPr lang="en-AU" sz="1200" dirty="0" err="1">
                <a:solidFill>
                  <a:schemeClr val="tx2"/>
                </a:solidFill>
              </a:rPr>
              <a:t>Bitita</a:t>
            </a:r>
            <a:r>
              <a:rPr lang="en-AU" sz="1200" dirty="0">
                <a:solidFill>
                  <a:schemeClr val="tx2"/>
                </a:solidFill>
              </a:rPr>
              <a:t> Dany/Caritas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3697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254088" y="2906896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256718" y="1829399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5962"/>
            <a:ext cx="6193642" cy="10763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Most asylum seekers arrive in Australia by boat. True or False?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7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688040" y="3469921"/>
            <a:ext cx="39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True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688041" y="4580535"/>
            <a:ext cx="39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43F6DF-9B9A-4DA2-8260-42646DADB2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096917" cy="3200400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FEA7992-5506-41C1-B5EE-F83249A90C84}"/>
              </a:ext>
            </a:extLst>
          </p:cNvPr>
          <p:cNvSpPr txBox="1">
            <a:spLocks/>
          </p:cNvSpPr>
          <p:nvPr/>
        </p:nvSpPr>
        <p:spPr>
          <a:xfrm>
            <a:off x="7636669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Shutterstock.com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8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25492" y="2181225"/>
            <a:ext cx="54570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Most asylum seekers arrive in Australia by plane</a:t>
            </a: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D83D8A-868F-4004-9ECD-6FD6FE0840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096917" cy="3200400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EAD7D83-4984-4D42-B284-B78572DAD9A2}"/>
              </a:ext>
            </a:extLst>
          </p:cNvPr>
          <p:cNvSpPr txBox="1">
            <a:spLocks/>
          </p:cNvSpPr>
          <p:nvPr/>
        </p:nvSpPr>
        <p:spPr>
          <a:xfrm>
            <a:off x="7636669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5"/>
              </a:rPr>
              <a:t>Shutterstock.com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5D7CB4-2F0B-453E-9212-628C1E69EAFE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1918223" y="3180852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1955797" y="2103356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5888842" cy="8734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ea typeface="Roboto"/>
              </a:rPr>
              <a:t>Where is the world's largest refugee camp? 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8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731797" y="3396106"/>
            <a:ext cx="355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Kenya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694222" y="4478490"/>
            <a:ext cx="358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Bangladesh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1918224" y="4258349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31797" y="5555987"/>
            <a:ext cx="327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Lebanon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C2749-F8E8-404B-8364-7A08D47D0B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181600" cy="3236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404E2-B81C-4380-8694-DC3F799B791F}"/>
              </a:ext>
            </a:extLst>
          </p:cNvPr>
          <p:cNvSpPr/>
          <p:nvPr/>
        </p:nvSpPr>
        <p:spPr>
          <a:xfrm>
            <a:off x="7636668" y="5417511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Women using water taps provided by Caritas Bangladesh. Photo: Jessica Stone /Caritas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1422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3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86161"/>
            <a:ext cx="54570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altLang="en-US" sz="2800" dirty="0" err="1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Kutupalong</a:t>
            </a:r>
            <a:r>
              <a:rPr lang="en-AU" alt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refugee camp in Cox's Bazar, Bangladesh, is the world's largest refugee camp with nearly 1 million refugees. 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20107C-1646-4D55-A0E4-E4211B4E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181600" cy="32362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F8D725-0677-4C17-8037-4D4627C4DFAF}"/>
              </a:ext>
            </a:extLst>
          </p:cNvPr>
          <p:cNvSpPr/>
          <p:nvPr/>
        </p:nvSpPr>
        <p:spPr>
          <a:xfrm>
            <a:off x="7636668" y="5417511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Women in </a:t>
            </a:r>
            <a:r>
              <a:rPr lang="en-AU" alt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Kutupalong</a:t>
            </a:r>
            <a:r>
              <a:rPr lang="en-AU" altLang="en-US" sz="12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refugee camp</a:t>
            </a:r>
            <a:r>
              <a:rPr lang="en-AU" sz="1200" dirty="0">
                <a:solidFill>
                  <a:schemeClr val="tx2"/>
                </a:solidFill>
              </a:rPr>
              <a:t> use water taps provided by Caritas Bangladesh. Photo: Jessica Stone /Caritas Australia</a:t>
            </a: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9C72FD-9EB3-4FDA-96D7-9BDD09B4D2DB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142329" y="2712524"/>
            <a:ext cx="856838" cy="371875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59687" y="1652385"/>
            <a:ext cx="856838" cy="3684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800225"/>
            <a:ext cx="6422242" cy="9899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resettled the largest number of refugees in 2024? 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9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67523" y="3118382"/>
            <a:ext cx="34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Germany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967523" y="4251078"/>
            <a:ext cx="34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Australia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107300" y="3825052"/>
            <a:ext cx="856838" cy="36486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970552" y="5328575"/>
            <a:ext cx="338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U.S.A</a:t>
            </a: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31EF9259-0EC3-4BF0-9667-2358CE5AE7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54725"/>
            <a:ext cx="5077710" cy="32269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5C76A09-799B-4157-B053-0456C483BACE}"/>
              </a:ext>
            </a:extLst>
          </p:cNvPr>
          <p:cNvSpPr txBox="1">
            <a:spLocks/>
          </p:cNvSpPr>
          <p:nvPr/>
        </p:nvSpPr>
        <p:spPr>
          <a:xfrm>
            <a:off x="7612597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E7EF064C-6D09-4036-BC27-709DF5A9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54725"/>
            <a:ext cx="5077710" cy="3226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54725"/>
            <a:ext cx="52301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alt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The United States of America resettled over 46,499 refugees in 2024. </a:t>
            </a:r>
            <a:endParaRPr lang="en-AU" sz="26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C45306-6463-45A5-A443-997A66506052}"/>
              </a:ext>
            </a:extLst>
          </p:cNvPr>
          <p:cNvSpPr txBox="1">
            <a:spLocks/>
          </p:cNvSpPr>
          <p:nvPr/>
        </p:nvSpPr>
        <p:spPr>
          <a:xfrm>
            <a:off x="7612597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5"/>
              </a:rPr>
              <a:t>Shutterstock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A1AD0-2EF4-497F-BAE9-4FB025385743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1281B9CF-3259-414D-9CE0-56AF7CB0521F}"/>
              </a:ext>
            </a:extLst>
          </p:cNvPr>
          <p:cNvSpPr/>
          <p:nvPr/>
        </p:nvSpPr>
        <p:spPr>
          <a:xfrm rot="16200000">
            <a:off x="3209010" y="-39146"/>
            <a:ext cx="1037798" cy="644592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1800225"/>
            <a:ext cx="6650842" cy="86468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 refugee is: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28669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 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1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ound Diagonal Corner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AEBD3527-47E9-40DF-82C4-46F7D8849F6E}"/>
              </a:ext>
            </a:extLst>
          </p:cNvPr>
          <p:cNvSpPr/>
          <p:nvPr/>
        </p:nvSpPr>
        <p:spPr>
          <a:xfrm rot="16200000">
            <a:off x="3220848" y="1381139"/>
            <a:ext cx="1037798" cy="6422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9DA24B21-88ED-4E39-8707-63453C6D20B1}"/>
              </a:ext>
            </a:extLst>
          </p:cNvPr>
          <p:cNvSpPr txBox="1"/>
          <p:nvPr/>
        </p:nvSpPr>
        <p:spPr>
          <a:xfrm>
            <a:off x="618475" y="4176761"/>
            <a:ext cx="610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Someone who is forced to leave their country from fear of persecution </a:t>
            </a:r>
          </a:p>
        </p:txBody>
      </p:sp>
      <p:sp>
        <p:nvSpPr>
          <p:cNvPr id="15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E2AB4CFC-00FE-4120-ACE4-89E6C9E5F58B}"/>
              </a:ext>
            </a:extLst>
          </p:cNvPr>
          <p:cNvSpPr/>
          <p:nvPr/>
        </p:nvSpPr>
        <p:spPr>
          <a:xfrm rot="16200000">
            <a:off x="3220848" y="2789584"/>
            <a:ext cx="1037798" cy="6422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8222056-9C7C-4A7F-89E4-D8B57728B956}"/>
              </a:ext>
            </a:extLst>
          </p:cNvPr>
          <p:cNvSpPr/>
          <p:nvPr/>
        </p:nvSpPr>
        <p:spPr>
          <a:xfrm>
            <a:off x="627357" y="5602057"/>
            <a:ext cx="603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Anyone who is asking for asylum in another country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B8C13F0-6A2A-4B6B-B27C-3F08F8A58464}"/>
              </a:ext>
            </a:extLst>
          </p:cNvPr>
          <p:cNvSpPr/>
          <p:nvPr/>
        </p:nvSpPr>
        <p:spPr>
          <a:xfrm>
            <a:off x="635674" y="2776190"/>
            <a:ext cx="609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A.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Someone who chooses to leave their country for a better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BC8A7-CDCD-400C-9196-4E0C6D545E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319" y="2181225"/>
            <a:ext cx="51867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8734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What percentage of refugees are hosted by high-income countries?</a:t>
            </a:r>
            <a:endParaRPr lang="en-AU" sz="24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10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B0F98AF-A036-F748-B62A-16ECABB65A53}"/>
              </a:ext>
            </a:extLst>
          </p:cNvPr>
          <p:cNvSpPr/>
          <p:nvPr/>
        </p:nvSpPr>
        <p:spPr>
          <a:xfrm rot="16200000">
            <a:off x="2331734" y="1452096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731B2630-F636-7D47-B346-7598B76C23C6}"/>
              </a:ext>
            </a:extLst>
          </p:cNvPr>
          <p:cNvSpPr txBox="1"/>
          <p:nvPr/>
        </p:nvSpPr>
        <p:spPr>
          <a:xfrm>
            <a:off x="910145" y="3014994"/>
            <a:ext cx="37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45%</a:t>
            </a:r>
          </a:p>
        </p:txBody>
      </p:sp>
      <p:sp>
        <p:nvSpPr>
          <p:cNvPr id="12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2315F0AC-04D3-41A6-B63A-8D2491C9FF57}"/>
              </a:ext>
            </a:extLst>
          </p:cNvPr>
          <p:cNvSpPr/>
          <p:nvPr/>
        </p:nvSpPr>
        <p:spPr>
          <a:xfrm rot="16200000">
            <a:off x="2366843" y="2488219"/>
            <a:ext cx="785068" cy="38423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53948606-A8AA-40CD-9130-3CE11A3D40A7}"/>
              </a:ext>
            </a:extLst>
          </p:cNvPr>
          <p:cNvSpPr txBox="1"/>
          <p:nvPr/>
        </p:nvSpPr>
        <p:spPr>
          <a:xfrm>
            <a:off x="910145" y="4086225"/>
            <a:ext cx="37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75%</a:t>
            </a:r>
          </a:p>
        </p:txBody>
      </p:sp>
      <p:sp>
        <p:nvSpPr>
          <p:cNvPr id="20" name="Round Diagonal Corner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3B77BDB-3E3C-429D-A805-78107830E0DC}"/>
              </a:ext>
            </a:extLst>
          </p:cNvPr>
          <p:cNvSpPr/>
          <p:nvPr/>
        </p:nvSpPr>
        <p:spPr>
          <a:xfrm rot="16200000">
            <a:off x="2393748" y="3604677"/>
            <a:ext cx="785068" cy="38423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9D7C25AE-7151-4DF8-A0E7-4DF8380302B3}"/>
              </a:ext>
            </a:extLst>
          </p:cNvPr>
          <p:cNvSpPr txBox="1"/>
          <p:nvPr/>
        </p:nvSpPr>
        <p:spPr>
          <a:xfrm>
            <a:off x="913988" y="5157455"/>
            <a:ext cx="36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29%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0DBC0-A721-4B86-8DBF-BAFDD63C88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226140" cy="3200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123429-C9AB-4D79-BA5C-B0F270C1FBA8}"/>
              </a:ext>
            </a:extLst>
          </p:cNvPr>
          <p:cNvSpPr/>
          <p:nvPr/>
        </p:nvSpPr>
        <p:spPr>
          <a:xfrm>
            <a:off x="7636668" y="5381625"/>
            <a:ext cx="522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Caritas Poland provides food, shelter and other support to 80 Ukrainian refugees in a primary school gym. Classes continue next door. Photo: Philipp </a:t>
            </a:r>
            <a:r>
              <a:rPr lang="en-AU" sz="1200" dirty="0" err="1">
                <a:solidFill>
                  <a:schemeClr val="tx2"/>
                </a:solidFill>
              </a:rPr>
              <a:t>Spalek</a:t>
            </a:r>
            <a:r>
              <a:rPr lang="en-AU" sz="1200" dirty="0">
                <a:solidFill>
                  <a:schemeClr val="tx2"/>
                </a:solidFill>
              </a:rPr>
              <a:t>/Caritas Germany</a:t>
            </a:r>
          </a:p>
        </p:txBody>
      </p:sp>
    </p:spTree>
    <p:extLst>
      <p:ext uri="{BB962C8B-B14F-4D97-AF65-F5344CB8AC3E}">
        <p14:creationId xmlns:p14="http://schemas.microsoft.com/office/powerpoint/2010/main" val="32777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6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55394" y="2181224"/>
            <a:ext cx="53410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Only 29% of refugees are hosted by high-income countries, meaning 71% are hosted by low-and middle- income countries.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AFFE2B-3333-4392-9B81-E560C1877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226140" cy="32004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920181-911E-4C68-8418-88DA1A13C165}"/>
              </a:ext>
            </a:extLst>
          </p:cNvPr>
          <p:cNvSpPr/>
          <p:nvPr/>
        </p:nvSpPr>
        <p:spPr>
          <a:xfrm>
            <a:off x="7636668" y="5381625"/>
            <a:ext cx="522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Caritas Poland provides food, shelter and other support to 80 Ukrainian refugees in a primary school gym. Classes continue next door. Photo: Philipp </a:t>
            </a:r>
            <a:r>
              <a:rPr lang="en-AU" sz="1200" dirty="0" err="1">
                <a:solidFill>
                  <a:schemeClr val="tx2"/>
                </a:solidFill>
              </a:rPr>
              <a:t>Spalek</a:t>
            </a:r>
            <a:r>
              <a:rPr lang="en-AU" sz="1200" dirty="0">
                <a:solidFill>
                  <a:schemeClr val="tx2"/>
                </a:solidFill>
              </a:rPr>
              <a:t>/Caritas Germany</a:t>
            </a:r>
          </a:p>
        </p:txBody>
      </p:sp>
      <p:sp>
        <p:nvSpPr>
          <p:cNvPr id="25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61A092-12AA-40AC-A2ED-38A114B91556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5EA52-F16A-5533-E206-9E7BF39D9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300" dirty="0"/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2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AU" sz="2300" dirty="0"/>
          </a:p>
          <a:p>
            <a:r>
              <a:rPr lang="en-AU" sz="2300" dirty="0"/>
              <a:t>Resources available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Prayer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Refugee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Refugee Pilgrimage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300" dirty="0"/>
          </a:p>
          <a:p>
            <a:r>
              <a:rPr lang="en-AU" sz="2300" kern="0" dirty="0">
                <a:ea typeface="Roboto Light"/>
              </a:rPr>
              <a:t>Stay up to date with events and resources! Subscribe to </a:t>
            </a:r>
            <a:r>
              <a:rPr lang="en-AU" sz="2300" kern="0" dirty="0">
                <a:ea typeface="Roboto Light"/>
                <a:hlinkClick r:id="rId3"/>
              </a:rPr>
              <a:t>Caritas Australia’s Education e-newsletter</a:t>
            </a:r>
            <a:r>
              <a:rPr lang="en-AU" sz="2300" kern="0" dirty="0">
                <a:ea typeface="Roboto Light"/>
              </a:rPr>
              <a:t> </a:t>
            </a:r>
          </a:p>
          <a:p>
            <a:endParaRPr lang="en-AU" sz="230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96A6E9DA-D606-9EDA-FB22-53C9F76B50EF}"/>
              </a:ext>
            </a:extLst>
          </p:cNvPr>
          <p:cNvSpPr txBox="1">
            <a:spLocks/>
          </p:cNvSpPr>
          <p:nvPr/>
        </p:nvSpPr>
        <p:spPr>
          <a:xfrm>
            <a:off x="1083469" y="366846"/>
            <a:ext cx="111971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Learn More</a:t>
            </a:r>
          </a:p>
        </p:txBody>
      </p:sp>
      <p:sp>
        <p:nvSpPr>
          <p:cNvPr id="9" name="bg object 21">
            <a:extLst>
              <a:ext uri="{FF2B5EF4-FFF2-40B4-BE49-F238E27FC236}">
                <a16:creationId xmlns:a16="http://schemas.microsoft.com/office/drawing/2014/main" id="{B641C2B5-2F35-2199-0A5E-B9BCF97CC4AA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0A9044-C6F3-99C2-9AC5-BA76798B34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7789070" y="1935922"/>
            <a:ext cx="4594270" cy="34457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BC77C6-18B8-3B81-C94B-9513E38C3C16}"/>
              </a:ext>
            </a:extLst>
          </p:cNvPr>
          <p:cNvSpPr/>
          <p:nvPr/>
        </p:nvSpPr>
        <p:spPr>
          <a:xfrm>
            <a:off x="7789069" y="5381625"/>
            <a:ext cx="459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 young refugee receiving support from Caritas Goma in North Kivu. Photo: </a:t>
            </a:r>
            <a:r>
              <a:rPr lang="en-AU" sz="1200" dirty="0" err="1">
                <a:solidFill>
                  <a:schemeClr val="tx2"/>
                </a:solidFill>
              </a:rPr>
              <a:t>Bitita</a:t>
            </a:r>
            <a:r>
              <a:rPr lang="en-AU" sz="1200" dirty="0">
                <a:solidFill>
                  <a:schemeClr val="tx2"/>
                </a:solidFill>
              </a:rPr>
              <a:t> Dany/Caritas Goma</a:t>
            </a:r>
          </a:p>
        </p:txBody>
      </p:sp>
    </p:spTree>
    <p:extLst>
      <p:ext uri="{BB962C8B-B14F-4D97-AF65-F5344CB8AC3E}">
        <p14:creationId xmlns:p14="http://schemas.microsoft.com/office/powerpoint/2010/main" val="1547961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B9AE-5D4E-214A-ABBF-F5D1F9C15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6" y="2486025"/>
            <a:ext cx="5452506" cy="7705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7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3A0273-741B-4663-ADA6-C4C907B9FD92}"/>
              </a:ext>
            </a:extLst>
          </p:cNvPr>
          <p:cNvSpPr/>
          <p:nvPr/>
        </p:nvSpPr>
        <p:spPr>
          <a:xfrm>
            <a:off x="528625" y="2104018"/>
            <a:ext cx="5341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Someone who is forced to leave their country from fear of persecution. 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This persecution may occur because of their race, religion, nationality, the social group they belong to or the political opinions they hold.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A273D14-8DEB-D24B-9EC0-C0504FDB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solidFill>
                  <a:srgbClr val="0B234B"/>
                </a:solidFill>
              </a:rPr>
              <a:t>Answer  correct!</a:t>
            </a:r>
          </a:p>
        </p:txBody>
      </p:sp>
      <p:sp>
        <p:nvSpPr>
          <p:cNvPr id="17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A4A0F8-38DC-46F9-8B50-66CFE161C8BE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35DA3-E753-4BF2-A530-F4987DA0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319" y="2181225"/>
            <a:ext cx="5186704" cy="32004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402EAA3-20A0-469B-94E4-CEA017D94C7F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28669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 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081826" y="2372733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01813" y="1295236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How many refugees are in the world?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2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843195" y="2825269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7.8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843195" y="3935883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43.7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081826" y="3450230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843195" y="5013380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16.7 million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1768D-F27C-4A98-9281-A89BE6764F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38737" cy="320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04DA8-5634-4100-AD75-460D8CAD333A}"/>
              </a:ext>
            </a:extLst>
          </p:cNvPr>
          <p:cNvSpPr/>
          <p:nvPr/>
        </p:nvSpPr>
        <p:spPr>
          <a:xfrm>
            <a:off x="7636669" y="5381625"/>
            <a:ext cx="513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The largest refugee camp, </a:t>
            </a:r>
            <a:r>
              <a:rPr lang="en-AU" sz="1200" dirty="0" err="1">
                <a:solidFill>
                  <a:schemeClr val="tx2"/>
                </a:solidFill>
              </a:rPr>
              <a:t>Halawa</a:t>
            </a:r>
            <a:r>
              <a:rPr lang="en-AU" sz="1200" dirty="0">
                <a:solidFill>
                  <a:schemeClr val="tx2"/>
                </a:solidFill>
              </a:rPr>
              <a:t> Camp, set up on the outskirts of Gaza. Photo: CRS</a:t>
            </a:r>
          </a:p>
        </p:txBody>
      </p:sp>
    </p:spTree>
    <p:extLst>
      <p:ext uri="{BB962C8B-B14F-4D97-AF65-F5344CB8AC3E}">
        <p14:creationId xmlns:p14="http://schemas.microsoft.com/office/powerpoint/2010/main" val="2026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0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81225"/>
            <a:ext cx="5636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43.7 million. However, there is an additional 68.3 million internally displaced persons and 6.9 million asylum seekers.</a:t>
            </a:r>
            <a:endParaRPr lang="en-AU" sz="28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D1422B-26B5-4A66-9AFE-5B096445309D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73381-2052-87A6-B9E7-1354D54D2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38737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D8062-2415-83CE-FCB8-16D1D94E0B07}"/>
              </a:ext>
            </a:extLst>
          </p:cNvPr>
          <p:cNvSpPr/>
          <p:nvPr/>
        </p:nvSpPr>
        <p:spPr>
          <a:xfrm>
            <a:off x="7636669" y="5381625"/>
            <a:ext cx="513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The largest refugee camp, </a:t>
            </a:r>
            <a:r>
              <a:rPr lang="en-AU" sz="1200" dirty="0" err="1">
                <a:solidFill>
                  <a:schemeClr val="tx2"/>
                </a:solidFill>
              </a:rPr>
              <a:t>Halawa</a:t>
            </a:r>
            <a:r>
              <a:rPr lang="en-AU" sz="1200" dirty="0">
                <a:solidFill>
                  <a:schemeClr val="tx2"/>
                </a:solidFill>
              </a:rPr>
              <a:t> Camp, set up on the outskirts of Gaza. Photo: CRS</a:t>
            </a:r>
          </a:p>
        </p:txBody>
      </p:sp>
    </p:spTree>
    <p:extLst>
      <p:ext uri="{BB962C8B-B14F-4D97-AF65-F5344CB8AC3E}">
        <p14:creationId xmlns:p14="http://schemas.microsoft.com/office/powerpoint/2010/main" val="702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997371" y="1342330"/>
            <a:ext cx="899366" cy="565522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062272" y="306465"/>
            <a:ext cx="792000" cy="563279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hosts the most refugees?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3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778669" y="3846775"/>
            <a:ext cx="549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sz="3600" b="1" dirty="0" err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Türkiye</a:t>
            </a:r>
            <a:endParaRPr lang="en-AU" sz="3600" b="1" dirty="0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755968" y="2632282"/>
            <a:ext cx="1404606" cy="565522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78669" y="4830426"/>
            <a:ext cx="549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US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Islamic Republic of Iran</a:t>
            </a:r>
            <a:endParaRPr lang="en-AU" sz="3600" b="1" dirty="0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54ED4F66-D409-4A83-8234-CA8D1C3CF5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69" y="2175641"/>
            <a:ext cx="4655335" cy="3491502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8A7E4E-A7F5-4597-8691-4902DEE26AD6}"/>
              </a:ext>
            </a:extLst>
          </p:cNvPr>
          <p:cNvSpPr txBox="1">
            <a:spLocks/>
          </p:cNvSpPr>
          <p:nvPr/>
        </p:nvSpPr>
        <p:spPr>
          <a:xfrm>
            <a:off x="7712869" y="5667143"/>
            <a:ext cx="4655335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Emergency shelter for Ukrainians who have fled the conflict in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Dohobrych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, on the Ukrainian-Polish border. Photo Caritas Ukraine</a:t>
            </a:r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28560056-FA41-43F9-81E9-08679EC85FFC}"/>
              </a:ext>
            </a:extLst>
          </p:cNvPr>
          <p:cNvSpPr/>
          <p:nvPr/>
        </p:nvSpPr>
        <p:spPr>
          <a:xfrm>
            <a:off x="778669" y="279430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Colombia</a:t>
            </a:r>
          </a:p>
        </p:txBody>
      </p:sp>
    </p:spTree>
    <p:extLst>
      <p:ext uri="{BB962C8B-B14F-4D97-AF65-F5344CB8AC3E}">
        <p14:creationId xmlns:p14="http://schemas.microsoft.com/office/powerpoint/2010/main" val="14715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ucation Only">
  <a:themeElements>
    <a:clrScheme name="Custom 49">
      <a:dk1>
        <a:srgbClr val="762000"/>
      </a:dk1>
      <a:lt1>
        <a:srgbClr val="FFFFFF"/>
      </a:lt1>
      <a:dk2>
        <a:srgbClr val="414042"/>
      </a:dk2>
      <a:lt2>
        <a:srgbClr val="FFFFFF"/>
      </a:lt2>
      <a:accent1>
        <a:srgbClr val="762000"/>
      </a:accent1>
      <a:accent2>
        <a:srgbClr val="E5DBCB"/>
      </a:accent2>
      <a:accent3>
        <a:srgbClr val="63B1A4"/>
      </a:accent3>
      <a:accent4>
        <a:srgbClr val="004851"/>
      </a:accent4>
      <a:accent5>
        <a:srgbClr val="63B1A4"/>
      </a:accent5>
      <a:accent6>
        <a:srgbClr val="C3DDD7"/>
      </a:accent6>
      <a:hlink>
        <a:srgbClr val="3296EE"/>
      </a:hlink>
      <a:folHlink>
        <a:srgbClr val="3296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Only" id="{13881B48-2DDF-184A-938B-59605512E7AC}" vid="{318FE15C-E0E6-E844-B559-BA56141B1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lcf76f155ced4ddcb4097134ff3c332f xmlns="a7938f78-b017-4dc0-8c82-d5b44b2641c5">
      <Terms xmlns="http://schemas.microsoft.com/office/infopath/2007/PartnerControls"/>
    </lcf76f155ced4ddcb4097134ff3c332f>
    <MediaLengthInSeconds xmlns="a7938f78-b017-4dc0-8c82-d5b44b2641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9" ma:contentTypeDescription="Create a new document." ma:contentTypeScope="" ma:versionID="a6a591684b976a20af7de169db79aac4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8fa807cb6cad3986b298ba522118979f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BA37C6-62E4-4D0F-8FE2-0253EBEF683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a7938f78-b017-4dc0-8c82-d5b44b2641c5"/>
    <ds:schemaRef ds:uri="http://schemas.openxmlformats.org/package/2006/metadata/core-properties"/>
    <ds:schemaRef ds:uri="a74f41e8-2c9a-4a9a-8a86-1b2eca9cb15f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865A13-48C5-4D15-AECA-251595751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B2A76-F04A-43DE-8C51-E86C86E50D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Only</Template>
  <TotalTime>3500</TotalTime>
  <Words>1979</Words>
  <Application>Microsoft Office PowerPoint</Application>
  <PresentationFormat>Custom</PresentationFormat>
  <Paragraphs>186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Roboto</vt:lpstr>
      <vt:lpstr>Roboto Light</vt:lpstr>
      <vt:lpstr>Education Only</vt:lpstr>
      <vt:lpstr>Refugee quiz</vt:lpstr>
      <vt:lpstr>instructions</vt:lpstr>
      <vt:lpstr>PowerPoint Presentation</vt:lpstr>
      <vt:lpstr>Answer incorrect</vt:lpstr>
      <vt:lpstr>Answer  correct!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Quiz</dc:title>
  <dc:creator>Nicole Dobrohotoff;Sarah.Latif@caritas.org.au</dc:creator>
  <cp:lastModifiedBy>Sally Murphy</cp:lastModifiedBy>
  <cp:revision>176</cp:revision>
  <dcterms:created xsi:type="dcterms:W3CDTF">2020-09-07T01:18:04Z</dcterms:created>
  <dcterms:modified xsi:type="dcterms:W3CDTF">2025-05-29T06:31:03Z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2020-09-07T00:00:00Z</vt:filetime>
  </property>
  <property fmtid="{D5CDD505-2E9C-101B-9397-08002B2CF9AE}" pid="5" name="ContentTypeId">
    <vt:lpwstr>0x01010009DB4FC32371B3489519A984A7B27919</vt:lpwstr>
  </property>
  <property fmtid="{D5CDD505-2E9C-101B-9397-08002B2CF9AE}" pid="6" name="_dlc_DocIdItemGuid">
    <vt:lpwstr>bef1acbe-96af-424f-a313-e2f2921bdaa8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Topic">
    <vt:lpwstr/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xd_Signature">
    <vt:bool>false</vt:bool>
  </property>
  <property fmtid="{D5CDD505-2E9C-101B-9397-08002B2CF9AE}" pid="16" name="Audience">
    <vt:lpwstr>;#Lower Primary (F-2);#</vt:lpwstr>
  </property>
  <property fmtid="{D5CDD505-2E9C-101B-9397-08002B2CF9AE}" pid="17" name="Res Type">
    <vt:lpwstr>;#Assembly;#</vt:lpwstr>
  </property>
  <property fmtid="{D5CDD505-2E9C-101B-9397-08002B2CF9AE}" pid="18" name="Resource Topic">
    <vt:lpwstr>;#About Caritas;#</vt:lpwstr>
  </property>
  <property fmtid="{D5CDD505-2E9C-101B-9397-08002B2CF9AE}" pid="19" name="Curriculum">
    <vt:lpwstr>;#Civics and Citizenship;#</vt:lpwstr>
  </property>
</Properties>
</file>