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69" r:id="rId4"/>
    <p:sldMasterId id="2147483804" r:id="rId5"/>
  </p:sldMasterIdLst>
  <p:notesMasterIdLst>
    <p:notesMasterId r:id="rId8"/>
  </p:notesMasterIdLst>
  <p:sldIdLst>
    <p:sldId id="262" r:id="rId6"/>
    <p:sldId id="260" r:id="rId7"/>
  </p:sldIdLst>
  <p:sldSz cx="12192000" cy="6858000"/>
  <p:notesSz cx="13004800" cy="9753600"/>
  <p:defaultTextStyle>
    <a:defPPr>
      <a:defRPr lang="en-US"/>
    </a:defPPr>
    <a:lvl1pPr marL="0" algn="l" defTabSz="673503" rtl="0" eaLnBrk="1" latinLnBrk="0" hangingPunct="1">
      <a:defRPr sz="1326" kern="1200">
        <a:solidFill>
          <a:schemeClr val="tx1"/>
        </a:solidFill>
        <a:latin typeface="+mn-lt"/>
        <a:ea typeface="+mn-ea"/>
        <a:cs typeface="+mn-cs"/>
      </a:defRPr>
    </a:lvl1pPr>
    <a:lvl2pPr marL="336752" algn="l" defTabSz="673503" rtl="0" eaLnBrk="1" latinLnBrk="0" hangingPunct="1">
      <a:defRPr sz="1326" kern="1200">
        <a:solidFill>
          <a:schemeClr val="tx1"/>
        </a:solidFill>
        <a:latin typeface="+mn-lt"/>
        <a:ea typeface="+mn-ea"/>
        <a:cs typeface="+mn-cs"/>
      </a:defRPr>
    </a:lvl2pPr>
    <a:lvl3pPr marL="673503" algn="l" defTabSz="673503" rtl="0" eaLnBrk="1" latinLnBrk="0" hangingPunct="1">
      <a:defRPr sz="1326" kern="1200">
        <a:solidFill>
          <a:schemeClr val="tx1"/>
        </a:solidFill>
        <a:latin typeface="+mn-lt"/>
        <a:ea typeface="+mn-ea"/>
        <a:cs typeface="+mn-cs"/>
      </a:defRPr>
    </a:lvl3pPr>
    <a:lvl4pPr marL="1010255" algn="l" defTabSz="673503" rtl="0" eaLnBrk="1" latinLnBrk="0" hangingPunct="1">
      <a:defRPr sz="1326" kern="1200">
        <a:solidFill>
          <a:schemeClr val="tx1"/>
        </a:solidFill>
        <a:latin typeface="+mn-lt"/>
        <a:ea typeface="+mn-ea"/>
        <a:cs typeface="+mn-cs"/>
      </a:defRPr>
    </a:lvl4pPr>
    <a:lvl5pPr marL="1347006" algn="l" defTabSz="673503" rtl="0" eaLnBrk="1" latinLnBrk="0" hangingPunct="1">
      <a:defRPr sz="1326" kern="1200">
        <a:solidFill>
          <a:schemeClr val="tx1"/>
        </a:solidFill>
        <a:latin typeface="+mn-lt"/>
        <a:ea typeface="+mn-ea"/>
        <a:cs typeface="+mn-cs"/>
      </a:defRPr>
    </a:lvl5pPr>
    <a:lvl6pPr marL="1683758" algn="l" defTabSz="673503" rtl="0" eaLnBrk="1" latinLnBrk="0" hangingPunct="1">
      <a:defRPr sz="1326" kern="1200">
        <a:solidFill>
          <a:schemeClr val="tx1"/>
        </a:solidFill>
        <a:latin typeface="+mn-lt"/>
        <a:ea typeface="+mn-ea"/>
        <a:cs typeface="+mn-cs"/>
      </a:defRPr>
    </a:lvl6pPr>
    <a:lvl7pPr marL="2020509" algn="l" defTabSz="673503" rtl="0" eaLnBrk="1" latinLnBrk="0" hangingPunct="1">
      <a:defRPr sz="1326" kern="1200">
        <a:solidFill>
          <a:schemeClr val="tx1"/>
        </a:solidFill>
        <a:latin typeface="+mn-lt"/>
        <a:ea typeface="+mn-ea"/>
        <a:cs typeface="+mn-cs"/>
      </a:defRPr>
    </a:lvl7pPr>
    <a:lvl8pPr marL="2357261" algn="l" defTabSz="673503" rtl="0" eaLnBrk="1" latinLnBrk="0" hangingPunct="1">
      <a:defRPr sz="1326" kern="1200">
        <a:solidFill>
          <a:schemeClr val="tx1"/>
        </a:solidFill>
        <a:latin typeface="+mn-lt"/>
        <a:ea typeface="+mn-ea"/>
        <a:cs typeface="+mn-cs"/>
      </a:defRPr>
    </a:lvl8pPr>
    <a:lvl9pPr marL="2694011" algn="l" defTabSz="673503" rtl="0" eaLnBrk="1" latinLnBrk="0" hangingPunct="1">
      <a:defRPr sz="132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25" userDrawn="1">
          <p15:clr>
            <a:srgbClr val="A4A3A4"/>
          </p15:clr>
        </p15:guide>
        <p15:guide id="2" pos="202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04C5D0-6B92-D3F0-FBBC-961B512960A2}" name="Dr Rebekah Pryor" initials="DP" userId="S::rebekah.pryor@caritas.org.au::8d859597-0c52-4ddc-b3e3-bd9b1ef69f3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r Rebekah Pryor" initials="DRP" lastIdx="50" clrIdx="0">
    <p:extLst>
      <p:ext uri="{19B8F6BF-5375-455C-9EA6-DF929625EA0E}">
        <p15:presenceInfo xmlns:p15="http://schemas.microsoft.com/office/powerpoint/2012/main" userId="S-1-5-21-568877940-3399399001-4121681156-7401" providerId="AD"/>
      </p:ext>
    </p:extLst>
  </p:cmAuthor>
  <p:cmAuthor id="2" name="Nicole Dobrohotoff" initials="ND" lastIdx="15" clrIdx="1">
    <p:extLst>
      <p:ext uri="{19B8F6BF-5375-455C-9EA6-DF929625EA0E}">
        <p15:presenceInfo xmlns:p15="http://schemas.microsoft.com/office/powerpoint/2012/main" userId="S::nicoled@caritas.org.au::2dc4cf58-dc7e-422a-950b-38460c74cb76" providerId="AD"/>
      </p:ext>
    </p:extLst>
  </p:cmAuthor>
  <p:cmAuthor id="3" name="Dr Rebekah Pryor" initials="DP" lastIdx="7" clrIdx="2">
    <p:extLst>
      <p:ext uri="{19B8F6BF-5375-455C-9EA6-DF929625EA0E}">
        <p15:presenceInfo xmlns:p15="http://schemas.microsoft.com/office/powerpoint/2012/main" userId="S::rebekah.pryor@caritas.org.au::8d859597-0c52-4ddc-b3e3-bd9b1ef69f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51"/>
    <a:srgbClr val="4D7F85"/>
    <a:srgbClr val="762000"/>
    <a:srgbClr val="B3C8CB"/>
    <a:srgbClr val="E6EDEE"/>
    <a:srgbClr val="CCDADC"/>
    <a:srgbClr val="E5DBCB"/>
    <a:srgbClr val="7D9292"/>
    <a:srgbClr val="63B1A4"/>
    <a:srgbClr val="A3D1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A4F66F-52EE-45FF-93FA-FB5D2A6CB661}" v="1633" dt="2025-04-04T04:09:20.537"/>
    <p1510:client id="{CD8FA7E9-83DE-4DB5-8C24-974DA932CB25}" v="22" dt="2025-04-05T01:59:01.98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758" y="91"/>
      </p:cViewPr>
      <p:guideLst>
        <p:guide orient="horz" pos="2025"/>
        <p:guide pos="202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e Dobrohotoff" userId="2dc4cf58-dc7e-422a-950b-38460c74cb76" providerId="ADAL" clId="{CD8FA7E9-83DE-4DB5-8C24-974DA932CB25}"/>
    <pc:docChg chg="undo custSel addSld delSld modSld sldOrd modMainMaster modNotesMaster">
      <pc:chgData name="Nicole Dobrohotoff" userId="2dc4cf58-dc7e-422a-950b-38460c74cb76" providerId="ADAL" clId="{CD8FA7E9-83DE-4DB5-8C24-974DA932CB25}" dt="2025-04-05T01:59:52.906" v="1826" actId="255"/>
      <pc:docMkLst>
        <pc:docMk/>
      </pc:docMkLst>
      <pc:sldChg chg="delSp del mod">
        <pc:chgData name="Nicole Dobrohotoff" userId="2dc4cf58-dc7e-422a-950b-38460c74cb76" providerId="ADAL" clId="{CD8FA7E9-83DE-4DB5-8C24-974DA932CB25}" dt="2025-04-05T00:20:44.437" v="768" actId="47"/>
        <pc:sldMkLst>
          <pc:docMk/>
          <pc:sldMk cId="1674388522" sldId="259"/>
        </pc:sldMkLst>
        <pc:spChg chg="del">
          <ac:chgData name="Nicole Dobrohotoff" userId="2dc4cf58-dc7e-422a-950b-38460c74cb76" providerId="ADAL" clId="{CD8FA7E9-83DE-4DB5-8C24-974DA932CB25}" dt="2025-04-04T23:57:17.732" v="20" actId="21"/>
          <ac:spMkLst>
            <pc:docMk/>
            <pc:sldMk cId="1674388522" sldId="259"/>
            <ac:spMk id="5" creationId="{D5165CFF-27A8-E978-97D6-7895615ED0E7}"/>
          </ac:spMkLst>
        </pc:spChg>
      </pc:sldChg>
      <pc:sldChg chg="addSp delSp modSp mod ord">
        <pc:chgData name="Nicole Dobrohotoff" userId="2dc4cf58-dc7e-422a-950b-38460c74cb76" providerId="ADAL" clId="{CD8FA7E9-83DE-4DB5-8C24-974DA932CB25}" dt="2025-04-05T01:59:52.906" v="1826" actId="255"/>
        <pc:sldMkLst>
          <pc:docMk/>
          <pc:sldMk cId="2616069209" sldId="260"/>
        </pc:sldMkLst>
        <pc:spChg chg="mod">
          <ac:chgData name="Nicole Dobrohotoff" userId="2dc4cf58-dc7e-422a-950b-38460c74cb76" providerId="ADAL" clId="{CD8FA7E9-83DE-4DB5-8C24-974DA932CB25}" dt="2025-04-05T01:59:06.282" v="1819" actId="14100"/>
          <ac:spMkLst>
            <pc:docMk/>
            <pc:sldMk cId="2616069209" sldId="260"/>
            <ac:spMk id="2" creationId="{74702013-915F-5B80-8FE0-3C87DA57A366}"/>
          </ac:spMkLst>
        </pc:spChg>
        <pc:spChg chg="add mod">
          <ac:chgData name="Nicole Dobrohotoff" userId="2dc4cf58-dc7e-422a-950b-38460c74cb76" providerId="ADAL" clId="{CD8FA7E9-83DE-4DB5-8C24-974DA932CB25}" dt="2025-04-05T01:59:01.988" v="1818"/>
          <ac:spMkLst>
            <pc:docMk/>
            <pc:sldMk cId="2616069209" sldId="260"/>
            <ac:spMk id="3" creationId="{38649D85-0F23-79B7-D886-6D06FE42EB10}"/>
          </ac:spMkLst>
        </pc:spChg>
        <pc:spChg chg="del mod">
          <ac:chgData name="Nicole Dobrohotoff" userId="2dc4cf58-dc7e-422a-950b-38460c74cb76" providerId="ADAL" clId="{CD8FA7E9-83DE-4DB5-8C24-974DA932CB25}" dt="2025-04-05T00:23:21.976" v="851" actId="478"/>
          <ac:spMkLst>
            <pc:docMk/>
            <pc:sldMk cId="2616069209" sldId="260"/>
            <ac:spMk id="3" creationId="{7E55C918-E060-E4F2-80F4-103A3BF7D2E1}"/>
          </ac:spMkLst>
        </pc:spChg>
        <pc:spChg chg="mod">
          <ac:chgData name="Nicole Dobrohotoff" userId="2dc4cf58-dc7e-422a-950b-38460c74cb76" providerId="ADAL" clId="{CD8FA7E9-83DE-4DB5-8C24-974DA932CB25}" dt="2025-04-05T01:59:52.906" v="1826" actId="255"/>
          <ac:spMkLst>
            <pc:docMk/>
            <pc:sldMk cId="2616069209" sldId="260"/>
            <ac:spMk id="4" creationId="{305AB14E-9C7F-25B5-AC2A-930BC0FF562D}"/>
          </ac:spMkLst>
        </pc:spChg>
        <pc:spChg chg="add del mod">
          <ac:chgData name="Nicole Dobrohotoff" userId="2dc4cf58-dc7e-422a-950b-38460c74cb76" providerId="ADAL" clId="{CD8FA7E9-83DE-4DB5-8C24-974DA932CB25}" dt="2025-04-05T00:23:25.806" v="853" actId="478"/>
          <ac:spMkLst>
            <pc:docMk/>
            <pc:sldMk cId="2616069209" sldId="260"/>
            <ac:spMk id="6" creationId="{1B5925A0-E787-66CD-1B67-75F743693F46}"/>
          </ac:spMkLst>
        </pc:spChg>
        <pc:spChg chg="add del mod">
          <ac:chgData name="Nicole Dobrohotoff" userId="2dc4cf58-dc7e-422a-950b-38460c74cb76" providerId="ADAL" clId="{CD8FA7E9-83DE-4DB5-8C24-974DA932CB25}" dt="2025-04-05T01:59:01.450" v="1817" actId="478"/>
          <ac:spMkLst>
            <pc:docMk/>
            <pc:sldMk cId="2616069209" sldId="260"/>
            <ac:spMk id="7" creationId="{569853F3-ACC7-1235-E6BD-02386CDF8B64}"/>
          </ac:spMkLst>
        </pc:spChg>
        <pc:spChg chg="add del mod">
          <ac:chgData name="Nicole Dobrohotoff" userId="2dc4cf58-dc7e-422a-950b-38460c74cb76" providerId="ADAL" clId="{CD8FA7E9-83DE-4DB5-8C24-974DA932CB25}" dt="2025-04-05T00:23:36.783" v="855" actId="478"/>
          <ac:spMkLst>
            <pc:docMk/>
            <pc:sldMk cId="2616069209" sldId="260"/>
            <ac:spMk id="10" creationId="{6432DE6E-BAB2-BBB3-B38C-77437B901235}"/>
          </ac:spMkLst>
        </pc:spChg>
        <pc:spChg chg="add del mod">
          <ac:chgData name="Nicole Dobrohotoff" userId="2dc4cf58-dc7e-422a-950b-38460c74cb76" providerId="ADAL" clId="{CD8FA7E9-83DE-4DB5-8C24-974DA932CB25}" dt="2025-04-05T00:29:04.444" v="1481" actId="478"/>
          <ac:spMkLst>
            <pc:docMk/>
            <pc:sldMk cId="2616069209" sldId="260"/>
            <ac:spMk id="12" creationId="{79ED255C-EE94-F1C8-DCDB-87D769D775DC}"/>
          </ac:spMkLst>
        </pc:spChg>
        <pc:graphicFrameChg chg="mod modGraphic">
          <ac:chgData name="Nicole Dobrohotoff" userId="2dc4cf58-dc7e-422a-950b-38460c74cb76" providerId="ADAL" clId="{CD8FA7E9-83DE-4DB5-8C24-974DA932CB25}" dt="2025-04-05T01:59:47.792" v="1825" actId="255"/>
          <ac:graphicFrameMkLst>
            <pc:docMk/>
            <pc:sldMk cId="2616069209" sldId="260"/>
            <ac:graphicFrameMk id="9" creationId="{5F1E8DAF-47B6-4CA6-C8FB-4610B413CA2F}"/>
          </ac:graphicFrameMkLst>
        </pc:graphicFrameChg>
      </pc:sldChg>
      <pc:sldChg chg="addSp delSp modSp add del mod">
        <pc:chgData name="Nicole Dobrohotoff" userId="2dc4cf58-dc7e-422a-950b-38460c74cb76" providerId="ADAL" clId="{CD8FA7E9-83DE-4DB5-8C24-974DA932CB25}" dt="2025-04-05T00:20:43.047" v="767" actId="47"/>
        <pc:sldMkLst>
          <pc:docMk/>
          <pc:sldMk cId="2066365159" sldId="261"/>
        </pc:sldMkLst>
        <pc:spChg chg="del">
          <ac:chgData name="Nicole Dobrohotoff" userId="2dc4cf58-dc7e-422a-950b-38460c74cb76" providerId="ADAL" clId="{CD8FA7E9-83DE-4DB5-8C24-974DA932CB25}" dt="2025-04-04T23:57:12.286" v="17" actId="478"/>
          <ac:spMkLst>
            <pc:docMk/>
            <pc:sldMk cId="2066365159" sldId="261"/>
            <ac:spMk id="4" creationId="{305AB14E-9C7F-25B5-AC2A-930BC0FF562D}"/>
          </ac:spMkLst>
        </pc:spChg>
        <pc:spChg chg="add mod">
          <ac:chgData name="Nicole Dobrohotoff" userId="2dc4cf58-dc7e-422a-950b-38460c74cb76" providerId="ADAL" clId="{CD8FA7E9-83DE-4DB5-8C24-974DA932CB25}" dt="2025-04-04T23:57:22.342" v="22" actId="1076"/>
          <ac:spMkLst>
            <pc:docMk/>
            <pc:sldMk cId="2066365159" sldId="261"/>
            <ac:spMk id="5" creationId="{D5165CFF-27A8-E978-97D6-7895615ED0E7}"/>
          </ac:spMkLst>
        </pc:spChg>
        <pc:spChg chg="del">
          <ac:chgData name="Nicole Dobrohotoff" userId="2dc4cf58-dc7e-422a-950b-38460c74cb76" providerId="ADAL" clId="{CD8FA7E9-83DE-4DB5-8C24-974DA932CB25}" dt="2025-04-04T23:57:14.748" v="19" actId="478"/>
          <ac:spMkLst>
            <pc:docMk/>
            <pc:sldMk cId="2066365159" sldId="261"/>
            <ac:spMk id="12" creationId="{79ED255C-EE94-F1C8-DCDB-87D769D775DC}"/>
          </ac:spMkLst>
        </pc:spChg>
        <pc:graphicFrameChg chg="del">
          <ac:chgData name="Nicole Dobrohotoff" userId="2dc4cf58-dc7e-422a-950b-38460c74cb76" providerId="ADAL" clId="{CD8FA7E9-83DE-4DB5-8C24-974DA932CB25}" dt="2025-04-04T23:57:13.320" v="18" actId="478"/>
          <ac:graphicFrameMkLst>
            <pc:docMk/>
            <pc:sldMk cId="2066365159" sldId="261"/>
            <ac:graphicFrameMk id="9" creationId="{5F1E8DAF-47B6-4CA6-C8FB-4610B413CA2F}"/>
          </ac:graphicFrameMkLst>
        </pc:graphicFrameChg>
      </pc:sldChg>
      <pc:sldChg chg="addSp delSp modSp add mod">
        <pc:chgData name="Nicole Dobrohotoff" userId="2dc4cf58-dc7e-422a-950b-38460c74cb76" providerId="ADAL" clId="{CD8FA7E9-83DE-4DB5-8C24-974DA932CB25}" dt="2025-04-05T01:58:56.560" v="1816" actId="14100"/>
        <pc:sldMkLst>
          <pc:docMk/>
          <pc:sldMk cId="1961102085" sldId="262"/>
        </pc:sldMkLst>
        <pc:spChg chg="del">
          <ac:chgData name="Nicole Dobrohotoff" userId="2dc4cf58-dc7e-422a-950b-38460c74cb76" providerId="ADAL" clId="{CD8FA7E9-83DE-4DB5-8C24-974DA932CB25}" dt="2025-04-05T00:42:36.290" v="1791" actId="478"/>
          <ac:spMkLst>
            <pc:docMk/>
            <pc:sldMk cId="1961102085" sldId="262"/>
            <ac:spMk id="2" creationId="{74702013-915F-5B80-8FE0-3C87DA57A366}"/>
          </ac:spMkLst>
        </pc:spChg>
        <pc:spChg chg="del mod">
          <ac:chgData name="Nicole Dobrohotoff" userId="2dc4cf58-dc7e-422a-950b-38460c74cb76" providerId="ADAL" clId="{CD8FA7E9-83DE-4DB5-8C24-974DA932CB25}" dt="2025-04-05T00:42:42.159" v="1793" actId="478"/>
          <ac:spMkLst>
            <pc:docMk/>
            <pc:sldMk cId="1961102085" sldId="262"/>
            <ac:spMk id="3" creationId="{7E55C918-E060-E4F2-80F4-103A3BF7D2E1}"/>
          </ac:spMkLst>
        </pc:spChg>
        <pc:spChg chg="add mod">
          <ac:chgData name="Nicole Dobrohotoff" userId="2dc4cf58-dc7e-422a-950b-38460c74cb76" providerId="ADAL" clId="{CD8FA7E9-83DE-4DB5-8C24-974DA932CB25}" dt="2025-04-05T01:56:49.970" v="1803" actId="14100"/>
          <ac:spMkLst>
            <pc:docMk/>
            <pc:sldMk cId="1961102085" sldId="262"/>
            <ac:spMk id="4" creationId="{E81A47DF-4D1C-42EC-7B1E-A0605BDC1C56}"/>
          </ac:spMkLst>
        </pc:spChg>
        <pc:spChg chg="mod">
          <ac:chgData name="Nicole Dobrohotoff" userId="2dc4cf58-dc7e-422a-950b-38460c74cb76" providerId="ADAL" clId="{CD8FA7E9-83DE-4DB5-8C24-974DA932CB25}" dt="2025-04-05T01:57:31.715" v="1807" actId="14100"/>
          <ac:spMkLst>
            <pc:docMk/>
            <pc:sldMk cId="1961102085" sldId="262"/>
            <ac:spMk id="5" creationId="{D5165CFF-27A8-E978-97D6-7895615ED0E7}"/>
          </ac:spMkLst>
        </pc:spChg>
        <pc:spChg chg="add mod">
          <ac:chgData name="Nicole Dobrohotoff" userId="2dc4cf58-dc7e-422a-950b-38460c74cb76" providerId="ADAL" clId="{CD8FA7E9-83DE-4DB5-8C24-974DA932CB25}" dt="2025-04-05T01:57:18.560" v="1806" actId="1076"/>
          <ac:spMkLst>
            <pc:docMk/>
            <pc:sldMk cId="1961102085" sldId="262"/>
            <ac:spMk id="6" creationId="{FA0D778E-325C-419C-20E2-B9B130C981C0}"/>
          </ac:spMkLst>
        </pc:spChg>
        <pc:spChg chg="add del mod">
          <ac:chgData name="Nicole Dobrohotoff" userId="2dc4cf58-dc7e-422a-950b-38460c74cb76" providerId="ADAL" clId="{CD8FA7E9-83DE-4DB5-8C24-974DA932CB25}" dt="2025-04-05T00:15:48.895" v="716" actId="478"/>
          <ac:spMkLst>
            <pc:docMk/>
            <pc:sldMk cId="1961102085" sldId="262"/>
            <ac:spMk id="7" creationId="{97CB2BE6-7E35-B3D3-3DD5-B90343024A92}"/>
          </ac:spMkLst>
        </pc:spChg>
        <pc:spChg chg="add mod">
          <ac:chgData name="Nicole Dobrohotoff" userId="2dc4cf58-dc7e-422a-950b-38460c74cb76" providerId="ADAL" clId="{CD8FA7E9-83DE-4DB5-8C24-974DA932CB25}" dt="2025-04-05T01:56:49.970" v="1803" actId="14100"/>
          <ac:spMkLst>
            <pc:docMk/>
            <pc:sldMk cId="1961102085" sldId="262"/>
            <ac:spMk id="9" creationId="{8E9AFAA0-8CBF-8FF5-24CF-0A619F13DF1F}"/>
          </ac:spMkLst>
        </pc:spChg>
        <pc:spChg chg="mod">
          <ac:chgData name="Nicole Dobrohotoff" userId="2dc4cf58-dc7e-422a-950b-38460c74cb76" providerId="ADAL" clId="{CD8FA7E9-83DE-4DB5-8C24-974DA932CB25}" dt="2025-04-05T01:58:56.560" v="1816" actId="14100"/>
          <ac:spMkLst>
            <pc:docMk/>
            <pc:sldMk cId="1961102085" sldId="262"/>
            <ac:spMk id="10" creationId="{6432DE6E-BAB2-BBB3-B38C-77437B901235}"/>
          </ac:spMkLst>
        </pc:spChg>
        <pc:spChg chg="add mod">
          <ac:chgData name="Nicole Dobrohotoff" userId="2dc4cf58-dc7e-422a-950b-38460c74cb76" providerId="ADAL" clId="{CD8FA7E9-83DE-4DB5-8C24-974DA932CB25}" dt="2025-04-05T01:58:27.513" v="1813" actId="1076"/>
          <ac:spMkLst>
            <pc:docMk/>
            <pc:sldMk cId="1961102085" sldId="262"/>
            <ac:spMk id="12" creationId="{88252112-C034-CF0E-A603-D17A169B40B1}"/>
          </ac:spMkLst>
        </pc:spChg>
        <pc:spChg chg="add mod">
          <ac:chgData name="Nicole Dobrohotoff" userId="2dc4cf58-dc7e-422a-950b-38460c74cb76" providerId="ADAL" clId="{CD8FA7E9-83DE-4DB5-8C24-974DA932CB25}" dt="2025-04-05T01:56:56.640" v="1804" actId="1076"/>
          <ac:spMkLst>
            <pc:docMk/>
            <pc:sldMk cId="1961102085" sldId="262"/>
            <ac:spMk id="13" creationId="{188B91A2-B613-62CF-AFB6-667134ABFCC5}"/>
          </ac:spMkLst>
        </pc:spChg>
        <pc:spChg chg="add mod">
          <ac:chgData name="Nicole Dobrohotoff" userId="2dc4cf58-dc7e-422a-950b-38460c74cb76" providerId="ADAL" clId="{CD8FA7E9-83DE-4DB5-8C24-974DA932CB25}" dt="2025-04-05T01:57:14.961" v="1805" actId="1076"/>
          <ac:spMkLst>
            <pc:docMk/>
            <pc:sldMk cId="1961102085" sldId="262"/>
            <ac:spMk id="14" creationId="{B45AD6CC-C0E0-3BF6-6932-0A4BB99F4854}"/>
          </ac:spMkLst>
        </pc:spChg>
        <pc:spChg chg="add mod">
          <ac:chgData name="Nicole Dobrohotoff" userId="2dc4cf58-dc7e-422a-950b-38460c74cb76" providerId="ADAL" clId="{CD8FA7E9-83DE-4DB5-8C24-974DA932CB25}" dt="2025-04-05T01:58:01.433" v="1810" actId="14100"/>
          <ac:spMkLst>
            <pc:docMk/>
            <pc:sldMk cId="1961102085" sldId="262"/>
            <ac:spMk id="15" creationId="{A7E1DED4-932E-8BBC-4430-5C02646A080D}"/>
          </ac:spMkLst>
        </pc:spChg>
        <pc:spChg chg="add mod">
          <ac:chgData name="Nicole Dobrohotoff" userId="2dc4cf58-dc7e-422a-950b-38460c74cb76" providerId="ADAL" clId="{CD8FA7E9-83DE-4DB5-8C24-974DA932CB25}" dt="2025-04-05T01:58:24.257" v="1812" actId="14100"/>
          <ac:spMkLst>
            <pc:docMk/>
            <pc:sldMk cId="1961102085" sldId="262"/>
            <ac:spMk id="16" creationId="{79A46052-B992-6E88-2016-D3D6777466C7}"/>
          </ac:spMkLst>
        </pc:spChg>
        <pc:spChg chg="add del mod">
          <ac:chgData name="Nicole Dobrohotoff" userId="2dc4cf58-dc7e-422a-950b-38460c74cb76" providerId="ADAL" clId="{CD8FA7E9-83DE-4DB5-8C24-974DA932CB25}" dt="2025-04-05T00:42:39.373" v="1792" actId="478"/>
          <ac:spMkLst>
            <pc:docMk/>
            <pc:sldMk cId="1961102085" sldId="262"/>
            <ac:spMk id="18" creationId="{89F7103B-04A2-E41F-3A69-110A68658532}"/>
          </ac:spMkLst>
        </pc:spChg>
        <pc:spChg chg="add del mod">
          <ac:chgData name="Nicole Dobrohotoff" userId="2dc4cf58-dc7e-422a-950b-38460c74cb76" providerId="ADAL" clId="{CD8FA7E9-83DE-4DB5-8C24-974DA932CB25}" dt="2025-04-05T00:42:45.676" v="1794" actId="478"/>
          <ac:spMkLst>
            <pc:docMk/>
            <pc:sldMk cId="1961102085" sldId="262"/>
            <ac:spMk id="20" creationId="{E86986C7-3BA6-4384-19C0-0F93C3DA5181}"/>
          </ac:spMkLst>
        </pc:spChg>
        <pc:spChg chg="add mod">
          <ac:chgData name="Nicole Dobrohotoff" userId="2dc4cf58-dc7e-422a-950b-38460c74cb76" providerId="ADAL" clId="{CD8FA7E9-83DE-4DB5-8C24-974DA932CB25}" dt="2025-04-05T01:56:16.632" v="1798" actId="14100"/>
          <ac:spMkLst>
            <pc:docMk/>
            <pc:sldMk cId="1961102085" sldId="262"/>
            <ac:spMk id="21" creationId="{3C3246FB-29F2-CDB9-D1A4-386E733BB7B6}"/>
          </ac:spMkLst>
        </pc:spChg>
      </pc:sldChg>
      <pc:sldMasterChg chg="modSp mod modSldLayout">
        <pc:chgData name="Nicole Dobrohotoff" userId="2dc4cf58-dc7e-422a-950b-38460c74cb76" providerId="ADAL" clId="{CD8FA7E9-83DE-4DB5-8C24-974DA932CB25}" dt="2025-04-05T01:58:41.924" v="1814" actId="18653"/>
        <pc:sldMasterMkLst>
          <pc:docMk/>
          <pc:sldMasterMk cId="1237067004" sldId="2147483769"/>
        </pc:sldMasterMkLst>
        <pc:picChg chg="mod">
          <ac:chgData name="Nicole Dobrohotoff" userId="2dc4cf58-dc7e-422a-950b-38460c74cb76" providerId="ADAL" clId="{CD8FA7E9-83DE-4DB5-8C24-974DA932CB25}" dt="2025-04-05T01:58:41.924" v="1814" actId="18653"/>
          <ac:picMkLst>
            <pc:docMk/>
            <pc:sldMasterMk cId="1237067004" sldId="2147483769"/>
            <ac:picMk id="8" creationId="{937A3256-F60C-4D3A-180C-29B554CE36B4}"/>
          </ac:picMkLst>
        </pc:picChg>
        <pc:sldLayoutChg chg="modSp">
          <pc:chgData name="Nicole Dobrohotoff" userId="2dc4cf58-dc7e-422a-950b-38460c74cb76" providerId="ADAL" clId="{CD8FA7E9-83DE-4DB5-8C24-974DA932CB25}" dt="2025-04-05T01:56:05.793" v="1796"/>
          <pc:sldLayoutMkLst>
            <pc:docMk/>
            <pc:sldMasterMk cId="1237067004" sldId="2147483769"/>
            <pc:sldLayoutMk cId="4162987361" sldId="2147483770"/>
          </pc:sldLayoutMkLst>
          <pc:spChg chg="mod">
            <ac:chgData name="Nicole Dobrohotoff" userId="2dc4cf58-dc7e-422a-950b-38460c74cb76" providerId="ADAL" clId="{CD8FA7E9-83DE-4DB5-8C24-974DA932CB25}" dt="2025-04-05T01:56:05.793" v="1796"/>
            <ac:spMkLst>
              <pc:docMk/>
              <pc:sldMasterMk cId="1237067004" sldId="2147483769"/>
              <pc:sldLayoutMk cId="4162987361" sldId="2147483770"/>
              <ac:spMk id="3" creationId="{D2D0C169-7D8E-CF68-3C28-FB8AF0B141D2}"/>
            </ac:spMkLst>
          </pc:spChg>
          <pc:spChg chg="mod">
            <ac:chgData name="Nicole Dobrohotoff" userId="2dc4cf58-dc7e-422a-950b-38460c74cb76" providerId="ADAL" clId="{CD8FA7E9-83DE-4DB5-8C24-974DA932CB25}" dt="2025-04-05T01:56:05.793" v="1796"/>
            <ac:spMkLst>
              <pc:docMk/>
              <pc:sldMasterMk cId="1237067004" sldId="2147483769"/>
              <pc:sldLayoutMk cId="4162987361" sldId="2147483770"/>
              <ac:spMk id="7" creationId="{875A3748-DBCF-05AF-FDB8-38E82338DDDB}"/>
            </ac:spMkLst>
          </pc:spChg>
          <pc:spChg chg="mod">
            <ac:chgData name="Nicole Dobrohotoff" userId="2dc4cf58-dc7e-422a-950b-38460c74cb76" providerId="ADAL" clId="{CD8FA7E9-83DE-4DB5-8C24-974DA932CB25}" dt="2025-04-05T01:56:05.793" v="1796"/>
            <ac:spMkLst>
              <pc:docMk/>
              <pc:sldMasterMk cId="1237067004" sldId="2147483769"/>
              <pc:sldLayoutMk cId="4162987361" sldId="2147483770"/>
              <ac:spMk id="9" creationId="{126AF371-74BC-FE25-F2FD-DEE11344D6A9}"/>
            </ac:spMkLst>
          </pc:spChg>
          <pc:picChg chg="mod">
            <ac:chgData name="Nicole Dobrohotoff" userId="2dc4cf58-dc7e-422a-950b-38460c74cb76" providerId="ADAL" clId="{CD8FA7E9-83DE-4DB5-8C24-974DA932CB25}" dt="2025-04-05T01:56:05.793" v="1796"/>
            <ac:picMkLst>
              <pc:docMk/>
              <pc:sldMasterMk cId="1237067004" sldId="2147483769"/>
              <pc:sldLayoutMk cId="4162987361" sldId="2147483770"/>
              <ac:picMk id="6" creationId="{19F48772-AF85-4052-A3F6-AF9827432466}"/>
            </ac:picMkLst>
          </pc:picChg>
          <pc:picChg chg="mod">
            <ac:chgData name="Nicole Dobrohotoff" userId="2dc4cf58-dc7e-422a-950b-38460c74cb76" providerId="ADAL" clId="{CD8FA7E9-83DE-4DB5-8C24-974DA932CB25}" dt="2025-04-05T01:56:05.793" v="1796"/>
            <ac:picMkLst>
              <pc:docMk/>
              <pc:sldMasterMk cId="1237067004" sldId="2147483769"/>
              <pc:sldLayoutMk cId="4162987361" sldId="2147483770"/>
              <ac:picMk id="12" creationId="{F653CCB1-BC01-D09E-48E4-64D58617976B}"/>
            </ac:picMkLst>
          </pc:picChg>
          <pc:picChg chg="mod">
            <ac:chgData name="Nicole Dobrohotoff" userId="2dc4cf58-dc7e-422a-950b-38460c74cb76" providerId="ADAL" clId="{CD8FA7E9-83DE-4DB5-8C24-974DA932CB25}" dt="2025-04-05T01:56:05.793" v="1796"/>
            <ac:picMkLst>
              <pc:docMk/>
              <pc:sldMasterMk cId="1237067004" sldId="2147483769"/>
              <pc:sldLayoutMk cId="4162987361" sldId="2147483770"/>
              <ac:picMk id="14" creationId="{C016AD6C-9A07-5E00-EEA7-1970FE72C14F}"/>
            </ac:picMkLst>
          </pc:picChg>
        </pc:sldLayoutChg>
        <pc:sldLayoutChg chg="delSp modSp mod">
          <pc:chgData name="Nicole Dobrohotoff" userId="2dc4cf58-dc7e-422a-950b-38460c74cb76" providerId="ADAL" clId="{CD8FA7E9-83DE-4DB5-8C24-974DA932CB25}" dt="2025-04-05T01:56:05.793" v="1796"/>
          <pc:sldLayoutMkLst>
            <pc:docMk/>
            <pc:sldMasterMk cId="1237067004" sldId="2147483769"/>
            <pc:sldLayoutMk cId="398666364" sldId="2147483771"/>
          </pc:sldLayoutMkLst>
          <pc:spChg chg="mod">
            <ac:chgData name="Nicole Dobrohotoff" userId="2dc4cf58-dc7e-422a-950b-38460c74cb76" providerId="ADAL" clId="{CD8FA7E9-83DE-4DB5-8C24-974DA932CB25}" dt="2025-04-05T01:56:05.793" v="1796"/>
            <ac:spMkLst>
              <pc:docMk/>
              <pc:sldMasterMk cId="1237067004" sldId="2147483769"/>
              <pc:sldLayoutMk cId="398666364" sldId="2147483771"/>
              <ac:spMk id="5" creationId="{2759081A-B6AB-644D-9661-6F05675BE8F7}"/>
            </ac:spMkLst>
          </pc:spChg>
          <pc:spChg chg="mod">
            <ac:chgData name="Nicole Dobrohotoff" userId="2dc4cf58-dc7e-422a-950b-38460c74cb76" providerId="ADAL" clId="{CD8FA7E9-83DE-4DB5-8C24-974DA932CB25}" dt="2025-04-05T01:56:05.793" v="1796"/>
            <ac:spMkLst>
              <pc:docMk/>
              <pc:sldMasterMk cId="1237067004" sldId="2147483769"/>
              <pc:sldLayoutMk cId="398666364" sldId="2147483771"/>
              <ac:spMk id="7" creationId="{A5D3FA25-B21C-8D4F-AFEF-F5BD65FF2933}"/>
            </ac:spMkLst>
          </pc:spChg>
          <pc:spChg chg="del mod">
            <ac:chgData name="Nicole Dobrohotoff" userId="2dc4cf58-dc7e-422a-950b-38460c74cb76" providerId="ADAL" clId="{CD8FA7E9-83DE-4DB5-8C24-974DA932CB25}" dt="2025-04-04T23:56:55.460" v="13" actId="21"/>
            <ac:spMkLst>
              <pc:docMk/>
              <pc:sldMasterMk cId="1237067004" sldId="2147483769"/>
              <pc:sldLayoutMk cId="398666364" sldId="2147483771"/>
              <ac:spMk id="10" creationId="{6432DE6E-BAB2-BBB3-B38C-77437B901235}"/>
            </ac:spMkLst>
          </pc:sp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2203686473" sldId="2147483775"/>
          </pc:sldLayoutMkLst>
          <pc:spChg chg="mod">
            <ac:chgData name="Nicole Dobrohotoff" userId="2dc4cf58-dc7e-422a-950b-38460c74cb76" providerId="ADAL" clId="{CD8FA7E9-83DE-4DB5-8C24-974DA932CB25}" dt="2025-04-05T01:56:05.793" v="1796"/>
            <ac:spMkLst>
              <pc:docMk/>
              <pc:sldMasterMk cId="1237067004" sldId="2147483769"/>
              <pc:sldLayoutMk cId="2203686473" sldId="2147483775"/>
              <ac:spMk id="2" creationId="{4A8E7B71-A09E-37B5-A9C1-FF729F8E13D1}"/>
            </ac:spMkLst>
          </pc:spChg>
          <pc:spChg chg="mod">
            <ac:chgData name="Nicole Dobrohotoff" userId="2dc4cf58-dc7e-422a-950b-38460c74cb76" providerId="ADAL" clId="{CD8FA7E9-83DE-4DB5-8C24-974DA932CB25}" dt="2025-04-05T01:56:05.793" v="1796"/>
            <ac:spMkLst>
              <pc:docMk/>
              <pc:sldMasterMk cId="1237067004" sldId="2147483769"/>
              <pc:sldLayoutMk cId="2203686473" sldId="2147483775"/>
              <ac:spMk id="6" creationId="{85CF1635-04C7-7448-8F27-D3361B9ACFAC}"/>
            </ac:spMkLst>
          </pc:spChg>
          <pc:spChg chg="mod">
            <ac:chgData name="Nicole Dobrohotoff" userId="2dc4cf58-dc7e-422a-950b-38460c74cb76" providerId="ADAL" clId="{CD8FA7E9-83DE-4DB5-8C24-974DA932CB25}" dt="2025-04-05T01:56:05.793" v="1796"/>
            <ac:spMkLst>
              <pc:docMk/>
              <pc:sldMasterMk cId="1237067004" sldId="2147483769"/>
              <pc:sldLayoutMk cId="2203686473" sldId="2147483775"/>
              <ac:spMk id="7" creationId="{09680DD4-0738-4CDA-8037-1EF18283AFF3}"/>
            </ac:spMkLst>
          </pc:spChg>
          <pc:cxnChg chg="mod">
            <ac:chgData name="Nicole Dobrohotoff" userId="2dc4cf58-dc7e-422a-950b-38460c74cb76" providerId="ADAL" clId="{CD8FA7E9-83DE-4DB5-8C24-974DA932CB25}" dt="2025-04-05T01:56:05.793" v="1796"/>
            <ac:cxnSpMkLst>
              <pc:docMk/>
              <pc:sldMasterMk cId="1237067004" sldId="2147483769"/>
              <pc:sldLayoutMk cId="2203686473" sldId="2147483775"/>
              <ac:cxnSpMk id="16" creationId="{404FBDC8-76DF-4D10-B121-071775CFBB1B}"/>
            </ac:cxnSpMkLst>
          </pc:cxnChg>
          <pc:cxnChg chg="mod">
            <ac:chgData name="Nicole Dobrohotoff" userId="2dc4cf58-dc7e-422a-950b-38460c74cb76" providerId="ADAL" clId="{CD8FA7E9-83DE-4DB5-8C24-974DA932CB25}" dt="2025-04-05T01:56:05.793" v="1796"/>
            <ac:cxnSpMkLst>
              <pc:docMk/>
              <pc:sldMasterMk cId="1237067004" sldId="2147483769"/>
              <pc:sldLayoutMk cId="2203686473" sldId="2147483775"/>
              <ac:cxnSpMk id="21" creationId="{44765FF7-C11E-4FA7-B7D2-AE8BC88EBE90}"/>
            </ac:cxnSpMkLst>
          </pc:cxn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2947198407" sldId="2147483782"/>
          </pc:sldLayoutMkLst>
          <pc:spChg chg="mod">
            <ac:chgData name="Nicole Dobrohotoff" userId="2dc4cf58-dc7e-422a-950b-38460c74cb76" providerId="ADAL" clId="{CD8FA7E9-83DE-4DB5-8C24-974DA932CB25}" dt="2025-04-05T01:56:05.793" v="1796"/>
            <ac:spMkLst>
              <pc:docMk/>
              <pc:sldMasterMk cId="1237067004" sldId="2147483769"/>
              <pc:sldLayoutMk cId="2947198407" sldId="2147483782"/>
              <ac:spMk id="3" creationId="{308665DB-DF27-4A4E-9599-B5B71F21634F}"/>
            </ac:spMkLst>
          </pc:spChg>
          <pc:spChg chg="mod">
            <ac:chgData name="Nicole Dobrohotoff" userId="2dc4cf58-dc7e-422a-950b-38460c74cb76" providerId="ADAL" clId="{CD8FA7E9-83DE-4DB5-8C24-974DA932CB25}" dt="2025-04-05T01:56:05.793" v="1796"/>
            <ac:spMkLst>
              <pc:docMk/>
              <pc:sldMasterMk cId="1237067004" sldId="2147483769"/>
              <pc:sldLayoutMk cId="2947198407" sldId="2147483782"/>
              <ac:spMk id="5" creationId="{DF54B9D8-F389-C145-D22B-CA47D6FE40DC}"/>
            </ac:spMkLst>
          </pc:spChg>
          <pc:spChg chg="mod">
            <ac:chgData name="Nicole Dobrohotoff" userId="2dc4cf58-dc7e-422a-950b-38460c74cb76" providerId="ADAL" clId="{CD8FA7E9-83DE-4DB5-8C24-974DA932CB25}" dt="2025-04-05T01:56:05.793" v="1796"/>
            <ac:spMkLst>
              <pc:docMk/>
              <pc:sldMasterMk cId="1237067004" sldId="2147483769"/>
              <pc:sldLayoutMk cId="2947198407" sldId="2147483782"/>
              <ac:spMk id="7" creationId="{09680DD4-0738-4CDA-8037-1EF18283AFF3}"/>
            </ac:spMkLst>
          </pc:spChg>
          <pc:spChg chg="mod">
            <ac:chgData name="Nicole Dobrohotoff" userId="2dc4cf58-dc7e-422a-950b-38460c74cb76" providerId="ADAL" clId="{CD8FA7E9-83DE-4DB5-8C24-974DA932CB25}" dt="2025-04-05T01:56:05.793" v="1796"/>
            <ac:spMkLst>
              <pc:docMk/>
              <pc:sldMasterMk cId="1237067004" sldId="2147483769"/>
              <pc:sldLayoutMk cId="2947198407" sldId="2147483782"/>
              <ac:spMk id="10" creationId="{6F5FB26E-1E5E-4062-AFC1-9191097ED3C1}"/>
            </ac:spMkLst>
          </pc:sp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4176280367" sldId="2147483783"/>
          </pc:sldLayoutMkLst>
          <pc:spChg chg="mod">
            <ac:chgData name="Nicole Dobrohotoff" userId="2dc4cf58-dc7e-422a-950b-38460c74cb76" providerId="ADAL" clId="{CD8FA7E9-83DE-4DB5-8C24-974DA932CB25}" dt="2025-04-05T01:56:05.793" v="1796"/>
            <ac:spMkLst>
              <pc:docMk/>
              <pc:sldMasterMk cId="1237067004" sldId="2147483769"/>
              <pc:sldLayoutMk cId="4176280367" sldId="2147483783"/>
              <ac:spMk id="2" creationId="{E52735EC-E4D5-4B98-B133-C5D4C6CB2FF8}"/>
            </ac:spMkLst>
          </pc:spChg>
          <pc:spChg chg="mod">
            <ac:chgData name="Nicole Dobrohotoff" userId="2dc4cf58-dc7e-422a-950b-38460c74cb76" providerId="ADAL" clId="{CD8FA7E9-83DE-4DB5-8C24-974DA932CB25}" dt="2025-04-05T01:56:05.793" v="1796"/>
            <ac:spMkLst>
              <pc:docMk/>
              <pc:sldMasterMk cId="1237067004" sldId="2147483769"/>
              <pc:sldLayoutMk cId="4176280367" sldId="2147483783"/>
              <ac:spMk id="3" creationId="{308665DB-DF27-4A4E-9599-B5B71F21634F}"/>
            </ac:spMkLst>
          </pc:spChg>
          <pc:spChg chg="mod">
            <ac:chgData name="Nicole Dobrohotoff" userId="2dc4cf58-dc7e-422a-950b-38460c74cb76" providerId="ADAL" clId="{CD8FA7E9-83DE-4DB5-8C24-974DA932CB25}" dt="2025-04-05T01:56:05.793" v="1796"/>
            <ac:spMkLst>
              <pc:docMk/>
              <pc:sldMasterMk cId="1237067004" sldId="2147483769"/>
              <pc:sldLayoutMk cId="4176280367" sldId="2147483783"/>
              <ac:spMk id="7" creationId="{09680DD4-0738-4CDA-8037-1EF18283AFF3}"/>
            </ac:spMkLst>
          </pc:spChg>
          <pc:spChg chg="mod">
            <ac:chgData name="Nicole Dobrohotoff" userId="2dc4cf58-dc7e-422a-950b-38460c74cb76" providerId="ADAL" clId="{CD8FA7E9-83DE-4DB5-8C24-974DA932CB25}" dt="2025-04-05T01:56:05.793" v="1796"/>
            <ac:spMkLst>
              <pc:docMk/>
              <pc:sldMasterMk cId="1237067004" sldId="2147483769"/>
              <pc:sldLayoutMk cId="4176280367" sldId="2147483783"/>
              <ac:spMk id="13" creationId="{FC5EE31D-B22F-4174-A60F-DB61ED7E5A6C}"/>
            </ac:spMkLst>
          </pc:spChg>
          <pc:picChg chg="mod">
            <ac:chgData name="Nicole Dobrohotoff" userId="2dc4cf58-dc7e-422a-950b-38460c74cb76" providerId="ADAL" clId="{CD8FA7E9-83DE-4DB5-8C24-974DA932CB25}" dt="2025-04-05T01:56:05.793" v="1796"/>
            <ac:picMkLst>
              <pc:docMk/>
              <pc:sldMasterMk cId="1237067004" sldId="2147483769"/>
              <pc:sldLayoutMk cId="4176280367" sldId="2147483783"/>
              <ac:picMk id="9" creationId="{C17543D5-204C-497C-B879-C06E35D5B2E3}"/>
            </ac:picMkLst>
          </pc:pic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3679335201" sldId="2147483796"/>
          </pc:sldLayoutMkLst>
          <pc:spChg chg="mod">
            <ac:chgData name="Nicole Dobrohotoff" userId="2dc4cf58-dc7e-422a-950b-38460c74cb76" providerId="ADAL" clId="{CD8FA7E9-83DE-4DB5-8C24-974DA932CB25}" dt="2025-04-05T01:56:05.793" v="1796"/>
            <ac:spMkLst>
              <pc:docMk/>
              <pc:sldMasterMk cId="1237067004" sldId="2147483769"/>
              <pc:sldLayoutMk cId="3679335201" sldId="2147483796"/>
              <ac:spMk id="6" creationId="{B4701023-8A2E-CF43-0DB8-F24939B518B4}"/>
            </ac:spMkLst>
          </pc:spChg>
          <pc:spChg chg="mod">
            <ac:chgData name="Nicole Dobrohotoff" userId="2dc4cf58-dc7e-422a-950b-38460c74cb76" providerId="ADAL" clId="{CD8FA7E9-83DE-4DB5-8C24-974DA932CB25}" dt="2025-04-05T01:56:05.793" v="1796"/>
            <ac:spMkLst>
              <pc:docMk/>
              <pc:sldMasterMk cId="1237067004" sldId="2147483769"/>
              <pc:sldLayoutMk cId="3679335201" sldId="2147483796"/>
              <ac:spMk id="8" creationId="{6900D113-9976-399D-B812-BDCFBCC76720}"/>
            </ac:spMkLst>
          </pc:spChg>
          <pc:spChg chg="mod">
            <ac:chgData name="Nicole Dobrohotoff" userId="2dc4cf58-dc7e-422a-950b-38460c74cb76" providerId="ADAL" clId="{CD8FA7E9-83DE-4DB5-8C24-974DA932CB25}" dt="2025-04-05T01:56:05.793" v="1796"/>
            <ac:spMkLst>
              <pc:docMk/>
              <pc:sldMasterMk cId="1237067004" sldId="2147483769"/>
              <pc:sldLayoutMk cId="3679335201" sldId="2147483796"/>
              <ac:spMk id="9" creationId="{7967D3BD-677F-9A58-DC60-2F064DD61B92}"/>
            </ac:spMkLst>
          </pc:spChg>
          <pc:spChg chg="mod">
            <ac:chgData name="Nicole Dobrohotoff" userId="2dc4cf58-dc7e-422a-950b-38460c74cb76" providerId="ADAL" clId="{CD8FA7E9-83DE-4DB5-8C24-974DA932CB25}" dt="2025-04-05T01:56:05.793" v="1796"/>
            <ac:spMkLst>
              <pc:docMk/>
              <pc:sldMasterMk cId="1237067004" sldId="2147483769"/>
              <pc:sldLayoutMk cId="3679335201" sldId="2147483796"/>
              <ac:spMk id="10" creationId="{21015023-9E9E-FC3F-C2F7-333E3DE2C9C1}"/>
            </ac:spMkLst>
          </pc:spChg>
          <pc:spChg chg="mod">
            <ac:chgData name="Nicole Dobrohotoff" userId="2dc4cf58-dc7e-422a-950b-38460c74cb76" providerId="ADAL" clId="{CD8FA7E9-83DE-4DB5-8C24-974DA932CB25}" dt="2025-04-05T01:56:05.793" v="1796"/>
            <ac:spMkLst>
              <pc:docMk/>
              <pc:sldMasterMk cId="1237067004" sldId="2147483769"/>
              <pc:sldLayoutMk cId="3679335201" sldId="2147483796"/>
              <ac:spMk id="11" creationId="{39667C9E-AABA-0576-3E5C-BBA9F1150143}"/>
            </ac:spMkLst>
          </pc:spChg>
          <pc:grpChg chg="mod">
            <ac:chgData name="Nicole Dobrohotoff" userId="2dc4cf58-dc7e-422a-950b-38460c74cb76" providerId="ADAL" clId="{CD8FA7E9-83DE-4DB5-8C24-974DA932CB25}" dt="2025-04-05T01:56:05.793" v="1796"/>
            <ac:grpSpMkLst>
              <pc:docMk/>
              <pc:sldMasterMk cId="1237067004" sldId="2147483769"/>
              <pc:sldLayoutMk cId="3679335201" sldId="2147483796"/>
              <ac:grpSpMk id="12" creationId="{599AE438-4961-6B57-5390-26144BD6E658}"/>
            </ac:grpSpMkLst>
          </pc:grp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7" creationId="{3AC47183-6509-030B-6ABA-2D2A01F4F1B4}"/>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3" creationId="{EF49E2B4-4457-C849-00A1-080C8ACF55BD}"/>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4" creationId="{D1FAADA8-E49E-AB24-27AE-085441DE884B}"/>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5" creationId="{C1EC07E1-9AEF-E0C8-38EE-DD1D5833983F}"/>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6" creationId="{EA819CDB-7802-ED04-5CB9-23AECE4F0908}"/>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7" creationId="{15819F88-1717-1AA1-1AE6-B3EE4F0AC5E6}"/>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8" creationId="{B1D174E4-2883-8E15-46F6-61DCF12C0813}"/>
            </ac:picMkLst>
          </pc:picChg>
          <pc:picChg chg="mod">
            <ac:chgData name="Nicole Dobrohotoff" userId="2dc4cf58-dc7e-422a-950b-38460c74cb76" providerId="ADAL" clId="{CD8FA7E9-83DE-4DB5-8C24-974DA932CB25}" dt="2025-04-05T01:56:05.793" v="1796"/>
            <ac:picMkLst>
              <pc:docMk/>
              <pc:sldMasterMk cId="1237067004" sldId="2147483769"/>
              <pc:sldLayoutMk cId="3679335201" sldId="2147483796"/>
              <ac:picMk id="19" creationId="{7ECCCE3D-37C0-E690-70AE-CC0585991F4D}"/>
            </ac:picMkLst>
          </pc:pic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946256379" sldId="2147483816"/>
          </pc:sldLayoutMkLst>
          <pc:spChg chg="mod">
            <ac:chgData name="Nicole Dobrohotoff" userId="2dc4cf58-dc7e-422a-950b-38460c74cb76" providerId="ADAL" clId="{CD8FA7E9-83DE-4DB5-8C24-974DA932CB25}" dt="2025-04-05T01:56:05.793" v="1796"/>
            <ac:spMkLst>
              <pc:docMk/>
              <pc:sldMasterMk cId="1237067004" sldId="2147483769"/>
              <pc:sldLayoutMk cId="946256379" sldId="2147483816"/>
              <ac:spMk id="4" creationId="{A2ED15BA-7D89-A59B-496D-630CF3C63F6F}"/>
            </ac:spMkLst>
          </pc:spChg>
          <pc:spChg chg="mod">
            <ac:chgData name="Nicole Dobrohotoff" userId="2dc4cf58-dc7e-422a-950b-38460c74cb76" providerId="ADAL" clId="{CD8FA7E9-83DE-4DB5-8C24-974DA932CB25}" dt="2025-04-05T01:56:05.793" v="1796"/>
            <ac:spMkLst>
              <pc:docMk/>
              <pc:sldMasterMk cId="1237067004" sldId="2147483769"/>
              <pc:sldLayoutMk cId="946256379" sldId="2147483816"/>
              <ac:spMk id="9" creationId="{89193BA5-5EDA-4E62-DD9C-20E1FFB5CD2B}"/>
            </ac:spMkLst>
          </pc:spChg>
          <pc:spChg chg="mod">
            <ac:chgData name="Nicole Dobrohotoff" userId="2dc4cf58-dc7e-422a-950b-38460c74cb76" providerId="ADAL" clId="{CD8FA7E9-83DE-4DB5-8C24-974DA932CB25}" dt="2025-04-05T01:56:05.793" v="1796"/>
            <ac:spMkLst>
              <pc:docMk/>
              <pc:sldMasterMk cId="1237067004" sldId="2147483769"/>
              <pc:sldLayoutMk cId="946256379" sldId="2147483816"/>
              <ac:spMk id="11" creationId="{FD4601E8-D3AA-FF9D-B395-A3A4A413A1D1}"/>
            </ac:spMkLst>
          </pc:spChg>
          <pc:spChg chg="mod">
            <ac:chgData name="Nicole Dobrohotoff" userId="2dc4cf58-dc7e-422a-950b-38460c74cb76" providerId="ADAL" clId="{CD8FA7E9-83DE-4DB5-8C24-974DA932CB25}" dt="2025-04-05T01:56:05.793" v="1796"/>
            <ac:spMkLst>
              <pc:docMk/>
              <pc:sldMasterMk cId="1237067004" sldId="2147483769"/>
              <pc:sldLayoutMk cId="946256379" sldId="2147483816"/>
              <ac:spMk id="12" creationId="{A79C7E6E-4F0A-085B-0C88-F89ECEEF1E39}"/>
            </ac:spMkLst>
          </pc:spChg>
          <pc:spChg chg="mod">
            <ac:chgData name="Nicole Dobrohotoff" userId="2dc4cf58-dc7e-422a-950b-38460c74cb76" providerId="ADAL" clId="{CD8FA7E9-83DE-4DB5-8C24-974DA932CB25}" dt="2025-04-05T01:56:05.793" v="1796"/>
            <ac:spMkLst>
              <pc:docMk/>
              <pc:sldMasterMk cId="1237067004" sldId="2147483769"/>
              <pc:sldLayoutMk cId="946256379" sldId="2147483816"/>
              <ac:spMk id="13" creationId="{607B31EE-4A15-827B-6DF5-3D163441D5FC}"/>
            </ac:spMkLst>
          </pc:sp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2352172947" sldId="2147483817"/>
          </pc:sldLayoutMkLst>
          <pc:spChg chg="mod">
            <ac:chgData name="Nicole Dobrohotoff" userId="2dc4cf58-dc7e-422a-950b-38460c74cb76" providerId="ADAL" clId="{CD8FA7E9-83DE-4DB5-8C24-974DA932CB25}" dt="2025-04-05T01:56:05.793" v="1796"/>
            <ac:spMkLst>
              <pc:docMk/>
              <pc:sldMasterMk cId="1237067004" sldId="2147483769"/>
              <pc:sldLayoutMk cId="2352172947" sldId="2147483817"/>
              <ac:spMk id="3" creationId="{308665DB-DF27-4A4E-9599-B5B71F21634F}"/>
            </ac:spMkLst>
          </pc:spChg>
          <pc:spChg chg="mod">
            <ac:chgData name="Nicole Dobrohotoff" userId="2dc4cf58-dc7e-422a-950b-38460c74cb76" providerId="ADAL" clId="{CD8FA7E9-83DE-4DB5-8C24-974DA932CB25}" dt="2025-04-05T01:56:05.793" v="1796"/>
            <ac:spMkLst>
              <pc:docMk/>
              <pc:sldMasterMk cId="1237067004" sldId="2147483769"/>
              <pc:sldLayoutMk cId="2352172947" sldId="2147483817"/>
              <ac:spMk id="4" creationId="{9A30278B-2F5B-B0DE-BE0E-D109EA6C0D46}"/>
            </ac:spMkLst>
          </pc:spChg>
          <pc:spChg chg="mod">
            <ac:chgData name="Nicole Dobrohotoff" userId="2dc4cf58-dc7e-422a-950b-38460c74cb76" providerId="ADAL" clId="{CD8FA7E9-83DE-4DB5-8C24-974DA932CB25}" dt="2025-04-05T01:56:05.793" v="1796"/>
            <ac:spMkLst>
              <pc:docMk/>
              <pc:sldMasterMk cId="1237067004" sldId="2147483769"/>
              <pc:sldLayoutMk cId="2352172947" sldId="2147483817"/>
              <ac:spMk id="5" creationId="{322F5E0E-7205-C2CE-212A-8B8EC0E4E223}"/>
            </ac:spMkLst>
          </pc:spChg>
          <pc:spChg chg="mod">
            <ac:chgData name="Nicole Dobrohotoff" userId="2dc4cf58-dc7e-422a-950b-38460c74cb76" providerId="ADAL" clId="{CD8FA7E9-83DE-4DB5-8C24-974DA932CB25}" dt="2025-04-05T01:56:05.793" v="1796"/>
            <ac:spMkLst>
              <pc:docMk/>
              <pc:sldMasterMk cId="1237067004" sldId="2147483769"/>
              <pc:sldLayoutMk cId="2352172947" sldId="2147483817"/>
              <ac:spMk id="8" creationId="{086FE831-9EFD-2A42-A1FF-193C4DB34CFC}"/>
            </ac:spMkLst>
          </pc:sp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2982877858" sldId="2147483818"/>
          </pc:sldLayoutMkLst>
          <pc:spChg chg="mod">
            <ac:chgData name="Nicole Dobrohotoff" userId="2dc4cf58-dc7e-422a-950b-38460c74cb76" providerId="ADAL" clId="{CD8FA7E9-83DE-4DB5-8C24-974DA932CB25}" dt="2025-04-05T01:56:05.793" v="1796"/>
            <ac:spMkLst>
              <pc:docMk/>
              <pc:sldMasterMk cId="1237067004" sldId="2147483769"/>
              <pc:sldLayoutMk cId="2982877858" sldId="2147483818"/>
              <ac:spMk id="3" creationId="{308665DB-DF27-4A4E-9599-B5B71F21634F}"/>
            </ac:spMkLst>
          </pc:spChg>
          <pc:spChg chg="mod">
            <ac:chgData name="Nicole Dobrohotoff" userId="2dc4cf58-dc7e-422a-950b-38460c74cb76" providerId="ADAL" clId="{CD8FA7E9-83DE-4DB5-8C24-974DA932CB25}" dt="2025-04-05T01:56:05.793" v="1796"/>
            <ac:spMkLst>
              <pc:docMk/>
              <pc:sldMasterMk cId="1237067004" sldId="2147483769"/>
              <pc:sldLayoutMk cId="2982877858" sldId="2147483818"/>
              <ac:spMk id="7" creationId="{09680DD4-0738-4CDA-8037-1EF18283AFF3}"/>
            </ac:spMkLst>
          </pc:spChg>
          <pc:spChg chg="mod">
            <ac:chgData name="Nicole Dobrohotoff" userId="2dc4cf58-dc7e-422a-950b-38460c74cb76" providerId="ADAL" clId="{CD8FA7E9-83DE-4DB5-8C24-974DA932CB25}" dt="2025-04-05T01:56:05.793" v="1796"/>
            <ac:spMkLst>
              <pc:docMk/>
              <pc:sldMasterMk cId="1237067004" sldId="2147483769"/>
              <pc:sldLayoutMk cId="2982877858" sldId="2147483818"/>
              <ac:spMk id="10" creationId="{6F5FB26E-1E5E-4062-AFC1-9191097ED3C1}"/>
            </ac:spMkLst>
          </pc:spChg>
          <pc:spChg chg="mod">
            <ac:chgData name="Nicole Dobrohotoff" userId="2dc4cf58-dc7e-422a-950b-38460c74cb76" providerId="ADAL" clId="{CD8FA7E9-83DE-4DB5-8C24-974DA932CB25}" dt="2025-04-05T01:56:05.793" v="1796"/>
            <ac:spMkLst>
              <pc:docMk/>
              <pc:sldMasterMk cId="1237067004" sldId="2147483769"/>
              <pc:sldLayoutMk cId="2982877858" sldId="2147483818"/>
              <ac:spMk id="14" creationId="{0C2426A0-C5B7-4132-B3D8-CF0BA7076192}"/>
            </ac:spMkLst>
          </pc:spChg>
        </pc:sldLayoutChg>
        <pc:sldLayoutChg chg="modSp">
          <pc:chgData name="Nicole Dobrohotoff" userId="2dc4cf58-dc7e-422a-950b-38460c74cb76" providerId="ADAL" clId="{CD8FA7E9-83DE-4DB5-8C24-974DA932CB25}" dt="2025-04-05T01:56:05.793" v="1796"/>
          <pc:sldLayoutMkLst>
            <pc:docMk/>
            <pc:sldMasterMk cId="1237067004" sldId="2147483769"/>
            <pc:sldLayoutMk cId="3582084716" sldId="2147483819"/>
          </pc:sldLayoutMkLst>
          <pc:spChg chg="mod">
            <ac:chgData name="Nicole Dobrohotoff" userId="2dc4cf58-dc7e-422a-950b-38460c74cb76" providerId="ADAL" clId="{CD8FA7E9-83DE-4DB5-8C24-974DA932CB25}" dt="2025-04-05T01:56:05.793" v="1796"/>
            <ac:spMkLst>
              <pc:docMk/>
              <pc:sldMasterMk cId="1237067004" sldId="2147483769"/>
              <pc:sldLayoutMk cId="3582084716" sldId="2147483819"/>
              <ac:spMk id="2" creationId="{E52735EC-E4D5-4B98-B133-C5D4C6CB2FF8}"/>
            </ac:spMkLst>
          </pc:spChg>
          <pc:spChg chg="mod">
            <ac:chgData name="Nicole Dobrohotoff" userId="2dc4cf58-dc7e-422a-950b-38460c74cb76" providerId="ADAL" clId="{CD8FA7E9-83DE-4DB5-8C24-974DA932CB25}" dt="2025-04-05T01:56:05.793" v="1796"/>
            <ac:spMkLst>
              <pc:docMk/>
              <pc:sldMasterMk cId="1237067004" sldId="2147483769"/>
              <pc:sldLayoutMk cId="3582084716" sldId="2147483819"/>
              <ac:spMk id="3" creationId="{308665DB-DF27-4A4E-9599-B5B71F21634F}"/>
            </ac:spMkLst>
          </pc:spChg>
          <pc:spChg chg="mod">
            <ac:chgData name="Nicole Dobrohotoff" userId="2dc4cf58-dc7e-422a-950b-38460c74cb76" providerId="ADAL" clId="{CD8FA7E9-83DE-4DB5-8C24-974DA932CB25}" dt="2025-04-05T01:56:05.793" v="1796"/>
            <ac:spMkLst>
              <pc:docMk/>
              <pc:sldMasterMk cId="1237067004" sldId="2147483769"/>
              <pc:sldLayoutMk cId="3582084716" sldId="2147483819"/>
              <ac:spMk id="7" creationId="{09680DD4-0738-4CDA-8037-1EF18283AFF3}"/>
            </ac:spMkLst>
          </pc:spChg>
          <pc:spChg chg="mod">
            <ac:chgData name="Nicole Dobrohotoff" userId="2dc4cf58-dc7e-422a-950b-38460c74cb76" providerId="ADAL" clId="{CD8FA7E9-83DE-4DB5-8C24-974DA932CB25}" dt="2025-04-05T01:56:05.793" v="1796"/>
            <ac:spMkLst>
              <pc:docMk/>
              <pc:sldMasterMk cId="1237067004" sldId="2147483769"/>
              <pc:sldLayoutMk cId="3582084716" sldId="2147483819"/>
              <ac:spMk id="13" creationId="{FC5EE31D-B22F-4174-A60F-DB61ED7E5A6C}"/>
            </ac:spMkLst>
          </pc:spChg>
          <pc:picChg chg="mod">
            <ac:chgData name="Nicole Dobrohotoff" userId="2dc4cf58-dc7e-422a-950b-38460c74cb76" providerId="ADAL" clId="{CD8FA7E9-83DE-4DB5-8C24-974DA932CB25}" dt="2025-04-05T01:56:05.793" v="1796"/>
            <ac:picMkLst>
              <pc:docMk/>
              <pc:sldMasterMk cId="1237067004" sldId="2147483769"/>
              <pc:sldLayoutMk cId="3582084716" sldId="2147483819"/>
              <ac:picMk id="9" creationId="{C17543D5-204C-497C-B879-C06E35D5B2E3}"/>
            </ac:picMkLst>
          </pc:picChg>
        </pc:sldLayoutChg>
      </pc:sldMasterChg>
      <pc:sldMasterChg chg="modSp modSldLayout">
        <pc:chgData name="Nicole Dobrohotoff" userId="2dc4cf58-dc7e-422a-950b-38460c74cb76" providerId="ADAL" clId="{CD8FA7E9-83DE-4DB5-8C24-974DA932CB25}" dt="2025-04-05T01:56:05.793" v="1796"/>
        <pc:sldMasterMkLst>
          <pc:docMk/>
          <pc:sldMasterMk cId="3639475386" sldId="2147483804"/>
        </pc:sldMasterMkLst>
        <pc:spChg chg="mod">
          <ac:chgData name="Nicole Dobrohotoff" userId="2dc4cf58-dc7e-422a-950b-38460c74cb76" providerId="ADAL" clId="{CD8FA7E9-83DE-4DB5-8C24-974DA932CB25}" dt="2025-04-05T01:56:05.793" v="1796"/>
          <ac:spMkLst>
            <pc:docMk/>
            <pc:sldMasterMk cId="3639475386" sldId="2147483804"/>
            <ac:spMk id="7" creationId="{1D236986-2677-4CCE-C5E8-126CADF39AA1}"/>
          </ac:spMkLst>
        </pc:spChg>
        <pc:picChg chg="mod">
          <ac:chgData name="Nicole Dobrohotoff" userId="2dc4cf58-dc7e-422a-950b-38460c74cb76" providerId="ADAL" clId="{CD8FA7E9-83DE-4DB5-8C24-974DA932CB25}" dt="2025-04-05T01:56:05.793" v="1796"/>
          <ac:picMkLst>
            <pc:docMk/>
            <pc:sldMasterMk cId="3639475386" sldId="2147483804"/>
            <ac:picMk id="8" creationId="{78EE5352-EBDF-040B-F19A-0E485A388D2A}"/>
          </ac:picMkLst>
        </pc:picChg>
        <pc:sldLayoutChg chg="modSp">
          <pc:chgData name="Nicole Dobrohotoff" userId="2dc4cf58-dc7e-422a-950b-38460c74cb76" providerId="ADAL" clId="{CD8FA7E9-83DE-4DB5-8C24-974DA932CB25}" dt="2025-04-05T01:56:05.793" v="1796"/>
          <pc:sldLayoutMkLst>
            <pc:docMk/>
            <pc:sldMasterMk cId="3639475386" sldId="2147483804"/>
            <pc:sldLayoutMk cId="2919644378" sldId="2147483806"/>
          </pc:sldLayoutMkLst>
          <pc:spChg chg="mod">
            <ac:chgData name="Nicole Dobrohotoff" userId="2dc4cf58-dc7e-422a-950b-38460c74cb76" providerId="ADAL" clId="{CD8FA7E9-83DE-4DB5-8C24-974DA932CB25}" dt="2025-04-05T01:56:05.793" v="1796"/>
            <ac:spMkLst>
              <pc:docMk/>
              <pc:sldMasterMk cId="3639475386" sldId="2147483804"/>
              <pc:sldLayoutMk cId="2919644378" sldId="2147483806"/>
              <ac:spMk id="3" creationId="{AAE6E709-F621-5882-792B-0EF07B6FB952}"/>
            </ac:spMkLst>
          </pc:spChg>
          <pc:spChg chg="mod">
            <ac:chgData name="Nicole Dobrohotoff" userId="2dc4cf58-dc7e-422a-950b-38460c74cb76" providerId="ADAL" clId="{CD8FA7E9-83DE-4DB5-8C24-974DA932CB25}" dt="2025-04-05T01:56:05.793" v="1796"/>
            <ac:spMkLst>
              <pc:docMk/>
              <pc:sldMasterMk cId="3639475386" sldId="2147483804"/>
              <pc:sldLayoutMk cId="2919644378" sldId="2147483806"/>
              <ac:spMk id="7" creationId="{424C7A2E-0A7B-BA04-EAC5-CF7FC00E16AE}"/>
            </ac:spMkLst>
          </pc:spChg>
          <pc:spChg chg="mod">
            <ac:chgData name="Nicole Dobrohotoff" userId="2dc4cf58-dc7e-422a-950b-38460c74cb76" providerId="ADAL" clId="{CD8FA7E9-83DE-4DB5-8C24-974DA932CB25}" dt="2025-04-05T01:56:05.793" v="1796"/>
            <ac:spMkLst>
              <pc:docMk/>
              <pc:sldMasterMk cId="3639475386" sldId="2147483804"/>
              <pc:sldLayoutMk cId="2919644378" sldId="2147483806"/>
              <ac:spMk id="8" creationId="{20FDBFF9-C9AE-BEE3-FDD2-438BBDF3790B}"/>
            </ac:spMkLst>
          </pc:spChg>
          <pc:spChg chg="mod">
            <ac:chgData name="Nicole Dobrohotoff" userId="2dc4cf58-dc7e-422a-950b-38460c74cb76" providerId="ADAL" clId="{CD8FA7E9-83DE-4DB5-8C24-974DA932CB25}" dt="2025-04-05T01:56:05.793" v="1796"/>
            <ac:spMkLst>
              <pc:docMk/>
              <pc:sldMasterMk cId="3639475386" sldId="2147483804"/>
              <pc:sldLayoutMk cId="2919644378" sldId="2147483806"/>
              <ac:spMk id="9" creationId="{EC451B83-36B8-A6CA-18B9-18E8D0698E5A}"/>
            </ac:spMkLst>
          </pc:spChg>
          <pc:spChg chg="mod">
            <ac:chgData name="Nicole Dobrohotoff" userId="2dc4cf58-dc7e-422a-950b-38460c74cb76" providerId="ADAL" clId="{CD8FA7E9-83DE-4DB5-8C24-974DA932CB25}" dt="2025-04-05T01:56:05.793" v="1796"/>
            <ac:spMkLst>
              <pc:docMk/>
              <pc:sldMasterMk cId="3639475386" sldId="2147483804"/>
              <pc:sldLayoutMk cId="2919644378" sldId="2147483806"/>
              <ac:spMk id="10" creationId="{FD61D637-80C8-A956-3044-232EB317F932}"/>
            </ac:spMkLst>
          </pc:spChg>
        </pc:sldLayoutChg>
        <pc:sldLayoutChg chg="modSp">
          <pc:chgData name="Nicole Dobrohotoff" userId="2dc4cf58-dc7e-422a-950b-38460c74cb76" providerId="ADAL" clId="{CD8FA7E9-83DE-4DB5-8C24-974DA932CB25}" dt="2025-04-05T01:56:05.793" v="1796"/>
          <pc:sldLayoutMkLst>
            <pc:docMk/>
            <pc:sldMasterMk cId="3639475386" sldId="2147483804"/>
            <pc:sldLayoutMk cId="3544813349" sldId="2147483811"/>
          </pc:sldLayoutMkLst>
          <pc:spChg chg="mod">
            <ac:chgData name="Nicole Dobrohotoff" userId="2dc4cf58-dc7e-422a-950b-38460c74cb76" providerId="ADAL" clId="{CD8FA7E9-83DE-4DB5-8C24-974DA932CB25}" dt="2025-04-05T01:56:05.793" v="1796"/>
            <ac:spMkLst>
              <pc:docMk/>
              <pc:sldMasterMk cId="3639475386" sldId="2147483804"/>
              <pc:sldLayoutMk cId="3544813349" sldId="2147483811"/>
              <ac:spMk id="5" creationId="{F848B083-B7B5-9450-2AE6-7C8063F97673}"/>
            </ac:spMkLst>
          </pc:spChg>
          <pc:spChg chg="mod">
            <ac:chgData name="Nicole Dobrohotoff" userId="2dc4cf58-dc7e-422a-950b-38460c74cb76" providerId="ADAL" clId="{CD8FA7E9-83DE-4DB5-8C24-974DA932CB25}" dt="2025-04-05T01:56:05.793" v="1796"/>
            <ac:spMkLst>
              <pc:docMk/>
              <pc:sldMasterMk cId="3639475386" sldId="2147483804"/>
              <pc:sldLayoutMk cId="3544813349" sldId="2147483811"/>
              <ac:spMk id="6" creationId="{89C58839-FD21-7C3C-8085-1EC741C63589}"/>
            </ac:spMkLst>
          </pc:spChg>
        </pc:sldLayoutChg>
        <pc:sldLayoutChg chg="modSp">
          <pc:chgData name="Nicole Dobrohotoff" userId="2dc4cf58-dc7e-422a-950b-38460c74cb76" providerId="ADAL" clId="{CD8FA7E9-83DE-4DB5-8C24-974DA932CB25}" dt="2025-04-05T01:56:05.793" v="1796"/>
          <pc:sldLayoutMkLst>
            <pc:docMk/>
            <pc:sldMasterMk cId="3639475386" sldId="2147483804"/>
            <pc:sldLayoutMk cId="1620614822" sldId="2147483813"/>
          </pc:sldLayoutMkLst>
          <pc:spChg chg="mod">
            <ac:chgData name="Nicole Dobrohotoff" userId="2dc4cf58-dc7e-422a-950b-38460c74cb76" providerId="ADAL" clId="{CD8FA7E9-83DE-4DB5-8C24-974DA932CB25}" dt="2025-04-05T01:56:05.793" v="1796"/>
            <ac:spMkLst>
              <pc:docMk/>
              <pc:sldMasterMk cId="3639475386" sldId="2147483804"/>
              <pc:sldLayoutMk cId="1620614822" sldId="2147483813"/>
              <ac:spMk id="3" creationId="{61125F2F-9CAD-5AA2-B54F-F2F05F588008}"/>
            </ac:spMkLst>
          </pc:spChg>
          <pc:spChg chg="mod">
            <ac:chgData name="Nicole Dobrohotoff" userId="2dc4cf58-dc7e-422a-950b-38460c74cb76" providerId="ADAL" clId="{CD8FA7E9-83DE-4DB5-8C24-974DA932CB25}" dt="2025-04-05T01:56:05.793" v="1796"/>
            <ac:spMkLst>
              <pc:docMk/>
              <pc:sldMasterMk cId="3639475386" sldId="2147483804"/>
              <pc:sldLayoutMk cId="1620614822" sldId="2147483813"/>
              <ac:spMk id="4" creationId="{EC418FBE-FF7E-D5D3-049E-6FC0064E8BD8}"/>
            </ac:spMkLst>
          </pc:spChg>
          <pc:spChg chg="mod">
            <ac:chgData name="Nicole Dobrohotoff" userId="2dc4cf58-dc7e-422a-950b-38460c74cb76" providerId="ADAL" clId="{CD8FA7E9-83DE-4DB5-8C24-974DA932CB25}" dt="2025-04-05T01:56:05.793" v="1796"/>
            <ac:spMkLst>
              <pc:docMk/>
              <pc:sldMasterMk cId="3639475386" sldId="2147483804"/>
              <pc:sldLayoutMk cId="1620614822" sldId="2147483813"/>
              <ac:spMk id="8" creationId="{D309C7D9-D380-8557-25F5-428D6DCE70FB}"/>
            </ac:spMkLst>
          </pc:spChg>
          <pc:spChg chg="mod">
            <ac:chgData name="Nicole Dobrohotoff" userId="2dc4cf58-dc7e-422a-950b-38460c74cb76" providerId="ADAL" clId="{CD8FA7E9-83DE-4DB5-8C24-974DA932CB25}" dt="2025-04-05T01:56:05.793" v="1796"/>
            <ac:spMkLst>
              <pc:docMk/>
              <pc:sldMasterMk cId="3639475386" sldId="2147483804"/>
              <pc:sldLayoutMk cId="1620614822" sldId="2147483813"/>
              <ac:spMk id="9" creationId="{736599FD-95CE-0CD9-A96B-7720120D417B}"/>
            </ac:spMkLst>
          </pc:spChg>
          <pc:spChg chg="mod">
            <ac:chgData name="Nicole Dobrohotoff" userId="2dc4cf58-dc7e-422a-950b-38460c74cb76" providerId="ADAL" clId="{CD8FA7E9-83DE-4DB5-8C24-974DA932CB25}" dt="2025-04-05T01:56:05.793" v="1796"/>
            <ac:spMkLst>
              <pc:docMk/>
              <pc:sldMasterMk cId="3639475386" sldId="2147483804"/>
              <pc:sldLayoutMk cId="1620614822" sldId="2147483813"/>
              <ac:spMk id="10" creationId="{3C5215FE-8DD4-259F-0E11-F2DE479B6CF8}"/>
            </ac:spMkLst>
          </pc:spChg>
          <pc:spChg chg="mod">
            <ac:chgData name="Nicole Dobrohotoff" userId="2dc4cf58-dc7e-422a-950b-38460c74cb76" providerId="ADAL" clId="{CD8FA7E9-83DE-4DB5-8C24-974DA932CB25}" dt="2025-04-05T01:56:05.793" v="1796"/>
            <ac:spMkLst>
              <pc:docMk/>
              <pc:sldMasterMk cId="3639475386" sldId="2147483804"/>
              <pc:sldLayoutMk cId="1620614822" sldId="2147483813"/>
              <ac:spMk id="11" creationId="{FA7C8A79-551C-A93E-20AB-0CCCDE6590C0}"/>
            </ac:spMkLst>
          </pc:spChg>
        </pc:sldLayoutChg>
        <pc:sldLayoutChg chg="modSp">
          <pc:chgData name="Nicole Dobrohotoff" userId="2dc4cf58-dc7e-422a-950b-38460c74cb76" providerId="ADAL" clId="{CD8FA7E9-83DE-4DB5-8C24-974DA932CB25}" dt="2025-04-05T01:56:05.793" v="1796"/>
          <pc:sldLayoutMkLst>
            <pc:docMk/>
            <pc:sldMasterMk cId="3639475386" sldId="2147483804"/>
            <pc:sldLayoutMk cId="4070873688" sldId="2147483820"/>
          </pc:sldLayoutMkLst>
          <pc:spChg chg="mod">
            <ac:chgData name="Nicole Dobrohotoff" userId="2dc4cf58-dc7e-422a-950b-38460c74cb76" providerId="ADAL" clId="{CD8FA7E9-83DE-4DB5-8C24-974DA932CB25}" dt="2025-04-05T01:56:05.793" v="1796"/>
            <ac:spMkLst>
              <pc:docMk/>
              <pc:sldMasterMk cId="3639475386" sldId="2147483804"/>
              <pc:sldLayoutMk cId="4070873688" sldId="2147483820"/>
              <ac:spMk id="2" creationId="{E52735EC-E4D5-4B98-B133-C5D4C6CB2FF8}"/>
            </ac:spMkLst>
          </pc:spChg>
          <pc:spChg chg="mod">
            <ac:chgData name="Nicole Dobrohotoff" userId="2dc4cf58-dc7e-422a-950b-38460c74cb76" providerId="ADAL" clId="{CD8FA7E9-83DE-4DB5-8C24-974DA932CB25}" dt="2025-04-05T01:56:05.793" v="1796"/>
            <ac:spMkLst>
              <pc:docMk/>
              <pc:sldMasterMk cId="3639475386" sldId="2147483804"/>
              <pc:sldLayoutMk cId="4070873688" sldId="2147483820"/>
              <ac:spMk id="3" creationId="{308665DB-DF27-4A4E-9599-B5B71F21634F}"/>
            </ac:spMkLst>
          </pc:spChg>
          <pc:spChg chg="mod">
            <ac:chgData name="Nicole Dobrohotoff" userId="2dc4cf58-dc7e-422a-950b-38460c74cb76" providerId="ADAL" clId="{CD8FA7E9-83DE-4DB5-8C24-974DA932CB25}" dt="2025-04-05T01:56:05.793" v="1796"/>
            <ac:spMkLst>
              <pc:docMk/>
              <pc:sldMasterMk cId="3639475386" sldId="2147483804"/>
              <pc:sldLayoutMk cId="4070873688" sldId="2147483820"/>
              <ac:spMk id="7" creationId="{09680DD4-0738-4CDA-8037-1EF18283AFF3}"/>
            </ac:spMkLst>
          </pc:spChg>
          <pc:picChg chg="mod">
            <ac:chgData name="Nicole Dobrohotoff" userId="2dc4cf58-dc7e-422a-950b-38460c74cb76" providerId="ADAL" clId="{CD8FA7E9-83DE-4DB5-8C24-974DA932CB25}" dt="2025-04-05T01:56:05.793" v="1796"/>
            <ac:picMkLst>
              <pc:docMk/>
              <pc:sldMasterMk cId="3639475386" sldId="2147483804"/>
              <pc:sldLayoutMk cId="4070873688" sldId="2147483820"/>
              <ac:picMk id="9" creationId="{C17543D5-204C-497C-B879-C06E35D5B2E3}"/>
            </ac:picMkLst>
          </pc:picChg>
        </pc:sldLayoutChg>
        <pc:sldLayoutChg chg="modSp">
          <pc:chgData name="Nicole Dobrohotoff" userId="2dc4cf58-dc7e-422a-950b-38460c74cb76" providerId="ADAL" clId="{CD8FA7E9-83DE-4DB5-8C24-974DA932CB25}" dt="2025-04-05T01:56:05.793" v="1796"/>
          <pc:sldLayoutMkLst>
            <pc:docMk/>
            <pc:sldMasterMk cId="3639475386" sldId="2147483804"/>
            <pc:sldLayoutMk cId="3065467904" sldId="2147483821"/>
          </pc:sldLayoutMkLst>
          <pc:spChg chg="mod">
            <ac:chgData name="Nicole Dobrohotoff" userId="2dc4cf58-dc7e-422a-950b-38460c74cb76" providerId="ADAL" clId="{CD8FA7E9-83DE-4DB5-8C24-974DA932CB25}" dt="2025-04-05T01:56:05.793" v="1796"/>
            <ac:spMkLst>
              <pc:docMk/>
              <pc:sldMasterMk cId="3639475386" sldId="2147483804"/>
              <pc:sldLayoutMk cId="3065467904" sldId="2147483821"/>
              <ac:spMk id="2" creationId="{E52735EC-E4D5-4B98-B133-C5D4C6CB2FF8}"/>
            </ac:spMkLst>
          </pc:spChg>
          <pc:spChg chg="mod">
            <ac:chgData name="Nicole Dobrohotoff" userId="2dc4cf58-dc7e-422a-950b-38460c74cb76" providerId="ADAL" clId="{CD8FA7E9-83DE-4DB5-8C24-974DA932CB25}" dt="2025-04-05T01:56:05.793" v="1796"/>
            <ac:spMkLst>
              <pc:docMk/>
              <pc:sldMasterMk cId="3639475386" sldId="2147483804"/>
              <pc:sldLayoutMk cId="3065467904" sldId="2147483821"/>
              <ac:spMk id="3" creationId="{308665DB-DF27-4A4E-9599-B5B71F21634F}"/>
            </ac:spMkLst>
          </pc:spChg>
          <pc:spChg chg="mod">
            <ac:chgData name="Nicole Dobrohotoff" userId="2dc4cf58-dc7e-422a-950b-38460c74cb76" providerId="ADAL" clId="{CD8FA7E9-83DE-4DB5-8C24-974DA932CB25}" dt="2025-04-05T01:56:05.793" v="1796"/>
            <ac:spMkLst>
              <pc:docMk/>
              <pc:sldMasterMk cId="3639475386" sldId="2147483804"/>
              <pc:sldLayoutMk cId="3065467904" sldId="2147483821"/>
              <ac:spMk id="7" creationId="{09680DD4-0738-4CDA-8037-1EF18283AFF3}"/>
            </ac:spMkLst>
          </pc:spChg>
          <pc:picChg chg="mod">
            <ac:chgData name="Nicole Dobrohotoff" userId="2dc4cf58-dc7e-422a-950b-38460c74cb76" providerId="ADAL" clId="{CD8FA7E9-83DE-4DB5-8C24-974DA932CB25}" dt="2025-04-05T01:56:05.793" v="1796"/>
            <ac:picMkLst>
              <pc:docMk/>
              <pc:sldMasterMk cId="3639475386" sldId="2147483804"/>
              <pc:sldLayoutMk cId="3065467904" sldId="2147483821"/>
              <ac:picMk id="9" creationId="{C17543D5-204C-497C-B879-C06E35D5B2E3}"/>
            </ac:picMkLst>
          </pc:picChg>
        </pc:sldLayoutChg>
      </pc:sldMasterChg>
    </pc:docChg>
  </pc:docChgLst>
  <pc:docChgLst>
    <pc:chgData name="Sally Murphy" userId="dc8129e8-3764-4b90-858b-69271ffb6ebe" providerId="ADAL" clId="{C1A4F66F-52EE-45FF-93FA-FB5D2A6CB661}"/>
    <pc:docChg chg="undo redo custSel addSld delSld modSld sldOrd modMainMaster">
      <pc:chgData name="Sally Murphy" userId="dc8129e8-3764-4b90-858b-69271ffb6ebe" providerId="ADAL" clId="{C1A4F66F-52EE-45FF-93FA-FB5D2A6CB661}" dt="2025-04-04T04:09:20.537" v="2042" actId="14100"/>
      <pc:docMkLst>
        <pc:docMk/>
      </pc:docMkLst>
      <pc:sldChg chg="del">
        <pc:chgData name="Sally Murphy" userId="dc8129e8-3764-4b90-858b-69271ffb6ebe" providerId="ADAL" clId="{C1A4F66F-52EE-45FF-93FA-FB5D2A6CB661}" dt="2025-04-03T02:44:11.445" v="392" actId="47"/>
        <pc:sldMkLst>
          <pc:docMk/>
          <pc:sldMk cId="3423780376" sldId="256"/>
        </pc:sldMkLst>
      </pc:sldChg>
      <pc:sldChg chg="addSp delSp modSp del mod">
        <pc:chgData name="Sally Murphy" userId="dc8129e8-3764-4b90-858b-69271ffb6ebe" providerId="ADAL" clId="{C1A4F66F-52EE-45FF-93FA-FB5D2A6CB661}" dt="2025-04-03T05:17:44.974" v="402" actId="47"/>
        <pc:sldMkLst>
          <pc:docMk/>
          <pc:sldMk cId="1406100625" sldId="257"/>
        </pc:sldMkLst>
        <pc:spChg chg="mod">
          <ac:chgData name="Sally Murphy" userId="dc8129e8-3764-4b90-858b-69271ffb6ebe" providerId="ADAL" clId="{C1A4F66F-52EE-45FF-93FA-FB5D2A6CB661}" dt="2025-04-03T02:23:48.530" v="175" actId="20577"/>
          <ac:spMkLst>
            <pc:docMk/>
            <pc:sldMk cId="1406100625" sldId="257"/>
            <ac:spMk id="2" creationId="{AC9CC425-3A1A-48D1-59AF-22B08E296281}"/>
          </ac:spMkLst>
        </pc:spChg>
        <pc:spChg chg="mod">
          <ac:chgData name="Sally Murphy" userId="dc8129e8-3764-4b90-858b-69271ffb6ebe" providerId="ADAL" clId="{C1A4F66F-52EE-45FF-93FA-FB5D2A6CB661}" dt="2025-04-03T02:24:18.174" v="205" actId="20577"/>
          <ac:spMkLst>
            <pc:docMk/>
            <pc:sldMk cId="1406100625" sldId="257"/>
            <ac:spMk id="3" creationId="{CC254515-8973-229B-E24A-BDFF3367B9E4}"/>
          </ac:spMkLst>
        </pc:spChg>
        <pc:spChg chg="del">
          <ac:chgData name="Sally Murphy" userId="dc8129e8-3764-4b90-858b-69271ffb6ebe" providerId="ADAL" clId="{C1A4F66F-52EE-45FF-93FA-FB5D2A6CB661}" dt="2025-04-03T02:24:41.205" v="208" actId="478"/>
          <ac:spMkLst>
            <pc:docMk/>
            <pc:sldMk cId="1406100625" sldId="257"/>
            <ac:spMk id="4" creationId="{4CF0A47B-63C3-1FE4-67C0-CF57A5B0EC66}"/>
          </ac:spMkLst>
        </pc:spChg>
        <pc:spChg chg="add mod">
          <ac:chgData name="Sally Murphy" userId="dc8129e8-3764-4b90-858b-69271ffb6ebe" providerId="ADAL" clId="{C1A4F66F-52EE-45FF-93FA-FB5D2A6CB661}" dt="2025-04-03T05:16:23.863" v="395" actId="20577"/>
          <ac:spMkLst>
            <pc:docMk/>
            <pc:sldMk cId="1406100625" sldId="257"/>
            <ac:spMk id="5" creationId="{D5165CFF-27A8-E978-97D6-7895615ED0E7}"/>
          </ac:spMkLst>
        </pc:spChg>
      </pc:sldChg>
      <pc:sldChg chg="new del">
        <pc:chgData name="Sally Murphy" userId="dc8129e8-3764-4b90-858b-69271ffb6ebe" providerId="ADAL" clId="{C1A4F66F-52EE-45FF-93FA-FB5D2A6CB661}" dt="2025-04-03T02:25:04.825" v="214" actId="47"/>
        <pc:sldMkLst>
          <pc:docMk/>
          <pc:sldMk cId="1132771490" sldId="258"/>
        </pc:sldMkLst>
      </pc:sldChg>
      <pc:sldChg chg="del">
        <pc:chgData name="Sally Murphy" userId="dc8129e8-3764-4b90-858b-69271ffb6ebe" providerId="ADAL" clId="{C1A4F66F-52EE-45FF-93FA-FB5D2A6CB661}" dt="2025-04-03T02:24:57.393" v="211" actId="47"/>
        <pc:sldMkLst>
          <pc:docMk/>
          <pc:sldMk cId="1957844921" sldId="258"/>
        </pc:sldMkLst>
      </pc:sldChg>
      <pc:sldChg chg="addSp delSp modSp add mod">
        <pc:chgData name="Sally Murphy" userId="dc8129e8-3764-4b90-858b-69271ffb6ebe" providerId="ADAL" clId="{C1A4F66F-52EE-45FF-93FA-FB5D2A6CB661}" dt="2025-04-04T03:32:08.916" v="591"/>
        <pc:sldMkLst>
          <pc:docMk/>
          <pc:sldMk cId="1674388522" sldId="259"/>
        </pc:sldMkLst>
        <pc:spChg chg="mod">
          <ac:chgData name="Sally Murphy" userId="dc8129e8-3764-4b90-858b-69271ffb6ebe" providerId="ADAL" clId="{C1A4F66F-52EE-45FF-93FA-FB5D2A6CB661}" dt="2025-04-03T05:18:05.424" v="405" actId="255"/>
          <ac:spMkLst>
            <pc:docMk/>
            <pc:sldMk cId="1674388522" sldId="259"/>
            <ac:spMk id="2" creationId="{AC9CC425-3A1A-48D1-59AF-22B08E296281}"/>
          </ac:spMkLst>
        </pc:spChg>
        <pc:spChg chg="mod">
          <ac:chgData name="Sally Murphy" userId="dc8129e8-3764-4b90-858b-69271ffb6ebe" providerId="ADAL" clId="{C1A4F66F-52EE-45FF-93FA-FB5D2A6CB661}" dt="2025-04-03T05:18:35.178" v="409" actId="207"/>
          <ac:spMkLst>
            <pc:docMk/>
            <pc:sldMk cId="1674388522" sldId="259"/>
            <ac:spMk id="3" creationId="{CC254515-8973-229B-E24A-BDFF3367B9E4}"/>
          </ac:spMkLst>
        </pc:spChg>
        <pc:spChg chg="mod">
          <ac:chgData name="Sally Murphy" userId="dc8129e8-3764-4b90-858b-69271ffb6ebe" providerId="ADAL" clId="{C1A4F66F-52EE-45FF-93FA-FB5D2A6CB661}" dt="2025-04-04T03:32:08.916" v="591"/>
          <ac:spMkLst>
            <pc:docMk/>
            <pc:sldMk cId="1674388522" sldId="259"/>
            <ac:spMk id="5" creationId="{D5165CFF-27A8-E978-97D6-7895615ED0E7}"/>
          </ac:spMkLst>
        </pc:spChg>
        <pc:cxnChg chg="add del mod">
          <ac:chgData name="Sally Murphy" userId="dc8129e8-3764-4b90-858b-69271ffb6ebe" providerId="ADAL" clId="{C1A4F66F-52EE-45FF-93FA-FB5D2A6CB661}" dt="2025-04-04T03:30:28.142" v="571" actId="478"/>
          <ac:cxnSpMkLst>
            <pc:docMk/>
            <pc:sldMk cId="1674388522" sldId="259"/>
            <ac:cxnSpMk id="6" creationId="{3CB2CFD1-2D60-1DBF-F663-0E01293A8856}"/>
          </ac:cxnSpMkLst>
        </pc:cxnChg>
        <pc:cxnChg chg="add del mod">
          <ac:chgData name="Sally Murphy" userId="dc8129e8-3764-4b90-858b-69271ffb6ebe" providerId="ADAL" clId="{C1A4F66F-52EE-45FF-93FA-FB5D2A6CB661}" dt="2025-04-04T03:30:12.486" v="554" actId="478"/>
          <ac:cxnSpMkLst>
            <pc:docMk/>
            <pc:sldMk cId="1674388522" sldId="259"/>
            <ac:cxnSpMk id="7" creationId="{DC9700EE-E9F5-EF69-0812-20AFF903F54B}"/>
          </ac:cxnSpMkLst>
        </pc:cxnChg>
        <pc:cxnChg chg="add del mod">
          <ac:chgData name="Sally Murphy" userId="dc8129e8-3764-4b90-858b-69271ffb6ebe" providerId="ADAL" clId="{C1A4F66F-52EE-45FF-93FA-FB5D2A6CB661}" dt="2025-04-04T03:30:10.899" v="553" actId="478"/>
          <ac:cxnSpMkLst>
            <pc:docMk/>
            <pc:sldMk cId="1674388522" sldId="259"/>
            <ac:cxnSpMk id="9" creationId="{014B9DAB-B1A7-51AA-FBE7-91E3F348C0C1}"/>
          </ac:cxnSpMkLst>
        </pc:cxnChg>
      </pc:sldChg>
      <pc:sldChg chg="del">
        <pc:chgData name="Sally Murphy" userId="dc8129e8-3764-4b90-858b-69271ffb6ebe" providerId="ADAL" clId="{C1A4F66F-52EE-45FF-93FA-FB5D2A6CB661}" dt="2025-04-03T02:24:57.393" v="211" actId="47"/>
        <pc:sldMkLst>
          <pc:docMk/>
          <pc:sldMk cId="4010197488" sldId="259"/>
        </pc:sldMkLst>
      </pc:sldChg>
      <pc:sldChg chg="del">
        <pc:chgData name="Sally Murphy" userId="dc8129e8-3764-4b90-858b-69271ffb6ebe" providerId="ADAL" clId="{C1A4F66F-52EE-45FF-93FA-FB5D2A6CB661}" dt="2025-04-03T02:24:57.393" v="211" actId="47"/>
        <pc:sldMkLst>
          <pc:docMk/>
          <pc:sldMk cId="1128670917" sldId="260"/>
        </pc:sldMkLst>
      </pc:sldChg>
      <pc:sldChg chg="addSp delSp modSp new mod ord">
        <pc:chgData name="Sally Murphy" userId="dc8129e8-3764-4b90-858b-69271ffb6ebe" providerId="ADAL" clId="{C1A4F66F-52EE-45FF-93FA-FB5D2A6CB661}" dt="2025-04-04T04:09:20.537" v="2042" actId="14100"/>
        <pc:sldMkLst>
          <pc:docMk/>
          <pc:sldMk cId="2616069209" sldId="260"/>
        </pc:sldMkLst>
        <pc:spChg chg="mod">
          <ac:chgData name="Sally Murphy" userId="dc8129e8-3764-4b90-858b-69271ffb6ebe" providerId="ADAL" clId="{C1A4F66F-52EE-45FF-93FA-FB5D2A6CB661}" dt="2025-04-04T03:32:38.959" v="648" actId="20577"/>
          <ac:spMkLst>
            <pc:docMk/>
            <pc:sldMk cId="2616069209" sldId="260"/>
            <ac:spMk id="2" creationId="{74702013-915F-5B80-8FE0-3C87DA57A366}"/>
          </ac:spMkLst>
        </pc:spChg>
        <pc:spChg chg="mod">
          <ac:chgData name="Sally Murphy" userId="dc8129e8-3764-4b90-858b-69271ffb6ebe" providerId="ADAL" clId="{C1A4F66F-52EE-45FF-93FA-FB5D2A6CB661}" dt="2025-04-04T03:32:47.791" v="650" actId="20577"/>
          <ac:spMkLst>
            <pc:docMk/>
            <pc:sldMk cId="2616069209" sldId="260"/>
            <ac:spMk id="3" creationId="{7E55C918-E060-E4F2-80F4-103A3BF7D2E1}"/>
          </ac:spMkLst>
        </pc:spChg>
        <pc:spChg chg="add mod">
          <ac:chgData name="Sally Murphy" userId="dc8129e8-3764-4b90-858b-69271ffb6ebe" providerId="ADAL" clId="{C1A4F66F-52EE-45FF-93FA-FB5D2A6CB661}" dt="2025-04-04T04:06:25.815" v="2013" actId="14100"/>
          <ac:spMkLst>
            <pc:docMk/>
            <pc:sldMk cId="2616069209" sldId="260"/>
            <ac:spMk id="4" creationId="{305AB14E-9C7F-25B5-AC2A-930BC0FF562D}"/>
          </ac:spMkLst>
        </pc:spChg>
        <pc:spChg chg="add del mod">
          <ac:chgData name="Sally Murphy" userId="dc8129e8-3764-4b90-858b-69271ffb6ebe" providerId="ADAL" clId="{C1A4F66F-52EE-45FF-93FA-FB5D2A6CB661}" dt="2025-04-04T03:32:25.546" v="593" actId="478"/>
          <ac:spMkLst>
            <pc:docMk/>
            <pc:sldMk cId="2616069209" sldId="260"/>
            <ac:spMk id="5" creationId="{5368D302-A326-7FB6-8146-7C5A3CFE2992}"/>
          </ac:spMkLst>
        </pc:spChg>
        <pc:spChg chg="add del mod">
          <ac:chgData name="Sally Murphy" userId="dc8129e8-3764-4b90-858b-69271ffb6ebe" providerId="ADAL" clId="{C1A4F66F-52EE-45FF-93FA-FB5D2A6CB661}" dt="2025-04-04T03:32:25.546" v="593" actId="478"/>
          <ac:spMkLst>
            <pc:docMk/>
            <pc:sldMk cId="2616069209" sldId="260"/>
            <ac:spMk id="6" creationId="{DFD4BE46-C294-9628-B6A7-5BEF9EEB842B}"/>
          </ac:spMkLst>
        </pc:spChg>
        <pc:spChg chg="add del mod">
          <ac:chgData name="Sally Murphy" userId="dc8129e8-3764-4b90-858b-69271ffb6ebe" providerId="ADAL" clId="{C1A4F66F-52EE-45FF-93FA-FB5D2A6CB661}" dt="2025-04-04T03:32:29.849" v="595" actId="478"/>
          <ac:spMkLst>
            <pc:docMk/>
            <pc:sldMk cId="2616069209" sldId="260"/>
            <ac:spMk id="7" creationId="{92D1A9C5-3119-96D9-EEAF-A2165D221F48}"/>
          </ac:spMkLst>
        </pc:spChg>
        <pc:spChg chg="add del mod">
          <ac:chgData name="Sally Murphy" userId="dc8129e8-3764-4b90-858b-69271ffb6ebe" providerId="ADAL" clId="{C1A4F66F-52EE-45FF-93FA-FB5D2A6CB661}" dt="2025-04-04T03:32:29.849" v="595" actId="478"/>
          <ac:spMkLst>
            <pc:docMk/>
            <pc:sldMk cId="2616069209" sldId="260"/>
            <ac:spMk id="8" creationId="{B44A86C5-238D-C39D-A075-64EADA8410C7}"/>
          </ac:spMkLst>
        </pc:spChg>
        <pc:spChg chg="add del">
          <ac:chgData name="Sally Murphy" userId="dc8129e8-3764-4b90-858b-69271ffb6ebe" providerId="ADAL" clId="{C1A4F66F-52EE-45FF-93FA-FB5D2A6CB661}" dt="2025-04-04T03:44:20.721" v="1502" actId="478"/>
          <ac:spMkLst>
            <pc:docMk/>
            <pc:sldMk cId="2616069209" sldId="260"/>
            <ac:spMk id="11" creationId="{F8B406AB-A060-7E3F-949E-A7E6D3D0BB79}"/>
          </ac:spMkLst>
        </pc:spChg>
        <pc:spChg chg="add mod">
          <ac:chgData name="Sally Murphy" userId="dc8129e8-3764-4b90-858b-69271ffb6ebe" providerId="ADAL" clId="{C1A4F66F-52EE-45FF-93FA-FB5D2A6CB661}" dt="2025-04-04T04:07:58.372" v="2041" actId="14100"/>
          <ac:spMkLst>
            <pc:docMk/>
            <pc:sldMk cId="2616069209" sldId="260"/>
            <ac:spMk id="12" creationId="{79ED255C-EE94-F1C8-DCDB-87D769D775DC}"/>
          </ac:spMkLst>
        </pc:spChg>
        <pc:spChg chg="add del mod">
          <ac:chgData name="Sally Murphy" userId="dc8129e8-3764-4b90-858b-69271ffb6ebe" providerId="ADAL" clId="{C1A4F66F-52EE-45FF-93FA-FB5D2A6CB661}" dt="2025-04-04T04:07:43.589" v="2035" actId="478"/>
          <ac:spMkLst>
            <pc:docMk/>
            <pc:sldMk cId="2616069209" sldId="260"/>
            <ac:spMk id="13" creationId="{58D89011-4370-11F1-4B12-3FF99337B16C}"/>
          </ac:spMkLst>
        </pc:spChg>
        <pc:graphicFrameChg chg="add mod modGraphic">
          <ac:chgData name="Sally Murphy" userId="dc8129e8-3764-4b90-858b-69271ffb6ebe" providerId="ADAL" clId="{C1A4F66F-52EE-45FF-93FA-FB5D2A6CB661}" dt="2025-04-04T04:09:20.537" v="2042" actId="14100"/>
          <ac:graphicFrameMkLst>
            <pc:docMk/>
            <pc:sldMk cId="2616069209" sldId="260"/>
            <ac:graphicFrameMk id="9" creationId="{5F1E8DAF-47B6-4CA6-C8FB-4610B413CA2F}"/>
          </ac:graphicFrameMkLst>
        </pc:graphicFrameChg>
      </pc:sldChg>
      <pc:sldChg chg="del">
        <pc:chgData name="Sally Murphy" userId="dc8129e8-3764-4b90-858b-69271ffb6ebe" providerId="ADAL" clId="{C1A4F66F-52EE-45FF-93FA-FB5D2A6CB661}" dt="2025-04-03T02:24:57.393" v="211" actId="47"/>
        <pc:sldMkLst>
          <pc:docMk/>
          <pc:sldMk cId="1578503454" sldId="261"/>
        </pc:sldMkLst>
      </pc:sldChg>
      <pc:sldChg chg="del">
        <pc:chgData name="Sally Murphy" userId="dc8129e8-3764-4b90-858b-69271ffb6ebe" providerId="ADAL" clId="{C1A4F66F-52EE-45FF-93FA-FB5D2A6CB661}" dt="2025-04-03T02:24:57.393" v="211" actId="47"/>
        <pc:sldMkLst>
          <pc:docMk/>
          <pc:sldMk cId="2087334969" sldId="262"/>
        </pc:sldMkLst>
      </pc:sldChg>
      <pc:sldChg chg="del">
        <pc:chgData name="Sally Murphy" userId="dc8129e8-3764-4b90-858b-69271ffb6ebe" providerId="ADAL" clId="{C1A4F66F-52EE-45FF-93FA-FB5D2A6CB661}" dt="2025-04-03T02:24:57.393" v="211" actId="47"/>
        <pc:sldMkLst>
          <pc:docMk/>
          <pc:sldMk cId="4036230361" sldId="263"/>
        </pc:sldMkLst>
      </pc:sldChg>
      <pc:sldChg chg="del">
        <pc:chgData name="Sally Murphy" userId="dc8129e8-3764-4b90-858b-69271ffb6ebe" providerId="ADAL" clId="{C1A4F66F-52EE-45FF-93FA-FB5D2A6CB661}" dt="2025-04-03T02:24:57.393" v="211" actId="47"/>
        <pc:sldMkLst>
          <pc:docMk/>
          <pc:sldMk cId="1894399373" sldId="264"/>
        </pc:sldMkLst>
      </pc:sldChg>
      <pc:sldChg chg="del">
        <pc:chgData name="Sally Murphy" userId="dc8129e8-3764-4b90-858b-69271ffb6ebe" providerId="ADAL" clId="{C1A4F66F-52EE-45FF-93FA-FB5D2A6CB661}" dt="2025-04-03T02:24:57.393" v="211" actId="47"/>
        <pc:sldMkLst>
          <pc:docMk/>
          <pc:sldMk cId="4160049012" sldId="265"/>
        </pc:sldMkLst>
      </pc:sldChg>
      <pc:sldChg chg="del">
        <pc:chgData name="Sally Murphy" userId="dc8129e8-3764-4b90-858b-69271ffb6ebe" providerId="ADAL" clId="{C1A4F66F-52EE-45FF-93FA-FB5D2A6CB661}" dt="2025-04-03T02:24:57.393" v="211" actId="47"/>
        <pc:sldMkLst>
          <pc:docMk/>
          <pc:sldMk cId="1241546049" sldId="266"/>
        </pc:sldMkLst>
      </pc:sldChg>
      <pc:sldChg chg="del">
        <pc:chgData name="Sally Murphy" userId="dc8129e8-3764-4b90-858b-69271ffb6ebe" providerId="ADAL" clId="{C1A4F66F-52EE-45FF-93FA-FB5D2A6CB661}" dt="2025-04-03T02:24:57.393" v="211" actId="47"/>
        <pc:sldMkLst>
          <pc:docMk/>
          <pc:sldMk cId="3944228757" sldId="267"/>
        </pc:sldMkLst>
      </pc:sldChg>
      <pc:sldChg chg="del">
        <pc:chgData name="Sally Murphy" userId="dc8129e8-3764-4b90-858b-69271ffb6ebe" providerId="ADAL" clId="{C1A4F66F-52EE-45FF-93FA-FB5D2A6CB661}" dt="2025-04-03T02:24:57.393" v="211" actId="47"/>
        <pc:sldMkLst>
          <pc:docMk/>
          <pc:sldMk cId="2005344484" sldId="268"/>
        </pc:sldMkLst>
      </pc:sldChg>
      <pc:sldChg chg="del">
        <pc:chgData name="Sally Murphy" userId="dc8129e8-3764-4b90-858b-69271ffb6ebe" providerId="ADAL" clId="{C1A4F66F-52EE-45FF-93FA-FB5D2A6CB661}" dt="2025-04-03T02:24:57.393" v="211" actId="47"/>
        <pc:sldMkLst>
          <pc:docMk/>
          <pc:sldMk cId="3806277863" sldId="269"/>
        </pc:sldMkLst>
      </pc:sldChg>
      <pc:sldChg chg="del">
        <pc:chgData name="Sally Murphy" userId="dc8129e8-3764-4b90-858b-69271ffb6ebe" providerId="ADAL" clId="{C1A4F66F-52EE-45FF-93FA-FB5D2A6CB661}" dt="2025-04-03T02:24:57.393" v="211" actId="47"/>
        <pc:sldMkLst>
          <pc:docMk/>
          <pc:sldMk cId="1103308004" sldId="270"/>
        </pc:sldMkLst>
      </pc:sldChg>
      <pc:sldMasterChg chg="delSp modSp mod modSldLayout">
        <pc:chgData name="Sally Murphy" userId="dc8129e8-3764-4b90-858b-69271ffb6ebe" providerId="ADAL" clId="{C1A4F66F-52EE-45FF-93FA-FB5D2A6CB661}" dt="2025-04-04T04:07:33.125" v="2033" actId="1076"/>
        <pc:sldMasterMkLst>
          <pc:docMk/>
          <pc:sldMasterMk cId="1237067004" sldId="2147483769"/>
        </pc:sldMasterMkLst>
        <pc:spChg chg="del">
          <ac:chgData name="Sally Murphy" userId="dc8129e8-3764-4b90-858b-69271ffb6ebe" providerId="ADAL" clId="{C1A4F66F-52EE-45FF-93FA-FB5D2A6CB661}" dt="2025-04-03T02:24:32.361" v="206" actId="478"/>
          <ac:spMkLst>
            <pc:docMk/>
            <pc:sldMasterMk cId="1237067004" sldId="2147483769"/>
            <ac:spMk id="7" creationId="{7FC08B5E-6581-9902-88A2-C09E96965BF2}"/>
          </ac:spMkLst>
        </pc:spChg>
        <pc:picChg chg="mod">
          <ac:chgData name="Sally Murphy" userId="dc8129e8-3764-4b90-858b-69271ffb6ebe" providerId="ADAL" clId="{C1A4F66F-52EE-45FF-93FA-FB5D2A6CB661}" dt="2025-04-04T04:07:33.125" v="2033" actId="1076"/>
          <ac:picMkLst>
            <pc:docMk/>
            <pc:sldMasterMk cId="1237067004" sldId="2147483769"/>
            <ac:picMk id="8" creationId="{937A3256-F60C-4D3A-180C-29B554CE36B4}"/>
          </ac:picMkLst>
        </pc:picChg>
        <pc:sldLayoutChg chg="delSp mod">
          <pc:chgData name="Sally Murphy" userId="dc8129e8-3764-4b90-858b-69271ffb6ebe" providerId="ADAL" clId="{C1A4F66F-52EE-45FF-93FA-FB5D2A6CB661}" dt="2025-04-03T02:24:37.979" v="207" actId="478"/>
          <pc:sldLayoutMkLst>
            <pc:docMk/>
            <pc:sldMasterMk cId="1237067004" sldId="2147483769"/>
            <pc:sldLayoutMk cId="398666364" sldId="2147483771"/>
          </pc:sldLayoutMkLst>
          <pc:spChg chg="del">
            <ac:chgData name="Sally Murphy" userId="dc8129e8-3764-4b90-858b-69271ffb6ebe" providerId="ADAL" clId="{C1A4F66F-52EE-45FF-93FA-FB5D2A6CB661}" dt="2025-04-03T02:24:37.979" v="207" actId="478"/>
            <ac:spMkLst>
              <pc:docMk/>
              <pc:sldMasterMk cId="1237067004" sldId="2147483769"/>
              <pc:sldLayoutMk cId="398666364" sldId="2147483771"/>
              <ac:spMk id="12" creationId="{75BCD59F-B1FA-134E-72D3-86479514AD21}"/>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635625" cy="4889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7366000" y="0"/>
            <a:ext cx="5635625" cy="488950"/>
          </a:xfrm>
          <a:prstGeom prst="rect">
            <a:avLst/>
          </a:prstGeom>
        </p:spPr>
        <p:txBody>
          <a:bodyPr vert="horz" lIns="91440" tIns="45720" rIns="91440" bIns="45720" rtlCol="0"/>
          <a:lstStyle>
            <a:lvl1pPr algn="r">
              <a:defRPr sz="1200"/>
            </a:lvl1pPr>
          </a:lstStyle>
          <a:p>
            <a:fld id="{3BE5E8D2-D4C8-7940-8001-44440C55E961}" type="datetimeFigureOut">
              <a:rPr lang="en-US" smtClean="0"/>
              <a:t>4/5/2025</a:t>
            </a:fld>
            <a:endParaRPr lang="en-US"/>
          </a:p>
        </p:txBody>
      </p:sp>
      <p:sp>
        <p:nvSpPr>
          <p:cNvPr id="4" name="Slide Image Placeholder 3"/>
          <p:cNvSpPr>
            <a:spLocks noGrp="1" noRot="1" noChangeAspect="1"/>
          </p:cNvSpPr>
          <p:nvPr>
            <p:ph type="sldImg" idx="2"/>
          </p:nvPr>
        </p:nvSpPr>
        <p:spPr>
          <a:xfrm>
            <a:off x="3576638" y="1219200"/>
            <a:ext cx="5851525" cy="32924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300163" y="4694238"/>
            <a:ext cx="10404475" cy="384016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264650"/>
            <a:ext cx="5635625" cy="4889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7366000" y="9264650"/>
            <a:ext cx="5635625" cy="488950"/>
          </a:xfrm>
          <a:prstGeom prst="rect">
            <a:avLst/>
          </a:prstGeom>
        </p:spPr>
        <p:txBody>
          <a:bodyPr vert="horz" lIns="91440" tIns="45720" rIns="91440" bIns="45720" rtlCol="0" anchor="b"/>
          <a:lstStyle>
            <a:lvl1pPr algn="r">
              <a:defRPr sz="1200"/>
            </a:lvl1pPr>
          </a:lstStyle>
          <a:p>
            <a:fld id="{CBA13E7F-FD71-DB40-B9E9-8826BD0F7150}" type="slidenum">
              <a:rPr lang="en-US" smtClean="0"/>
              <a:t>‹#›</a:t>
            </a:fld>
            <a:endParaRPr lang="en-US"/>
          </a:p>
        </p:txBody>
      </p:sp>
    </p:spTree>
    <p:extLst>
      <p:ext uri="{BB962C8B-B14F-4D97-AF65-F5344CB8AC3E}">
        <p14:creationId xmlns:p14="http://schemas.microsoft.com/office/powerpoint/2010/main" val="1612616514"/>
      </p:ext>
    </p:extLst>
  </p:cSld>
  <p:clrMap bg1="lt1" tx1="dk1" bg2="lt2" tx2="dk2" accent1="accent1" accent2="accent2" accent3="accent3" accent4="accent4" accent5="accent5" accent6="accent6" hlink="hlink" folHlink="folHlink"/>
  <p:notesStyle>
    <a:lvl1pPr marL="0" algn="l" defTabSz="673503" rtl="0" eaLnBrk="1" latinLnBrk="0" hangingPunct="1">
      <a:defRPr sz="884" kern="1200">
        <a:solidFill>
          <a:schemeClr val="tx1"/>
        </a:solidFill>
        <a:latin typeface="+mn-lt"/>
        <a:ea typeface="+mn-ea"/>
        <a:cs typeface="+mn-cs"/>
      </a:defRPr>
    </a:lvl1pPr>
    <a:lvl2pPr marL="336752" algn="l" defTabSz="673503" rtl="0" eaLnBrk="1" latinLnBrk="0" hangingPunct="1">
      <a:defRPr sz="884" kern="1200">
        <a:solidFill>
          <a:schemeClr val="tx1"/>
        </a:solidFill>
        <a:latin typeface="+mn-lt"/>
        <a:ea typeface="+mn-ea"/>
        <a:cs typeface="+mn-cs"/>
      </a:defRPr>
    </a:lvl2pPr>
    <a:lvl3pPr marL="673503" algn="l" defTabSz="673503" rtl="0" eaLnBrk="1" latinLnBrk="0" hangingPunct="1">
      <a:defRPr sz="884" kern="1200">
        <a:solidFill>
          <a:schemeClr val="tx1"/>
        </a:solidFill>
        <a:latin typeface="+mn-lt"/>
        <a:ea typeface="+mn-ea"/>
        <a:cs typeface="+mn-cs"/>
      </a:defRPr>
    </a:lvl3pPr>
    <a:lvl4pPr marL="1010255" algn="l" defTabSz="673503" rtl="0" eaLnBrk="1" latinLnBrk="0" hangingPunct="1">
      <a:defRPr sz="884" kern="1200">
        <a:solidFill>
          <a:schemeClr val="tx1"/>
        </a:solidFill>
        <a:latin typeface="+mn-lt"/>
        <a:ea typeface="+mn-ea"/>
        <a:cs typeface="+mn-cs"/>
      </a:defRPr>
    </a:lvl4pPr>
    <a:lvl5pPr marL="1347006" algn="l" defTabSz="673503" rtl="0" eaLnBrk="1" latinLnBrk="0" hangingPunct="1">
      <a:defRPr sz="884" kern="1200">
        <a:solidFill>
          <a:schemeClr val="tx1"/>
        </a:solidFill>
        <a:latin typeface="+mn-lt"/>
        <a:ea typeface="+mn-ea"/>
        <a:cs typeface="+mn-cs"/>
      </a:defRPr>
    </a:lvl5pPr>
    <a:lvl6pPr marL="1683758" algn="l" defTabSz="673503" rtl="0" eaLnBrk="1" latinLnBrk="0" hangingPunct="1">
      <a:defRPr sz="884" kern="1200">
        <a:solidFill>
          <a:schemeClr val="tx1"/>
        </a:solidFill>
        <a:latin typeface="+mn-lt"/>
        <a:ea typeface="+mn-ea"/>
        <a:cs typeface="+mn-cs"/>
      </a:defRPr>
    </a:lvl6pPr>
    <a:lvl7pPr marL="2020509" algn="l" defTabSz="673503" rtl="0" eaLnBrk="1" latinLnBrk="0" hangingPunct="1">
      <a:defRPr sz="884" kern="1200">
        <a:solidFill>
          <a:schemeClr val="tx1"/>
        </a:solidFill>
        <a:latin typeface="+mn-lt"/>
        <a:ea typeface="+mn-ea"/>
        <a:cs typeface="+mn-cs"/>
      </a:defRPr>
    </a:lvl7pPr>
    <a:lvl8pPr marL="2357261" algn="l" defTabSz="673503" rtl="0" eaLnBrk="1" latinLnBrk="0" hangingPunct="1">
      <a:defRPr sz="884" kern="1200">
        <a:solidFill>
          <a:schemeClr val="tx1"/>
        </a:solidFill>
        <a:latin typeface="+mn-lt"/>
        <a:ea typeface="+mn-ea"/>
        <a:cs typeface="+mn-cs"/>
      </a:defRPr>
    </a:lvl8pPr>
    <a:lvl9pPr marL="2694011" algn="l" defTabSz="673503" rtl="0" eaLnBrk="1" latinLnBrk="0" hangingPunct="1">
      <a:defRPr sz="88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9F48772-AF85-4052-A3F6-AF9827432466}"/>
              </a:ext>
            </a:extLst>
          </p:cNvPr>
          <p:cNvPicPr>
            <a:picLocks noChangeAspect="1"/>
          </p:cNvPicPr>
          <p:nvPr userDrawn="1"/>
        </p:nvPicPr>
        <p:blipFill>
          <a:blip r:embed="rId2"/>
          <a:stretch>
            <a:fillRect/>
          </a:stretch>
        </p:blipFill>
        <p:spPr>
          <a:xfrm>
            <a:off x="10316308" y="6324600"/>
            <a:ext cx="1491694" cy="360000"/>
          </a:xfrm>
          <a:prstGeom prst="rect">
            <a:avLst/>
          </a:prstGeom>
        </p:spPr>
      </p:pic>
      <p:sp>
        <p:nvSpPr>
          <p:cNvPr id="3" name="Rectangle 2">
            <a:extLst>
              <a:ext uri="{FF2B5EF4-FFF2-40B4-BE49-F238E27FC236}">
                <a16:creationId xmlns:a16="http://schemas.microsoft.com/office/drawing/2014/main" id="{D2D0C169-7D8E-CF68-3C28-FB8AF0B141D2}"/>
              </a:ext>
            </a:extLst>
          </p:cNvPr>
          <p:cNvSpPr/>
          <p:nvPr userDrawn="1"/>
        </p:nvSpPr>
        <p:spPr>
          <a:xfrm>
            <a:off x="4608635" y="1699200"/>
            <a:ext cx="7583365" cy="5158800"/>
          </a:xfrm>
          <a:prstGeom prst="rect">
            <a:avLst/>
          </a:prstGeom>
          <a:solidFill>
            <a:srgbClr val="E6ED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73519" rtl="0" eaLnBrk="1" fontAlgn="auto" latinLnBrk="0" hangingPunct="1">
              <a:lnSpc>
                <a:spcPct val="100000"/>
              </a:lnSpc>
              <a:spcBef>
                <a:spcPts val="0"/>
              </a:spcBef>
              <a:spcAft>
                <a:spcPts val="0"/>
              </a:spcAft>
              <a:buClrTx/>
              <a:buSzTx/>
              <a:buFontTx/>
              <a:buNone/>
              <a:tabLst/>
              <a:defRPr/>
            </a:pPr>
            <a:endParaRPr kumimoji="0" lang="en-AU" sz="1326" b="0" i="0" u="none" strike="noStrike" kern="1200" cap="none" spc="0" normalizeH="0" baseline="0" noProof="0">
              <a:ln>
                <a:noFill/>
              </a:ln>
              <a:solidFill>
                <a:prstClr val="white"/>
              </a:solidFill>
              <a:effectLst/>
              <a:uLnTx/>
              <a:uFillTx/>
              <a:latin typeface="Roboto Condensed"/>
              <a:ea typeface="+mn-ea"/>
              <a:cs typeface="+mn-cs"/>
            </a:endParaRPr>
          </a:p>
        </p:txBody>
      </p:sp>
      <p:sp>
        <p:nvSpPr>
          <p:cNvPr id="7" name="Title 2">
            <a:extLst>
              <a:ext uri="{FF2B5EF4-FFF2-40B4-BE49-F238E27FC236}">
                <a16:creationId xmlns:a16="http://schemas.microsoft.com/office/drawing/2014/main" id="{875A3748-DBCF-05AF-FDB8-38E82338DDDB}"/>
              </a:ext>
            </a:extLst>
          </p:cNvPr>
          <p:cNvSpPr txBox="1">
            <a:spLocks/>
          </p:cNvSpPr>
          <p:nvPr userDrawn="1"/>
        </p:nvSpPr>
        <p:spPr>
          <a:xfrm>
            <a:off x="4895401" y="930213"/>
            <a:ext cx="7678404" cy="482203"/>
          </a:xfrm>
          <a:prstGeom prst="rect">
            <a:avLst/>
          </a:prstGeom>
        </p:spPr>
        <p:txBody>
          <a:bodyPr/>
          <a:lstStyle>
            <a:lvl1pPr eaLnBrk="1" hangingPunct="1">
              <a:defRPr sz="1942" b="1" baseline="0">
                <a:solidFill>
                  <a:srgbClr val="E5DBCB"/>
                </a:solidFill>
                <a:latin typeface="Arial" panose="020B0604020202020204" pitchFamily="34" charset="0"/>
                <a:ea typeface="+mj-ea"/>
                <a:cs typeface="Arial" panose="020B0604020202020204" pitchFamily="34" charset="0"/>
              </a:defRPr>
            </a:lvl1pPr>
          </a:lstStyle>
          <a:p>
            <a:pPr defTabSz="914423"/>
            <a:r>
              <a:rPr lang="en-GB" sz="1942" kern="0">
                <a:solidFill>
                  <a:srgbClr val="4D7F85"/>
                </a:solidFill>
              </a:rPr>
              <a:t>Click to edit Master title style</a:t>
            </a:r>
            <a:endParaRPr lang="en-US" sz="1942" kern="0">
              <a:solidFill>
                <a:srgbClr val="4D7F85"/>
              </a:solidFill>
            </a:endParaRPr>
          </a:p>
        </p:txBody>
      </p:sp>
      <p:sp>
        <p:nvSpPr>
          <p:cNvPr id="9" name="Text Placeholder 7">
            <a:extLst>
              <a:ext uri="{FF2B5EF4-FFF2-40B4-BE49-F238E27FC236}">
                <a16:creationId xmlns:a16="http://schemas.microsoft.com/office/drawing/2014/main" id="{126AF371-74BC-FE25-F2FD-DEE11344D6A9}"/>
              </a:ext>
            </a:extLst>
          </p:cNvPr>
          <p:cNvSpPr>
            <a:spLocks noGrp="1"/>
          </p:cNvSpPr>
          <p:nvPr>
            <p:ph type="body" sz="quarter" idx="11"/>
          </p:nvPr>
        </p:nvSpPr>
        <p:spPr>
          <a:xfrm>
            <a:off x="4948553" y="2041085"/>
            <a:ext cx="6405546" cy="535776"/>
          </a:xfrm>
          <a:prstGeom prst="rect">
            <a:avLst/>
          </a:prstGeom>
        </p:spPr>
        <p:txBody>
          <a:bodyPr/>
          <a:lstStyle>
            <a:lvl1pPr>
              <a:defRPr sz="1371" b="0" i="1">
                <a:solidFill>
                  <a:srgbClr val="004851"/>
                </a:solidFill>
                <a:latin typeface="Arial" panose="020B0604020202020204" pitchFamily="34" charset="0"/>
                <a:cs typeface="Arial" panose="020B0604020202020204" pitchFamily="34" charset="0"/>
              </a:defRPr>
            </a:lvl1pPr>
          </a:lstStyle>
          <a:p>
            <a:pPr lvl="0"/>
            <a:r>
              <a:rPr lang="en-US"/>
              <a:t>Click to edit Master text styles</a:t>
            </a:r>
          </a:p>
        </p:txBody>
      </p:sp>
      <p:pic>
        <p:nvPicPr>
          <p:cNvPr id="12" name="Picture 11">
            <a:extLst>
              <a:ext uri="{FF2B5EF4-FFF2-40B4-BE49-F238E27FC236}">
                <a16:creationId xmlns:a16="http://schemas.microsoft.com/office/drawing/2014/main" id="{F653CCB1-BC01-D09E-48E4-64D58617976B}"/>
              </a:ext>
            </a:extLst>
          </p:cNvPr>
          <p:cNvPicPr>
            <a:picLocks noChangeAspect="1"/>
          </p:cNvPicPr>
          <p:nvPr userDrawn="1"/>
        </p:nvPicPr>
        <p:blipFill>
          <a:blip r:embed="rId3"/>
          <a:stretch>
            <a:fillRect/>
          </a:stretch>
        </p:blipFill>
        <p:spPr>
          <a:xfrm>
            <a:off x="9217270" y="5722522"/>
            <a:ext cx="2590732" cy="813618"/>
          </a:xfrm>
          <a:prstGeom prst="rect">
            <a:avLst/>
          </a:prstGeom>
        </p:spPr>
      </p:pic>
      <p:pic>
        <p:nvPicPr>
          <p:cNvPr id="14" name="Picture 13">
            <a:extLst>
              <a:ext uri="{FF2B5EF4-FFF2-40B4-BE49-F238E27FC236}">
                <a16:creationId xmlns:a16="http://schemas.microsoft.com/office/drawing/2014/main" id="{C016AD6C-9A07-5E00-EEA7-1970FE72C14F}"/>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43014" r="13904" b="3837"/>
          <a:stretch/>
        </p:blipFill>
        <p:spPr>
          <a:xfrm>
            <a:off x="0" y="0"/>
            <a:ext cx="4608635" cy="6858000"/>
          </a:xfrm>
          <a:prstGeom prst="rect">
            <a:avLst/>
          </a:prstGeom>
        </p:spPr>
      </p:pic>
    </p:spTree>
    <p:extLst>
      <p:ext uri="{BB962C8B-B14F-4D97-AF65-F5344CB8AC3E}">
        <p14:creationId xmlns:p14="http://schemas.microsoft.com/office/powerpoint/2010/main" val="4162987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4701023-8A2E-CF43-0DB8-F24939B518B4}"/>
              </a:ext>
            </a:extLst>
          </p:cNvPr>
          <p:cNvSpPr/>
          <p:nvPr userDrawn="1"/>
        </p:nvSpPr>
        <p:spPr>
          <a:xfrm>
            <a:off x="4608635" y="0"/>
            <a:ext cx="7583365" cy="6858000"/>
          </a:xfrm>
          <a:prstGeom prst="rect">
            <a:avLst/>
          </a:prstGeom>
          <a:solidFill>
            <a:srgbClr val="E6ED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73519" rtl="0" eaLnBrk="1" fontAlgn="auto" latinLnBrk="0" hangingPunct="1">
              <a:lnSpc>
                <a:spcPct val="100000"/>
              </a:lnSpc>
              <a:spcBef>
                <a:spcPts val="0"/>
              </a:spcBef>
              <a:spcAft>
                <a:spcPts val="0"/>
              </a:spcAft>
              <a:buClrTx/>
              <a:buSzTx/>
              <a:buFontTx/>
              <a:buNone/>
              <a:tabLst/>
              <a:defRPr/>
            </a:pPr>
            <a:endParaRPr kumimoji="0" lang="en-AU" sz="1326" b="0" i="0" u="none" strike="noStrike" kern="1200" cap="none" spc="0" normalizeH="0" baseline="0" noProof="0">
              <a:ln>
                <a:noFill/>
              </a:ln>
              <a:solidFill>
                <a:prstClr val="white"/>
              </a:solidFill>
              <a:effectLst/>
              <a:uLnTx/>
              <a:uFillTx/>
              <a:latin typeface="Roboto Condensed"/>
              <a:ea typeface="+mn-ea"/>
              <a:cs typeface="+mn-cs"/>
            </a:endParaRPr>
          </a:p>
        </p:txBody>
      </p:sp>
      <p:pic>
        <p:nvPicPr>
          <p:cNvPr id="7" name="Picture 6">
            <a:extLst>
              <a:ext uri="{FF2B5EF4-FFF2-40B4-BE49-F238E27FC236}">
                <a16:creationId xmlns:a16="http://schemas.microsoft.com/office/drawing/2014/main" id="{3AC47183-6509-030B-6ABA-2D2A01F4F1B4}"/>
              </a:ext>
            </a:extLst>
          </p:cNvPr>
          <p:cNvPicPr>
            <a:picLocks noChangeAspect="1"/>
          </p:cNvPicPr>
          <p:nvPr userDrawn="1"/>
        </p:nvPicPr>
        <p:blipFill>
          <a:blip r:embed="rId2"/>
          <a:stretch>
            <a:fillRect/>
          </a:stretch>
        </p:blipFill>
        <p:spPr>
          <a:xfrm>
            <a:off x="9217270" y="5722522"/>
            <a:ext cx="2590732" cy="813618"/>
          </a:xfrm>
          <a:prstGeom prst="rect">
            <a:avLst/>
          </a:prstGeom>
        </p:spPr>
      </p:pic>
      <p:sp>
        <p:nvSpPr>
          <p:cNvPr id="8" name="Rectangle 7">
            <a:extLst>
              <a:ext uri="{FF2B5EF4-FFF2-40B4-BE49-F238E27FC236}">
                <a16:creationId xmlns:a16="http://schemas.microsoft.com/office/drawing/2014/main" id="{6900D113-9976-399D-B812-BDCFBCC76720}"/>
              </a:ext>
            </a:extLst>
          </p:cNvPr>
          <p:cNvSpPr/>
          <p:nvPr userDrawn="1"/>
        </p:nvSpPr>
        <p:spPr>
          <a:xfrm>
            <a:off x="-5476" y="4566051"/>
            <a:ext cx="2880000" cy="72000"/>
          </a:xfrm>
          <a:prstGeom prst="rect">
            <a:avLst/>
          </a:prstGeom>
          <a:solidFill>
            <a:srgbClr val="762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47221" rtl="0" eaLnBrk="1" fontAlgn="auto" latinLnBrk="0" hangingPunct="1">
              <a:lnSpc>
                <a:spcPct val="100000"/>
              </a:lnSpc>
              <a:spcBef>
                <a:spcPts val="0"/>
              </a:spcBef>
              <a:spcAft>
                <a:spcPts val="0"/>
              </a:spcAft>
              <a:buClrTx/>
              <a:buSzTx/>
              <a:buFontTx/>
              <a:buNone/>
              <a:tabLst/>
              <a:defRPr/>
            </a:pPr>
            <a:endParaRPr kumimoji="0" lang="en-AU" sz="1077" b="0" i="0" u="none" strike="noStrike" kern="1200" cap="none" spc="0" normalizeH="0" baseline="0" noProof="0">
              <a:ln>
                <a:noFill/>
              </a:ln>
              <a:solidFill>
                <a:prstClr val="black">
                  <a:lumMod val="75000"/>
                  <a:lumOff val="25000"/>
                </a:prstClr>
              </a:solidFill>
              <a:effectLst/>
              <a:uLnTx/>
              <a:uFillTx/>
              <a:latin typeface="Roboto Condensed"/>
              <a:ea typeface="+mn-ea"/>
              <a:cs typeface="+mn-cs"/>
            </a:endParaRPr>
          </a:p>
        </p:txBody>
      </p:sp>
      <p:sp>
        <p:nvSpPr>
          <p:cNvPr id="9" name="Text Placeholder 3">
            <a:extLst>
              <a:ext uri="{FF2B5EF4-FFF2-40B4-BE49-F238E27FC236}">
                <a16:creationId xmlns:a16="http://schemas.microsoft.com/office/drawing/2014/main" id="{7967D3BD-677F-9A58-DC60-2F064DD61B92}"/>
              </a:ext>
            </a:extLst>
          </p:cNvPr>
          <p:cNvSpPr txBox="1">
            <a:spLocks/>
          </p:cNvSpPr>
          <p:nvPr userDrawn="1"/>
        </p:nvSpPr>
        <p:spPr>
          <a:xfrm>
            <a:off x="263932" y="4104494"/>
            <a:ext cx="2200050" cy="405559"/>
          </a:xfrm>
          <a:prstGeom prst="rect">
            <a:avLst/>
          </a:prstGeom>
        </p:spPr>
        <p:txBody>
          <a:bodyPr lIns="74295" tIns="37148" rIns="74295" bIns="37148" numCol="1" spcCol="360000" anchor="t"/>
          <a:lstStyle>
            <a:lvl1pPr marL="0" eaLnBrk="1" hangingPunct="1">
              <a:defRPr baseline="0">
                <a:solidFill>
                  <a:schemeClr val="tx1">
                    <a:lumMod val="85000"/>
                    <a:lumOff val="15000"/>
                  </a:schemeClr>
                </a:solidFill>
                <a:latin typeface="+mn-lt"/>
                <a:ea typeface="+mn-ea"/>
                <a:cs typeface="+mn-cs"/>
              </a:defRPr>
            </a:lvl1pPr>
            <a:lvl2pPr marL="261211" eaLnBrk="1" hangingPunct="1">
              <a:defRPr>
                <a:latin typeface="+mn-lt"/>
                <a:ea typeface="+mn-ea"/>
                <a:cs typeface="+mn-cs"/>
              </a:defRPr>
            </a:lvl2pPr>
            <a:lvl3pPr marL="522423" eaLnBrk="1" hangingPunct="1">
              <a:defRPr>
                <a:latin typeface="+mn-lt"/>
                <a:ea typeface="+mn-ea"/>
                <a:cs typeface="+mn-cs"/>
              </a:defRPr>
            </a:lvl3pPr>
            <a:lvl4pPr marL="783634" eaLnBrk="1" hangingPunct="1">
              <a:defRPr>
                <a:latin typeface="+mn-lt"/>
                <a:ea typeface="+mn-ea"/>
                <a:cs typeface="+mn-cs"/>
              </a:defRPr>
            </a:lvl4pPr>
            <a:lvl5pPr marL="1044846" eaLnBrk="1" hangingPunct="1">
              <a:defRPr>
                <a:latin typeface="+mn-lt"/>
                <a:ea typeface="+mn-ea"/>
                <a:cs typeface="+mn-cs"/>
              </a:defRPr>
            </a:lvl5pPr>
            <a:lvl6pPr marL="1306057" eaLnBrk="1" hangingPunct="1">
              <a:defRPr>
                <a:latin typeface="+mn-lt"/>
                <a:ea typeface="+mn-ea"/>
                <a:cs typeface="+mn-cs"/>
              </a:defRPr>
            </a:lvl6pPr>
            <a:lvl7pPr marL="1567268" eaLnBrk="1" hangingPunct="1">
              <a:defRPr>
                <a:latin typeface="+mn-lt"/>
                <a:ea typeface="+mn-ea"/>
                <a:cs typeface="+mn-cs"/>
              </a:defRPr>
            </a:lvl7pPr>
            <a:lvl8pPr marL="1828480" eaLnBrk="1" hangingPunct="1">
              <a:defRPr>
                <a:latin typeface="+mn-lt"/>
                <a:ea typeface="+mn-ea"/>
                <a:cs typeface="+mn-cs"/>
              </a:defRPr>
            </a:lvl8pPr>
            <a:lvl9pPr marL="2089691" eaLnBrk="1" hangingPunct="1">
              <a:defRPr>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Medium" pitchFamily="2" charset="0"/>
                <a:ea typeface="Roboto Medium" pitchFamily="2" charset="0"/>
                <a:cs typeface="Arial"/>
              </a:rPr>
              <a:t>The Catholic Agency for</a:t>
            </a:r>
          </a:p>
          <a:p>
            <a:pPr marL="0" marR="0" lvl="0" indent="0" algn="l" defTabSz="742950" rtl="0" eaLnBrk="1" fontAlgn="auto" latinLnBrk="0" hangingPunct="1">
              <a:lnSpc>
                <a:spcPct val="100000"/>
              </a:lnSpc>
              <a:spcBef>
                <a:spcPts val="0"/>
              </a:spcBef>
              <a:spcAft>
                <a:spcPts val="0"/>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Medium" pitchFamily="2" charset="0"/>
                <a:ea typeface="Roboto Medium" pitchFamily="2" charset="0"/>
                <a:cs typeface="Arial"/>
              </a:rPr>
              <a:t>International Aid and Development</a:t>
            </a:r>
          </a:p>
        </p:txBody>
      </p:sp>
      <p:sp>
        <p:nvSpPr>
          <p:cNvPr id="10" name="Text Placeholder 3">
            <a:extLst>
              <a:ext uri="{FF2B5EF4-FFF2-40B4-BE49-F238E27FC236}">
                <a16:creationId xmlns:a16="http://schemas.microsoft.com/office/drawing/2014/main" id="{21015023-9E9E-FC3F-C2F7-333E3DE2C9C1}"/>
              </a:ext>
            </a:extLst>
          </p:cNvPr>
          <p:cNvSpPr txBox="1">
            <a:spLocks/>
          </p:cNvSpPr>
          <p:nvPr userDrawn="1"/>
        </p:nvSpPr>
        <p:spPr>
          <a:xfrm>
            <a:off x="263932" y="4711971"/>
            <a:ext cx="2325599" cy="405559"/>
          </a:xfrm>
          <a:prstGeom prst="rect">
            <a:avLst/>
          </a:prstGeom>
        </p:spPr>
        <p:txBody>
          <a:bodyPr lIns="74295" tIns="37148" rIns="74295" bIns="37148" numCol="1" spcCol="360000" anchor="t"/>
          <a:lstStyle>
            <a:lvl1pPr marL="0" eaLnBrk="1" hangingPunct="1">
              <a:defRPr baseline="0">
                <a:solidFill>
                  <a:schemeClr val="tx1">
                    <a:lumMod val="85000"/>
                    <a:lumOff val="15000"/>
                  </a:schemeClr>
                </a:solidFill>
                <a:latin typeface="+mn-lt"/>
                <a:ea typeface="+mn-ea"/>
                <a:cs typeface="+mn-cs"/>
              </a:defRPr>
            </a:lvl1pPr>
            <a:lvl2pPr marL="261211" eaLnBrk="1" hangingPunct="1">
              <a:defRPr>
                <a:latin typeface="+mn-lt"/>
                <a:ea typeface="+mn-ea"/>
                <a:cs typeface="+mn-cs"/>
              </a:defRPr>
            </a:lvl2pPr>
            <a:lvl3pPr marL="522423" eaLnBrk="1" hangingPunct="1">
              <a:defRPr>
                <a:latin typeface="+mn-lt"/>
                <a:ea typeface="+mn-ea"/>
                <a:cs typeface="+mn-cs"/>
              </a:defRPr>
            </a:lvl3pPr>
            <a:lvl4pPr marL="783634" eaLnBrk="1" hangingPunct="1">
              <a:defRPr>
                <a:latin typeface="+mn-lt"/>
                <a:ea typeface="+mn-ea"/>
                <a:cs typeface="+mn-cs"/>
              </a:defRPr>
            </a:lvl4pPr>
            <a:lvl5pPr marL="1044846" eaLnBrk="1" hangingPunct="1">
              <a:defRPr>
                <a:latin typeface="+mn-lt"/>
                <a:ea typeface="+mn-ea"/>
                <a:cs typeface="+mn-cs"/>
              </a:defRPr>
            </a:lvl5pPr>
            <a:lvl6pPr marL="1306057" eaLnBrk="1" hangingPunct="1">
              <a:defRPr>
                <a:latin typeface="+mn-lt"/>
                <a:ea typeface="+mn-ea"/>
                <a:cs typeface="+mn-cs"/>
              </a:defRPr>
            </a:lvl6pPr>
            <a:lvl7pPr marL="1567268" eaLnBrk="1" hangingPunct="1">
              <a:defRPr>
                <a:latin typeface="+mn-lt"/>
                <a:ea typeface="+mn-ea"/>
                <a:cs typeface="+mn-cs"/>
              </a:defRPr>
            </a:lvl7pPr>
            <a:lvl8pPr marL="1828480" eaLnBrk="1" hangingPunct="1">
              <a:defRPr>
                <a:latin typeface="+mn-lt"/>
                <a:ea typeface="+mn-ea"/>
                <a:cs typeface="+mn-cs"/>
              </a:defRPr>
            </a:lvl8pPr>
            <a:lvl9pPr marL="2089691" eaLnBrk="1" hangingPunct="1">
              <a:defRPr>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Caritas Australia 24–32 O’Riordan Street</a:t>
            </a:r>
          </a:p>
          <a:p>
            <a:pPr marL="0" marR="0" lvl="0" indent="0" algn="l" defTabSz="742950" rtl="0" eaLnBrk="1" fontAlgn="auto" latinLnBrk="0" hangingPunct="1">
              <a:lnSpc>
                <a:spcPct val="100000"/>
              </a:lnSpc>
              <a:spcBef>
                <a:spcPts val="0"/>
              </a:spcBef>
              <a:spcAft>
                <a:spcPts val="0"/>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Alexandria NSW 2015</a:t>
            </a:r>
          </a:p>
        </p:txBody>
      </p:sp>
      <p:sp>
        <p:nvSpPr>
          <p:cNvPr id="11" name="Text Placeholder 3">
            <a:extLst>
              <a:ext uri="{FF2B5EF4-FFF2-40B4-BE49-F238E27FC236}">
                <a16:creationId xmlns:a16="http://schemas.microsoft.com/office/drawing/2014/main" id="{39667C9E-AABA-0576-3E5C-BBA9F1150143}"/>
              </a:ext>
            </a:extLst>
          </p:cNvPr>
          <p:cNvSpPr txBox="1">
            <a:spLocks/>
          </p:cNvSpPr>
          <p:nvPr userDrawn="1"/>
        </p:nvSpPr>
        <p:spPr>
          <a:xfrm>
            <a:off x="491932" y="5201996"/>
            <a:ext cx="1972050" cy="1316253"/>
          </a:xfrm>
          <a:prstGeom prst="rect">
            <a:avLst/>
          </a:prstGeom>
        </p:spPr>
        <p:txBody>
          <a:bodyPr lIns="74295" tIns="37148" rIns="74295" bIns="37148" numCol="1" spcCol="360000" anchor="t"/>
          <a:lstStyle>
            <a:lvl1pPr marL="0" eaLnBrk="1" hangingPunct="1">
              <a:defRPr baseline="0">
                <a:solidFill>
                  <a:schemeClr val="tx1">
                    <a:lumMod val="85000"/>
                    <a:lumOff val="15000"/>
                  </a:schemeClr>
                </a:solidFill>
                <a:latin typeface="+mn-lt"/>
                <a:ea typeface="+mn-ea"/>
                <a:cs typeface="+mn-cs"/>
              </a:defRPr>
            </a:lvl1pPr>
            <a:lvl2pPr marL="261211" eaLnBrk="1" hangingPunct="1">
              <a:defRPr>
                <a:latin typeface="+mn-lt"/>
                <a:ea typeface="+mn-ea"/>
                <a:cs typeface="+mn-cs"/>
              </a:defRPr>
            </a:lvl2pPr>
            <a:lvl3pPr marL="522423" eaLnBrk="1" hangingPunct="1">
              <a:defRPr>
                <a:latin typeface="+mn-lt"/>
                <a:ea typeface="+mn-ea"/>
                <a:cs typeface="+mn-cs"/>
              </a:defRPr>
            </a:lvl3pPr>
            <a:lvl4pPr marL="783634" eaLnBrk="1" hangingPunct="1">
              <a:defRPr>
                <a:latin typeface="+mn-lt"/>
                <a:ea typeface="+mn-ea"/>
                <a:cs typeface="+mn-cs"/>
              </a:defRPr>
            </a:lvl4pPr>
            <a:lvl5pPr marL="1044846" eaLnBrk="1" hangingPunct="1">
              <a:defRPr>
                <a:latin typeface="+mn-lt"/>
                <a:ea typeface="+mn-ea"/>
                <a:cs typeface="+mn-cs"/>
              </a:defRPr>
            </a:lvl5pPr>
            <a:lvl6pPr marL="1306057" eaLnBrk="1" hangingPunct="1">
              <a:defRPr>
                <a:latin typeface="+mn-lt"/>
                <a:ea typeface="+mn-ea"/>
                <a:cs typeface="+mn-cs"/>
              </a:defRPr>
            </a:lvl6pPr>
            <a:lvl7pPr marL="1567268" eaLnBrk="1" hangingPunct="1">
              <a:defRPr>
                <a:latin typeface="+mn-lt"/>
                <a:ea typeface="+mn-ea"/>
                <a:cs typeface="+mn-cs"/>
              </a:defRPr>
            </a:lvl7pPr>
            <a:lvl8pPr marL="1828480" eaLnBrk="1" hangingPunct="1">
              <a:defRPr>
                <a:latin typeface="+mn-lt"/>
                <a:ea typeface="+mn-ea"/>
                <a:cs typeface="+mn-cs"/>
              </a:defRPr>
            </a:lvl8pPr>
            <a:lvl9pPr marL="2089691" eaLnBrk="1" hangingPunct="1">
              <a:defRPr>
                <a:latin typeface="+mn-lt"/>
                <a:ea typeface="+mn-ea"/>
                <a:cs typeface="+mn-cs"/>
              </a:defRPr>
            </a:lvl9pPr>
          </a:lstStyle>
          <a:p>
            <a:pPr marL="0" marR="0" lvl="0" indent="0" algn="l" defTabSz="742950" rtl="0" eaLnBrk="1" fontAlgn="auto" latinLnBrk="0" hangingPunct="1">
              <a:lnSpc>
                <a:spcPct val="100000"/>
              </a:lnSpc>
              <a:spcBef>
                <a:spcPts val="0"/>
              </a:spcBef>
              <a:spcAft>
                <a:spcPts val="488"/>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questions@caritas.org.au</a:t>
            </a:r>
          </a:p>
          <a:p>
            <a:pPr marL="0" marR="0" lvl="0" indent="0" algn="l" defTabSz="742950" rtl="0" eaLnBrk="1" fontAlgn="auto" latinLnBrk="0" hangingPunct="1">
              <a:lnSpc>
                <a:spcPct val="100000"/>
              </a:lnSpc>
              <a:spcBef>
                <a:spcPts val="0"/>
              </a:spcBef>
              <a:spcAft>
                <a:spcPts val="488"/>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1800 024 413</a:t>
            </a:r>
          </a:p>
          <a:p>
            <a:pPr marL="0" marR="0" lvl="0" indent="0" algn="l" defTabSz="742950" rtl="0" eaLnBrk="1" fontAlgn="auto" latinLnBrk="0" hangingPunct="1">
              <a:lnSpc>
                <a:spcPct val="100000"/>
              </a:lnSpc>
              <a:spcBef>
                <a:spcPts val="0"/>
              </a:spcBef>
              <a:spcAft>
                <a:spcPts val="488"/>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facebook.com/CaritasAU</a:t>
            </a:r>
          </a:p>
          <a:p>
            <a:pPr marL="0" marR="0" lvl="0" indent="0" algn="l" defTabSz="742950" rtl="0" eaLnBrk="1" fontAlgn="auto" latinLnBrk="0" hangingPunct="1">
              <a:lnSpc>
                <a:spcPct val="100000"/>
              </a:lnSpc>
              <a:spcBef>
                <a:spcPts val="0"/>
              </a:spcBef>
              <a:spcAft>
                <a:spcPts val="488"/>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twitter.com/CaritasAust</a:t>
            </a:r>
          </a:p>
          <a:p>
            <a:pPr marL="0" marR="0" lvl="0" indent="0" algn="l" defTabSz="742950" rtl="0" eaLnBrk="1" fontAlgn="auto" latinLnBrk="0" hangingPunct="1">
              <a:lnSpc>
                <a:spcPct val="100000"/>
              </a:lnSpc>
              <a:spcBef>
                <a:spcPts val="0"/>
              </a:spcBef>
              <a:spcAft>
                <a:spcPts val="488"/>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youtube.com/CaritasAustralia</a:t>
            </a:r>
          </a:p>
          <a:p>
            <a:pPr marL="0" marR="0" lvl="0" indent="0" algn="l" defTabSz="742950" rtl="0" eaLnBrk="1" fontAlgn="auto" latinLnBrk="0" hangingPunct="1">
              <a:lnSpc>
                <a:spcPct val="100000"/>
              </a:lnSpc>
              <a:spcBef>
                <a:spcPts val="0"/>
              </a:spcBef>
              <a:spcAft>
                <a:spcPts val="488"/>
              </a:spcAft>
              <a:buClrTx/>
              <a:buSzTx/>
              <a:buFontTx/>
              <a:buNone/>
              <a:tabLst/>
              <a:defRPr/>
            </a:pPr>
            <a:r>
              <a:rPr kumimoji="0" lang="en-AU" sz="731" b="0" i="0" u="none" strike="noStrike" kern="0" cap="none" spc="0" normalizeH="0" baseline="0" noProof="0">
                <a:ln>
                  <a:noFill/>
                </a:ln>
                <a:solidFill>
                  <a:prstClr val="black"/>
                </a:solidFill>
                <a:effectLst/>
                <a:uLnTx/>
                <a:uFillTx/>
                <a:latin typeface="Roboto Light"/>
                <a:ea typeface="Roboto Medium"/>
                <a:cs typeface="Arial"/>
              </a:rPr>
              <a:t>www.caritas.org.au</a:t>
            </a:r>
          </a:p>
          <a:p>
            <a:pPr marL="0" marR="0" lvl="0" indent="0" algn="l" defTabSz="742950" rtl="0" eaLnBrk="1" fontAlgn="auto" latinLnBrk="0" hangingPunct="1">
              <a:lnSpc>
                <a:spcPct val="100000"/>
              </a:lnSpc>
              <a:spcBef>
                <a:spcPts val="0"/>
              </a:spcBef>
              <a:spcAft>
                <a:spcPts val="488"/>
              </a:spcAft>
              <a:buClrTx/>
              <a:buSzTx/>
              <a:buFontTx/>
              <a:buNone/>
              <a:tabLst/>
              <a:defRPr/>
            </a:pPr>
            <a:endParaRPr kumimoji="0" lang="en-AU" sz="731" b="0" i="0" u="none" strike="noStrike" kern="0" cap="none" spc="0" normalizeH="0" baseline="0" noProof="0">
              <a:ln>
                <a:noFill/>
              </a:ln>
              <a:solidFill>
                <a:prstClr val="black"/>
              </a:solidFill>
              <a:effectLst/>
              <a:uLnTx/>
              <a:uFillTx/>
              <a:latin typeface="Roboto"/>
              <a:ea typeface="Roboto Medium" pitchFamily="2" charset="0"/>
              <a:cs typeface="Arial"/>
            </a:endParaRPr>
          </a:p>
        </p:txBody>
      </p:sp>
      <p:grpSp>
        <p:nvGrpSpPr>
          <p:cNvPr id="12" name="Group 11">
            <a:extLst>
              <a:ext uri="{FF2B5EF4-FFF2-40B4-BE49-F238E27FC236}">
                <a16:creationId xmlns:a16="http://schemas.microsoft.com/office/drawing/2014/main" id="{599AE438-4961-6B57-5390-26144BD6E658}"/>
              </a:ext>
            </a:extLst>
          </p:cNvPr>
          <p:cNvGrpSpPr/>
          <p:nvPr userDrawn="1"/>
        </p:nvGrpSpPr>
        <p:grpSpPr>
          <a:xfrm>
            <a:off x="347931" y="5244159"/>
            <a:ext cx="144000" cy="1226383"/>
            <a:chOff x="7580400" y="5214340"/>
            <a:chExt cx="144000" cy="1226383"/>
          </a:xfrm>
        </p:grpSpPr>
        <p:pic>
          <p:nvPicPr>
            <p:cNvPr id="13" name="Picture 12">
              <a:extLst>
                <a:ext uri="{FF2B5EF4-FFF2-40B4-BE49-F238E27FC236}">
                  <a16:creationId xmlns:a16="http://schemas.microsoft.com/office/drawing/2014/main" id="{EF49E2B4-4457-C849-00A1-080C8ACF55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80400" y="5214340"/>
              <a:ext cx="144000" cy="144000"/>
            </a:xfrm>
            <a:prstGeom prst="rect">
              <a:avLst/>
            </a:prstGeom>
          </p:spPr>
        </p:pic>
        <p:pic>
          <p:nvPicPr>
            <p:cNvPr id="14" name="Picture 13">
              <a:extLst>
                <a:ext uri="{FF2B5EF4-FFF2-40B4-BE49-F238E27FC236}">
                  <a16:creationId xmlns:a16="http://schemas.microsoft.com/office/drawing/2014/main" id="{D1FAADA8-E49E-AB24-27AE-085441DE884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80400" y="5430817"/>
              <a:ext cx="144000" cy="144000"/>
            </a:xfrm>
            <a:prstGeom prst="rect">
              <a:avLst/>
            </a:prstGeom>
          </p:spPr>
        </p:pic>
        <p:pic>
          <p:nvPicPr>
            <p:cNvPr id="15" name="Picture 14">
              <a:extLst>
                <a:ext uri="{FF2B5EF4-FFF2-40B4-BE49-F238E27FC236}">
                  <a16:creationId xmlns:a16="http://schemas.microsoft.com/office/drawing/2014/main" id="{C1EC07E1-9AEF-E0C8-38EE-DD1D5833983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0400" y="5647294"/>
              <a:ext cx="144000" cy="144000"/>
            </a:xfrm>
            <a:prstGeom prst="rect">
              <a:avLst/>
            </a:prstGeom>
          </p:spPr>
        </p:pic>
        <p:pic>
          <p:nvPicPr>
            <p:cNvPr id="16" name="Picture 15">
              <a:extLst>
                <a:ext uri="{FF2B5EF4-FFF2-40B4-BE49-F238E27FC236}">
                  <a16:creationId xmlns:a16="http://schemas.microsoft.com/office/drawing/2014/main" id="{EA819CDB-7802-ED04-5CB9-23AECE4F090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80400" y="5863771"/>
              <a:ext cx="144000" cy="144000"/>
            </a:xfrm>
            <a:prstGeom prst="rect">
              <a:avLst/>
            </a:prstGeom>
          </p:spPr>
        </p:pic>
        <p:pic>
          <p:nvPicPr>
            <p:cNvPr id="17" name="Picture 16">
              <a:extLst>
                <a:ext uri="{FF2B5EF4-FFF2-40B4-BE49-F238E27FC236}">
                  <a16:creationId xmlns:a16="http://schemas.microsoft.com/office/drawing/2014/main" id="{15819F88-1717-1AA1-1AE6-B3EE4F0AC5E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80400" y="6080248"/>
              <a:ext cx="144000" cy="144000"/>
            </a:xfrm>
            <a:prstGeom prst="rect">
              <a:avLst/>
            </a:prstGeom>
          </p:spPr>
        </p:pic>
        <p:pic>
          <p:nvPicPr>
            <p:cNvPr id="18" name="Picture 17">
              <a:extLst>
                <a:ext uri="{FF2B5EF4-FFF2-40B4-BE49-F238E27FC236}">
                  <a16:creationId xmlns:a16="http://schemas.microsoft.com/office/drawing/2014/main" id="{B1D174E4-2883-8E15-46F6-61DCF12C081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80400" y="6296723"/>
              <a:ext cx="144000" cy="144000"/>
            </a:xfrm>
            <a:prstGeom prst="rect">
              <a:avLst/>
            </a:prstGeom>
          </p:spPr>
        </p:pic>
      </p:grpSp>
      <p:pic>
        <p:nvPicPr>
          <p:cNvPr id="19" name="Picture 18">
            <a:extLst>
              <a:ext uri="{FF2B5EF4-FFF2-40B4-BE49-F238E27FC236}">
                <a16:creationId xmlns:a16="http://schemas.microsoft.com/office/drawing/2014/main" id="{7ECCCE3D-37C0-E690-70AE-CC0585991F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41707" y="157280"/>
            <a:ext cx="2200050" cy="948891"/>
          </a:xfrm>
          <a:prstGeom prst="rect">
            <a:avLst/>
          </a:prstGeom>
        </p:spPr>
      </p:pic>
    </p:spTree>
    <p:extLst>
      <p:ext uri="{BB962C8B-B14F-4D97-AF65-F5344CB8AC3E}">
        <p14:creationId xmlns:p14="http://schemas.microsoft.com/office/powerpoint/2010/main" val="3679335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2_Custom Layout">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2735EC-E4D5-4B98-B133-C5D4C6CB2FF8}"/>
              </a:ext>
            </a:extLst>
          </p:cNvPr>
          <p:cNvSpPr/>
          <p:nvPr userDrawn="1"/>
        </p:nvSpPr>
        <p:spPr>
          <a:xfrm>
            <a:off x="0" y="-1"/>
            <a:ext cx="12192000" cy="1638000"/>
          </a:xfrm>
          <a:prstGeom prst="rect">
            <a:avLst/>
          </a:prstGeom>
          <a:solidFill>
            <a:srgbClr val="4D7F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26"/>
          </a:p>
        </p:txBody>
      </p:sp>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445310" y="687064"/>
            <a:ext cx="8230340" cy="482203"/>
          </a:xfrm>
          <a:prstGeom prst="rect">
            <a:avLst/>
          </a:prstGeom>
        </p:spPr>
        <p:txBody>
          <a:bodyPr anchor="ctr"/>
          <a:lstStyle>
            <a:lvl1pPr>
              <a:defRPr sz="2800" b="0">
                <a:solidFill>
                  <a:schemeClr val="bg1"/>
                </a:solidFill>
                <a:latin typeface="Roboto Medium" pitchFamily="2" charset="0"/>
                <a:ea typeface="Roboto Medium" pitchFamily="2" charset="0"/>
                <a:cs typeface="Arial" panose="020B0604020202020204" pitchFamily="34" charset="0"/>
              </a:defRPr>
            </a:lvl1pPr>
          </a:lstStyle>
          <a:p>
            <a:r>
              <a:rPr lang="en-GB"/>
              <a:t>Click to edit Master title style</a:t>
            </a:r>
            <a:endParaRPr lang="en-US"/>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691376" y="1969479"/>
            <a:ext cx="10760926" cy="3896063"/>
          </a:xfrm>
          <a:prstGeom prst="rect">
            <a:avLst/>
          </a:prstGeom>
        </p:spPr>
        <p:txBody>
          <a:bodyPr/>
          <a:lstStyle>
            <a:lvl1pPr marL="0" indent="0">
              <a:buNone/>
              <a:defRPr sz="914">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GB"/>
              <a:t>Click to edit Master text styles</a:t>
            </a:r>
          </a:p>
        </p:txBody>
      </p:sp>
      <p:pic>
        <p:nvPicPr>
          <p:cNvPr id="9" name="Picture 8">
            <a:extLst>
              <a:ext uri="{FF2B5EF4-FFF2-40B4-BE49-F238E27FC236}">
                <a16:creationId xmlns:a16="http://schemas.microsoft.com/office/drawing/2014/main" id="{C17543D5-204C-497C-B879-C06E35D5B2E3}"/>
              </a:ext>
            </a:extLst>
          </p:cNvPr>
          <p:cNvPicPr>
            <a:picLocks noChangeAspect="1"/>
          </p:cNvPicPr>
          <p:nvPr userDrawn="1"/>
        </p:nvPicPr>
        <p:blipFill rotWithShape="1">
          <a:blip r:embed="rId2">
            <a:alphaModFix amt="20000"/>
          </a:blip>
          <a:srcRect t="19011" r="18760"/>
          <a:stretch/>
        </p:blipFill>
        <p:spPr>
          <a:xfrm>
            <a:off x="10772078" y="3"/>
            <a:ext cx="1419922" cy="1366887"/>
          </a:xfrm>
          <a:prstGeom prst="rect">
            <a:avLst/>
          </a:prstGeom>
        </p:spPr>
      </p:pic>
    </p:spTree>
    <p:extLst>
      <p:ext uri="{BB962C8B-B14F-4D97-AF65-F5344CB8AC3E}">
        <p14:creationId xmlns:p14="http://schemas.microsoft.com/office/powerpoint/2010/main" val="4070873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3_Custom Layout">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2735EC-E4D5-4B98-B133-C5D4C6CB2FF8}"/>
              </a:ext>
            </a:extLst>
          </p:cNvPr>
          <p:cNvSpPr/>
          <p:nvPr userDrawn="1"/>
        </p:nvSpPr>
        <p:spPr>
          <a:xfrm>
            <a:off x="0" y="-1"/>
            <a:ext cx="12192000" cy="1638000"/>
          </a:xfrm>
          <a:prstGeom prst="rect">
            <a:avLst/>
          </a:prstGeom>
          <a:solidFill>
            <a:srgbClr val="762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26"/>
          </a:p>
        </p:txBody>
      </p:sp>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445310" y="687064"/>
            <a:ext cx="8230340" cy="482203"/>
          </a:xfrm>
          <a:prstGeom prst="rect">
            <a:avLst/>
          </a:prstGeom>
        </p:spPr>
        <p:txBody>
          <a:bodyPr anchor="ctr"/>
          <a:lstStyle>
            <a:lvl1pPr>
              <a:defRPr sz="2800" b="0">
                <a:solidFill>
                  <a:schemeClr val="bg1"/>
                </a:solidFill>
                <a:latin typeface="Roboto Medium" pitchFamily="2" charset="0"/>
                <a:ea typeface="Roboto Medium" pitchFamily="2" charset="0"/>
                <a:cs typeface="Arial" panose="020B0604020202020204" pitchFamily="34" charset="0"/>
              </a:defRPr>
            </a:lvl1pPr>
          </a:lstStyle>
          <a:p>
            <a:r>
              <a:rPr lang="en-GB"/>
              <a:t>Click to edit Master title style</a:t>
            </a:r>
            <a:endParaRPr lang="en-US"/>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691376" y="1969479"/>
            <a:ext cx="10760926" cy="3896063"/>
          </a:xfrm>
          <a:prstGeom prst="rect">
            <a:avLst/>
          </a:prstGeom>
        </p:spPr>
        <p:txBody>
          <a:bodyPr/>
          <a:lstStyle>
            <a:lvl1pPr marL="0" indent="0">
              <a:buNone/>
              <a:defRPr sz="914">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GB"/>
              <a:t>Click to edit Master text styles</a:t>
            </a:r>
          </a:p>
        </p:txBody>
      </p:sp>
      <p:pic>
        <p:nvPicPr>
          <p:cNvPr id="9" name="Picture 8">
            <a:extLst>
              <a:ext uri="{FF2B5EF4-FFF2-40B4-BE49-F238E27FC236}">
                <a16:creationId xmlns:a16="http://schemas.microsoft.com/office/drawing/2014/main" id="{C17543D5-204C-497C-B879-C06E35D5B2E3}"/>
              </a:ext>
            </a:extLst>
          </p:cNvPr>
          <p:cNvPicPr>
            <a:picLocks noChangeAspect="1"/>
          </p:cNvPicPr>
          <p:nvPr userDrawn="1"/>
        </p:nvPicPr>
        <p:blipFill rotWithShape="1">
          <a:blip r:embed="rId2">
            <a:alphaModFix amt="20000"/>
          </a:blip>
          <a:srcRect t="19011" r="18760"/>
          <a:stretch/>
        </p:blipFill>
        <p:spPr>
          <a:xfrm>
            <a:off x="10772078" y="3"/>
            <a:ext cx="1419922" cy="1366887"/>
          </a:xfrm>
          <a:prstGeom prst="rect">
            <a:avLst/>
          </a:prstGeom>
        </p:spPr>
      </p:pic>
    </p:spTree>
    <p:extLst>
      <p:ext uri="{BB962C8B-B14F-4D97-AF65-F5344CB8AC3E}">
        <p14:creationId xmlns:p14="http://schemas.microsoft.com/office/powerpoint/2010/main" val="3065467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1125F2F-9CAD-5AA2-B54F-F2F05F588008}"/>
              </a:ext>
            </a:extLst>
          </p:cNvPr>
          <p:cNvSpPr>
            <a:spLocks noGrp="1"/>
          </p:cNvSpPr>
          <p:nvPr>
            <p:ph type="pic" idx="1"/>
          </p:nvPr>
        </p:nvSpPr>
        <p:spPr>
          <a:xfrm>
            <a:off x="6835699" y="2"/>
            <a:ext cx="5356302" cy="6144321"/>
          </a:xfrm>
          <a:prstGeom prst="rect">
            <a:avLst/>
          </a:prstGeo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US"/>
          </a:p>
        </p:txBody>
      </p:sp>
      <p:sp>
        <p:nvSpPr>
          <p:cNvPr id="4" name="Text Placeholder 3">
            <a:extLst>
              <a:ext uri="{FF2B5EF4-FFF2-40B4-BE49-F238E27FC236}">
                <a16:creationId xmlns:a16="http://schemas.microsoft.com/office/drawing/2014/main" id="{EC418FBE-FF7E-D5D3-049E-6FC0064E8BD8}"/>
              </a:ext>
            </a:extLst>
          </p:cNvPr>
          <p:cNvSpPr>
            <a:spLocks noGrp="1"/>
          </p:cNvSpPr>
          <p:nvPr>
            <p:ph type="body" sz="half" idx="2"/>
          </p:nvPr>
        </p:nvSpPr>
        <p:spPr>
          <a:xfrm>
            <a:off x="515479" y="2057400"/>
            <a:ext cx="5680612" cy="3811588"/>
          </a:xfrm>
          <a:prstGeom prst="rect">
            <a:avLst/>
          </a:prstGeo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GB"/>
              <a:t>Click to edit Master text styles</a:t>
            </a:r>
          </a:p>
        </p:txBody>
      </p:sp>
      <p:sp>
        <p:nvSpPr>
          <p:cNvPr id="8" name="Footer Placeholder 4">
            <a:extLst>
              <a:ext uri="{FF2B5EF4-FFF2-40B4-BE49-F238E27FC236}">
                <a16:creationId xmlns:a16="http://schemas.microsoft.com/office/drawing/2014/main" id="{D309C7D9-D380-8557-25F5-428D6DCE70FB}"/>
              </a:ext>
            </a:extLst>
          </p:cNvPr>
          <p:cNvSpPr>
            <a:spLocks noGrp="1"/>
          </p:cNvSpPr>
          <p:nvPr>
            <p:ph type="ftr" sz="quarter" idx="11"/>
          </p:nvPr>
        </p:nvSpPr>
        <p:spPr>
          <a:xfrm>
            <a:off x="7618142" y="6378575"/>
            <a:ext cx="4114800" cy="228600"/>
          </a:xfrm>
          <a:prstGeom prst="rect">
            <a:avLst/>
          </a:prstGeom>
        </p:spPr>
        <p:txBody>
          <a:bodyPr/>
          <a:lstStyle>
            <a:lvl1pPr algn="r">
              <a:defRPr>
                <a:solidFill>
                  <a:schemeClr val="bg1"/>
                </a:solidFill>
              </a:defRPr>
            </a:lvl1pPr>
          </a:lstStyle>
          <a:p>
            <a:endParaRPr lang="en-US"/>
          </a:p>
        </p:txBody>
      </p:sp>
      <p:sp>
        <p:nvSpPr>
          <p:cNvPr id="9" name="Title 2">
            <a:extLst>
              <a:ext uri="{FF2B5EF4-FFF2-40B4-BE49-F238E27FC236}">
                <a16:creationId xmlns:a16="http://schemas.microsoft.com/office/drawing/2014/main" id="{736599FD-95CE-0CD9-A96B-7720120D417B}"/>
              </a:ext>
            </a:extLst>
          </p:cNvPr>
          <p:cNvSpPr>
            <a:spLocks noGrp="1"/>
          </p:cNvSpPr>
          <p:nvPr>
            <p:ph type="title"/>
          </p:nvPr>
        </p:nvSpPr>
        <p:spPr>
          <a:xfrm>
            <a:off x="515479" y="531080"/>
            <a:ext cx="5796112" cy="482203"/>
          </a:xfrm>
          <a:prstGeom prst="rect">
            <a:avLst/>
          </a:prstGeom>
        </p:spPr>
        <p:txBody>
          <a:bodyPr/>
          <a:lstStyle>
            <a:lvl1pPr>
              <a:defRPr sz="2275" b="1" i="0">
                <a:solidFill>
                  <a:srgbClr val="4D7F85"/>
                </a:solidFill>
                <a:latin typeface="Roboto" panose="02000000000000000000" pitchFamily="2" charset="0"/>
                <a:ea typeface="Roboto" panose="02000000000000000000" pitchFamily="2" charset="0"/>
                <a:cs typeface="Roboto" panose="02000000000000000000" pitchFamily="2" charset="0"/>
              </a:defRPr>
            </a:lvl1pPr>
          </a:lstStyle>
          <a:p>
            <a:r>
              <a:rPr lang="en-GB"/>
              <a:t>Click to edit Master title style</a:t>
            </a:r>
            <a:endParaRPr lang="en-US"/>
          </a:p>
        </p:txBody>
      </p:sp>
      <p:sp>
        <p:nvSpPr>
          <p:cNvPr id="10" name="Text Placeholder 7">
            <a:extLst>
              <a:ext uri="{FF2B5EF4-FFF2-40B4-BE49-F238E27FC236}">
                <a16:creationId xmlns:a16="http://schemas.microsoft.com/office/drawing/2014/main" id="{3C5215FE-8DD4-259F-0E11-F2DE479B6CF8}"/>
              </a:ext>
            </a:extLst>
          </p:cNvPr>
          <p:cNvSpPr>
            <a:spLocks noGrp="1"/>
          </p:cNvSpPr>
          <p:nvPr>
            <p:ph type="body" sz="quarter" idx="12"/>
          </p:nvPr>
        </p:nvSpPr>
        <p:spPr>
          <a:xfrm>
            <a:off x="515479" y="1094106"/>
            <a:ext cx="5796112" cy="329998"/>
          </a:xfrm>
          <a:prstGeom prst="rect">
            <a:avLst/>
          </a:prstGeom>
        </p:spPr>
        <p:txBody>
          <a:bodyPr/>
          <a:lstStyle>
            <a:lvl1pPr marL="0" indent="0">
              <a:buNone/>
              <a:defRPr sz="1463" b="0" i="0">
                <a:solidFill>
                  <a:srgbClr val="004851"/>
                </a:solidFill>
                <a:latin typeface="Roboto Light" panose="02000000000000000000" pitchFamily="2" charset="0"/>
                <a:ea typeface="Roboto Light" panose="02000000000000000000" pitchFamily="2" charset="0"/>
                <a:cs typeface="Roboto Light" panose="02000000000000000000" pitchFamily="2" charset="0"/>
              </a:defRPr>
            </a:lvl1pPr>
          </a:lstStyle>
          <a:p>
            <a:pPr lvl="0"/>
            <a:endParaRPr lang="en-US"/>
          </a:p>
        </p:txBody>
      </p:sp>
      <p:sp>
        <p:nvSpPr>
          <p:cNvPr id="11" name="Rectangle 10">
            <a:extLst>
              <a:ext uri="{FF2B5EF4-FFF2-40B4-BE49-F238E27FC236}">
                <a16:creationId xmlns:a16="http://schemas.microsoft.com/office/drawing/2014/main" id="{FA7C8A79-551C-A93E-20AB-0CCCDE6590C0}"/>
              </a:ext>
            </a:extLst>
          </p:cNvPr>
          <p:cNvSpPr/>
          <p:nvPr userDrawn="1"/>
        </p:nvSpPr>
        <p:spPr>
          <a:xfrm flipV="1">
            <a:off x="0" y="1538535"/>
            <a:ext cx="6163200" cy="72000"/>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77">
              <a:solidFill>
                <a:srgbClr val="B3C8CB"/>
              </a:solidFill>
            </a:endParaRPr>
          </a:p>
        </p:txBody>
      </p:sp>
    </p:spTree>
    <p:extLst>
      <p:ext uri="{BB962C8B-B14F-4D97-AF65-F5344CB8AC3E}">
        <p14:creationId xmlns:p14="http://schemas.microsoft.com/office/powerpoint/2010/main" val="1620614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E6E709-F621-5882-792B-0EF07B6FB952}"/>
              </a:ext>
            </a:extLst>
          </p:cNvPr>
          <p:cNvSpPr>
            <a:spLocks noGrp="1"/>
          </p:cNvSpPr>
          <p:nvPr>
            <p:ph idx="1" hasCustomPrompt="1"/>
          </p:nvPr>
        </p:nvSpPr>
        <p:spPr>
          <a:xfrm>
            <a:off x="838201" y="1825627"/>
            <a:ext cx="10515600" cy="4151429"/>
          </a:xfrm>
          <a:prstGeom prst="rect">
            <a:avLst/>
          </a:prstGeom>
        </p:spPr>
        <p:txBody>
          <a:bodyPr/>
          <a:lstStyle>
            <a:lvl1pPr>
              <a:defRPr>
                <a:solidFill>
                  <a:schemeClr val="tx1">
                    <a:lumMod val="95000"/>
                    <a:lumOff val="5000"/>
                  </a:schemeClr>
                </a:solidFill>
                <a:latin typeface="Roboto" panose="02000000000000000000" pitchFamily="2" charset="0"/>
                <a:ea typeface="Roboto" panose="02000000000000000000" pitchFamily="2" charset="0"/>
                <a:cs typeface="Roboto" panose="02000000000000000000" pitchFamily="2" charset="0"/>
              </a:defRPr>
            </a:lvl1pPr>
            <a:lvl2pPr>
              <a:defRPr sz="1463">
                <a:solidFill>
                  <a:schemeClr val="tx1">
                    <a:lumMod val="95000"/>
                    <a:lumOff val="5000"/>
                  </a:schemeClr>
                </a:solidFill>
                <a:latin typeface="Roboto" panose="02000000000000000000" pitchFamily="2" charset="0"/>
                <a:ea typeface="Roboto" panose="02000000000000000000" pitchFamily="2" charset="0"/>
                <a:cs typeface="Roboto" panose="02000000000000000000" pitchFamily="2" charset="0"/>
              </a:defRPr>
            </a:lvl2pPr>
            <a:lvl3pPr>
              <a:defRPr sz="1300">
                <a:solidFill>
                  <a:schemeClr val="tx1">
                    <a:lumMod val="95000"/>
                    <a:lumOff val="5000"/>
                  </a:schemeClr>
                </a:solidFill>
                <a:latin typeface="Roboto" panose="02000000000000000000" pitchFamily="2" charset="0"/>
                <a:ea typeface="Roboto" panose="02000000000000000000" pitchFamily="2" charset="0"/>
                <a:cs typeface="Roboto" panose="02000000000000000000" pitchFamily="2" charset="0"/>
              </a:defRPr>
            </a:lvl3pPr>
            <a:lvl4pPr>
              <a:defRPr sz="1138">
                <a:solidFill>
                  <a:schemeClr val="tx1">
                    <a:lumMod val="95000"/>
                    <a:lumOff val="5000"/>
                  </a:schemeClr>
                </a:solidFill>
                <a:latin typeface="Roboto" panose="02000000000000000000" pitchFamily="2" charset="0"/>
                <a:ea typeface="Roboto" panose="02000000000000000000" pitchFamily="2" charset="0"/>
                <a:cs typeface="Roboto" panose="02000000000000000000" pitchFamily="2" charset="0"/>
              </a:defRPr>
            </a:lvl4pPr>
            <a:lvl5pPr>
              <a:defRPr sz="1138">
                <a:solidFill>
                  <a:schemeClr val="tx1">
                    <a:lumMod val="95000"/>
                    <a:lumOff val="5000"/>
                  </a:schemeClr>
                </a:solidFill>
                <a:latin typeface="Roboto" panose="02000000000000000000" pitchFamily="2" charset="0"/>
                <a:ea typeface="Roboto" panose="02000000000000000000" pitchFamily="2" charset="0"/>
                <a:cs typeface="Roboto" panose="02000000000000000000" pitchFamily="2" charset="0"/>
              </a:defRPr>
            </a:lvl5pPr>
          </a:lstStyle>
          <a:p>
            <a:pPr lvl="1"/>
            <a:r>
              <a:rPr lang="en-GB"/>
              <a:t>Second level</a:t>
            </a:r>
          </a:p>
          <a:p>
            <a:pPr lvl="2"/>
            <a:r>
              <a:rPr lang="en-GB"/>
              <a:t>Third level</a:t>
            </a:r>
          </a:p>
          <a:p>
            <a:pPr lvl="3"/>
            <a:r>
              <a:rPr lang="en-GB"/>
              <a:t>Fourth level</a:t>
            </a:r>
          </a:p>
          <a:p>
            <a:pPr lvl="4"/>
            <a:r>
              <a:rPr lang="en-GB"/>
              <a:t>Fifth level</a:t>
            </a:r>
            <a:endParaRPr lang="en-US"/>
          </a:p>
        </p:txBody>
      </p:sp>
      <p:sp>
        <p:nvSpPr>
          <p:cNvPr id="7" name="Footer Placeholder 4">
            <a:extLst>
              <a:ext uri="{FF2B5EF4-FFF2-40B4-BE49-F238E27FC236}">
                <a16:creationId xmlns:a16="http://schemas.microsoft.com/office/drawing/2014/main" id="{424C7A2E-0A7B-BA04-EAC5-CF7FC00E16AE}"/>
              </a:ext>
            </a:extLst>
          </p:cNvPr>
          <p:cNvSpPr>
            <a:spLocks noGrp="1"/>
          </p:cNvSpPr>
          <p:nvPr>
            <p:ph type="ftr" sz="quarter" idx="11"/>
          </p:nvPr>
        </p:nvSpPr>
        <p:spPr>
          <a:xfrm>
            <a:off x="7618142" y="6378575"/>
            <a:ext cx="4114800" cy="228600"/>
          </a:xfrm>
          <a:prstGeom prst="rect">
            <a:avLst/>
          </a:prstGeom>
        </p:spPr>
        <p:txBody>
          <a:bodyPr/>
          <a:lstStyle>
            <a:lvl1pPr algn="r">
              <a:defRPr>
                <a:solidFill>
                  <a:schemeClr val="bg1"/>
                </a:solidFill>
              </a:defRPr>
            </a:lvl1pPr>
          </a:lstStyle>
          <a:p>
            <a:endParaRPr lang="en-US"/>
          </a:p>
        </p:txBody>
      </p:sp>
      <p:sp>
        <p:nvSpPr>
          <p:cNvPr id="8" name="Title 2">
            <a:extLst>
              <a:ext uri="{FF2B5EF4-FFF2-40B4-BE49-F238E27FC236}">
                <a16:creationId xmlns:a16="http://schemas.microsoft.com/office/drawing/2014/main" id="{20FDBFF9-C9AE-BEE3-FDD2-438BBDF3790B}"/>
              </a:ext>
            </a:extLst>
          </p:cNvPr>
          <p:cNvSpPr>
            <a:spLocks noGrp="1"/>
          </p:cNvSpPr>
          <p:nvPr>
            <p:ph type="title"/>
          </p:nvPr>
        </p:nvSpPr>
        <p:spPr>
          <a:xfrm>
            <a:off x="515479" y="531080"/>
            <a:ext cx="7678404" cy="482203"/>
          </a:xfrm>
          <a:prstGeom prst="rect">
            <a:avLst/>
          </a:prstGeom>
        </p:spPr>
        <p:txBody>
          <a:bodyPr/>
          <a:lstStyle>
            <a:lvl1pPr>
              <a:defRPr sz="2275" b="1" i="0">
                <a:solidFill>
                  <a:srgbClr val="4D7F85"/>
                </a:solidFill>
                <a:latin typeface="Roboto" panose="02000000000000000000" pitchFamily="2" charset="0"/>
                <a:ea typeface="Roboto" panose="02000000000000000000" pitchFamily="2" charset="0"/>
                <a:cs typeface="Roboto" panose="02000000000000000000" pitchFamily="2" charset="0"/>
              </a:defRPr>
            </a:lvl1pPr>
          </a:lstStyle>
          <a:p>
            <a:r>
              <a:rPr lang="en-GB"/>
              <a:t>Click to edit Master title style</a:t>
            </a:r>
            <a:endParaRPr lang="en-US"/>
          </a:p>
        </p:txBody>
      </p:sp>
      <p:sp>
        <p:nvSpPr>
          <p:cNvPr id="9" name="Text Placeholder 7">
            <a:extLst>
              <a:ext uri="{FF2B5EF4-FFF2-40B4-BE49-F238E27FC236}">
                <a16:creationId xmlns:a16="http://schemas.microsoft.com/office/drawing/2014/main" id="{EC451B83-36B8-A6CA-18B9-18E8D0698E5A}"/>
              </a:ext>
            </a:extLst>
          </p:cNvPr>
          <p:cNvSpPr>
            <a:spLocks noGrp="1"/>
          </p:cNvSpPr>
          <p:nvPr>
            <p:ph type="body" sz="quarter" idx="12"/>
          </p:nvPr>
        </p:nvSpPr>
        <p:spPr>
          <a:xfrm>
            <a:off x="515479" y="1094106"/>
            <a:ext cx="7686972" cy="329998"/>
          </a:xfrm>
          <a:prstGeom prst="rect">
            <a:avLst/>
          </a:prstGeom>
        </p:spPr>
        <p:txBody>
          <a:bodyPr/>
          <a:lstStyle>
            <a:lvl1pPr marL="0" indent="0">
              <a:buNone/>
              <a:defRPr sz="1463" b="0" i="0">
                <a:solidFill>
                  <a:srgbClr val="004851"/>
                </a:solidFill>
                <a:latin typeface="Roboto Light" panose="02000000000000000000" pitchFamily="2" charset="0"/>
                <a:ea typeface="Roboto Light" panose="02000000000000000000" pitchFamily="2" charset="0"/>
                <a:cs typeface="Roboto Light" panose="02000000000000000000" pitchFamily="2" charset="0"/>
              </a:defRPr>
            </a:lvl1pPr>
          </a:lstStyle>
          <a:p>
            <a:pPr lvl="0"/>
            <a:endParaRPr lang="en-US"/>
          </a:p>
        </p:txBody>
      </p:sp>
      <p:sp>
        <p:nvSpPr>
          <p:cNvPr id="10" name="Rectangle 9">
            <a:extLst>
              <a:ext uri="{FF2B5EF4-FFF2-40B4-BE49-F238E27FC236}">
                <a16:creationId xmlns:a16="http://schemas.microsoft.com/office/drawing/2014/main" id="{FD61D637-80C8-A956-3044-232EB317F932}"/>
              </a:ext>
            </a:extLst>
          </p:cNvPr>
          <p:cNvSpPr/>
          <p:nvPr userDrawn="1"/>
        </p:nvSpPr>
        <p:spPr>
          <a:xfrm flipV="1">
            <a:off x="0" y="1538535"/>
            <a:ext cx="6163200" cy="72000"/>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77">
              <a:solidFill>
                <a:srgbClr val="B3C8CB"/>
              </a:solidFill>
            </a:endParaRPr>
          </a:p>
        </p:txBody>
      </p:sp>
    </p:spTree>
    <p:extLst>
      <p:ext uri="{BB962C8B-B14F-4D97-AF65-F5344CB8AC3E}">
        <p14:creationId xmlns:p14="http://schemas.microsoft.com/office/powerpoint/2010/main" val="2919644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F848B083-B7B5-9450-2AE6-7C8063F97673}"/>
              </a:ext>
            </a:extLst>
          </p:cNvPr>
          <p:cNvSpPr>
            <a:spLocks noGrp="1"/>
          </p:cNvSpPr>
          <p:nvPr>
            <p:ph type="pic" idx="1"/>
          </p:nvPr>
        </p:nvSpPr>
        <p:spPr>
          <a:xfrm>
            <a:off x="0" y="1"/>
            <a:ext cx="12192000" cy="6122020"/>
          </a:xfrm>
          <a:prstGeom prst="rect">
            <a:avLst/>
          </a:prstGeo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US"/>
          </a:p>
        </p:txBody>
      </p:sp>
      <p:sp>
        <p:nvSpPr>
          <p:cNvPr id="6" name="Footer Placeholder 4">
            <a:extLst>
              <a:ext uri="{FF2B5EF4-FFF2-40B4-BE49-F238E27FC236}">
                <a16:creationId xmlns:a16="http://schemas.microsoft.com/office/drawing/2014/main" id="{89C58839-FD21-7C3C-8085-1EC741C63589}"/>
              </a:ext>
            </a:extLst>
          </p:cNvPr>
          <p:cNvSpPr>
            <a:spLocks noGrp="1"/>
          </p:cNvSpPr>
          <p:nvPr>
            <p:ph type="ftr" sz="quarter" idx="11"/>
          </p:nvPr>
        </p:nvSpPr>
        <p:spPr>
          <a:xfrm>
            <a:off x="7618142" y="6378575"/>
            <a:ext cx="4114800" cy="228600"/>
          </a:xfrm>
          <a:prstGeom prst="rect">
            <a:avLst/>
          </a:prstGeom>
        </p:spPr>
        <p:txBody>
          <a:bodyPr/>
          <a:lstStyle>
            <a:lvl1pPr algn="r">
              <a:defRPr>
                <a:solidFill>
                  <a:schemeClr val="bg1"/>
                </a:solidFill>
              </a:defRPr>
            </a:lvl1pPr>
          </a:lstStyle>
          <a:p>
            <a:endParaRPr lang="en-US"/>
          </a:p>
        </p:txBody>
      </p:sp>
    </p:spTree>
    <p:extLst>
      <p:ext uri="{BB962C8B-B14F-4D97-AF65-F5344CB8AC3E}">
        <p14:creationId xmlns:p14="http://schemas.microsoft.com/office/powerpoint/2010/main" val="354481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2759081A-B6AB-644D-9661-6F05675BE8F7}"/>
              </a:ext>
            </a:extLst>
          </p:cNvPr>
          <p:cNvSpPr>
            <a:spLocks noGrp="1"/>
          </p:cNvSpPr>
          <p:nvPr>
            <p:ph type="title"/>
          </p:nvPr>
        </p:nvSpPr>
        <p:spPr>
          <a:xfrm>
            <a:off x="515479" y="531080"/>
            <a:ext cx="7678404" cy="482203"/>
          </a:xfrm>
          <a:prstGeom prst="rect">
            <a:avLst/>
          </a:prstGeom>
        </p:spPr>
        <p:txBody>
          <a:bodyPr/>
          <a:lstStyle>
            <a:lvl1pPr>
              <a:defRPr sz="1942" b="1" i="0">
                <a:solidFill>
                  <a:srgbClr val="4D7F85"/>
                </a:solidFill>
                <a:latin typeface="Roboto" panose="02000000000000000000" pitchFamily="2" charset="0"/>
                <a:ea typeface="Roboto" panose="02000000000000000000" pitchFamily="2" charset="0"/>
                <a:cs typeface="Roboto" panose="02000000000000000000" pitchFamily="2" charset="0"/>
              </a:defRPr>
            </a:lvl1pPr>
          </a:lstStyle>
          <a:p>
            <a:r>
              <a:rPr lang="en-US"/>
              <a:t>Click to edit Master title style</a:t>
            </a:r>
          </a:p>
        </p:txBody>
      </p:sp>
      <p:sp>
        <p:nvSpPr>
          <p:cNvPr id="7" name="Text Placeholder 7">
            <a:extLst>
              <a:ext uri="{FF2B5EF4-FFF2-40B4-BE49-F238E27FC236}">
                <a16:creationId xmlns:a16="http://schemas.microsoft.com/office/drawing/2014/main" id="{A5D3FA25-B21C-8D4F-AFEF-F5BD65FF2933}"/>
              </a:ext>
            </a:extLst>
          </p:cNvPr>
          <p:cNvSpPr>
            <a:spLocks noGrp="1"/>
          </p:cNvSpPr>
          <p:nvPr>
            <p:ph type="body" sz="quarter" idx="11"/>
          </p:nvPr>
        </p:nvSpPr>
        <p:spPr>
          <a:xfrm>
            <a:off x="515479" y="1094106"/>
            <a:ext cx="7686972" cy="399604"/>
          </a:xfrm>
          <a:prstGeom prst="rect">
            <a:avLst/>
          </a:prstGeom>
        </p:spPr>
        <p:txBody>
          <a:bodyPr/>
          <a:lstStyle>
            <a:lvl1pPr>
              <a:defRPr sz="1371" b="0" i="0">
                <a:solidFill>
                  <a:srgbClr val="004851"/>
                </a:solidFill>
                <a:latin typeface="Roboto Light" panose="02000000000000000000" pitchFamily="2" charset="0"/>
                <a:ea typeface="Roboto Light" panose="02000000000000000000" pitchFamily="2" charset="0"/>
                <a:cs typeface="Roboto Light" panose="02000000000000000000" pitchFamily="2" charset="0"/>
              </a:defRPr>
            </a:lvl1pPr>
          </a:lstStyle>
          <a:p>
            <a:pPr lvl="0"/>
            <a:r>
              <a:rPr lang="en-US"/>
              <a:t>Click to edit Master text styles</a:t>
            </a:r>
          </a:p>
        </p:txBody>
      </p:sp>
    </p:spTree>
    <p:extLst>
      <p:ext uri="{BB962C8B-B14F-4D97-AF65-F5344CB8AC3E}">
        <p14:creationId xmlns:p14="http://schemas.microsoft.com/office/powerpoint/2010/main" val="398666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Diagonal Corners Rounded 8">
            <a:extLst>
              <a:ext uri="{FF2B5EF4-FFF2-40B4-BE49-F238E27FC236}">
                <a16:creationId xmlns:a16="http://schemas.microsoft.com/office/drawing/2014/main" id="{A2ED15BA-7D89-A59B-496D-630CF3C63F6F}"/>
              </a:ext>
            </a:extLst>
          </p:cNvPr>
          <p:cNvSpPr/>
          <p:nvPr userDrawn="1"/>
        </p:nvSpPr>
        <p:spPr>
          <a:xfrm rot="16200000">
            <a:off x="9194463" y="1836177"/>
            <a:ext cx="2553792" cy="2576050"/>
          </a:xfrm>
          <a:prstGeom prst="round2DiagRect">
            <a:avLst/>
          </a:prstGeom>
          <a:noFill/>
          <a:ln>
            <a:solidFill>
              <a:srgbClr val="63B1A4">
                <a:alpha val="3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77"/>
          </a:p>
        </p:txBody>
      </p:sp>
      <p:sp>
        <p:nvSpPr>
          <p:cNvPr id="9" name="Text Placeholder 3">
            <a:extLst>
              <a:ext uri="{FF2B5EF4-FFF2-40B4-BE49-F238E27FC236}">
                <a16:creationId xmlns:a16="http://schemas.microsoft.com/office/drawing/2014/main" id="{89193BA5-5EDA-4E62-DD9C-20E1FFB5CD2B}"/>
              </a:ext>
            </a:extLst>
          </p:cNvPr>
          <p:cNvSpPr>
            <a:spLocks noGrp="1"/>
          </p:cNvSpPr>
          <p:nvPr>
            <p:ph type="body" sz="half" idx="2"/>
          </p:nvPr>
        </p:nvSpPr>
        <p:spPr>
          <a:xfrm>
            <a:off x="9448801" y="2094271"/>
            <a:ext cx="2005780" cy="2064774"/>
          </a:xfrm>
          <a:prstGeom prst="rect">
            <a:avLst/>
          </a:prstGeom>
        </p:spPr>
        <p:txBody>
          <a:bodyPr/>
          <a:lstStyle>
            <a:lvl1pPr marL="0" indent="0">
              <a:buNone/>
              <a:defRPr sz="1000" b="1" i="0">
                <a:solidFill>
                  <a:schemeClr val="tx1">
                    <a:lumMod val="75000"/>
                    <a:lumOff val="25000"/>
                  </a:schemeClr>
                </a:solidFill>
                <a:latin typeface="Adobe Garamond Pro Bold" panose="02020502060506020403" pitchFamily="18" charset="77"/>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US"/>
              <a:t>Click to edit Master text styles</a:t>
            </a:r>
          </a:p>
        </p:txBody>
      </p:sp>
      <p:sp>
        <p:nvSpPr>
          <p:cNvPr id="11" name="Title 2">
            <a:extLst>
              <a:ext uri="{FF2B5EF4-FFF2-40B4-BE49-F238E27FC236}">
                <a16:creationId xmlns:a16="http://schemas.microsoft.com/office/drawing/2014/main" id="{FD4601E8-D3AA-FF9D-B395-A3A4A413A1D1}"/>
              </a:ext>
            </a:extLst>
          </p:cNvPr>
          <p:cNvSpPr>
            <a:spLocks noGrp="1"/>
          </p:cNvSpPr>
          <p:nvPr>
            <p:ph type="title"/>
          </p:nvPr>
        </p:nvSpPr>
        <p:spPr>
          <a:xfrm>
            <a:off x="515479" y="531080"/>
            <a:ext cx="7678404" cy="482203"/>
          </a:xfrm>
          <a:prstGeom prst="rect">
            <a:avLst/>
          </a:prstGeom>
        </p:spPr>
        <p:txBody>
          <a:bodyPr/>
          <a:lstStyle>
            <a:lvl1pPr>
              <a:defRPr sz="1942" b="1" i="0">
                <a:solidFill>
                  <a:srgbClr val="4D7F85"/>
                </a:solidFill>
                <a:latin typeface="Roboto" panose="02000000000000000000" pitchFamily="2" charset="0"/>
                <a:ea typeface="Roboto" panose="02000000000000000000" pitchFamily="2" charset="0"/>
                <a:cs typeface="Roboto" panose="02000000000000000000" pitchFamily="2" charset="0"/>
              </a:defRPr>
            </a:lvl1pPr>
          </a:lstStyle>
          <a:p>
            <a:r>
              <a:rPr lang="en-US"/>
              <a:t>Click to edit Master title style</a:t>
            </a:r>
          </a:p>
        </p:txBody>
      </p:sp>
      <p:sp>
        <p:nvSpPr>
          <p:cNvPr id="12" name="Text Placeholder 7">
            <a:extLst>
              <a:ext uri="{FF2B5EF4-FFF2-40B4-BE49-F238E27FC236}">
                <a16:creationId xmlns:a16="http://schemas.microsoft.com/office/drawing/2014/main" id="{A79C7E6E-4F0A-085B-0C88-F89ECEEF1E39}"/>
              </a:ext>
            </a:extLst>
          </p:cNvPr>
          <p:cNvSpPr>
            <a:spLocks noGrp="1"/>
          </p:cNvSpPr>
          <p:nvPr>
            <p:ph type="body" sz="quarter" idx="11"/>
          </p:nvPr>
        </p:nvSpPr>
        <p:spPr>
          <a:xfrm>
            <a:off x="515479" y="1094106"/>
            <a:ext cx="7686972" cy="399604"/>
          </a:xfrm>
          <a:prstGeom prst="rect">
            <a:avLst/>
          </a:prstGeom>
        </p:spPr>
        <p:txBody>
          <a:bodyPr/>
          <a:lstStyle>
            <a:lvl1pPr>
              <a:defRPr sz="1371" b="0" i="0">
                <a:solidFill>
                  <a:srgbClr val="004851"/>
                </a:solidFill>
                <a:latin typeface="Roboto Light" panose="02000000000000000000" pitchFamily="2" charset="0"/>
                <a:ea typeface="Roboto Light" panose="02000000000000000000" pitchFamily="2" charset="0"/>
                <a:cs typeface="Roboto Light" panose="02000000000000000000" pitchFamily="2" charset="0"/>
              </a:defRPr>
            </a:lvl1pPr>
          </a:lstStyle>
          <a:p>
            <a:pPr lvl="0"/>
            <a:r>
              <a:rPr lang="en-US"/>
              <a:t>Click to edit Master text styles</a:t>
            </a:r>
          </a:p>
        </p:txBody>
      </p:sp>
      <p:sp>
        <p:nvSpPr>
          <p:cNvPr id="13" name="Rectangle 12">
            <a:extLst>
              <a:ext uri="{FF2B5EF4-FFF2-40B4-BE49-F238E27FC236}">
                <a16:creationId xmlns:a16="http://schemas.microsoft.com/office/drawing/2014/main" id="{607B31EE-4A15-827B-6DF5-3D163441D5FC}"/>
              </a:ext>
            </a:extLst>
          </p:cNvPr>
          <p:cNvSpPr/>
          <p:nvPr userDrawn="1"/>
        </p:nvSpPr>
        <p:spPr>
          <a:xfrm flipV="1">
            <a:off x="0" y="1538535"/>
            <a:ext cx="6163200" cy="72000"/>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77">
              <a:solidFill>
                <a:srgbClr val="B3C8CB"/>
              </a:solidFill>
            </a:endParaRPr>
          </a:p>
        </p:txBody>
      </p:sp>
    </p:spTree>
    <p:extLst>
      <p:ext uri="{BB962C8B-B14F-4D97-AF65-F5344CB8AC3E}">
        <p14:creationId xmlns:p14="http://schemas.microsoft.com/office/powerpoint/2010/main" val="946256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524045" y="855197"/>
            <a:ext cx="7686972" cy="482203"/>
          </a:xfrm>
          <a:prstGeom prst="rect">
            <a:avLst/>
          </a:prstGeom>
        </p:spPr>
        <p:txBody>
          <a:bodyPr/>
          <a:lstStyle>
            <a:lvl1pPr>
              <a:defRPr sz="1942" b="1">
                <a:solidFill>
                  <a:srgbClr val="762000"/>
                </a:solidFill>
                <a:latin typeface="Roboto" panose="02000000000000000000" pitchFamily="2" charset="0"/>
                <a:ea typeface="Roboto" panose="02000000000000000000" pitchFamily="2" charset="0"/>
                <a:cs typeface="Roboto" panose="02000000000000000000" pitchFamily="2" charset="0"/>
              </a:defRPr>
            </a:lvl1pPr>
          </a:lstStyle>
          <a:p>
            <a:r>
              <a:rPr lang="en-US"/>
              <a:t>Click to edit Master title style</a:t>
            </a:r>
          </a:p>
        </p:txBody>
      </p:sp>
      <p:sp>
        <p:nvSpPr>
          <p:cNvPr id="8" name="Text Placeholder 7">
            <a:extLst>
              <a:ext uri="{FF2B5EF4-FFF2-40B4-BE49-F238E27FC236}">
                <a16:creationId xmlns:a16="http://schemas.microsoft.com/office/drawing/2014/main" id="{086FE831-9EFD-2A42-A1FF-193C4DB34CFC}"/>
              </a:ext>
            </a:extLst>
          </p:cNvPr>
          <p:cNvSpPr>
            <a:spLocks noGrp="1"/>
          </p:cNvSpPr>
          <p:nvPr>
            <p:ph type="body" sz="quarter" idx="11"/>
          </p:nvPr>
        </p:nvSpPr>
        <p:spPr>
          <a:xfrm>
            <a:off x="524045" y="1429895"/>
            <a:ext cx="7686972" cy="399604"/>
          </a:xfrm>
          <a:prstGeom prst="rect">
            <a:avLst/>
          </a:prstGeom>
        </p:spPr>
        <p:txBody>
          <a:bodyPr/>
          <a:lstStyle>
            <a:lvl1pPr>
              <a:defRPr sz="1371" b="0" i="0">
                <a:solidFill>
                  <a:schemeClr val="tx1">
                    <a:lumMod val="95000"/>
                    <a:lumOff val="5000"/>
                  </a:schemeClr>
                </a:solidFill>
                <a:latin typeface="Roboto Light" panose="02000000000000000000" pitchFamily="2" charset="0"/>
                <a:ea typeface="Roboto Light" panose="02000000000000000000" pitchFamily="2" charset="0"/>
                <a:cs typeface="Roboto Light" panose="02000000000000000000" pitchFamily="2" charset="0"/>
              </a:defRPr>
            </a:lvl1pPr>
          </a:lstStyle>
          <a:p>
            <a:pPr lvl="0"/>
            <a:r>
              <a:rPr lang="en-US"/>
              <a:t>Click to edit Master text styles</a:t>
            </a:r>
          </a:p>
        </p:txBody>
      </p:sp>
      <p:sp>
        <p:nvSpPr>
          <p:cNvPr id="4" name="Picture Placeholder 5">
            <a:extLst>
              <a:ext uri="{FF2B5EF4-FFF2-40B4-BE49-F238E27FC236}">
                <a16:creationId xmlns:a16="http://schemas.microsoft.com/office/drawing/2014/main" id="{9A30278B-2F5B-B0DE-BE0E-D109EA6C0D46}"/>
              </a:ext>
            </a:extLst>
          </p:cNvPr>
          <p:cNvSpPr>
            <a:spLocks noGrp="1"/>
          </p:cNvSpPr>
          <p:nvPr>
            <p:ph type="pic" sz="quarter" idx="10"/>
          </p:nvPr>
        </p:nvSpPr>
        <p:spPr>
          <a:xfrm>
            <a:off x="0" y="2163099"/>
            <a:ext cx="8750710" cy="4694903"/>
          </a:xfrm>
          <a:prstGeom prst="rect">
            <a:avLst/>
          </a:prstGeom>
        </p:spPr>
        <p:txBody>
          <a:bodyPr/>
          <a:lstStyle>
            <a:lvl1pPr>
              <a:defRPr>
                <a:solidFill>
                  <a:schemeClr val="bg1"/>
                </a:solidFill>
              </a:defRPr>
            </a:lvl1pPr>
          </a:lstStyle>
          <a:p>
            <a:r>
              <a:rPr lang="en-US"/>
              <a:t>Click icon to add picture</a:t>
            </a:r>
          </a:p>
        </p:txBody>
      </p:sp>
      <p:sp>
        <p:nvSpPr>
          <p:cNvPr id="5" name="Rectangle 4">
            <a:extLst>
              <a:ext uri="{FF2B5EF4-FFF2-40B4-BE49-F238E27FC236}">
                <a16:creationId xmlns:a16="http://schemas.microsoft.com/office/drawing/2014/main" id="{322F5E0E-7205-C2CE-212A-8B8EC0E4E223}"/>
              </a:ext>
            </a:extLst>
          </p:cNvPr>
          <p:cNvSpPr/>
          <p:nvPr userDrawn="1"/>
        </p:nvSpPr>
        <p:spPr>
          <a:xfrm>
            <a:off x="0" y="1912535"/>
            <a:ext cx="3101538" cy="105250"/>
          </a:xfrm>
          <a:prstGeom prst="rect">
            <a:avLst/>
          </a:prstGeom>
          <a:solidFill>
            <a:srgbClr val="4D7F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26">
              <a:solidFill>
                <a:srgbClr val="4D7F85"/>
              </a:solidFill>
            </a:endParaRPr>
          </a:p>
        </p:txBody>
      </p:sp>
    </p:spTree>
    <p:extLst>
      <p:ext uri="{BB962C8B-B14F-4D97-AF65-F5344CB8AC3E}">
        <p14:creationId xmlns:p14="http://schemas.microsoft.com/office/powerpoint/2010/main" val="2352172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5_Custom Layout">
    <p:bg>
      <p:bgPr>
        <a:solidFill>
          <a:schemeClr val="bg1"/>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85CF1635-04C7-7448-8F27-D3361B9ACFAC}"/>
              </a:ext>
            </a:extLst>
          </p:cNvPr>
          <p:cNvSpPr>
            <a:spLocks noGrp="1"/>
          </p:cNvSpPr>
          <p:nvPr>
            <p:ph type="pic" sz="quarter" idx="10"/>
          </p:nvPr>
        </p:nvSpPr>
        <p:spPr>
          <a:xfrm>
            <a:off x="0" y="0"/>
            <a:ext cx="8750711" cy="6858000"/>
          </a:xfrm>
          <a:prstGeom prst="rect">
            <a:avLst/>
          </a:prstGeom>
        </p:spPr>
        <p:txBody>
          <a:bodyPr/>
          <a:lstStyle>
            <a:lvl1pPr>
              <a:defRPr>
                <a:solidFill>
                  <a:schemeClr val="bg1"/>
                </a:solidFill>
              </a:defRPr>
            </a:lvl1pPr>
          </a:lstStyle>
          <a:p>
            <a:r>
              <a:rPr lang="en-US"/>
              <a:t>Click icon to add picture</a:t>
            </a:r>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9124334" y="1442007"/>
            <a:ext cx="2635446" cy="3973986"/>
          </a:xfrm>
          <a:prstGeom prst="rect">
            <a:avLst/>
          </a:prstGeom>
        </p:spPr>
        <p:txBody>
          <a:bodyPr/>
          <a:lstStyle>
            <a:lvl1pPr marL="0" indent="0">
              <a:buNone/>
              <a:defRPr sz="1000">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US"/>
              <a:t>Click to edit Master text styles</a:t>
            </a:r>
          </a:p>
        </p:txBody>
      </p:sp>
      <p:cxnSp>
        <p:nvCxnSpPr>
          <p:cNvPr id="16" name="Straight Connector 15">
            <a:extLst>
              <a:ext uri="{FF2B5EF4-FFF2-40B4-BE49-F238E27FC236}">
                <a16:creationId xmlns:a16="http://schemas.microsoft.com/office/drawing/2014/main" id="{404FBDC8-76DF-4D10-B121-071775CFBB1B}"/>
              </a:ext>
            </a:extLst>
          </p:cNvPr>
          <p:cNvCxnSpPr>
            <a:cxnSpLocks/>
          </p:cNvCxnSpPr>
          <p:nvPr userDrawn="1"/>
        </p:nvCxnSpPr>
        <p:spPr>
          <a:xfrm flipV="1">
            <a:off x="2" y="6621438"/>
            <a:ext cx="432220" cy="1990"/>
          </a:xfrm>
          <a:prstGeom prst="line">
            <a:avLst/>
          </a:prstGeom>
        </p:spPr>
        <p:style>
          <a:lnRef idx="1">
            <a:schemeClr val="accent4"/>
          </a:lnRef>
          <a:fillRef idx="0">
            <a:schemeClr val="accent4"/>
          </a:fillRef>
          <a:effectRef idx="0">
            <a:schemeClr val="accent4"/>
          </a:effectRef>
          <a:fontRef idx="minor">
            <a:schemeClr val="tx1"/>
          </a:fontRef>
        </p:style>
      </p:cxnSp>
      <p:cxnSp>
        <p:nvCxnSpPr>
          <p:cNvPr id="21" name="Straight Connector 20">
            <a:extLst>
              <a:ext uri="{FF2B5EF4-FFF2-40B4-BE49-F238E27FC236}">
                <a16:creationId xmlns:a16="http://schemas.microsoft.com/office/drawing/2014/main" id="{44765FF7-C11E-4FA7-B7D2-AE8BC88EBE90}"/>
              </a:ext>
            </a:extLst>
          </p:cNvPr>
          <p:cNvCxnSpPr>
            <a:cxnSpLocks/>
          </p:cNvCxnSpPr>
          <p:nvPr userDrawn="1"/>
        </p:nvCxnSpPr>
        <p:spPr>
          <a:xfrm flipV="1">
            <a:off x="11759780" y="6621438"/>
            <a:ext cx="432220" cy="1990"/>
          </a:xfrm>
          <a:prstGeom prst="line">
            <a:avLst/>
          </a:prstGeom>
        </p:spPr>
        <p:style>
          <a:lnRef idx="1">
            <a:schemeClr val="accent4"/>
          </a:lnRef>
          <a:fillRef idx="0">
            <a:schemeClr val="accent4"/>
          </a:fillRef>
          <a:effectRef idx="0">
            <a:schemeClr val="accent4"/>
          </a:effectRef>
          <a:fontRef idx="minor">
            <a:schemeClr val="tx1"/>
          </a:fontRef>
        </p:style>
      </p:cxnSp>
      <p:sp>
        <p:nvSpPr>
          <p:cNvPr id="2" name="Title 2">
            <a:extLst>
              <a:ext uri="{FF2B5EF4-FFF2-40B4-BE49-F238E27FC236}">
                <a16:creationId xmlns:a16="http://schemas.microsoft.com/office/drawing/2014/main" id="{4A8E7B71-A09E-37B5-A9C1-FF729F8E13D1}"/>
              </a:ext>
            </a:extLst>
          </p:cNvPr>
          <p:cNvSpPr txBox="1">
            <a:spLocks/>
          </p:cNvSpPr>
          <p:nvPr userDrawn="1"/>
        </p:nvSpPr>
        <p:spPr>
          <a:xfrm>
            <a:off x="9040046" y="444629"/>
            <a:ext cx="2650510" cy="997378"/>
          </a:xfrm>
          <a:prstGeom prst="rect">
            <a:avLst/>
          </a:prstGeom>
        </p:spPr>
        <p:txBody>
          <a:bodyPr/>
          <a:lstStyle>
            <a:lvl1pPr eaLnBrk="1" hangingPunct="1">
              <a:defRPr sz="2390" b="1" i="0" baseline="0">
                <a:solidFill>
                  <a:srgbClr val="4D7F85"/>
                </a:solidFill>
                <a:latin typeface="Roboto" panose="02000000000000000000" pitchFamily="2" charset="0"/>
                <a:ea typeface="Roboto" panose="02000000000000000000" pitchFamily="2" charset="0"/>
                <a:cs typeface="Roboto" panose="02000000000000000000" pitchFamily="2" charset="0"/>
              </a:defRPr>
            </a:lvl1pPr>
          </a:lstStyle>
          <a:p>
            <a:pPr defTabSz="742950"/>
            <a:r>
              <a:rPr lang="en-GB" sz="1942" kern="0"/>
              <a:t>Click to edit Master title style</a:t>
            </a:r>
            <a:endParaRPr lang="en-US" sz="1942" kern="0"/>
          </a:p>
        </p:txBody>
      </p:sp>
    </p:spTree>
    <p:extLst>
      <p:ext uri="{BB962C8B-B14F-4D97-AF65-F5344CB8AC3E}">
        <p14:creationId xmlns:p14="http://schemas.microsoft.com/office/powerpoint/2010/main" val="2203686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3_Custom Layout">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445309" y="572329"/>
            <a:ext cx="7980937" cy="482203"/>
          </a:xfrm>
          <a:prstGeom prst="rect">
            <a:avLst/>
          </a:prstGeom>
        </p:spPr>
        <p:txBody>
          <a:bodyPr anchor="ctr"/>
          <a:lstStyle>
            <a:lvl1pPr>
              <a:defRPr sz="2400" b="0">
                <a:solidFill>
                  <a:srgbClr val="4D7F85"/>
                </a:solidFill>
                <a:latin typeface="Roboto Medium" pitchFamily="2" charset="0"/>
                <a:ea typeface="Roboto Medium" pitchFamily="2" charset="0"/>
                <a:cs typeface="Arial" panose="020B0604020202020204" pitchFamily="34" charset="0"/>
              </a:defRPr>
            </a:lvl1pPr>
          </a:lstStyle>
          <a:p>
            <a:r>
              <a:rPr lang="en-US"/>
              <a:t>Click to edit Master title style</a:t>
            </a:r>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445309" y="1648050"/>
            <a:ext cx="7980937" cy="4637625"/>
          </a:xfrm>
          <a:prstGeom prst="rect">
            <a:avLst/>
          </a:prstGeom>
        </p:spPr>
        <p:txBody>
          <a:bodyPr/>
          <a:lstStyle>
            <a:lvl1pPr marL="0" indent="0">
              <a:buNone/>
              <a:defRPr sz="1200">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US"/>
              <a:t>Click to edit Master text styles</a:t>
            </a:r>
          </a:p>
        </p:txBody>
      </p:sp>
      <p:sp>
        <p:nvSpPr>
          <p:cNvPr id="10" name="Text Placeholder 7">
            <a:extLst>
              <a:ext uri="{FF2B5EF4-FFF2-40B4-BE49-F238E27FC236}">
                <a16:creationId xmlns:a16="http://schemas.microsoft.com/office/drawing/2014/main" id="{6F5FB26E-1E5E-4062-AFC1-9191097ED3C1}"/>
              </a:ext>
            </a:extLst>
          </p:cNvPr>
          <p:cNvSpPr>
            <a:spLocks noGrp="1"/>
          </p:cNvSpPr>
          <p:nvPr>
            <p:ph type="body" sz="quarter" idx="12"/>
          </p:nvPr>
        </p:nvSpPr>
        <p:spPr>
          <a:xfrm>
            <a:off x="432221" y="6389196"/>
            <a:ext cx="7994025" cy="286909"/>
          </a:xfrm>
          <a:prstGeom prst="rect">
            <a:avLst/>
          </a:prstGeom>
        </p:spPr>
        <p:txBody>
          <a:bodyPr anchor="b"/>
          <a:lstStyle>
            <a:lvl1pPr algn="l">
              <a:defRPr sz="800" b="0" i="0">
                <a:solidFill>
                  <a:srgbClr val="4D7F85"/>
                </a:solidFill>
                <a:latin typeface="Roboto Light" panose="02000000000000000000" pitchFamily="2" charset="0"/>
                <a:ea typeface="Roboto Light" panose="02000000000000000000" pitchFamily="2" charset="0"/>
                <a:cs typeface="Arial" panose="020B0604020202020204" pitchFamily="34" charset="0"/>
              </a:defRPr>
            </a:lvl1pPr>
          </a:lstStyle>
          <a:p>
            <a:pPr lvl="0"/>
            <a:r>
              <a:rPr lang="en-US"/>
              <a:t>Click to edit Master text styles</a:t>
            </a:r>
          </a:p>
        </p:txBody>
      </p:sp>
      <p:sp>
        <p:nvSpPr>
          <p:cNvPr id="5" name="Rectangle 4">
            <a:extLst>
              <a:ext uri="{FF2B5EF4-FFF2-40B4-BE49-F238E27FC236}">
                <a16:creationId xmlns:a16="http://schemas.microsoft.com/office/drawing/2014/main" id="{DF54B9D8-F389-C145-D22B-CA47D6FE40DC}"/>
              </a:ext>
            </a:extLst>
          </p:cNvPr>
          <p:cNvSpPr/>
          <p:nvPr userDrawn="1"/>
        </p:nvSpPr>
        <p:spPr>
          <a:xfrm flipV="1">
            <a:off x="0" y="1259740"/>
            <a:ext cx="8426245" cy="97112"/>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6">
              <a:solidFill>
                <a:srgbClr val="4D7F85"/>
              </a:solidFill>
            </a:endParaRPr>
          </a:p>
        </p:txBody>
      </p:sp>
    </p:spTree>
    <p:extLst>
      <p:ext uri="{BB962C8B-B14F-4D97-AF65-F5344CB8AC3E}">
        <p14:creationId xmlns:p14="http://schemas.microsoft.com/office/powerpoint/2010/main" val="2947198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4_Custom Layout">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445309" y="572329"/>
            <a:ext cx="7980937" cy="482203"/>
          </a:xfrm>
          <a:prstGeom prst="rect">
            <a:avLst/>
          </a:prstGeom>
        </p:spPr>
        <p:txBody>
          <a:bodyPr anchor="ctr"/>
          <a:lstStyle>
            <a:lvl1pPr>
              <a:defRPr sz="2400" b="0">
                <a:solidFill>
                  <a:srgbClr val="762000"/>
                </a:solidFill>
                <a:latin typeface="Roboto Medium" pitchFamily="2" charset="0"/>
                <a:ea typeface="Roboto Medium" pitchFamily="2" charset="0"/>
                <a:cs typeface="Arial" panose="020B0604020202020204" pitchFamily="34" charset="0"/>
              </a:defRPr>
            </a:lvl1pPr>
          </a:lstStyle>
          <a:p>
            <a:r>
              <a:rPr lang="en-US"/>
              <a:t>Click to edit Master title style</a:t>
            </a:r>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445309" y="1648050"/>
            <a:ext cx="7980937" cy="4637625"/>
          </a:xfrm>
          <a:prstGeom prst="rect">
            <a:avLst/>
          </a:prstGeom>
        </p:spPr>
        <p:txBody>
          <a:bodyPr/>
          <a:lstStyle>
            <a:lvl1pPr marL="0" indent="0">
              <a:buNone/>
              <a:defRPr sz="1200">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US"/>
              <a:t>Click to edit Master text styles</a:t>
            </a:r>
          </a:p>
        </p:txBody>
      </p:sp>
      <p:sp>
        <p:nvSpPr>
          <p:cNvPr id="10" name="Text Placeholder 7">
            <a:extLst>
              <a:ext uri="{FF2B5EF4-FFF2-40B4-BE49-F238E27FC236}">
                <a16:creationId xmlns:a16="http://schemas.microsoft.com/office/drawing/2014/main" id="{6F5FB26E-1E5E-4062-AFC1-9191097ED3C1}"/>
              </a:ext>
            </a:extLst>
          </p:cNvPr>
          <p:cNvSpPr>
            <a:spLocks noGrp="1"/>
          </p:cNvSpPr>
          <p:nvPr>
            <p:ph type="body" sz="quarter" idx="12"/>
          </p:nvPr>
        </p:nvSpPr>
        <p:spPr>
          <a:xfrm>
            <a:off x="432221" y="6389196"/>
            <a:ext cx="7994025" cy="286909"/>
          </a:xfrm>
          <a:prstGeom prst="rect">
            <a:avLst/>
          </a:prstGeom>
        </p:spPr>
        <p:txBody>
          <a:bodyPr anchor="b"/>
          <a:lstStyle>
            <a:lvl1pPr algn="l">
              <a:defRPr sz="800" b="0" i="0">
                <a:solidFill>
                  <a:srgbClr val="4D7F85"/>
                </a:solidFill>
                <a:latin typeface="Roboto Light" panose="02000000000000000000" pitchFamily="2" charset="0"/>
                <a:ea typeface="Roboto Light" panose="02000000000000000000" pitchFamily="2" charset="0"/>
                <a:cs typeface="Arial" panose="020B0604020202020204" pitchFamily="34" charset="0"/>
              </a:defRPr>
            </a:lvl1pPr>
          </a:lstStyle>
          <a:p>
            <a:pPr lvl="0"/>
            <a:r>
              <a:rPr lang="en-US"/>
              <a:t>Click to edit Master text styles</a:t>
            </a:r>
          </a:p>
        </p:txBody>
      </p:sp>
      <p:sp>
        <p:nvSpPr>
          <p:cNvPr id="14" name="Rectangle 13">
            <a:extLst>
              <a:ext uri="{FF2B5EF4-FFF2-40B4-BE49-F238E27FC236}">
                <a16:creationId xmlns:a16="http://schemas.microsoft.com/office/drawing/2014/main" id="{0C2426A0-C5B7-4132-B3D8-CF0BA7076192}"/>
              </a:ext>
            </a:extLst>
          </p:cNvPr>
          <p:cNvSpPr/>
          <p:nvPr userDrawn="1"/>
        </p:nvSpPr>
        <p:spPr>
          <a:xfrm flipV="1">
            <a:off x="0" y="1259740"/>
            <a:ext cx="8426245" cy="97112"/>
          </a:xfrm>
          <a:prstGeom prst="rect">
            <a:avLst/>
          </a:prstGeom>
          <a:solidFill>
            <a:srgbClr val="4D7F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6">
              <a:solidFill>
                <a:srgbClr val="4D7F85"/>
              </a:solidFill>
            </a:endParaRPr>
          </a:p>
        </p:txBody>
      </p:sp>
    </p:spTree>
    <p:extLst>
      <p:ext uri="{BB962C8B-B14F-4D97-AF65-F5344CB8AC3E}">
        <p14:creationId xmlns:p14="http://schemas.microsoft.com/office/powerpoint/2010/main" val="2982877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Custom Layout">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2735EC-E4D5-4B98-B133-C5D4C6CB2FF8}"/>
              </a:ext>
            </a:extLst>
          </p:cNvPr>
          <p:cNvSpPr/>
          <p:nvPr userDrawn="1"/>
        </p:nvSpPr>
        <p:spPr>
          <a:xfrm>
            <a:off x="0" y="-1"/>
            <a:ext cx="12192000" cy="1638000"/>
          </a:xfrm>
          <a:prstGeom prst="rect">
            <a:avLst/>
          </a:prstGeom>
          <a:solidFill>
            <a:srgbClr val="4D7F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26"/>
          </a:p>
        </p:txBody>
      </p:sp>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445310" y="687064"/>
            <a:ext cx="8230340" cy="482203"/>
          </a:xfrm>
          <a:prstGeom prst="rect">
            <a:avLst/>
          </a:prstGeom>
        </p:spPr>
        <p:txBody>
          <a:bodyPr anchor="ctr"/>
          <a:lstStyle>
            <a:lvl1pPr>
              <a:defRPr sz="2800" b="0">
                <a:solidFill>
                  <a:schemeClr val="bg1"/>
                </a:solidFill>
                <a:latin typeface="Roboto Medium" pitchFamily="2" charset="0"/>
                <a:ea typeface="Roboto Medium" pitchFamily="2" charset="0"/>
                <a:cs typeface="Arial" panose="020B0604020202020204" pitchFamily="34" charset="0"/>
              </a:defRPr>
            </a:lvl1pPr>
          </a:lstStyle>
          <a:p>
            <a:r>
              <a:rPr lang="en-US"/>
              <a:t>Click to edit Master title style</a:t>
            </a:r>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445310" y="1969478"/>
            <a:ext cx="7729412" cy="4316194"/>
          </a:xfrm>
          <a:prstGeom prst="rect">
            <a:avLst/>
          </a:prstGeom>
        </p:spPr>
        <p:txBody>
          <a:bodyPr/>
          <a:lstStyle>
            <a:lvl1pPr marL="0" indent="0">
              <a:buNone/>
              <a:defRPr sz="914">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US"/>
              <a:t>Click to edit Master text styles</a:t>
            </a:r>
          </a:p>
        </p:txBody>
      </p:sp>
      <p:sp>
        <p:nvSpPr>
          <p:cNvPr id="13" name="Text Placeholder 7">
            <a:extLst>
              <a:ext uri="{FF2B5EF4-FFF2-40B4-BE49-F238E27FC236}">
                <a16:creationId xmlns:a16="http://schemas.microsoft.com/office/drawing/2014/main" id="{FC5EE31D-B22F-4174-A60F-DB61ED7E5A6C}"/>
              </a:ext>
            </a:extLst>
          </p:cNvPr>
          <p:cNvSpPr>
            <a:spLocks noGrp="1"/>
          </p:cNvSpPr>
          <p:nvPr>
            <p:ph type="body" sz="quarter" idx="12"/>
          </p:nvPr>
        </p:nvSpPr>
        <p:spPr>
          <a:xfrm>
            <a:off x="432222" y="6389196"/>
            <a:ext cx="7742500" cy="227957"/>
          </a:xfrm>
          <a:prstGeom prst="rect">
            <a:avLst/>
          </a:prstGeom>
        </p:spPr>
        <p:txBody>
          <a:bodyPr/>
          <a:lstStyle>
            <a:lvl1pPr algn="l">
              <a:defRPr sz="800" b="0" i="0">
                <a:solidFill>
                  <a:srgbClr val="4D7F85"/>
                </a:solidFill>
                <a:latin typeface="+mj-lt"/>
                <a:cs typeface="Arial" panose="020B0604020202020204" pitchFamily="34" charset="0"/>
              </a:defRPr>
            </a:lvl1pPr>
          </a:lstStyle>
          <a:p>
            <a:pPr lvl="0"/>
            <a:r>
              <a:rPr lang="en-US"/>
              <a:t>Click to edit Master text styles</a:t>
            </a:r>
          </a:p>
        </p:txBody>
      </p:sp>
      <p:pic>
        <p:nvPicPr>
          <p:cNvPr id="9" name="Picture 8">
            <a:extLst>
              <a:ext uri="{FF2B5EF4-FFF2-40B4-BE49-F238E27FC236}">
                <a16:creationId xmlns:a16="http://schemas.microsoft.com/office/drawing/2014/main" id="{C17543D5-204C-497C-B879-C06E35D5B2E3}"/>
              </a:ext>
            </a:extLst>
          </p:cNvPr>
          <p:cNvPicPr>
            <a:picLocks noChangeAspect="1"/>
          </p:cNvPicPr>
          <p:nvPr userDrawn="1"/>
        </p:nvPicPr>
        <p:blipFill rotWithShape="1">
          <a:blip r:embed="rId2">
            <a:alphaModFix amt="20000"/>
          </a:blip>
          <a:srcRect t="19011" r="18760"/>
          <a:stretch/>
        </p:blipFill>
        <p:spPr>
          <a:xfrm>
            <a:off x="10772078" y="3"/>
            <a:ext cx="1419922" cy="1366887"/>
          </a:xfrm>
          <a:prstGeom prst="rect">
            <a:avLst/>
          </a:prstGeom>
        </p:spPr>
      </p:pic>
    </p:spTree>
    <p:extLst>
      <p:ext uri="{BB962C8B-B14F-4D97-AF65-F5344CB8AC3E}">
        <p14:creationId xmlns:p14="http://schemas.microsoft.com/office/powerpoint/2010/main" val="4176280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5_Custom Layout">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2735EC-E4D5-4B98-B133-C5D4C6CB2FF8}"/>
              </a:ext>
            </a:extLst>
          </p:cNvPr>
          <p:cNvSpPr/>
          <p:nvPr userDrawn="1"/>
        </p:nvSpPr>
        <p:spPr>
          <a:xfrm>
            <a:off x="0" y="-1"/>
            <a:ext cx="12192000" cy="1638000"/>
          </a:xfrm>
          <a:prstGeom prst="rect">
            <a:avLst/>
          </a:prstGeom>
          <a:solidFill>
            <a:srgbClr val="762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26"/>
          </a:p>
        </p:txBody>
      </p:sp>
      <p:sp>
        <p:nvSpPr>
          <p:cNvPr id="3" name="Title 2">
            <a:extLst>
              <a:ext uri="{FF2B5EF4-FFF2-40B4-BE49-F238E27FC236}">
                <a16:creationId xmlns:a16="http://schemas.microsoft.com/office/drawing/2014/main" id="{308665DB-DF27-4A4E-9599-B5B71F21634F}"/>
              </a:ext>
            </a:extLst>
          </p:cNvPr>
          <p:cNvSpPr>
            <a:spLocks noGrp="1"/>
          </p:cNvSpPr>
          <p:nvPr>
            <p:ph type="title"/>
          </p:nvPr>
        </p:nvSpPr>
        <p:spPr>
          <a:xfrm>
            <a:off x="445310" y="687064"/>
            <a:ext cx="8230340" cy="482203"/>
          </a:xfrm>
          <a:prstGeom prst="rect">
            <a:avLst/>
          </a:prstGeom>
        </p:spPr>
        <p:txBody>
          <a:bodyPr anchor="ctr"/>
          <a:lstStyle>
            <a:lvl1pPr>
              <a:defRPr sz="2800" b="0">
                <a:solidFill>
                  <a:schemeClr val="bg1"/>
                </a:solidFill>
                <a:latin typeface="Roboto Medium" pitchFamily="2" charset="0"/>
                <a:ea typeface="Roboto Medium" pitchFamily="2" charset="0"/>
                <a:cs typeface="Arial" panose="020B0604020202020204" pitchFamily="34" charset="0"/>
              </a:defRPr>
            </a:lvl1pPr>
          </a:lstStyle>
          <a:p>
            <a:r>
              <a:rPr lang="en-US"/>
              <a:t>Click to edit Master title style</a:t>
            </a:r>
          </a:p>
        </p:txBody>
      </p:sp>
      <p:sp>
        <p:nvSpPr>
          <p:cNvPr id="7" name="Text Placeholder 3">
            <a:extLst>
              <a:ext uri="{FF2B5EF4-FFF2-40B4-BE49-F238E27FC236}">
                <a16:creationId xmlns:a16="http://schemas.microsoft.com/office/drawing/2014/main" id="{09680DD4-0738-4CDA-8037-1EF18283AFF3}"/>
              </a:ext>
            </a:extLst>
          </p:cNvPr>
          <p:cNvSpPr>
            <a:spLocks noGrp="1"/>
          </p:cNvSpPr>
          <p:nvPr>
            <p:ph type="body" sz="half" idx="2"/>
          </p:nvPr>
        </p:nvSpPr>
        <p:spPr>
          <a:xfrm>
            <a:off x="445310" y="1969478"/>
            <a:ext cx="7729412" cy="4316194"/>
          </a:xfrm>
          <a:prstGeom prst="rect">
            <a:avLst/>
          </a:prstGeom>
        </p:spPr>
        <p:txBody>
          <a:bodyPr/>
          <a:lstStyle>
            <a:lvl1pPr marL="0" indent="0">
              <a:buNone/>
              <a:defRPr sz="914">
                <a:solidFill>
                  <a:schemeClr val="tx1">
                    <a:lumMod val="75000"/>
                    <a:lumOff val="25000"/>
                  </a:schemeClr>
                </a:solidFill>
                <a:latin typeface="Roboto Light" panose="02000000000000000000" pitchFamily="2" charset="0"/>
                <a:ea typeface="Roboto Light" panose="02000000000000000000" pitchFamily="2" charset="0"/>
                <a:cs typeface="Arial" panose="020B0604020202020204" pitchFamily="34" charset="0"/>
              </a:defRPr>
            </a:lvl1pPr>
            <a:lvl2pPr marL="261217" indent="0">
              <a:buNone/>
              <a:defRPr sz="800"/>
            </a:lvl2pPr>
            <a:lvl3pPr marL="522436" indent="0">
              <a:buNone/>
              <a:defRPr sz="686"/>
            </a:lvl3pPr>
            <a:lvl4pPr marL="783654" indent="0">
              <a:buNone/>
              <a:defRPr sz="571"/>
            </a:lvl4pPr>
            <a:lvl5pPr marL="1044872" indent="0">
              <a:buNone/>
              <a:defRPr sz="571"/>
            </a:lvl5pPr>
            <a:lvl6pPr marL="1306090" indent="0">
              <a:buNone/>
              <a:defRPr sz="571"/>
            </a:lvl6pPr>
            <a:lvl7pPr marL="1567307" indent="0">
              <a:buNone/>
              <a:defRPr sz="571"/>
            </a:lvl7pPr>
            <a:lvl8pPr marL="1828526" indent="0">
              <a:buNone/>
              <a:defRPr sz="571"/>
            </a:lvl8pPr>
            <a:lvl9pPr marL="2089744" indent="0">
              <a:buNone/>
              <a:defRPr sz="571"/>
            </a:lvl9pPr>
          </a:lstStyle>
          <a:p>
            <a:pPr lvl="0"/>
            <a:r>
              <a:rPr lang="en-US"/>
              <a:t>Click to edit Master text styles</a:t>
            </a:r>
          </a:p>
        </p:txBody>
      </p:sp>
      <p:sp>
        <p:nvSpPr>
          <p:cNvPr id="13" name="Text Placeholder 7">
            <a:extLst>
              <a:ext uri="{FF2B5EF4-FFF2-40B4-BE49-F238E27FC236}">
                <a16:creationId xmlns:a16="http://schemas.microsoft.com/office/drawing/2014/main" id="{FC5EE31D-B22F-4174-A60F-DB61ED7E5A6C}"/>
              </a:ext>
            </a:extLst>
          </p:cNvPr>
          <p:cNvSpPr>
            <a:spLocks noGrp="1"/>
          </p:cNvSpPr>
          <p:nvPr>
            <p:ph type="body" sz="quarter" idx="12"/>
          </p:nvPr>
        </p:nvSpPr>
        <p:spPr>
          <a:xfrm>
            <a:off x="432222" y="6389196"/>
            <a:ext cx="7742500" cy="227957"/>
          </a:xfrm>
          <a:prstGeom prst="rect">
            <a:avLst/>
          </a:prstGeom>
        </p:spPr>
        <p:txBody>
          <a:bodyPr/>
          <a:lstStyle>
            <a:lvl1pPr algn="l">
              <a:defRPr sz="800" b="0" i="0">
                <a:solidFill>
                  <a:srgbClr val="4D7F85"/>
                </a:solidFill>
                <a:latin typeface="+mj-lt"/>
                <a:cs typeface="Arial" panose="020B0604020202020204" pitchFamily="34" charset="0"/>
              </a:defRPr>
            </a:lvl1pPr>
          </a:lstStyle>
          <a:p>
            <a:pPr lvl="0"/>
            <a:r>
              <a:rPr lang="en-US"/>
              <a:t>Click to edit Master text styles</a:t>
            </a:r>
          </a:p>
        </p:txBody>
      </p:sp>
      <p:pic>
        <p:nvPicPr>
          <p:cNvPr id="9" name="Picture 8">
            <a:extLst>
              <a:ext uri="{FF2B5EF4-FFF2-40B4-BE49-F238E27FC236}">
                <a16:creationId xmlns:a16="http://schemas.microsoft.com/office/drawing/2014/main" id="{C17543D5-204C-497C-B879-C06E35D5B2E3}"/>
              </a:ext>
            </a:extLst>
          </p:cNvPr>
          <p:cNvPicPr>
            <a:picLocks noChangeAspect="1"/>
          </p:cNvPicPr>
          <p:nvPr userDrawn="1"/>
        </p:nvPicPr>
        <p:blipFill rotWithShape="1">
          <a:blip r:embed="rId2">
            <a:alphaModFix amt="20000"/>
          </a:blip>
          <a:srcRect t="19011" r="18760"/>
          <a:stretch/>
        </p:blipFill>
        <p:spPr>
          <a:xfrm>
            <a:off x="10772078" y="3"/>
            <a:ext cx="1419922" cy="1366887"/>
          </a:xfrm>
          <a:prstGeom prst="rect">
            <a:avLst/>
          </a:prstGeom>
        </p:spPr>
      </p:pic>
    </p:spTree>
    <p:extLst>
      <p:ext uri="{BB962C8B-B14F-4D97-AF65-F5344CB8AC3E}">
        <p14:creationId xmlns:p14="http://schemas.microsoft.com/office/powerpoint/2010/main" val="35820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12.emf"/><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2.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37A3256-F60C-4D3A-180C-29B554CE36B4}"/>
              </a:ext>
            </a:extLst>
          </p:cNvPr>
          <p:cNvPicPr>
            <a:picLocks noChangeAspect="1"/>
          </p:cNvPicPr>
          <p:nvPr userDrawn="1"/>
        </p:nvPicPr>
        <p:blipFill rotWithShape="1">
          <a:blip r:embed="rId12"/>
          <a:srcRect t="-98" b="-98"/>
          <a:stretch/>
        </p:blipFill>
        <p:spPr>
          <a:xfrm>
            <a:off x="9394818" y="160539"/>
            <a:ext cx="2221550" cy="697677"/>
          </a:xfrm>
          <a:prstGeom prst="rect">
            <a:avLst/>
          </a:prstGeom>
        </p:spPr>
      </p:pic>
    </p:spTree>
    <p:extLst>
      <p:ext uri="{BB962C8B-B14F-4D97-AF65-F5344CB8AC3E}">
        <p14:creationId xmlns:p14="http://schemas.microsoft.com/office/powerpoint/2010/main" val="1237067004"/>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816" r:id="rId3"/>
    <p:sldLayoutId id="2147483817" r:id="rId4"/>
    <p:sldLayoutId id="2147483775" r:id="rId5"/>
    <p:sldLayoutId id="2147483782" r:id="rId6"/>
    <p:sldLayoutId id="2147483818" r:id="rId7"/>
    <p:sldLayoutId id="2147483783" r:id="rId8"/>
    <p:sldLayoutId id="2147483819" r:id="rId9"/>
    <p:sldLayoutId id="2147483796" r:id="rId10"/>
  </p:sldLayoutIdLst>
  <p:txStyles>
    <p:titleStyle>
      <a:lvl1pPr eaLnBrk="1" hangingPunct="1">
        <a:defRPr baseline="0">
          <a:latin typeface="+mj-lt"/>
          <a:ea typeface="+mj-ea"/>
          <a:cs typeface="+mj-cs"/>
        </a:defRPr>
      </a:lvl1pPr>
    </p:titleStyle>
    <p:bodyStyle>
      <a:lvl1pPr marL="0" eaLnBrk="1" hangingPunct="1">
        <a:defRPr baseline="0">
          <a:solidFill>
            <a:schemeClr val="tx1">
              <a:lumMod val="85000"/>
              <a:lumOff val="15000"/>
            </a:schemeClr>
          </a:solidFill>
          <a:latin typeface="+mn-lt"/>
          <a:ea typeface="+mn-ea"/>
          <a:cs typeface="+mn-cs"/>
        </a:defRPr>
      </a:lvl1pPr>
      <a:lvl2pPr marL="261217" eaLnBrk="1" hangingPunct="1">
        <a:defRPr>
          <a:latin typeface="+mn-lt"/>
          <a:ea typeface="+mn-ea"/>
          <a:cs typeface="+mn-cs"/>
        </a:defRPr>
      </a:lvl2pPr>
      <a:lvl3pPr marL="522436" eaLnBrk="1" hangingPunct="1">
        <a:defRPr>
          <a:latin typeface="+mn-lt"/>
          <a:ea typeface="+mn-ea"/>
          <a:cs typeface="+mn-cs"/>
        </a:defRPr>
      </a:lvl3pPr>
      <a:lvl4pPr marL="783654" eaLnBrk="1" hangingPunct="1">
        <a:defRPr>
          <a:latin typeface="+mn-lt"/>
          <a:ea typeface="+mn-ea"/>
          <a:cs typeface="+mn-cs"/>
        </a:defRPr>
      </a:lvl4pPr>
      <a:lvl5pPr marL="1044872" eaLnBrk="1" hangingPunct="1">
        <a:defRPr>
          <a:latin typeface="+mn-lt"/>
          <a:ea typeface="+mn-ea"/>
          <a:cs typeface="+mn-cs"/>
        </a:defRPr>
      </a:lvl5pPr>
      <a:lvl6pPr marL="1306090" eaLnBrk="1" hangingPunct="1">
        <a:defRPr>
          <a:latin typeface="+mn-lt"/>
          <a:ea typeface="+mn-ea"/>
          <a:cs typeface="+mn-cs"/>
        </a:defRPr>
      </a:lvl6pPr>
      <a:lvl7pPr marL="1567307" eaLnBrk="1" hangingPunct="1">
        <a:defRPr>
          <a:latin typeface="+mn-lt"/>
          <a:ea typeface="+mn-ea"/>
          <a:cs typeface="+mn-cs"/>
        </a:defRPr>
      </a:lvl7pPr>
      <a:lvl8pPr marL="1828526" eaLnBrk="1" hangingPunct="1">
        <a:defRPr>
          <a:latin typeface="+mn-lt"/>
          <a:ea typeface="+mn-ea"/>
          <a:cs typeface="+mn-cs"/>
        </a:defRPr>
      </a:lvl8pPr>
      <a:lvl9pPr marL="2089744" eaLnBrk="1" hangingPunct="1">
        <a:defRPr>
          <a:latin typeface="+mn-lt"/>
          <a:ea typeface="+mn-ea"/>
          <a:cs typeface="+mn-cs"/>
        </a:defRPr>
      </a:lvl9pPr>
    </p:bodyStyle>
    <p:otherStyle>
      <a:lvl1pPr marL="0" eaLnBrk="1" hangingPunct="1">
        <a:defRPr>
          <a:latin typeface="+mn-lt"/>
          <a:ea typeface="+mn-ea"/>
          <a:cs typeface="+mn-cs"/>
        </a:defRPr>
      </a:lvl1pPr>
      <a:lvl2pPr marL="261217" eaLnBrk="1" hangingPunct="1">
        <a:defRPr>
          <a:latin typeface="+mn-lt"/>
          <a:ea typeface="+mn-ea"/>
          <a:cs typeface="+mn-cs"/>
        </a:defRPr>
      </a:lvl2pPr>
      <a:lvl3pPr marL="522436" eaLnBrk="1" hangingPunct="1">
        <a:defRPr>
          <a:latin typeface="+mn-lt"/>
          <a:ea typeface="+mn-ea"/>
          <a:cs typeface="+mn-cs"/>
        </a:defRPr>
      </a:lvl3pPr>
      <a:lvl4pPr marL="783654" eaLnBrk="1" hangingPunct="1">
        <a:defRPr>
          <a:latin typeface="+mn-lt"/>
          <a:ea typeface="+mn-ea"/>
          <a:cs typeface="+mn-cs"/>
        </a:defRPr>
      </a:lvl4pPr>
      <a:lvl5pPr marL="1044872" eaLnBrk="1" hangingPunct="1">
        <a:defRPr>
          <a:latin typeface="+mn-lt"/>
          <a:ea typeface="+mn-ea"/>
          <a:cs typeface="+mn-cs"/>
        </a:defRPr>
      </a:lvl5pPr>
      <a:lvl6pPr marL="1306090" eaLnBrk="1" hangingPunct="1">
        <a:defRPr>
          <a:latin typeface="+mn-lt"/>
          <a:ea typeface="+mn-ea"/>
          <a:cs typeface="+mn-cs"/>
        </a:defRPr>
      </a:lvl6pPr>
      <a:lvl7pPr marL="1567307" eaLnBrk="1" hangingPunct="1">
        <a:defRPr>
          <a:latin typeface="+mn-lt"/>
          <a:ea typeface="+mn-ea"/>
          <a:cs typeface="+mn-cs"/>
        </a:defRPr>
      </a:lvl7pPr>
      <a:lvl8pPr marL="1828526" eaLnBrk="1" hangingPunct="1">
        <a:defRPr>
          <a:latin typeface="+mn-lt"/>
          <a:ea typeface="+mn-ea"/>
          <a:cs typeface="+mn-cs"/>
        </a:defRPr>
      </a:lvl8pPr>
      <a:lvl9pPr marL="2089744"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D236986-2677-4CCE-C5E8-126CADF39AA1}"/>
              </a:ext>
            </a:extLst>
          </p:cNvPr>
          <p:cNvSpPr/>
          <p:nvPr userDrawn="1"/>
        </p:nvSpPr>
        <p:spPr>
          <a:xfrm>
            <a:off x="0" y="6135330"/>
            <a:ext cx="12192000" cy="722672"/>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26"/>
          </a:p>
        </p:txBody>
      </p:sp>
      <p:pic>
        <p:nvPicPr>
          <p:cNvPr id="8" name="Picture 7">
            <a:extLst>
              <a:ext uri="{FF2B5EF4-FFF2-40B4-BE49-F238E27FC236}">
                <a16:creationId xmlns:a16="http://schemas.microsoft.com/office/drawing/2014/main" id="{78EE5352-EBDF-040B-F19A-0E485A388D2A}"/>
              </a:ext>
            </a:extLst>
          </p:cNvPr>
          <p:cNvPicPr>
            <a:picLocks noChangeAspect="1"/>
          </p:cNvPicPr>
          <p:nvPr userDrawn="1"/>
        </p:nvPicPr>
        <p:blipFill>
          <a:blip r:embed="rId7"/>
          <a:stretch>
            <a:fillRect/>
          </a:stretch>
        </p:blipFill>
        <p:spPr>
          <a:xfrm>
            <a:off x="196646" y="6251186"/>
            <a:ext cx="1563329" cy="490963"/>
          </a:xfrm>
          <a:prstGeom prst="rect">
            <a:avLst/>
          </a:prstGeom>
        </p:spPr>
      </p:pic>
    </p:spTree>
    <p:extLst>
      <p:ext uri="{BB962C8B-B14F-4D97-AF65-F5344CB8AC3E}">
        <p14:creationId xmlns:p14="http://schemas.microsoft.com/office/powerpoint/2010/main" val="3639475386"/>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13" r:id="rId3"/>
    <p:sldLayoutId id="2147483806" r:id="rId4"/>
    <p:sldLayoutId id="2147483811" r:id="rId5"/>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432DE6E-BAB2-BBB3-B38C-77437B901235}"/>
              </a:ext>
            </a:extLst>
          </p:cNvPr>
          <p:cNvSpPr/>
          <p:nvPr/>
        </p:nvSpPr>
        <p:spPr>
          <a:xfrm flipV="1">
            <a:off x="0" y="1037229"/>
            <a:ext cx="5007600" cy="47767"/>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77">
              <a:solidFill>
                <a:srgbClr val="B3C8CB"/>
              </a:solidFill>
            </a:endParaRPr>
          </a:p>
        </p:txBody>
      </p:sp>
      <p:sp>
        <p:nvSpPr>
          <p:cNvPr id="5" name="TextBox 4">
            <a:extLst>
              <a:ext uri="{FF2B5EF4-FFF2-40B4-BE49-F238E27FC236}">
                <a16:creationId xmlns:a16="http://schemas.microsoft.com/office/drawing/2014/main" id="{D5165CFF-27A8-E978-97D6-7895615ED0E7}"/>
              </a:ext>
            </a:extLst>
          </p:cNvPr>
          <p:cNvSpPr txBox="1"/>
          <p:nvPr/>
        </p:nvSpPr>
        <p:spPr>
          <a:xfrm>
            <a:off x="313900" y="1223644"/>
            <a:ext cx="7608625" cy="5293757"/>
          </a:xfrm>
          <a:prstGeom prst="rect">
            <a:avLst/>
          </a:prstGeom>
          <a:noFill/>
        </p:spPr>
        <p:txBody>
          <a:bodyPr wrap="square" rtlCol="0">
            <a:spAutoFit/>
          </a:bodyPr>
          <a:lstStyle/>
          <a:p>
            <a:pPr>
              <a:spcAft>
                <a:spcPts val="1200"/>
              </a:spcAft>
            </a:pPr>
            <a:r>
              <a:rPr lang="en-US" sz="1800" dirty="0">
                <a:solidFill>
                  <a:srgbClr val="000000"/>
                </a:solidFill>
                <a:latin typeface="+mj-lt"/>
                <a:ea typeface="Roboto Condensed" pitchFamily="2" charset="0"/>
              </a:rPr>
              <a:t>But wanting to justify himself, he asked Jesus, “And who is my neighbor?” </a:t>
            </a:r>
          </a:p>
          <a:p>
            <a:pPr>
              <a:spcAft>
                <a:spcPts val="1200"/>
              </a:spcAft>
            </a:pPr>
            <a:r>
              <a:rPr lang="en-US" sz="1800" dirty="0">
                <a:solidFill>
                  <a:srgbClr val="000000"/>
                </a:solidFill>
                <a:latin typeface="+mj-lt"/>
                <a:ea typeface="Roboto Condensed" pitchFamily="2" charset="0"/>
              </a:rPr>
              <a:t>Jesus replied, “A man was going down from Jerusalem to Jericho, and fell into the hands of robbers, who stripped him, beat him, and went away, leaving him half dead. </a:t>
            </a:r>
          </a:p>
          <a:p>
            <a:pPr>
              <a:spcAft>
                <a:spcPts val="1200"/>
              </a:spcAft>
            </a:pPr>
            <a:r>
              <a:rPr lang="en-US" sz="1800" dirty="0">
                <a:solidFill>
                  <a:srgbClr val="000000"/>
                </a:solidFill>
                <a:latin typeface="+mj-lt"/>
                <a:ea typeface="Roboto Condensed" pitchFamily="2" charset="0"/>
              </a:rPr>
              <a:t>Now by chance a priest was going down that road; and when he saw him, he passed by on the other side. So likewise a Levite, when he came to the place and saw him, passed by on the other side. </a:t>
            </a:r>
          </a:p>
          <a:p>
            <a:pPr>
              <a:spcAft>
                <a:spcPts val="1200"/>
              </a:spcAft>
            </a:pPr>
            <a:r>
              <a:rPr lang="en-US" sz="1800" dirty="0">
                <a:solidFill>
                  <a:srgbClr val="000000"/>
                </a:solidFill>
                <a:latin typeface="+mj-lt"/>
                <a:ea typeface="Roboto Condensed" pitchFamily="2" charset="0"/>
              </a:rPr>
              <a:t>But a Samaritan while traveling came near him; and when he saw him, he was moved with pity. He went to him and bandaged his wounds, having poured oil and wine on them. Then he put him on his own animal, brought him to an inn, and took care of him. The next day he took out two denarii,</a:t>
            </a:r>
            <a:r>
              <a:rPr lang="en-US" sz="1800" baseline="30000" dirty="0">
                <a:solidFill>
                  <a:srgbClr val="000000"/>
                </a:solidFill>
                <a:latin typeface="+mj-lt"/>
                <a:ea typeface="Roboto Condensed" pitchFamily="2" charset="0"/>
              </a:rPr>
              <a:t> </a:t>
            </a:r>
            <a:r>
              <a:rPr lang="en-US" sz="1800" dirty="0">
                <a:solidFill>
                  <a:srgbClr val="000000"/>
                </a:solidFill>
                <a:latin typeface="+mj-lt"/>
                <a:ea typeface="Roboto Condensed" pitchFamily="2" charset="0"/>
              </a:rPr>
              <a:t>gave them to the innkeeper, and said, ‘Take care of him; and when I come back, I will repay you whatever more you spend.’ </a:t>
            </a:r>
          </a:p>
          <a:p>
            <a:pPr>
              <a:spcAft>
                <a:spcPts val="1200"/>
              </a:spcAft>
            </a:pPr>
            <a:r>
              <a:rPr lang="en-US" sz="1800" dirty="0">
                <a:solidFill>
                  <a:srgbClr val="000000"/>
                </a:solidFill>
                <a:latin typeface="+mj-lt"/>
                <a:ea typeface="Roboto Condensed" pitchFamily="2" charset="0"/>
              </a:rPr>
              <a:t>Which of these three, do you think, was a neighbor to the man who fell into the hands of the robbers?” He said, “The one who showed him mercy.” </a:t>
            </a:r>
          </a:p>
          <a:p>
            <a:pPr>
              <a:spcAft>
                <a:spcPts val="1200"/>
              </a:spcAft>
            </a:pPr>
            <a:r>
              <a:rPr lang="en-US" sz="1800" dirty="0">
                <a:solidFill>
                  <a:srgbClr val="000000"/>
                </a:solidFill>
                <a:latin typeface="+mj-lt"/>
                <a:ea typeface="Roboto Condensed" pitchFamily="2" charset="0"/>
              </a:rPr>
              <a:t>Jesus said to him, “Go and do likewise.”</a:t>
            </a:r>
            <a:endParaRPr lang="en-AU" sz="1800" dirty="0">
              <a:latin typeface="+mj-lt"/>
              <a:ea typeface="Roboto Condensed" pitchFamily="2" charset="0"/>
            </a:endParaRPr>
          </a:p>
        </p:txBody>
      </p:sp>
      <p:sp>
        <p:nvSpPr>
          <p:cNvPr id="4" name="TextBox 3">
            <a:extLst>
              <a:ext uri="{FF2B5EF4-FFF2-40B4-BE49-F238E27FC236}">
                <a16:creationId xmlns:a16="http://schemas.microsoft.com/office/drawing/2014/main" id="{E81A47DF-4D1C-42EC-7B1E-A0605BDC1C56}"/>
              </a:ext>
            </a:extLst>
          </p:cNvPr>
          <p:cNvSpPr txBox="1"/>
          <p:nvPr/>
        </p:nvSpPr>
        <p:spPr>
          <a:xfrm>
            <a:off x="8621970" y="1823275"/>
            <a:ext cx="3381236" cy="584775"/>
          </a:xfrm>
          <a:prstGeom prst="rect">
            <a:avLst/>
          </a:prstGeom>
          <a:noFill/>
        </p:spPr>
        <p:txBody>
          <a:bodyPr wrap="square" rtlCol="0">
            <a:spAutoFit/>
          </a:bodyPr>
          <a:lstStyle/>
          <a:p>
            <a:r>
              <a:rPr lang="en-AU" sz="1600" dirty="0"/>
              <a:t>1. Think of an example where people have harmed our Earth.</a:t>
            </a:r>
          </a:p>
        </p:txBody>
      </p:sp>
      <p:sp>
        <p:nvSpPr>
          <p:cNvPr id="6" name="TextBox 5">
            <a:extLst>
              <a:ext uri="{FF2B5EF4-FFF2-40B4-BE49-F238E27FC236}">
                <a16:creationId xmlns:a16="http://schemas.microsoft.com/office/drawing/2014/main" id="{FA0D778E-325C-419C-20E2-B9B130C981C0}"/>
              </a:ext>
            </a:extLst>
          </p:cNvPr>
          <p:cNvSpPr txBox="1"/>
          <p:nvPr/>
        </p:nvSpPr>
        <p:spPr>
          <a:xfrm>
            <a:off x="8621970" y="2774970"/>
            <a:ext cx="3381236" cy="830997"/>
          </a:xfrm>
          <a:prstGeom prst="rect">
            <a:avLst/>
          </a:prstGeom>
          <a:noFill/>
        </p:spPr>
        <p:txBody>
          <a:bodyPr wrap="square" rtlCol="0">
            <a:spAutoFit/>
          </a:bodyPr>
          <a:lstStyle/>
          <a:p>
            <a:r>
              <a:rPr lang="en-AU" sz="1600" dirty="0"/>
              <a:t>2. Who sees the issue but walks on by?</a:t>
            </a:r>
          </a:p>
          <a:p>
            <a:endParaRPr lang="en-AU" sz="1600" dirty="0"/>
          </a:p>
          <a:p>
            <a:endParaRPr lang="en-AU" sz="1600" dirty="0"/>
          </a:p>
        </p:txBody>
      </p:sp>
      <p:sp>
        <p:nvSpPr>
          <p:cNvPr id="9" name="TextBox 8">
            <a:extLst>
              <a:ext uri="{FF2B5EF4-FFF2-40B4-BE49-F238E27FC236}">
                <a16:creationId xmlns:a16="http://schemas.microsoft.com/office/drawing/2014/main" id="{8E9AFAA0-8CBF-8FF5-24CF-0A619F13DF1F}"/>
              </a:ext>
            </a:extLst>
          </p:cNvPr>
          <p:cNvSpPr txBox="1"/>
          <p:nvPr/>
        </p:nvSpPr>
        <p:spPr>
          <a:xfrm>
            <a:off x="8621971" y="3870522"/>
            <a:ext cx="3381236" cy="1323439"/>
          </a:xfrm>
          <a:prstGeom prst="rect">
            <a:avLst/>
          </a:prstGeom>
          <a:noFill/>
        </p:spPr>
        <p:txBody>
          <a:bodyPr wrap="square">
            <a:spAutoFit/>
          </a:bodyPr>
          <a:lstStyle/>
          <a:p>
            <a:r>
              <a:rPr lang="en-AU" sz="1600" dirty="0"/>
              <a:t>3. Who are showing mercy, helping to care for or heal our common home? How are they caring for our common home? </a:t>
            </a:r>
          </a:p>
          <a:p>
            <a:endParaRPr lang="en-AU" sz="1600" dirty="0"/>
          </a:p>
        </p:txBody>
      </p:sp>
      <p:sp>
        <p:nvSpPr>
          <p:cNvPr id="12" name="TextBox 11">
            <a:extLst>
              <a:ext uri="{FF2B5EF4-FFF2-40B4-BE49-F238E27FC236}">
                <a16:creationId xmlns:a16="http://schemas.microsoft.com/office/drawing/2014/main" id="{88252112-C034-CF0E-A603-D17A169B40B1}"/>
              </a:ext>
            </a:extLst>
          </p:cNvPr>
          <p:cNvSpPr txBox="1"/>
          <p:nvPr/>
        </p:nvSpPr>
        <p:spPr>
          <a:xfrm>
            <a:off x="8621970" y="5787184"/>
            <a:ext cx="3581452" cy="338554"/>
          </a:xfrm>
          <a:prstGeom prst="rect">
            <a:avLst/>
          </a:prstGeom>
          <a:noFill/>
        </p:spPr>
        <p:txBody>
          <a:bodyPr wrap="square">
            <a:spAutoFit/>
          </a:bodyPr>
          <a:lstStyle/>
          <a:p>
            <a:r>
              <a:rPr lang="en-AU" sz="1600" dirty="0"/>
              <a:t>4. How can you ‘Go and do likewise’?</a:t>
            </a:r>
          </a:p>
        </p:txBody>
      </p:sp>
      <p:sp>
        <p:nvSpPr>
          <p:cNvPr id="13" name="Right Brace 12">
            <a:extLst>
              <a:ext uri="{FF2B5EF4-FFF2-40B4-BE49-F238E27FC236}">
                <a16:creationId xmlns:a16="http://schemas.microsoft.com/office/drawing/2014/main" id="{188B91A2-B613-62CF-AFB6-667134ABFCC5}"/>
              </a:ext>
            </a:extLst>
          </p:cNvPr>
          <p:cNvSpPr/>
          <p:nvPr/>
        </p:nvSpPr>
        <p:spPr>
          <a:xfrm>
            <a:off x="8096531" y="1684626"/>
            <a:ext cx="204716" cy="704424"/>
          </a:xfrm>
          <a:prstGeom prst="righ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4" name="Right Brace 13">
            <a:extLst>
              <a:ext uri="{FF2B5EF4-FFF2-40B4-BE49-F238E27FC236}">
                <a16:creationId xmlns:a16="http://schemas.microsoft.com/office/drawing/2014/main" id="{B45AD6CC-C0E0-3BF6-6932-0A4BB99F4854}"/>
              </a:ext>
            </a:extLst>
          </p:cNvPr>
          <p:cNvSpPr/>
          <p:nvPr/>
        </p:nvSpPr>
        <p:spPr>
          <a:xfrm>
            <a:off x="8096531" y="2703064"/>
            <a:ext cx="204716" cy="554598"/>
          </a:xfrm>
          <a:prstGeom prst="righ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5" name="Right Brace 14">
            <a:extLst>
              <a:ext uri="{FF2B5EF4-FFF2-40B4-BE49-F238E27FC236}">
                <a16:creationId xmlns:a16="http://schemas.microsoft.com/office/drawing/2014/main" id="{A7E1DED4-932E-8BBC-4430-5C02646A080D}"/>
              </a:ext>
            </a:extLst>
          </p:cNvPr>
          <p:cNvSpPr/>
          <p:nvPr/>
        </p:nvSpPr>
        <p:spPr>
          <a:xfrm>
            <a:off x="8099938" y="3624408"/>
            <a:ext cx="201310" cy="1548966"/>
          </a:xfrm>
          <a:prstGeom prst="righ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6" name="Right Brace 15">
            <a:extLst>
              <a:ext uri="{FF2B5EF4-FFF2-40B4-BE49-F238E27FC236}">
                <a16:creationId xmlns:a16="http://schemas.microsoft.com/office/drawing/2014/main" id="{79A46052-B992-6E88-2016-D3D6777466C7}"/>
              </a:ext>
            </a:extLst>
          </p:cNvPr>
          <p:cNvSpPr/>
          <p:nvPr/>
        </p:nvSpPr>
        <p:spPr>
          <a:xfrm>
            <a:off x="8096533" y="5540120"/>
            <a:ext cx="201310" cy="831839"/>
          </a:xfrm>
          <a:prstGeom prst="rightBrace">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21" name="Title 1">
            <a:extLst>
              <a:ext uri="{FF2B5EF4-FFF2-40B4-BE49-F238E27FC236}">
                <a16:creationId xmlns:a16="http://schemas.microsoft.com/office/drawing/2014/main" id="{3C3246FB-29F2-CDB9-D1A4-386E733BB7B6}"/>
              </a:ext>
            </a:extLst>
          </p:cNvPr>
          <p:cNvSpPr>
            <a:spLocks noGrp="1"/>
          </p:cNvSpPr>
          <p:nvPr>
            <p:ph type="title"/>
          </p:nvPr>
        </p:nvSpPr>
        <p:spPr>
          <a:xfrm>
            <a:off x="313900" y="365538"/>
            <a:ext cx="7295562" cy="482203"/>
          </a:xfrm>
        </p:spPr>
        <p:txBody>
          <a:bodyPr/>
          <a:lstStyle/>
          <a:p>
            <a:r>
              <a:rPr lang="en-US" dirty="0"/>
              <a:t>Showing Mercy for Creation</a:t>
            </a:r>
            <a:br>
              <a:rPr lang="en-US" dirty="0"/>
            </a:br>
            <a:r>
              <a:rPr lang="en-US" sz="1400" b="0" dirty="0"/>
              <a:t>- based on the Parable of the Good Samaritan (Luke 10: 29-37)</a:t>
            </a:r>
            <a:endParaRPr lang="en-AU" sz="1400" b="0" dirty="0"/>
          </a:p>
        </p:txBody>
      </p:sp>
    </p:spTree>
    <p:extLst>
      <p:ext uri="{BB962C8B-B14F-4D97-AF65-F5344CB8AC3E}">
        <p14:creationId xmlns:p14="http://schemas.microsoft.com/office/powerpoint/2010/main" val="196110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02013-915F-5B80-8FE0-3C87DA57A366}"/>
              </a:ext>
            </a:extLst>
          </p:cNvPr>
          <p:cNvSpPr>
            <a:spLocks noGrp="1"/>
          </p:cNvSpPr>
          <p:nvPr>
            <p:ph type="title"/>
          </p:nvPr>
        </p:nvSpPr>
        <p:spPr>
          <a:xfrm>
            <a:off x="313900" y="365538"/>
            <a:ext cx="7295562" cy="482203"/>
          </a:xfrm>
        </p:spPr>
        <p:txBody>
          <a:bodyPr/>
          <a:lstStyle/>
          <a:p>
            <a:r>
              <a:rPr lang="en-US" dirty="0"/>
              <a:t>Showing Mercy for Creation</a:t>
            </a:r>
            <a:br>
              <a:rPr lang="en-US" dirty="0"/>
            </a:br>
            <a:r>
              <a:rPr lang="en-US" sz="1400" b="0" dirty="0"/>
              <a:t>- based on the Parable of the Good Samaritan (Luke 10: 29-37)</a:t>
            </a:r>
            <a:endParaRPr lang="en-AU" sz="1400" b="0" dirty="0"/>
          </a:p>
        </p:txBody>
      </p:sp>
      <p:sp>
        <p:nvSpPr>
          <p:cNvPr id="4" name="TextBox 3">
            <a:extLst>
              <a:ext uri="{FF2B5EF4-FFF2-40B4-BE49-F238E27FC236}">
                <a16:creationId xmlns:a16="http://schemas.microsoft.com/office/drawing/2014/main" id="{305AB14E-9C7F-25B5-AC2A-930BC0FF562D}"/>
              </a:ext>
            </a:extLst>
          </p:cNvPr>
          <p:cNvSpPr txBox="1"/>
          <p:nvPr/>
        </p:nvSpPr>
        <p:spPr>
          <a:xfrm>
            <a:off x="313900" y="1180734"/>
            <a:ext cx="10417643" cy="276999"/>
          </a:xfrm>
          <a:prstGeom prst="rect">
            <a:avLst/>
          </a:prstGeom>
          <a:noFill/>
        </p:spPr>
        <p:txBody>
          <a:bodyPr wrap="square" rtlCol="0">
            <a:spAutoFit/>
          </a:bodyPr>
          <a:lstStyle/>
          <a:p>
            <a:pPr>
              <a:spcAft>
                <a:spcPts val="650"/>
              </a:spcAft>
            </a:pPr>
            <a:r>
              <a:rPr lang="en-US" sz="1200" b="1" dirty="0">
                <a:latin typeface="Roboto Medium" pitchFamily="2" charset="0"/>
                <a:ea typeface="Roboto Medium" pitchFamily="2" charset="0"/>
              </a:rPr>
              <a:t>Task:</a:t>
            </a:r>
            <a:r>
              <a:rPr lang="en-US" sz="1200" dirty="0">
                <a:latin typeface="Roboto Medium" pitchFamily="2" charset="0"/>
                <a:ea typeface="Roboto Medium" pitchFamily="2" charset="0"/>
              </a:rPr>
              <a:t> </a:t>
            </a:r>
            <a:r>
              <a:rPr lang="en-US" sz="1200" dirty="0">
                <a:latin typeface="+mj-lt"/>
              </a:rPr>
              <a:t>This activity asks you to explore a current environmental issue Earth is facing by reflecting on the message in the Parable of the Good Samaritan.</a:t>
            </a:r>
          </a:p>
        </p:txBody>
      </p:sp>
      <p:graphicFrame>
        <p:nvGraphicFramePr>
          <p:cNvPr id="9" name="Table 8">
            <a:extLst>
              <a:ext uri="{FF2B5EF4-FFF2-40B4-BE49-F238E27FC236}">
                <a16:creationId xmlns:a16="http://schemas.microsoft.com/office/drawing/2014/main" id="{5F1E8DAF-47B6-4CA6-C8FB-4610B413CA2F}"/>
              </a:ext>
            </a:extLst>
          </p:cNvPr>
          <p:cNvGraphicFramePr>
            <a:graphicFrameLocks noGrp="1"/>
          </p:cNvGraphicFramePr>
          <p:nvPr>
            <p:extLst>
              <p:ext uri="{D42A27DB-BD31-4B8C-83A1-F6EECF244321}">
                <p14:modId xmlns:p14="http://schemas.microsoft.com/office/powerpoint/2010/main" val="903117586"/>
              </p:ext>
            </p:extLst>
          </p:nvPr>
        </p:nvGraphicFramePr>
        <p:xfrm>
          <a:off x="313900" y="1585848"/>
          <a:ext cx="11546004" cy="5088484"/>
        </p:xfrm>
        <a:graphic>
          <a:graphicData uri="http://schemas.openxmlformats.org/drawingml/2006/table">
            <a:tbl>
              <a:tblPr firstRow="1" bandRow="1">
                <a:tableStyleId>{5940675A-B579-460E-94D1-54222C63F5DA}</a:tableStyleId>
              </a:tblPr>
              <a:tblGrid>
                <a:gridCol w="5786618">
                  <a:extLst>
                    <a:ext uri="{9D8B030D-6E8A-4147-A177-3AD203B41FA5}">
                      <a16:colId xmlns:a16="http://schemas.microsoft.com/office/drawing/2014/main" val="2494512919"/>
                    </a:ext>
                  </a:extLst>
                </a:gridCol>
                <a:gridCol w="5759386">
                  <a:extLst>
                    <a:ext uri="{9D8B030D-6E8A-4147-A177-3AD203B41FA5}">
                      <a16:colId xmlns:a16="http://schemas.microsoft.com/office/drawing/2014/main" val="223541888"/>
                    </a:ext>
                  </a:extLst>
                </a:gridCol>
              </a:tblGrid>
              <a:tr h="361191">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Roboto Medium" pitchFamily="2" charset="0"/>
                          <a:ea typeface="Roboto Medium" pitchFamily="2" charset="0"/>
                          <a:cs typeface="Arial" panose="020B0604020202020204" pitchFamily="34" charset="0"/>
                        </a:rPr>
                        <a:t>1. Choose one example where people are harming our environment? </a:t>
                      </a:r>
                      <a:br>
                        <a:rPr lang="en-US" sz="1200" b="0" dirty="0">
                          <a:solidFill>
                            <a:schemeClr val="tx1"/>
                          </a:solidFill>
                          <a:latin typeface="Roboto Medium" pitchFamily="2" charset="0"/>
                          <a:ea typeface="Roboto Medium" pitchFamily="2" charset="0"/>
                          <a:cs typeface="Arial" panose="020B0604020202020204" pitchFamily="34" charset="0"/>
                        </a:rPr>
                      </a:br>
                      <a:r>
                        <a:rPr lang="en-US" sz="1200" b="0" dirty="0">
                          <a:solidFill>
                            <a:schemeClr val="tx1"/>
                          </a:solidFill>
                          <a:latin typeface="Roboto Medium" pitchFamily="2" charset="0"/>
                          <a:ea typeface="Roboto Medium" pitchFamily="2" charset="0"/>
                          <a:cs typeface="Arial" panose="020B0604020202020204" pitchFamily="34" charset="0"/>
                        </a:rPr>
                        <a:t>Describe the issue.</a:t>
                      </a:r>
                    </a:p>
                  </a:txBody>
                  <a:tcPr marL="74295" marR="74295" marT="37148" marB="37148"/>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Roboto Medium" pitchFamily="2" charset="0"/>
                          <a:ea typeface="Roboto Medium" pitchFamily="2" charset="0"/>
                          <a:cs typeface="Arial" panose="020B0604020202020204" pitchFamily="34" charset="0"/>
                        </a:rPr>
                        <a:t>2. Who sees the issue but walks on by? Where do you see this? </a:t>
                      </a:r>
                    </a:p>
                    <a:p>
                      <a:endParaRPr lang="en-AU" sz="1200" b="0" dirty="0">
                        <a:latin typeface="Roboto Medium" pitchFamily="2" charset="0"/>
                        <a:ea typeface="Roboto Medium" pitchFamily="2" charset="0"/>
                        <a:cs typeface="Arial" panose="020B0604020202020204" pitchFamily="34" charset="0"/>
                      </a:endParaRPr>
                    </a:p>
                  </a:txBody>
                  <a:tcPr marL="74295" marR="74295" marT="37148" marB="37148"/>
                </a:tc>
                <a:extLst>
                  <a:ext uri="{0D108BD9-81ED-4DB2-BD59-A6C34878D82A}">
                    <a16:rowId xmlns:a16="http://schemas.microsoft.com/office/drawing/2014/main" val="2740642144"/>
                  </a:ext>
                </a:extLst>
              </a:tr>
              <a:tr h="1737239">
                <a:tc>
                  <a: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sz="1100" b="1" dirty="0">
                        <a:solidFill>
                          <a:schemeClr val="tx1"/>
                        </a:solidFill>
                        <a:latin typeface="+mj-lt"/>
                        <a:ea typeface="+mn-ea"/>
                        <a:cs typeface="Arial" panose="020B0604020202020204" pitchFamily="34" charset="0"/>
                      </a:endParaRPr>
                    </a:p>
                  </a:txBody>
                  <a:tcPr marL="74295" marR="74295" marT="37148" marB="37148"/>
                </a:tc>
                <a:tc>
                  <a:txBody>
                    <a:bodyPr/>
                    <a:lstStyle/>
                    <a:p>
                      <a:endParaRPr lang="en-AU" sz="1100" b="1" dirty="0">
                        <a:latin typeface="+mj-lt"/>
                        <a:cs typeface="Arial" panose="020B0604020202020204" pitchFamily="34" charset="0"/>
                      </a:endParaRPr>
                    </a:p>
                  </a:txBody>
                  <a:tcPr marL="74295" marR="74295" marT="37148" marB="37148"/>
                </a:tc>
                <a:extLst>
                  <a:ext uri="{0D108BD9-81ED-4DB2-BD59-A6C34878D82A}">
                    <a16:rowId xmlns:a16="http://schemas.microsoft.com/office/drawing/2014/main" val="3748191127"/>
                  </a:ext>
                </a:extLst>
              </a:tr>
              <a:tr h="361191">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Roboto Medium" pitchFamily="2" charset="0"/>
                          <a:ea typeface="Roboto Medium" pitchFamily="2" charset="0"/>
                          <a:cs typeface="Arial" panose="020B0604020202020204" pitchFamily="34" charset="0"/>
                        </a:rPr>
                        <a:t>3. </a:t>
                      </a:r>
                      <a:r>
                        <a:rPr lang="en-US" sz="1200" b="0" dirty="0">
                          <a:solidFill>
                            <a:schemeClr val="tx1"/>
                          </a:solidFill>
                          <a:latin typeface="Roboto Medium" pitchFamily="2" charset="0"/>
                          <a:ea typeface="Roboto Medium" pitchFamily="2" charset="0"/>
                          <a:cs typeface="Arial" panose="020B0604020202020204" pitchFamily="34" charset="0"/>
                        </a:rPr>
                        <a:t>Who is showing mercy (helping to fix) the issue? How are they helping to care for our common home? </a:t>
                      </a:r>
                    </a:p>
                  </a:txBody>
                  <a:tcPr marL="74295" marR="74295" marT="37148" marB="37148"/>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Roboto Medium" pitchFamily="2" charset="0"/>
                          <a:ea typeface="Roboto Medium" pitchFamily="2" charset="0"/>
                          <a:cs typeface="+mn-cs"/>
                        </a:rPr>
                        <a:t>4. Imagine you are the Good Samaritan. How can you ‘Go and do likewise’, helping to fix the issue and care for our common home? </a:t>
                      </a:r>
                      <a:endParaRPr lang="en-AU" sz="1200" b="1" dirty="0">
                        <a:latin typeface="Roboto Medium" pitchFamily="2" charset="0"/>
                        <a:ea typeface="Roboto Medium" pitchFamily="2" charset="0"/>
                        <a:cs typeface="Arial" panose="020B0604020202020204" pitchFamily="34" charset="0"/>
                      </a:endParaRPr>
                    </a:p>
                  </a:txBody>
                  <a:tcPr marL="74295" marR="74295" marT="37148" marB="37148"/>
                </a:tc>
                <a:extLst>
                  <a:ext uri="{0D108BD9-81ED-4DB2-BD59-A6C34878D82A}">
                    <a16:rowId xmlns:a16="http://schemas.microsoft.com/office/drawing/2014/main" val="46367026"/>
                  </a:ext>
                </a:extLst>
              </a:tr>
              <a:tr h="1815009">
                <a:tc>
                  <a: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sz="1100" b="1" dirty="0">
                        <a:solidFill>
                          <a:schemeClr val="tx1"/>
                        </a:solidFill>
                        <a:latin typeface="+mj-lt"/>
                        <a:ea typeface="+mn-ea"/>
                        <a:cs typeface="Arial" panose="020B0604020202020204" pitchFamily="34" charset="0"/>
                      </a:endParaRPr>
                    </a:p>
                  </a:txBody>
                  <a:tcPr marL="74295" marR="74295" marT="37148" marB="37148"/>
                </a:tc>
                <a:tc>
                  <a:txBody>
                    <a:bodyPr/>
                    <a:lstStyle/>
                    <a:p>
                      <a:endParaRPr lang="en-AU" sz="1100" b="1" dirty="0">
                        <a:latin typeface="+mj-lt"/>
                        <a:cs typeface="Arial" panose="020B0604020202020204" pitchFamily="34" charset="0"/>
                      </a:endParaRPr>
                    </a:p>
                  </a:txBody>
                  <a:tcPr marL="74295" marR="74295" marT="37148" marB="37148"/>
                </a:tc>
                <a:extLst>
                  <a:ext uri="{0D108BD9-81ED-4DB2-BD59-A6C34878D82A}">
                    <a16:rowId xmlns:a16="http://schemas.microsoft.com/office/drawing/2014/main" val="2591087136"/>
                  </a:ext>
                </a:extLst>
              </a:tr>
              <a:tr h="656124">
                <a:tc gridSpan="2">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Roboto Medium" pitchFamily="2" charset="0"/>
                          <a:ea typeface="Roboto Medium" pitchFamily="2" charset="0"/>
                          <a:cs typeface="Arial" panose="020B0604020202020204" pitchFamily="34" charset="0"/>
                        </a:rPr>
                        <a:t>Extension: </a:t>
                      </a:r>
                      <a:r>
                        <a:rPr lang="en-US" sz="1200" b="0" dirty="0">
                          <a:solidFill>
                            <a:schemeClr val="tx1"/>
                          </a:solidFill>
                          <a:latin typeface="+mj-lt"/>
                          <a:ea typeface="+mn-ea"/>
                          <a:cs typeface="Arial" panose="020B0604020202020204" pitchFamily="34" charset="0"/>
                        </a:rPr>
                        <a:t>Inspired by the Parable of the Good Samaritan, write/draw your own Parable (story) of the Good </a:t>
                      </a:r>
                      <a:r>
                        <a:rPr lang="en-US" sz="1200" b="0" dirty="0" err="1">
                          <a:solidFill>
                            <a:schemeClr val="tx1"/>
                          </a:solidFill>
                          <a:latin typeface="+mj-lt"/>
                          <a:ea typeface="+mn-ea"/>
                          <a:cs typeface="Arial" panose="020B0604020202020204" pitchFamily="34" charset="0"/>
                        </a:rPr>
                        <a:t>Earthcarer</a:t>
                      </a:r>
                      <a:r>
                        <a:rPr lang="en-US" sz="1200" b="0" dirty="0">
                          <a:solidFill>
                            <a:schemeClr val="tx1"/>
                          </a:solidFill>
                          <a:latin typeface="+mj-lt"/>
                          <a:ea typeface="+mn-ea"/>
                          <a:cs typeface="Arial" panose="020B0604020202020204" pitchFamily="34" charset="0"/>
                        </a:rPr>
                        <a:t>.</a:t>
                      </a:r>
                    </a:p>
                  </a:txBody>
                  <a:tcPr marL="74295" marR="74295" marT="37148" marB="37148"/>
                </a:tc>
                <a:tc hMerge="1">
                  <a:txBody>
                    <a:bodyPr/>
                    <a:lstStyle/>
                    <a:p>
                      <a:endParaRPr lang="en-AU" sz="1100" b="1" dirty="0">
                        <a:latin typeface="+mj-lt"/>
                        <a:cs typeface="Arial" panose="020B0604020202020204" pitchFamily="34" charset="0"/>
                      </a:endParaRPr>
                    </a:p>
                  </a:txBody>
                  <a:tcPr marL="74295" marR="74295" marT="37148" marB="37148"/>
                </a:tc>
                <a:extLst>
                  <a:ext uri="{0D108BD9-81ED-4DB2-BD59-A6C34878D82A}">
                    <a16:rowId xmlns:a16="http://schemas.microsoft.com/office/drawing/2014/main" val="2080909183"/>
                  </a:ext>
                </a:extLst>
              </a:tr>
            </a:tbl>
          </a:graphicData>
        </a:graphic>
      </p:graphicFrame>
      <p:sp>
        <p:nvSpPr>
          <p:cNvPr id="3" name="Rectangle 2">
            <a:extLst>
              <a:ext uri="{FF2B5EF4-FFF2-40B4-BE49-F238E27FC236}">
                <a16:creationId xmlns:a16="http://schemas.microsoft.com/office/drawing/2014/main" id="{38649D85-0F23-79B7-D886-6D06FE42EB10}"/>
              </a:ext>
            </a:extLst>
          </p:cNvPr>
          <p:cNvSpPr/>
          <p:nvPr/>
        </p:nvSpPr>
        <p:spPr>
          <a:xfrm flipV="1">
            <a:off x="0" y="1037229"/>
            <a:ext cx="5007600" cy="47767"/>
          </a:xfrm>
          <a:prstGeom prst="rect">
            <a:avLst/>
          </a:prstGeom>
          <a:solidFill>
            <a:srgbClr val="762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77">
              <a:solidFill>
                <a:srgbClr val="B3C8CB"/>
              </a:solidFill>
            </a:endParaRPr>
          </a:p>
        </p:txBody>
      </p:sp>
    </p:spTree>
    <p:extLst>
      <p:ext uri="{BB962C8B-B14F-4D97-AF65-F5344CB8AC3E}">
        <p14:creationId xmlns:p14="http://schemas.microsoft.com/office/powerpoint/2010/main" val="2616069209"/>
      </p:ext>
    </p:extLst>
  </p:cSld>
  <p:clrMapOvr>
    <a:masterClrMapping/>
  </p:clrMapOvr>
</p:sld>
</file>

<file path=ppt/theme/theme1.xml><?xml version="1.0" encoding="utf-8"?>
<a:theme xmlns:a="http://schemas.openxmlformats.org/drawingml/2006/main" name="4_Maroon">
  <a:themeElements>
    <a:clrScheme name="Caritas Colours">
      <a:dk1>
        <a:sysClr val="windowText" lastClr="000000"/>
      </a:dk1>
      <a:lt1>
        <a:sysClr val="window" lastClr="FFFFFF"/>
      </a:lt1>
      <a:dk2>
        <a:srgbClr val="762000"/>
      </a:dk2>
      <a:lt2>
        <a:srgbClr val="E5DBCB"/>
      </a:lt2>
      <a:accent1>
        <a:srgbClr val="004851"/>
      </a:accent1>
      <a:accent2>
        <a:srgbClr val="7D9292"/>
      </a:accent2>
      <a:accent3>
        <a:srgbClr val="762000"/>
      </a:accent3>
      <a:accent4>
        <a:srgbClr val="E5DBCB"/>
      </a:accent4>
      <a:accent5>
        <a:srgbClr val="0C244C"/>
      </a:accent5>
      <a:accent6>
        <a:srgbClr val="73808E"/>
      </a:accent6>
      <a:hlink>
        <a:srgbClr val="63B1A4"/>
      </a:hlink>
      <a:folHlink>
        <a:srgbClr val="DB6075"/>
      </a:folHlink>
    </a:clrScheme>
    <a:fontScheme name="Caritas Australia brand">
      <a:majorFont>
        <a:latin typeface="Roboto"/>
        <a:ea typeface=""/>
        <a:cs typeface=""/>
      </a:majorFont>
      <a:minorFont>
        <a:latin typeface="Roboto Condense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aritas Earthcare PPT Tempate" id="{5E79C5E2-89DE-1341-A37C-C36A26AA1A35}" vid="{F7698798-8CF5-CB47-AEA7-9505CCAC649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ritas Earthcare PPT Tempate" id="{5E79C5E2-89DE-1341-A37C-C36A26AA1A35}" vid="{EAAC610E-5949-2646-A155-4BD8430835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9DB4FC32371B3489519A984A7B27919" ma:contentTypeVersion="19" ma:contentTypeDescription="Create a new document." ma:contentTypeScope="" ma:versionID="a6a591684b976a20af7de169db79aac4">
  <xsd:schema xmlns:xsd="http://www.w3.org/2001/XMLSchema" xmlns:xs="http://www.w3.org/2001/XMLSchema" xmlns:p="http://schemas.microsoft.com/office/2006/metadata/properties" xmlns:ns2="a7938f78-b017-4dc0-8c82-d5b44b2641c5" xmlns:ns3="a74f41e8-2c9a-4a9a-8a86-1b2eca9cb15f" targetNamespace="http://schemas.microsoft.com/office/2006/metadata/properties" ma:root="true" ma:fieldsID="8fa807cb6cad3986b298ba522118979f" ns2:_="" ns3:_="">
    <xsd:import namespace="a7938f78-b017-4dc0-8c82-d5b44b2641c5"/>
    <xsd:import namespace="a74f41e8-2c9a-4a9a-8a86-1b2eca9cb1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lcf76f155ced4ddcb4097134ff3c332f" minOccurs="0"/>
                <xsd:element ref="ns3:TaxCatchAll"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938f78-b017-4dc0-8c82-d5b44b2641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ba56b17-20de-4e09-aefb-c97c0efd6dbe"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74f41e8-2c9a-4a9a-8a86-1b2eca9cb15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f3ffeea-cf0c-4ca3-804a-6fa494fe2746}" ma:internalName="TaxCatchAll" ma:showField="CatchAllData" ma:web="a74f41e8-2c9a-4a9a-8a86-1b2eca9cb1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74f41e8-2c9a-4a9a-8a86-1b2eca9cb15f" xsi:nil="true"/>
    <lcf76f155ced4ddcb4097134ff3c332f xmlns="a7938f78-b017-4dc0-8c82-d5b44b2641c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38F2BE-3B9D-4A44-B527-1B6D6BE78FF3}">
  <ds:schemaRefs>
    <ds:schemaRef ds:uri="http://schemas.microsoft.com/sharepoint/v3/contenttype/forms"/>
  </ds:schemaRefs>
</ds:datastoreItem>
</file>

<file path=customXml/itemProps2.xml><?xml version="1.0" encoding="utf-8"?>
<ds:datastoreItem xmlns:ds="http://schemas.openxmlformats.org/officeDocument/2006/customXml" ds:itemID="{DF286F48-EC20-4150-8D17-7DF4BD5E9C45}">
  <ds:schemaRefs>
    <ds:schemaRef ds:uri="a74f41e8-2c9a-4a9a-8a86-1b2eca9cb15f"/>
    <ds:schemaRef ds:uri="a7938f78-b017-4dc0-8c82-d5b44b2641c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F6F41EB-AD0C-407E-A13F-9A09EFBC4327}">
  <ds:schemaRefs>
    <ds:schemaRef ds:uri="a74f41e8-2c9a-4a9a-8a86-1b2eca9cb15f"/>
    <ds:schemaRef ds:uri="a7938f78-b017-4dc0-8c82-d5b44b2641c5"/>
    <ds:schemaRef ds:uri="d0426e0c-4a75-4487-8a8c-05f70a1c3a6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field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Caritas Earthcare PPT Tempate</Template>
  <TotalTime>4</TotalTime>
  <Words>489</Words>
  <Application>Microsoft Office PowerPoint</Application>
  <PresentationFormat>Widescreen</PresentationFormat>
  <Paragraphs>18</Paragraphs>
  <Slides>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vt:i4>
      </vt:variant>
    </vt:vector>
  </HeadingPairs>
  <TitlesOfParts>
    <vt:vector size="11" baseType="lpstr">
      <vt:lpstr>Adobe Garamond Pro Bold</vt:lpstr>
      <vt:lpstr>Arial</vt:lpstr>
      <vt:lpstr>Calibri</vt:lpstr>
      <vt:lpstr>Roboto</vt:lpstr>
      <vt:lpstr>Roboto Condensed</vt:lpstr>
      <vt:lpstr>Roboto Light</vt:lpstr>
      <vt:lpstr>Roboto Medium</vt:lpstr>
      <vt:lpstr>4_Maroon</vt:lpstr>
      <vt:lpstr>Custom Design</vt:lpstr>
      <vt:lpstr>Showing Mercy for Creation - based on the Parable of the Good Samaritan (Luke 10: 29-37)</vt:lpstr>
      <vt:lpstr>Showing Mercy for Creation - based on the Parable of the Good Samaritan (Luke 10: 29-37)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Sally Murphy</dc:creator>
  <cp:lastModifiedBy>Nicole Dobrohotoff</cp:lastModifiedBy>
  <cp:revision>1</cp:revision>
  <dcterms:created xsi:type="dcterms:W3CDTF">2025-04-03T02:18:11Z</dcterms:created>
  <dcterms:modified xsi:type="dcterms:W3CDTF">2025-04-05T01:59:57Z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2020-09-02T00:00:00Z</vt:filetime>
  </property>
  <property fmtid="{D5CDD505-2E9C-101B-9397-08002B2CF9AE}" pid="3" name="Creator">
    <vt:lpwstr>Adobe InDesign 15.1 (Macintosh)</vt:lpwstr>
  </property>
  <property fmtid="{D5CDD505-2E9C-101B-9397-08002B2CF9AE}" pid="4" name="LastSaved">
    <vt:filetime>2020-09-02T00:00:00Z</vt:filetime>
  </property>
  <property fmtid="{D5CDD505-2E9C-101B-9397-08002B2CF9AE}" pid="5" name="ContentTypeId">
    <vt:lpwstr>0x01010009DB4FC32371B3489519A984A7B27919</vt:lpwstr>
  </property>
  <property fmtid="{D5CDD505-2E9C-101B-9397-08002B2CF9AE}" pid="6" name="MediaServiceImageTags">
    <vt:lpwstr/>
  </property>
  <property fmtid="{D5CDD505-2E9C-101B-9397-08002B2CF9AE}" pid="7" name="TaxKeyword">
    <vt:lpwstr/>
  </property>
  <property fmtid="{D5CDD505-2E9C-101B-9397-08002B2CF9AE}" pid="8" name="Topic">
    <vt:lpwstr/>
  </property>
</Properties>
</file>