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56" r:id="rId5"/>
    <p:sldId id="257" r:id="rId6"/>
    <p:sldId id="309" r:id="rId7"/>
    <p:sldId id="259" r:id="rId8"/>
    <p:sldId id="260" r:id="rId9"/>
    <p:sldId id="459" r:id="rId10"/>
    <p:sldId id="311" r:id="rId11"/>
    <p:sldId id="320" r:id="rId12"/>
    <p:sldId id="470" r:id="rId13"/>
    <p:sldId id="356" r:id="rId14"/>
    <p:sldId id="357" r:id="rId15"/>
    <p:sldId id="495" r:id="rId16"/>
    <p:sldId id="327" r:id="rId17"/>
    <p:sldId id="472" r:id="rId18"/>
    <p:sldId id="473" r:id="rId19"/>
    <p:sldId id="474" r:id="rId20"/>
    <p:sldId id="475" r:id="rId21"/>
    <p:sldId id="493" r:id="rId22"/>
    <p:sldId id="477" r:id="rId23"/>
    <p:sldId id="478" r:id="rId24"/>
    <p:sldId id="479" r:id="rId25"/>
    <p:sldId id="480" r:id="rId26"/>
    <p:sldId id="498" r:id="rId27"/>
    <p:sldId id="482" r:id="rId28"/>
    <p:sldId id="483" r:id="rId29"/>
    <p:sldId id="497" r:id="rId30"/>
    <p:sldId id="485" r:id="rId31"/>
    <p:sldId id="486" r:id="rId32"/>
    <p:sldId id="487" r:id="rId33"/>
    <p:sldId id="488" r:id="rId34"/>
    <p:sldId id="500" r:id="rId35"/>
    <p:sldId id="494" r:id="rId36"/>
    <p:sldId id="496" r:id="rId37"/>
    <p:sldId id="492" r:id="rId38"/>
    <p:sldId id="458" r:id="rId39"/>
    <p:sldId id="306" r:id="rId40"/>
    <p:sldId id="294" r:id="rId41"/>
    <p:sldId id="295" r:id="rId42"/>
    <p:sldId id="296" r:id="rId43"/>
    <p:sldId id="297" r:id="rId44"/>
    <p:sldId id="298" r:id="rId45"/>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F0078-16C8-4763-2C12-5FC54C4BE948}" name="Catherine McAleer" initials="CM" userId="S::catherine.mcaleer@caritas.org.au::8efebb5e-f351-4468-8e43-9d5ef00adfe7" providerId="AD"/>
  <p188:author id="{14C248A8-C7DF-2238-5860-147EDD04E4AC}" name="Nicole Dobrohotoff" initials="ND" userId="S::NicoleD@caritas.org.au::2dc4cf58-dc7e-422a-950b-38460c74cb76" providerId="AD"/>
  <p188:author id="{88DD36BE-2BF0-8C51-4147-0272E405388E}" name="Sally Murphy" initials="SM" userId="S::Sally.Murphy@caritas.org.au::dc8129e8-3764-4b90-858b-69271ffb6ebe" providerId="AD"/>
  <p188:author id="{8CB62AC2-8E63-E74D-9830-05FD98ED324D}" name="Sally Murphy" initials="SM" userId="S::sally.murphy@caritas.org.au::dc8129e8-3764-4b90-858b-69271ffb6e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1" clrIdx="6">
    <p:extLst>
      <p:ext uri="{19B8F6BF-5375-455C-9EA6-DF929625EA0E}">
        <p15:presenceInfo xmlns:p15="http://schemas.microsoft.com/office/powerpoint/2012/main" userId="S::urn:spo:anon#e6430d950b83528a146fc714d98d363cd69c245261f52dde846f7a5427145a70::" providerId="AD"/>
      </p:ext>
    </p:extLst>
  </p:cmAuthor>
  <p:cmAuthor id="1" name="Natalie Cox" initials="NC" lastIdx="23" clrIdx="0">
    <p:extLst>
      <p:ext uri="{19B8F6BF-5375-455C-9EA6-DF929625EA0E}">
        <p15:presenceInfo xmlns:p15="http://schemas.microsoft.com/office/powerpoint/2012/main" userId="S-1-5-21-568877940-3399399001-4121681156-6891" providerId="AD"/>
      </p:ext>
    </p:extLst>
  </p:cmAuthor>
  <p:cmAuthor id="2" name="Patrizia Luna" initials="PL" lastIdx="10" clrIdx="1">
    <p:extLst>
      <p:ext uri="{19B8F6BF-5375-455C-9EA6-DF929625EA0E}">
        <p15:presenceInfo xmlns:p15="http://schemas.microsoft.com/office/powerpoint/2012/main" userId="b66f579c-817f-4734-88d0-76a7d4686317" providerId="Windows Live"/>
      </p:ext>
    </p:extLst>
  </p:cmAuthor>
  <p:cmAuthor id="3" name="Nicole Dobrohotoff" initials="ND" lastIdx="25" clrIdx="2">
    <p:extLst>
      <p:ext uri="{19B8F6BF-5375-455C-9EA6-DF929625EA0E}">
        <p15:presenceInfo xmlns:p15="http://schemas.microsoft.com/office/powerpoint/2012/main" userId="Nicole Dobrohotoff" providerId="None"/>
      </p:ext>
    </p:extLst>
  </p:cmAuthor>
  <p:cmAuthor id="4" name="Microsoft Office User" initials="MOU" lastIdx="13" clrIdx="3">
    <p:extLst>
      <p:ext uri="{19B8F6BF-5375-455C-9EA6-DF929625EA0E}">
        <p15:presenceInfo xmlns:p15="http://schemas.microsoft.com/office/powerpoint/2012/main" userId="Microsoft Office User" providerId="None"/>
      </p:ext>
    </p:extLst>
  </p:cmAuthor>
  <p:cmAuthor id="5" name="Melissa Halliday" initials="MH" lastIdx="2" clrIdx="4">
    <p:extLst>
      <p:ext uri="{19B8F6BF-5375-455C-9EA6-DF929625EA0E}">
        <p15:presenceInfo xmlns:p15="http://schemas.microsoft.com/office/powerpoint/2012/main" userId="ea5db0164eb98ff2" providerId="Windows Live"/>
      </p:ext>
    </p:extLst>
  </p:cmAuthor>
  <p:cmAuthor id="6" name="Nicole Dobrohotoff" initials="ND [2]" lastIdx="1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43"/>
    <a:srgbClr val="000000"/>
    <a:srgbClr val="895297"/>
    <a:srgbClr val="D86075"/>
    <a:srgbClr val="E6D3EB"/>
    <a:srgbClr val="F7E5EC"/>
    <a:srgbClr val="458A7F"/>
    <a:srgbClr val="FFFFFF"/>
    <a:srgbClr val="DE9CB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61462-6725-44E5-96C7-0CEA5B92B151}" v="41" dt="2025-10-27T00:26:09.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71065" autoAdjust="0"/>
  </p:normalViewPr>
  <p:slideViewPr>
    <p:cSldViewPr snapToGrid="0">
      <p:cViewPr varScale="1">
        <p:scale>
          <a:sx n="75" d="100"/>
          <a:sy n="75" d="100"/>
        </p:scale>
        <p:origin x="2088" y="6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cAleer" userId="S::catherine.mcaleer@caritas.org.au::8efebb5e-f351-4468-8e43-9d5ef00adfe7" providerId="AD" clId="Web-{1D2A91DA-66D5-87C6-19BD-7CC572057322}"/>
    <pc:docChg chg="modSld">
      <pc:chgData name="Catherine McAleer" userId="S::catherine.mcaleer@caritas.org.au::8efebb5e-f351-4468-8e43-9d5ef00adfe7" providerId="AD" clId="Web-{1D2A91DA-66D5-87C6-19BD-7CC572057322}" dt="2025-10-20T23:10:18.304" v="0"/>
      <pc:docMkLst>
        <pc:docMk/>
      </pc:docMkLst>
      <pc:sldChg chg="addSp modSp">
        <pc:chgData name="Catherine McAleer" userId="S::catherine.mcaleer@caritas.org.au::8efebb5e-f351-4468-8e43-9d5ef00adfe7" providerId="AD" clId="Web-{1D2A91DA-66D5-87C6-19BD-7CC572057322}" dt="2025-10-20T23:10:18.304" v="0"/>
        <pc:sldMkLst>
          <pc:docMk/>
          <pc:sldMk cId="1278105" sldId="488"/>
        </pc:sldMkLst>
      </pc:sldChg>
    </pc:docChg>
  </pc:docChgLst>
  <pc:docChgLst>
    <pc:chgData name="Nicole Dobrohotoff" userId="2dc4cf58-dc7e-422a-950b-38460c74cb76" providerId="ADAL" clId="{CA361462-6725-44E5-96C7-0CEA5B92B151}"/>
    <pc:docChg chg="undo custSel addSld delSld modSld sldOrd">
      <pc:chgData name="Nicole Dobrohotoff" userId="2dc4cf58-dc7e-422a-950b-38460c74cb76" providerId="ADAL" clId="{CA361462-6725-44E5-96C7-0CEA5B92B151}" dt="2025-10-27T00:26:18.394" v="1070" actId="14100"/>
      <pc:docMkLst>
        <pc:docMk/>
      </pc:docMkLst>
      <pc:sldChg chg="modSp mod">
        <pc:chgData name="Nicole Dobrohotoff" userId="2dc4cf58-dc7e-422a-950b-38460c74cb76" providerId="ADAL" clId="{CA361462-6725-44E5-96C7-0CEA5B92B151}" dt="2025-10-23T23:38:41.884" v="3" actId="20577"/>
        <pc:sldMkLst>
          <pc:docMk/>
          <pc:sldMk cId="3157028871" sldId="260"/>
        </pc:sldMkLst>
        <pc:spChg chg="mod">
          <ac:chgData name="Nicole Dobrohotoff" userId="2dc4cf58-dc7e-422a-950b-38460c74cb76" providerId="ADAL" clId="{CA361462-6725-44E5-96C7-0CEA5B92B151}" dt="2025-10-23T23:38:41.884" v="3" actId="20577"/>
          <ac:spMkLst>
            <pc:docMk/>
            <pc:sldMk cId="3157028871" sldId="260"/>
            <ac:spMk id="4" creationId="{00000000-0000-0000-0000-000000000000}"/>
          </ac:spMkLst>
        </pc:spChg>
      </pc:sldChg>
      <pc:sldChg chg="modNotesTx">
        <pc:chgData name="Nicole Dobrohotoff" userId="2dc4cf58-dc7e-422a-950b-38460c74cb76" providerId="ADAL" clId="{CA361462-6725-44E5-96C7-0CEA5B92B151}" dt="2025-10-23T23:51:43.919" v="63" actId="20577"/>
        <pc:sldMkLst>
          <pc:docMk/>
          <pc:sldMk cId="2852517085" sldId="311"/>
        </pc:sldMkLst>
      </pc:sldChg>
      <pc:sldChg chg="modSp mod modNotesTx">
        <pc:chgData name="Nicole Dobrohotoff" userId="2dc4cf58-dc7e-422a-950b-38460c74cb76" providerId="ADAL" clId="{CA361462-6725-44E5-96C7-0CEA5B92B151}" dt="2025-10-24T23:48:07.214" v="136" actId="1035"/>
        <pc:sldMkLst>
          <pc:docMk/>
          <pc:sldMk cId="1515246449" sldId="320"/>
        </pc:sldMkLst>
        <pc:spChg chg="mod">
          <ac:chgData name="Nicole Dobrohotoff" userId="2dc4cf58-dc7e-422a-950b-38460c74cb76" providerId="ADAL" clId="{CA361462-6725-44E5-96C7-0CEA5B92B151}" dt="2025-10-23T23:52:18.565" v="69" actId="1035"/>
          <ac:spMkLst>
            <pc:docMk/>
            <pc:sldMk cId="1515246449" sldId="320"/>
            <ac:spMk id="8" creationId="{04E47B2A-A9B4-40FC-AA7E-EF01B55443C0}"/>
          </ac:spMkLst>
        </pc:spChg>
        <pc:spChg chg="mod">
          <ac:chgData name="Nicole Dobrohotoff" userId="2dc4cf58-dc7e-422a-950b-38460c74cb76" providerId="ADAL" clId="{CA361462-6725-44E5-96C7-0CEA5B92B151}" dt="2025-10-24T23:48:07.214" v="136" actId="1035"/>
          <ac:spMkLst>
            <pc:docMk/>
            <pc:sldMk cId="1515246449" sldId="320"/>
            <ac:spMk id="25" creationId="{DD084DD9-DBEF-CCC6-2000-74B680511D9A}"/>
          </ac:spMkLst>
        </pc:spChg>
      </pc:sldChg>
      <pc:sldChg chg="addSp delSp modSp mod">
        <pc:chgData name="Nicole Dobrohotoff" userId="2dc4cf58-dc7e-422a-950b-38460c74cb76" providerId="ADAL" clId="{CA361462-6725-44E5-96C7-0CEA5B92B151}" dt="2025-10-25T01:06:06.348" v="1063"/>
        <pc:sldMkLst>
          <pc:docMk/>
          <pc:sldMk cId="2096129725" sldId="327"/>
        </pc:sldMkLst>
        <pc:spChg chg="mod">
          <ac:chgData name="Nicole Dobrohotoff" userId="2dc4cf58-dc7e-422a-950b-38460c74cb76" providerId="ADAL" clId="{CA361462-6725-44E5-96C7-0CEA5B92B151}" dt="2025-10-25T01:05:47.651" v="1059" actId="1076"/>
          <ac:spMkLst>
            <pc:docMk/>
            <pc:sldMk cId="2096129725" sldId="327"/>
            <ac:spMk id="4" creationId="{5C3BB065-D256-48E6-9E90-F894EAFE1A39}"/>
          </ac:spMkLst>
        </pc:spChg>
        <pc:spChg chg="add mod">
          <ac:chgData name="Nicole Dobrohotoff" userId="2dc4cf58-dc7e-422a-950b-38460c74cb76" providerId="ADAL" clId="{CA361462-6725-44E5-96C7-0CEA5B92B151}" dt="2025-10-25T01:06:06.348" v="1063"/>
          <ac:spMkLst>
            <pc:docMk/>
            <pc:sldMk cId="2096129725" sldId="327"/>
            <ac:spMk id="5" creationId="{821CB34E-E5DB-734D-33E7-77237A9ACF91}"/>
          </ac:spMkLst>
        </pc:spChg>
        <pc:spChg chg="mod">
          <ac:chgData name="Nicole Dobrohotoff" userId="2dc4cf58-dc7e-422a-950b-38460c74cb76" providerId="ADAL" clId="{CA361462-6725-44E5-96C7-0CEA5B92B151}" dt="2025-10-25T01:05:43.367" v="1058" actId="1076"/>
          <ac:spMkLst>
            <pc:docMk/>
            <pc:sldMk cId="2096129725" sldId="327"/>
            <ac:spMk id="12" creationId="{D7CEEB33-EC39-7F45-FD1B-F014A1DB7D0D}"/>
          </ac:spMkLst>
        </pc:spChg>
        <pc:picChg chg="mod">
          <ac:chgData name="Nicole Dobrohotoff" userId="2dc4cf58-dc7e-422a-950b-38460c74cb76" providerId="ADAL" clId="{CA361462-6725-44E5-96C7-0CEA5B92B151}" dt="2025-10-25T01:05:49.621" v="1060" actId="1076"/>
          <ac:picMkLst>
            <pc:docMk/>
            <pc:sldMk cId="2096129725" sldId="327"/>
            <ac:picMk id="13" creationId="{6B3B53A2-E908-E862-C82F-C75A96BDA9FB}"/>
          </ac:picMkLst>
        </pc:picChg>
      </pc:sldChg>
      <pc:sldChg chg="modSp mod">
        <pc:chgData name="Nicole Dobrohotoff" userId="2dc4cf58-dc7e-422a-950b-38460c74cb76" providerId="ADAL" clId="{CA361462-6725-44E5-96C7-0CEA5B92B151}" dt="2025-10-23T23:54:30.832" v="92" actId="20577"/>
        <pc:sldMkLst>
          <pc:docMk/>
          <pc:sldMk cId="1828069602" sldId="356"/>
        </pc:sldMkLst>
        <pc:spChg chg="mod">
          <ac:chgData name="Nicole Dobrohotoff" userId="2dc4cf58-dc7e-422a-950b-38460c74cb76" providerId="ADAL" clId="{CA361462-6725-44E5-96C7-0CEA5B92B151}" dt="2025-10-23T23:54:30.832" v="92" actId="20577"/>
          <ac:spMkLst>
            <pc:docMk/>
            <pc:sldMk cId="1828069602" sldId="356"/>
            <ac:spMk id="3" creationId="{23579100-A508-4CE7-AF3D-73E55469C623}"/>
          </ac:spMkLst>
        </pc:spChg>
      </pc:sldChg>
      <pc:sldChg chg="modSp mod">
        <pc:chgData name="Nicole Dobrohotoff" userId="2dc4cf58-dc7e-422a-950b-38460c74cb76" providerId="ADAL" clId="{CA361462-6725-44E5-96C7-0CEA5B92B151}" dt="2025-10-23T23:55:17.195" v="102" actId="1076"/>
        <pc:sldMkLst>
          <pc:docMk/>
          <pc:sldMk cId="4155054460" sldId="357"/>
        </pc:sldMkLst>
        <pc:spChg chg="mod">
          <ac:chgData name="Nicole Dobrohotoff" userId="2dc4cf58-dc7e-422a-950b-38460c74cb76" providerId="ADAL" clId="{CA361462-6725-44E5-96C7-0CEA5B92B151}" dt="2025-10-23T23:55:17.195" v="102" actId="1076"/>
          <ac:spMkLst>
            <pc:docMk/>
            <pc:sldMk cId="4155054460" sldId="357"/>
            <ac:spMk id="2" creationId="{B144326A-3239-A379-8BB8-3CB2E012AFAC}"/>
          </ac:spMkLst>
        </pc:spChg>
        <pc:spChg chg="mod">
          <ac:chgData name="Nicole Dobrohotoff" userId="2dc4cf58-dc7e-422a-950b-38460c74cb76" providerId="ADAL" clId="{CA361462-6725-44E5-96C7-0CEA5B92B151}" dt="2025-10-23T23:55:13.554" v="101" actId="1076"/>
          <ac:spMkLst>
            <pc:docMk/>
            <pc:sldMk cId="4155054460" sldId="357"/>
            <ac:spMk id="11" creationId="{70A2F26A-0387-4BD9-9543-2F52B0A93278}"/>
          </ac:spMkLst>
        </pc:spChg>
      </pc:sldChg>
      <pc:sldChg chg="addSp delSp modSp mod">
        <pc:chgData name="Nicole Dobrohotoff" userId="2dc4cf58-dc7e-422a-950b-38460c74cb76" providerId="ADAL" clId="{CA361462-6725-44E5-96C7-0CEA5B92B151}" dt="2025-10-27T00:26:18.394" v="1070" actId="14100"/>
        <pc:sldMkLst>
          <pc:docMk/>
          <pc:sldMk cId="540025389" sldId="459"/>
        </pc:sldMkLst>
        <pc:spChg chg="mod">
          <ac:chgData name="Nicole Dobrohotoff" userId="2dc4cf58-dc7e-422a-950b-38460c74cb76" providerId="ADAL" clId="{CA361462-6725-44E5-96C7-0CEA5B92B151}" dt="2025-10-23T23:42:45.653" v="24" actId="20577"/>
          <ac:spMkLst>
            <pc:docMk/>
            <pc:sldMk cId="540025389" sldId="459"/>
            <ac:spMk id="3" creationId="{00000000-0000-0000-0000-000000000000}"/>
          </ac:spMkLst>
        </pc:spChg>
        <pc:spChg chg="add mod">
          <ac:chgData name="Nicole Dobrohotoff" userId="2dc4cf58-dc7e-422a-950b-38460c74cb76" providerId="ADAL" clId="{CA361462-6725-44E5-96C7-0CEA5B92B151}" dt="2025-10-27T00:26:18.394" v="1070" actId="14100"/>
          <ac:spMkLst>
            <pc:docMk/>
            <pc:sldMk cId="540025389" sldId="459"/>
            <ac:spMk id="6" creationId="{A81B229A-A384-DE2F-6EF5-E0AAA9EE7F37}"/>
          </ac:spMkLst>
        </pc:spChg>
        <pc:spChg chg="add mod ord">
          <ac:chgData name="Nicole Dobrohotoff" userId="2dc4cf58-dc7e-422a-950b-38460c74cb76" providerId="ADAL" clId="{CA361462-6725-44E5-96C7-0CEA5B92B151}" dt="2025-10-23T23:43:44.784" v="32" actId="167"/>
          <ac:spMkLst>
            <pc:docMk/>
            <pc:sldMk cId="540025389" sldId="459"/>
            <ac:spMk id="7" creationId="{302F8E96-1447-AFB6-0E77-B39BD3BE41C9}"/>
          </ac:spMkLst>
        </pc:spChg>
        <pc:picChg chg="add mod modCrop">
          <ac:chgData name="Nicole Dobrohotoff" userId="2dc4cf58-dc7e-422a-950b-38460c74cb76" providerId="ADAL" clId="{CA361462-6725-44E5-96C7-0CEA5B92B151}" dt="2025-10-23T23:50:29.109" v="58" actId="1038"/>
          <ac:picMkLst>
            <pc:docMk/>
            <pc:sldMk cId="540025389" sldId="459"/>
            <ac:picMk id="11" creationId="{BA721F6D-F7D6-DFCC-B05C-74E02DFD08D8}"/>
          </ac:picMkLst>
        </pc:picChg>
      </pc:sldChg>
      <pc:sldChg chg="delSp modSp del mod">
        <pc:chgData name="Nicole Dobrohotoff" userId="2dc4cf58-dc7e-422a-950b-38460c74cb76" providerId="ADAL" clId="{CA361462-6725-44E5-96C7-0CEA5B92B151}" dt="2025-10-25T00:21:20.179" v="801" actId="47"/>
        <pc:sldMkLst>
          <pc:docMk/>
          <pc:sldMk cId="374663835" sldId="471"/>
        </pc:sldMkLst>
      </pc:sldChg>
      <pc:sldChg chg="modNotesTx">
        <pc:chgData name="Nicole Dobrohotoff" userId="2dc4cf58-dc7e-422a-950b-38460c74cb76" providerId="ADAL" clId="{CA361462-6725-44E5-96C7-0CEA5B92B151}" dt="2025-10-23T23:59:13.315" v="130" actId="20577"/>
        <pc:sldMkLst>
          <pc:docMk/>
          <pc:sldMk cId="858397065" sldId="472"/>
        </pc:sldMkLst>
      </pc:sldChg>
      <pc:sldChg chg="addSp delSp modSp mod">
        <pc:chgData name="Nicole Dobrohotoff" userId="2dc4cf58-dc7e-422a-950b-38460c74cb76" providerId="ADAL" clId="{CA361462-6725-44E5-96C7-0CEA5B92B151}" dt="2025-10-25T00:36:30.453" v="968" actId="20577"/>
        <pc:sldMkLst>
          <pc:docMk/>
          <pc:sldMk cId="105121444" sldId="473"/>
        </pc:sldMkLst>
        <pc:spChg chg="mod">
          <ac:chgData name="Nicole Dobrohotoff" userId="2dc4cf58-dc7e-422a-950b-38460c74cb76" providerId="ADAL" clId="{CA361462-6725-44E5-96C7-0CEA5B92B151}" dt="2025-10-24T23:53:21.810" v="213" actId="14100"/>
          <ac:spMkLst>
            <pc:docMk/>
            <pc:sldMk cId="105121444" sldId="473"/>
            <ac:spMk id="2" creationId="{0F5D2F87-986F-2B84-919A-E8157AB7C4AA}"/>
          </ac:spMkLst>
        </pc:spChg>
        <pc:spChg chg="mod">
          <ac:chgData name="Nicole Dobrohotoff" userId="2dc4cf58-dc7e-422a-950b-38460c74cb76" providerId="ADAL" clId="{CA361462-6725-44E5-96C7-0CEA5B92B151}" dt="2025-10-24T23:53:19.476" v="212" actId="14100"/>
          <ac:spMkLst>
            <pc:docMk/>
            <pc:sldMk cId="105121444" sldId="473"/>
            <ac:spMk id="3" creationId="{400A3703-2FD9-56D0-BE59-1786757C5079}"/>
          </ac:spMkLst>
        </pc:spChg>
        <pc:spChg chg="add mod">
          <ac:chgData name="Nicole Dobrohotoff" userId="2dc4cf58-dc7e-422a-950b-38460c74cb76" providerId="ADAL" clId="{CA361462-6725-44E5-96C7-0CEA5B92B151}" dt="2025-10-24T23:51:23.680" v="198"/>
          <ac:spMkLst>
            <pc:docMk/>
            <pc:sldMk cId="105121444" sldId="473"/>
            <ac:spMk id="6" creationId="{716CCE17-FFD5-9922-BA5D-E963C463A023}"/>
          </ac:spMkLst>
        </pc:spChg>
        <pc:spChg chg="mod">
          <ac:chgData name="Nicole Dobrohotoff" userId="2dc4cf58-dc7e-422a-950b-38460c74cb76" providerId="ADAL" clId="{CA361462-6725-44E5-96C7-0CEA5B92B151}" dt="2025-10-25T00:36:30.453" v="968" actId="20577"/>
          <ac:spMkLst>
            <pc:docMk/>
            <pc:sldMk cId="105121444" sldId="473"/>
            <ac:spMk id="8" creationId="{04E47B2A-A9B4-40FC-AA7E-EF01B55443C0}"/>
          </ac:spMkLst>
        </pc:spChg>
      </pc:sldChg>
      <pc:sldChg chg="modSp mod">
        <pc:chgData name="Nicole Dobrohotoff" userId="2dc4cf58-dc7e-422a-950b-38460c74cb76" providerId="ADAL" clId="{CA361462-6725-44E5-96C7-0CEA5B92B151}" dt="2025-10-25T00:09:57.259" v="581" actId="20577"/>
        <pc:sldMkLst>
          <pc:docMk/>
          <pc:sldMk cId="3103770139" sldId="474"/>
        </pc:sldMkLst>
        <pc:spChg chg="mod">
          <ac:chgData name="Nicole Dobrohotoff" userId="2dc4cf58-dc7e-422a-950b-38460c74cb76" providerId="ADAL" clId="{CA361462-6725-44E5-96C7-0CEA5B92B151}" dt="2025-10-24T23:52:47.445" v="209" actId="6549"/>
          <ac:spMkLst>
            <pc:docMk/>
            <pc:sldMk cId="3103770139" sldId="474"/>
            <ac:spMk id="3" creationId="{41E62BCD-FAB5-C220-AA33-478782237137}"/>
          </ac:spMkLst>
        </pc:spChg>
        <pc:spChg chg="mod">
          <ac:chgData name="Nicole Dobrohotoff" userId="2dc4cf58-dc7e-422a-950b-38460c74cb76" providerId="ADAL" clId="{CA361462-6725-44E5-96C7-0CEA5B92B151}" dt="2025-10-25T00:09:57.259" v="581" actId="20577"/>
          <ac:spMkLst>
            <pc:docMk/>
            <pc:sldMk cId="3103770139" sldId="474"/>
            <ac:spMk id="25" creationId="{0640FA73-AB2B-FBD3-4F01-87A3903934BB}"/>
          </ac:spMkLst>
        </pc:spChg>
      </pc:sldChg>
      <pc:sldChg chg="modSp mod">
        <pc:chgData name="Nicole Dobrohotoff" userId="2dc4cf58-dc7e-422a-950b-38460c74cb76" providerId="ADAL" clId="{CA361462-6725-44E5-96C7-0CEA5B92B151}" dt="2025-10-25T00:11:55.719" v="696" actId="20577"/>
        <pc:sldMkLst>
          <pc:docMk/>
          <pc:sldMk cId="1232448944" sldId="475"/>
        </pc:sldMkLst>
        <pc:spChg chg="mod">
          <ac:chgData name="Nicole Dobrohotoff" userId="2dc4cf58-dc7e-422a-950b-38460c74cb76" providerId="ADAL" clId="{CA361462-6725-44E5-96C7-0CEA5B92B151}" dt="2025-10-24T23:53:51.493" v="215" actId="14100"/>
          <ac:spMkLst>
            <pc:docMk/>
            <pc:sldMk cId="1232448944" sldId="475"/>
            <ac:spMk id="2" creationId="{6C896A2D-FD01-AE1A-5578-9503C36CD6F9}"/>
          </ac:spMkLst>
        </pc:spChg>
        <pc:spChg chg="mod">
          <ac:chgData name="Nicole Dobrohotoff" userId="2dc4cf58-dc7e-422a-950b-38460c74cb76" providerId="ADAL" clId="{CA361462-6725-44E5-96C7-0CEA5B92B151}" dt="2025-10-25T00:11:55.719" v="696" actId="20577"/>
          <ac:spMkLst>
            <pc:docMk/>
            <pc:sldMk cId="1232448944" sldId="475"/>
            <ac:spMk id="3" creationId="{23579100-A508-4CE7-AF3D-73E55469C623}"/>
          </ac:spMkLst>
        </pc:spChg>
      </pc:sldChg>
      <pc:sldChg chg="addSp delSp modSp mod">
        <pc:chgData name="Nicole Dobrohotoff" userId="2dc4cf58-dc7e-422a-950b-38460c74cb76" providerId="ADAL" clId="{CA361462-6725-44E5-96C7-0CEA5B92B151}" dt="2025-10-25T00:26:37.950" v="845" actId="20577"/>
        <pc:sldMkLst>
          <pc:docMk/>
          <pc:sldMk cId="1715418447" sldId="477"/>
        </pc:sldMkLst>
        <pc:spChg chg="mod">
          <ac:chgData name="Nicole Dobrohotoff" userId="2dc4cf58-dc7e-422a-950b-38460c74cb76" providerId="ADAL" clId="{CA361462-6725-44E5-96C7-0CEA5B92B151}" dt="2025-10-25T00:18:59.075" v="783" actId="255"/>
          <ac:spMkLst>
            <pc:docMk/>
            <pc:sldMk cId="1715418447" sldId="477"/>
            <ac:spMk id="7" creationId="{061B7485-24B9-D4AF-C11A-7C904A43417A}"/>
          </ac:spMkLst>
        </pc:spChg>
        <pc:spChg chg="mod">
          <ac:chgData name="Nicole Dobrohotoff" userId="2dc4cf58-dc7e-422a-950b-38460c74cb76" providerId="ADAL" clId="{CA361462-6725-44E5-96C7-0CEA5B92B151}" dt="2025-10-25T00:18:00.972" v="774" actId="1076"/>
          <ac:spMkLst>
            <pc:docMk/>
            <pc:sldMk cId="1715418447" sldId="477"/>
            <ac:spMk id="9" creationId="{55B5985B-9A48-4EB7-AB7D-565CC17CC045}"/>
          </ac:spMkLst>
        </pc:spChg>
        <pc:spChg chg="mod">
          <ac:chgData name="Nicole Dobrohotoff" userId="2dc4cf58-dc7e-422a-950b-38460c74cb76" providerId="ADAL" clId="{CA361462-6725-44E5-96C7-0CEA5B92B151}" dt="2025-10-25T00:19:42.912" v="786" actId="255"/>
          <ac:spMkLst>
            <pc:docMk/>
            <pc:sldMk cId="1715418447" sldId="477"/>
            <ac:spMk id="10" creationId="{8BA021CF-3C40-4D4E-9AF2-005200CA8C7C}"/>
          </ac:spMkLst>
        </pc:spChg>
        <pc:spChg chg="add mod ord">
          <ac:chgData name="Nicole Dobrohotoff" userId="2dc4cf58-dc7e-422a-950b-38460c74cb76" providerId="ADAL" clId="{CA361462-6725-44E5-96C7-0CEA5B92B151}" dt="2025-10-25T00:19:32.780" v="785" actId="14100"/>
          <ac:spMkLst>
            <pc:docMk/>
            <pc:sldMk cId="1715418447" sldId="477"/>
            <ac:spMk id="11" creationId="{2FCF5B01-7CBE-C8A8-BE6E-30EBC4C14B66}"/>
          </ac:spMkLst>
        </pc:spChg>
        <pc:spChg chg="mod">
          <ac:chgData name="Nicole Dobrohotoff" userId="2dc4cf58-dc7e-422a-950b-38460c74cb76" providerId="ADAL" clId="{CA361462-6725-44E5-96C7-0CEA5B92B151}" dt="2025-10-25T00:20:11.555" v="788" actId="14100"/>
          <ac:spMkLst>
            <pc:docMk/>
            <pc:sldMk cId="1715418447" sldId="477"/>
            <ac:spMk id="12" creationId="{DE144CD4-8AFD-E149-C9CF-8E94D509A8A5}"/>
          </ac:spMkLst>
        </pc:spChg>
        <pc:spChg chg="add mod">
          <ac:chgData name="Nicole Dobrohotoff" userId="2dc4cf58-dc7e-422a-950b-38460c74cb76" providerId="ADAL" clId="{CA361462-6725-44E5-96C7-0CEA5B92B151}" dt="2025-10-25T00:19:47.730" v="787" actId="255"/>
          <ac:spMkLst>
            <pc:docMk/>
            <pc:sldMk cId="1715418447" sldId="477"/>
            <ac:spMk id="14" creationId="{14EFDE70-C233-4140-5728-6D59694762D4}"/>
          </ac:spMkLst>
        </pc:spChg>
        <pc:spChg chg="mod">
          <ac:chgData name="Nicole Dobrohotoff" userId="2dc4cf58-dc7e-422a-950b-38460c74cb76" providerId="ADAL" clId="{CA361462-6725-44E5-96C7-0CEA5B92B151}" dt="2025-10-25T00:26:37.950" v="845" actId="20577"/>
          <ac:spMkLst>
            <pc:docMk/>
            <pc:sldMk cId="1715418447" sldId="477"/>
            <ac:spMk id="19" creationId="{1CF6DD8E-0CC8-A836-0DED-CA35D2FF1696}"/>
          </ac:spMkLst>
        </pc:spChg>
        <pc:grpChg chg="mod">
          <ac:chgData name="Nicole Dobrohotoff" userId="2dc4cf58-dc7e-422a-950b-38460c74cb76" providerId="ADAL" clId="{CA361462-6725-44E5-96C7-0CEA5B92B151}" dt="2025-10-25T00:16:18.394" v="728" actId="1076"/>
          <ac:grpSpMkLst>
            <pc:docMk/>
            <pc:sldMk cId="1715418447" sldId="477"/>
            <ac:grpSpMk id="20" creationId="{DA01E5A2-23D6-B8DD-844D-50EBCECBD51B}"/>
          </ac:grpSpMkLst>
        </pc:grpChg>
        <pc:picChg chg="mod">
          <ac:chgData name="Nicole Dobrohotoff" userId="2dc4cf58-dc7e-422a-950b-38460c74cb76" providerId="ADAL" clId="{CA361462-6725-44E5-96C7-0CEA5B92B151}" dt="2025-10-25T00:18:44.009" v="781" actId="1076"/>
          <ac:picMkLst>
            <pc:docMk/>
            <pc:sldMk cId="1715418447" sldId="477"/>
            <ac:picMk id="30" creationId="{6DD9331C-CB2B-5CD2-E0FC-5989EBCCF628}"/>
          </ac:picMkLst>
        </pc:picChg>
      </pc:sldChg>
      <pc:sldChg chg="addSp modSp mod">
        <pc:chgData name="Nicole Dobrohotoff" userId="2dc4cf58-dc7e-422a-950b-38460c74cb76" providerId="ADAL" clId="{CA361462-6725-44E5-96C7-0CEA5B92B151}" dt="2025-10-25T01:06:14.096" v="1064"/>
        <pc:sldMkLst>
          <pc:docMk/>
          <pc:sldMk cId="1490863664" sldId="478"/>
        </pc:sldMkLst>
        <pc:spChg chg="add mod">
          <ac:chgData name="Nicole Dobrohotoff" userId="2dc4cf58-dc7e-422a-950b-38460c74cb76" providerId="ADAL" clId="{CA361462-6725-44E5-96C7-0CEA5B92B151}" dt="2025-10-25T01:06:14.096" v="1064"/>
          <ac:spMkLst>
            <pc:docMk/>
            <pc:sldMk cId="1490863664" sldId="478"/>
            <ac:spMk id="2" creationId="{008F32E8-CE03-7DFE-1308-CA05CC98D453}"/>
          </ac:spMkLst>
        </pc:spChg>
        <pc:spChg chg="mod">
          <ac:chgData name="Nicole Dobrohotoff" userId="2dc4cf58-dc7e-422a-950b-38460c74cb76" providerId="ADAL" clId="{CA361462-6725-44E5-96C7-0CEA5B92B151}" dt="2025-10-25T00:27:31.687" v="869" actId="1076"/>
          <ac:spMkLst>
            <pc:docMk/>
            <pc:sldMk cId="1490863664" sldId="478"/>
            <ac:spMk id="4" creationId="{5C3BB065-D256-48E6-9E90-F894EAFE1A39}"/>
          </ac:spMkLst>
        </pc:spChg>
        <pc:spChg chg="mod">
          <ac:chgData name="Nicole Dobrohotoff" userId="2dc4cf58-dc7e-422a-950b-38460c74cb76" providerId="ADAL" clId="{CA361462-6725-44E5-96C7-0CEA5B92B151}" dt="2025-10-25T00:27:26.358" v="868" actId="14100"/>
          <ac:spMkLst>
            <pc:docMk/>
            <pc:sldMk cId="1490863664" sldId="478"/>
            <ac:spMk id="12" creationId="{D7CEEB33-EC39-7F45-FD1B-F014A1DB7D0D}"/>
          </ac:spMkLst>
        </pc:spChg>
      </pc:sldChg>
      <pc:sldChg chg="modNotesTx">
        <pc:chgData name="Nicole Dobrohotoff" userId="2dc4cf58-dc7e-422a-950b-38460c74cb76" providerId="ADAL" clId="{CA361462-6725-44E5-96C7-0CEA5B92B151}" dt="2025-10-25T00:36:05.059" v="963" actId="20577"/>
        <pc:sldMkLst>
          <pc:docMk/>
          <pc:sldMk cId="1290646411" sldId="479"/>
        </pc:sldMkLst>
      </pc:sldChg>
      <pc:sldChg chg="addSp delSp modSp mod">
        <pc:chgData name="Nicole Dobrohotoff" userId="2dc4cf58-dc7e-422a-950b-38460c74cb76" providerId="ADAL" clId="{CA361462-6725-44E5-96C7-0CEA5B92B151}" dt="2025-10-24T23:51:34.384" v="200"/>
        <pc:sldMkLst>
          <pc:docMk/>
          <pc:sldMk cId="2698741425" sldId="480"/>
        </pc:sldMkLst>
        <pc:spChg chg="add mod">
          <ac:chgData name="Nicole Dobrohotoff" userId="2dc4cf58-dc7e-422a-950b-38460c74cb76" providerId="ADAL" clId="{CA361462-6725-44E5-96C7-0CEA5B92B151}" dt="2025-10-24T23:51:34.384" v="200"/>
          <ac:spMkLst>
            <pc:docMk/>
            <pc:sldMk cId="2698741425" sldId="480"/>
            <ac:spMk id="4" creationId="{7A8FC6E6-C3F0-7B22-F559-E2986571416E}"/>
          </ac:spMkLst>
        </pc:spChg>
      </pc:sldChg>
      <pc:sldChg chg="modSp del mod modNotesTx">
        <pc:chgData name="Nicole Dobrohotoff" userId="2dc4cf58-dc7e-422a-950b-38460c74cb76" providerId="ADAL" clId="{CA361462-6725-44E5-96C7-0CEA5B92B151}" dt="2025-10-25T00:37:13.126" v="969" actId="47"/>
        <pc:sldMkLst>
          <pc:docMk/>
          <pc:sldMk cId="1904198207" sldId="481"/>
        </pc:sldMkLst>
      </pc:sldChg>
      <pc:sldChg chg="modSp mod">
        <pc:chgData name="Nicole Dobrohotoff" userId="2dc4cf58-dc7e-422a-950b-38460c74cb76" providerId="ADAL" clId="{CA361462-6725-44E5-96C7-0CEA5B92B151}" dt="2025-10-25T00:33:35.516" v="935" actId="20577"/>
        <pc:sldMkLst>
          <pc:docMk/>
          <pc:sldMk cId="1494989528" sldId="482"/>
        </pc:sldMkLst>
        <pc:spChg chg="mod">
          <ac:chgData name="Nicole Dobrohotoff" userId="2dc4cf58-dc7e-422a-950b-38460c74cb76" providerId="ADAL" clId="{CA361462-6725-44E5-96C7-0CEA5B92B151}" dt="2025-10-25T00:33:35.516" v="935" actId="20577"/>
          <ac:spMkLst>
            <pc:docMk/>
            <pc:sldMk cId="1494989528" sldId="482"/>
            <ac:spMk id="3" creationId="{23579100-A508-4CE7-AF3D-73E55469C623}"/>
          </ac:spMkLst>
        </pc:spChg>
      </pc:sldChg>
      <pc:sldChg chg="addSp delSp del mod">
        <pc:chgData name="Nicole Dobrohotoff" userId="2dc4cf58-dc7e-422a-950b-38460c74cb76" providerId="ADAL" clId="{CA361462-6725-44E5-96C7-0CEA5B92B151}" dt="2025-10-25T00:23:24.976" v="826" actId="47"/>
        <pc:sldMkLst>
          <pc:docMk/>
          <pc:sldMk cId="1096400967" sldId="484"/>
        </pc:sldMkLst>
      </pc:sldChg>
      <pc:sldChg chg="modSp mod">
        <pc:chgData name="Nicole Dobrohotoff" userId="2dc4cf58-dc7e-422a-950b-38460c74cb76" providerId="ADAL" clId="{CA361462-6725-44E5-96C7-0CEA5B92B151}" dt="2025-10-25T00:35:37.747" v="961" actId="1076"/>
        <pc:sldMkLst>
          <pc:docMk/>
          <pc:sldMk cId="841854896" sldId="485"/>
        </pc:sldMkLst>
        <pc:spChg chg="mod">
          <ac:chgData name="Nicole Dobrohotoff" userId="2dc4cf58-dc7e-422a-950b-38460c74cb76" providerId="ADAL" clId="{CA361462-6725-44E5-96C7-0CEA5B92B151}" dt="2025-10-25T00:35:37.747" v="961" actId="1076"/>
          <ac:spMkLst>
            <pc:docMk/>
            <pc:sldMk cId="841854896" sldId="485"/>
            <ac:spMk id="4" creationId="{5C3BB065-D256-48E6-9E90-F894EAFE1A39}"/>
          </ac:spMkLst>
        </pc:spChg>
        <pc:spChg chg="mod">
          <ac:chgData name="Nicole Dobrohotoff" userId="2dc4cf58-dc7e-422a-950b-38460c74cb76" providerId="ADAL" clId="{CA361462-6725-44E5-96C7-0CEA5B92B151}" dt="2025-10-25T00:35:32.091" v="960" actId="14100"/>
          <ac:spMkLst>
            <pc:docMk/>
            <pc:sldMk cId="841854896" sldId="485"/>
            <ac:spMk id="12" creationId="{D7CEEB33-EC39-7F45-FD1B-F014A1DB7D0D}"/>
          </ac:spMkLst>
        </pc:spChg>
      </pc:sldChg>
      <pc:sldChg chg="addSp delSp modSp mod">
        <pc:chgData name="Nicole Dobrohotoff" userId="2dc4cf58-dc7e-422a-950b-38460c74cb76" providerId="ADAL" clId="{CA361462-6725-44E5-96C7-0CEA5B92B151}" dt="2025-10-25T00:37:44.745" v="971" actId="14100"/>
        <pc:sldMkLst>
          <pc:docMk/>
          <pc:sldMk cId="651716267" sldId="487"/>
        </pc:sldMkLst>
        <pc:spChg chg="mod">
          <ac:chgData name="Nicole Dobrohotoff" userId="2dc4cf58-dc7e-422a-950b-38460c74cb76" providerId="ADAL" clId="{CA361462-6725-44E5-96C7-0CEA5B92B151}" dt="2025-10-25T00:37:44.745" v="971" actId="14100"/>
          <ac:spMkLst>
            <pc:docMk/>
            <pc:sldMk cId="651716267" sldId="487"/>
            <ac:spMk id="2" creationId="{0F5D2F87-986F-2B84-919A-E8157AB7C4AA}"/>
          </ac:spMkLst>
        </pc:spChg>
        <pc:spChg chg="mod">
          <ac:chgData name="Nicole Dobrohotoff" userId="2dc4cf58-dc7e-422a-950b-38460c74cb76" providerId="ADAL" clId="{CA361462-6725-44E5-96C7-0CEA5B92B151}" dt="2025-10-25T00:37:42.540" v="970" actId="14100"/>
          <ac:spMkLst>
            <pc:docMk/>
            <pc:sldMk cId="651716267" sldId="487"/>
            <ac:spMk id="3" creationId="{400A3703-2FD9-56D0-BE59-1786757C5079}"/>
          </ac:spMkLst>
        </pc:spChg>
        <pc:spChg chg="add mod">
          <ac:chgData name="Nicole Dobrohotoff" userId="2dc4cf58-dc7e-422a-950b-38460c74cb76" providerId="ADAL" clId="{CA361462-6725-44E5-96C7-0CEA5B92B151}" dt="2025-10-24T23:51:40.414" v="202"/>
          <ac:spMkLst>
            <pc:docMk/>
            <pc:sldMk cId="651716267" sldId="487"/>
            <ac:spMk id="4" creationId="{895C40E8-F14A-8E81-89B8-18515373E9DA}"/>
          </ac:spMkLst>
        </pc:spChg>
      </pc:sldChg>
      <pc:sldChg chg="modSp mod modNotesTx">
        <pc:chgData name="Nicole Dobrohotoff" userId="2dc4cf58-dc7e-422a-950b-38460c74cb76" providerId="ADAL" clId="{CA361462-6725-44E5-96C7-0CEA5B92B151}" dt="2025-10-25T01:08:19.422" v="1066" actId="20577"/>
        <pc:sldMkLst>
          <pc:docMk/>
          <pc:sldMk cId="1278105" sldId="488"/>
        </pc:sldMkLst>
        <pc:spChg chg="mod">
          <ac:chgData name="Nicole Dobrohotoff" userId="2dc4cf58-dc7e-422a-950b-38460c74cb76" providerId="ADAL" clId="{CA361462-6725-44E5-96C7-0CEA5B92B151}" dt="2025-10-25T01:07:06.037" v="1065" actId="14100"/>
          <ac:spMkLst>
            <pc:docMk/>
            <pc:sldMk cId="1278105" sldId="488"/>
            <ac:spMk id="25" creationId="{0640FA73-AB2B-FBD3-4F01-87A3903934BB}"/>
          </ac:spMkLst>
        </pc:spChg>
        <pc:spChg chg="mod">
          <ac:chgData name="Nicole Dobrohotoff" userId="2dc4cf58-dc7e-422a-950b-38460c74cb76" providerId="ADAL" clId="{CA361462-6725-44E5-96C7-0CEA5B92B151}" dt="2025-10-25T00:59:42.626" v="1015" actId="14100"/>
          <ac:spMkLst>
            <pc:docMk/>
            <pc:sldMk cId="1278105" sldId="488"/>
            <ac:spMk id="27" creationId="{BA34376F-B666-AB33-9C7A-CCB5F8399133}"/>
          </ac:spMkLst>
        </pc:spChg>
        <pc:picChg chg="mod ord modCrop">
          <ac:chgData name="Nicole Dobrohotoff" userId="2dc4cf58-dc7e-422a-950b-38460c74cb76" providerId="ADAL" clId="{CA361462-6725-44E5-96C7-0CEA5B92B151}" dt="2025-10-25T01:00:20.470" v="1023" actId="167"/>
          <ac:picMkLst>
            <pc:docMk/>
            <pc:sldMk cId="1278105" sldId="488"/>
            <ac:picMk id="6" creationId="{56A6BBE9-6E82-9943-945A-CA441FE5D606}"/>
          </ac:picMkLst>
        </pc:picChg>
      </pc:sldChg>
      <pc:sldChg chg="modSp del mod">
        <pc:chgData name="Nicole Dobrohotoff" userId="2dc4cf58-dc7e-422a-950b-38460c74cb76" providerId="ADAL" clId="{CA361462-6725-44E5-96C7-0CEA5B92B151}" dt="2025-10-25T00:59:02.361" v="1010" actId="47"/>
        <pc:sldMkLst>
          <pc:docMk/>
          <pc:sldMk cId="2772616338" sldId="489"/>
        </pc:sldMkLst>
      </pc:sldChg>
      <pc:sldChg chg="del">
        <pc:chgData name="Nicole Dobrohotoff" userId="2dc4cf58-dc7e-422a-950b-38460c74cb76" providerId="ADAL" clId="{CA361462-6725-44E5-96C7-0CEA5B92B151}" dt="2025-10-25T00:24:30.987" v="840" actId="47"/>
        <pc:sldMkLst>
          <pc:docMk/>
          <pc:sldMk cId="1883934628" sldId="491"/>
        </pc:sldMkLst>
      </pc:sldChg>
      <pc:sldChg chg="addSp modSp mod">
        <pc:chgData name="Nicole Dobrohotoff" userId="2dc4cf58-dc7e-422a-950b-38460c74cb76" providerId="ADAL" clId="{CA361462-6725-44E5-96C7-0CEA5B92B151}" dt="2025-10-25T01:02:10.101" v="1050" actId="20577"/>
        <pc:sldMkLst>
          <pc:docMk/>
          <pc:sldMk cId="562634233" sldId="492"/>
        </pc:sldMkLst>
        <pc:spChg chg="add mod">
          <ac:chgData name="Nicole Dobrohotoff" userId="2dc4cf58-dc7e-422a-950b-38460c74cb76" providerId="ADAL" clId="{CA361462-6725-44E5-96C7-0CEA5B92B151}" dt="2025-10-25T01:01:38.091" v="1046"/>
          <ac:spMkLst>
            <pc:docMk/>
            <pc:sldMk cId="562634233" sldId="492"/>
            <ac:spMk id="2" creationId="{97396256-0ADA-9F22-2E44-9527A367DF1D}"/>
          </ac:spMkLst>
        </pc:spChg>
        <pc:spChg chg="mod">
          <ac:chgData name="Nicole Dobrohotoff" userId="2dc4cf58-dc7e-422a-950b-38460c74cb76" providerId="ADAL" clId="{CA361462-6725-44E5-96C7-0CEA5B92B151}" dt="2025-10-25T01:02:10.101" v="1050" actId="20577"/>
          <ac:spMkLst>
            <pc:docMk/>
            <pc:sldMk cId="562634233" sldId="492"/>
            <ac:spMk id="4" creationId="{5C3BB065-D256-48E6-9E90-F894EAFE1A39}"/>
          </ac:spMkLst>
        </pc:spChg>
        <pc:spChg chg="mod ord">
          <ac:chgData name="Nicole Dobrohotoff" userId="2dc4cf58-dc7e-422a-950b-38460c74cb76" providerId="ADAL" clId="{CA361462-6725-44E5-96C7-0CEA5B92B151}" dt="2025-10-25T01:01:18.211" v="1045" actId="167"/>
          <ac:spMkLst>
            <pc:docMk/>
            <pc:sldMk cId="562634233" sldId="492"/>
            <ac:spMk id="12" creationId="{D7CEEB33-EC39-7F45-FD1B-F014A1DB7D0D}"/>
          </ac:spMkLst>
        </pc:spChg>
      </pc:sldChg>
      <pc:sldChg chg="modSp mod">
        <pc:chgData name="Nicole Dobrohotoff" userId="2dc4cf58-dc7e-422a-950b-38460c74cb76" providerId="ADAL" clId="{CA361462-6725-44E5-96C7-0CEA5B92B151}" dt="2025-10-24T23:56:03.557" v="231" actId="313"/>
        <pc:sldMkLst>
          <pc:docMk/>
          <pc:sldMk cId="505372270" sldId="493"/>
        </pc:sldMkLst>
        <pc:spChg chg="mod">
          <ac:chgData name="Nicole Dobrohotoff" userId="2dc4cf58-dc7e-422a-950b-38460c74cb76" providerId="ADAL" clId="{CA361462-6725-44E5-96C7-0CEA5B92B151}" dt="2025-10-24T23:56:03.557" v="231" actId="313"/>
          <ac:spMkLst>
            <pc:docMk/>
            <pc:sldMk cId="505372270" sldId="493"/>
            <ac:spMk id="2" creationId="{5AA3E7DA-7633-31ED-BEA9-F8B99D2F193A}"/>
          </ac:spMkLst>
        </pc:spChg>
      </pc:sldChg>
      <pc:sldChg chg="modSp add mod">
        <pc:chgData name="Nicole Dobrohotoff" userId="2dc4cf58-dc7e-422a-950b-38460c74cb76" providerId="ADAL" clId="{CA361462-6725-44E5-96C7-0CEA5B92B151}" dt="2025-10-25T00:21:07.517" v="800" actId="948"/>
        <pc:sldMkLst>
          <pc:docMk/>
          <pc:sldMk cId="771629195" sldId="495"/>
        </pc:sldMkLst>
        <pc:spChg chg="mod">
          <ac:chgData name="Nicole Dobrohotoff" userId="2dc4cf58-dc7e-422a-950b-38460c74cb76" providerId="ADAL" clId="{CA361462-6725-44E5-96C7-0CEA5B92B151}" dt="2025-10-25T00:20:52.005" v="798" actId="20577"/>
          <ac:spMkLst>
            <pc:docMk/>
            <pc:sldMk cId="771629195" sldId="495"/>
            <ac:spMk id="7" creationId="{5D79109D-4B5F-23BA-7F15-BC8F956E5F42}"/>
          </ac:spMkLst>
        </pc:spChg>
        <pc:spChg chg="mod">
          <ac:chgData name="Nicole Dobrohotoff" userId="2dc4cf58-dc7e-422a-950b-38460c74cb76" providerId="ADAL" clId="{CA361462-6725-44E5-96C7-0CEA5B92B151}" dt="2025-10-25T00:21:07.517" v="800" actId="948"/>
          <ac:spMkLst>
            <pc:docMk/>
            <pc:sldMk cId="771629195" sldId="495"/>
            <ac:spMk id="12" creationId="{EAC253F6-E184-1217-F657-64D36BEBC2D2}"/>
          </ac:spMkLst>
        </pc:spChg>
        <pc:spChg chg="mod">
          <ac:chgData name="Nicole Dobrohotoff" userId="2dc4cf58-dc7e-422a-950b-38460c74cb76" providerId="ADAL" clId="{CA361462-6725-44E5-96C7-0CEA5B92B151}" dt="2025-10-25T00:20:47.720" v="794"/>
          <ac:spMkLst>
            <pc:docMk/>
            <pc:sldMk cId="771629195" sldId="495"/>
            <ac:spMk id="19" creationId="{6DEF046E-A452-8065-2C6D-D47F98A27A39}"/>
          </ac:spMkLst>
        </pc:spChg>
      </pc:sldChg>
      <pc:sldChg chg="addSp delSp modSp add mod">
        <pc:chgData name="Nicole Dobrohotoff" userId="2dc4cf58-dc7e-422a-950b-38460c74cb76" providerId="ADAL" clId="{CA361462-6725-44E5-96C7-0CEA5B92B151}" dt="2025-10-25T00:24:18.951" v="839" actId="478"/>
        <pc:sldMkLst>
          <pc:docMk/>
          <pc:sldMk cId="1253827602" sldId="496"/>
        </pc:sldMkLst>
        <pc:spChg chg="mod">
          <ac:chgData name="Nicole Dobrohotoff" userId="2dc4cf58-dc7e-422a-950b-38460c74cb76" providerId="ADAL" clId="{CA361462-6725-44E5-96C7-0CEA5B92B151}" dt="2025-10-25T00:23:58.085" v="833" actId="20577"/>
          <ac:spMkLst>
            <pc:docMk/>
            <pc:sldMk cId="1253827602" sldId="496"/>
            <ac:spMk id="7" creationId="{5680E96D-3470-7222-18C8-64F5DD81A022}"/>
          </ac:spMkLst>
        </pc:spChg>
        <pc:spChg chg="mod">
          <ac:chgData name="Nicole Dobrohotoff" userId="2dc4cf58-dc7e-422a-950b-38460c74cb76" providerId="ADAL" clId="{CA361462-6725-44E5-96C7-0CEA5B92B151}" dt="2025-10-25T00:23:39.611" v="828" actId="12"/>
          <ac:spMkLst>
            <pc:docMk/>
            <pc:sldMk cId="1253827602" sldId="496"/>
            <ac:spMk id="12" creationId="{A71E5CE0-FBED-E99E-94B0-8B609F79A860}"/>
          </ac:spMkLst>
        </pc:spChg>
        <pc:spChg chg="mod">
          <ac:chgData name="Nicole Dobrohotoff" userId="2dc4cf58-dc7e-422a-950b-38460c74cb76" providerId="ADAL" clId="{CA361462-6725-44E5-96C7-0CEA5B92B151}" dt="2025-10-25T00:23:52.608" v="829"/>
          <ac:spMkLst>
            <pc:docMk/>
            <pc:sldMk cId="1253827602" sldId="496"/>
            <ac:spMk id="19" creationId="{80005F39-C931-D8D8-263F-640923DBF347}"/>
          </ac:spMkLst>
        </pc:spChg>
      </pc:sldChg>
      <pc:sldChg chg="addSp delSp modSp add mod">
        <pc:chgData name="Nicole Dobrohotoff" userId="2dc4cf58-dc7e-422a-950b-38460c74cb76" providerId="ADAL" clId="{CA361462-6725-44E5-96C7-0CEA5B92B151}" dt="2025-10-25T00:34:55.839" v="937" actId="948"/>
        <pc:sldMkLst>
          <pc:docMk/>
          <pc:sldMk cId="3848652971" sldId="497"/>
        </pc:sldMkLst>
        <pc:spChg chg="mod">
          <ac:chgData name="Nicole Dobrohotoff" userId="2dc4cf58-dc7e-422a-950b-38460c74cb76" providerId="ADAL" clId="{CA361462-6725-44E5-96C7-0CEA5B92B151}" dt="2025-10-25T00:34:47.381" v="936" actId="948"/>
          <ac:spMkLst>
            <pc:docMk/>
            <pc:sldMk cId="3848652971" sldId="497"/>
            <ac:spMk id="12" creationId="{26CA810F-FB32-E6F8-EB7F-2A5417177BDC}"/>
          </ac:spMkLst>
        </pc:spChg>
        <pc:spChg chg="mod">
          <ac:chgData name="Nicole Dobrohotoff" userId="2dc4cf58-dc7e-422a-950b-38460c74cb76" providerId="ADAL" clId="{CA361462-6725-44E5-96C7-0CEA5B92B151}" dt="2025-10-25T00:22:46.016" v="819"/>
          <ac:spMkLst>
            <pc:docMk/>
            <pc:sldMk cId="3848652971" sldId="497"/>
            <ac:spMk id="15" creationId="{CD787B8A-E1C0-224F-99D6-40A214B0FBB0}"/>
          </ac:spMkLst>
        </pc:spChg>
        <pc:spChg chg="mod">
          <ac:chgData name="Nicole Dobrohotoff" userId="2dc4cf58-dc7e-422a-950b-38460c74cb76" providerId="ADAL" clId="{CA361462-6725-44E5-96C7-0CEA5B92B151}" dt="2025-10-25T00:22:46.016" v="819"/>
          <ac:spMkLst>
            <pc:docMk/>
            <pc:sldMk cId="3848652971" sldId="497"/>
            <ac:spMk id="16" creationId="{5F975E19-CC45-33C5-AE49-43D8409F27CF}"/>
          </ac:spMkLst>
        </pc:spChg>
        <pc:spChg chg="mod">
          <ac:chgData name="Nicole Dobrohotoff" userId="2dc4cf58-dc7e-422a-950b-38460c74cb76" providerId="ADAL" clId="{CA361462-6725-44E5-96C7-0CEA5B92B151}" dt="2025-10-25T00:22:46.016" v="819"/>
          <ac:spMkLst>
            <pc:docMk/>
            <pc:sldMk cId="3848652971" sldId="497"/>
            <ac:spMk id="17" creationId="{F55FD926-B320-756C-6F3B-BC836C78C8E7}"/>
          </ac:spMkLst>
        </pc:spChg>
        <pc:spChg chg="mod">
          <ac:chgData name="Nicole Dobrohotoff" userId="2dc4cf58-dc7e-422a-950b-38460c74cb76" providerId="ADAL" clId="{CA361462-6725-44E5-96C7-0CEA5B92B151}" dt="2025-10-25T00:34:55.839" v="937" actId="948"/>
          <ac:spMkLst>
            <pc:docMk/>
            <pc:sldMk cId="3848652971" sldId="497"/>
            <ac:spMk id="19" creationId="{14A6E3BE-107B-012B-E662-59E4567FE2ED}"/>
          </ac:spMkLst>
        </pc:spChg>
        <pc:spChg chg="add mod">
          <ac:chgData name="Nicole Dobrohotoff" userId="2dc4cf58-dc7e-422a-950b-38460c74cb76" providerId="ADAL" clId="{CA361462-6725-44E5-96C7-0CEA5B92B151}" dt="2025-10-25T00:23:14.950" v="825"/>
          <ac:spMkLst>
            <pc:docMk/>
            <pc:sldMk cId="3848652971" sldId="497"/>
            <ac:spMk id="22" creationId="{72435763-D2CB-BCF4-B7D8-D5E418502450}"/>
          </ac:spMkLst>
        </pc:spChg>
        <pc:spChg chg="add mod">
          <ac:chgData name="Nicole Dobrohotoff" userId="2dc4cf58-dc7e-422a-950b-38460c74cb76" providerId="ADAL" clId="{CA361462-6725-44E5-96C7-0CEA5B92B151}" dt="2025-10-25T00:23:14.950" v="825"/>
          <ac:spMkLst>
            <pc:docMk/>
            <pc:sldMk cId="3848652971" sldId="497"/>
            <ac:spMk id="23" creationId="{BA220785-9DF8-2F21-3F73-8ABA87BDA2C7}"/>
          </ac:spMkLst>
        </pc:spChg>
        <pc:spChg chg="add mod">
          <ac:chgData name="Nicole Dobrohotoff" userId="2dc4cf58-dc7e-422a-950b-38460c74cb76" providerId="ADAL" clId="{CA361462-6725-44E5-96C7-0CEA5B92B151}" dt="2025-10-25T00:23:14.950" v="825"/>
          <ac:spMkLst>
            <pc:docMk/>
            <pc:sldMk cId="3848652971" sldId="497"/>
            <ac:spMk id="27" creationId="{CFCFD86F-BE2E-B1F8-3534-ADBC19601F4B}"/>
          </ac:spMkLst>
        </pc:spChg>
        <pc:spChg chg="add mod">
          <ac:chgData name="Nicole Dobrohotoff" userId="2dc4cf58-dc7e-422a-950b-38460c74cb76" providerId="ADAL" clId="{CA361462-6725-44E5-96C7-0CEA5B92B151}" dt="2025-10-25T00:23:14.950" v="825"/>
          <ac:spMkLst>
            <pc:docMk/>
            <pc:sldMk cId="3848652971" sldId="497"/>
            <ac:spMk id="28" creationId="{DF4C665E-AB63-B546-B89F-A2F097B2E0DB}"/>
          </ac:spMkLst>
        </pc:spChg>
        <pc:spChg chg="add mod">
          <ac:chgData name="Nicole Dobrohotoff" userId="2dc4cf58-dc7e-422a-950b-38460c74cb76" providerId="ADAL" clId="{CA361462-6725-44E5-96C7-0CEA5B92B151}" dt="2025-10-25T00:23:14.950" v="825"/>
          <ac:spMkLst>
            <pc:docMk/>
            <pc:sldMk cId="3848652971" sldId="497"/>
            <ac:spMk id="29" creationId="{30C4DED1-D1C2-22B2-D812-CA521A123F45}"/>
          </ac:spMkLst>
        </pc:spChg>
        <pc:spChg chg="add mod">
          <ac:chgData name="Nicole Dobrohotoff" userId="2dc4cf58-dc7e-422a-950b-38460c74cb76" providerId="ADAL" clId="{CA361462-6725-44E5-96C7-0CEA5B92B151}" dt="2025-10-25T00:23:14.950" v="825"/>
          <ac:spMkLst>
            <pc:docMk/>
            <pc:sldMk cId="3848652971" sldId="497"/>
            <ac:spMk id="31" creationId="{E60362BA-F821-2256-C1CB-F7D8B76F7186}"/>
          </ac:spMkLst>
        </pc:spChg>
        <pc:spChg chg="add mod">
          <ac:chgData name="Nicole Dobrohotoff" userId="2dc4cf58-dc7e-422a-950b-38460c74cb76" providerId="ADAL" clId="{CA361462-6725-44E5-96C7-0CEA5B92B151}" dt="2025-10-25T00:23:14.950" v="825"/>
          <ac:spMkLst>
            <pc:docMk/>
            <pc:sldMk cId="3848652971" sldId="497"/>
            <ac:spMk id="32" creationId="{5BCFBA15-071E-3766-D6B1-6CB2803639D7}"/>
          </ac:spMkLst>
        </pc:spChg>
        <pc:grpChg chg="add mod">
          <ac:chgData name="Nicole Dobrohotoff" userId="2dc4cf58-dc7e-422a-950b-38460c74cb76" providerId="ADAL" clId="{CA361462-6725-44E5-96C7-0CEA5B92B151}" dt="2025-10-25T00:22:51.172" v="820" actId="1076"/>
          <ac:grpSpMkLst>
            <pc:docMk/>
            <pc:sldMk cId="3848652971" sldId="497"/>
            <ac:grpSpMk id="13" creationId="{BB5A78D0-5EC1-8CD3-7823-E76F55335607}"/>
          </ac:grpSpMkLst>
        </pc:grpChg>
      </pc:sldChg>
      <pc:sldChg chg="modSp add mod modCm modNotesTx">
        <pc:chgData name="Nicole Dobrohotoff" userId="2dc4cf58-dc7e-422a-950b-38460c74cb76" providerId="ADAL" clId="{CA361462-6725-44E5-96C7-0CEA5B92B151}" dt="2025-10-25T01:08:32.366" v="1067" actId="6549"/>
        <pc:sldMkLst>
          <pc:docMk/>
          <pc:sldMk cId="804769091" sldId="498"/>
        </pc:sldMkLst>
        <pc:spChg chg="mod">
          <ac:chgData name="Nicole Dobrohotoff" userId="2dc4cf58-dc7e-422a-950b-38460c74cb76" providerId="ADAL" clId="{CA361462-6725-44E5-96C7-0CEA5B92B151}" dt="2025-10-25T01:04:23.758" v="1055" actId="20577"/>
          <ac:spMkLst>
            <pc:docMk/>
            <pc:sldMk cId="804769091" sldId="498"/>
            <ac:spMk id="14" creationId="{1FD5B760-D46A-3FE5-A28C-4FAB980D9AC1}"/>
          </ac:spMkLst>
        </pc:spChg>
        <pc:spChg chg="mod">
          <ac:chgData name="Nicole Dobrohotoff" userId="2dc4cf58-dc7e-422a-950b-38460c74cb76" providerId="ADAL" clId="{CA361462-6725-44E5-96C7-0CEA5B92B151}" dt="2025-10-25T00:32:18.508" v="930" actId="20577"/>
          <ac:spMkLst>
            <pc:docMk/>
            <pc:sldMk cId="804769091" sldId="498"/>
            <ac:spMk id="25" creationId="{D54CD5B1-F59F-1C78-DB2E-AAD7CA9E8058}"/>
          </ac:spMkLst>
        </pc:sp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CA361462-6725-44E5-96C7-0CEA5B92B151}" dt="2025-10-25T01:04:23.758" v="1055" actId="20577"/>
              <pc2:cmMkLst xmlns:pc2="http://schemas.microsoft.com/office/powerpoint/2019/9/main/command">
                <pc:docMk/>
                <pc:sldMk cId="804769091" sldId="498"/>
                <pc2:cmMk id="{9CD4C20C-D25B-4D31-B075-8D1A41E8B3D0}"/>
              </pc2:cmMkLst>
            </pc226:cmChg>
          </p:ext>
        </pc:extLst>
      </pc:sldChg>
      <pc:sldChg chg="add del">
        <pc:chgData name="Nicole Dobrohotoff" userId="2dc4cf58-dc7e-422a-950b-38460c74cb76" providerId="ADAL" clId="{CA361462-6725-44E5-96C7-0CEA5B92B151}" dt="2025-10-25T00:59:00.547" v="1009" actId="47"/>
        <pc:sldMkLst>
          <pc:docMk/>
          <pc:sldMk cId="334465854" sldId="499"/>
        </pc:sldMkLst>
      </pc:sldChg>
      <pc:sldChg chg="addSp modSp add mod ord">
        <pc:chgData name="Nicole Dobrohotoff" userId="2dc4cf58-dc7e-422a-950b-38460c74cb76" providerId="ADAL" clId="{CA361462-6725-44E5-96C7-0CEA5B92B151}" dt="2025-10-25T00:58:53.711" v="1008" actId="1076"/>
        <pc:sldMkLst>
          <pc:docMk/>
          <pc:sldMk cId="4111768182" sldId="500"/>
        </pc:sldMkLst>
        <pc:spChg chg="mod">
          <ac:chgData name="Nicole Dobrohotoff" userId="2dc4cf58-dc7e-422a-950b-38460c74cb76" providerId="ADAL" clId="{CA361462-6725-44E5-96C7-0CEA5B92B151}" dt="2025-10-25T00:58:08.923" v="1002" actId="14100"/>
          <ac:spMkLst>
            <pc:docMk/>
            <pc:sldMk cId="4111768182" sldId="500"/>
            <ac:spMk id="3" creationId="{E2BDBAF0-F669-C717-ED2C-3915ED9198E6}"/>
          </ac:spMkLst>
        </pc:spChg>
        <pc:spChg chg="add mod">
          <ac:chgData name="Nicole Dobrohotoff" userId="2dc4cf58-dc7e-422a-950b-38460c74cb76" providerId="ADAL" clId="{CA361462-6725-44E5-96C7-0CEA5B92B151}" dt="2025-10-25T00:58:53.711" v="1008" actId="1076"/>
          <ac:spMkLst>
            <pc:docMk/>
            <pc:sldMk cId="4111768182" sldId="500"/>
            <ac:spMk id="5" creationId="{51045C29-02E0-9060-C53C-50E4D64279A7}"/>
          </ac:spMkLst>
        </pc:spChg>
      </pc:sldChg>
    </pc:docChg>
  </pc:docChgLst>
  <pc:docChgLst>
    <pc:chgData name="Catherine McAleer" userId="S::catherine.mcaleer@caritas.org.au::8efebb5e-f351-4468-8e43-9d5ef00adfe7" providerId="AD" clId="Web-{CB099146-7168-BE18-B5B2-0639983C2CBA}"/>
    <pc:docChg chg="modSld">
      <pc:chgData name="Catherine McAleer" userId="S::catherine.mcaleer@caritas.org.au::8efebb5e-f351-4468-8e43-9d5ef00adfe7" providerId="AD" clId="Web-{CB099146-7168-BE18-B5B2-0639983C2CBA}" dt="2025-10-20T23:28:00.523" v="0"/>
      <pc:docMkLst>
        <pc:docMk/>
      </pc:docMkLst>
      <pc:sldChg chg="addSp modSp">
        <pc:chgData name="Catherine McAleer" userId="S::catherine.mcaleer@caritas.org.au::8efebb5e-f351-4468-8e43-9d5ef00adfe7" providerId="AD" clId="Web-{CB099146-7168-BE18-B5B2-0639983C2CBA}" dt="2025-10-20T23:28:00.523" v="0"/>
        <pc:sldMkLst>
          <pc:docMk/>
          <pc:sldMk cId="3103770139" sldId="474"/>
        </pc:sldMkLst>
      </pc:sldChg>
    </pc:docChg>
  </pc:docChgLst>
  <pc:docChgLst>
    <pc:chgData name="Catherine McAleer" userId="8efebb5e-f351-4468-8e43-9d5ef00adfe7" providerId="ADAL" clId="{8A503BC8-8F22-4353-A90D-401F2BC6F50A}"/>
    <pc:docChg chg="undo redo custSel modSld modMainMaster">
      <pc:chgData name="Catherine McAleer" userId="8efebb5e-f351-4468-8e43-9d5ef00adfe7" providerId="ADAL" clId="{8A503BC8-8F22-4353-A90D-401F2BC6F50A}" dt="2025-10-23T23:18:03.902" v="1028" actId="207"/>
      <pc:docMkLst>
        <pc:docMk/>
      </pc:docMkLst>
      <pc:sldChg chg="modSp mod">
        <pc:chgData name="Catherine McAleer" userId="8efebb5e-f351-4468-8e43-9d5ef00adfe7" providerId="ADAL" clId="{8A503BC8-8F22-4353-A90D-401F2BC6F50A}" dt="2025-10-23T03:05:09.715" v="1" actId="1076"/>
        <pc:sldMkLst>
          <pc:docMk/>
          <pc:sldMk cId="3272148060" sldId="256"/>
        </pc:sldMkLst>
        <pc:picChg chg="mod">
          <ac:chgData name="Catherine McAleer" userId="8efebb5e-f351-4468-8e43-9d5ef00adfe7" providerId="ADAL" clId="{8A503BC8-8F22-4353-A90D-401F2BC6F50A}" dt="2025-10-23T03:05:09.715" v="1" actId="1076"/>
          <ac:picMkLst>
            <pc:docMk/>
            <pc:sldMk cId="3272148060" sldId="256"/>
            <ac:picMk id="6" creationId="{38CB7FC1-4E8F-7756-6B94-A5A844BDD9A6}"/>
          </ac:picMkLst>
        </pc:picChg>
      </pc:sldChg>
      <pc:sldChg chg="modSp mod">
        <pc:chgData name="Catherine McAleer" userId="8efebb5e-f351-4468-8e43-9d5ef00adfe7" providerId="ADAL" clId="{8A503BC8-8F22-4353-A90D-401F2BC6F50A}" dt="2025-10-23T23:13:38.844" v="985" actId="207"/>
        <pc:sldMkLst>
          <pc:docMk/>
          <pc:sldMk cId="2777582486" sldId="257"/>
        </pc:sldMkLst>
        <pc:spChg chg="mod">
          <ac:chgData name="Catherine McAleer" userId="8efebb5e-f351-4468-8e43-9d5ef00adfe7" providerId="ADAL" clId="{8A503BC8-8F22-4353-A90D-401F2BC6F50A}" dt="2025-10-23T23:13:38.844" v="985" actId="207"/>
          <ac:spMkLst>
            <pc:docMk/>
            <pc:sldMk cId="2777582486" sldId="257"/>
            <ac:spMk id="3" creationId="{00000000-0000-0000-0000-000000000000}"/>
          </ac:spMkLst>
        </pc:spChg>
      </pc:sldChg>
      <pc:sldChg chg="modSp mod">
        <pc:chgData name="Catherine McAleer" userId="8efebb5e-f351-4468-8e43-9d5ef00adfe7" providerId="ADAL" clId="{8A503BC8-8F22-4353-A90D-401F2BC6F50A}" dt="2025-10-23T23:14:11.477" v="990" actId="207"/>
        <pc:sldMkLst>
          <pc:docMk/>
          <pc:sldMk cId="2728403555" sldId="259"/>
        </pc:sldMkLst>
        <pc:spChg chg="mod">
          <ac:chgData name="Catherine McAleer" userId="8efebb5e-f351-4468-8e43-9d5ef00adfe7" providerId="ADAL" clId="{8A503BC8-8F22-4353-A90D-401F2BC6F50A}" dt="2025-10-23T23:14:06.161" v="989" actId="207"/>
          <ac:spMkLst>
            <pc:docMk/>
            <pc:sldMk cId="2728403555" sldId="259"/>
            <ac:spMk id="3" creationId="{00000000-0000-0000-0000-000000000000}"/>
          </ac:spMkLst>
        </pc:spChg>
        <pc:spChg chg="mod">
          <ac:chgData name="Catherine McAleer" userId="8efebb5e-f351-4468-8e43-9d5ef00adfe7" providerId="ADAL" clId="{8A503BC8-8F22-4353-A90D-401F2BC6F50A}" dt="2025-10-23T23:14:11.477" v="990" actId="207"/>
          <ac:spMkLst>
            <pc:docMk/>
            <pc:sldMk cId="2728403555" sldId="259"/>
            <ac:spMk id="4" creationId="{00000000-0000-0000-0000-000000000000}"/>
          </ac:spMkLst>
        </pc:spChg>
      </pc:sldChg>
      <pc:sldChg chg="modSp mod">
        <pc:chgData name="Catherine McAleer" userId="8efebb5e-f351-4468-8e43-9d5ef00adfe7" providerId="ADAL" clId="{8A503BC8-8F22-4353-A90D-401F2BC6F50A}" dt="2025-10-23T23:14:19.491" v="991" actId="207"/>
        <pc:sldMkLst>
          <pc:docMk/>
          <pc:sldMk cId="3157028871" sldId="260"/>
        </pc:sldMkLst>
        <pc:spChg chg="mod">
          <ac:chgData name="Catherine McAleer" userId="8efebb5e-f351-4468-8e43-9d5ef00adfe7" providerId="ADAL" clId="{8A503BC8-8F22-4353-A90D-401F2BC6F50A}" dt="2025-10-23T23:14:19.491" v="991" actId="207"/>
          <ac:spMkLst>
            <pc:docMk/>
            <pc:sldMk cId="3157028871" sldId="260"/>
            <ac:spMk id="4" creationId="{00000000-0000-0000-0000-000000000000}"/>
          </ac:spMkLst>
        </pc:spChg>
      </pc:sldChg>
      <pc:sldChg chg="delSp modSp mod">
        <pc:chgData name="Catherine McAleer" userId="8efebb5e-f351-4468-8e43-9d5ef00adfe7" providerId="ADAL" clId="{8A503BC8-8F22-4353-A90D-401F2BC6F50A}" dt="2025-10-23T23:18:03.902" v="1028" actId="207"/>
        <pc:sldMkLst>
          <pc:docMk/>
          <pc:sldMk cId="3399002032" sldId="306"/>
        </pc:sldMkLst>
        <pc:spChg chg="mod">
          <ac:chgData name="Catherine McAleer" userId="8efebb5e-f351-4468-8e43-9d5ef00adfe7" providerId="ADAL" clId="{8A503BC8-8F22-4353-A90D-401F2BC6F50A}" dt="2025-10-23T23:18:03.902" v="1028" actId="207"/>
          <ac:spMkLst>
            <pc:docMk/>
            <pc:sldMk cId="3399002032" sldId="306"/>
            <ac:spMk id="4" creationId="{00000000-0000-0000-0000-000000000000}"/>
          </ac:spMkLst>
        </pc:spChg>
      </pc:sldChg>
      <pc:sldChg chg="modSp mod">
        <pc:chgData name="Catherine McAleer" userId="8efebb5e-f351-4468-8e43-9d5ef00adfe7" providerId="ADAL" clId="{8A503BC8-8F22-4353-A90D-401F2BC6F50A}" dt="2025-10-23T23:13:53.522" v="987" actId="207"/>
        <pc:sldMkLst>
          <pc:docMk/>
          <pc:sldMk cId="1730617912" sldId="309"/>
        </pc:sldMkLst>
        <pc:spChg chg="mod">
          <ac:chgData name="Catherine McAleer" userId="8efebb5e-f351-4468-8e43-9d5ef00adfe7" providerId="ADAL" clId="{8A503BC8-8F22-4353-A90D-401F2BC6F50A}" dt="2025-10-23T23:13:48.242" v="986" actId="207"/>
          <ac:spMkLst>
            <pc:docMk/>
            <pc:sldMk cId="1730617912" sldId="309"/>
            <ac:spMk id="3" creationId="{00000000-0000-0000-0000-000000000000}"/>
          </ac:spMkLst>
        </pc:spChg>
        <pc:spChg chg="mod">
          <ac:chgData name="Catherine McAleer" userId="8efebb5e-f351-4468-8e43-9d5ef00adfe7" providerId="ADAL" clId="{8A503BC8-8F22-4353-A90D-401F2BC6F50A}" dt="2025-10-23T23:13:53.522" v="987" actId="207"/>
          <ac:spMkLst>
            <pc:docMk/>
            <pc:sldMk cId="1730617912" sldId="309"/>
            <ac:spMk id="4" creationId="{FE8A1EEB-2A86-4F12-B9BA-0DB092F5F2F7}"/>
          </ac:spMkLst>
        </pc:spChg>
      </pc:sldChg>
      <pc:sldChg chg="delSp modSp mod">
        <pc:chgData name="Catherine McAleer" userId="8efebb5e-f351-4468-8e43-9d5ef00adfe7" providerId="ADAL" clId="{8A503BC8-8F22-4353-A90D-401F2BC6F50A}" dt="2025-10-23T23:15:36.389" v="1000" actId="207"/>
        <pc:sldMkLst>
          <pc:docMk/>
          <pc:sldMk cId="2852517085" sldId="311"/>
        </pc:sldMkLst>
        <pc:spChg chg="mod">
          <ac:chgData name="Catherine McAleer" userId="8efebb5e-f351-4468-8e43-9d5ef00adfe7" providerId="ADAL" clId="{8A503BC8-8F22-4353-A90D-401F2BC6F50A}" dt="2025-10-23T05:06:22.265" v="816" actId="1076"/>
          <ac:spMkLst>
            <pc:docMk/>
            <pc:sldMk cId="2852517085" sldId="311"/>
            <ac:spMk id="4" creationId="{00000000-0000-0000-0000-000000000000}"/>
          </ac:spMkLst>
        </pc:spChg>
        <pc:spChg chg="mod">
          <ac:chgData name="Catherine McAleer" userId="8efebb5e-f351-4468-8e43-9d5ef00adfe7" providerId="ADAL" clId="{8A503BC8-8F22-4353-A90D-401F2BC6F50A}" dt="2025-10-23T23:15:36.389" v="1000" actId="207"/>
          <ac:spMkLst>
            <pc:docMk/>
            <pc:sldMk cId="2852517085" sldId="311"/>
            <ac:spMk id="11" creationId="{00000000-0000-0000-0000-000000000000}"/>
          </ac:spMkLst>
        </pc:spChg>
      </pc:sldChg>
      <pc:sldChg chg="delSp modSp mod">
        <pc:chgData name="Catherine McAleer" userId="8efebb5e-f351-4468-8e43-9d5ef00adfe7" providerId="ADAL" clId="{8A503BC8-8F22-4353-A90D-401F2BC6F50A}" dt="2025-10-23T23:14:38.932" v="993" actId="207"/>
        <pc:sldMkLst>
          <pc:docMk/>
          <pc:sldMk cId="1515246449" sldId="320"/>
        </pc:sldMkLst>
        <pc:spChg chg="mod">
          <ac:chgData name="Catherine McAleer" userId="8efebb5e-f351-4468-8e43-9d5ef00adfe7" providerId="ADAL" clId="{8A503BC8-8F22-4353-A90D-401F2BC6F50A}" dt="2025-10-23T05:07:52.343" v="822" actId="1076"/>
          <ac:spMkLst>
            <pc:docMk/>
            <pc:sldMk cId="1515246449" sldId="320"/>
            <ac:spMk id="3" creationId="{400A3703-2FD9-56D0-BE59-1786757C5079}"/>
          </ac:spMkLst>
        </pc:spChg>
        <pc:spChg chg="mod">
          <ac:chgData name="Catherine McAleer" userId="8efebb5e-f351-4468-8e43-9d5ef00adfe7" providerId="ADAL" clId="{8A503BC8-8F22-4353-A90D-401F2BC6F50A}" dt="2025-10-23T05:06:43.822" v="817" actId="948"/>
          <ac:spMkLst>
            <pc:docMk/>
            <pc:sldMk cId="1515246449" sldId="320"/>
            <ac:spMk id="7" creationId="{66A6EF02-8571-442B-86F0-F5C7C615979E}"/>
          </ac:spMkLst>
        </pc:spChg>
        <pc:spChg chg="mod">
          <ac:chgData name="Catherine McAleer" userId="8efebb5e-f351-4468-8e43-9d5ef00adfe7" providerId="ADAL" clId="{8A503BC8-8F22-4353-A90D-401F2BC6F50A}" dt="2025-10-23T23:14:38.932" v="993" actId="207"/>
          <ac:spMkLst>
            <pc:docMk/>
            <pc:sldMk cId="1515246449" sldId="320"/>
            <ac:spMk id="8" creationId="{04E47B2A-A9B4-40FC-AA7E-EF01B55443C0}"/>
          </ac:spMkLst>
        </pc:spChg>
      </pc:sldChg>
      <pc:sldChg chg="delSp modSp mod">
        <pc:chgData name="Catherine McAleer" userId="8efebb5e-f351-4468-8e43-9d5ef00adfe7" providerId="ADAL" clId="{8A503BC8-8F22-4353-A90D-401F2BC6F50A}" dt="2025-10-23T23:15:12.723" v="998" actId="207"/>
        <pc:sldMkLst>
          <pc:docMk/>
          <pc:sldMk cId="2096129725" sldId="327"/>
        </pc:sldMkLst>
        <pc:spChg chg="mod">
          <ac:chgData name="Catherine McAleer" userId="8efebb5e-f351-4468-8e43-9d5ef00adfe7" providerId="ADAL" clId="{8A503BC8-8F22-4353-A90D-401F2BC6F50A}" dt="2025-10-23T23:15:12.723" v="998" actId="207"/>
          <ac:spMkLst>
            <pc:docMk/>
            <pc:sldMk cId="2096129725" sldId="327"/>
            <ac:spMk id="4" creationId="{5C3BB065-D256-48E6-9E90-F894EAFE1A39}"/>
          </ac:spMkLst>
        </pc:spChg>
      </pc:sldChg>
      <pc:sldChg chg="delSp modSp mod">
        <pc:chgData name="Catherine McAleer" userId="8efebb5e-f351-4468-8e43-9d5ef00adfe7" providerId="ADAL" clId="{8A503BC8-8F22-4353-A90D-401F2BC6F50A}" dt="2025-10-23T23:14:52.738" v="995" actId="207"/>
        <pc:sldMkLst>
          <pc:docMk/>
          <pc:sldMk cId="1828069602" sldId="356"/>
        </pc:sldMkLst>
        <pc:spChg chg="mod">
          <ac:chgData name="Catherine McAleer" userId="8efebb5e-f351-4468-8e43-9d5ef00adfe7" providerId="ADAL" clId="{8A503BC8-8F22-4353-A90D-401F2BC6F50A}" dt="2025-10-23T23:14:52.738" v="995" actId="207"/>
          <ac:spMkLst>
            <pc:docMk/>
            <pc:sldMk cId="1828069602" sldId="356"/>
            <ac:spMk id="3" creationId="{23579100-A508-4CE7-AF3D-73E55469C623}"/>
          </ac:spMkLst>
        </pc:spChg>
      </pc:sldChg>
      <pc:sldChg chg="addSp delSp modSp mod">
        <pc:chgData name="Catherine McAleer" userId="8efebb5e-f351-4468-8e43-9d5ef00adfe7" providerId="ADAL" clId="{8A503BC8-8F22-4353-A90D-401F2BC6F50A}" dt="2025-10-23T05:09:27.760" v="828" actId="1076"/>
        <pc:sldMkLst>
          <pc:docMk/>
          <pc:sldMk cId="4155054460" sldId="357"/>
        </pc:sldMkLst>
        <pc:spChg chg="mod">
          <ac:chgData name="Catherine McAleer" userId="8efebb5e-f351-4468-8e43-9d5ef00adfe7" providerId="ADAL" clId="{8A503BC8-8F22-4353-A90D-401F2BC6F50A}" dt="2025-10-23T05:09:27.760" v="828" actId="1076"/>
          <ac:spMkLst>
            <pc:docMk/>
            <pc:sldMk cId="4155054460" sldId="357"/>
            <ac:spMk id="2" creationId="{B144326A-3239-A379-8BB8-3CB2E012AFAC}"/>
          </ac:spMkLst>
        </pc:spChg>
        <pc:spChg chg="mod">
          <ac:chgData name="Catherine McAleer" userId="8efebb5e-f351-4468-8e43-9d5ef00adfe7" providerId="ADAL" clId="{8A503BC8-8F22-4353-A90D-401F2BC6F50A}" dt="2025-10-23T04:49:11.892" v="733" actId="1076"/>
          <ac:spMkLst>
            <pc:docMk/>
            <pc:sldMk cId="4155054460" sldId="357"/>
            <ac:spMk id="11" creationId="{70A2F26A-0387-4BD9-9543-2F52B0A93278}"/>
          </ac:spMkLst>
        </pc:spChg>
        <pc:picChg chg="mod modCrop">
          <ac:chgData name="Catherine McAleer" userId="8efebb5e-f351-4468-8e43-9d5ef00adfe7" providerId="ADAL" clId="{8A503BC8-8F22-4353-A90D-401F2BC6F50A}" dt="2025-10-23T04:02:36.536" v="173" actId="18131"/>
          <ac:picMkLst>
            <pc:docMk/>
            <pc:sldMk cId="4155054460" sldId="357"/>
            <ac:picMk id="27" creationId="{A9CFF584-6FE9-4DDF-A054-30040B1E5AB0}"/>
          </ac:picMkLst>
        </pc:picChg>
      </pc:sldChg>
      <pc:sldChg chg="modSp mod">
        <pc:chgData name="Catherine McAleer" userId="8efebb5e-f351-4468-8e43-9d5ef00adfe7" providerId="ADAL" clId="{8A503BC8-8F22-4353-A90D-401F2BC6F50A}" dt="2025-10-23T06:07:29.734" v="978" actId="1076"/>
        <pc:sldMkLst>
          <pc:docMk/>
          <pc:sldMk cId="2182833659" sldId="458"/>
        </pc:sldMkLst>
        <pc:spChg chg="mod">
          <ac:chgData name="Catherine McAleer" userId="8efebb5e-f351-4468-8e43-9d5ef00adfe7" providerId="ADAL" clId="{8A503BC8-8F22-4353-A90D-401F2BC6F50A}" dt="2025-10-23T05:30:46.600" v="963" actId="948"/>
          <ac:spMkLst>
            <pc:docMk/>
            <pc:sldMk cId="2182833659" sldId="458"/>
            <ac:spMk id="4" creationId="{EE840B57-C529-5D4C-8A98-6468FECB75D0}"/>
          </ac:spMkLst>
        </pc:spChg>
        <pc:picChg chg="mod">
          <ac:chgData name="Catherine McAleer" userId="8efebb5e-f351-4468-8e43-9d5ef00adfe7" providerId="ADAL" clId="{8A503BC8-8F22-4353-A90D-401F2BC6F50A}" dt="2025-10-23T06:07:29.734" v="978" actId="1076"/>
          <ac:picMkLst>
            <pc:docMk/>
            <pc:sldMk cId="2182833659" sldId="458"/>
            <ac:picMk id="5" creationId="{3CC76461-ADF4-050E-FB36-FA420BE41E1A}"/>
          </ac:picMkLst>
        </pc:picChg>
      </pc:sldChg>
      <pc:sldChg chg="modSp mod">
        <pc:chgData name="Catherine McAleer" userId="8efebb5e-f351-4468-8e43-9d5ef00adfe7" providerId="ADAL" clId="{8A503BC8-8F22-4353-A90D-401F2BC6F50A}" dt="2025-10-23T23:14:28.867" v="992" actId="207"/>
        <pc:sldMkLst>
          <pc:docMk/>
          <pc:sldMk cId="540025389" sldId="459"/>
        </pc:sldMkLst>
        <pc:spChg chg="mod">
          <ac:chgData name="Catherine McAleer" userId="8efebb5e-f351-4468-8e43-9d5ef00adfe7" providerId="ADAL" clId="{8A503BC8-8F22-4353-A90D-401F2BC6F50A}" dt="2025-10-23T23:14:28.867" v="992" actId="207"/>
          <ac:spMkLst>
            <pc:docMk/>
            <pc:sldMk cId="540025389" sldId="459"/>
            <ac:spMk id="3" creationId="{00000000-0000-0000-0000-000000000000}"/>
          </ac:spMkLst>
        </pc:spChg>
      </pc:sldChg>
      <pc:sldChg chg="addSp delSp modSp mod">
        <pc:chgData name="Catherine McAleer" userId="8efebb5e-f351-4468-8e43-9d5ef00adfe7" providerId="ADAL" clId="{8A503BC8-8F22-4353-A90D-401F2BC6F50A}" dt="2025-10-23T23:14:48.142" v="994" actId="207"/>
        <pc:sldMkLst>
          <pc:docMk/>
          <pc:sldMk cId="3371663849" sldId="470"/>
        </pc:sldMkLst>
        <pc:spChg chg="mod">
          <ac:chgData name="Catherine McAleer" userId="8efebb5e-f351-4468-8e43-9d5ef00adfe7" providerId="ADAL" clId="{8A503BC8-8F22-4353-A90D-401F2BC6F50A}" dt="2025-10-23T23:14:48.142" v="994" actId="207"/>
          <ac:spMkLst>
            <pc:docMk/>
            <pc:sldMk cId="3371663849" sldId="470"/>
            <ac:spMk id="25" creationId="{0640FA73-AB2B-FBD3-4F01-87A3903934BB}"/>
          </ac:spMkLst>
        </pc:spChg>
        <pc:picChg chg="mod modCrop">
          <ac:chgData name="Catherine McAleer" userId="8efebb5e-f351-4468-8e43-9d5ef00adfe7" providerId="ADAL" clId="{8A503BC8-8F22-4353-A90D-401F2BC6F50A}" dt="2025-10-23T04:04:13.961" v="176" actId="18131"/>
          <ac:picMkLst>
            <pc:docMk/>
            <pc:sldMk cId="3371663849" sldId="470"/>
            <ac:picMk id="6" creationId="{ADDE81F4-42E6-B114-AB2B-5DB93C39FF5B}"/>
          </ac:picMkLst>
        </pc:picChg>
      </pc:sldChg>
      <pc:sldChg chg="delSp modSp mod">
        <pc:chgData name="Catherine McAleer" userId="8efebb5e-f351-4468-8e43-9d5ef00adfe7" providerId="ADAL" clId="{8A503BC8-8F22-4353-A90D-401F2BC6F50A}" dt="2025-10-23T23:15:04.007" v="997" actId="207"/>
        <pc:sldMkLst>
          <pc:docMk/>
          <pc:sldMk cId="374663835" sldId="471"/>
        </pc:sldMkLst>
      </pc:sldChg>
      <pc:sldChg chg="delSp modSp mod">
        <pc:chgData name="Catherine McAleer" userId="8efebb5e-f351-4468-8e43-9d5ef00adfe7" providerId="ADAL" clId="{8A503BC8-8F22-4353-A90D-401F2BC6F50A}" dt="2025-10-23T23:15:21.600" v="999" actId="207"/>
        <pc:sldMkLst>
          <pc:docMk/>
          <pc:sldMk cId="858397065" sldId="472"/>
        </pc:sldMkLst>
        <pc:spChg chg="mod">
          <ac:chgData name="Catherine McAleer" userId="8efebb5e-f351-4468-8e43-9d5ef00adfe7" providerId="ADAL" clId="{8A503BC8-8F22-4353-A90D-401F2BC6F50A}" dt="2025-10-23T05:11:57.944" v="838" actId="1076"/>
          <ac:spMkLst>
            <pc:docMk/>
            <pc:sldMk cId="858397065" sldId="472"/>
            <ac:spMk id="4" creationId="{00000000-0000-0000-0000-000000000000}"/>
          </ac:spMkLst>
        </pc:spChg>
        <pc:spChg chg="mod">
          <ac:chgData name="Catherine McAleer" userId="8efebb5e-f351-4468-8e43-9d5ef00adfe7" providerId="ADAL" clId="{8A503BC8-8F22-4353-A90D-401F2BC6F50A}" dt="2025-10-23T23:15:21.600" v="999" actId="207"/>
          <ac:spMkLst>
            <pc:docMk/>
            <pc:sldMk cId="858397065" sldId="472"/>
            <ac:spMk id="11" creationId="{00000000-0000-0000-0000-000000000000}"/>
          </ac:spMkLst>
        </pc:spChg>
      </pc:sldChg>
      <pc:sldChg chg="delSp modSp mod">
        <pc:chgData name="Catherine McAleer" userId="8efebb5e-f351-4468-8e43-9d5ef00adfe7" providerId="ADAL" clId="{8A503BC8-8F22-4353-A90D-401F2BC6F50A}" dt="2025-10-23T23:15:56.084" v="1007" actId="20577"/>
        <pc:sldMkLst>
          <pc:docMk/>
          <pc:sldMk cId="105121444" sldId="473"/>
        </pc:sldMkLst>
        <pc:spChg chg="mod">
          <ac:chgData name="Catherine McAleer" userId="8efebb5e-f351-4468-8e43-9d5ef00adfe7" providerId="ADAL" clId="{8A503BC8-8F22-4353-A90D-401F2BC6F50A}" dt="2025-10-23T05:12:17.386" v="839" actId="948"/>
          <ac:spMkLst>
            <pc:docMk/>
            <pc:sldMk cId="105121444" sldId="473"/>
            <ac:spMk id="7" creationId="{66A6EF02-8571-442B-86F0-F5C7C615979E}"/>
          </ac:spMkLst>
        </pc:spChg>
        <pc:spChg chg="mod">
          <ac:chgData name="Catherine McAleer" userId="8efebb5e-f351-4468-8e43-9d5ef00adfe7" providerId="ADAL" clId="{8A503BC8-8F22-4353-A90D-401F2BC6F50A}" dt="2025-10-23T23:15:56.084" v="1007" actId="20577"/>
          <ac:spMkLst>
            <pc:docMk/>
            <pc:sldMk cId="105121444" sldId="473"/>
            <ac:spMk id="8" creationId="{04E47B2A-A9B4-40FC-AA7E-EF01B55443C0}"/>
          </ac:spMkLst>
        </pc:spChg>
      </pc:sldChg>
      <pc:sldChg chg="delSp modSp mod">
        <pc:chgData name="Catherine McAleer" userId="8efebb5e-f351-4468-8e43-9d5ef00adfe7" providerId="ADAL" clId="{8A503BC8-8F22-4353-A90D-401F2BC6F50A}" dt="2025-10-23T23:16:02.703" v="1008" actId="207"/>
        <pc:sldMkLst>
          <pc:docMk/>
          <pc:sldMk cId="3103770139" sldId="474"/>
        </pc:sldMkLst>
        <pc:spChg chg="mod">
          <ac:chgData name="Catherine McAleer" userId="8efebb5e-f351-4468-8e43-9d5ef00adfe7" providerId="ADAL" clId="{8A503BC8-8F22-4353-A90D-401F2BC6F50A}" dt="2025-10-23T23:16:02.703" v="1008" actId="207"/>
          <ac:spMkLst>
            <pc:docMk/>
            <pc:sldMk cId="3103770139" sldId="474"/>
            <ac:spMk id="25" creationId="{0640FA73-AB2B-FBD3-4F01-87A3903934BB}"/>
          </ac:spMkLst>
        </pc:spChg>
        <pc:picChg chg="mod modCrop">
          <ac:chgData name="Catherine McAleer" userId="8efebb5e-f351-4468-8e43-9d5ef00adfe7" providerId="ADAL" clId="{8A503BC8-8F22-4353-A90D-401F2BC6F50A}" dt="2025-10-23T03:46:17.259" v="130" actId="18131"/>
          <ac:picMkLst>
            <pc:docMk/>
            <pc:sldMk cId="3103770139" sldId="474"/>
            <ac:picMk id="4" creationId="{47DAE81B-F032-C2CC-0708-C2D462754D1C}"/>
          </ac:picMkLst>
        </pc:picChg>
      </pc:sldChg>
      <pc:sldChg chg="delSp modSp mod">
        <pc:chgData name="Catherine McAleer" userId="8efebb5e-f351-4468-8e43-9d5ef00adfe7" providerId="ADAL" clId="{8A503BC8-8F22-4353-A90D-401F2BC6F50A}" dt="2025-10-23T23:16:07.495" v="1009" actId="207"/>
        <pc:sldMkLst>
          <pc:docMk/>
          <pc:sldMk cId="1232448944" sldId="475"/>
        </pc:sldMkLst>
        <pc:spChg chg="mod">
          <ac:chgData name="Catherine McAleer" userId="8efebb5e-f351-4468-8e43-9d5ef00adfe7" providerId="ADAL" clId="{8A503BC8-8F22-4353-A90D-401F2BC6F50A}" dt="2025-10-23T23:16:07.495" v="1009" actId="207"/>
          <ac:spMkLst>
            <pc:docMk/>
            <pc:sldMk cId="1232448944" sldId="475"/>
            <ac:spMk id="3" creationId="{23579100-A508-4CE7-AF3D-73E55469C623}"/>
          </ac:spMkLst>
        </pc:spChg>
      </pc:sldChg>
      <pc:sldChg chg="delSp modSp mod">
        <pc:chgData name="Catherine McAleer" userId="8efebb5e-f351-4468-8e43-9d5ef00adfe7" providerId="ADAL" clId="{8A503BC8-8F22-4353-A90D-401F2BC6F50A}" dt="2025-10-23T23:16:20.970" v="1011" actId="207"/>
        <pc:sldMkLst>
          <pc:docMk/>
          <pc:sldMk cId="1715418447" sldId="477"/>
        </pc:sldMkLst>
        <pc:spChg chg="mod">
          <ac:chgData name="Catherine McAleer" userId="8efebb5e-f351-4468-8e43-9d5ef00adfe7" providerId="ADAL" clId="{8A503BC8-8F22-4353-A90D-401F2BC6F50A}" dt="2025-10-23T23:16:17.538" v="1010" actId="207"/>
          <ac:spMkLst>
            <pc:docMk/>
            <pc:sldMk cId="1715418447" sldId="477"/>
            <ac:spMk id="12" creationId="{DE144CD4-8AFD-E149-C9CF-8E94D509A8A5}"/>
          </ac:spMkLst>
        </pc:spChg>
        <pc:spChg chg="mod">
          <ac:chgData name="Catherine McAleer" userId="8efebb5e-f351-4468-8e43-9d5ef00adfe7" providerId="ADAL" clId="{8A503BC8-8F22-4353-A90D-401F2BC6F50A}" dt="2025-10-23T23:16:20.970" v="1011" actId="207"/>
          <ac:spMkLst>
            <pc:docMk/>
            <pc:sldMk cId="1715418447" sldId="477"/>
            <ac:spMk id="19" creationId="{1CF6DD8E-0CC8-A836-0DED-CA35D2FF1696}"/>
          </ac:spMkLst>
        </pc:spChg>
      </pc:sldChg>
      <pc:sldChg chg="delSp modSp mod">
        <pc:chgData name="Catherine McAleer" userId="8efebb5e-f351-4468-8e43-9d5ef00adfe7" providerId="ADAL" clId="{8A503BC8-8F22-4353-A90D-401F2BC6F50A}" dt="2025-10-23T05:16:14.624" v="856" actId="948"/>
        <pc:sldMkLst>
          <pc:docMk/>
          <pc:sldMk cId="1490863664" sldId="478"/>
        </pc:sldMkLst>
        <pc:spChg chg="mod">
          <ac:chgData name="Catherine McAleer" userId="8efebb5e-f351-4468-8e43-9d5ef00adfe7" providerId="ADAL" clId="{8A503BC8-8F22-4353-A90D-401F2BC6F50A}" dt="2025-10-23T05:16:14.624" v="856" actId="948"/>
          <ac:spMkLst>
            <pc:docMk/>
            <pc:sldMk cId="1490863664" sldId="478"/>
            <ac:spMk id="4" creationId="{5C3BB065-D256-48E6-9E90-F894EAFE1A39}"/>
          </ac:spMkLst>
        </pc:spChg>
      </pc:sldChg>
      <pc:sldChg chg="delSp modSp mod">
        <pc:chgData name="Catherine McAleer" userId="8efebb5e-f351-4468-8e43-9d5ef00adfe7" providerId="ADAL" clId="{8A503BC8-8F22-4353-A90D-401F2BC6F50A}" dt="2025-10-23T23:16:27.206" v="1012" actId="207"/>
        <pc:sldMkLst>
          <pc:docMk/>
          <pc:sldMk cId="1290646411" sldId="479"/>
        </pc:sldMkLst>
        <pc:spChg chg="mod">
          <ac:chgData name="Catherine McAleer" userId="8efebb5e-f351-4468-8e43-9d5ef00adfe7" providerId="ADAL" clId="{8A503BC8-8F22-4353-A90D-401F2BC6F50A}" dt="2025-10-23T05:03:17.842" v="806" actId="20577"/>
          <ac:spMkLst>
            <pc:docMk/>
            <pc:sldMk cId="1290646411" sldId="479"/>
            <ac:spMk id="4" creationId="{00000000-0000-0000-0000-000000000000}"/>
          </ac:spMkLst>
        </pc:spChg>
        <pc:spChg chg="mod">
          <ac:chgData name="Catherine McAleer" userId="8efebb5e-f351-4468-8e43-9d5ef00adfe7" providerId="ADAL" clId="{8A503BC8-8F22-4353-A90D-401F2BC6F50A}" dt="2025-10-23T23:16:27.206" v="1012" actId="207"/>
          <ac:spMkLst>
            <pc:docMk/>
            <pc:sldMk cId="1290646411" sldId="479"/>
            <ac:spMk id="11" creationId="{00000000-0000-0000-0000-000000000000}"/>
          </ac:spMkLst>
        </pc:spChg>
      </pc:sldChg>
      <pc:sldChg chg="delSp modSp mod">
        <pc:chgData name="Catherine McAleer" userId="8efebb5e-f351-4468-8e43-9d5ef00adfe7" providerId="ADAL" clId="{8A503BC8-8F22-4353-A90D-401F2BC6F50A}" dt="2025-10-23T23:16:42.659" v="1014" actId="207"/>
        <pc:sldMkLst>
          <pc:docMk/>
          <pc:sldMk cId="2698741425" sldId="480"/>
        </pc:sldMkLst>
        <pc:spChg chg="mod">
          <ac:chgData name="Catherine McAleer" userId="8efebb5e-f351-4468-8e43-9d5ef00adfe7" providerId="ADAL" clId="{8A503BC8-8F22-4353-A90D-401F2BC6F50A}" dt="2025-10-23T05:17:01.241" v="858" actId="948"/>
          <ac:spMkLst>
            <pc:docMk/>
            <pc:sldMk cId="2698741425" sldId="480"/>
            <ac:spMk id="7" creationId="{66A6EF02-8571-442B-86F0-F5C7C615979E}"/>
          </ac:spMkLst>
        </pc:spChg>
        <pc:spChg chg="mod">
          <ac:chgData name="Catherine McAleer" userId="8efebb5e-f351-4468-8e43-9d5ef00adfe7" providerId="ADAL" clId="{8A503BC8-8F22-4353-A90D-401F2BC6F50A}" dt="2025-10-23T23:16:42.659" v="1014" actId="207"/>
          <ac:spMkLst>
            <pc:docMk/>
            <pc:sldMk cId="2698741425" sldId="480"/>
            <ac:spMk id="8" creationId="{04E47B2A-A9B4-40FC-AA7E-EF01B55443C0}"/>
          </ac:spMkLst>
        </pc:spChg>
      </pc:sldChg>
      <pc:sldChg chg="delSp modSp mod">
        <pc:chgData name="Catherine McAleer" userId="8efebb5e-f351-4468-8e43-9d5ef00adfe7" providerId="ADAL" clId="{8A503BC8-8F22-4353-A90D-401F2BC6F50A}" dt="2025-10-23T23:16:48.316" v="1015" actId="207"/>
        <pc:sldMkLst>
          <pc:docMk/>
          <pc:sldMk cId="1904198207" sldId="481"/>
        </pc:sldMkLst>
      </pc:sldChg>
      <pc:sldChg chg="delSp modSp mod">
        <pc:chgData name="Catherine McAleer" userId="8efebb5e-f351-4468-8e43-9d5ef00adfe7" providerId="ADAL" clId="{8A503BC8-8F22-4353-A90D-401F2BC6F50A}" dt="2025-10-23T23:16:52.660" v="1016" actId="207"/>
        <pc:sldMkLst>
          <pc:docMk/>
          <pc:sldMk cId="1494989528" sldId="482"/>
        </pc:sldMkLst>
        <pc:spChg chg="mod">
          <ac:chgData name="Catherine McAleer" userId="8efebb5e-f351-4468-8e43-9d5ef00adfe7" providerId="ADAL" clId="{8A503BC8-8F22-4353-A90D-401F2BC6F50A}" dt="2025-10-23T23:16:52.660" v="1016" actId="207"/>
          <ac:spMkLst>
            <pc:docMk/>
            <pc:sldMk cId="1494989528" sldId="482"/>
            <ac:spMk id="3" creationId="{23579100-A508-4CE7-AF3D-73E55469C623}"/>
          </ac:spMkLst>
        </pc:spChg>
      </pc:sldChg>
      <pc:sldChg chg="modSp mod">
        <pc:chgData name="Catherine McAleer" userId="8efebb5e-f351-4468-8e43-9d5ef00adfe7" providerId="ADAL" clId="{8A503BC8-8F22-4353-A90D-401F2BC6F50A}" dt="2025-10-23T05:23:03.452" v="888" actId="1076"/>
        <pc:sldMkLst>
          <pc:docMk/>
          <pc:sldMk cId="2150445609" sldId="483"/>
        </pc:sldMkLst>
        <pc:spChg chg="mod">
          <ac:chgData name="Catherine McAleer" userId="8efebb5e-f351-4468-8e43-9d5ef00adfe7" providerId="ADAL" clId="{8A503BC8-8F22-4353-A90D-401F2BC6F50A}" dt="2025-10-23T05:23:03.452" v="888" actId="1076"/>
          <ac:spMkLst>
            <pc:docMk/>
            <pc:sldMk cId="2150445609" sldId="483"/>
            <ac:spMk id="2" creationId="{B144326A-3239-A379-8BB8-3CB2E012AFAC}"/>
          </ac:spMkLst>
        </pc:spChg>
        <pc:spChg chg="mod">
          <ac:chgData name="Catherine McAleer" userId="8efebb5e-f351-4468-8e43-9d5ef00adfe7" providerId="ADAL" clId="{8A503BC8-8F22-4353-A90D-401F2BC6F50A}" dt="2025-10-23T03:32:18.450" v="68" actId="14100"/>
          <ac:spMkLst>
            <pc:docMk/>
            <pc:sldMk cId="2150445609" sldId="483"/>
            <ac:spMk id="11" creationId="{70A2F26A-0387-4BD9-9543-2F52B0A93278}"/>
          </ac:spMkLst>
        </pc:spChg>
      </pc:sldChg>
      <pc:sldChg chg="delSp modSp mod">
        <pc:chgData name="Catherine McAleer" userId="8efebb5e-f351-4468-8e43-9d5ef00adfe7" providerId="ADAL" clId="{8A503BC8-8F22-4353-A90D-401F2BC6F50A}" dt="2025-10-23T23:17:00.590" v="1018" actId="207"/>
        <pc:sldMkLst>
          <pc:docMk/>
          <pc:sldMk cId="1096400967" sldId="484"/>
        </pc:sldMkLst>
      </pc:sldChg>
      <pc:sldChg chg="delSp modSp mod">
        <pc:chgData name="Catherine McAleer" userId="8efebb5e-f351-4468-8e43-9d5ef00adfe7" providerId="ADAL" clId="{8A503BC8-8F22-4353-A90D-401F2BC6F50A}" dt="2025-10-23T23:17:07.236" v="1019" actId="207"/>
        <pc:sldMkLst>
          <pc:docMk/>
          <pc:sldMk cId="841854896" sldId="485"/>
        </pc:sldMkLst>
        <pc:spChg chg="mod">
          <ac:chgData name="Catherine McAleer" userId="8efebb5e-f351-4468-8e43-9d5ef00adfe7" providerId="ADAL" clId="{8A503BC8-8F22-4353-A90D-401F2BC6F50A}" dt="2025-10-23T23:17:07.236" v="1019" actId="207"/>
          <ac:spMkLst>
            <pc:docMk/>
            <pc:sldMk cId="841854896" sldId="485"/>
            <ac:spMk id="4" creationId="{5C3BB065-D256-48E6-9E90-F894EAFE1A39}"/>
          </ac:spMkLst>
        </pc:spChg>
      </pc:sldChg>
      <pc:sldChg chg="delSp modSp mod">
        <pc:chgData name="Catherine McAleer" userId="8efebb5e-f351-4468-8e43-9d5ef00adfe7" providerId="ADAL" clId="{8A503BC8-8F22-4353-A90D-401F2BC6F50A}" dt="2025-10-23T23:17:13.104" v="1020" actId="207"/>
        <pc:sldMkLst>
          <pc:docMk/>
          <pc:sldMk cId="2913147182" sldId="486"/>
        </pc:sldMkLst>
        <pc:spChg chg="mod">
          <ac:chgData name="Catherine McAleer" userId="8efebb5e-f351-4468-8e43-9d5ef00adfe7" providerId="ADAL" clId="{8A503BC8-8F22-4353-A90D-401F2BC6F50A}" dt="2025-10-23T05:25:55.582" v="895" actId="14100"/>
          <ac:spMkLst>
            <pc:docMk/>
            <pc:sldMk cId="2913147182" sldId="486"/>
            <ac:spMk id="4" creationId="{00000000-0000-0000-0000-000000000000}"/>
          </ac:spMkLst>
        </pc:spChg>
        <pc:spChg chg="mod">
          <ac:chgData name="Catherine McAleer" userId="8efebb5e-f351-4468-8e43-9d5ef00adfe7" providerId="ADAL" clId="{8A503BC8-8F22-4353-A90D-401F2BC6F50A}" dt="2025-10-23T23:17:13.104" v="1020" actId="207"/>
          <ac:spMkLst>
            <pc:docMk/>
            <pc:sldMk cId="2913147182" sldId="486"/>
            <ac:spMk id="11" creationId="{00000000-0000-0000-0000-000000000000}"/>
          </ac:spMkLst>
        </pc:spChg>
      </pc:sldChg>
      <pc:sldChg chg="delSp modSp mod">
        <pc:chgData name="Catherine McAleer" userId="8efebb5e-f351-4468-8e43-9d5ef00adfe7" providerId="ADAL" clId="{8A503BC8-8F22-4353-A90D-401F2BC6F50A}" dt="2025-10-23T23:17:21.053" v="1021" actId="207"/>
        <pc:sldMkLst>
          <pc:docMk/>
          <pc:sldMk cId="651716267" sldId="487"/>
        </pc:sldMkLst>
        <pc:spChg chg="mod">
          <ac:chgData name="Catherine McAleer" userId="8efebb5e-f351-4468-8e43-9d5ef00adfe7" providerId="ADAL" clId="{8A503BC8-8F22-4353-A90D-401F2BC6F50A}" dt="2025-10-23T05:26:24.125" v="896" actId="948"/>
          <ac:spMkLst>
            <pc:docMk/>
            <pc:sldMk cId="651716267" sldId="487"/>
            <ac:spMk id="7" creationId="{66A6EF02-8571-442B-86F0-F5C7C615979E}"/>
          </ac:spMkLst>
        </pc:spChg>
        <pc:spChg chg="mod">
          <ac:chgData name="Catherine McAleer" userId="8efebb5e-f351-4468-8e43-9d5ef00adfe7" providerId="ADAL" clId="{8A503BC8-8F22-4353-A90D-401F2BC6F50A}" dt="2025-10-23T23:17:21.053" v="1021" actId="207"/>
          <ac:spMkLst>
            <pc:docMk/>
            <pc:sldMk cId="651716267" sldId="487"/>
            <ac:spMk id="8" creationId="{04E47B2A-A9B4-40FC-AA7E-EF01B55443C0}"/>
          </ac:spMkLst>
        </pc:spChg>
      </pc:sldChg>
      <pc:sldChg chg="addSp delSp modSp mod">
        <pc:chgData name="Catherine McAleer" userId="8efebb5e-f351-4468-8e43-9d5ef00adfe7" providerId="ADAL" clId="{8A503BC8-8F22-4353-A90D-401F2BC6F50A}" dt="2025-10-23T23:17:31.637" v="1022" actId="207"/>
        <pc:sldMkLst>
          <pc:docMk/>
          <pc:sldMk cId="1278105" sldId="488"/>
        </pc:sldMkLst>
        <pc:spChg chg="mod">
          <ac:chgData name="Catherine McAleer" userId="8efebb5e-f351-4468-8e43-9d5ef00adfe7" providerId="ADAL" clId="{8A503BC8-8F22-4353-A90D-401F2BC6F50A}" dt="2025-10-23T23:17:31.637" v="1022" actId="207"/>
          <ac:spMkLst>
            <pc:docMk/>
            <pc:sldMk cId="1278105" sldId="488"/>
            <ac:spMk id="25" creationId="{0640FA73-AB2B-FBD3-4F01-87A3903934BB}"/>
          </ac:spMkLst>
        </pc:spChg>
        <pc:picChg chg="mod modCrop">
          <ac:chgData name="Catherine McAleer" userId="8efebb5e-f351-4468-8e43-9d5ef00adfe7" providerId="ADAL" clId="{8A503BC8-8F22-4353-A90D-401F2BC6F50A}" dt="2025-10-23T04:07:12.720" v="179" actId="18131"/>
          <ac:picMkLst>
            <pc:docMk/>
            <pc:sldMk cId="1278105" sldId="488"/>
            <ac:picMk id="6" creationId="{56A6BBE9-6E82-9943-945A-CA441FE5D606}"/>
          </ac:picMkLst>
        </pc:picChg>
      </pc:sldChg>
      <pc:sldChg chg="delSp modSp mod">
        <pc:chgData name="Catherine McAleer" userId="8efebb5e-f351-4468-8e43-9d5ef00adfe7" providerId="ADAL" clId="{8A503BC8-8F22-4353-A90D-401F2BC6F50A}" dt="2025-10-23T23:17:37.284" v="1023" actId="207"/>
        <pc:sldMkLst>
          <pc:docMk/>
          <pc:sldMk cId="2772616338" sldId="489"/>
        </pc:sldMkLst>
      </pc:sldChg>
      <pc:sldChg chg="delSp modSp mod">
        <pc:chgData name="Catherine McAleer" userId="8efebb5e-f351-4468-8e43-9d5ef00adfe7" providerId="ADAL" clId="{8A503BC8-8F22-4353-A90D-401F2BC6F50A}" dt="2025-10-23T23:17:46.380" v="1025" actId="207"/>
        <pc:sldMkLst>
          <pc:docMk/>
          <pc:sldMk cId="1883934628" sldId="491"/>
        </pc:sldMkLst>
      </pc:sldChg>
      <pc:sldChg chg="delSp modSp mod">
        <pc:chgData name="Catherine McAleer" userId="8efebb5e-f351-4468-8e43-9d5ef00adfe7" providerId="ADAL" clId="{8A503BC8-8F22-4353-A90D-401F2BC6F50A}" dt="2025-10-23T23:17:52.835" v="1026" actId="207"/>
        <pc:sldMkLst>
          <pc:docMk/>
          <pc:sldMk cId="562634233" sldId="492"/>
        </pc:sldMkLst>
        <pc:spChg chg="mod">
          <ac:chgData name="Catherine McAleer" userId="8efebb5e-f351-4468-8e43-9d5ef00adfe7" providerId="ADAL" clId="{8A503BC8-8F22-4353-A90D-401F2BC6F50A}" dt="2025-10-23T23:17:52.835" v="1026" actId="207"/>
          <ac:spMkLst>
            <pc:docMk/>
            <pc:sldMk cId="562634233" sldId="492"/>
            <ac:spMk id="4" creationId="{5C3BB065-D256-48E6-9E90-F894EAFE1A39}"/>
          </ac:spMkLst>
        </pc:spChg>
      </pc:sldChg>
      <pc:sldChg chg="delSp modSp mod">
        <pc:chgData name="Catherine McAleer" userId="8efebb5e-f351-4468-8e43-9d5ef00adfe7" providerId="ADAL" clId="{8A503BC8-8F22-4353-A90D-401F2BC6F50A}" dt="2025-10-23T05:15:16.624" v="853" actId="948"/>
        <pc:sldMkLst>
          <pc:docMk/>
          <pc:sldMk cId="505372270" sldId="493"/>
        </pc:sldMkLst>
        <pc:spChg chg="mod">
          <ac:chgData name="Catherine McAleer" userId="8efebb5e-f351-4468-8e43-9d5ef00adfe7" providerId="ADAL" clId="{8A503BC8-8F22-4353-A90D-401F2BC6F50A}" dt="2025-10-23T05:15:16.624" v="853" actId="948"/>
          <ac:spMkLst>
            <pc:docMk/>
            <pc:sldMk cId="505372270" sldId="493"/>
            <ac:spMk id="2" creationId="{5AA3E7DA-7633-31ED-BEA9-F8B99D2F193A}"/>
          </ac:spMkLst>
        </pc:spChg>
        <pc:picChg chg="mod modCrop">
          <ac:chgData name="Catherine McAleer" userId="8efebb5e-f351-4468-8e43-9d5ef00adfe7" providerId="ADAL" clId="{8A503BC8-8F22-4353-A90D-401F2BC6F50A}" dt="2025-10-23T03:57:57.982" v="163" actId="18131"/>
          <ac:picMkLst>
            <pc:docMk/>
            <pc:sldMk cId="505372270" sldId="493"/>
            <ac:picMk id="27" creationId="{EA70F288-A74D-0DCC-535E-7DB60DFD8E92}"/>
          </ac:picMkLst>
        </pc:picChg>
      </pc:sldChg>
      <pc:sldChg chg="delSp modSp mod">
        <pc:chgData name="Catherine McAleer" userId="8efebb5e-f351-4468-8e43-9d5ef00adfe7" providerId="ADAL" clId="{8A503BC8-8F22-4353-A90D-401F2BC6F50A}" dt="2025-10-23T05:29:13.231" v="957" actId="1076"/>
        <pc:sldMkLst>
          <pc:docMk/>
          <pc:sldMk cId="2601714825" sldId="494"/>
        </pc:sldMkLst>
        <pc:spChg chg="mod">
          <ac:chgData name="Catherine McAleer" userId="8efebb5e-f351-4468-8e43-9d5ef00adfe7" providerId="ADAL" clId="{8A503BC8-8F22-4353-A90D-401F2BC6F50A}" dt="2025-10-23T05:29:13.231" v="957" actId="1076"/>
          <ac:spMkLst>
            <pc:docMk/>
            <pc:sldMk cId="2601714825" sldId="494"/>
            <ac:spMk id="2" creationId="{2CF26B3C-D704-4124-485D-32FDBC528002}"/>
          </ac:spMkLst>
        </pc:spChg>
      </pc:sldChg>
      <pc:sldMasterChg chg="modSldLayout">
        <pc:chgData name="Catherine McAleer" userId="8efebb5e-f351-4468-8e43-9d5ef00adfe7" providerId="ADAL" clId="{8A503BC8-8F22-4353-A90D-401F2BC6F50A}" dt="2025-10-23T03:50:41.160" v="151"/>
        <pc:sldMasterMkLst>
          <pc:docMk/>
          <pc:sldMasterMk cId="3565129360" sldId="2147483660"/>
        </pc:sldMasterMkLst>
        <pc:sldLayoutChg chg="addSp modSp mod">
          <pc:chgData name="Catherine McAleer" userId="8efebb5e-f351-4468-8e43-9d5ef00adfe7" providerId="ADAL" clId="{8A503BC8-8F22-4353-A90D-401F2BC6F50A}" dt="2025-10-23T03:21:27.053" v="41" actId="1076"/>
          <pc:sldLayoutMkLst>
            <pc:docMk/>
            <pc:sldMasterMk cId="3565129360" sldId="2147483660"/>
            <pc:sldLayoutMk cId="2929987277" sldId="2147483662"/>
          </pc:sldLayoutMkLst>
          <pc:picChg chg="add mod">
            <ac:chgData name="Catherine McAleer" userId="8efebb5e-f351-4468-8e43-9d5ef00adfe7" providerId="ADAL" clId="{8A503BC8-8F22-4353-A90D-401F2BC6F50A}" dt="2025-10-23T03:13:40.011" v="26" actId="1076"/>
            <ac:picMkLst>
              <pc:docMk/>
              <pc:sldMasterMk cId="3565129360" sldId="2147483660"/>
              <pc:sldLayoutMk cId="2929987277" sldId="2147483662"/>
              <ac:picMk id="3" creationId="{F7328C44-AE47-6393-D7C6-CA5B869396F9}"/>
            </ac:picMkLst>
          </pc:picChg>
        </pc:sldLayoutChg>
        <pc:sldLayoutChg chg="addSp modSp">
          <pc:chgData name="Catherine McAleer" userId="8efebb5e-f351-4468-8e43-9d5ef00adfe7" providerId="ADAL" clId="{8A503BC8-8F22-4353-A90D-401F2BC6F50A}" dt="2025-10-23T03:31:17.189" v="60"/>
          <pc:sldLayoutMkLst>
            <pc:docMk/>
            <pc:sldMasterMk cId="3565129360" sldId="2147483660"/>
            <pc:sldLayoutMk cId="2577432629" sldId="2147483772"/>
          </pc:sldLayoutMkLst>
          <pc:picChg chg="add mod">
            <ac:chgData name="Catherine McAleer" userId="8efebb5e-f351-4468-8e43-9d5ef00adfe7" providerId="ADAL" clId="{8A503BC8-8F22-4353-A90D-401F2BC6F50A}" dt="2025-10-23T03:31:17.189" v="60"/>
            <ac:picMkLst>
              <pc:docMk/>
              <pc:sldMasterMk cId="3565129360" sldId="2147483660"/>
              <pc:sldLayoutMk cId="2577432629" sldId="2147483772"/>
              <ac:picMk id="3" creationId="{664B02A0-6871-3D22-4ADA-2E7FF037EEDA}"/>
            </ac:picMkLst>
          </pc:picChg>
        </pc:sldLayoutChg>
        <pc:sldLayoutChg chg="addSp modSp">
          <pc:chgData name="Catherine McAleer" userId="8efebb5e-f351-4468-8e43-9d5ef00adfe7" providerId="ADAL" clId="{8A503BC8-8F22-4353-A90D-401F2BC6F50A}" dt="2025-10-23T03:30:04.712" v="53"/>
          <pc:sldLayoutMkLst>
            <pc:docMk/>
            <pc:sldMasterMk cId="3565129360" sldId="2147483660"/>
            <pc:sldLayoutMk cId="1425809777" sldId="2147483776"/>
          </pc:sldLayoutMkLst>
          <pc:picChg chg="add mod">
            <ac:chgData name="Catherine McAleer" userId="8efebb5e-f351-4468-8e43-9d5ef00adfe7" providerId="ADAL" clId="{8A503BC8-8F22-4353-A90D-401F2BC6F50A}" dt="2025-10-23T03:30:04.712" v="53"/>
            <ac:picMkLst>
              <pc:docMk/>
              <pc:sldMasterMk cId="3565129360" sldId="2147483660"/>
              <pc:sldLayoutMk cId="1425809777" sldId="2147483776"/>
              <ac:picMk id="2" creationId="{972FC2EF-561B-037D-D64B-ABF2762F5DE7}"/>
            </ac:picMkLst>
          </pc:picChg>
        </pc:sldLayoutChg>
        <pc:sldLayoutChg chg="addSp modSp">
          <pc:chgData name="Catherine McAleer" userId="8efebb5e-f351-4468-8e43-9d5ef00adfe7" providerId="ADAL" clId="{8A503BC8-8F22-4353-A90D-401F2BC6F50A}" dt="2025-10-23T03:30:20.484" v="54"/>
          <pc:sldLayoutMkLst>
            <pc:docMk/>
            <pc:sldMasterMk cId="3565129360" sldId="2147483660"/>
            <pc:sldLayoutMk cId="4266134370" sldId="2147483778"/>
          </pc:sldLayoutMkLst>
          <pc:picChg chg="add mod">
            <ac:chgData name="Catherine McAleer" userId="8efebb5e-f351-4468-8e43-9d5ef00adfe7" providerId="ADAL" clId="{8A503BC8-8F22-4353-A90D-401F2BC6F50A}" dt="2025-10-23T03:30:20.484" v="54"/>
            <ac:picMkLst>
              <pc:docMk/>
              <pc:sldMasterMk cId="3565129360" sldId="2147483660"/>
              <pc:sldLayoutMk cId="4266134370" sldId="2147483778"/>
              <ac:picMk id="2" creationId="{1D7887F9-4E86-952C-ACA1-59A0B2B32251}"/>
            </ac:picMkLst>
          </pc:picChg>
        </pc:sldLayoutChg>
        <pc:sldLayoutChg chg="addSp modSp">
          <pc:chgData name="Catherine McAleer" userId="8efebb5e-f351-4468-8e43-9d5ef00adfe7" providerId="ADAL" clId="{8A503BC8-8F22-4353-A90D-401F2BC6F50A}" dt="2025-10-23T03:30:23.793" v="55"/>
          <pc:sldLayoutMkLst>
            <pc:docMk/>
            <pc:sldMasterMk cId="3565129360" sldId="2147483660"/>
            <pc:sldLayoutMk cId="91966937" sldId="2147483779"/>
          </pc:sldLayoutMkLst>
          <pc:picChg chg="add mod">
            <ac:chgData name="Catherine McAleer" userId="8efebb5e-f351-4468-8e43-9d5ef00adfe7" providerId="ADAL" clId="{8A503BC8-8F22-4353-A90D-401F2BC6F50A}" dt="2025-10-23T03:30:23.793" v="55"/>
            <ac:picMkLst>
              <pc:docMk/>
              <pc:sldMasterMk cId="3565129360" sldId="2147483660"/>
              <pc:sldLayoutMk cId="91966937" sldId="2147483779"/>
              <ac:picMk id="2" creationId="{B406FD7C-7675-2F77-7FC6-D5DC7779C5CD}"/>
            </ac:picMkLst>
          </pc:picChg>
        </pc:sldLayoutChg>
        <pc:sldLayoutChg chg="addSp modSp">
          <pc:chgData name="Catherine McAleer" userId="8efebb5e-f351-4468-8e43-9d5ef00adfe7" providerId="ADAL" clId="{8A503BC8-8F22-4353-A90D-401F2BC6F50A}" dt="2025-10-23T03:30:27.032" v="56"/>
          <pc:sldLayoutMkLst>
            <pc:docMk/>
            <pc:sldMasterMk cId="3565129360" sldId="2147483660"/>
            <pc:sldLayoutMk cId="3448314233" sldId="2147483781"/>
          </pc:sldLayoutMkLst>
          <pc:picChg chg="add mod">
            <ac:chgData name="Catherine McAleer" userId="8efebb5e-f351-4468-8e43-9d5ef00adfe7" providerId="ADAL" clId="{8A503BC8-8F22-4353-A90D-401F2BC6F50A}" dt="2025-10-23T03:30:27.032" v="56"/>
            <ac:picMkLst>
              <pc:docMk/>
              <pc:sldMasterMk cId="3565129360" sldId="2147483660"/>
              <pc:sldLayoutMk cId="3448314233" sldId="2147483781"/>
              <ac:picMk id="2" creationId="{35C8D693-39F1-C25E-09DE-618E1D4CF70B}"/>
            </ac:picMkLst>
          </pc:picChg>
        </pc:sldLayoutChg>
        <pc:sldLayoutChg chg="addSp modSp">
          <pc:chgData name="Catherine McAleer" userId="8efebb5e-f351-4468-8e43-9d5ef00adfe7" providerId="ADAL" clId="{8A503BC8-8F22-4353-A90D-401F2BC6F50A}" dt="2025-10-23T03:30:29.315" v="57"/>
          <pc:sldLayoutMkLst>
            <pc:docMk/>
            <pc:sldMasterMk cId="3565129360" sldId="2147483660"/>
            <pc:sldLayoutMk cId="4119150892" sldId="2147483782"/>
          </pc:sldLayoutMkLst>
          <pc:picChg chg="add mod">
            <ac:chgData name="Catherine McAleer" userId="8efebb5e-f351-4468-8e43-9d5ef00adfe7" providerId="ADAL" clId="{8A503BC8-8F22-4353-A90D-401F2BC6F50A}" dt="2025-10-23T03:30:29.315" v="57"/>
            <ac:picMkLst>
              <pc:docMk/>
              <pc:sldMasterMk cId="3565129360" sldId="2147483660"/>
              <pc:sldLayoutMk cId="4119150892" sldId="2147483782"/>
              <ac:picMk id="2" creationId="{A4656AB8-92C8-8138-3CAE-E52055BD34B4}"/>
            </ac:picMkLst>
          </pc:picChg>
        </pc:sldLayoutChg>
        <pc:sldLayoutChg chg="addSp modSp">
          <pc:chgData name="Catherine McAleer" userId="8efebb5e-f351-4468-8e43-9d5ef00adfe7" providerId="ADAL" clId="{8A503BC8-8F22-4353-A90D-401F2BC6F50A}" dt="2025-10-23T03:30:57.625" v="58"/>
          <pc:sldLayoutMkLst>
            <pc:docMk/>
            <pc:sldMasterMk cId="3565129360" sldId="2147483660"/>
            <pc:sldLayoutMk cId="3072208820" sldId="2147483788"/>
          </pc:sldLayoutMkLst>
          <pc:picChg chg="add mod">
            <ac:chgData name="Catherine McAleer" userId="8efebb5e-f351-4468-8e43-9d5ef00adfe7" providerId="ADAL" clId="{8A503BC8-8F22-4353-A90D-401F2BC6F50A}" dt="2025-10-23T03:30:57.625" v="58"/>
            <ac:picMkLst>
              <pc:docMk/>
              <pc:sldMasterMk cId="3565129360" sldId="2147483660"/>
              <pc:sldLayoutMk cId="3072208820" sldId="2147483788"/>
              <ac:picMk id="2" creationId="{E933DDD1-4A0B-7CB2-CDC8-AC492C4F755E}"/>
            </ac:picMkLst>
          </pc:picChg>
        </pc:sldLayoutChg>
        <pc:sldLayoutChg chg="addSp modSp">
          <pc:chgData name="Catherine McAleer" userId="8efebb5e-f351-4468-8e43-9d5ef00adfe7" providerId="ADAL" clId="{8A503BC8-8F22-4353-A90D-401F2BC6F50A}" dt="2025-10-23T03:50:41.160" v="151"/>
          <pc:sldLayoutMkLst>
            <pc:docMk/>
            <pc:sldMasterMk cId="3565129360" sldId="2147483660"/>
            <pc:sldLayoutMk cId="2399639441" sldId="2147483789"/>
          </pc:sldLayoutMkLst>
          <pc:picChg chg="add mod">
            <ac:chgData name="Catherine McAleer" userId="8efebb5e-f351-4468-8e43-9d5ef00adfe7" providerId="ADAL" clId="{8A503BC8-8F22-4353-A90D-401F2BC6F50A}" dt="2025-10-23T03:50:41.160" v="151"/>
            <ac:picMkLst>
              <pc:docMk/>
              <pc:sldMasterMk cId="3565129360" sldId="2147483660"/>
              <pc:sldLayoutMk cId="2399639441" sldId="2147483789"/>
              <ac:picMk id="2" creationId="{6062723F-F192-01B7-83B6-5B2EB8F8022D}"/>
            </ac:picMkLst>
          </pc:picChg>
        </pc:sldLayoutChg>
        <pc:sldLayoutChg chg="addSp modSp">
          <pc:chgData name="Catherine McAleer" userId="8efebb5e-f351-4468-8e43-9d5ef00adfe7" providerId="ADAL" clId="{8A503BC8-8F22-4353-A90D-401F2BC6F50A}" dt="2025-10-23T03:31:39.417" v="63"/>
          <pc:sldLayoutMkLst>
            <pc:docMk/>
            <pc:sldMasterMk cId="3565129360" sldId="2147483660"/>
            <pc:sldLayoutMk cId="117596507" sldId="2147483790"/>
          </pc:sldLayoutMkLst>
          <pc:picChg chg="add mod">
            <ac:chgData name="Catherine McAleer" userId="8efebb5e-f351-4468-8e43-9d5ef00adfe7" providerId="ADAL" clId="{8A503BC8-8F22-4353-A90D-401F2BC6F50A}" dt="2025-10-23T03:31:39.417" v="63"/>
            <ac:picMkLst>
              <pc:docMk/>
              <pc:sldMasterMk cId="3565129360" sldId="2147483660"/>
              <pc:sldLayoutMk cId="117596507" sldId="2147483790"/>
              <ac:picMk id="2" creationId="{8DEB0C48-C3B1-E83A-CD72-7F9E33E2E8FF}"/>
            </ac:picMkLst>
          </pc:picChg>
        </pc:sldLayoutChg>
        <pc:sldLayoutChg chg="addSp modSp">
          <pc:chgData name="Catherine McAleer" userId="8efebb5e-f351-4468-8e43-9d5ef00adfe7" providerId="ADAL" clId="{8A503BC8-8F22-4353-A90D-401F2BC6F50A}" dt="2025-10-23T03:32:00.253" v="66"/>
          <pc:sldLayoutMkLst>
            <pc:docMk/>
            <pc:sldMasterMk cId="3565129360" sldId="2147483660"/>
            <pc:sldLayoutMk cId="4122127157" sldId="2147483864"/>
          </pc:sldLayoutMkLst>
          <pc:picChg chg="add mod">
            <ac:chgData name="Catherine McAleer" userId="8efebb5e-f351-4468-8e43-9d5ef00adfe7" providerId="ADAL" clId="{8A503BC8-8F22-4353-A90D-401F2BC6F50A}" dt="2025-10-23T03:32:00.253" v="66"/>
            <ac:picMkLst>
              <pc:docMk/>
              <pc:sldMasterMk cId="3565129360" sldId="2147483660"/>
              <pc:sldLayoutMk cId="4122127157" sldId="2147483864"/>
              <ac:picMk id="2" creationId="{377D059B-3C9D-F8BB-656C-03C9E4C9D542}"/>
            </ac:picMkLst>
          </pc:picChg>
        </pc:sldLayoutChg>
      </pc:sldMasterChg>
    </pc:docChg>
  </pc:docChgLst>
  <pc:docChgLst>
    <pc:chgData name="Catherine McAleer" userId="S::catherine.mcaleer@caritas.org.au::8efebb5e-f351-4468-8e43-9d5ef00adfe7" providerId="AD" clId="Web-{45734F56-70B1-F5DB-4793-53F14FFA0736}"/>
    <pc:docChg chg="modSld">
      <pc:chgData name="Catherine McAleer" userId="S::catherine.mcaleer@caritas.org.au::8efebb5e-f351-4468-8e43-9d5ef00adfe7" providerId="AD" clId="Web-{45734F56-70B1-F5DB-4793-53F14FFA0736}" dt="2025-10-13T04:00:11.927" v="38" actId="20577"/>
      <pc:docMkLst>
        <pc:docMk/>
      </pc:docMkLst>
      <pc:sldChg chg="modSp modNotes">
        <pc:chgData name="Catherine McAleer" userId="S::catherine.mcaleer@caritas.org.au::8efebb5e-f351-4468-8e43-9d5ef00adfe7" providerId="AD" clId="Web-{45734F56-70B1-F5DB-4793-53F14FFA0736}" dt="2025-10-13T04:00:11.927" v="38" actId="20577"/>
        <pc:sldMkLst>
          <pc:docMk/>
          <pc:sldMk cId="651716267" sldId="487"/>
        </pc:sldMkLst>
        <pc:spChg chg="mod">
          <ac:chgData name="Catherine McAleer" userId="S::catherine.mcaleer@caritas.org.au::8efebb5e-f351-4468-8e43-9d5ef00adfe7" providerId="AD" clId="Web-{45734F56-70B1-F5DB-4793-53F14FFA0736}" dt="2025-10-13T03:59:08.172" v="34" actId="20577"/>
          <ac:spMkLst>
            <pc:docMk/>
            <pc:sldMk cId="651716267" sldId="487"/>
            <ac:spMk id="7" creationId="{66A6EF02-8571-442B-86F0-F5C7C615979E}"/>
          </ac:spMkLst>
        </pc:spChg>
        <pc:spChg chg="mod">
          <ac:chgData name="Catherine McAleer" userId="S::catherine.mcaleer@caritas.org.au::8efebb5e-f351-4468-8e43-9d5ef00adfe7" providerId="AD" clId="Web-{45734F56-70B1-F5DB-4793-53F14FFA0736}" dt="2025-10-13T04:00:11.927" v="38" actId="20577"/>
          <ac:spMkLst>
            <pc:docMk/>
            <pc:sldMk cId="651716267" sldId="487"/>
            <ac:spMk id="8" creationId="{04E47B2A-A9B4-40FC-AA7E-EF01B55443C0}"/>
          </ac:spMkLst>
        </pc:spChg>
      </pc:sldChg>
    </pc:docChg>
  </pc:docChgLst>
  <pc:docChgLst>
    <pc:chgData name="Catherine McAleer" userId="S::catherine.mcaleer@caritas.org.au::8efebb5e-f351-4468-8e43-9d5ef00adfe7" providerId="AD" clId="Web-{965F296F-8DE0-7B00-01DA-639669041E4D}"/>
    <pc:docChg chg="modSld">
      <pc:chgData name="Catherine McAleer" userId="S::catherine.mcaleer@caritas.org.au::8efebb5e-f351-4468-8e43-9d5ef00adfe7" providerId="AD" clId="Web-{965F296F-8DE0-7B00-01DA-639669041E4D}" dt="2025-10-21T06:01:19.791" v="185" actId="20577"/>
      <pc:docMkLst>
        <pc:docMk/>
      </pc:docMkLst>
      <pc:sldChg chg="modSp">
        <pc:chgData name="Catherine McAleer" userId="S::catherine.mcaleer@caritas.org.au::8efebb5e-f351-4468-8e43-9d5ef00adfe7" providerId="AD" clId="Web-{965F296F-8DE0-7B00-01DA-639669041E4D}" dt="2025-10-21T05:53:28.123" v="107" actId="20577"/>
        <pc:sldMkLst>
          <pc:docMk/>
          <pc:sldMk cId="2096129725" sldId="327"/>
        </pc:sldMkLst>
        <pc:spChg chg="mod">
          <ac:chgData name="Catherine McAleer" userId="S::catherine.mcaleer@caritas.org.au::8efebb5e-f351-4468-8e43-9d5ef00adfe7" providerId="AD" clId="Web-{965F296F-8DE0-7B00-01DA-639669041E4D}" dt="2025-10-21T05:53:28.123" v="107" actId="20577"/>
          <ac:spMkLst>
            <pc:docMk/>
            <pc:sldMk cId="2096129725" sldId="327"/>
            <ac:spMk id="4" creationId="{5C3BB065-D256-48E6-9E90-F894EAFE1A39}"/>
          </ac:spMkLst>
        </pc:spChg>
      </pc:sldChg>
      <pc:sldChg chg="addSp delSp modSp">
        <pc:chgData name="Catherine McAleer" userId="S::catherine.mcaleer@caritas.org.au::8efebb5e-f351-4468-8e43-9d5ef00adfe7" providerId="AD" clId="Web-{965F296F-8DE0-7B00-01DA-639669041E4D}" dt="2025-10-21T05:40:29.046" v="43" actId="20577"/>
        <pc:sldMkLst>
          <pc:docMk/>
          <pc:sldMk cId="4155054460" sldId="357"/>
        </pc:sldMkLst>
        <pc:spChg chg="mod">
          <ac:chgData name="Catherine McAleer" userId="S::catherine.mcaleer@caritas.org.au::8efebb5e-f351-4468-8e43-9d5ef00adfe7" providerId="AD" clId="Web-{965F296F-8DE0-7B00-01DA-639669041E4D}" dt="2025-10-21T05:40:29.046" v="43" actId="20577"/>
          <ac:spMkLst>
            <pc:docMk/>
            <pc:sldMk cId="4155054460" sldId="357"/>
            <ac:spMk id="8" creationId="{21460B10-7D59-5F4E-5F64-D606D3D74ABF}"/>
          </ac:spMkLst>
        </pc:spChg>
        <pc:picChg chg="add del mod">
          <ac:chgData name="Catherine McAleer" userId="S::catherine.mcaleer@caritas.org.au::8efebb5e-f351-4468-8e43-9d5ef00adfe7" providerId="AD" clId="Web-{965F296F-8DE0-7B00-01DA-639669041E4D}" dt="2025-10-21T04:34:49.355" v="23"/>
          <ac:picMkLst>
            <pc:docMk/>
            <pc:sldMk cId="4155054460" sldId="357"/>
            <ac:picMk id="27" creationId="{A9CFF584-6FE9-4DDF-A054-30040B1E5AB0}"/>
          </ac:picMkLst>
        </pc:picChg>
      </pc:sldChg>
      <pc:sldChg chg="addSp modSp">
        <pc:chgData name="Catherine McAleer" userId="S::catherine.mcaleer@caritas.org.au::8efebb5e-f351-4468-8e43-9d5ef00adfe7" providerId="AD" clId="Web-{965F296F-8DE0-7B00-01DA-639669041E4D}" dt="2025-10-21T04:31:38.030" v="20"/>
        <pc:sldMkLst>
          <pc:docMk/>
          <pc:sldMk cId="3371663849" sldId="470"/>
        </pc:sldMkLst>
      </pc:sldChg>
      <pc:sldChg chg="modSp">
        <pc:chgData name="Catherine McAleer" userId="S::catherine.mcaleer@caritas.org.au::8efebb5e-f351-4468-8e43-9d5ef00adfe7" providerId="AD" clId="Web-{965F296F-8DE0-7B00-01DA-639669041E4D}" dt="2025-10-21T05:42:22.016" v="63" actId="20577"/>
        <pc:sldMkLst>
          <pc:docMk/>
          <pc:sldMk cId="374663835" sldId="471"/>
        </pc:sldMkLst>
      </pc:sldChg>
      <pc:sldChg chg="addSp delSp modSp">
        <pc:chgData name="Catherine McAleer" userId="S::catherine.mcaleer@caritas.org.au::8efebb5e-f351-4468-8e43-9d5ef00adfe7" providerId="AD" clId="Web-{965F296F-8DE0-7B00-01DA-639669041E4D}" dt="2025-10-21T05:50:01.821" v="84" actId="1076"/>
        <pc:sldMkLst>
          <pc:docMk/>
          <pc:sldMk cId="3103770139" sldId="474"/>
        </pc:sldMkLst>
        <pc:spChg chg="mod">
          <ac:chgData name="Catherine McAleer" userId="S::catherine.mcaleer@caritas.org.au::8efebb5e-f351-4468-8e43-9d5ef00adfe7" providerId="AD" clId="Web-{965F296F-8DE0-7B00-01DA-639669041E4D}" dt="2025-10-21T05:49:51.399" v="83" actId="14100"/>
          <ac:spMkLst>
            <pc:docMk/>
            <pc:sldMk cId="3103770139" sldId="474"/>
            <ac:spMk id="3" creationId="{41E62BCD-FAB5-C220-AA33-478782237137}"/>
          </ac:spMkLst>
        </pc:spChg>
      </pc:sldChg>
      <pc:sldChg chg="modSp">
        <pc:chgData name="Catherine McAleer" userId="S::catherine.mcaleer@caritas.org.au::8efebb5e-f351-4468-8e43-9d5ef00adfe7" providerId="AD" clId="Web-{965F296F-8DE0-7B00-01DA-639669041E4D}" dt="2025-10-21T05:53:06.966" v="106" actId="20577"/>
        <pc:sldMkLst>
          <pc:docMk/>
          <pc:sldMk cId="1490863664" sldId="478"/>
        </pc:sldMkLst>
        <pc:spChg chg="mod">
          <ac:chgData name="Catherine McAleer" userId="S::catherine.mcaleer@caritas.org.au::8efebb5e-f351-4468-8e43-9d5ef00adfe7" providerId="AD" clId="Web-{965F296F-8DE0-7B00-01DA-639669041E4D}" dt="2025-10-21T05:53:06.966" v="106" actId="20577"/>
          <ac:spMkLst>
            <pc:docMk/>
            <pc:sldMk cId="1490863664" sldId="478"/>
            <ac:spMk id="4" creationId="{5C3BB065-D256-48E6-9E90-F894EAFE1A39}"/>
          </ac:spMkLst>
        </pc:spChg>
      </pc:sldChg>
      <pc:sldChg chg="addSp modSp">
        <pc:chgData name="Catherine McAleer" userId="S::catherine.mcaleer@caritas.org.au::8efebb5e-f351-4468-8e43-9d5ef00adfe7" providerId="AD" clId="Web-{965F296F-8DE0-7B00-01DA-639669041E4D}" dt="2025-10-20T23:55:36.039" v="5"/>
        <pc:sldMkLst>
          <pc:docMk/>
          <pc:sldMk cId="1904198207" sldId="481"/>
        </pc:sldMkLst>
      </pc:sldChg>
      <pc:sldChg chg="modSp">
        <pc:chgData name="Catherine McAleer" userId="S::catherine.mcaleer@caritas.org.au::8efebb5e-f351-4468-8e43-9d5ef00adfe7" providerId="AD" clId="Web-{965F296F-8DE0-7B00-01DA-639669041E4D}" dt="2025-10-21T05:55:56.766" v="112" actId="20577"/>
        <pc:sldMkLst>
          <pc:docMk/>
          <pc:sldMk cId="2150445609" sldId="483"/>
        </pc:sldMkLst>
        <pc:spChg chg="mod">
          <ac:chgData name="Catherine McAleer" userId="S::catherine.mcaleer@caritas.org.au::8efebb5e-f351-4468-8e43-9d5ef00adfe7" providerId="AD" clId="Web-{965F296F-8DE0-7B00-01DA-639669041E4D}" dt="2025-10-21T05:55:56.766" v="112" actId="20577"/>
          <ac:spMkLst>
            <pc:docMk/>
            <pc:sldMk cId="2150445609" sldId="483"/>
            <ac:spMk id="33" creationId="{F13E8CAC-89E0-F78A-1D82-31E0A3515196}"/>
          </ac:spMkLst>
        </pc:spChg>
        <pc:picChg chg="mod">
          <ac:chgData name="Catherine McAleer" userId="S::catherine.mcaleer@caritas.org.au::8efebb5e-f351-4468-8e43-9d5ef00adfe7" providerId="AD" clId="Web-{965F296F-8DE0-7B00-01DA-639669041E4D}" dt="2025-10-20T23:55:15.053" v="4"/>
          <ac:picMkLst>
            <pc:docMk/>
            <pc:sldMk cId="2150445609" sldId="483"/>
            <ac:picMk id="27" creationId="{A9CFF584-6FE9-4DDF-A054-30040B1E5AB0}"/>
          </ac:picMkLst>
        </pc:picChg>
      </pc:sldChg>
      <pc:sldChg chg="modSp">
        <pc:chgData name="Catherine McAleer" userId="S::catherine.mcaleer@caritas.org.au::8efebb5e-f351-4468-8e43-9d5ef00adfe7" providerId="AD" clId="Web-{965F296F-8DE0-7B00-01DA-639669041E4D}" dt="2025-10-21T05:56:20.156" v="117" actId="20577"/>
        <pc:sldMkLst>
          <pc:docMk/>
          <pc:sldMk cId="1096400967" sldId="484"/>
        </pc:sldMkLst>
      </pc:sldChg>
      <pc:sldChg chg="modSp">
        <pc:chgData name="Catherine McAleer" userId="S::catherine.mcaleer@caritas.org.au::8efebb5e-f351-4468-8e43-9d5ef00adfe7" providerId="AD" clId="Web-{965F296F-8DE0-7B00-01DA-639669041E4D}" dt="2025-10-21T05:57:12.251" v="122" actId="20577"/>
        <pc:sldMkLst>
          <pc:docMk/>
          <pc:sldMk cId="841854896" sldId="485"/>
        </pc:sldMkLst>
        <pc:spChg chg="mod">
          <ac:chgData name="Catherine McAleer" userId="S::catherine.mcaleer@caritas.org.au::8efebb5e-f351-4468-8e43-9d5ef00adfe7" providerId="AD" clId="Web-{965F296F-8DE0-7B00-01DA-639669041E4D}" dt="2025-10-21T05:57:12.251" v="122" actId="20577"/>
          <ac:spMkLst>
            <pc:docMk/>
            <pc:sldMk cId="841854896" sldId="485"/>
            <ac:spMk id="4" creationId="{5C3BB065-D256-48E6-9E90-F894EAFE1A39}"/>
          </ac:spMkLst>
        </pc:spChg>
      </pc:sldChg>
      <pc:sldChg chg="modSp">
        <pc:chgData name="Catherine McAleer" userId="S::catherine.mcaleer@caritas.org.au::8efebb5e-f351-4468-8e43-9d5ef00adfe7" providerId="AD" clId="Web-{965F296F-8DE0-7B00-01DA-639669041E4D}" dt="2025-10-21T05:57:55.845" v="128" actId="20577"/>
        <pc:sldMkLst>
          <pc:docMk/>
          <pc:sldMk cId="651716267" sldId="487"/>
        </pc:sldMkLst>
        <pc:spChg chg="mod">
          <ac:chgData name="Catherine McAleer" userId="S::catherine.mcaleer@caritas.org.au::8efebb5e-f351-4468-8e43-9d5ef00adfe7" providerId="AD" clId="Web-{965F296F-8DE0-7B00-01DA-639669041E4D}" dt="2025-10-21T05:57:55.845" v="128" actId="20577"/>
          <ac:spMkLst>
            <pc:docMk/>
            <pc:sldMk cId="651716267" sldId="487"/>
            <ac:spMk id="8" creationId="{04E47B2A-A9B4-40FC-AA7E-EF01B55443C0}"/>
          </ac:spMkLst>
        </pc:spChg>
      </pc:sldChg>
      <pc:sldChg chg="modSp">
        <pc:chgData name="Catherine McAleer" userId="S::catherine.mcaleer@caritas.org.au::8efebb5e-f351-4468-8e43-9d5ef00adfe7" providerId="AD" clId="Web-{965F296F-8DE0-7B00-01DA-639669041E4D}" dt="2025-10-21T06:01:19.791" v="185" actId="20577"/>
        <pc:sldMkLst>
          <pc:docMk/>
          <pc:sldMk cId="562634233" sldId="492"/>
        </pc:sldMkLst>
        <pc:spChg chg="mod">
          <ac:chgData name="Catherine McAleer" userId="S::catherine.mcaleer@caritas.org.au::8efebb5e-f351-4468-8e43-9d5ef00adfe7" providerId="AD" clId="Web-{965F296F-8DE0-7B00-01DA-639669041E4D}" dt="2025-10-21T06:01:19.791" v="185" actId="20577"/>
          <ac:spMkLst>
            <pc:docMk/>
            <pc:sldMk cId="562634233" sldId="492"/>
            <ac:spMk id="4" creationId="{5C3BB065-D256-48E6-9E90-F894EAFE1A39}"/>
          </ac:spMkLst>
        </pc:spChg>
      </pc:sldChg>
      <pc:sldChg chg="modSp">
        <pc:chgData name="Catherine McAleer" userId="S::catherine.mcaleer@caritas.org.au::8efebb5e-f351-4468-8e43-9d5ef00adfe7" providerId="AD" clId="Web-{965F296F-8DE0-7B00-01DA-639669041E4D}" dt="2025-10-21T05:39:38.139" v="40"/>
        <pc:sldMkLst>
          <pc:docMk/>
          <pc:sldMk cId="505372270" sldId="493"/>
        </pc:sldMkLst>
        <pc:spChg chg="mod">
          <ac:chgData name="Catherine McAleer" userId="S::catherine.mcaleer@caritas.org.au::8efebb5e-f351-4468-8e43-9d5ef00adfe7" providerId="AD" clId="Web-{965F296F-8DE0-7B00-01DA-639669041E4D}" dt="2025-10-21T05:39:38.139" v="40"/>
          <ac:spMkLst>
            <pc:docMk/>
            <pc:sldMk cId="505372270" sldId="493"/>
            <ac:spMk id="8" creationId="{C03121CB-DE22-3043-8B8C-9059B6D62ED4}"/>
          </ac:spMkLst>
        </pc:spChg>
        <pc:picChg chg="mod">
          <ac:chgData name="Catherine McAleer" userId="S::catherine.mcaleer@caritas.org.au::8efebb5e-f351-4468-8e43-9d5ef00adfe7" providerId="AD" clId="Web-{965F296F-8DE0-7B00-01DA-639669041E4D}" dt="2025-10-20T23:54:36.847" v="3"/>
          <ac:picMkLst>
            <pc:docMk/>
            <pc:sldMk cId="505372270" sldId="493"/>
            <ac:picMk id="27" creationId="{EA70F288-A74D-0DCC-535E-7DB60DFD8E92}"/>
          </ac:picMkLst>
        </pc:picChg>
      </pc:sldChg>
      <pc:sldChg chg="modSp">
        <pc:chgData name="Catherine McAleer" userId="S::catherine.mcaleer@caritas.org.au::8efebb5e-f351-4468-8e43-9d5ef00adfe7" providerId="AD" clId="Web-{965F296F-8DE0-7B00-01DA-639669041E4D}" dt="2025-10-21T05:38:11.185" v="38" actId="20577"/>
        <pc:sldMkLst>
          <pc:docMk/>
          <pc:sldMk cId="2601714825" sldId="494"/>
        </pc:sldMkLst>
        <pc:spChg chg="mod">
          <ac:chgData name="Catherine McAleer" userId="S::catherine.mcaleer@caritas.org.au::8efebb5e-f351-4468-8e43-9d5ef00adfe7" providerId="AD" clId="Web-{965F296F-8DE0-7B00-01DA-639669041E4D}" dt="2025-10-21T05:38:11.185" v="38" actId="20577"/>
          <ac:spMkLst>
            <pc:docMk/>
            <pc:sldMk cId="2601714825" sldId="494"/>
            <ac:spMk id="8" creationId="{54D8A266-8A7E-07C6-D153-0AD8663891C7}"/>
          </ac:spMkLst>
        </pc:spChg>
        <pc:picChg chg="mod">
          <ac:chgData name="Catherine McAleer" userId="S::catherine.mcaleer@caritas.org.au::8efebb5e-f351-4468-8e43-9d5ef00adfe7" providerId="AD" clId="Web-{965F296F-8DE0-7B00-01DA-639669041E4D}" dt="2025-10-20T23:56:16.276" v="6"/>
          <ac:picMkLst>
            <pc:docMk/>
            <pc:sldMk cId="2601714825" sldId="494"/>
            <ac:picMk id="27" creationId="{663B9005-5288-618B-FE08-0430FA8A2DF9}"/>
          </ac:picMkLst>
        </pc:picChg>
      </pc:sldChg>
    </pc:docChg>
  </pc:docChgLst>
  <pc:docChgLst>
    <pc:chgData name="Catherine McAleer" userId="S::catherine.mcaleer@caritas.org.au::8efebb5e-f351-4468-8e43-9d5ef00adfe7" providerId="AD" clId="Web-{A7B604DB-BA0E-AAAB-17AC-45A6871A7895}"/>
    <pc:docChg chg="modSld">
      <pc:chgData name="Catherine McAleer" userId="S::catherine.mcaleer@caritas.org.au::8efebb5e-f351-4468-8e43-9d5ef00adfe7" providerId="AD" clId="Web-{A7B604DB-BA0E-AAAB-17AC-45A6871A7895}" dt="2025-10-23T22:06:03.379" v="59" actId="20577"/>
      <pc:docMkLst>
        <pc:docMk/>
      </pc:docMkLst>
      <pc:sldChg chg="modSp">
        <pc:chgData name="Catherine McAleer" userId="S::catherine.mcaleer@caritas.org.au::8efebb5e-f351-4468-8e43-9d5ef00adfe7" providerId="AD" clId="Web-{A7B604DB-BA0E-AAAB-17AC-45A6871A7895}" dt="2025-10-23T21:47:23.641" v="1" actId="20577"/>
        <pc:sldMkLst>
          <pc:docMk/>
          <pc:sldMk cId="1730617912" sldId="309"/>
        </pc:sldMkLst>
        <pc:spChg chg="mod">
          <ac:chgData name="Catherine McAleer" userId="S::catherine.mcaleer@caritas.org.au::8efebb5e-f351-4468-8e43-9d5ef00adfe7" providerId="AD" clId="Web-{A7B604DB-BA0E-AAAB-17AC-45A6871A7895}" dt="2025-10-23T21:47:23.641" v="1" actId="20577"/>
          <ac:spMkLst>
            <pc:docMk/>
            <pc:sldMk cId="1730617912" sldId="309"/>
            <ac:spMk id="4" creationId="{FE8A1EEB-2A86-4F12-B9BA-0DB092F5F2F7}"/>
          </ac:spMkLst>
        </pc:spChg>
      </pc:sldChg>
      <pc:sldChg chg="modNotes">
        <pc:chgData name="Catherine McAleer" userId="S::catherine.mcaleer@caritas.org.au::8efebb5e-f351-4468-8e43-9d5ef00adfe7" providerId="AD" clId="Web-{A7B604DB-BA0E-AAAB-17AC-45A6871A7895}" dt="2025-10-23T21:54:35.090" v="5"/>
        <pc:sldMkLst>
          <pc:docMk/>
          <pc:sldMk cId="3371663849" sldId="470"/>
        </pc:sldMkLst>
      </pc:sldChg>
      <pc:sldChg chg="modSp">
        <pc:chgData name="Catherine McAleer" userId="S::catherine.mcaleer@caritas.org.au::8efebb5e-f351-4468-8e43-9d5ef00adfe7" providerId="AD" clId="Web-{A7B604DB-BA0E-AAAB-17AC-45A6871A7895}" dt="2025-10-23T21:53:51.229" v="4" actId="1076"/>
        <pc:sldMkLst>
          <pc:docMk/>
          <pc:sldMk cId="374663835" sldId="471"/>
        </pc:sldMkLst>
      </pc:sldChg>
      <pc:sldChg chg="modSp">
        <pc:chgData name="Catherine McAleer" userId="S::catherine.mcaleer@caritas.org.au::8efebb5e-f351-4468-8e43-9d5ef00adfe7" providerId="AD" clId="Web-{A7B604DB-BA0E-AAAB-17AC-45A6871A7895}" dt="2025-10-23T21:56:52.362" v="19" actId="20577"/>
        <pc:sldMkLst>
          <pc:docMk/>
          <pc:sldMk cId="1232448944" sldId="475"/>
        </pc:sldMkLst>
        <pc:spChg chg="mod">
          <ac:chgData name="Catherine McAleer" userId="S::catherine.mcaleer@caritas.org.au::8efebb5e-f351-4468-8e43-9d5ef00adfe7" providerId="AD" clId="Web-{A7B604DB-BA0E-AAAB-17AC-45A6871A7895}" dt="2025-10-23T21:56:52.362" v="19" actId="20577"/>
          <ac:spMkLst>
            <pc:docMk/>
            <pc:sldMk cId="1232448944" sldId="475"/>
            <ac:spMk id="3" creationId="{23579100-A508-4CE7-AF3D-73E55469C623}"/>
          </ac:spMkLst>
        </pc:spChg>
      </pc:sldChg>
      <pc:sldChg chg="modSp">
        <pc:chgData name="Catherine McAleer" userId="S::catherine.mcaleer@caritas.org.au::8efebb5e-f351-4468-8e43-9d5ef00adfe7" providerId="AD" clId="Web-{A7B604DB-BA0E-AAAB-17AC-45A6871A7895}" dt="2025-10-23T21:58:05.302" v="25" actId="20577"/>
        <pc:sldMkLst>
          <pc:docMk/>
          <pc:sldMk cId="1715418447" sldId="477"/>
        </pc:sldMkLst>
        <pc:spChg chg="mod">
          <ac:chgData name="Catherine McAleer" userId="S::catherine.mcaleer@caritas.org.au::8efebb5e-f351-4468-8e43-9d5ef00adfe7" providerId="AD" clId="Web-{A7B604DB-BA0E-AAAB-17AC-45A6871A7895}" dt="2025-10-23T21:57:51.442" v="23" actId="20577"/>
          <ac:spMkLst>
            <pc:docMk/>
            <pc:sldMk cId="1715418447" sldId="477"/>
            <ac:spMk id="12" creationId="{DE144CD4-8AFD-E149-C9CF-8E94D509A8A5}"/>
          </ac:spMkLst>
        </pc:spChg>
        <pc:spChg chg="mod">
          <ac:chgData name="Catherine McAleer" userId="S::catherine.mcaleer@caritas.org.au::8efebb5e-f351-4468-8e43-9d5ef00adfe7" providerId="AD" clId="Web-{A7B604DB-BA0E-AAAB-17AC-45A6871A7895}" dt="2025-10-23T21:58:05.302" v="25" actId="20577"/>
          <ac:spMkLst>
            <pc:docMk/>
            <pc:sldMk cId="1715418447" sldId="477"/>
            <ac:spMk id="19" creationId="{1CF6DD8E-0CC8-A836-0DED-CA35D2FF1696}"/>
          </ac:spMkLst>
        </pc:spChg>
        <pc:picChg chg="mod">
          <ac:chgData name="Catherine McAleer" userId="S::catherine.mcaleer@caritas.org.au::8efebb5e-f351-4468-8e43-9d5ef00adfe7" providerId="AD" clId="Web-{A7B604DB-BA0E-AAAB-17AC-45A6871A7895}" dt="2025-10-23T21:57:20.503" v="20" actId="1076"/>
          <ac:picMkLst>
            <pc:docMk/>
            <pc:sldMk cId="1715418447" sldId="477"/>
            <ac:picMk id="30" creationId="{6DD9331C-CB2B-5CD2-E0FC-5989EBCCF628}"/>
          </ac:picMkLst>
        </pc:picChg>
      </pc:sldChg>
      <pc:sldChg chg="modSp">
        <pc:chgData name="Catherine McAleer" userId="S::catherine.mcaleer@caritas.org.au::8efebb5e-f351-4468-8e43-9d5ef00adfe7" providerId="AD" clId="Web-{A7B604DB-BA0E-AAAB-17AC-45A6871A7895}" dt="2025-10-23T21:59:20.913" v="28" actId="20577"/>
        <pc:sldMkLst>
          <pc:docMk/>
          <pc:sldMk cId="2698741425" sldId="480"/>
        </pc:sldMkLst>
        <pc:spChg chg="mod">
          <ac:chgData name="Catherine McAleer" userId="S::catherine.mcaleer@caritas.org.au::8efebb5e-f351-4468-8e43-9d5ef00adfe7" providerId="AD" clId="Web-{A7B604DB-BA0E-AAAB-17AC-45A6871A7895}" dt="2025-10-23T21:59:20.913" v="28" actId="20577"/>
          <ac:spMkLst>
            <pc:docMk/>
            <pc:sldMk cId="2698741425" sldId="480"/>
            <ac:spMk id="8" creationId="{04E47B2A-A9B4-40FC-AA7E-EF01B55443C0}"/>
          </ac:spMkLst>
        </pc:spChg>
      </pc:sldChg>
      <pc:sldChg chg="modSp">
        <pc:chgData name="Catherine McAleer" userId="S::catherine.mcaleer@caritas.org.au::8efebb5e-f351-4468-8e43-9d5ef00adfe7" providerId="AD" clId="Web-{A7B604DB-BA0E-AAAB-17AC-45A6871A7895}" dt="2025-10-23T22:00:51.853" v="31" actId="20577"/>
        <pc:sldMkLst>
          <pc:docMk/>
          <pc:sldMk cId="1494989528" sldId="482"/>
        </pc:sldMkLst>
        <pc:spChg chg="mod">
          <ac:chgData name="Catherine McAleer" userId="S::catherine.mcaleer@caritas.org.au::8efebb5e-f351-4468-8e43-9d5ef00adfe7" providerId="AD" clId="Web-{A7B604DB-BA0E-AAAB-17AC-45A6871A7895}" dt="2025-10-23T22:00:51.853" v="31" actId="20577"/>
          <ac:spMkLst>
            <pc:docMk/>
            <pc:sldMk cId="1494989528" sldId="482"/>
            <ac:spMk id="3" creationId="{23579100-A508-4CE7-AF3D-73E55469C623}"/>
          </ac:spMkLst>
        </pc:spChg>
      </pc:sldChg>
      <pc:sldChg chg="modSp">
        <pc:chgData name="Catherine McAleer" userId="S::catherine.mcaleer@caritas.org.au::8efebb5e-f351-4468-8e43-9d5ef00adfe7" providerId="AD" clId="Web-{A7B604DB-BA0E-AAAB-17AC-45A6871A7895}" dt="2025-10-23T22:02:05.527" v="36" actId="20577"/>
        <pc:sldMkLst>
          <pc:docMk/>
          <pc:sldMk cId="841854896" sldId="485"/>
        </pc:sldMkLst>
        <pc:spChg chg="mod">
          <ac:chgData name="Catherine McAleer" userId="S::catherine.mcaleer@caritas.org.au::8efebb5e-f351-4468-8e43-9d5ef00adfe7" providerId="AD" clId="Web-{A7B604DB-BA0E-AAAB-17AC-45A6871A7895}" dt="2025-10-23T22:02:05.527" v="36" actId="20577"/>
          <ac:spMkLst>
            <pc:docMk/>
            <pc:sldMk cId="841854896" sldId="485"/>
            <ac:spMk id="4" creationId="{5C3BB065-D256-48E6-9E90-F894EAFE1A39}"/>
          </ac:spMkLst>
        </pc:spChg>
      </pc:sldChg>
      <pc:sldChg chg="modSp">
        <pc:chgData name="Catherine McAleer" userId="S::catherine.mcaleer@caritas.org.au::8efebb5e-f351-4468-8e43-9d5ef00adfe7" providerId="AD" clId="Web-{A7B604DB-BA0E-AAAB-17AC-45A6871A7895}" dt="2025-10-23T22:03:59.310" v="46" actId="20577"/>
        <pc:sldMkLst>
          <pc:docMk/>
          <pc:sldMk cId="1278105" sldId="488"/>
        </pc:sldMkLst>
        <pc:spChg chg="mod">
          <ac:chgData name="Catherine McAleer" userId="S::catherine.mcaleer@caritas.org.au::8efebb5e-f351-4468-8e43-9d5ef00adfe7" providerId="AD" clId="Web-{A7B604DB-BA0E-AAAB-17AC-45A6871A7895}" dt="2025-10-23T22:03:59.310" v="46" actId="20577"/>
          <ac:spMkLst>
            <pc:docMk/>
            <pc:sldMk cId="1278105" sldId="488"/>
            <ac:spMk id="25" creationId="{0640FA73-AB2B-FBD3-4F01-87A3903934BB}"/>
          </ac:spMkLst>
        </pc:spChg>
      </pc:sldChg>
      <pc:sldChg chg="modSp">
        <pc:chgData name="Catherine McAleer" userId="S::catherine.mcaleer@caritas.org.au::8efebb5e-f351-4468-8e43-9d5ef00adfe7" providerId="AD" clId="Web-{A7B604DB-BA0E-AAAB-17AC-45A6871A7895}" dt="2025-10-23T22:05:24.106" v="56" actId="20577"/>
        <pc:sldMkLst>
          <pc:docMk/>
          <pc:sldMk cId="2772616338" sldId="489"/>
        </pc:sldMkLst>
      </pc:sldChg>
      <pc:sldChg chg="modSp">
        <pc:chgData name="Catherine McAleer" userId="S::catherine.mcaleer@caritas.org.au::8efebb5e-f351-4468-8e43-9d5ef00adfe7" providerId="AD" clId="Web-{A7B604DB-BA0E-AAAB-17AC-45A6871A7895}" dt="2025-10-23T22:06:03.379" v="59" actId="20577"/>
        <pc:sldMkLst>
          <pc:docMk/>
          <pc:sldMk cId="1883934628" sldId="491"/>
        </pc:sldMkLst>
      </pc:sldChg>
    </pc:docChg>
  </pc:docChgLst>
  <pc:docChgLst>
    <pc:chgData name="Catherine McAleer" userId="S::catherine.mcaleer@caritas.org.au::8efebb5e-f351-4468-8e43-9d5ef00adfe7" providerId="AD" clId="Web-{AE88CFF3-FAEC-9D72-FF11-0987D9098100}"/>
    <pc:docChg chg="modSld">
      <pc:chgData name="Catherine McAleer" userId="S::catherine.mcaleer@caritas.org.au::8efebb5e-f351-4468-8e43-9d5ef00adfe7" providerId="AD" clId="Web-{AE88CFF3-FAEC-9D72-FF11-0987D9098100}" dt="2025-10-19T23:39:19.940" v="1200" actId="20577"/>
      <pc:docMkLst>
        <pc:docMk/>
      </pc:docMkLst>
      <pc:sldChg chg="modSp">
        <pc:chgData name="Catherine McAleer" userId="S::catherine.mcaleer@caritas.org.au::8efebb5e-f351-4468-8e43-9d5ef00adfe7" providerId="AD" clId="Web-{AE88CFF3-FAEC-9D72-FF11-0987D9098100}" dt="2025-10-19T22:49:28.425" v="423" actId="20577"/>
        <pc:sldMkLst>
          <pc:docMk/>
          <pc:sldMk cId="2096129725" sldId="327"/>
        </pc:sldMkLst>
        <pc:spChg chg="mod">
          <ac:chgData name="Catherine McAleer" userId="S::catherine.mcaleer@caritas.org.au::8efebb5e-f351-4468-8e43-9d5ef00adfe7" providerId="AD" clId="Web-{AE88CFF3-FAEC-9D72-FF11-0987D9098100}" dt="2025-10-19T22:49:28.425" v="423" actId="20577"/>
          <ac:spMkLst>
            <pc:docMk/>
            <pc:sldMk cId="2096129725" sldId="327"/>
            <ac:spMk id="4" creationId="{5C3BB065-D256-48E6-9E90-F894EAFE1A39}"/>
          </ac:spMkLst>
        </pc:spChg>
      </pc:sldChg>
      <pc:sldChg chg="modSp">
        <pc:chgData name="Catherine McAleer" userId="S::catherine.mcaleer@caritas.org.au::8efebb5e-f351-4468-8e43-9d5ef00adfe7" providerId="AD" clId="Web-{AE88CFF3-FAEC-9D72-FF11-0987D9098100}" dt="2025-10-19T22:52:19.757" v="441" actId="20577"/>
        <pc:sldMkLst>
          <pc:docMk/>
          <pc:sldMk cId="374663835" sldId="471"/>
        </pc:sldMkLst>
      </pc:sldChg>
      <pc:sldChg chg="modSp">
        <pc:chgData name="Catherine McAleer" userId="S::catherine.mcaleer@caritas.org.au::8efebb5e-f351-4468-8e43-9d5ef00adfe7" providerId="AD" clId="Web-{AE88CFF3-FAEC-9D72-FF11-0987D9098100}" dt="2025-10-19T23:04:08.536" v="688" actId="20577"/>
        <pc:sldMkLst>
          <pc:docMk/>
          <pc:sldMk cId="105121444" sldId="473"/>
        </pc:sldMkLst>
        <pc:spChg chg="mod">
          <ac:chgData name="Catherine McAleer" userId="S::catherine.mcaleer@caritas.org.au::8efebb5e-f351-4468-8e43-9d5ef00adfe7" providerId="AD" clId="Web-{AE88CFF3-FAEC-9D72-FF11-0987D9098100}" dt="2025-10-19T22:53:50.916" v="455" actId="20577"/>
          <ac:spMkLst>
            <pc:docMk/>
            <pc:sldMk cId="105121444" sldId="473"/>
            <ac:spMk id="7" creationId="{66A6EF02-8571-442B-86F0-F5C7C615979E}"/>
          </ac:spMkLst>
        </pc:spChg>
        <pc:spChg chg="mod">
          <ac:chgData name="Catherine McAleer" userId="S::catherine.mcaleer@caritas.org.au::8efebb5e-f351-4468-8e43-9d5ef00adfe7" providerId="AD" clId="Web-{AE88CFF3-FAEC-9D72-FF11-0987D9098100}" dt="2025-10-19T23:04:08.536" v="688" actId="20577"/>
          <ac:spMkLst>
            <pc:docMk/>
            <pc:sldMk cId="105121444" sldId="473"/>
            <ac:spMk id="8" creationId="{04E47B2A-A9B4-40FC-AA7E-EF01B55443C0}"/>
          </ac:spMkLst>
        </pc:spChg>
      </pc:sldChg>
      <pc:sldChg chg="modSp">
        <pc:chgData name="Catherine McAleer" userId="S::catherine.mcaleer@caritas.org.au::8efebb5e-f351-4468-8e43-9d5ef00adfe7" providerId="AD" clId="Web-{AE88CFF3-FAEC-9D72-FF11-0987D9098100}" dt="2025-10-19T23:05:38.021" v="697" actId="20577"/>
        <pc:sldMkLst>
          <pc:docMk/>
          <pc:sldMk cId="1232448944" sldId="475"/>
        </pc:sldMkLst>
        <pc:spChg chg="mod">
          <ac:chgData name="Catherine McAleer" userId="S::catherine.mcaleer@caritas.org.au::8efebb5e-f351-4468-8e43-9d5ef00adfe7" providerId="AD" clId="Web-{AE88CFF3-FAEC-9D72-FF11-0987D9098100}" dt="2025-10-19T23:05:38.021" v="697" actId="20577"/>
          <ac:spMkLst>
            <pc:docMk/>
            <pc:sldMk cId="1232448944" sldId="475"/>
            <ac:spMk id="3" creationId="{23579100-A508-4CE7-AF3D-73E55469C623}"/>
          </ac:spMkLst>
        </pc:spChg>
      </pc:sldChg>
      <pc:sldChg chg="modSp">
        <pc:chgData name="Catherine McAleer" userId="S::catherine.mcaleer@caritas.org.au::8efebb5e-f351-4468-8e43-9d5ef00adfe7" providerId="AD" clId="Web-{AE88CFF3-FAEC-9D72-FF11-0987D9098100}" dt="2025-10-19T22:26:57.818" v="170" actId="20577"/>
        <pc:sldMkLst>
          <pc:docMk/>
          <pc:sldMk cId="1490863664" sldId="478"/>
        </pc:sldMkLst>
        <pc:spChg chg="mod">
          <ac:chgData name="Catherine McAleer" userId="S::catherine.mcaleer@caritas.org.au::8efebb5e-f351-4468-8e43-9d5ef00adfe7" providerId="AD" clId="Web-{AE88CFF3-FAEC-9D72-FF11-0987D9098100}" dt="2025-10-19T22:26:57.818" v="170" actId="20577"/>
          <ac:spMkLst>
            <pc:docMk/>
            <pc:sldMk cId="1490863664" sldId="478"/>
            <ac:spMk id="4" creationId="{5C3BB065-D256-48E6-9E90-F894EAFE1A39}"/>
          </ac:spMkLst>
        </pc:spChg>
      </pc:sldChg>
      <pc:sldChg chg="modSp">
        <pc:chgData name="Catherine McAleer" userId="S::catherine.mcaleer@caritas.org.au::8efebb5e-f351-4468-8e43-9d5ef00adfe7" providerId="AD" clId="Web-{AE88CFF3-FAEC-9D72-FF11-0987D9098100}" dt="2025-10-19T23:29:50.489" v="981" actId="20577"/>
        <pc:sldMkLst>
          <pc:docMk/>
          <pc:sldMk cId="2698741425" sldId="480"/>
        </pc:sldMkLst>
        <pc:spChg chg="mod">
          <ac:chgData name="Catherine McAleer" userId="S::catherine.mcaleer@caritas.org.au::8efebb5e-f351-4468-8e43-9d5ef00adfe7" providerId="AD" clId="Web-{AE88CFF3-FAEC-9D72-FF11-0987D9098100}" dt="2025-10-19T23:29:50.489" v="981" actId="20577"/>
          <ac:spMkLst>
            <pc:docMk/>
            <pc:sldMk cId="2698741425" sldId="480"/>
            <ac:spMk id="8" creationId="{04E47B2A-A9B4-40FC-AA7E-EF01B55443C0}"/>
          </ac:spMkLst>
        </pc:spChg>
      </pc:sldChg>
      <pc:sldChg chg="modSp">
        <pc:chgData name="Catherine McAleer" userId="S::catherine.mcaleer@caritas.org.au::8efebb5e-f351-4468-8e43-9d5ef00adfe7" providerId="AD" clId="Web-{AE88CFF3-FAEC-9D72-FF11-0987D9098100}" dt="2025-10-19T22:38:47.287" v="324" actId="20577"/>
        <pc:sldMkLst>
          <pc:docMk/>
          <pc:sldMk cId="841854896" sldId="485"/>
        </pc:sldMkLst>
        <pc:spChg chg="mod">
          <ac:chgData name="Catherine McAleer" userId="S::catherine.mcaleer@caritas.org.au::8efebb5e-f351-4468-8e43-9d5ef00adfe7" providerId="AD" clId="Web-{AE88CFF3-FAEC-9D72-FF11-0987D9098100}" dt="2025-10-19T22:38:47.287" v="324" actId="20577"/>
          <ac:spMkLst>
            <pc:docMk/>
            <pc:sldMk cId="841854896" sldId="485"/>
            <ac:spMk id="4" creationId="{5C3BB065-D256-48E6-9E90-F894EAFE1A39}"/>
          </ac:spMkLst>
        </pc:spChg>
      </pc:sldChg>
      <pc:sldChg chg="modSp">
        <pc:chgData name="Catherine McAleer" userId="S::catherine.mcaleer@caritas.org.au::8efebb5e-f351-4468-8e43-9d5ef00adfe7" providerId="AD" clId="Web-{AE88CFF3-FAEC-9D72-FF11-0987D9098100}" dt="2025-10-19T23:37:46.547" v="1182" actId="20577"/>
        <pc:sldMkLst>
          <pc:docMk/>
          <pc:sldMk cId="651716267" sldId="487"/>
        </pc:sldMkLst>
        <pc:spChg chg="mod">
          <ac:chgData name="Catherine McAleer" userId="S::catherine.mcaleer@caritas.org.au::8efebb5e-f351-4468-8e43-9d5ef00adfe7" providerId="AD" clId="Web-{AE88CFF3-FAEC-9D72-FF11-0987D9098100}" dt="2025-10-19T23:37:46.547" v="1182" actId="20577"/>
          <ac:spMkLst>
            <pc:docMk/>
            <pc:sldMk cId="651716267" sldId="487"/>
            <ac:spMk id="8" creationId="{04E47B2A-A9B4-40FC-AA7E-EF01B55443C0}"/>
          </ac:spMkLst>
        </pc:spChg>
      </pc:sldChg>
      <pc:sldChg chg="modSp">
        <pc:chgData name="Catherine McAleer" userId="S::catherine.mcaleer@caritas.org.au::8efebb5e-f351-4468-8e43-9d5ef00adfe7" providerId="AD" clId="Web-{AE88CFF3-FAEC-9D72-FF11-0987D9098100}" dt="2025-10-19T23:39:19.940" v="1200" actId="20577"/>
        <pc:sldMkLst>
          <pc:docMk/>
          <pc:sldMk cId="1883934628" sldId="491"/>
        </pc:sldMkLst>
      </pc:sldChg>
    </pc:docChg>
  </pc:docChgLst>
  <pc:docChgLst>
    <pc:chgData name="Catherine McAleer" userId="S::catherine.mcaleer@caritas.org.au::8efebb5e-f351-4468-8e43-9d5ef00adfe7" providerId="AD" clId="Web-{BF9A0A1C-401D-C97D-3F07-7CCEA6FA11EA}"/>
    <pc:docChg chg="modSld">
      <pc:chgData name="Catherine McAleer" userId="S::catherine.mcaleer@caritas.org.au::8efebb5e-f351-4468-8e43-9d5ef00adfe7" providerId="AD" clId="Web-{BF9A0A1C-401D-C97D-3F07-7CCEA6FA11EA}" dt="2025-10-13T03:23:54.126" v="178"/>
      <pc:docMkLst>
        <pc:docMk/>
      </pc:docMkLst>
      <pc:sldChg chg="modSp">
        <pc:chgData name="Catherine McAleer" userId="S::catherine.mcaleer@caritas.org.au::8efebb5e-f351-4468-8e43-9d5ef00adfe7" providerId="AD" clId="Web-{BF9A0A1C-401D-C97D-3F07-7CCEA6FA11EA}" dt="2025-10-13T02:25:08.841" v="1" actId="20577"/>
        <pc:sldMkLst>
          <pc:docMk/>
          <pc:sldMk cId="3272148060" sldId="256"/>
        </pc:sldMkLst>
        <pc:spChg chg="mod">
          <ac:chgData name="Catherine McAleer" userId="S::catherine.mcaleer@caritas.org.au::8efebb5e-f351-4468-8e43-9d5ef00adfe7" providerId="AD" clId="Web-{BF9A0A1C-401D-C97D-3F07-7CCEA6FA11EA}" dt="2025-10-13T02:25:08.841" v="1" actId="20577"/>
          <ac:spMkLst>
            <pc:docMk/>
            <pc:sldMk cId="3272148060" sldId="256"/>
            <ac:spMk id="12" creationId="{39C1ABE2-FEA1-428C-AD15-C1A43C899B1E}"/>
          </ac:spMkLst>
        </pc:spChg>
      </pc:sldChg>
      <pc:sldChg chg="modSp modNotes">
        <pc:chgData name="Catherine McAleer" userId="S::catherine.mcaleer@caritas.org.au::8efebb5e-f351-4468-8e43-9d5ef00adfe7" providerId="AD" clId="Web-{BF9A0A1C-401D-C97D-3F07-7CCEA6FA11EA}" dt="2025-10-13T03:21:12.625" v="148" actId="20577"/>
        <pc:sldMkLst>
          <pc:docMk/>
          <pc:sldMk cId="1515246449" sldId="320"/>
        </pc:sldMkLst>
        <pc:spChg chg="mod">
          <ac:chgData name="Catherine McAleer" userId="S::catherine.mcaleer@caritas.org.au::8efebb5e-f351-4468-8e43-9d5ef00adfe7" providerId="AD" clId="Web-{BF9A0A1C-401D-C97D-3F07-7CCEA6FA11EA}" dt="2025-10-13T03:15:46.654" v="37" actId="20577"/>
          <ac:spMkLst>
            <pc:docMk/>
            <pc:sldMk cId="1515246449" sldId="320"/>
            <ac:spMk id="7" creationId="{66A6EF02-8571-442B-86F0-F5C7C615979E}"/>
          </ac:spMkLst>
        </pc:spChg>
        <pc:spChg chg="mod">
          <ac:chgData name="Catherine McAleer" userId="S::catherine.mcaleer@caritas.org.au::8efebb5e-f351-4468-8e43-9d5ef00adfe7" providerId="AD" clId="Web-{BF9A0A1C-401D-C97D-3F07-7CCEA6FA11EA}" dt="2025-10-13T03:21:12.625" v="148" actId="20577"/>
          <ac:spMkLst>
            <pc:docMk/>
            <pc:sldMk cId="1515246449" sldId="320"/>
            <ac:spMk id="8" creationId="{04E47B2A-A9B4-40FC-AA7E-EF01B55443C0}"/>
          </ac:spMkLst>
        </pc:spChg>
      </pc:sldChg>
      <pc:sldChg chg="modSp modNotes">
        <pc:chgData name="Catherine McAleer" userId="S::catherine.mcaleer@caritas.org.au::8efebb5e-f351-4468-8e43-9d5ef00adfe7" providerId="AD" clId="Web-{BF9A0A1C-401D-C97D-3F07-7CCEA6FA11EA}" dt="2025-10-13T03:23:54.126" v="178"/>
        <pc:sldMkLst>
          <pc:docMk/>
          <pc:sldMk cId="105121444" sldId="473"/>
        </pc:sldMkLst>
        <pc:spChg chg="mod">
          <ac:chgData name="Catherine McAleer" userId="S::catherine.mcaleer@caritas.org.au::8efebb5e-f351-4468-8e43-9d5ef00adfe7" providerId="AD" clId="Web-{BF9A0A1C-401D-C97D-3F07-7CCEA6FA11EA}" dt="2025-10-13T03:23:44.220" v="174" actId="20577"/>
          <ac:spMkLst>
            <pc:docMk/>
            <pc:sldMk cId="105121444" sldId="473"/>
            <ac:spMk id="7" creationId="{66A6EF02-8571-442B-86F0-F5C7C615979E}"/>
          </ac:spMkLst>
        </pc:spChg>
      </pc:sldChg>
    </pc:docChg>
  </pc:docChgLst>
  <pc:docChgLst>
    <pc:chgData name="Catherine McAleer" userId="S::catherine.mcaleer@caritas.org.au::8efebb5e-f351-4468-8e43-9d5ef00adfe7" providerId="AD" clId="Web-{DA1BBF70-B2BF-9B0D-7AB0-6BEDD00509EE}"/>
    <pc:docChg chg="modSld">
      <pc:chgData name="Catherine McAleer" userId="S::catherine.mcaleer@caritas.org.au::8efebb5e-f351-4468-8e43-9d5ef00adfe7" providerId="AD" clId="Web-{DA1BBF70-B2BF-9B0D-7AB0-6BEDD00509EE}" dt="2025-10-20T23:45:35.080" v="1"/>
      <pc:docMkLst>
        <pc:docMk/>
      </pc:docMkLst>
      <pc:sldChg chg="addSp delSp modSp">
        <pc:chgData name="Catherine McAleer" userId="S::catherine.mcaleer@caritas.org.au::8efebb5e-f351-4468-8e43-9d5ef00adfe7" providerId="AD" clId="Web-{DA1BBF70-B2BF-9B0D-7AB0-6BEDD00509EE}" dt="2025-10-20T23:45:35.080" v="1"/>
        <pc:sldMkLst>
          <pc:docMk/>
          <pc:sldMk cId="3103770139" sldId="474"/>
        </pc:sldMkLst>
      </pc:sldChg>
    </pc:docChg>
  </pc:docChgLst>
  <pc:docChgLst>
    <pc:chgData name="Catherine McAleer" userId="S::catherine.mcaleer@caritas.org.au::8efebb5e-f351-4468-8e43-9d5ef00adfe7" providerId="AD" clId="Web-{FF342362-52C7-EE6C-E1D7-E8D3A10D3AF2}"/>
    <pc:docChg chg="addSld modSld">
      <pc:chgData name="Catherine McAleer" userId="S::catherine.mcaleer@caritas.org.au::8efebb5e-f351-4468-8e43-9d5ef00adfe7" providerId="AD" clId="Web-{FF342362-52C7-EE6C-E1D7-E8D3A10D3AF2}" dt="2025-10-16T05:47:01.286" v="1290" actId="20577"/>
      <pc:docMkLst>
        <pc:docMk/>
      </pc:docMkLst>
      <pc:sldChg chg="modSp">
        <pc:chgData name="Catherine McAleer" userId="S::catherine.mcaleer@caritas.org.au::8efebb5e-f351-4468-8e43-9d5ef00adfe7" providerId="AD" clId="Web-{FF342362-52C7-EE6C-E1D7-E8D3A10D3AF2}" dt="2025-10-16T02:12:03.390" v="44" actId="20577"/>
        <pc:sldMkLst>
          <pc:docMk/>
          <pc:sldMk cId="1828069602" sldId="356"/>
        </pc:sldMkLst>
        <pc:spChg chg="mod">
          <ac:chgData name="Catherine McAleer" userId="S::catherine.mcaleer@caritas.org.au::8efebb5e-f351-4468-8e43-9d5ef00adfe7" providerId="AD" clId="Web-{FF342362-52C7-EE6C-E1D7-E8D3A10D3AF2}" dt="2025-10-16T02:12:03.390" v="44" actId="20577"/>
          <ac:spMkLst>
            <pc:docMk/>
            <pc:sldMk cId="1828069602" sldId="356"/>
            <ac:spMk id="3" creationId="{23579100-A508-4CE7-AF3D-73E55469C623}"/>
          </ac:spMkLst>
        </pc:spChg>
      </pc:sldChg>
      <pc:sldChg chg="modSp">
        <pc:chgData name="Catherine McAleer" userId="S::catherine.mcaleer@caritas.org.au::8efebb5e-f351-4468-8e43-9d5ef00adfe7" providerId="AD" clId="Web-{FF342362-52C7-EE6C-E1D7-E8D3A10D3AF2}" dt="2025-10-16T02:47:51.492" v="370" actId="1076"/>
        <pc:sldMkLst>
          <pc:docMk/>
          <pc:sldMk cId="4155054460" sldId="357"/>
        </pc:sldMkLst>
        <pc:spChg chg="mod">
          <ac:chgData name="Catherine McAleer" userId="S::catherine.mcaleer@caritas.org.au::8efebb5e-f351-4468-8e43-9d5ef00adfe7" providerId="AD" clId="Web-{FF342362-52C7-EE6C-E1D7-E8D3A10D3AF2}" dt="2025-10-16T02:47:51.492" v="370" actId="1076"/>
          <ac:spMkLst>
            <pc:docMk/>
            <pc:sldMk cId="4155054460" sldId="357"/>
            <ac:spMk id="2" creationId="{B144326A-3239-A379-8BB8-3CB2E012AFAC}"/>
          </ac:spMkLst>
        </pc:spChg>
      </pc:sldChg>
      <pc:sldChg chg="modSp">
        <pc:chgData name="Catherine McAleer" userId="S::catherine.mcaleer@caritas.org.au::8efebb5e-f351-4468-8e43-9d5ef00adfe7" providerId="AD" clId="Web-{FF342362-52C7-EE6C-E1D7-E8D3A10D3AF2}" dt="2025-10-16T04:36:25.516" v="461" actId="1076"/>
        <pc:sldMkLst>
          <pc:docMk/>
          <pc:sldMk cId="3371663849" sldId="470"/>
        </pc:sldMkLst>
        <pc:spChg chg="mod">
          <ac:chgData name="Catherine McAleer" userId="S::catherine.mcaleer@caritas.org.au::8efebb5e-f351-4468-8e43-9d5ef00adfe7" providerId="AD" clId="Web-{FF342362-52C7-EE6C-E1D7-E8D3A10D3AF2}" dt="2025-10-16T01:51:54.055" v="6" actId="20577"/>
          <ac:spMkLst>
            <pc:docMk/>
            <pc:sldMk cId="3371663849" sldId="470"/>
            <ac:spMk id="5" creationId="{D9ECD2A5-FDEC-4441-8F0E-15AEFDB070D6}"/>
          </ac:spMkLst>
        </pc:spChg>
        <pc:spChg chg="mod">
          <ac:chgData name="Catherine McAleer" userId="S::catherine.mcaleer@caritas.org.au::8efebb5e-f351-4468-8e43-9d5ef00adfe7" providerId="AD" clId="Web-{FF342362-52C7-EE6C-E1D7-E8D3A10D3AF2}" dt="2025-10-16T04:36:25.516" v="461" actId="1076"/>
          <ac:spMkLst>
            <pc:docMk/>
            <pc:sldMk cId="3371663849" sldId="470"/>
            <ac:spMk id="25" creationId="{0640FA73-AB2B-FBD3-4F01-87A3903934BB}"/>
          </ac:spMkLst>
        </pc:spChg>
      </pc:sldChg>
      <pc:sldChg chg="modSp">
        <pc:chgData name="Catherine McAleer" userId="S::catherine.mcaleer@caritas.org.au::8efebb5e-f351-4468-8e43-9d5ef00adfe7" providerId="AD" clId="Web-{FF342362-52C7-EE6C-E1D7-E8D3A10D3AF2}" dt="2025-10-16T05:23:55.611" v="1211" actId="20577"/>
        <pc:sldMkLst>
          <pc:docMk/>
          <pc:sldMk cId="374663835" sldId="471"/>
        </pc:sldMkLst>
      </pc:sldChg>
      <pc:sldChg chg="modSp">
        <pc:chgData name="Catherine McAleer" userId="S::catherine.mcaleer@caritas.org.au::8efebb5e-f351-4468-8e43-9d5ef00adfe7" providerId="AD" clId="Web-{FF342362-52C7-EE6C-E1D7-E8D3A10D3AF2}" dt="2025-10-16T02:20:34.769" v="57" actId="20577"/>
        <pc:sldMkLst>
          <pc:docMk/>
          <pc:sldMk cId="3103770139" sldId="474"/>
        </pc:sldMkLst>
        <pc:spChg chg="mod">
          <ac:chgData name="Catherine McAleer" userId="S::catherine.mcaleer@caritas.org.au::8efebb5e-f351-4468-8e43-9d5ef00adfe7" providerId="AD" clId="Web-{FF342362-52C7-EE6C-E1D7-E8D3A10D3AF2}" dt="2025-10-16T02:20:14.143" v="53" actId="20577"/>
          <ac:spMkLst>
            <pc:docMk/>
            <pc:sldMk cId="3103770139" sldId="474"/>
            <ac:spMk id="5" creationId="{D9ECD2A5-FDEC-4441-8F0E-15AEFDB070D6}"/>
          </ac:spMkLst>
        </pc:spChg>
        <pc:spChg chg="mod">
          <ac:chgData name="Catherine McAleer" userId="S::catherine.mcaleer@caritas.org.au::8efebb5e-f351-4468-8e43-9d5ef00adfe7" providerId="AD" clId="Web-{FF342362-52C7-EE6C-E1D7-E8D3A10D3AF2}" dt="2025-10-16T02:20:34.769" v="57" actId="20577"/>
          <ac:spMkLst>
            <pc:docMk/>
            <pc:sldMk cId="3103770139" sldId="474"/>
            <ac:spMk id="25" creationId="{0640FA73-AB2B-FBD3-4F01-87A3903934BB}"/>
          </ac:spMkLst>
        </pc:spChg>
      </pc:sldChg>
      <pc:sldChg chg="modSp">
        <pc:chgData name="Catherine McAleer" userId="S::catherine.mcaleer@caritas.org.au::8efebb5e-f351-4468-8e43-9d5ef00adfe7" providerId="AD" clId="Web-{FF342362-52C7-EE6C-E1D7-E8D3A10D3AF2}" dt="2025-10-16T04:56:34.030" v="837" actId="20577"/>
        <pc:sldMkLst>
          <pc:docMk/>
          <pc:sldMk cId="1232448944" sldId="475"/>
        </pc:sldMkLst>
        <pc:spChg chg="mod">
          <ac:chgData name="Catherine McAleer" userId="S::catherine.mcaleer@caritas.org.au::8efebb5e-f351-4468-8e43-9d5ef00adfe7" providerId="AD" clId="Web-{FF342362-52C7-EE6C-E1D7-E8D3A10D3AF2}" dt="2025-10-16T04:56:34.030" v="837" actId="20577"/>
          <ac:spMkLst>
            <pc:docMk/>
            <pc:sldMk cId="1232448944" sldId="475"/>
            <ac:spMk id="3" creationId="{23579100-A508-4CE7-AF3D-73E55469C623}"/>
          </ac:spMkLst>
        </pc:spChg>
      </pc:sldChg>
      <pc:sldChg chg="modSp">
        <pc:chgData name="Catherine McAleer" userId="S::catherine.mcaleer@caritas.org.au::8efebb5e-f351-4468-8e43-9d5ef00adfe7" providerId="AD" clId="Web-{FF342362-52C7-EE6C-E1D7-E8D3A10D3AF2}" dt="2025-10-16T04:58:33.627" v="878" actId="20577"/>
        <pc:sldMkLst>
          <pc:docMk/>
          <pc:sldMk cId="1715418447" sldId="477"/>
        </pc:sldMkLst>
        <pc:spChg chg="mod">
          <ac:chgData name="Catherine McAleer" userId="S::catherine.mcaleer@caritas.org.au::8efebb5e-f351-4468-8e43-9d5ef00adfe7" providerId="AD" clId="Web-{FF342362-52C7-EE6C-E1D7-E8D3A10D3AF2}" dt="2025-10-16T04:57:39.548" v="869" actId="20577"/>
          <ac:spMkLst>
            <pc:docMk/>
            <pc:sldMk cId="1715418447" sldId="477"/>
            <ac:spMk id="12" creationId="{DE144CD4-8AFD-E149-C9CF-8E94D509A8A5}"/>
          </ac:spMkLst>
        </pc:spChg>
        <pc:spChg chg="mod">
          <ac:chgData name="Catherine McAleer" userId="S::catherine.mcaleer@caritas.org.au::8efebb5e-f351-4468-8e43-9d5ef00adfe7" providerId="AD" clId="Web-{FF342362-52C7-EE6C-E1D7-E8D3A10D3AF2}" dt="2025-10-16T04:58:33.627" v="878" actId="20577"/>
          <ac:spMkLst>
            <pc:docMk/>
            <pc:sldMk cId="1715418447" sldId="477"/>
            <ac:spMk id="19" creationId="{1CF6DD8E-0CC8-A836-0DED-CA35D2FF1696}"/>
          </ac:spMkLst>
        </pc:spChg>
      </pc:sldChg>
      <pc:sldChg chg="modSp">
        <pc:chgData name="Catherine McAleer" userId="S::catherine.mcaleer@caritas.org.au::8efebb5e-f351-4468-8e43-9d5ef00adfe7" providerId="AD" clId="Web-{FF342362-52C7-EE6C-E1D7-E8D3A10D3AF2}" dt="2025-10-16T02:38:16.727" v="139" actId="20577"/>
        <pc:sldMkLst>
          <pc:docMk/>
          <pc:sldMk cId="1904198207" sldId="481"/>
        </pc:sldMkLst>
      </pc:sldChg>
      <pc:sldChg chg="modSp">
        <pc:chgData name="Catherine McAleer" userId="S::catherine.mcaleer@caritas.org.au::8efebb5e-f351-4468-8e43-9d5ef00adfe7" providerId="AD" clId="Web-{FF342362-52C7-EE6C-E1D7-E8D3A10D3AF2}" dt="2025-10-16T02:39:25.340" v="142" actId="20577"/>
        <pc:sldMkLst>
          <pc:docMk/>
          <pc:sldMk cId="1494989528" sldId="482"/>
        </pc:sldMkLst>
        <pc:spChg chg="mod">
          <ac:chgData name="Catherine McAleer" userId="S::catherine.mcaleer@caritas.org.au::8efebb5e-f351-4468-8e43-9d5ef00adfe7" providerId="AD" clId="Web-{FF342362-52C7-EE6C-E1D7-E8D3A10D3AF2}" dt="2025-10-16T02:39:25.340" v="142" actId="20577"/>
          <ac:spMkLst>
            <pc:docMk/>
            <pc:sldMk cId="1494989528" sldId="482"/>
            <ac:spMk id="3" creationId="{23579100-A508-4CE7-AF3D-73E55469C623}"/>
          </ac:spMkLst>
        </pc:spChg>
      </pc:sldChg>
      <pc:sldChg chg="modSp">
        <pc:chgData name="Catherine McAleer" userId="S::catherine.mcaleer@caritas.org.au::8efebb5e-f351-4468-8e43-9d5ef00adfe7" providerId="AD" clId="Web-{FF342362-52C7-EE6C-E1D7-E8D3A10D3AF2}" dt="2025-10-16T02:45:20.099" v="249" actId="20577"/>
        <pc:sldMkLst>
          <pc:docMk/>
          <pc:sldMk cId="2150445609" sldId="483"/>
        </pc:sldMkLst>
        <pc:spChg chg="mod">
          <ac:chgData name="Catherine McAleer" userId="S::catherine.mcaleer@caritas.org.au::8efebb5e-f351-4468-8e43-9d5ef00adfe7" providerId="AD" clId="Web-{FF342362-52C7-EE6C-E1D7-E8D3A10D3AF2}" dt="2025-10-16T02:45:20.099" v="249" actId="20577"/>
          <ac:spMkLst>
            <pc:docMk/>
            <pc:sldMk cId="2150445609" sldId="483"/>
            <ac:spMk id="2" creationId="{B144326A-3239-A379-8BB8-3CB2E012AFAC}"/>
          </ac:spMkLst>
        </pc:spChg>
      </pc:sldChg>
      <pc:sldChg chg="modSp">
        <pc:chgData name="Catherine McAleer" userId="S::catherine.mcaleer@caritas.org.au::8efebb5e-f351-4468-8e43-9d5ef00adfe7" providerId="AD" clId="Web-{FF342362-52C7-EE6C-E1D7-E8D3A10D3AF2}" dt="2025-10-16T05:19:27.639" v="1141" actId="20577"/>
        <pc:sldMkLst>
          <pc:docMk/>
          <pc:sldMk cId="1096400967" sldId="484"/>
        </pc:sldMkLst>
      </pc:sldChg>
      <pc:sldChg chg="modSp">
        <pc:chgData name="Catherine McAleer" userId="S::catherine.mcaleer@caritas.org.au::8efebb5e-f351-4468-8e43-9d5ef00adfe7" providerId="AD" clId="Web-{FF342362-52C7-EE6C-E1D7-E8D3A10D3AF2}" dt="2025-10-16T02:55:15.324" v="379" actId="20577"/>
        <pc:sldMkLst>
          <pc:docMk/>
          <pc:sldMk cId="1278105" sldId="488"/>
        </pc:sldMkLst>
        <pc:spChg chg="mod">
          <ac:chgData name="Catherine McAleer" userId="S::catherine.mcaleer@caritas.org.au::8efebb5e-f351-4468-8e43-9d5ef00adfe7" providerId="AD" clId="Web-{FF342362-52C7-EE6C-E1D7-E8D3A10D3AF2}" dt="2025-10-16T02:49:00.540" v="373" actId="20577"/>
          <ac:spMkLst>
            <pc:docMk/>
            <pc:sldMk cId="1278105" sldId="488"/>
            <ac:spMk id="5" creationId="{D9ECD2A5-FDEC-4441-8F0E-15AEFDB070D6}"/>
          </ac:spMkLst>
        </pc:spChg>
        <pc:spChg chg="mod">
          <ac:chgData name="Catherine McAleer" userId="S::catherine.mcaleer@caritas.org.au::8efebb5e-f351-4468-8e43-9d5ef00adfe7" providerId="AD" clId="Web-{FF342362-52C7-EE6C-E1D7-E8D3A10D3AF2}" dt="2025-10-16T02:55:15.324" v="379" actId="20577"/>
          <ac:spMkLst>
            <pc:docMk/>
            <pc:sldMk cId="1278105" sldId="488"/>
            <ac:spMk id="25" creationId="{0640FA73-AB2B-FBD3-4F01-87A3903934BB}"/>
          </ac:spMkLst>
        </pc:spChg>
      </pc:sldChg>
      <pc:sldChg chg="addSp delSp modSp">
        <pc:chgData name="Catherine McAleer" userId="S::catherine.mcaleer@caritas.org.au::8efebb5e-f351-4468-8e43-9d5ef00adfe7" providerId="AD" clId="Web-{FF342362-52C7-EE6C-E1D7-E8D3A10D3AF2}" dt="2025-10-16T02:57:01.391" v="387"/>
        <pc:sldMkLst>
          <pc:docMk/>
          <pc:sldMk cId="2772616338" sldId="489"/>
        </pc:sldMkLst>
      </pc:sldChg>
      <pc:sldChg chg="modSp">
        <pc:chgData name="Catherine McAleer" userId="S::catherine.mcaleer@caritas.org.au::8efebb5e-f351-4468-8e43-9d5ef00adfe7" providerId="AD" clId="Web-{FF342362-52C7-EE6C-E1D7-E8D3A10D3AF2}" dt="2025-10-16T05:21:17.859" v="1171" actId="20577"/>
        <pc:sldMkLst>
          <pc:docMk/>
          <pc:sldMk cId="1883934628" sldId="491"/>
        </pc:sldMkLst>
      </pc:sldChg>
      <pc:sldChg chg="modSp">
        <pc:chgData name="Catherine McAleer" userId="S::catherine.mcaleer@caritas.org.au::8efebb5e-f351-4468-8e43-9d5ef00adfe7" providerId="AD" clId="Web-{FF342362-52C7-EE6C-E1D7-E8D3A10D3AF2}" dt="2025-10-16T05:47:01.286" v="1290" actId="20577"/>
        <pc:sldMkLst>
          <pc:docMk/>
          <pc:sldMk cId="562634233" sldId="492"/>
        </pc:sldMkLst>
        <pc:spChg chg="mod">
          <ac:chgData name="Catherine McAleer" userId="S::catherine.mcaleer@caritas.org.au::8efebb5e-f351-4468-8e43-9d5ef00adfe7" providerId="AD" clId="Web-{FF342362-52C7-EE6C-E1D7-E8D3A10D3AF2}" dt="2025-10-16T05:47:01.286" v="1290" actId="20577"/>
          <ac:spMkLst>
            <pc:docMk/>
            <pc:sldMk cId="562634233" sldId="492"/>
            <ac:spMk id="4" creationId="{5C3BB065-D256-48E6-9E90-F894EAFE1A39}"/>
          </ac:spMkLst>
        </pc:spChg>
      </pc:sldChg>
      <pc:sldChg chg="modSp add replId">
        <pc:chgData name="Catherine McAleer" userId="S::catherine.mcaleer@caritas.org.au::8efebb5e-f351-4468-8e43-9d5ef00adfe7" providerId="AD" clId="Web-{FF342362-52C7-EE6C-E1D7-E8D3A10D3AF2}" dt="2025-10-16T02:45:12.083" v="247" actId="20577"/>
        <pc:sldMkLst>
          <pc:docMk/>
          <pc:sldMk cId="505372270" sldId="493"/>
        </pc:sldMkLst>
        <pc:spChg chg="mod">
          <ac:chgData name="Catherine McAleer" userId="S::catherine.mcaleer@caritas.org.au::8efebb5e-f351-4468-8e43-9d5ef00adfe7" providerId="AD" clId="Web-{FF342362-52C7-EE6C-E1D7-E8D3A10D3AF2}" dt="2025-10-16T02:45:12.083" v="247" actId="20577"/>
          <ac:spMkLst>
            <pc:docMk/>
            <pc:sldMk cId="505372270" sldId="493"/>
            <ac:spMk id="2" creationId="{5AA3E7DA-7633-31ED-BEA9-F8B99D2F193A}"/>
          </ac:spMkLst>
        </pc:spChg>
        <pc:spChg chg="mod">
          <ac:chgData name="Catherine McAleer" userId="S::catherine.mcaleer@caritas.org.au::8efebb5e-f351-4468-8e43-9d5ef00adfe7" providerId="AD" clId="Web-{FF342362-52C7-EE6C-E1D7-E8D3A10D3AF2}" dt="2025-10-16T02:27:16.032" v="68" actId="20577"/>
          <ac:spMkLst>
            <pc:docMk/>
            <pc:sldMk cId="505372270" sldId="493"/>
            <ac:spMk id="7" creationId="{56F075E8-6BA2-AB97-8323-B920BBC74176}"/>
          </ac:spMkLst>
        </pc:spChg>
      </pc:sldChg>
      <pc:sldChg chg="modSp add replId">
        <pc:chgData name="Catherine McAleer" userId="S::catherine.mcaleer@caritas.org.au::8efebb5e-f351-4468-8e43-9d5ef00adfe7" providerId="AD" clId="Web-{FF342362-52C7-EE6C-E1D7-E8D3A10D3AF2}" dt="2025-10-16T02:58:45.488" v="460" actId="20577"/>
        <pc:sldMkLst>
          <pc:docMk/>
          <pc:sldMk cId="2601714825" sldId="494"/>
        </pc:sldMkLst>
        <pc:spChg chg="mod">
          <ac:chgData name="Catherine McAleer" userId="S::catherine.mcaleer@caritas.org.au::8efebb5e-f351-4468-8e43-9d5ef00adfe7" providerId="AD" clId="Web-{FF342362-52C7-EE6C-E1D7-E8D3A10D3AF2}" dt="2025-10-16T02:58:45.488" v="460" actId="20577"/>
          <ac:spMkLst>
            <pc:docMk/>
            <pc:sldMk cId="2601714825" sldId="494"/>
            <ac:spMk id="2" creationId="{2CF26B3C-D704-4124-485D-32FDBC528002}"/>
          </ac:spMkLst>
        </pc:spChg>
        <pc:spChg chg="mod">
          <ac:chgData name="Catherine McAleer" userId="S::catherine.mcaleer@caritas.org.au::8efebb5e-f351-4468-8e43-9d5ef00adfe7" providerId="AD" clId="Web-{FF342362-52C7-EE6C-E1D7-E8D3A10D3AF2}" dt="2025-10-16T02:57:37.033" v="389" actId="20577"/>
          <ac:spMkLst>
            <pc:docMk/>
            <pc:sldMk cId="2601714825" sldId="494"/>
            <ac:spMk id="7" creationId="{F119F04F-0970-C206-2454-5B71B3E21DAA}"/>
          </ac:spMkLst>
        </pc:spChg>
      </pc:sldChg>
    </pc:docChg>
  </pc:docChgLst>
  <pc:docChgLst>
    <pc:chgData name="Catherine McAleer" userId="S::catherine.mcaleer@caritas.org.au::8efebb5e-f351-4468-8e43-9d5ef00adfe7" providerId="AD" clId="Web-{BDE1C136-57F0-D7FE-9C42-F7FDE68BA257}"/>
    <pc:docChg chg="modSld">
      <pc:chgData name="Catherine McAleer" userId="S::catherine.mcaleer@caritas.org.au::8efebb5e-f351-4468-8e43-9d5ef00adfe7" providerId="AD" clId="Web-{BDE1C136-57F0-D7FE-9C42-F7FDE68BA257}" dt="2025-10-13T03:44:46.499" v="43" actId="20577"/>
      <pc:docMkLst>
        <pc:docMk/>
      </pc:docMkLst>
      <pc:sldChg chg="modSp modNotes">
        <pc:chgData name="Catherine McAleer" userId="S::catherine.mcaleer@caritas.org.au::8efebb5e-f351-4468-8e43-9d5ef00adfe7" providerId="AD" clId="Web-{BDE1C136-57F0-D7FE-9C42-F7FDE68BA257}" dt="2025-10-13T03:34:50.909" v="9" actId="20577"/>
        <pc:sldMkLst>
          <pc:docMk/>
          <pc:sldMk cId="105121444" sldId="473"/>
        </pc:sldMkLst>
        <pc:spChg chg="mod">
          <ac:chgData name="Catherine McAleer" userId="S::catherine.mcaleer@caritas.org.au::8efebb5e-f351-4468-8e43-9d5ef00adfe7" providerId="AD" clId="Web-{BDE1C136-57F0-D7FE-9C42-F7FDE68BA257}" dt="2025-10-13T03:34:50.909" v="9" actId="20577"/>
          <ac:spMkLst>
            <pc:docMk/>
            <pc:sldMk cId="105121444" sldId="473"/>
            <ac:spMk id="8" creationId="{04E47B2A-A9B4-40FC-AA7E-EF01B55443C0}"/>
          </ac:spMkLst>
        </pc:spChg>
      </pc:sldChg>
      <pc:sldChg chg="modSp modNotes">
        <pc:chgData name="Catherine McAleer" userId="S::catherine.mcaleer@caritas.org.au::8efebb5e-f351-4468-8e43-9d5ef00adfe7" providerId="AD" clId="Web-{BDE1C136-57F0-D7FE-9C42-F7FDE68BA257}" dt="2025-10-13T03:44:46.499" v="43" actId="20577"/>
        <pc:sldMkLst>
          <pc:docMk/>
          <pc:sldMk cId="2698741425" sldId="480"/>
        </pc:sldMkLst>
        <pc:spChg chg="mod">
          <ac:chgData name="Catherine McAleer" userId="S::catherine.mcaleer@caritas.org.au::8efebb5e-f351-4468-8e43-9d5ef00adfe7" providerId="AD" clId="Web-{BDE1C136-57F0-D7FE-9C42-F7FDE68BA257}" dt="2025-10-13T03:36:34.144" v="19" actId="20577"/>
          <ac:spMkLst>
            <pc:docMk/>
            <pc:sldMk cId="2698741425" sldId="480"/>
            <ac:spMk id="7" creationId="{66A6EF02-8571-442B-86F0-F5C7C615979E}"/>
          </ac:spMkLst>
        </pc:spChg>
        <pc:spChg chg="mod">
          <ac:chgData name="Catherine McAleer" userId="S::catherine.mcaleer@caritas.org.au::8efebb5e-f351-4468-8e43-9d5ef00adfe7" providerId="AD" clId="Web-{BDE1C136-57F0-D7FE-9C42-F7FDE68BA257}" dt="2025-10-13T03:44:46.499" v="43" actId="20577"/>
          <ac:spMkLst>
            <pc:docMk/>
            <pc:sldMk cId="2698741425" sldId="480"/>
            <ac:spMk id="8" creationId="{04E47B2A-A9B4-40FC-AA7E-EF01B55443C0}"/>
          </ac:spMkLst>
        </pc:spChg>
      </pc:sldChg>
    </pc:docChg>
  </pc:docChgLst>
  <pc:docChgLst>
    <pc:chgData name="Catherine McAleer" userId="S::catherine.mcaleer@caritas.org.au::8efebb5e-f351-4468-8e43-9d5ef00adfe7" providerId="AD" clId="Web-{F5614FD6-A7A2-CD56-54B6-165E63F4135D}"/>
    <pc:docChg chg="modSld">
      <pc:chgData name="Catherine McAleer" userId="S::catherine.mcaleer@caritas.org.au::8efebb5e-f351-4468-8e43-9d5ef00adfe7" providerId="AD" clId="Web-{F5614FD6-A7A2-CD56-54B6-165E63F4135D}" dt="2025-10-20T02:58:54.868" v="11" actId="20577"/>
      <pc:docMkLst>
        <pc:docMk/>
      </pc:docMkLst>
      <pc:sldChg chg="modSp">
        <pc:chgData name="Catherine McAleer" userId="S::catherine.mcaleer@caritas.org.au::8efebb5e-f351-4468-8e43-9d5ef00adfe7" providerId="AD" clId="Web-{F5614FD6-A7A2-CD56-54B6-165E63F4135D}" dt="2025-10-20T02:58:54.868" v="11" actId="20577"/>
        <pc:sldMkLst>
          <pc:docMk/>
          <pc:sldMk cId="1490863664" sldId="478"/>
        </pc:sldMkLst>
        <pc:spChg chg="mod">
          <ac:chgData name="Catherine McAleer" userId="S::catherine.mcaleer@caritas.org.au::8efebb5e-f351-4468-8e43-9d5ef00adfe7" providerId="AD" clId="Web-{F5614FD6-A7A2-CD56-54B6-165E63F4135D}" dt="2025-10-20T02:58:54.868" v="11" actId="20577"/>
          <ac:spMkLst>
            <pc:docMk/>
            <pc:sldMk cId="1490863664" sldId="478"/>
            <ac:spMk id="4" creationId="{5C3BB065-D256-48E6-9E90-F894EAFE1A3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DA01F9EF-38FB-48DA-89F6-FA4FA2F71CFD}" type="datetimeFigureOut">
              <a:rPr lang="en-AU" smtClean="0">
                <a:latin typeface="Arial" panose="020B0604020202020204" pitchFamily="34" charset="0"/>
              </a:rPr>
              <a:t>27/10/2025</a:t>
            </a:fld>
            <a:endParaRPr lang="en-AU" dirty="0">
              <a:latin typeface="Arial" panose="020B0604020202020204" pitchFamily="34" charset="0"/>
            </a:endParaRPr>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1F9DD2F-13EA-4E84-9851-5112BB240BA1}"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118551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atin typeface="Arial" panose="020B0604020202020204" pitchFamily="34" charset="0"/>
              </a:defRPr>
            </a:lvl1pPr>
          </a:lstStyle>
          <a:p>
            <a:fld id="{D1BEFCE8-46DF-4A93-8B48-2633E9D2FAD3}" type="datetimeFigureOut">
              <a:rPr lang="en-AU" smtClean="0"/>
              <a:pPr/>
              <a:t>27/10/2025</a:t>
            </a:fld>
            <a:endParaRPr lang="en-AU"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C2E66A6-78AB-4CEA-A660-363EB588AA2F}" type="slidenum">
              <a:rPr lang="en-AU" smtClean="0"/>
              <a:pPr/>
              <a:t>‹#›</a:t>
            </a:fld>
            <a:endParaRPr lang="en-AU" dirty="0"/>
          </a:p>
        </p:txBody>
      </p:sp>
    </p:spTree>
    <p:extLst>
      <p:ext uri="{BB962C8B-B14F-4D97-AF65-F5344CB8AC3E}">
        <p14:creationId xmlns:p14="http://schemas.microsoft.com/office/powerpoint/2010/main" val="377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a:t>
            </a:fld>
            <a:endParaRPr lang="en-AU" dirty="0"/>
          </a:p>
        </p:txBody>
      </p:sp>
    </p:spTree>
    <p:extLst>
      <p:ext uri="{BB962C8B-B14F-4D97-AF65-F5344CB8AC3E}">
        <p14:creationId xmlns:p14="http://schemas.microsoft.com/office/powerpoint/2010/main" val="33418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10</a:t>
            </a:fld>
            <a:endParaRPr lang="en-AU" dirty="0"/>
          </a:p>
        </p:txBody>
      </p:sp>
    </p:spTree>
    <p:extLst>
      <p:ext uri="{BB962C8B-B14F-4D97-AF65-F5344CB8AC3E}">
        <p14:creationId xmlns:p14="http://schemas.microsoft.com/office/powerpoint/2010/main" val="65053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11</a:t>
            </a:fld>
            <a:endParaRPr lang="en-AU" dirty="0"/>
          </a:p>
        </p:txBody>
      </p:sp>
    </p:spTree>
    <p:extLst>
      <p:ext uri="{BB962C8B-B14F-4D97-AF65-F5344CB8AC3E}">
        <p14:creationId xmlns:p14="http://schemas.microsoft.com/office/powerpoint/2010/main" val="398762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98139-FC96-7E2D-462D-BABB4B685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15291-C45A-4085-81BD-09D0B847F543}"/>
              </a:ext>
            </a:extLst>
          </p:cNvPr>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a:extLst>
              <a:ext uri="{FF2B5EF4-FFF2-40B4-BE49-F238E27FC236}">
                <a16:creationId xmlns:a16="http://schemas.microsoft.com/office/drawing/2014/main" id="{0C409A83-85DD-FC37-0CF8-4477796D01C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2FDF5D8-6082-ADE9-1156-41BFA23E04F0}"/>
              </a:ext>
            </a:extLst>
          </p:cNvPr>
          <p:cNvSpPr>
            <a:spLocks noGrp="1"/>
          </p:cNvSpPr>
          <p:nvPr>
            <p:ph type="sldNum" sz="quarter" idx="10"/>
          </p:nvPr>
        </p:nvSpPr>
        <p:spPr/>
        <p:txBody>
          <a:bodyPr/>
          <a:lstStyle/>
          <a:p>
            <a:fld id="{FC2E66A6-78AB-4CEA-A660-363EB588AA2F}" type="slidenum">
              <a:rPr lang="en-AU" smtClean="0"/>
              <a:t>12</a:t>
            </a:fld>
            <a:endParaRPr lang="en-AU" dirty="0"/>
          </a:p>
        </p:txBody>
      </p:sp>
    </p:spTree>
    <p:extLst>
      <p:ext uri="{BB962C8B-B14F-4D97-AF65-F5344CB8AC3E}">
        <p14:creationId xmlns:p14="http://schemas.microsoft.com/office/powerpoint/2010/main" val="360287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pPr/>
              <a:t>13</a:t>
            </a:fld>
            <a:endParaRPr lang="en-AU" dirty="0"/>
          </a:p>
        </p:txBody>
      </p:sp>
    </p:spTree>
    <p:extLst>
      <p:ext uri="{BB962C8B-B14F-4D97-AF65-F5344CB8AC3E}">
        <p14:creationId xmlns:p14="http://schemas.microsoft.com/office/powerpoint/2010/main" val="14094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and the second candle, the candle of peace.</a:t>
            </a:r>
          </a:p>
          <a:p>
            <a:r>
              <a:rPr lang="en-AU" baseline="0" dirty="0"/>
              <a:t>For longer lasting light with less risk use a flameless, battery-operated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14</a:t>
            </a:fld>
            <a:endParaRPr lang="en-AU" dirty="0"/>
          </a:p>
        </p:txBody>
      </p:sp>
    </p:spTree>
    <p:extLst>
      <p:ext uri="{BB962C8B-B14F-4D97-AF65-F5344CB8AC3E}">
        <p14:creationId xmlns:p14="http://schemas.microsoft.com/office/powerpoint/2010/main" val="261235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a:cs typeface="Arial"/>
              </a:rPr>
              <a:t>Matthew 3:1-12</a:t>
            </a:r>
            <a:endParaRPr lang="en-US" dirty="0">
              <a:latin typeface="Arial"/>
              <a:cs typeface="Arial"/>
            </a:endParaRPr>
          </a:p>
          <a:p>
            <a:r>
              <a:rPr lang="en-AU" dirty="0">
                <a:latin typeface="Arial"/>
                <a:cs typeface="Arial"/>
              </a:rPr>
              <a:t>A reading from the holy Gospel according to Matthew. </a:t>
            </a:r>
            <a:endParaRPr lang="en-US" dirty="0">
              <a:latin typeface="Arial"/>
              <a:cs typeface="Arial"/>
            </a:endParaRPr>
          </a:p>
          <a:p>
            <a:r>
              <a:rPr lang="en-AU" dirty="0">
                <a:latin typeface="Arial"/>
                <a:cs typeface="Arial"/>
              </a:rPr>
              <a:t>About that time John the Baptist came and began preaching in the desert area of Judea. John said, “Change your hearts and lives because the kingdom of heaven is coming soon.” John the Baptist is the one Isaiah the prophet was talking about. Isaiah said:</a:t>
            </a:r>
          </a:p>
          <a:p>
            <a:endParaRPr lang="en-AU" dirty="0">
              <a:latin typeface="Arial"/>
              <a:cs typeface="Arial"/>
            </a:endParaRPr>
          </a:p>
          <a:p>
            <a:r>
              <a:rPr lang="en-AU" dirty="0">
                <a:latin typeface="Arial"/>
                <a:cs typeface="Arial"/>
              </a:rPr>
              <a:t>“This is a voice of a man</a:t>
            </a:r>
            <a:br>
              <a:rPr lang="en-AU" dirty="0">
                <a:cs typeface="Arial"/>
              </a:rPr>
            </a:br>
            <a:r>
              <a:rPr lang="en-AU" dirty="0">
                <a:latin typeface="Arial"/>
                <a:cs typeface="Arial"/>
              </a:rPr>
              <a:t>    who calls out in the desert:</a:t>
            </a:r>
            <a:br>
              <a:rPr lang="en-AU" dirty="0">
                <a:cs typeface="Arial"/>
              </a:rPr>
            </a:br>
            <a:r>
              <a:rPr lang="en-AU" dirty="0">
                <a:latin typeface="Arial"/>
                <a:cs typeface="Arial"/>
              </a:rPr>
              <a:t>‘Prepare the way for the Lord.</a:t>
            </a:r>
            <a:br>
              <a:rPr lang="en-AU" dirty="0">
                <a:cs typeface="Arial"/>
              </a:rPr>
            </a:br>
            <a:r>
              <a:rPr lang="en-AU" dirty="0">
                <a:latin typeface="Arial"/>
                <a:cs typeface="Arial"/>
              </a:rPr>
              <a:t>    Make the road straight for him.’” </a:t>
            </a:r>
          </a:p>
          <a:p>
            <a:endParaRPr lang="en-AU" dirty="0">
              <a:latin typeface="Arial"/>
              <a:cs typeface="Arial"/>
            </a:endParaRPr>
          </a:p>
          <a:p>
            <a:r>
              <a:rPr lang="en-AU" dirty="0">
                <a:latin typeface="Arial"/>
                <a:cs typeface="Arial"/>
              </a:rPr>
              <a:t>John’s clothes were made from camel’s hair. He wore a leather belt around his waist. For food, he ate locusts and wild honey. Many people went to hear John preach. They came from Jerusalem and all Judea and all the area around the Jordan River. They told of the sins they had done, and John baptized them in the Jordan River.</a:t>
            </a:r>
            <a:endParaRPr lang="en-AU" dirty="0">
              <a:cs typeface="Arial"/>
            </a:endParaRPr>
          </a:p>
          <a:p>
            <a:endParaRPr lang="en-AU" dirty="0">
              <a:latin typeface="Arial"/>
              <a:cs typeface="Arial"/>
            </a:endParaRPr>
          </a:p>
          <a:p>
            <a:r>
              <a:rPr lang="en-AU" dirty="0">
                <a:latin typeface="Arial"/>
                <a:cs typeface="Arial"/>
              </a:rPr>
              <a:t>Many of the Pharisees and Sadducees came to the place where John was baptizing people. When John saw them, he said: “You are snakes! Who warned you to run away from God’s anger that is coming? You must do the things that show that you have really changed your hearts and lives. And don’t think that you can say to yourselves, ‘Abraham is our father.’ I tell you that God could make children for Abraham from these rocks. The axe is now ready to cut down the trees. Every tree that does not produce good fruit will be cut down and thrown into the fire.</a:t>
            </a:r>
          </a:p>
          <a:p>
            <a:endParaRPr lang="en-AU" dirty="0">
              <a:latin typeface="Arial"/>
              <a:cs typeface="Arial"/>
            </a:endParaRPr>
          </a:p>
          <a:p>
            <a:r>
              <a:rPr lang="en-AU" dirty="0">
                <a:latin typeface="Arial"/>
                <a:cs typeface="Arial"/>
              </a:rPr>
              <a:t>“I baptize you with water to show that your hearts and lives have changed. But there is one coming later who is greater than I am. I am not good enough to carry his sandals. He will baptize you with the Holy Spirit and with fire. He will come ready to clean the grain. He will separate the good grain from the chaff. He will put the good part of the grain into his barn. And he will burn the chaff with a fire that cannot be put out.”</a:t>
            </a:r>
          </a:p>
          <a:p>
            <a:endParaRPr lang="en-AU" dirty="0">
              <a:cs typeface="Arial" panose="020B0604020202020204" pitchFamily="34" charset="0"/>
            </a:endParaRPr>
          </a:p>
          <a:p>
            <a:endParaRPr lang="en-AU" b="0" i="0" kern="1200" dirty="0">
              <a:effectLst/>
              <a:cs typeface="Arial" panose="020B0604020202020204" pitchFamily="34" charset="0"/>
            </a:endParaRPr>
          </a:p>
          <a:p>
            <a:r>
              <a:rPr lang="en-AU" dirty="0">
                <a:latin typeface="Arial"/>
                <a:ea typeface="Calibri"/>
                <a:cs typeface="Arial"/>
              </a:rPr>
              <a:t>International Children's Bible (ICB)</a:t>
            </a:r>
            <a:endParaRPr lang="en-AU" dirty="0">
              <a:effectLst/>
              <a:latin typeface="Arial"/>
              <a:cs typeface="Arial"/>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15</a:t>
            </a:fld>
            <a:endParaRPr lang="en-AU" dirty="0"/>
          </a:p>
        </p:txBody>
      </p:sp>
    </p:spTree>
    <p:extLst>
      <p:ext uri="{BB962C8B-B14F-4D97-AF65-F5344CB8AC3E}">
        <p14:creationId xmlns:p14="http://schemas.microsoft.com/office/powerpoint/2010/main" val="1543094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16</a:t>
            </a:fld>
            <a:endParaRPr lang="en-AU" dirty="0"/>
          </a:p>
        </p:txBody>
      </p:sp>
    </p:spTree>
    <p:extLst>
      <p:ext uri="{BB962C8B-B14F-4D97-AF65-F5344CB8AC3E}">
        <p14:creationId xmlns:p14="http://schemas.microsoft.com/office/powerpoint/2010/main" val="2832458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17</a:t>
            </a:fld>
            <a:endParaRPr lang="en-AU" dirty="0"/>
          </a:p>
        </p:txBody>
      </p:sp>
    </p:spTree>
    <p:extLst>
      <p:ext uri="{BB962C8B-B14F-4D97-AF65-F5344CB8AC3E}">
        <p14:creationId xmlns:p14="http://schemas.microsoft.com/office/powerpoint/2010/main" val="173640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7CA08-E266-C8E9-79D1-C3E3173D5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2386D-9B33-6E0A-9BA5-B28451908AA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E2DCD38C-04F2-CE7D-E4CC-5A6787DD6EF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02A8368-D89D-CD4A-E184-15AABAE9011E}"/>
              </a:ext>
            </a:extLst>
          </p:cNvPr>
          <p:cNvSpPr>
            <a:spLocks noGrp="1"/>
          </p:cNvSpPr>
          <p:nvPr>
            <p:ph type="sldNum" sz="quarter" idx="5"/>
          </p:nvPr>
        </p:nvSpPr>
        <p:spPr/>
        <p:txBody>
          <a:bodyPr/>
          <a:lstStyle/>
          <a:p>
            <a:fld id="{FC2E66A6-78AB-4CEA-A660-363EB588AA2F}" type="slidenum">
              <a:rPr lang="en-AU" smtClean="0"/>
              <a:t>18</a:t>
            </a:fld>
            <a:endParaRPr lang="en-AU" dirty="0"/>
          </a:p>
        </p:txBody>
      </p:sp>
    </p:spTree>
    <p:extLst>
      <p:ext uri="{BB962C8B-B14F-4D97-AF65-F5344CB8AC3E}">
        <p14:creationId xmlns:p14="http://schemas.microsoft.com/office/powerpoint/2010/main" val="2183795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19</a:t>
            </a:fld>
            <a:endParaRPr lang="en-AU" dirty="0"/>
          </a:p>
        </p:txBody>
      </p:sp>
    </p:spTree>
    <p:extLst>
      <p:ext uri="{BB962C8B-B14F-4D97-AF65-F5344CB8AC3E}">
        <p14:creationId xmlns:p14="http://schemas.microsoft.com/office/powerpoint/2010/main" val="65367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pPr marR="218440">
              <a:spcBef>
                <a:spcPts val="94"/>
              </a:spcBef>
              <a:spcAft>
                <a:spcPts val="600"/>
              </a:spcAft>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2E66A6-78AB-4CEA-A660-363EB588AA2F}" type="slidenum">
              <a:rPr lang="en-AU" smtClean="0"/>
              <a:t>2</a:t>
            </a:fld>
            <a:endParaRPr lang="en-AU" dirty="0"/>
          </a:p>
        </p:txBody>
      </p:sp>
    </p:spTree>
    <p:extLst>
      <p:ext uri="{BB962C8B-B14F-4D97-AF65-F5344CB8AC3E}">
        <p14:creationId xmlns:p14="http://schemas.microsoft.com/office/powerpoint/2010/main" val="376486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pPr/>
              <a:t>20</a:t>
            </a:fld>
            <a:endParaRPr lang="en-AU" dirty="0"/>
          </a:p>
        </p:txBody>
      </p:sp>
    </p:spTree>
    <p:extLst>
      <p:ext uri="{BB962C8B-B14F-4D97-AF65-F5344CB8AC3E}">
        <p14:creationId xmlns:p14="http://schemas.microsoft.com/office/powerpoint/2010/main" val="411997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the second candle, the candle of peace; and the third (rose) candle, the candle of joy.</a:t>
            </a:r>
          </a:p>
          <a:p>
            <a:r>
              <a:rPr lang="en-AU" baseline="0" dirty="0"/>
              <a:t>For longer lasting light with less risk use a flameless, battery-operated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21</a:t>
            </a:fld>
            <a:endParaRPr lang="en-AU" dirty="0"/>
          </a:p>
        </p:txBody>
      </p:sp>
    </p:spTree>
    <p:extLst>
      <p:ext uri="{BB962C8B-B14F-4D97-AF65-F5344CB8AC3E}">
        <p14:creationId xmlns:p14="http://schemas.microsoft.com/office/powerpoint/2010/main" val="1452424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a:cs typeface="Arial"/>
              </a:rPr>
              <a:t>Gospel </a:t>
            </a:r>
            <a:endParaRPr lang="en-US" dirty="0">
              <a:latin typeface="Arial"/>
              <a:cs typeface="Arial"/>
            </a:endParaRPr>
          </a:p>
          <a:p>
            <a:r>
              <a:rPr lang="en-AU" b="1" dirty="0">
                <a:latin typeface="Arial"/>
                <a:cs typeface="Arial"/>
              </a:rPr>
              <a:t>Matthew 11:2-11</a:t>
            </a:r>
            <a:endParaRPr lang="en-AU" dirty="0">
              <a:latin typeface="Arial"/>
              <a:cs typeface="Arial"/>
            </a:endParaRPr>
          </a:p>
          <a:p>
            <a:r>
              <a:rPr lang="en-AU" dirty="0">
                <a:latin typeface="Arial"/>
                <a:cs typeface="Arial"/>
              </a:rPr>
              <a:t>A reading from the holy Gospel according to Matthew </a:t>
            </a:r>
            <a:endParaRPr lang="en-US" dirty="0">
              <a:latin typeface="Arial"/>
              <a:cs typeface="Arial"/>
            </a:endParaRPr>
          </a:p>
          <a:p>
            <a:r>
              <a:rPr lang="en-AU" dirty="0">
                <a:latin typeface="Arial"/>
                <a:cs typeface="Arial"/>
              </a:rPr>
              <a:t>John the Baptist was in prison, but he heard about the things the Christ was doing. So John sent some of his followers to Jesus. They asked Jesus, “Are you the man who John said was coming, or should we wait for another one?”</a:t>
            </a:r>
          </a:p>
          <a:p>
            <a:endParaRPr lang="en-AU" dirty="0">
              <a:latin typeface="Arial"/>
              <a:cs typeface="Arial"/>
            </a:endParaRPr>
          </a:p>
          <a:p>
            <a:r>
              <a:rPr lang="en-AU" dirty="0">
                <a:latin typeface="Arial"/>
                <a:cs typeface="Arial"/>
              </a:rPr>
              <a:t>Jesus answered, “Go back to John and tell him about the things you hear and see: The blind can see. The crippled can walk. People with harmful skin diseases are healed. The deaf can hear. The dead are raised to life. And the Good News is told to the poor. The person who does not lose faith because of me is blessed.”</a:t>
            </a:r>
          </a:p>
          <a:p>
            <a:endParaRPr lang="en-AU" dirty="0">
              <a:latin typeface="Arial"/>
              <a:cs typeface="Arial"/>
            </a:endParaRPr>
          </a:p>
          <a:p>
            <a:r>
              <a:rPr lang="en-AU" dirty="0">
                <a:latin typeface="Arial"/>
                <a:cs typeface="Arial"/>
              </a:rPr>
              <a:t>As John’s followers were leaving, Jesus began talking to the people about John. Jesus said, “What did you go out to the desert to see? A reed blown by the wind? No. Really, what did you go out to see? A man dressed in fine clothes? No. Those people who wear fine clothes live in kings’ palaces. So what did you go out to see? A prophet? Yes, and I tell you, John is more than a prophet. This was written about John in the Scriptures:</a:t>
            </a:r>
          </a:p>
          <a:p>
            <a:endParaRPr lang="en-AU" dirty="0">
              <a:latin typeface="Arial"/>
              <a:cs typeface="Arial"/>
            </a:endParaRPr>
          </a:p>
          <a:p>
            <a:r>
              <a:rPr lang="en-AU" dirty="0">
                <a:latin typeface="Arial"/>
                <a:cs typeface="Arial"/>
              </a:rPr>
              <a:t>‘I will send my messenger ahead of you.</a:t>
            </a:r>
            <a:br>
              <a:rPr lang="en-AU" dirty="0">
                <a:cs typeface="Arial"/>
              </a:rPr>
            </a:br>
            <a:r>
              <a:rPr lang="en-AU" dirty="0">
                <a:latin typeface="Arial"/>
                <a:cs typeface="Arial"/>
              </a:rPr>
              <a:t>    He will prepare the way for you.’ </a:t>
            </a:r>
            <a:endParaRPr lang="en-AU" i="1" dirty="0">
              <a:solidFill>
                <a:srgbClr val="4A4A4A"/>
              </a:solidFill>
              <a:latin typeface="Arial"/>
              <a:cs typeface="Arial"/>
            </a:endParaRPr>
          </a:p>
          <a:p>
            <a:endParaRPr lang="en-AU" dirty="0">
              <a:latin typeface="Arial"/>
              <a:cs typeface="Arial"/>
            </a:endParaRPr>
          </a:p>
          <a:p>
            <a:r>
              <a:rPr lang="en-AU" dirty="0">
                <a:latin typeface="Arial"/>
                <a:cs typeface="Arial"/>
              </a:rPr>
              <a:t>I tell you the truth: John the Baptist is greater than any other man who has ever lived. But even the least important person in the kingdom of heaven is greater than John.</a:t>
            </a:r>
          </a:p>
          <a:p>
            <a:endParaRPr lang="en-AU" dirty="0">
              <a:ea typeface="Calibri"/>
              <a:cs typeface="Arial" panose="020B0604020202020204" pitchFamily="34" charset="0"/>
            </a:endParaRPr>
          </a:p>
          <a:p>
            <a:endParaRPr lang="en-AU" dirty="0">
              <a:ea typeface="Calibri"/>
              <a:cs typeface="Arial" panose="020B0604020202020204" pitchFamily="34" charset="0"/>
            </a:endParaRPr>
          </a:p>
          <a:p>
            <a:r>
              <a:rPr lang="en-US" dirty="0">
                <a:latin typeface="Arial"/>
                <a:ea typeface="Calibri"/>
                <a:cs typeface="Arial"/>
              </a:rPr>
              <a:t>International Children's Bible (ICB)</a:t>
            </a:r>
            <a:endParaRPr lang="en-US" dirty="0">
              <a:latin typeface="Arial"/>
              <a:cs typeface="Arial"/>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22</a:t>
            </a:fld>
            <a:endParaRPr lang="en-AU" dirty="0"/>
          </a:p>
        </p:txBody>
      </p:sp>
    </p:spTree>
    <p:extLst>
      <p:ext uri="{BB962C8B-B14F-4D97-AF65-F5344CB8AC3E}">
        <p14:creationId xmlns:p14="http://schemas.microsoft.com/office/powerpoint/2010/main" val="3994804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2892B-C832-74E8-EDC4-08F0719CE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5B350-152F-7462-5BCE-4BD76402EF4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0210749-A1C1-74F9-09F3-A2B27D9A85D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5C24BA4-164B-4A2C-839D-2930A28B58F0}"/>
              </a:ext>
            </a:extLst>
          </p:cNvPr>
          <p:cNvSpPr>
            <a:spLocks noGrp="1"/>
          </p:cNvSpPr>
          <p:nvPr>
            <p:ph type="sldNum" sz="quarter" idx="5"/>
          </p:nvPr>
        </p:nvSpPr>
        <p:spPr/>
        <p:txBody>
          <a:bodyPr/>
          <a:lstStyle/>
          <a:p>
            <a:fld id="{FC2E66A6-78AB-4CEA-A660-363EB588AA2F}" type="slidenum">
              <a:rPr lang="en-AU" smtClean="0"/>
              <a:t>23</a:t>
            </a:fld>
            <a:endParaRPr lang="en-AU" dirty="0"/>
          </a:p>
        </p:txBody>
      </p:sp>
    </p:spTree>
    <p:extLst>
      <p:ext uri="{BB962C8B-B14F-4D97-AF65-F5344CB8AC3E}">
        <p14:creationId xmlns:p14="http://schemas.microsoft.com/office/powerpoint/2010/main" val="18606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24</a:t>
            </a:fld>
            <a:endParaRPr lang="en-AU" dirty="0"/>
          </a:p>
        </p:txBody>
      </p:sp>
    </p:spTree>
    <p:extLst>
      <p:ext uri="{BB962C8B-B14F-4D97-AF65-F5344CB8AC3E}">
        <p14:creationId xmlns:p14="http://schemas.microsoft.com/office/powerpoint/2010/main" val="405127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25</a:t>
            </a:fld>
            <a:endParaRPr lang="en-AU" dirty="0"/>
          </a:p>
        </p:txBody>
      </p:sp>
    </p:spTree>
    <p:extLst>
      <p:ext uri="{BB962C8B-B14F-4D97-AF65-F5344CB8AC3E}">
        <p14:creationId xmlns:p14="http://schemas.microsoft.com/office/powerpoint/2010/main" val="3543373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FD76-8A23-D6D0-0136-EAA4E6B55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E779E-6685-4536-826E-C58BAEBCEEB3}"/>
              </a:ext>
            </a:extLst>
          </p:cNvPr>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a:extLst>
              <a:ext uri="{FF2B5EF4-FFF2-40B4-BE49-F238E27FC236}">
                <a16:creationId xmlns:a16="http://schemas.microsoft.com/office/drawing/2014/main" id="{C644E695-E5B8-9782-F56D-4F1C12532F3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8624CF7-C1F4-523C-2C83-A815CDE190DF}"/>
              </a:ext>
            </a:extLst>
          </p:cNvPr>
          <p:cNvSpPr>
            <a:spLocks noGrp="1"/>
          </p:cNvSpPr>
          <p:nvPr>
            <p:ph type="sldNum" sz="quarter" idx="10"/>
          </p:nvPr>
        </p:nvSpPr>
        <p:spPr/>
        <p:txBody>
          <a:bodyPr/>
          <a:lstStyle/>
          <a:p>
            <a:fld id="{FC2E66A6-78AB-4CEA-A660-363EB588AA2F}" type="slidenum">
              <a:rPr lang="en-AU" smtClean="0"/>
              <a:t>26</a:t>
            </a:fld>
            <a:endParaRPr lang="en-AU" dirty="0"/>
          </a:p>
        </p:txBody>
      </p:sp>
    </p:spTree>
    <p:extLst>
      <p:ext uri="{BB962C8B-B14F-4D97-AF65-F5344CB8AC3E}">
        <p14:creationId xmlns:p14="http://schemas.microsoft.com/office/powerpoint/2010/main" val="428756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the second candle, the candle of peace; the third candle, the candle of Joy; and the fourth candle, the candle of Love.</a:t>
            </a:r>
          </a:p>
          <a:p>
            <a:r>
              <a:rPr lang="en-AU" baseline="0" dirty="0"/>
              <a:t>For longer lasting light with less risk use a flameless, battery-operated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28</a:t>
            </a:fld>
            <a:endParaRPr lang="en-AU" dirty="0"/>
          </a:p>
        </p:txBody>
      </p:sp>
    </p:spTree>
    <p:extLst>
      <p:ext uri="{BB962C8B-B14F-4D97-AF65-F5344CB8AC3E}">
        <p14:creationId xmlns:p14="http://schemas.microsoft.com/office/powerpoint/2010/main" val="3032491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a:cs typeface="Arial"/>
              </a:rPr>
              <a:t>Gospel </a:t>
            </a:r>
            <a:endParaRPr lang="en-US" dirty="0">
              <a:latin typeface="Arial"/>
              <a:cs typeface="Arial"/>
            </a:endParaRPr>
          </a:p>
          <a:p>
            <a:r>
              <a:rPr lang="en-AU" b="1" dirty="0">
                <a:latin typeface="Arial"/>
                <a:cs typeface="Arial"/>
              </a:rPr>
              <a:t>Matthew 1:18-24</a:t>
            </a:r>
            <a:endParaRPr lang="en-US" dirty="0">
              <a:latin typeface="Arial"/>
              <a:cs typeface="Arial"/>
            </a:endParaRPr>
          </a:p>
          <a:p>
            <a:r>
              <a:rPr lang="en-AU" dirty="0">
                <a:latin typeface="Arial"/>
                <a:cs typeface="Arial"/>
              </a:rPr>
              <a:t>A reading from the holy Gospel according to Matthew </a:t>
            </a:r>
            <a:endParaRPr lang="en-US" dirty="0">
              <a:latin typeface="Arial"/>
              <a:cs typeface="Arial"/>
            </a:endParaRPr>
          </a:p>
          <a:p>
            <a:r>
              <a:rPr lang="en-AU" dirty="0">
                <a:latin typeface="Arial"/>
                <a:cs typeface="Arial"/>
              </a:rPr>
              <a:t>The mother of Jesus Christ was Mary. And this is how the birth of Jesus came about. Mary was engaged to marry Joseph. But before they married, she learned that she was going to have a baby. She was pregnant by the power of the Holy Spirit. Mary’s husband, Joseph, was a good man. He did not want to disgrace her in public, so he planned to divorce her secretly.</a:t>
            </a:r>
          </a:p>
          <a:p>
            <a:endParaRPr lang="en-AU" dirty="0">
              <a:latin typeface="Arial"/>
              <a:cs typeface="Arial"/>
            </a:endParaRPr>
          </a:p>
          <a:p>
            <a:r>
              <a:rPr lang="en-AU" dirty="0">
                <a:latin typeface="Arial"/>
                <a:cs typeface="Arial"/>
              </a:rPr>
              <a:t>While Joseph thought about this, an angel of the Lord came to him in a dream. The angel said, “Joseph, descendant of David, don’t be afraid to take Mary as your wife. The baby in her is from the Holy Spirit. She will give birth to a son. You will name the son Jesus. Give him that name because he will save his people from their sins.”</a:t>
            </a:r>
          </a:p>
          <a:p>
            <a:endParaRPr lang="en-AU" dirty="0">
              <a:latin typeface="Arial"/>
              <a:cs typeface="Arial"/>
            </a:endParaRPr>
          </a:p>
          <a:p>
            <a:r>
              <a:rPr lang="en-AU" dirty="0">
                <a:latin typeface="Arial"/>
                <a:cs typeface="Arial"/>
              </a:rPr>
              <a:t>All this happened to make clear the full meaning of what the Lord had said through the prophet: “The virgin will be pregnant. She will have a son, and they will name him Immanuel.” This name means “God is with us.”</a:t>
            </a:r>
          </a:p>
          <a:p>
            <a:endParaRPr lang="en-AU" dirty="0">
              <a:latin typeface="Arial"/>
              <a:cs typeface="Arial"/>
            </a:endParaRPr>
          </a:p>
          <a:p>
            <a:r>
              <a:rPr lang="en-AU" dirty="0">
                <a:latin typeface="Arial"/>
                <a:cs typeface="Arial"/>
              </a:rPr>
              <a:t>When Joseph woke up, he did what the Lord’s angel had told him to do. Joseph married Mary.</a:t>
            </a:r>
          </a:p>
          <a:p>
            <a:endParaRPr lang="en-AU" dirty="0">
              <a:ea typeface="Calibri"/>
              <a:cs typeface="Arial" panose="020B0604020202020204" pitchFamily="34" charset="0"/>
            </a:endParaRPr>
          </a:p>
          <a:p>
            <a:endParaRPr lang="en-AU" b="1" i="0" kern="1200" baseline="0" dirty="0">
              <a:effectLst/>
              <a:ea typeface="Calibri"/>
              <a:cs typeface="Arial" panose="020B0604020202020204" pitchFamily="34" charset="0"/>
            </a:endParaRPr>
          </a:p>
          <a:p>
            <a:r>
              <a:rPr lang="en-AU" dirty="0">
                <a:latin typeface="Arial"/>
                <a:ea typeface="Calibri"/>
                <a:cs typeface="Arial"/>
              </a:rPr>
              <a:t>International Children's Bible (ICB)</a:t>
            </a:r>
            <a:endParaRPr lang="en-AU" dirty="0">
              <a:latin typeface="Arial"/>
              <a:cs typeface="Arial"/>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29</a:t>
            </a:fld>
            <a:endParaRPr lang="en-AU" dirty="0"/>
          </a:p>
        </p:txBody>
      </p:sp>
    </p:spTree>
    <p:extLst>
      <p:ext uri="{BB962C8B-B14F-4D97-AF65-F5344CB8AC3E}">
        <p14:creationId xmlns:p14="http://schemas.microsoft.com/office/powerpoint/2010/main" val="9484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30</a:t>
            </a:fld>
            <a:endParaRPr lang="en-AU" dirty="0"/>
          </a:p>
        </p:txBody>
      </p:sp>
    </p:spTree>
    <p:extLst>
      <p:ext uri="{BB962C8B-B14F-4D97-AF65-F5344CB8AC3E}">
        <p14:creationId xmlns:p14="http://schemas.microsoft.com/office/powerpoint/2010/main" val="232935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a:t>
            </a:fld>
            <a:endParaRPr lang="en-AU" dirty="0"/>
          </a:p>
        </p:txBody>
      </p:sp>
    </p:spTree>
    <p:extLst>
      <p:ext uri="{BB962C8B-B14F-4D97-AF65-F5344CB8AC3E}">
        <p14:creationId xmlns:p14="http://schemas.microsoft.com/office/powerpoint/2010/main" val="576151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AD5D7-A4DA-6658-CE61-249FFE768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AB0EB-A16A-FB73-DC88-C51173235681}"/>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6E9A3B4-AF0C-6BE4-785E-0463C1771EF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C77493D-D50E-41D3-B2AC-14D32C85893D}"/>
              </a:ext>
            </a:extLst>
          </p:cNvPr>
          <p:cNvSpPr>
            <a:spLocks noGrp="1"/>
          </p:cNvSpPr>
          <p:nvPr>
            <p:ph type="sldNum" sz="quarter" idx="5"/>
          </p:nvPr>
        </p:nvSpPr>
        <p:spPr/>
        <p:txBody>
          <a:bodyPr/>
          <a:lstStyle/>
          <a:p>
            <a:fld id="{FC2E66A6-78AB-4CEA-A660-363EB588AA2F}" type="slidenum">
              <a:rPr lang="en-AU" smtClean="0"/>
              <a:t>31</a:t>
            </a:fld>
            <a:endParaRPr lang="en-AU" dirty="0"/>
          </a:p>
        </p:txBody>
      </p:sp>
    </p:spTree>
    <p:extLst>
      <p:ext uri="{BB962C8B-B14F-4D97-AF65-F5344CB8AC3E}">
        <p14:creationId xmlns:p14="http://schemas.microsoft.com/office/powerpoint/2010/main" val="170350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8481E-4302-953A-3029-C0A4B97AE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499E8-62B1-7190-1DE6-31985D807DF5}"/>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438C569-A371-E308-9BC2-0053BD2BCE4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6EA853F-50D7-E3DE-8DE7-029ED6C9572C}"/>
              </a:ext>
            </a:extLst>
          </p:cNvPr>
          <p:cNvSpPr>
            <a:spLocks noGrp="1"/>
          </p:cNvSpPr>
          <p:nvPr>
            <p:ph type="sldNum" sz="quarter" idx="5"/>
          </p:nvPr>
        </p:nvSpPr>
        <p:spPr/>
        <p:txBody>
          <a:bodyPr/>
          <a:lstStyle/>
          <a:p>
            <a:fld id="{FC2E66A6-78AB-4CEA-A660-363EB588AA2F}" type="slidenum">
              <a:rPr lang="en-AU" smtClean="0"/>
              <a:t>32</a:t>
            </a:fld>
            <a:endParaRPr lang="en-AU" dirty="0"/>
          </a:p>
        </p:txBody>
      </p:sp>
    </p:spTree>
    <p:extLst>
      <p:ext uri="{BB962C8B-B14F-4D97-AF65-F5344CB8AC3E}">
        <p14:creationId xmlns:p14="http://schemas.microsoft.com/office/powerpoint/2010/main" val="1712392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A60E-C684-7002-A624-E7659AB01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A176E-9D34-EA05-F334-04B97A554FB1}"/>
              </a:ext>
            </a:extLst>
          </p:cNvPr>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a:extLst>
              <a:ext uri="{FF2B5EF4-FFF2-40B4-BE49-F238E27FC236}">
                <a16:creationId xmlns:a16="http://schemas.microsoft.com/office/drawing/2014/main" id="{BFCD00C3-3345-5075-5971-C56DE4E5211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193FEFC-FE55-21F0-615B-7B80B0C6E829}"/>
              </a:ext>
            </a:extLst>
          </p:cNvPr>
          <p:cNvSpPr>
            <a:spLocks noGrp="1"/>
          </p:cNvSpPr>
          <p:nvPr>
            <p:ph type="sldNum" sz="quarter" idx="10"/>
          </p:nvPr>
        </p:nvSpPr>
        <p:spPr/>
        <p:txBody>
          <a:bodyPr/>
          <a:lstStyle/>
          <a:p>
            <a:fld id="{FC2E66A6-78AB-4CEA-A660-363EB588AA2F}" type="slidenum">
              <a:rPr lang="en-AU" smtClean="0"/>
              <a:t>33</a:t>
            </a:fld>
            <a:endParaRPr lang="en-AU" dirty="0"/>
          </a:p>
        </p:txBody>
      </p:sp>
    </p:spTree>
    <p:extLst>
      <p:ext uri="{BB962C8B-B14F-4D97-AF65-F5344CB8AC3E}">
        <p14:creationId xmlns:p14="http://schemas.microsoft.com/office/powerpoint/2010/main" val="1045465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dirty="0"/>
          </a:p>
        </p:txBody>
      </p:sp>
    </p:spTree>
    <p:extLst>
      <p:ext uri="{BB962C8B-B14F-4D97-AF65-F5344CB8AC3E}">
        <p14:creationId xmlns:p14="http://schemas.microsoft.com/office/powerpoint/2010/main" val="3204061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36</a:t>
            </a:fld>
            <a:endParaRPr lang="en-AU" dirty="0"/>
          </a:p>
        </p:txBody>
      </p:sp>
    </p:spTree>
    <p:extLst>
      <p:ext uri="{BB962C8B-B14F-4D97-AF65-F5344CB8AC3E}">
        <p14:creationId xmlns:p14="http://schemas.microsoft.com/office/powerpoint/2010/main" val="2468192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37</a:t>
            </a:fld>
            <a:endParaRPr lang="en-US" dirty="0"/>
          </a:p>
        </p:txBody>
      </p:sp>
    </p:spTree>
    <p:extLst>
      <p:ext uri="{BB962C8B-B14F-4D97-AF65-F5344CB8AC3E}">
        <p14:creationId xmlns:p14="http://schemas.microsoft.com/office/powerpoint/2010/main" val="169030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4</a:t>
            </a:fld>
            <a:endParaRPr lang="en-AU" dirty="0"/>
          </a:p>
        </p:txBody>
      </p:sp>
    </p:spTree>
    <p:extLst>
      <p:ext uri="{BB962C8B-B14F-4D97-AF65-F5344CB8AC3E}">
        <p14:creationId xmlns:p14="http://schemas.microsoft.com/office/powerpoint/2010/main" val="7802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5</a:t>
            </a:fld>
            <a:endParaRPr lang="en-AU" dirty="0"/>
          </a:p>
        </p:txBody>
      </p:sp>
    </p:spTree>
    <p:extLst>
      <p:ext uri="{BB962C8B-B14F-4D97-AF65-F5344CB8AC3E}">
        <p14:creationId xmlns:p14="http://schemas.microsoft.com/office/powerpoint/2010/main" val="35343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6</a:t>
            </a:fld>
            <a:endParaRPr lang="en-AU" dirty="0"/>
          </a:p>
        </p:txBody>
      </p:sp>
    </p:spTree>
    <p:extLst>
      <p:ext uri="{BB962C8B-B14F-4D97-AF65-F5344CB8AC3E}">
        <p14:creationId xmlns:p14="http://schemas.microsoft.com/office/powerpoint/2010/main" val="196187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txBody>
          <a:bodyPr/>
          <a:lstStyle/>
          <a:p>
            <a:endParaRPr lang="en-AU"/>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7</a:t>
            </a:fld>
            <a:endParaRPr lang="en-AU" dirty="0"/>
          </a:p>
        </p:txBody>
      </p:sp>
    </p:spTree>
    <p:extLst>
      <p:ext uri="{BB962C8B-B14F-4D97-AF65-F5344CB8AC3E}">
        <p14:creationId xmlns:p14="http://schemas.microsoft.com/office/powerpoint/2010/main" val="145977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a:cs typeface="Arial"/>
              </a:rPr>
              <a:t>Gospel </a:t>
            </a:r>
            <a:endParaRPr lang="en-US" dirty="0">
              <a:latin typeface="Arial"/>
              <a:cs typeface="Arial"/>
            </a:endParaRPr>
          </a:p>
          <a:p>
            <a:r>
              <a:rPr lang="en-AU" b="1" dirty="0">
                <a:latin typeface="Arial"/>
                <a:cs typeface="Arial"/>
              </a:rPr>
              <a:t>Matthew 24:37-44 </a:t>
            </a:r>
            <a:endParaRPr lang="en-US" dirty="0">
              <a:latin typeface="Arial"/>
              <a:cs typeface="Arial"/>
            </a:endParaRPr>
          </a:p>
          <a:p>
            <a:r>
              <a:rPr lang="en-AU" dirty="0">
                <a:latin typeface="Arial"/>
                <a:cs typeface="Arial"/>
              </a:rPr>
              <a:t>A reading from the holy Gospel according to Matthew </a:t>
            </a:r>
            <a:endParaRPr lang="en-US" dirty="0">
              <a:latin typeface="Arial"/>
              <a:cs typeface="Arial"/>
            </a:endParaRPr>
          </a:p>
          <a:p>
            <a:r>
              <a:rPr lang="en-AU" dirty="0">
                <a:latin typeface="Arial"/>
                <a:cs typeface="Arial"/>
              </a:rPr>
              <a:t>When the Son of Man comes, it will be the same as what happened during Noah’s time. In those days before the flood, people were eating and drinking. They were marrying and giving their children to be married. They were still doing those things until the day Noah entered the boat. They knew nothing about what was happening. But then the flood came, and all those people were destroyed. It will be the same when the Son of Man comes. Two men will be working together in the field. One man will be taken and the other left. Two women will be grinding grain with a hand mill. One woman will be taken and the other will be left.</a:t>
            </a:r>
          </a:p>
          <a:p>
            <a:endParaRPr lang="en-AU" dirty="0">
              <a:latin typeface="Arial"/>
              <a:cs typeface="Arial"/>
            </a:endParaRPr>
          </a:p>
          <a:p>
            <a:r>
              <a:rPr lang="en-AU" dirty="0">
                <a:latin typeface="Arial"/>
                <a:cs typeface="Arial"/>
              </a:rPr>
              <a:t>“So always be ready. You don’t know the day your Lord will come. Remember this: If the owner of the house knew what time a thief was coming, then the owner would be ready for him. The owner would watch and not let the thief enter his house. So you also must be ready. The Son of Man will come at a time you don’t expect him.</a:t>
            </a:r>
          </a:p>
          <a:p>
            <a:endParaRPr lang="en-AU" dirty="0">
              <a:cs typeface="Arial" panose="020B0604020202020204" pitchFamily="34" charset="0"/>
            </a:endParaRPr>
          </a:p>
          <a:p>
            <a:r>
              <a:rPr lang="en-AU" dirty="0">
                <a:latin typeface="Arial"/>
                <a:ea typeface="Calibri"/>
                <a:cs typeface="Arial"/>
              </a:rPr>
              <a:t>International Children's Bible (ICB)</a:t>
            </a:r>
            <a:endParaRPr lang="en-AU" dirty="0">
              <a:effectLst/>
              <a:latin typeface="Arial"/>
              <a:cs typeface="Arial"/>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8</a:t>
            </a:fld>
            <a:endParaRPr lang="en-AU" dirty="0"/>
          </a:p>
        </p:txBody>
      </p:sp>
    </p:spTree>
    <p:extLst>
      <p:ext uri="{BB962C8B-B14F-4D97-AF65-F5344CB8AC3E}">
        <p14:creationId xmlns:p14="http://schemas.microsoft.com/office/powerpoint/2010/main" val="204932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b="1" dirty="0">
              <a:cs typeface="Arial"/>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9</a:t>
            </a:fld>
            <a:endParaRPr lang="en-AU" dirty="0"/>
          </a:p>
        </p:txBody>
      </p:sp>
    </p:spTree>
    <p:extLst>
      <p:ext uri="{BB962C8B-B14F-4D97-AF65-F5344CB8AC3E}">
        <p14:creationId xmlns:p14="http://schemas.microsoft.com/office/powerpoint/2010/main" val="2745983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userDrawn="1"/>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userDrawn="1"/>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userDrawn="1"/>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814317" y="313909"/>
            <a:ext cx="2968625" cy="998537"/>
          </a:xfrm>
          <a:prstGeom prst="rect">
            <a:avLst/>
          </a:prstGeom>
        </p:spPr>
        <p:txBody>
          <a:bodyPr/>
          <a:lstStyle>
            <a:lvl1pPr marL="0" indent="0" algn="r">
              <a:buNone/>
              <a:defRPr sz="4600" b="1">
                <a:solidFill>
                  <a:srgbClr val="895297"/>
                </a:solidFill>
                <a:latin typeface="Arial" panose="020B0604020202020204" pitchFamily="34" charset="0"/>
              </a:defRPr>
            </a:lvl1pPr>
          </a:lstStyle>
          <a:p>
            <a:pPr lvl="0"/>
            <a:r>
              <a:rPr lang="en-US"/>
              <a:t>Hope</a:t>
            </a:r>
            <a:endParaRPr lang="en-AU"/>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pic>
        <p:nvPicPr>
          <p:cNvPr id="3" name="Picture 2" descr="A black background with a black square&#10;&#10;AI-generated content may be incorrect.">
            <a:extLst>
              <a:ext uri="{FF2B5EF4-FFF2-40B4-BE49-F238E27FC236}">
                <a16:creationId xmlns:a16="http://schemas.microsoft.com/office/drawing/2014/main" id="{F7328C44-AE47-6393-D7C6-CA5B869396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292998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chemeClr val="accent2"/>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5731553" y="-3282554"/>
            <a:ext cx="1029871" cy="838445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0646938" y="-247638"/>
            <a:ext cx="1887972" cy="1887752"/>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16" name="Title 1">
            <a:extLst>
              <a:ext uri="{FF2B5EF4-FFF2-40B4-BE49-F238E27FC236}">
                <a16:creationId xmlns:a16="http://schemas.microsoft.com/office/drawing/2014/main" id="{C68954FD-E3F8-7842-93D5-1F95C5D18557}"/>
              </a:ext>
            </a:extLst>
          </p:cNvPr>
          <p:cNvSpPr>
            <a:spLocks noGrp="1"/>
          </p:cNvSpPr>
          <p:nvPr>
            <p:ph type="ctrTitle"/>
          </p:nvPr>
        </p:nvSpPr>
        <p:spPr>
          <a:xfrm>
            <a:off x="2204259" y="503532"/>
            <a:ext cx="8084457" cy="821686"/>
          </a:xfrm>
          <a:prstGeom prst="rect">
            <a:avLst/>
          </a:prstGeom>
        </p:spPr>
        <p:txBody>
          <a:bodyPr anchor="ctr"/>
          <a:lstStyle>
            <a:lvl1pPr algn="ctr">
              <a:defRPr sz="2800" b="1" cap="all" baseline="0">
                <a:solidFill>
                  <a:srgbClr val="895297"/>
                </a:solidFill>
                <a:latin typeface="Arial" panose="020B0604020202020204" pitchFamily="34" charset="0"/>
                <a:ea typeface="Roboto Medium" pitchFamily="2" charset="0"/>
                <a:cs typeface="Arial" panose="020B0604020202020204" pitchFamily="34" charset="0"/>
              </a:defRPr>
            </a:lvl1pPr>
          </a:lstStyle>
          <a:p>
            <a:r>
              <a:rPr lang="en-US"/>
              <a:t>Click to edit</a:t>
            </a:r>
          </a:p>
        </p:txBody>
      </p:sp>
    </p:spTree>
    <p:extLst>
      <p:ext uri="{BB962C8B-B14F-4D97-AF65-F5344CB8AC3E}">
        <p14:creationId xmlns:p14="http://schemas.microsoft.com/office/powerpoint/2010/main" val="222193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7" name="Group 26">
            <a:extLst>
              <a:ext uri="{FF2B5EF4-FFF2-40B4-BE49-F238E27FC236}">
                <a16:creationId xmlns:a16="http://schemas.microsoft.com/office/drawing/2014/main" id="{0B98A3C4-6C11-4290-8D24-93DF2F913B00}"/>
              </a:ext>
            </a:extLst>
          </p:cNvPr>
          <p:cNvGrpSpPr/>
          <p:nvPr userDrawn="1"/>
        </p:nvGrpSpPr>
        <p:grpSpPr>
          <a:xfrm>
            <a:off x="2403193" y="2241804"/>
            <a:ext cx="1198018" cy="872706"/>
            <a:chOff x="3646562" y="3880710"/>
            <a:chExt cx="203814" cy="148470"/>
          </a:xfrm>
        </p:grpSpPr>
        <p:sp>
          <p:nvSpPr>
            <p:cNvPr id="29" name="Freeform: Shape 28">
              <a:extLst>
                <a:ext uri="{FF2B5EF4-FFF2-40B4-BE49-F238E27FC236}">
                  <a16:creationId xmlns:a16="http://schemas.microsoft.com/office/drawing/2014/main" id="{FA623FC5-4CB8-4E57-8D51-C925FEAFCCCB}"/>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E946505E-D968-44F1-92FD-BBB290A944FF}"/>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12F168D6-437F-4E18-BBF3-586C65281D56}"/>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4" name="Freeform: Shape 33">
              <a:extLst>
                <a:ext uri="{FF2B5EF4-FFF2-40B4-BE49-F238E27FC236}">
                  <a16:creationId xmlns:a16="http://schemas.microsoft.com/office/drawing/2014/main" id="{42A2D061-3A62-4AB0-B93D-9A6C61C8B0D5}"/>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5" name="Freeform: Shape 34">
              <a:extLst>
                <a:ext uri="{FF2B5EF4-FFF2-40B4-BE49-F238E27FC236}">
                  <a16:creationId xmlns:a16="http://schemas.microsoft.com/office/drawing/2014/main" id="{8A3A6909-1380-4AD7-B1F2-E864E25F58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6" name="Freeform: Shape 35">
              <a:extLst>
                <a:ext uri="{FF2B5EF4-FFF2-40B4-BE49-F238E27FC236}">
                  <a16:creationId xmlns:a16="http://schemas.microsoft.com/office/drawing/2014/main" id="{7E3A54B2-ADA8-43BA-BF01-D40FBB3DD989}"/>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2" name="Picture 1" descr="A black background with a black square&#10;&#10;AI-generated content may be incorrect.">
            <a:extLst>
              <a:ext uri="{FF2B5EF4-FFF2-40B4-BE49-F238E27FC236}">
                <a16:creationId xmlns:a16="http://schemas.microsoft.com/office/drawing/2014/main" id="{1D7887F9-4E86-952C-ACA1-59A0B2B32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426613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INSTRUCTIONS">
    <p:bg>
      <p:bgPr>
        <a:solidFill>
          <a:schemeClr val="accent2"/>
        </a:solidFill>
        <a:effectLst/>
      </p:bgPr>
    </p:bg>
    <p:spTree>
      <p:nvGrpSpPr>
        <p:cNvPr id="1" name=""/>
        <p:cNvGrpSpPr/>
        <p:nvPr/>
      </p:nvGrpSpPr>
      <p:grpSpPr>
        <a:xfrm>
          <a:off x="0" y="0"/>
          <a:ext cx="0" cy="0"/>
          <a:chOff x="0" y="0"/>
          <a:chExt cx="0" cy="0"/>
        </a:xfrm>
      </p:grpSpPr>
      <p:sp>
        <p:nvSpPr>
          <p:cNvPr id="17" name="Round Diagonal Corner Rectangle 8">
            <a:extLst>
              <a:ext uri="{FF2B5EF4-FFF2-40B4-BE49-F238E27FC236}">
                <a16:creationId xmlns:a16="http://schemas.microsoft.com/office/drawing/2014/main" id="{7C75E50F-9838-4854-86CC-DF1CC29B8E1B}"/>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8" name="Round Diagonal Corner Rectangle 8">
            <a:extLst>
              <a:ext uri="{FF2B5EF4-FFF2-40B4-BE49-F238E27FC236}">
                <a16:creationId xmlns:a16="http://schemas.microsoft.com/office/drawing/2014/main" id="{6AA667BD-141A-4D43-8B48-17A368304E3B}"/>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0" name="Text Placeholder 3">
            <a:extLst>
              <a:ext uri="{FF2B5EF4-FFF2-40B4-BE49-F238E27FC236}">
                <a16:creationId xmlns:a16="http://schemas.microsoft.com/office/drawing/2014/main" id="{B27C910C-B61D-4414-AAF6-10C751BEFCE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1" name="Freeform: Shape 3">
            <a:extLst>
              <a:ext uri="{FF2B5EF4-FFF2-40B4-BE49-F238E27FC236}">
                <a16:creationId xmlns:a16="http://schemas.microsoft.com/office/drawing/2014/main" id="{174E3056-4DB6-40B4-81D2-98C048BBBC13}"/>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7CD9978C-CCDD-471A-AA4D-9CAA3D595B5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295F2D94-5A7B-4198-807E-AC63C08BF4D2}"/>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Text Placeholder 25">
            <a:extLst>
              <a:ext uri="{FF2B5EF4-FFF2-40B4-BE49-F238E27FC236}">
                <a16:creationId xmlns:a16="http://schemas.microsoft.com/office/drawing/2014/main" id="{AFAD96B7-24B4-4E2F-B4AE-172DD202CA5D}"/>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33" name="Text Placeholder 27">
            <a:extLst>
              <a:ext uri="{FF2B5EF4-FFF2-40B4-BE49-F238E27FC236}">
                <a16:creationId xmlns:a16="http://schemas.microsoft.com/office/drawing/2014/main" id="{2E036D52-A996-4EAE-8F31-442933C7180E}"/>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4" name="Text Placeholder 29">
            <a:extLst>
              <a:ext uri="{FF2B5EF4-FFF2-40B4-BE49-F238E27FC236}">
                <a16:creationId xmlns:a16="http://schemas.microsoft.com/office/drawing/2014/main" id="{68C489DA-9B91-4C61-B4C5-894E717C752E}"/>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5" name="Text Placeholder 29">
            <a:extLst>
              <a:ext uri="{FF2B5EF4-FFF2-40B4-BE49-F238E27FC236}">
                <a16:creationId xmlns:a16="http://schemas.microsoft.com/office/drawing/2014/main" id="{D4203757-3AE0-4D97-B7DE-7DFCE834597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14" name="Group 13">
            <a:extLst>
              <a:ext uri="{FF2B5EF4-FFF2-40B4-BE49-F238E27FC236}">
                <a16:creationId xmlns:a16="http://schemas.microsoft.com/office/drawing/2014/main" id="{B7BB9407-7A29-47FB-BDCB-32B9427BF739}"/>
              </a:ext>
            </a:extLst>
          </p:cNvPr>
          <p:cNvGrpSpPr/>
          <p:nvPr userDrawn="1"/>
        </p:nvGrpSpPr>
        <p:grpSpPr>
          <a:xfrm>
            <a:off x="8034398" y="2140474"/>
            <a:ext cx="717299" cy="997876"/>
            <a:chOff x="851780" y="4314886"/>
            <a:chExt cx="303369" cy="422034"/>
          </a:xfrm>
          <a:solidFill>
            <a:srgbClr val="D86075"/>
          </a:solidFill>
        </p:grpSpPr>
        <p:sp>
          <p:nvSpPr>
            <p:cNvPr id="15" name="Freeform: Shape 14">
              <a:extLst>
                <a:ext uri="{FF2B5EF4-FFF2-40B4-BE49-F238E27FC236}">
                  <a16:creationId xmlns:a16="http://schemas.microsoft.com/office/drawing/2014/main" id="{C39C0835-14CD-40C1-BC48-DD20C65602BC}"/>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4A5F88DF-6540-4FA5-81DF-3E9F92B54E48}"/>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2" name="Freeform: Shape 21">
              <a:extLst>
                <a:ext uri="{FF2B5EF4-FFF2-40B4-BE49-F238E27FC236}">
                  <a16:creationId xmlns:a16="http://schemas.microsoft.com/office/drawing/2014/main" id="{003609DF-2BDA-4ECD-B548-60B17460838A}"/>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3" name="Freeform: Shape 22">
              <a:extLst>
                <a:ext uri="{FF2B5EF4-FFF2-40B4-BE49-F238E27FC236}">
                  <a16:creationId xmlns:a16="http://schemas.microsoft.com/office/drawing/2014/main" id="{A28B1BA8-FA82-42F7-B9F6-462631CA0766}"/>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4" name="Freeform: Shape 23">
              <a:extLst>
                <a:ext uri="{FF2B5EF4-FFF2-40B4-BE49-F238E27FC236}">
                  <a16:creationId xmlns:a16="http://schemas.microsoft.com/office/drawing/2014/main" id="{BD366E9F-CCB0-456B-9AFC-A024D4D1FAD8}"/>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6" name="Freeform: Shape 25">
              <a:extLst>
                <a:ext uri="{FF2B5EF4-FFF2-40B4-BE49-F238E27FC236}">
                  <a16:creationId xmlns:a16="http://schemas.microsoft.com/office/drawing/2014/main" id="{ACCC3025-A847-4535-B4B8-56638E980B08}"/>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7" name="Freeform: Shape 26">
              <a:extLst>
                <a:ext uri="{FF2B5EF4-FFF2-40B4-BE49-F238E27FC236}">
                  <a16:creationId xmlns:a16="http://schemas.microsoft.com/office/drawing/2014/main" id="{C663D50E-F300-490A-A3D2-0578811CB6EE}"/>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8" name="Freeform: Shape 27">
              <a:extLst>
                <a:ext uri="{FF2B5EF4-FFF2-40B4-BE49-F238E27FC236}">
                  <a16:creationId xmlns:a16="http://schemas.microsoft.com/office/drawing/2014/main" id="{EDE090F5-FB89-4D8A-814C-1AECC5A20B49}"/>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0" name="Freeform: Shape 29">
              <a:extLst>
                <a:ext uri="{FF2B5EF4-FFF2-40B4-BE49-F238E27FC236}">
                  <a16:creationId xmlns:a16="http://schemas.microsoft.com/office/drawing/2014/main" id="{8EFF33D3-AE95-4AF5-B27C-B019CCB58047}"/>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1" name="Freeform: Shape 30">
              <a:extLst>
                <a:ext uri="{FF2B5EF4-FFF2-40B4-BE49-F238E27FC236}">
                  <a16:creationId xmlns:a16="http://schemas.microsoft.com/office/drawing/2014/main" id="{2FECC6FD-2AAB-43B0-8BD1-E686B751C6A3}"/>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pic>
        <p:nvPicPr>
          <p:cNvPr id="2" name="Picture 1" descr="A black background with a black square&#10;&#10;AI-generated content may be incorrect.">
            <a:extLst>
              <a:ext uri="{FF2B5EF4-FFF2-40B4-BE49-F238E27FC236}">
                <a16:creationId xmlns:a16="http://schemas.microsoft.com/office/drawing/2014/main" id="{B406FD7C-7675-2F77-7FC6-D5DC7779C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9196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5551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5" name="Group 34">
            <a:extLst>
              <a:ext uri="{FF2B5EF4-FFF2-40B4-BE49-F238E27FC236}">
                <a16:creationId xmlns:a16="http://schemas.microsoft.com/office/drawing/2014/main" id="{C2721F9F-2F84-490A-9915-83C15B021AF8}"/>
              </a:ext>
            </a:extLst>
          </p:cNvPr>
          <p:cNvGrpSpPr/>
          <p:nvPr userDrawn="1"/>
        </p:nvGrpSpPr>
        <p:grpSpPr>
          <a:xfrm>
            <a:off x="7522233" y="2149568"/>
            <a:ext cx="1741630" cy="870452"/>
            <a:chOff x="6233859" y="2247173"/>
            <a:chExt cx="1741630" cy="870452"/>
          </a:xfrm>
          <a:solidFill>
            <a:srgbClr val="D86075"/>
          </a:solidFill>
        </p:grpSpPr>
        <p:grpSp>
          <p:nvGrpSpPr>
            <p:cNvPr id="36" name="Group 35">
              <a:extLst>
                <a:ext uri="{FF2B5EF4-FFF2-40B4-BE49-F238E27FC236}">
                  <a16:creationId xmlns:a16="http://schemas.microsoft.com/office/drawing/2014/main" id="{0202AC89-6D45-4A7D-94D5-92406105A25B}"/>
                </a:ext>
              </a:extLst>
            </p:cNvPr>
            <p:cNvGrpSpPr/>
            <p:nvPr/>
          </p:nvGrpSpPr>
          <p:grpSpPr>
            <a:xfrm>
              <a:off x="6233859" y="2247173"/>
              <a:ext cx="914427" cy="856930"/>
              <a:chOff x="4373538" y="7246843"/>
              <a:chExt cx="398409" cy="373358"/>
            </a:xfrm>
            <a:grpFill/>
          </p:grpSpPr>
          <p:sp>
            <p:nvSpPr>
              <p:cNvPr id="50" name="Freeform: Shape 49">
                <a:extLst>
                  <a:ext uri="{FF2B5EF4-FFF2-40B4-BE49-F238E27FC236}">
                    <a16:creationId xmlns:a16="http://schemas.microsoft.com/office/drawing/2014/main" id="{4477BE20-1D5C-4E5E-958B-AD5B9215B3AE}"/>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1" name="Freeform: Shape 50">
                <a:extLst>
                  <a:ext uri="{FF2B5EF4-FFF2-40B4-BE49-F238E27FC236}">
                    <a16:creationId xmlns:a16="http://schemas.microsoft.com/office/drawing/2014/main" id="{4C83BCE6-612F-4ACD-A65D-CE8E6B7D4576}"/>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2" name="Freeform: Shape 51">
                <a:extLst>
                  <a:ext uri="{FF2B5EF4-FFF2-40B4-BE49-F238E27FC236}">
                    <a16:creationId xmlns:a16="http://schemas.microsoft.com/office/drawing/2014/main" id="{26F8BF07-5EEF-49A4-9314-AB71BEEAC08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3" name="Freeform: Shape 52">
                <a:extLst>
                  <a:ext uri="{FF2B5EF4-FFF2-40B4-BE49-F238E27FC236}">
                    <a16:creationId xmlns:a16="http://schemas.microsoft.com/office/drawing/2014/main" id="{1D4E0348-1E4B-40E5-BACE-251216BD5B45}"/>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4" name="Freeform: Shape 53">
                <a:extLst>
                  <a:ext uri="{FF2B5EF4-FFF2-40B4-BE49-F238E27FC236}">
                    <a16:creationId xmlns:a16="http://schemas.microsoft.com/office/drawing/2014/main" id="{33786ED7-6DB2-4C96-9E80-D970813F2AC4}"/>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5" name="Freeform: Shape 54">
                <a:extLst>
                  <a:ext uri="{FF2B5EF4-FFF2-40B4-BE49-F238E27FC236}">
                    <a16:creationId xmlns:a16="http://schemas.microsoft.com/office/drawing/2014/main" id="{6F1AFA56-FF68-41AC-962F-E27D9AB2C7CF}"/>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6" name="Freeform: Shape 55">
                <a:extLst>
                  <a:ext uri="{FF2B5EF4-FFF2-40B4-BE49-F238E27FC236}">
                    <a16:creationId xmlns:a16="http://schemas.microsoft.com/office/drawing/2014/main" id="{E94AF35E-F11A-45DC-93FA-5807D12F5DB3}"/>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7" name="Freeform: Shape 56">
                <a:extLst>
                  <a:ext uri="{FF2B5EF4-FFF2-40B4-BE49-F238E27FC236}">
                    <a16:creationId xmlns:a16="http://schemas.microsoft.com/office/drawing/2014/main" id="{5A7E4CDA-BB80-4887-BB8D-57A84D15A2F6}"/>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8" name="Freeform: Shape 57">
                <a:extLst>
                  <a:ext uri="{FF2B5EF4-FFF2-40B4-BE49-F238E27FC236}">
                    <a16:creationId xmlns:a16="http://schemas.microsoft.com/office/drawing/2014/main" id="{D5A55642-4148-47FD-B69A-DE2C39EB0E3E}"/>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9" name="Freeform: Shape 58">
                <a:extLst>
                  <a:ext uri="{FF2B5EF4-FFF2-40B4-BE49-F238E27FC236}">
                    <a16:creationId xmlns:a16="http://schemas.microsoft.com/office/drawing/2014/main" id="{066E9611-AF51-42B2-83B1-571148D8E27A}"/>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0" name="Freeform: Shape 59">
                <a:extLst>
                  <a:ext uri="{FF2B5EF4-FFF2-40B4-BE49-F238E27FC236}">
                    <a16:creationId xmlns:a16="http://schemas.microsoft.com/office/drawing/2014/main" id="{92BB3BD2-4A85-4EFE-9E29-7F8C946B76BC}"/>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1" name="Freeform: Shape 60">
                <a:extLst>
                  <a:ext uri="{FF2B5EF4-FFF2-40B4-BE49-F238E27FC236}">
                    <a16:creationId xmlns:a16="http://schemas.microsoft.com/office/drawing/2014/main" id="{E0111A50-FB86-4A10-8E82-A1545F35FC4B}"/>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nvGrpSpPr>
            <p:cNvPr id="37" name="Group 36">
              <a:extLst>
                <a:ext uri="{FF2B5EF4-FFF2-40B4-BE49-F238E27FC236}">
                  <a16:creationId xmlns:a16="http://schemas.microsoft.com/office/drawing/2014/main" id="{C9E003C6-6E17-4AE5-A02A-473A10C953CE}"/>
                </a:ext>
              </a:extLst>
            </p:cNvPr>
            <p:cNvGrpSpPr/>
            <p:nvPr/>
          </p:nvGrpSpPr>
          <p:grpSpPr>
            <a:xfrm>
              <a:off x="7061062" y="2260695"/>
              <a:ext cx="914427" cy="856930"/>
              <a:chOff x="4373538" y="7246843"/>
              <a:chExt cx="398409" cy="373358"/>
            </a:xfrm>
            <a:grpFill/>
          </p:grpSpPr>
          <p:sp>
            <p:nvSpPr>
              <p:cNvPr id="38" name="Freeform: Shape 37">
                <a:extLst>
                  <a:ext uri="{FF2B5EF4-FFF2-40B4-BE49-F238E27FC236}">
                    <a16:creationId xmlns:a16="http://schemas.microsoft.com/office/drawing/2014/main" id="{E5EFB181-3F8C-4726-9AE2-C5A55568040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4B5107A6-4680-4F5B-8CCF-E7BA7831F863}"/>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5467F19D-14B0-4920-9987-892C08EAFF98}"/>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8215E2D5-BED9-412E-83F6-D0B6EB3C31F4}"/>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B46FE619-A125-42A1-AEB1-80E9735BFD8F}"/>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3" name="Freeform: Shape 42">
                <a:extLst>
                  <a:ext uri="{FF2B5EF4-FFF2-40B4-BE49-F238E27FC236}">
                    <a16:creationId xmlns:a16="http://schemas.microsoft.com/office/drawing/2014/main" id="{E2A3C360-D4F4-4930-A146-D3D36DAC89A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4" name="Freeform: Shape 43">
                <a:extLst>
                  <a:ext uri="{FF2B5EF4-FFF2-40B4-BE49-F238E27FC236}">
                    <a16:creationId xmlns:a16="http://schemas.microsoft.com/office/drawing/2014/main" id="{C058CE46-5CF5-4FE3-8AB0-D4AE2CA781C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5" name="Freeform: Shape 44">
                <a:extLst>
                  <a:ext uri="{FF2B5EF4-FFF2-40B4-BE49-F238E27FC236}">
                    <a16:creationId xmlns:a16="http://schemas.microsoft.com/office/drawing/2014/main" id="{51694C1F-6D9B-4DE3-AEF2-CEAB47FB5BB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6" name="Freeform: Shape 45">
                <a:extLst>
                  <a:ext uri="{FF2B5EF4-FFF2-40B4-BE49-F238E27FC236}">
                    <a16:creationId xmlns:a16="http://schemas.microsoft.com/office/drawing/2014/main" id="{15214847-A026-460F-AF17-6E4523044D91}"/>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7" name="Freeform: Shape 46">
                <a:extLst>
                  <a:ext uri="{FF2B5EF4-FFF2-40B4-BE49-F238E27FC236}">
                    <a16:creationId xmlns:a16="http://schemas.microsoft.com/office/drawing/2014/main" id="{2C1D74D5-64DC-49BA-A208-B741D50320B1}"/>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8" name="Freeform: Shape 47">
                <a:extLst>
                  <a:ext uri="{FF2B5EF4-FFF2-40B4-BE49-F238E27FC236}">
                    <a16:creationId xmlns:a16="http://schemas.microsoft.com/office/drawing/2014/main" id="{B668B53C-776B-40A9-B559-8E8C9E1E659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9" name="Freeform: Shape 48">
                <a:extLst>
                  <a:ext uri="{FF2B5EF4-FFF2-40B4-BE49-F238E27FC236}">
                    <a16:creationId xmlns:a16="http://schemas.microsoft.com/office/drawing/2014/main" id="{CEE83FF9-DABA-48F3-A2A9-67B14D9DD599}"/>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pic>
        <p:nvPicPr>
          <p:cNvPr id="2" name="Picture 1" descr="A black background with a black square&#10;&#10;AI-generated content may be incorrect.">
            <a:extLst>
              <a:ext uri="{FF2B5EF4-FFF2-40B4-BE49-F238E27FC236}">
                <a16:creationId xmlns:a16="http://schemas.microsoft.com/office/drawing/2014/main" id="{35C8D693-39F1-C25E-09DE-618E1D4CF7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344831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85647" y="-1085801"/>
            <a:ext cx="4281253" cy="1040120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1" name="Group 30">
            <a:extLst>
              <a:ext uri="{FF2B5EF4-FFF2-40B4-BE49-F238E27FC236}">
                <a16:creationId xmlns:a16="http://schemas.microsoft.com/office/drawing/2014/main" id="{42F010FA-95EE-48BE-99B5-1DA5E5CCBF0E}"/>
              </a:ext>
            </a:extLst>
          </p:cNvPr>
          <p:cNvGrpSpPr/>
          <p:nvPr userDrawn="1"/>
        </p:nvGrpSpPr>
        <p:grpSpPr>
          <a:xfrm>
            <a:off x="1115050" y="2915791"/>
            <a:ext cx="1091144" cy="1517953"/>
            <a:chOff x="851780" y="4314886"/>
            <a:chExt cx="303369" cy="422034"/>
          </a:xfrm>
          <a:solidFill>
            <a:srgbClr val="D86075"/>
          </a:solidFill>
        </p:grpSpPr>
        <p:sp>
          <p:nvSpPr>
            <p:cNvPr id="32" name="Freeform: Shape 31">
              <a:extLst>
                <a:ext uri="{FF2B5EF4-FFF2-40B4-BE49-F238E27FC236}">
                  <a16:creationId xmlns:a16="http://schemas.microsoft.com/office/drawing/2014/main" id="{FA662A2E-FD9E-4FB8-9758-215AC471D49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3" name="Freeform: Shape 32">
              <a:extLst>
                <a:ext uri="{FF2B5EF4-FFF2-40B4-BE49-F238E27FC236}">
                  <a16:creationId xmlns:a16="http://schemas.microsoft.com/office/drawing/2014/main" id="{323C68B4-5380-44EF-B65A-BE13C2FBAB50}"/>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5" name="Freeform: Shape 34">
              <a:extLst>
                <a:ext uri="{FF2B5EF4-FFF2-40B4-BE49-F238E27FC236}">
                  <a16:creationId xmlns:a16="http://schemas.microsoft.com/office/drawing/2014/main" id="{500B0C54-E658-4A64-9482-5E5E7C4BB2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6" name="Freeform: Shape 35">
              <a:extLst>
                <a:ext uri="{FF2B5EF4-FFF2-40B4-BE49-F238E27FC236}">
                  <a16:creationId xmlns:a16="http://schemas.microsoft.com/office/drawing/2014/main" id="{3EBCB8D5-D373-42ED-8023-EE9705AAD5B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7" name="Freeform: Shape 36">
              <a:extLst>
                <a:ext uri="{FF2B5EF4-FFF2-40B4-BE49-F238E27FC236}">
                  <a16:creationId xmlns:a16="http://schemas.microsoft.com/office/drawing/2014/main" id="{F4693163-D989-4047-922C-9DEA0568312D}"/>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8" name="Freeform: Shape 37">
              <a:extLst>
                <a:ext uri="{FF2B5EF4-FFF2-40B4-BE49-F238E27FC236}">
                  <a16:creationId xmlns:a16="http://schemas.microsoft.com/office/drawing/2014/main" id="{8009226B-A2CF-482E-943C-047CC15DCAC0}"/>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A6EEA55C-44C2-4A6D-9EC9-5190353993D9}"/>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41ED6394-6628-496F-B11A-B990690CF46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232D4217-BB31-4E48-B127-1F723E5279B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3CF5F26D-F07C-4DC9-BB4E-FD9249C3684F}"/>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pic>
        <p:nvPicPr>
          <p:cNvPr id="2" name="Picture 1" descr="A black background with a black square&#10;&#10;AI-generated content may be incorrect.">
            <a:extLst>
              <a:ext uri="{FF2B5EF4-FFF2-40B4-BE49-F238E27FC236}">
                <a16:creationId xmlns:a16="http://schemas.microsoft.com/office/drawing/2014/main" id="{A4656AB8-92C8-8138-3CAE-E52055BD34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411915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816588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no image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27">
            <a:extLst>
              <a:ext uri="{FF2B5EF4-FFF2-40B4-BE49-F238E27FC236}">
                <a16:creationId xmlns:a16="http://schemas.microsoft.com/office/drawing/2014/main" id="{92BF878A-DCDD-D1A3-51B1-14157539F7E2}"/>
              </a:ext>
            </a:extLst>
          </p:cNvPr>
          <p:cNvSpPr>
            <a:spLocks noGrp="1"/>
          </p:cNvSpPr>
          <p:nvPr>
            <p:ph type="body" sz="quarter" idx="12" hasCustomPrompt="1"/>
          </p:nvPr>
        </p:nvSpPr>
        <p:spPr>
          <a:xfrm>
            <a:off x="8814317" y="313909"/>
            <a:ext cx="2968625" cy="998537"/>
          </a:xfrm>
          <a:prstGeom prst="rect">
            <a:avLst/>
          </a:prstGeom>
        </p:spPr>
        <p:txBody>
          <a:bodyPr/>
          <a:lstStyle>
            <a:lvl1pPr marL="0" indent="0" algn="r">
              <a:buNone/>
              <a:defRPr sz="4600" b="1">
                <a:solidFill>
                  <a:srgbClr val="895297"/>
                </a:solidFill>
                <a:latin typeface="Arial" panose="020B0604020202020204" pitchFamily="34" charset="0"/>
              </a:defRPr>
            </a:lvl1pPr>
          </a:lstStyle>
          <a:p>
            <a:pPr lvl="0"/>
            <a:r>
              <a:rPr lang="en-US"/>
              <a:t>Hope</a:t>
            </a:r>
            <a:endParaRPr lang="en-AU"/>
          </a:p>
        </p:txBody>
      </p:sp>
      <p:pic>
        <p:nvPicPr>
          <p:cNvPr id="2" name="Picture 1" descr="A black background with a black square&#10;&#10;AI-generated content may be incorrect.">
            <a:extLst>
              <a:ext uri="{FF2B5EF4-FFF2-40B4-BE49-F238E27FC236}">
                <a16:creationId xmlns:a16="http://schemas.microsoft.com/office/drawing/2014/main" id="{E933DDD1-4A0B-7CB2-CDC8-AC492C4F7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307220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dirty="0"/>
          </a:p>
        </p:txBody>
      </p:sp>
      <p:pic>
        <p:nvPicPr>
          <p:cNvPr id="2" name="Picture 1" descr="A black background with a black square&#10;&#10;AI-generated content may be incorrect.">
            <a:extLst>
              <a:ext uri="{FF2B5EF4-FFF2-40B4-BE49-F238E27FC236}">
                <a16:creationId xmlns:a16="http://schemas.microsoft.com/office/drawing/2014/main" id="{6062723F-F192-01B7-83B6-5B2EB8F80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239963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DEB0C48-C3B1-E83A-CD72-7F9E33E2E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11759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15" name="Freeform: Shape 3">
            <a:extLst>
              <a:ext uri="{FF2B5EF4-FFF2-40B4-BE49-F238E27FC236}">
                <a16:creationId xmlns:a16="http://schemas.microsoft.com/office/drawing/2014/main" id="{0B10B699-C9D6-49D1-88E6-5A7505DADA7F}"/>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sp>
        <p:nvSpPr>
          <p:cNvPr id="16" name="Freeform: Shape 3">
            <a:extLst>
              <a:ext uri="{FF2B5EF4-FFF2-40B4-BE49-F238E27FC236}">
                <a16:creationId xmlns:a16="http://schemas.microsoft.com/office/drawing/2014/main" id="{363C8EEE-4B54-4D61-8617-E2C50B94A7C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BCEB6F0E-DF79-4B8C-8314-32867B59F1FD}"/>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pic>
        <p:nvPicPr>
          <p:cNvPr id="27" name="Picture 26">
            <a:extLst>
              <a:ext uri="{FF2B5EF4-FFF2-40B4-BE49-F238E27FC236}">
                <a16:creationId xmlns:a16="http://schemas.microsoft.com/office/drawing/2014/main" id="{67BBE90A-210E-47E7-98C1-EA97CF19C4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6798" y="2158171"/>
            <a:ext cx="692499" cy="957276"/>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972FC2EF-561B-037D-D64B-ABF2762F5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142580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INSTRUCTIONS">
    <p:bg>
      <p:bgPr>
        <a:solidFill>
          <a:schemeClr val="bg1"/>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16048" y="464869"/>
            <a:ext cx="7631080" cy="684213"/>
          </a:xfrm>
          <a:prstGeom prst="rect">
            <a:avLst/>
          </a:prstGeom>
        </p:spPr>
        <p:txBody>
          <a:bodyPr/>
          <a:lstStyle>
            <a:lvl1pPr marL="0" indent="0">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4142745" y="337792"/>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Tree>
    <p:extLst>
      <p:ext uri="{BB962C8B-B14F-4D97-AF65-F5344CB8AC3E}">
        <p14:creationId xmlns:p14="http://schemas.microsoft.com/office/powerpoint/2010/main" val="75479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INSTRUCTIONS">
    <p:bg>
      <p:bgPr>
        <a:solidFill>
          <a:schemeClr val="bg1"/>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7321456"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20" name="Group 19">
            <a:extLst>
              <a:ext uri="{FF2B5EF4-FFF2-40B4-BE49-F238E27FC236}">
                <a16:creationId xmlns:a16="http://schemas.microsoft.com/office/drawing/2014/main" id="{C2238249-C323-4A39-B6AF-A6257A0145AF}"/>
              </a:ext>
            </a:extLst>
          </p:cNvPr>
          <p:cNvGrpSpPr/>
          <p:nvPr userDrawn="1"/>
        </p:nvGrpSpPr>
        <p:grpSpPr>
          <a:xfrm>
            <a:off x="7522233" y="2149568"/>
            <a:ext cx="1741630" cy="870452"/>
            <a:chOff x="6233859" y="2247173"/>
            <a:chExt cx="1741630" cy="870452"/>
          </a:xfrm>
        </p:grpSpPr>
        <p:grpSp>
          <p:nvGrpSpPr>
            <p:cNvPr id="21" name="Group 20">
              <a:extLst>
                <a:ext uri="{FF2B5EF4-FFF2-40B4-BE49-F238E27FC236}">
                  <a16:creationId xmlns:a16="http://schemas.microsoft.com/office/drawing/2014/main" id="{68E289F5-1BA2-436A-915D-158DEC7099D9}"/>
                </a:ext>
              </a:extLst>
            </p:cNvPr>
            <p:cNvGrpSpPr/>
            <p:nvPr/>
          </p:nvGrpSpPr>
          <p:grpSpPr>
            <a:xfrm>
              <a:off x="6233859" y="2247173"/>
              <a:ext cx="914427" cy="856930"/>
              <a:chOff x="4373538" y="7246843"/>
              <a:chExt cx="398409" cy="373358"/>
            </a:xfrm>
            <a:solidFill>
              <a:srgbClr val="895297"/>
            </a:solidFill>
          </p:grpSpPr>
          <p:sp>
            <p:nvSpPr>
              <p:cNvPr id="46" name="Freeform: Shape 45">
                <a:extLst>
                  <a:ext uri="{FF2B5EF4-FFF2-40B4-BE49-F238E27FC236}">
                    <a16:creationId xmlns:a16="http://schemas.microsoft.com/office/drawing/2014/main" id="{71E395C9-670C-4C9D-B77E-7CE26C52F47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7" name="Freeform: Shape 46">
                <a:extLst>
                  <a:ext uri="{FF2B5EF4-FFF2-40B4-BE49-F238E27FC236}">
                    <a16:creationId xmlns:a16="http://schemas.microsoft.com/office/drawing/2014/main" id="{8C672EF1-2475-41BC-80D8-EBA53579C531}"/>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8" name="Freeform: Shape 47">
                <a:extLst>
                  <a:ext uri="{FF2B5EF4-FFF2-40B4-BE49-F238E27FC236}">
                    <a16:creationId xmlns:a16="http://schemas.microsoft.com/office/drawing/2014/main" id="{A6E9D2FC-64A2-4E82-9C20-A135E2A313D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9" name="Freeform: Shape 48">
                <a:extLst>
                  <a:ext uri="{FF2B5EF4-FFF2-40B4-BE49-F238E27FC236}">
                    <a16:creationId xmlns:a16="http://schemas.microsoft.com/office/drawing/2014/main" id="{3380FA84-E198-47EA-9BDA-90D2FB1EE5EB}"/>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0" name="Freeform: Shape 49">
                <a:extLst>
                  <a:ext uri="{FF2B5EF4-FFF2-40B4-BE49-F238E27FC236}">
                    <a16:creationId xmlns:a16="http://schemas.microsoft.com/office/drawing/2014/main" id="{47FB3693-C0C2-45EE-A213-D308BF241747}"/>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1" name="Freeform: Shape 50">
                <a:extLst>
                  <a:ext uri="{FF2B5EF4-FFF2-40B4-BE49-F238E27FC236}">
                    <a16:creationId xmlns:a16="http://schemas.microsoft.com/office/drawing/2014/main" id="{7F167969-6900-4C08-9C62-076DA4721BA5}"/>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2" name="Freeform: Shape 51">
                <a:extLst>
                  <a:ext uri="{FF2B5EF4-FFF2-40B4-BE49-F238E27FC236}">
                    <a16:creationId xmlns:a16="http://schemas.microsoft.com/office/drawing/2014/main" id="{55307E5A-C349-4DE7-9EC8-F90FEE95C10C}"/>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3" name="Freeform: Shape 52">
                <a:extLst>
                  <a:ext uri="{FF2B5EF4-FFF2-40B4-BE49-F238E27FC236}">
                    <a16:creationId xmlns:a16="http://schemas.microsoft.com/office/drawing/2014/main" id="{04EF1850-2092-498F-9284-109D8F23968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4" name="Freeform: Shape 53">
                <a:extLst>
                  <a:ext uri="{FF2B5EF4-FFF2-40B4-BE49-F238E27FC236}">
                    <a16:creationId xmlns:a16="http://schemas.microsoft.com/office/drawing/2014/main" id="{F24B3C01-F140-4D35-B47A-F66145A64E0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5" name="Freeform: Shape 54">
                <a:extLst>
                  <a:ext uri="{FF2B5EF4-FFF2-40B4-BE49-F238E27FC236}">
                    <a16:creationId xmlns:a16="http://schemas.microsoft.com/office/drawing/2014/main" id="{9E6C2FAD-7D0F-49B7-BE11-56699A72E266}"/>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6" name="Freeform: Shape 55">
                <a:extLst>
                  <a:ext uri="{FF2B5EF4-FFF2-40B4-BE49-F238E27FC236}">
                    <a16:creationId xmlns:a16="http://schemas.microsoft.com/office/drawing/2014/main" id="{7DCF72E4-E47D-4D87-A656-C7ABF8A890A0}"/>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7" name="Freeform: Shape 56">
                <a:extLst>
                  <a:ext uri="{FF2B5EF4-FFF2-40B4-BE49-F238E27FC236}">
                    <a16:creationId xmlns:a16="http://schemas.microsoft.com/office/drawing/2014/main" id="{B5F24B41-113A-4CEA-92E8-88F4C7BBDCF7}"/>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nvGrpSpPr>
            <p:cNvPr id="25" name="Group 24">
              <a:extLst>
                <a:ext uri="{FF2B5EF4-FFF2-40B4-BE49-F238E27FC236}">
                  <a16:creationId xmlns:a16="http://schemas.microsoft.com/office/drawing/2014/main" id="{9BA661D4-18F4-478D-BE14-B4B7E869C8B8}"/>
                </a:ext>
              </a:extLst>
            </p:cNvPr>
            <p:cNvGrpSpPr/>
            <p:nvPr/>
          </p:nvGrpSpPr>
          <p:grpSpPr>
            <a:xfrm>
              <a:off x="7061062" y="2260695"/>
              <a:ext cx="914427" cy="856930"/>
              <a:chOff x="4373538" y="7246843"/>
              <a:chExt cx="398409" cy="373358"/>
            </a:xfrm>
            <a:solidFill>
              <a:srgbClr val="895297"/>
            </a:solidFill>
          </p:grpSpPr>
          <p:sp>
            <p:nvSpPr>
              <p:cNvPr id="34" name="Freeform: Shape 33">
                <a:extLst>
                  <a:ext uri="{FF2B5EF4-FFF2-40B4-BE49-F238E27FC236}">
                    <a16:creationId xmlns:a16="http://schemas.microsoft.com/office/drawing/2014/main" id="{054BED23-E2F4-463C-A739-A8D9A8436A2C}"/>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5" name="Freeform: Shape 34">
                <a:extLst>
                  <a:ext uri="{FF2B5EF4-FFF2-40B4-BE49-F238E27FC236}">
                    <a16:creationId xmlns:a16="http://schemas.microsoft.com/office/drawing/2014/main" id="{C65AA0F3-1C9D-411B-93DC-C862FACA7404}"/>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6" name="Freeform: Shape 35">
                <a:extLst>
                  <a:ext uri="{FF2B5EF4-FFF2-40B4-BE49-F238E27FC236}">
                    <a16:creationId xmlns:a16="http://schemas.microsoft.com/office/drawing/2014/main" id="{14C6D307-A5F5-433C-83D4-A0398D22BA8E}"/>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7" name="Freeform: Shape 36">
                <a:extLst>
                  <a:ext uri="{FF2B5EF4-FFF2-40B4-BE49-F238E27FC236}">
                    <a16:creationId xmlns:a16="http://schemas.microsoft.com/office/drawing/2014/main" id="{340F8C01-639F-4E35-8E40-63AC33726A67}"/>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8" name="Freeform: Shape 37">
                <a:extLst>
                  <a:ext uri="{FF2B5EF4-FFF2-40B4-BE49-F238E27FC236}">
                    <a16:creationId xmlns:a16="http://schemas.microsoft.com/office/drawing/2014/main" id="{4C345E64-192D-4E4C-B169-E536D0FEA4F3}"/>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70D3C7EF-749E-4F84-B72B-3B5B37DC6F0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6B080430-B46F-4F50-A2FE-756C440C8727}"/>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A2372170-73F0-41DD-87B2-1A0991A2BF2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C6AA131A-B862-4275-800B-3D6DB00CC13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3" name="Freeform: Shape 42">
                <a:extLst>
                  <a:ext uri="{FF2B5EF4-FFF2-40B4-BE49-F238E27FC236}">
                    <a16:creationId xmlns:a16="http://schemas.microsoft.com/office/drawing/2014/main" id="{70C49852-8EE4-4415-888A-A36E0BEABEBD}"/>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4" name="Freeform: Shape 43">
                <a:extLst>
                  <a:ext uri="{FF2B5EF4-FFF2-40B4-BE49-F238E27FC236}">
                    <a16:creationId xmlns:a16="http://schemas.microsoft.com/office/drawing/2014/main" id="{29C18E0B-BF80-4895-81E0-518E8428A32D}"/>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5" name="Freeform: Shape 44">
                <a:extLst>
                  <a:ext uri="{FF2B5EF4-FFF2-40B4-BE49-F238E27FC236}">
                    <a16:creationId xmlns:a16="http://schemas.microsoft.com/office/drawing/2014/main" id="{7A55B9A4-014D-4642-88AE-1DFCD76E794D}"/>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spTree>
    <p:extLst>
      <p:ext uri="{BB962C8B-B14F-4D97-AF65-F5344CB8AC3E}">
        <p14:creationId xmlns:p14="http://schemas.microsoft.com/office/powerpoint/2010/main" val="280473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INSTRUCTIONS">
    <p:bg>
      <p:bgPr>
        <a:solidFill>
          <a:schemeClr val="bg1"/>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794425" y="-1177023"/>
            <a:ext cx="4463697" cy="1040120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13971" y="3123255"/>
            <a:ext cx="992223" cy="1371600"/>
          </a:xfrm>
          <a:prstGeom prst="rect">
            <a:avLst/>
          </a:prstGeom>
        </p:spPr>
      </p:pic>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80740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STRUCTION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 name="Freeform: Shape 3">
            <a:extLst>
              <a:ext uri="{FF2B5EF4-FFF2-40B4-BE49-F238E27FC236}">
                <a16:creationId xmlns:a16="http://schemas.microsoft.com/office/drawing/2014/main" id="{00885286-E17A-FBD8-7D4B-B2E38729CA56}"/>
              </a:ext>
            </a:extLst>
          </p:cNvPr>
          <p:cNvSpPr/>
          <p:nvPr userDrawn="1"/>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AC39E1D7-EEAD-E6E2-6CF1-C6DBD8F7E19C}"/>
              </a:ext>
            </a:extLst>
          </p:cNvPr>
          <p:cNvSpPr/>
          <p:nvPr userDrawn="1"/>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3B9BF8A4-5419-301D-A079-84C54EFDF11A}"/>
              </a:ext>
            </a:extLst>
          </p:cNvPr>
          <p:cNvSpPr/>
          <p:nvPr userDrawn="1"/>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3" name="Picture 2" descr="A black background with a black square&#10;&#10;AI-generated content may be incorrect.">
            <a:extLst>
              <a:ext uri="{FF2B5EF4-FFF2-40B4-BE49-F238E27FC236}">
                <a16:creationId xmlns:a16="http://schemas.microsoft.com/office/drawing/2014/main" id="{664B02A0-6871-3D22-4ADA-2E7FF037E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257743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INSTRUCTIONS">
    <p:bg>
      <p:bgPr>
        <a:solidFill>
          <a:schemeClr val="bg1"/>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42353" y="1079996"/>
            <a:ext cx="4982336" cy="594587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500671" y="1561763"/>
            <a:ext cx="5480872" cy="498233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5400" b="1">
                <a:solidFill>
                  <a:srgbClr val="E6D3EB"/>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35991" y="1784714"/>
            <a:ext cx="5251800" cy="4445966"/>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73790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377D059B-3C9D-F8BB-656C-03C9E4C9D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5600" y="6355080"/>
            <a:ext cx="1319131" cy="393192"/>
          </a:xfrm>
          <a:prstGeom prst="rect">
            <a:avLst/>
          </a:prstGeom>
        </p:spPr>
      </p:pic>
    </p:spTree>
    <p:extLst>
      <p:ext uri="{BB962C8B-B14F-4D97-AF65-F5344CB8AC3E}">
        <p14:creationId xmlns:p14="http://schemas.microsoft.com/office/powerpoint/2010/main" val="412212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chemeClr val="accent2"/>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p:nvPr>
        </p:nvSpPr>
        <p:spPr>
          <a:xfrm>
            <a:off x="626991" y="109949"/>
            <a:ext cx="10400947" cy="685304"/>
          </a:xfrm>
          <a:prstGeom prst="rect">
            <a:avLst/>
          </a:prstGeom>
        </p:spPr>
        <p:txBody>
          <a:bodyPr anchor="ctr"/>
          <a:lstStyle>
            <a:lvl1pPr algn="l">
              <a:defRPr sz="2800" b="1" cap="all" baseline="0">
                <a:solidFill>
                  <a:schemeClr val="accent1"/>
                </a:solidFill>
                <a:latin typeface="Arial" panose="020B0604020202020204" pitchFamily="34" charset="0"/>
                <a:ea typeface="Roboto Medium" pitchFamily="2" charset="0"/>
                <a:cs typeface="Arial" panose="020B0604020202020204" pitchFamily="34" charset="0"/>
              </a:defRPr>
            </a:lvl1pPr>
          </a:lstStyle>
          <a:p>
            <a:r>
              <a:rPr lang="en-US"/>
              <a:t>Click to edit Master title style</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5559879"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Tree>
    <p:extLst>
      <p:ext uri="{BB962C8B-B14F-4D97-AF65-F5344CB8AC3E}">
        <p14:creationId xmlns:p14="http://schemas.microsoft.com/office/powerpoint/2010/main" val="54486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29360"/>
      </p:ext>
    </p:extLst>
  </p:cSld>
  <p:clrMap bg1="lt1" tx1="dk1" bg2="lt2" tx2="dk2" accent1="accent1" accent2="accent2" accent3="accent3" accent4="accent4" accent5="accent5" accent6="accent6" hlink="hlink" folHlink="folHlink"/>
  <p:sldLayoutIdLst>
    <p:sldLayoutId id="2147483662" r:id="rId1"/>
    <p:sldLayoutId id="2147483776" r:id="rId2"/>
    <p:sldLayoutId id="2147483774" r:id="rId3"/>
    <p:sldLayoutId id="2147483867" r:id="rId4"/>
    <p:sldLayoutId id="2147483775" r:id="rId5"/>
    <p:sldLayoutId id="2147483772" r:id="rId6"/>
    <p:sldLayoutId id="2147483863" r:id="rId7"/>
    <p:sldLayoutId id="2147483864" r:id="rId8"/>
    <p:sldLayoutId id="2147483777" r:id="rId9"/>
    <p:sldLayoutId id="2147483866" r:id="rId10"/>
    <p:sldLayoutId id="2147483778" r:id="rId11"/>
    <p:sldLayoutId id="2147483779" r:id="rId12"/>
    <p:sldLayoutId id="2147483781" r:id="rId13"/>
    <p:sldLayoutId id="2147483782" r:id="rId14"/>
    <p:sldLayoutId id="2147483787" r:id="rId15"/>
    <p:sldLayoutId id="2147483788" r:id="rId16"/>
    <p:sldLayoutId id="2147483789" r:id="rId17"/>
    <p:sldLayoutId id="2147483790"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caritas.org.au/complaints/" TargetMode="External"/><Relationship Id="rId7"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 Id="rId9" Type="http://schemas.openxmlformats.org/officeDocument/2006/relationships/image" Target="../media/image28.svg"/></Relationships>
</file>

<file path=ppt/slides/_rels/slide36.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globalgifts.org.au/"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50194" y="6318459"/>
            <a:ext cx="4464496" cy="470845"/>
          </a:xfrm>
        </p:spPr>
        <p:txBody>
          <a:bodyPr/>
          <a:lstStyle/>
          <a:p>
            <a:r>
              <a:rPr lang="en-AU" sz="1800" b="1" dirty="0">
                <a:solidFill>
                  <a:schemeClr val="accent1"/>
                </a:solidFill>
              </a:rPr>
              <a:t>www.caritas.org.au/advent</a:t>
            </a:r>
          </a:p>
        </p:txBody>
      </p:sp>
      <p:sp>
        <p:nvSpPr>
          <p:cNvPr id="12" name="TextBox 11">
            <a:extLst>
              <a:ext uri="{FF2B5EF4-FFF2-40B4-BE49-F238E27FC236}">
                <a16:creationId xmlns:a16="http://schemas.microsoft.com/office/drawing/2014/main" id="{39C1ABE2-FEA1-428C-AD15-C1A43C899B1E}"/>
              </a:ext>
            </a:extLst>
          </p:cNvPr>
          <p:cNvSpPr txBox="1"/>
          <p:nvPr/>
        </p:nvSpPr>
        <p:spPr>
          <a:xfrm>
            <a:off x="2723700" y="218139"/>
            <a:ext cx="6744599" cy="1292662"/>
          </a:xfrm>
          <a:prstGeom prst="rect">
            <a:avLst/>
          </a:prstGeom>
          <a:noFill/>
        </p:spPr>
        <p:txBody>
          <a:bodyPr wrap="square" lIns="91440" tIns="45720" rIns="91440" bIns="45720" anchor="t">
            <a:spAutoFit/>
          </a:bodyPr>
          <a:lstStyle/>
          <a:p>
            <a:pPr marL="212090" lvl="1" algn="ctr"/>
            <a:r>
              <a:rPr lang="en-AU" sz="5000" b="1" dirty="0">
                <a:solidFill>
                  <a:schemeClr val="accent1"/>
                </a:solidFill>
                <a:latin typeface="+mj-lt"/>
                <a:cs typeface="Arial"/>
              </a:rPr>
              <a:t>ADVENT 2025</a:t>
            </a:r>
            <a:endParaRPr lang="en-US" sz="5000" dirty="0">
              <a:solidFill>
                <a:schemeClr val="accent1"/>
              </a:solidFill>
              <a:latin typeface="+mj-lt"/>
            </a:endParaRPr>
          </a:p>
          <a:p>
            <a:pPr marL="212090" lvl="1" algn="ctr"/>
            <a:endParaRPr lang="en-AU" sz="2800" b="1" dirty="0">
              <a:solidFill>
                <a:srgbClr val="F0E9F2"/>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3C67E9A-08B6-4AC2-9A67-0375247B6136}"/>
              </a:ext>
            </a:extLst>
          </p:cNvPr>
          <p:cNvGrpSpPr>
            <a:grpSpLocks noChangeAspect="1"/>
          </p:cNvGrpSpPr>
          <p:nvPr/>
        </p:nvGrpSpPr>
        <p:grpSpPr>
          <a:xfrm>
            <a:off x="10723929" y="-515281"/>
            <a:ext cx="1971288" cy="192995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FD75568D-DFDB-4305-831C-6B6FD36959F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nvGrpSpPr>
            <p:cNvPr id="15" name="Group 14">
              <a:extLst>
                <a:ext uri="{FF2B5EF4-FFF2-40B4-BE49-F238E27FC236}">
                  <a16:creationId xmlns:a16="http://schemas.microsoft.com/office/drawing/2014/main" id="{4314BA8E-CF10-4530-9BDD-A5981CED53F7}"/>
                </a:ext>
              </a:extLst>
            </p:cNvPr>
            <p:cNvGrpSpPr/>
            <p:nvPr/>
          </p:nvGrpSpPr>
          <p:grpSpPr>
            <a:xfrm>
              <a:off x="958955" y="2060848"/>
              <a:ext cx="196444" cy="196444"/>
              <a:chOff x="519961" y="1999640"/>
              <a:chExt cx="196444" cy="196444"/>
            </a:xfrm>
            <a:grpFill/>
          </p:grpSpPr>
          <p:sp>
            <p:nvSpPr>
              <p:cNvPr id="16" name="Freeform: Shape 15">
                <a:extLst>
                  <a:ext uri="{FF2B5EF4-FFF2-40B4-BE49-F238E27FC236}">
                    <a16:creationId xmlns:a16="http://schemas.microsoft.com/office/drawing/2014/main" id="{E0FF4D2E-43C2-429F-8F5F-4CE380FDF53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7" name="Freeform: Shape 16">
                <a:extLst>
                  <a:ext uri="{FF2B5EF4-FFF2-40B4-BE49-F238E27FC236}">
                    <a16:creationId xmlns:a16="http://schemas.microsoft.com/office/drawing/2014/main" id="{16378D18-821F-4619-9631-41596F65344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8" name="Freeform: Shape 17">
                <a:extLst>
                  <a:ext uri="{FF2B5EF4-FFF2-40B4-BE49-F238E27FC236}">
                    <a16:creationId xmlns:a16="http://schemas.microsoft.com/office/drawing/2014/main" id="{4D61628A-289A-4342-9866-CEBA51C5827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9" name="Freeform: Shape 18">
                <a:extLst>
                  <a:ext uri="{FF2B5EF4-FFF2-40B4-BE49-F238E27FC236}">
                    <a16:creationId xmlns:a16="http://schemas.microsoft.com/office/drawing/2014/main" id="{1FFDBB46-0790-4503-A56C-998B92BB075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grpSp>
      <p:pic>
        <p:nvPicPr>
          <p:cNvPr id="6" name="Picture 5">
            <a:extLst>
              <a:ext uri="{FF2B5EF4-FFF2-40B4-BE49-F238E27FC236}">
                <a16:creationId xmlns:a16="http://schemas.microsoft.com/office/drawing/2014/main" id="{38CB7FC1-4E8F-7756-6B94-A5A844BDD9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920" y="5731579"/>
            <a:ext cx="2668219" cy="795312"/>
          </a:xfrm>
          <a:prstGeom prst="rect">
            <a:avLst/>
          </a:prstGeom>
        </p:spPr>
      </p:pic>
      <p:grpSp>
        <p:nvGrpSpPr>
          <p:cNvPr id="7" name="Group 6" descr="A wreath made of Australian native flowers.">
            <a:extLst>
              <a:ext uri="{FF2B5EF4-FFF2-40B4-BE49-F238E27FC236}">
                <a16:creationId xmlns:a16="http://schemas.microsoft.com/office/drawing/2014/main" id="{739DB6FF-315E-6BD4-0465-A365D4CF1CDB}"/>
              </a:ext>
            </a:extLst>
          </p:cNvPr>
          <p:cNvGrpSpPr/>
          <p:nvPr/>
        </p:nvGrpSpPr>
        <p:grpSpPr>
          <a:xfrm>
            <a:off x="3376420" y="1037085"/>
            <a:ext cx="5439156" cy="5516796"/>
            <a:chOff x="666759" y="2686793"/>
            <a:chExt cx="6216644" cy="5906116"/>
          </a:xfrm>
        </p:grpSpPr>
        <p:grpSp>
          <p:nvGrpSpPr>
            <p:cNvPr id="8" name="Group 7">
              <a:extLst>
                <a:ext uri="{FF2B5EF4-FFF2-40B4-BE49-F238E27FC236}">
                  <a16:creationId xmlns:a16="http://schemas.microsoft.com/office/drawing/2014/main" id="{E2D6A1C2-5457-EF8B-8020-7F322F0E9872}"/>
                </a:ext>
              </a:extLst>
            </p:cNvPr>
            <p:cNvGrpSpPr/>
            <p:nvPr/>
          </p:nvGrpSpPr>
          <p:grpSpPr>
            <a:xfrm>
              <a:off x="666759" y="2686793"/>
              <a:ext cx="6216644" cy="5906116"/>
              <a:chOff x="7898355" y="889710"/>
              <a:chExt cx="6216644" cy="5906116"/>
            </a:xfrm>
          </p:grpSpPr>
          <p:pic>
            <p:nvPicPr>
              <p:cNvPr id="10" name="Picture 9">
                <a:extLst>
                  <a:ext uri="{FF2B5EF4-FFF2-40B4-BE49-F238E27FC236}">
                    <a16:creationId xmlns:a16="http://schemas.microsoft.com/office/drawing/2014/main" id="{2F86197F-65D8-2B5A-8A5B-FBED3823FF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8976888">
                <a:off x="10969779" y="1160201"/>
                <a:ext cx="2962009" cy="4088742"/>
              </a:xfrm>
              <a:prstGeom prst="rect">
                <a:avLst/>
              </a:prstGeom>
            </p:spPr>
          </p:pic>
          <p:grpSp>
            <p:nvGrpSpPr>
              <p:cNvPr id="11" name="Group 10">
                <a:extLst>
                  <a:ext uri="{FF2B5EF4-FFF2-40B4-BE49-F238E27FC236}">
                    <a16:creationId xmlns:a16="http://schemas.microsoft.com/office/drawing/2014/main" id="{0179E5CE-DD7A-A3C5-9F64-41608D2C4E0A}"/>
                  </a:ext>
                </a:extLst>
              </p:cNvPr>
              <p:cNvGrpSpPr/>
              <p:nvPr/>
            </p:nvGrpSpPr>
            <p:grpSpPr>
              <a:xfrm>
                <a:off x="7898355" y="889710"/>
                <a:ext cx="6216644" cy="5906116"/>
                <a:chOff x="1681711" y="2598417"/>
                <a:chExt cx="6216644" cy="5906116"/>
              </a:xfrm>
            </p:grpSpPr>
            <p:pic>
              <p:nvPicPr>
                <p:cNvPr id="20" name="Picture 19">
                  <a:extLst>
                    <a:ext uri="{FF2B5EF4-FFF2-40B4-BE49-F238E27FC236}">
                      <a16:creationId xmlns:a16="http://schemas.microsoft.com/office/drawing/2014/main" id="{5004FDD4-0DFF-ED6A-258B-972605D769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5948326">
                  <a:off x="2541426" y="4956890"/>
                  <a:ext cx="2858526" cy="4236760"/>
                </a:xfrm>
                <a:prstGeom prst="rect">
                  <a:avLst/>
                </a:prstGeom>
              </p:spPr>
            </p:pic>
            <p:pic>
              <p:nvPicPr>
                <p:cNvPr id="23" name="Picture 22">
                  <a:extLst>
                    <a:ext uri="{FF2B5EF4-FFF2-40B4-BE49-F238E27FC236}">
                      <a16:creationId xmlns:a16="http://schemas.microsoft.com/office/drawing/2014/main" id="{4B77C273-FAC3-CACE-E139-CCF62B0D3C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14606373">
                  <a:off x="3632838" y="2133926"/>
                  <a:ext cx="2858526" cy="4236760"/>
                </a:xfrm>
                <a:prstGeom prst="rect">
                  <a:avLst/>
                </a:prstGeom>
              </p:spPr>
            </p:pic>
            <p:pic>
              <p:nvPicPr>
                <p:cNvPr id="24" name="Picture 23">
                  <a:extLst>
                    <a:ext uri="{FF2B5EF4-FFF2-40B4-BE49-F238E27FC236}">
                      <a16:creationId xmlns:a16="http://schemas.microsoft.com/office/drawing/2014/main" id="{5606C086-800A-43A2-D6CA-085C9E50CA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2879693">
                  <a:off x="4062343" y="4860159"/>
                  <a:ext cx="2858526" cy="4236760"/>
                </a:xfrm>
                <a:prstGeom prst="rect">
                  <a:avLst/>
                </a:prstGeom>
              </p:spPr>
            </p:pic>
            <p:pic>
              <p:nvPicPr>
                <p:cNvPr id="25" name="Picture 24">
                  <a:extLst>
                    <a:ext uri="{FF2B5EF4-FFF2-40B4-BE49-F238E27FC236}">
                      <a16:creationId xmlns:a16="http://schemas.microsoft.com/office/drawing/2014/main" id="{D0975972-F581-18C3-7723-2A9AF5F991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0800000">
                  <a:off x="2428350" y="2598417"/>
                  <a:ext cx="2962009" cy="4088742"/>
                </a:xfrm>
                <a:prstGeom prst="rect">
                  <a:avLst/>
                </a:prstGeom>
              </p:spPr>
            </p:pic>
            <p:pic>
              <p:nvPicPr>
                <p:cNvPr id="26" name="Picture 25">
                  <a:extLst>
                    <a:ext uri="{FF2B5EF4-FFF2-40B4-BE49-F238E27FC236}">
                      <a16:creationId xmlns:a16="http://schemas.microsoft.com/office/drawing/2014/main" id="{AB5C1785-67EF-1A86-65ED-BB823482A6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59817">
                  <a:off x="4936346" y="3898919"/>
                  <a:ext cx="2962009" cy="4088742"/>
                </a:xfrm>
                <a:prstGeom prst="rect">
                  <a:avLst/>
                </a:prstGeom>
              </p:spPr>
            </p:pic>
            <p:pic>
              <p:nvPicPr>
                <p:cNvPr id="27" name="Picture 26">
                  <a:extLst>
                    <a:ext uri="{FF2B5EF4-FFF2-40B4-BE49-F238E27FC236}">
                      <a16:creationId xmlns:a16="http://schemas.microsoft.com/office/drawing/2014/main" id="{5F5E5F64-B24C-246B-512F-283A8EE54D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918" t="25921" r="59316" b="10032"/>
                <a:stretch/>
              </p:blipFill>
              <p:spPr>
                <a:xfrm rot="8649569">
                  <a:off x="1681711" y="3832258"/>
                  <a:ext cx="2858526" cy="3537888"/>
                </a:xfrm>
                <a:prstGeom prst="rect">
                  <a:avLst/>
                </a:prstGeom>
              </p:spPr>
            </p:pic>
          </p:grpSp>
        </p:grpSp>
        <p:pic>
          <p:nvPicPr>
            <p:cNvPr id="9" name="Picture 8">
              <a:extLst>
                <a:ext uri="{FF2B5EF4-FFF2-40B4-BE49-F238E27FC236}">
                  <a16:creationId xmlns:a16="http://schemas.microsoft.com/office/drawing/2014/main" id="{25623C2E-8D7F-C38A-1A57-42AFC60FC11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89" b="89988" l="9989" r="89999">
                          <a14:foregroundMark x1="26581" y1="66911" x2="26581" y2="66911"/>
                          <a14:foregroundMark x1="26721" y1="67129" x2="26376" y2="66713"/>
                          <a14:foregroundMark x1="27258" y1="61043" x2="28612" y2="62926"/>
                          <a14:foregroundMark x1="23132" y1="68061" x2="23937" y2="68279"/>
                          <a14:foregroundMark x1="28075" y1="71749" x2="28075" y2="71749"/>
                          <a14:foregroundMark x1="58858" y1="60924" x2="58385" y2="62510"/>
                          <a14:foregroundMark x1="57913" y1="60408" x2="57913" y2="60408"/>
                          <a14:foregroundMark x1="57913" y1="60726" x2="57364" y2="60825"/>
                          <a14:foregroundMark x1="57709" y1="58624" x2="57568" y2="62510"/>
                          <a14:foregroundMark x1="59267" y1="44865" x2="58245" y2="42030"/>
                          <a14:foregroundMark x1="58718" y1="44231" x2="58718" y2="44231"/>
                          <a14:foregroundMark x1="55882" y1="46531" x2="56291" y2="44231"/>
                          <a14:foregroundMark x1="52229" y1="8089" x2="53647" y2="12411"/>
                          <a14:foregroundMark x1="28343" y1="77637" x2="30374" y2="76784"/>
                          <a14:foregroundMark x1="28548" y1="64929" x2="27321" y2="67030"/>
                          <a14:foregroundMark x1="41870" y1="10825" x2="42215" y2="13561"/>
                          <a14:foregroundMark x1="66841" y1="25317" x2="68259" y2="21749"/>
                          <a14:foregroundMark x1="67927" y1="25218" x2="69217" y2="26784"/>
                          <a14:foregroundMark x1="30911" y1="41396" x2="29148" y2="43180"/>
                          <a14:foregroundMark x1="25840" y1="73949" x2="27590" y2="70381"/>
                          <a14:foregroundMark x1="26440" y1="49683" x2="28267" y2="49584"/>
                          <a14:backgroundMark x1="38357" y1="22601" x2="38357" y2="22601"/>
                          <a14:backgroundMark x1="39507" y1="20797" x2="40452" y2="18497"/>
                          <a14:backgroundMark x1="51284" y1="11459" x2="52165" y2="10508"/>
                          <a14:backgroundMark x1="33682" y1="77201" x2="38804" y2="80730"/>
                          <a14:backgroundMark x1="38804" y1="80730" x2="39034" y2="81305"/>
                          <a14:backgroundMark x1="27590" y1="64810" x2="27053" y2="61975"/>
                          <a14:backgroundMark x1="28075" y1="60091" x2="29761" y2="61142"/>
                          <a14:backgroundMark x1="28612" y1="66495" x2="29148" y2="65345"/>
                          <a14:backgroundMark x1="70494" y1="63759" x2="72193" y2="72066"/>
                          <a14:backgroundMark x1="72193" y1="72066" x2="72053" y2="68596"/>
                          <a14:backgroundMark x1="37067" y1="19865" x2="35777" y2="22482"/>
                          <a14:backgroundMark x1="42751" y1="14294" x2="43020" y2="11360"/>
                          <a14:backgroundMark x1="56827" y1="86023" x2="57709" y2="86657"/>
                          <a14:backgroundMark x1="41270" y1="40860" x2="50428" y2="30452"/>
                          <a14:backgroundMark x1="50428" y1="30452" x2="55652" y2="32613"/>
                          <a14:backgroundMark x1="55652" y1="32613" x2="54464" y2="40979"/>
                          <a14:backgroundMark x1="54464" y1="40979" x2="56061" y2="49266"/>
                          <a14:backgroundMark x1="58908" y1="43768" x2="59510" y2="42605"/>
                          <a14:backgroundMark x1="56061" y1="49266" x2="58865" y2="43851"/>
                          <a14:backgroundMark x1="59510" y1="42605" x2="61451" y2="50476"/>
                          <a14:backgroundMark x1="58047" y1="60408" x2="53813" y2="72760"/>
                          <a14:backgroundMark x1="61451" y1="50476" x2="58047" y2="60408"/>
                          <a14:backgroundMark x1="53813" y1="72760" x2="48448" y2="71035"/>
                          <a14:backgroundMark x1="48448" y1="71035" x2="46136" y2="62847"/>
                          <a14:backgroundMark x1="46136" y1="62847" x2="42483" y2="56523"/>
                          <a14:backgroundMark x1="42483" y1="56523" x2="42624" y2="43180"/>
                          <a14:backgroundMark x1="39571" y1="60607" x2="40593" y2="63343"/>
                          <a14:backgroundMark x1="56559" y1="70797" x2="58858" y2="69013"/>
                          <a14:backgroundMark x1="58654" y1="69013" x2="56150" y2="71213"/>
                          <a14:backgroundMark x1="57300" y1="69647" x2="59126" y2="68814"/>
                          <a14:backgroundMark x1="58245" y1="65127" x2="59867" y2="64393"/>
                          <a14:backgroundMark x1="61362" y1="44429" x2="60748" y2="44231"/>
                          <a14:backgroundMark x1="62652" y1="54738" x2="63865" y2="55155"/>
                          <a14:backgroundMark x1="28471" y1="74048" x2="25699" y2="74901"/>
                          <a14:backgroundMark x1="27309" y1="69627" x2="27309" y2="69627"/>
                          <a14:backgroundMark x1="26849" y1="65484" x2="26849" y2="65484"/>
                          <a14:backgroundMark x1="27219" y1="70202" x2="27219" y2="70202"/>
                          <a14:backgroundMark x1="25853" y1="73632" x2="25853" y2="73632"/>
                        </a14:backgroundRemoval>
                      </a14:imgEffect>
                    </a14:imgLayer>
                  </a14:imgProps>
                </a:ext>
                <a:ext uri="{28A0092B-C50C-407E-A947-70E740481C1C}">
                  <a14:useLocalDpi xmlns:a14="http://schemas.microsoft.com/office/drawing/2010/main"/>
                </a:ext>
              </a:extLst>
            </a:blip>
            <a:srcRect l="26780" t="3118" r="20137" b="290"/>
            <a:stretch/>
          </p:blipFill>
          <p:spPr>
            <a:xfrm rot="18048624">
              <a:off x="1381763" y="2733297"/>
              <a:ext cx="5089320" cy="5758000"/>
            </a:xfrm>
            <a:prstGeom prst="rect">
              <a:avLst/>
            </a:prstGeom>
          </p:spPr>
        </p:pic>
      </p:grpSp>
      <p:sp>
        <p:nvSpPr>
          <p:cNvPr id="22" name="Round Diagonal Corner Rectangle 8">
            <a:extLst>
              <a:ext uri="{FF2B5EF4-FFF2-40B4-BE49-F238E27FC236}">
                <a16:creationId xmlns:a16="http://schemas.microsoft.com/office/drawing/2014/main" id="{D47DD557-7A2F-4863-880C-4C254F93752E}"/>
              </a:ext>
            </a:extLst>
          </p:cNvPr>
          <p:cNvSpPr/>
          <p:nvPr/>
        </p:nvSpPr>
        <p:spPr>
          <a:xfrm rot="16200000">
            <a:off x="5736979" y="642527"/>
            <a:ext cx="781050" cy="6963593"/>
          </a:xfrm>
          <a:prstGeom prst="round2DiagRect">
            <a:avLst/>
          </a:prstGeom>
          <a:solidFill>
            <a:srgbClr val="458A7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p:cNvSpPr>
            <a:spLocks noGrp="1"/>
          </p:cNvSpPr>
          <p:nvPr>
            <p:ph type="body" sz="quarter" idx="10"/>
          </p:nvPr>
        </p:nvSpPr>
        <p:spPr>
          <a:xfrm>
            <a:off x="1817541" y="3921084"/>
            <a:ext cx="8682556" cy="1213586"/>
          </a:xfrm>
        </p:spPr>
        <p:txBody>
          <a:bodyPr/>
          <a:lstStyle/>
          <a:p>
            <a:pPr algn="ctr"/>
            <a:r>
              <a:rPr lang="en-AU" sz="2400" b="1" dirty="0">
                <a:solidFill>
                  <a:schemeClr val="bg1"/>
                </a:solidFill>
              </a:rPr>
              <a:t>A RESOURCE FOR PRIMARY SCHOOLS</a:t>
            </a:r>
          </a:p>
        </p:txBody>
      </p:sp>
    </p:spTree>
    <p:extLst>
      <p:ext uri="{BB962C8B-B14F-4D97-AF65-F5344CB8AC3E}">
        <p14:creationId xmlns:p14="http://schemas.microsoft.com/office/powerpoint/2010/main" val="32721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621431" y="382872"/>
            <a:ext cx="10931798" cy="5613400"/>
          </a:xfrm>
          <a:prstGeom prst="rect">
            <a:avLst/>
          </a:prstGeom>
        </p:spPr>
        <p:txBody>
          <a:bodyPr lIns="91440" tIns="45720" rIns="91440" bIns="45720" anchor="t"/>
          <a:lstStyle/>
          <a:p>
            <a:pPr marL="0" indent="0">
              <a:lnSpc>
                <a:spcPct val="110000"/>
              </a:lnSpc>
              <a:spcBef>
                <a:spcPts val="0"/>
              </a:spcBef>
              <a:spcAft>
                <a:spcPts val="600"/>
              </a:spcAft>
              <a:buNone/>
            </a:pPr>
            <a:r>
              <a:rPr lang="en-AU" sz="2400" dirty="0">
                <a:solidFill>
                  <a:srgbClr val="000000"/>
                </a:solidFill>
                <a:latin typeface="Arial" panose="020B0604020202020204" pitchFamily="34" charset="0"/>
                <a:ea typeface="Roboto Light"/>
                <a:cs typeface="Arial" panose="020B0604020202020204" pitchFamily="34" charset="0"/>
              </a:rPr>
              <a:t>Despite the challenges, Worknesh’s life has begun to change, thanks to a Caritas-supported program that has helped her improve her family’s food security and income.</a:t>
            </a:r>
            <a:endParaRPr lang="en-US" sz="2400" dirty="0">
              <a:solidFill>
                <a:srgbClr val="000000"/>
              </a:solidFill>
              <a:latin typeface="Arial" panose="020B0604020202020204" pitchFamily="34" charset="0"/>
              <a:ea typeface="Roboto Light"/>
              <a:cs typeface="Arial" panose="020B0604020202020204" pitchFamily="34" charset="0"/>
            </a:endParaRPr>
          </a:p>
          <a:p>
            <a:pPr marL="0" indent="0">
              <a:lnSpc>
                <a:spcPct val="110000"/>
              </a:lnSpc>
              <a:spcBef>
                <a:spcPts val="0"/>
              </a:spcBef>
              <a:spcAft>
                <a:spcPts val="600"/>
              </a:spcAft>
              <a:buNone/>
            </a:pPr>
            <a:r>
              <a:rPr lang="en-AU" sz="2400" dirty="0">
                <a:solidFill>
                  <a:srgbClr val="000000"/>
                </a:solidFill>
                <a:latin typeface="Arial" panose="020B0604020202020204" pitchFamily="34" charset="0"/>
                <a:ea typeface="Roboto Light"/>
                <a:cs typeface="Arial" panose="020B0604020202020204" pitchFamily="34" charset="0"/>
              </a:rPr>
              <a:t>It supports communities through farming and income generation practices. The training has also provided vegetable seeds which means Worknesh has been able to grow a variety of crops. </a:t>
            </a:r>
            <a:endParaRPr lang="en-US" sz="2400" dirty="0">
              <a:solidFill>
                <a:srgbClr val="000000"/>
              </a:solidFill>
              <a:latin typeface="Arial" panose="020B0604020202020204" pitchFamily="34" charset="0"/>
              <a:ea typeface="Roboto Light"/>
              <a:cs typeface="Arial" panose="020B0604020202020204" pitchFamily="34" charset="0"/>
            </a:endParaRPr>
          </a:p>
          <a:p>
            <a:pPr marL="0" indent="0">
              <a:lnSpc>
                <a:spcPct val="110000"/>
              </a:lnSpc>
              <a:spcBef>
                <a:spcPts val="0"/>
              </a:spcBef>
              <a:spcAft>
                <a:spcPts val="600"/>
              </a:spcAft>
              <a:buNone/>
            </a:pPr>
            <a:r>
              <a:rPr lang="en-AU" sz="2400" dirty="0">
                <a:solidFill>
                  <a:srgbClr val="000000"/>
                </a:solidFill>
                <a:latin typeface="Arial" panose="020B0604020202020204" pitchFamily="34" charset="0"/>
                <a:ea typeface="Roboto Light"/>
                <a:cs typeface="Arial" panose="020B0604020202020204" pitchFamily="34" charset="0"/>
              </a:rPr>
              <a:t>“After engaging in the project, I am able to produce vegetables to feed my and to increase my family income with the surplus product,” Worknesh said. </a:t>
            </a:r>
            <a:endParaRPr lang="en-US" sz="2400" dirty="0">
              <a:solidFill>
                <a:srgbClr val="000000"/>
              </a:solidFill>
              <a:latin typeface="Arial" panose="020B0604020202020204" pitchFamily="34" charset="0"/>
              <a:ea typeface="Roboto Light"/>
              <a:cs typeface="Arial" panose="020B0604020202020204" pitchFamily="34" charset="0"/>
            </a:endParaRPr>
          </a:p>
          <a:p>
            <a:pPr marL="0" indent="0">
              <a:lnSpc>
                <a:spcPct val="110000"/>
              </a:lnSpc>
              <a:spcBef>
                <a:spcPts val="0"/>
              </a:spcBef>
              <a:spcAft>
                <a:spcPts val="600"/>
              </a:spcAft>
              <a:buNone/>
            </a:pPr>
            <a:r>
              <a:rPr lang="en-AU" sz="2400" dirty="0">
                <a:solidFill>
                  <a:srgbClr val="000000"/>
                </a:solidFill>
                <a:latin typeface="Arial" panose="020B0604020202020204" pitchFamily="34" charset="0"/>
                <a:ea typeface="Roboto Light"/>
                <a:cs typeface="Arial" panose="020B0604020202020204" pitchFamily="34" charset="0"/>
              </a:rPr>
              <a:t>While climate change continues to pose a threat to food security, Worknesh is now better equipped with knowledge, resources, and confidence to provide a future for her children that is free from hunger.</a:t>
            </a:r>
          </a:p>
          <a:p>
            <a:pPr marL="0" indent="0">
              <a:lnSpc>
                <a:spcPct val="110000"/>
              </a:lnSpc>
              <a:spcBef>
                <a:spcPts val="0"/>
              </a:spcBef>
              <a:spcAft>
                <a:spcPts val="600"/>
              </a:spcAft>
              <a:buNone/>
            </a:pPr>
            <a:endParaRPr lang="en-AU" sz="1200" dirty="0">
              <a:solidFill>
                <a:srgbClr val="000000"/>
              </a:solidFill>
              <a:latin typeface="Arial" panose="020B0604020202020204" pitchFamily="34" charset="0"/>
              <a:ea typeface="Roboto Light"/>
              <a:cs typeface="Arial" panose="020B0604020202020204" pitchFamily="34" charset="0"/>
            </a:endParaRPr>
          </a:p>
          <a:p>
            <a:pPr marL="0" indent="0">
              <a:lnSpc>
                <a:spcPct val="110000"/>
              </a:lnSpc>
              <a:spcBef>
                <a:spcPts val="0"/>
              </a:spcBef>
              <a:spcAft>
                <a:spcPts val="600"/>
              </a:spcAft>
              <a:buNone/>
            </a:pPr>
            <a:r>
              <a:rPr lang="en-AU" sz="1200" i="1" dirty="0">
                <a:solidFill>
                  <a:srgbClr val="000000"/>
                </a:solidFill>
                <a:ea typeface="Roboto"/>
                <a:cs typeface="Roboto"/>
              </a:rPr>
              <a:t>Along with your generosity, this program is supported by the Australian government through the Australian NGO Cooperation Program (ANCP).</a:t>
            </a:r>
            <a:endParaRPr lang="en-AU" sz="1200" dirty="0">
              <a:solidFill>
                <a:srgbClr val="000000"/>
              </a:solidFill>
              <a:ea typeface="Roboto"/>
              <a:cs typeface="Roboto"/>
            </a:endParaRPr>
          </a:p>
          <a:p>
            <a:pPr marL="0" indent="0">
              <a:lnSpc>
                <a:spcPct val="110000"/>
              </a:lnSpc>
              <a:spcBef>
                <a:spcPts val="0"/>
              </a:spcBef>
              <a:spcAft>
                <a:spcPts val="600"/>
              </a:spcAft>
              <a:buNone/>
            </a:pPr>
            <a:endParaRPr lang="en-AU" sz="2400" dirty="0">
              <a:solidFill>
                <a:srgbClr val="000000"/>
              </a:solidFill>
              <a:latin typeface="+mj-lt"/>
              <a:ea typeface="Roboto Light"/>
              <a:cs typeface="Arial"/>
            </a:endParaRPr>
          </a:p>
          <a:p>
            <a:pPr indent="0">
              <a:lnSpc>
                <a:spcPct val="110000"/>
              </a:lnSpc>
              <a:spcBef>
                <a:spcPts val="0"/>
              </a:spcBef>
              <a:spcAft>
                <a:spcPts val="600"/>
              </a:spcAft>
              <a:buNone/>
            </a:pPr>
            <a:endParaRPr lang="en-AU" sz="2400" dirty="0">
              <a:solidFill>
                <a:srgbClr val="000000"/>
              </a:solidFill>
              <a:latin typeface="+mj-lt"/>
              <a:ea typeface="Roboto Light"/>
              <a:cs typeface="Arial"/>
            </a:endParaRPr>
          </a:p>
        </p:txBody>
      </p:sp>
    </p:spTree>
    <p:extLst>
      <p:ext uri="{BB962C8B-B14F-4D97-AF65-F5344CB8AC3E}">
        <p14:creationId xmlns:p14="http://schemas.microsoft.com/office/powerpoint/2010/main" val="182806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7" name="Picture Placeholder 20">
            <a:extLst>
              <a:ext uri="{FF2B5EF4-FFF2-40B4-BE49-F238E27FC236}">
                <a16:creationId xmlns:a16="http://schemas.microsoft.com/office/drawing/2014/main" id="{A9CFF584-6FE9-4DDF-A054-30040B1E5AB0}"/>
              </a:ext>
            </a:extLst>
          </p:cNvPr>
          <p:cNvPicPr>
            <a:picLocks noChangeAspect="1"/>
          </p:cNvPicPr>
          <p:nvPr/>
        </p:nvPicPr>
        <p:blipFill>
          <a:blip r:embed="rId3">
            <a:extLst>
              <a:ext uri="{28A0092B-C50C-407E-A947-70E740481C1C}">
                <a14:useLocalDpi xmlns:a14="http://schemas.microsoft.com/office/drawing/2010/main" val="0"/>
              </a:ext>
            </a:extLst>
          </a:blip>
          <a:srcRect l="23362" t="7587" r="21850" b="-65"/>
          <a:stretch>
            <a:fillRect/>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7199453" y="1254585"/>
            <a:ext cx="3943438"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B144326A-3239-A379-8BB8-3CB2E012AFAC}"/>
              </a:ext>
            </a:extLst>
          </p:cNvPr>
          <p:cNvSpPr txBox="1"/>
          <p:nvPr/>
        </p:nvSpPr>
        <p:spPr>
          <a:xfrm>
            <a:off x="6929742" y="2346322"/>
            <a:ext cx="4482860" cy="3040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sz="3200" dirty="0">
                <a:solidFill>
                  <a:schemeClr val="bg1"/>
                </a:solidFill>
                <a:latin typeface="Arial"/>
                <a:cs typeface="Times New Roman"/>
              </a:rPr>
              <a:t>“I am able to produce vegetables to feed my family and to increase my family income.”</a:t>
            </a:r>
          </a:p>
          <a:p>
            <a:pPr algn="r">
              <a:lnSpc>
                <a:spcPct val="110000"/>
              </a:lnSpc>
            </a:pPr>
            <a:endParaRPr lang="en-US" sz="2400" dirty="0">
              <a:solidFill>
                <a:schemeClr val="bg1"/>
              </a:solidFill>
              <a:latin typeface="Arial"/>
              <a:cs typeface="Times New Roman"/>
            </a:endParaRPr>
          </a:p>
          <a:p>
            <a:pPr algn="r">
              <a:lnSpc>
                <a:spcPct val="110000"/>
              </a:lnSpc>
            </a:pPr>
            <a:r>
              <a:rPr lang="en-US" sz="2400" dirty="0">
                <a:solidFill>
                  <a:schemeClr val="bg1"/>
                </a:solidFill>
                <a:latin typeface="Arial"/>
                <a:cs typeface="Times New Roman"/>
              </a:rPr>
              <a:t>Worknesh</a:t>
            </a:r>
          </a:p>
        </p:txBody>
      </p:sp>
      <p:sp>
        <p:nvSpPr>
          <p:cNvPr id="3" name="Freeform: Shape 3">
            <a:extLst>
              <a:ext uri="{FF2B5EF4-FFF2-40B4-BE49-F238E27FC236}">
                <a16:creationId xmlns:a16="http://schemas.microsoft.com/office/drawing/2014/main" id="{F65E714F-0AAB-01A1-8D40-2CDEA983DBFB}"/>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37CB4CAA-87F3-C2A0-38FE-813DD3738D59}"/>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E1800E3D-F5BE-723E-E327-2CE1157EC40D}"/>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Text Placeholder 6">
            <a:extLst>
              <a:ext uri="{FF2B5EF4-FFF2-40B4-BE49-F238E27FC236}">
                <a16:creationId xmlns:a16="http://schemas.microsoft.com/office/drawing/2014/main" id="{A0A0B50D-7F6A-C465-2CEC-33F1C4D0E7A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8" name="TextBox 7">
            <a:extLst>
              <a:ext uri="{FF2B5EF4-FFF2-40B4-BE49-F238E27FC236}">
                <a16:creationId xmlns:a16="http://schemas.microsoft.com/office/drawing/2014/main" id="{21460B10-7D59-5F4E-5F64-D606D3D74ABF}"/>
              </a:ext>
            </a:extLst>
          </p:cNvPr>
          <p:cNvSpPr txBox="1"/>
          <p:nvPr/>
        </p:nvSpPr>
        <p:spPr>
          <a:xfrm>
            <a:off x="474907" y="6322368"/>
            <a:ext cx="6097554" cy="276999"/>
          </a:xfrm>
          <a:prstGeom prst="rect">
            <a:avLst/>
          </a:prstGeom>
          <a:noFill/>
        </p:spPr>
        <p:txBody>
          <a:bodyPr wrap="square" lIns="91440" tIns="45720" rIns="91440" bIns="45720" anchor="t">
            <a:spAutoFit/>
          </a:bodyPr>
          <a:lstStyle/>
          <a:p>
            <a:r>
              <a:rPr lang="en-US" sz="1200" dirty="0">
                <a:solidFill>
                  <a:schemeClr val="bg1"/>
                </a:solidFill>
                <a:latin typeface="Arial"/>
                <a:cs typeface="Arial"/>
              </a:rPr>
              <a:t>Photo: Maheder Tadese/</a:t>
            </a:r>
            <a:r>
              <a:rPr lang="en-US" sz="1200" b="0" i="0" dirty="0">
                <a:solidFill>
                  <a:schemeClr val="bg1"/>
                </a:solidFill>
                <a:effectLst/>
                <a:latin typeface="Arial"/>
                <a:cs typeface="Arial"/>
              </a:rPr>
              <a:t>Caritas Australia</a:t>
            </a:r>
          </a:p>
        </p:txBody>
      </p:sp>
    </p:spTree>
    <p:extLst>
      <p:ext uri="{BB962C8B-B14F-4D97-AF65-F5344CB8AC3E}">
        <p14:creationId xmlns:p14="http://schemas.microsoft.com/office/powerpoint/2010/main" val="4155054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96357-9AE6-B64A-5F9F-4A6992D8FCCD}"/>
            </a:ext>
          </a:extLst>
        </p:cNvPr>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42313922-2105-1C9D-C349-0C6CB1E8F2B9}"/>
              </a:ext>
            </a:extLst>
          </p:cNvPr>
          <p:cNvSpPr/>
          <p:nvPr/>
        </p:nvSpPr>
        <p:spPr>
          <a:xfrm flipV="1">
            <a:off x="5507312" y="314049"/>
            <a:ext cx="6370652" cy="5926813"/>
          </a:xfrm>
          <a:prstGeom prst="round2DiagRect">
            <a:avLst>
              <a:gd name="adj1" fmla="val 11524"/>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4" name="Freeform: Shape 3">
            <a:extLst>
              <a:ext uri="{FF2B5EF4-FFF2-40B4-BE49-F238E27FC236}">
                <a16:creationId xmlns:a16="http://schemas.microsoft.com/office/drawing/2014/main" id="{FBE0093C-9AD6-CB48-58E5-546C3FC9C054}"/>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E077896F-9832-6DB0-6895-3ED9293AF207}"/>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18769CE2-9576-9A0E-767A-9E863A788581}"/>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B03E151D-FB43-5C1C-9A9E-4A68708B458A}"/>
              </a:ext>
            </a:extLst>
          </p:cNvPr>
          <p:cNvSpPr/>
          <p:nvPr/>
        </p:nvSpPr>
        <p:spPr>
          <a:xfrm flipV="1">
            <a:off x="399462" y="271409"/>
            <a:ext cx="4886437" cy="5926812"/>
          </a:xfrm>
          <a:prstGeom prst="round2DiagRect">
            <a:avLst>
              <a:gd name="adj1" fmla="val 11185"/>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7" name="Text Placeholder 6">
            <a:extLst>
              <a:ext uri="{FF2B5EF4-FFF2-40B4-BE49-F238E27FC236}">
                <a16:creationId xmlns:a16="http://schemas.microsoft.com/office/drawing/2014/main" id="{5D79109D-4B5F-23BA-7F15-BC8F956E5F42}"/>
              </a:ext>
            </a:extLst>
          </p:cNvPr>
          <p:cNvSpPr>
            <a:spLocks noGrp="1"/>
          </p:cNvSpPr>
          <p:nvPr>
            <p:ph type="body" sz="quarter" idx="12"/>
          </p:nvPr>
        </p:nvSpPr>
        <p:spPr/>
        <p:txBody>
          <a:bodyPr/>
          <a:lstStyle/>
          <a:p>
            <a:r>
              <a:rPr lang="en-AU" dirty="0"/>
              <a:t>Hope</a:t>
            </a:r>
          </a:p>
        </p:txBody>
      </p:sp>
      <p:sp>
        <p:nvSpPr>
          <p:cNvPr id="10" name="Text Placeholder 3">
            <a:extLst>
              <a:ext uri="{FF2B5EF4-FFF2-40B4-BE49-F238E27FC236}">
                <a16:creationId xmlns:a16="http://schemas.microsoft.com/office/drawing/2014/main" id="{E39B3EA3-7CD3-34B7-DBFF-5D8024A2BBDF}"/>
              </a:ext>
            </a:extLst>
          </p:cNvPr>
          <p:cNvSpPr txBox="1">
            <a:spLocks/>
          </p:cNvSpPr>
          <p:nvPr/>
        </p:nvSpPr>
        <p:spPr>
          <a:xfrm>
            <a:off x="504568" y="476043"/>
            <a:ext cx="478032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200" b="1" dirty="0">
                <a:solidFill>
                  <a:schemeClr val="accent1"/>
                </a:solidFill>
              </a:rPr>
              <a:t>Reflect</a:t>
            </a:r>
          </a:p>
        </p:txBody>
      </p:sp>
      <p:sp>
        <p:nvSpPr>
          <p:cNvPr id="2" name="Freeform: Shape 3">
            <a:extLst>
              <a:ext uri="{FF2B5EF4-FFF2-40B4-BE49-F238E27FC236}">
                <a16:creationId xmlns:a16="http://schemas.microsoft.com/office/drawing/2014/main" id="{C5378121-2CB4-FD5B-6EC5-5EF21120720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B93E91F3-703D-7BF4-C71D-99F9B05F6E9A}"/>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8D8D7326-76DE-9309-DAAD-D87370AE211E}"/>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EAC253F6-E184-1217-F657-64D36BEBC2D2}"/>
              </a:ext>
            </a:extLst>
          </p:cNvPr>
          <p:cNvSpPr txBox="1"/>
          <p:nvPr/>
        </p:nvSpPr>
        <p:spPr>
          <a:xfrm>
            <a:off x="503563" y="1100323"/>
            <a:ext cx="4590312" cy="3871060"/>
          </a:xfrm>
          <a:prstGeom prst="rect">
            <a:avLst/>
          </a:prstGeom>
          <a:noFill/>
        </p:spPr>
        <p:txBody>
          <a:bodyPr wrap="square" lIns="91440" tIns="45720" rIns="91440" bIns="45720" anchor="t">
            <a:spAutoFit/>
          </a:bodyPr>
          <a:lstStyle/>
          <a:p>
            <a:pPr marL="342900" indent="-342900">
              <a:lnSpc>
                <a:spcPct val="110000"/>
              </a:lnSpc>
              <a:spcAft>
                <a:spcPts val="1200"/>
              </a:spcAft>
              <a:buFont typeface="Arial" panose="020B0604020202020204" pitchFamily="34" charset="0"/>
              <a:buChar char="•"/>
            </a:pPr>
            <a:r>
              <a:rPr lang="en-AU" sz="2400" dirty="0">
                <a:solidFill>
                  <a:srgbClr val="000000"/>
                </a:solidFill>
              </a:rPr>
              <a:t>Worknesh hopes for a future of enough food for her family. How can you help? </a:t>
            </a:r>
            <a:endParaRPr lang="en-US" sz="2400" dirty="0">
              <a:solidFill>
                <a:srgbClr val="000000"/>
              </a:solidFill>
            </a:endParaRPr>
          </a:p>
          <a:p>
            <a:pPr marL="342900" indent="-342900">
              <a:lnSpc>
                <a:spcPct val="110000"/>
              </a:lnSpc>
              <a:spcAft>
                <a:spcPts val="1200"/>
              </a:spcAft>
              <a:buFont typeface="Arial" panose="020B0604020202020204" pitchFamily="34" charset="0"/>
              <a:buChar char="•"/>
            </a:pPr>
            <a:r>
              <a:rPr lang="en-AU" sz="2400" dirty="0">
                <a:solidFill>
                  <a:srgbClr val="000000"/>
                </a:solidFill>
              </a:rPr>
              <a:t>Worknesh has been learning new things to help feed her family nutritious meals. What could you learn about to help your community share nutritious meals?  </a:t>
            </a:r>
            <a:endParaRPr lang="en-AU" sz="2400" dirty="0">
              <a:solidFill>
                <a:srgbClr val="000000"/>
              </a:solidFill>
              <a:cs typeface="Arial"/>
            </a:endParaRPr>
          </a:p>
        </p:txBody>
      </p:sp>
      <p:sp>
        <p:nvSpPr>
          <p:cNvPr id="19" name="TextBox 18">
            <a:extLst>
              <a:ext uri="{FF2B5EF4-FFF2-40B4-BE49-F238E27FC236}">
                <a16:creationId xmlns:a16="http://schemas.microsoft.com/office/drawing/2014/main" id="{6DEF046E-A452-8065-2C6D-D47F98A27A39}"/>
              </a:ext>
            </a:extLst>
          </p:cNvPr>
          <p:cNvSpPr txBox="1"/>
          <p:nvPr/>
        </p:nvSpPr>
        <p:spPr>
          <a:xfrm>
            <a:off x="5719525" y="1346397"/>
            <a:ext cx="6000776" cy="4277325"/>
          </a:xfrm>
          <a:prstGeom prst="rect">
            <a:avLst/>
          </a:prstGeom>
          <a:noFill/>
        </p:spPr>
        <p:txBody>
          <a:bodyPr wrap="square" lIns="91440" tIns="45720" rIns="91440" bIns="45720" anchor="t">
            <a:spAutoFit/>
          </a:bodyPr>
          <a:lstStyle/>
          <a:p>
            <a:pPr marL="359410" indent="-251460">
              <a:lnSpc>
                <a:spcPct val="110000"/>
              </a:lnSpc>
              <a:spcAft>
                <a:spcPts val="600"/>
              </a:spcAft>
              <a:buFont typeface="Arial"/>
              <a:buChar char="•"/>
            </a:pPr>
            <a:r>
              <a:rPr lang="en-AU" sz="2400" dirty="0">
                <a:solidFill>
                  <a:srgbClr val="000000"/>
                </a:solidFill>
                <a:ea typeface="Roboto Light"/>
                <a:cs typeface="Arial"/>
              </a:rPr>
              <a:t>Share Worknesh's story with your family this week.</a:t>
            </a:r>
          </a:p>
          <a:p>
            <a:pPr marL="359410" indent="-251460">
              <a:lnSpc>
                <a:spcPct val="110000"/>
              </a:lnSpc>
              <a:spcAft>
                <a:spcPts val="600"/>
              </a:spcAft>
              <a:buFont typeface="Arial"/>
              <a:buChar char="•"/>
            </a:pPr>
            <a:r>
              <a:rPr lang="en-AU" sz="2400" dirty="0">
                <a:solidFill>
                  <a:srgbClr val="000000"/>
                </a:solidFill>
                <a:ea typeface="Roboto Light"/>
                <a:cs typeface="Arial"/>
              </a:rPr>
              <a:t>Worknesh and her family sometimes don't have enough food to eat. Make a list of the ways you might waste food. Choose one way you can stop wasting food this week and try to do it.</a:t>
            </a:r>
          </a:p>
          <a:p>
            <a:pPr marL="359410" indent="-251460">
              <a:lnSpc>
                <a:spcPct val="110000"/>
              </a:lnSpc>
              <a:spcAft>
                <a:spcPts val="600"/>
              </a:spcAft>
              <a:buFont typeface="Arial"/>
              <a:buChar char="•"/>
            </a:pPr>
            <a:r>
              <a:rPr lang="en-AU" sz="2400" dirty="0">
                <a:solidFill>
                  <a:srgbClr val="000000"/>
                </a:solidFill>
                <a:ea typeface="Roboto Light"/>
                <a:cs typeface="Arial"/>
              </a:rPr>
              <a:t>Consider donating fifty cents to Caritas for every meal or snack you have today or this week.</a:t>
            </a:r>
          </a:p>
        </p:txBody>
      </p:sp>
      <p:grpSp>
        <p:nvGrpSpPr>
          <p:cNvPr id="20" name="Group 19">
            <a:extLst>
              <a:ext uri="{FF2B5EF4-FFF2-40B4-BE49-F238E27FC236}">
                <a16:creationId xmlns:a16="http://schemas.microsoft.com/office/drawing/2014/main" id="{698E368A-1154-929D-4510-0D989EE25E21}"/>
              </a:ext>
            </a:extLst>
          </p:cNvPr>
          <p:cNvGrpSpPr/>
          <p:nvPr/>
        </p:nvGrpSpPr>
        <p:grpSpPr>
          <a:xfrm>
            <a:off x="4025501" y="5149720"/>
            <a:ext cx="703447" cy="843929"/>
            <a:chOff x="4059499" y="1663379"/>
            <a:chExt cx="618904" cy="716230"/>
          </a:xfrm>
        </p:grpSpPr>
        <p:sp>
          <p:nvSpPr>
            <p:cNvPr id="24" name="Freeform: Shape 23">
              <a:extLst>
                <a:ext uri="{FF2B5EF4-FFF2-40B4-BE49-F238E27FC236}">
                  <a16:creationId xmlns:a16="http://schemas.microsoft.com/office/drawing/2014/main" id="{1D7A3D16-AB66-AFE9-778A-9F9549294356}"/>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9EE34E7A-CBA6-F747-8006-28F263F30FA5}"/>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968F7F86-07BF-541D-D9DC-B22AEE2411FA}"/>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0" name="Graphic 29" descr="Checklist with solid fill">
            <a:extLst>
              <a:ext uri="{FF2B5EF4-FFF2-40B4-BE49-F238E27FC236}">
                <a16:creationId xmlns:a16="http://schemas.microsoft.com/office/drawing/2014/main" id="{A1CC35FB-BAD1-5B00-92E8-D931FE2F49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7210" y="1495820"/>
            <a:ext cx="914400" cy="914400"/>
          </a:xfrm>
          <a:prstGeom prst="rect">
            <a:avLst/>
          </a:prstGeom>
        </p:spPr>
      </p:pic>
      <p:sp>
        <p:nvSpPr>
          <p:cNvPr id="14" name="TextBox 13">
            <a:extLst>
              <a:ext uri="{FF2B5EF4-FFF2-40B4-BE49-F238E27FC236}">
                <a16:creationId xmlns:a16="http://schemas.microsoft.com/office/drawing/2014/main" id="{CC3493ED-1A74-BF37-CA82-C679A2B85970}"/>
              </a:ext>
            </a:extLst>
          </p:cNvPr>
          <p:cNvSpPr txBox="1"/>
          <p:nvPr/>
        </p:nvSpPr>
        <p:spPr>
          <a:xfrm>
            <a:off x="5861761" y="495728"/>
            <a:ext cx="3529792" cy="584775"/>
          </a:xfrm>
          <a:prstGeom prst="rect">
            <a:avLst/>
          </a:prstGeom>
          <a:noFill/>
        </p:spPr>
        <p:txBody>
          <a:bodyPr wrap="square" rtlCol="0">
            <a:spAutoFit/>
          </a:bodyPr>
          <a:lstStyle/>
          <a:p>
            <a:r>
              <a:rPr lang="en-AU" sz="3200" b="1" dirty="0">
                <a:solidFill>
                  <a:schemeClr val="accent1"/>
                </a:solidFill>
              </a:rPr>
              <a:t>Take action</a:t>
            </a:r>
          </a:p>
        </p:txBody>
      </p:sp>
    </p:spTree>
    <p:extLst>
      <p:ext uri="{BB962C8B-B14F-4D97-AF65-F5344CB8AC3E}">
        <p14:creationId xmlns:p14="http://schemas.microsoft.com/office/powerpoint/2010/main" val="77162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755315" y="-1994089"/>
            <a:ext cx="4794939"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355701" y="1811714"/>
            <a:ext cx="8145616" cy="3537825"/>
          </a:xfrm>
          <a:prstGeom prst="rect">
            <a:avLst/>
          </a:prstGeom>
        </p:spPr>
        <p:txBody>
          <a:bodyPr lIns="91440" tIns="45720" rIns="91440" bIns="45720" anchor="ctr"/>
          <a:lstStyle/>
          <a:p>
            <a:pPr marL="0" indent="0" algn="ctr">
              <a:lnSpc>
                <a:spcPct val="110000"/>
              </a:lnSpc>
              <a:spcBef>
                <a:spcPts val="0"/>
              </a:spcBef>
              <a:spcAft>
                <a:spcPts val="600"/>
              </a:spcAft>
              <a:buNone/>
            </a:pPr>
            <a:r>
              <a:rPr lang="en-AU" sz="2400" dirty="0">
                <a:solidFill>
                  <a:srgbClr val="000000"/>
                </a:solidFill>
                <a:latin typeface="Arial"/>
                <a:ea typeface="Roboto Light"/>
                <a:cs typeface="Arial"/>
              </a:rPr>
              <a:t>God of hope,</a:t>
            </a:r>
            <a:endParaRPr lang="en-US" sz="2400" dirty="0">
              <a:solidFill>
                <a:srgbClr val="000000"/>
              </a:solidFill>
              <a:latin typeface="Arial"/>
              <a:cs typeface="Arial"/>
            </a:endParaRPr>
          </a:p>
          <a:p>
            <a:pPr marL="0" indent="0" algn="ctr">
              <a:lnSpc>
                <a:spcPct val="110000"/>
              </a:lnSpc>
              <a:spcBef>
                <a:spcPts val="0"/>
              </a:spcBef>
              <a:spcAft>
                <a:spcPts val="600"/>
              </a:spcAft>
              <a:buNone/>
            </a:pPr>
            <a:r>
              <a:rPr lang="en-AU" sz="2400" dirty="0">
                <a:solidFill>
                  <a:srgbClr val="000000"/>
                </a:solidFill>
                <a:latin typeface="Arial"/>
                <a:ea typeface="Roboto Light"/>
                <a:cs typeface="Arial"/>
              </a:rPr>
              <a:t>May farmers like Worknesh, find hope in the seeds they sow and the love you have planted in us all. </a:t>
            </a:r>
          </a:p>
          <a:p>
            <a:pPr marL="0" indent="0" algn="ctr">
              <a:lnSpc>
                <a:spcPct val="110000"/>
              </a:lnSpc>
              <a:spcBef>
                <a:spcPts val="0"/>
              </a:spcBef>
              <a:spcAft>
                <a:spcPts val="600"/>
              </a:spcAft>
              <a:buNone/>
            </a:pPr>
            <a:r>
              <a:rPr lang="en-AU" sz="2400" dirty="0">
                <a:solidFill>
                  <a:srgbClr val="000000"/>
                </a:solidFill>
                <a:latin typeface="Arial"/>
                <a:ea typeface="Roboto Light"/>
                <a:cs typeface="Arial"/>
              </a:rPr>
              <a:t>Give us hearts of hope to help us see as you do. </a:t>
            </a:r>
            <a:endParaRPr lang="en-AU" dirty="0">
              <a:solidFill>
                <a:srgbClr val="000000"/>
              </a:solidFill>
              <a:cs typeface="Arial"/>
            </a:endParaRPr>
          </a:p>
          <a:p>
            <a:pPr marL="0" indent="0" algn="ctr">
              <a:lnSpc>
                <a:spcPct val="110000"/>
              </a:lnSpc>
              <a:spcBef>
                <a:spcPts val="0"/>
              </a:spcBef>
              <a:spcAft>
                <a:spcPts val="600"/>
              </a:spcAft>
              <a:buNone/>
            </a:pPr>
            <a:r>
              <a:rPr lang="en-AU" sz="2400" dirty="0">
                <a:solidFill>
                  <a:srgbClr val="000000"/>
                </a:solidFill>
                <a:latin typeface="Arial"/>
                <a:ea typeface="Roboto Light"/>
                <a:cs typeface="Arial"/>
              </a:rPr>
              <a:t>Lead us to be people of hope in our homes, in our school and in our world.</a:t>
            </a:r>
          </a:p>
          <a:p>
            <a:pPr marL="0" indent="0" algn="ctr">
              <a:lnSpc>
                <a:spcPct val="110000"/>
              </a:lnSpc>
              <a:spcBef>
                <a:spcPts val="0"/>
              </a:spcBef>
              <a:spcAft>
                <a:spcPts val="600"/>
              </a:spcAft>
              <a:buNone/>
            </a:pPr>
            <a:r>
              <a:rPr lang="en-AU" sz="2400" dirty="0">
                <a:solidFill>
                  <a:srgbClr val="000000"/>
                </a:solidFill>
                <a:latin typeface="Arial"/>
                <a:ea typeface="Roboto Light"/>
                <a:cs typeface="Arial"/>
              </a:rPr>
              <a:t>Come, Lord Jesus.</a:t>
            </a:r>
          </a:p>
          <a:p>
            <a:pPr marL="0" indent="0" algn="ctr">
              <a:lnSpc>
                <a:spcPct val="110000"/>
              </a:lnSpc>
              <a:spcBef>
                <a:spcPts val="0"/>
              </a:spcBef>
              <a:spcAft>
                <a:spcPts val="600"/>
              </a:spcAft>
              <a:buNone/>
            </a:pPr>
            <a:r>
              <a:rPr lang="en-AU" sz="2400" dirty="0">
                <a:solidFill>
                  <a:srgbClr val="000000"/>
                </a:solidFill>
                <a:latin typeface="Arial"/>
                <a:ea typeface="Roboto Light"/>
                <a:cs typeface="Arial"/>
              </a:rPr>
              <a:t>Amen. </a:t>
            </a:r>
            <a:endParaRPr lang="en-AU" sz="2400" dirty="0">
              <a:solidFill>
                <a:srgbClr val="000000"/>
              </a:solidFill>
              <a:latin typeface="Arial"/>
              <a:cs typeface="Arial"/>
            </a:endParaRP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887" y="2559501"/>
            <a:ext cx="778796" cy="1076569"/>
          </a:xfrm>
          <a:prstGeom prst="rect">
            <a:avLst/>
          </a:prstGeom>
        </p:spPr>
      </p:pic>
      <p:sp>
        <p:nvSpPr>
          <p:cNvPr id="5" name="Freeform: Shape 3">
            <a:extLst>
              <a:ext uri="{FF2B5EF4-FFF2-40B4-BE49-F238E27FC236}">
                <a16:creationId xmlns:a16="http://schemas.microsoft.com/office/drawing/2014/main" id="{821CB34E-E5DB-734D-33E7-77237A9ACF91}"/>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209612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3">
            <a:extLst>
              <a:ext uri="{FF2B5EF4-FFF2-40B4-BE49-F238E27FC236}">
                <a16:creationId xmlns:a16="http://schemas.microsoft.com/office/drawing/2014/main" id="{276DA831-19F4-3022-F221-25F6E21B075E}"/>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685846"/>
          </a:xfrm>
          <a:prstGeom prst="rect">
            <a:avLst/>
          </a:prstGeom>
          <a:noFill/>
        </p:spPr>
        <p:txBody>
          <a:bodyPr wrap="square" lIns="91440" tIns="45720" rIns="91440" bIns="45720" rtlCol="0" anchor="t">
            <a:spAutoFit/>
          </a:bodyPr>
          <a:lstStyle/>
          <a:p>
            <a:pPr algn="ctr">
              <a:lnSpc>
                <a:spcPct val="110000"/>
              </a:lnSpc>
              <a:spcAft>
                <a:spcPts val="600"/>
              </a:spcAft>
            </a:pPr>
            <a:r>
              <a:rPr lang="en-US" sz="2400" dirty="0">
                <a:solidFill>
                  <a:srgbClr val="000000"/>
                </a:solidFill>
                <a:latin typeface="Arial"/>
                <a:cs typeface="Arial"/>
              </a:rPr>
              <a:t>Advent has a focus on light, not darkness. Christ will come again as the light of the world. </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2884996"/>
          </a:xfrm>
        </p:spPr>
        <p:txBody>
          <a:bodyPr lIns="91440" tIns="45720" rIns="91440" bIns="45720" anchor="t">
            <a:noAutofit/>
          </a:bodyPr>
          <a:lstStyle/>
          <a:p>
            <a:pPr>
              <a:lnSpc>
                <a:spcPct val="110000"/>
              </a:lnSpc>
              <a:spcBef>
                <a:spcPts val="0"/>
              </a:spcBef>
              <a:spcAft>
                <a:spcPts val="600"/>
              </a:spcAft>
            </a:pPr>
            <a:r>
              <a:rPr lang="en-US" sz="2400" b="1" dirty="0">
                <a:solidFill>
                  <a:srgbClr val="895297"/>
                </a:solidFill>
              </a:rPr>
              <a:t>God, thank you for giving</a:t>
            </a:r>
            <a:br>
              <a:rPr lang="en-US" sz="2400" b="1" dirty="0">
                <a:solidFill>
                  <a:srgbClr val="895297"/>
                </a:solidFill>
              </a:rPr>
            </a:br>
            <a:r>
              <a:rPr lang="en-US" sz="2400" b="1" dirty="0">
                <a:solidFill>
                  <a:srgbClr val="895297"/>
                </a:solidFill>
              </a:rPr>
              <a:t>us peace.</a:t>
            </a:r>
          </a:p>
          <a:p>
            <a:pPr>
              <a:lnSpc>
                <a:spcPct val="110000"/>
              </a:lnSpc>
              <a:spcBef>
                <a:spcPts val="0"/>
              </a:spcBef>
              <a:spcAft>
                <a:spcPts val="600"/>
              </a:spcAft>
            </a:pPr>
            <a:r>
              <a:rPr lang="en-US" sz="2400" b="1" dirty="0">
                <a:solidFill>
                  <a:srgbClr val="895297"/>
                </a:solidFill>
              </a:rPr>
              <a:t>As we light this candle in your name, we ask you to help us to be peacemakers in our world. </a:t>
            </a:r>
          </a:p>
          <a:p>
            <a:pPr>
              <a:lnSpc>
                <a:spcPct val="110000"/>
              </a:lnSpc>
              <a:spcBef>
                <a:spcPts val="0"/>
              </a:spcBef>
              <a:spcAft>
                <a:spcPts val="600"/>
              </a:spcAft>
            </a:pPr>
            <a:r>
              <a:rPr lang="en-US" sz="2400" b="1" dirty="0">
                <a:solidFill>
                  <a:srgbClr val="895297"/>
                </a:solidFill>
              </a:rPr>
              <a:t>Amen</a:t>
            </a: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Peace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610337" y="-2878219"/>
            <a:ext cx="1029871" cy="7238275"/>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97159" y="333876"/>
            <a:ext cx="8306799"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second Week of Advent</a:t>
            </a:r>
          </a:p>
        </p:txBody>
      </p:sp>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D6E81A1E-11CA-AAC2-2E56-6CBD97A1BACF}"/>
              </a:ext>
            </a:extLst>
          </p:cNvPr>
          <p:cNvPicPr>
            <a:picLocks noChangeAspect="1"/>
          </p:cNvPicPr>
          <p:nvPr/>
        </p:nvPicPr>
        <p:blipFill>
          <a:blip r:embed="rId4"/>
          <a:stretch>
            <a:fillRect/>
          </a:stretch>
        </p:blipFill>
        <p:spPr>
          <a:xfrm>
            <a:off x="2456460" y="2543451"/>
            <a:ext cx="1238464" cy="1258122"/>
          </a:xfrm>
          <a:prstGeom prst="rect">
            <a:avLst/>
          </a:prstGeom>
        </p:spPr>
      </p:pic>
      <p:sp>
        <p:nvSpPr>
          <p:cNvPr id="13" name="Freeform: Shape 3">
            <a:extLst>
              <a:ext uri="{FF2B5EF4-FFF2-40B4-BE49-F238E27FC236}">
                <a16:creationId xmlns:a16="http://schemas.microsoft.com/office/drawing/2014/main" id="{4E99A4F0-9C6F-BCF4-6602-3E063F75B138}"/>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4F7350B9-F0AC-17AB-9871-F07E24A69403}"/>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85839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530164"/>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345852" y="1844208"/>
            <a:ext cx="4530164"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332634" y="464869"/>
            <a:ext cx="7492326"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90674" y="2974662"/>
            <a:ext cx="6397946" cy="2587511"/>
          </a:xfrm>
          <a:prstGeom prst="rect">
            <a:avLst/>
          </a:prstGeom>
        </p:spPr>
        <p:txBody>
          <a:bodyPr lIns="91440" tIns="45720" rIns="91440" bIns="45720" anchor="t"/>
          <a:lstStyle/>
          <a:p>
            <a:pPr marL="285750" indent="-285750">
              <a:lnSpc>
                <a:spcPct val="110000"/>
              </a:lnSpc>
              <a:spcBef>
                <a:spcPts val="0"/>
              </a:spcBef>
              <a:spcAft>
                <a:spcPts val="1200"/>
              </a:spcAft>
              <a:buChar char="•"/>
            </a:pPr>
            <a:r>
              <a:rPr lang="en-AU" sz="2400" dirty="0">
                <a:solidFill>
                  <a:srgbClr val="000000"/>
                </a:solidFill>
                <a:ea typeface="+mn-lt"/>
                <a:cs typeface="+mn-lt"/>
              </a:rPr>
              <a:t>The gospel talks about changing our hearts and lives to prepare for Jesus. How can we prepare our hearts and lives for the birth of Jesus, this Advent?</a:t>
            </a:r>
          </a:p>
          <a:p>
            <a:pPr marL="285750" indent="-285750">
              <a:lnSpc>
                <a:spcPct val="110000"/>
              </a:lnSpc>
              <a:spcBef>
                <a:spcPts val="0"/>
              </a:spcBef>
              <a:spcAft>
                <a:spcPts val="1200"/>
              </a:spcAft>
              <a:buChar char="•"/>
            </a:pPr>
            <a:r>
              <a:rPr lang="en-AU" sz="2400" dirty="0">
                <a:solidFill>
                  <a:srgbClr val="000000"/>
                </a:solidFill>
                <a:cs typeface="Arial"/>
              </a:rPr>
              <a:t>John the Baptist tells the people that Jesus will baptise with the Holy Spirit. What gifts do you think the Holy Spirit gives us?</a:t>
            </a: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339073"/>
            <a:ext cx="3244850" cy="2589272"/>
          </a:xfrm>
          <a:prstGeom prst="rect">
            <a:avLst/>
          </a:prstGeom>
        </p:spPr>
        <p:txBody>
          <a:bodyPr lIns="91440" tIns="45720" rIns="91440" bIns="45720" anchor="t"/>
          <a:lstStyle/>
          <a:p>
            <a:pPr marL="0" indent="0" algn="ctr">
              <a:lnSpc>
                <a:spcPct val="110000"/>
              </a:lnSpc>
              <a:buNone/>
            </a:pPr>
            <a:r>
              <a:rPr lang="en-AU" sz="2400" b="1" dirty="0">
                <a:solidFill>
                  <a:srgbClr val="895297"/>
                </a:solidFill>
              </a:rPr>
              <a:t>Matthew </a:t>
            </a:r>
            <a:br>
              <a:rPr lang="en-AU" sz="2400" b="1" dirty="0"/>
            </a:br>
            <a:r>
              <a:rPr lang="en-AU" sz="2400" dirty="0">
                <a:solidFill>
                  <a:srgbClr val="895297"/>
                </a:solidFill>
                <a:cs typeface="Arial"/>
              </a:rPr>
              <a:t>3:1-12</a:t>
            </a:r>
            <a:endParaRPr lang="en-AU" sz="2400" b="1" dirty="0">
              <a:solidFill>
                <a:srgbClr val="895297"/>
              </a:solidFill>
            </a:endParaRPr>
          </a:p>
          <a:p>
            <a:pPr marL="0" indent="0" algn="ctr">
              <a:lnSpc>
                <a:spcPct val="110000"/>
              </a:lnSpc>
              <a:buNone/>
            </a:pPr>
            <a:endParaRPr lang="en-AU" sz="2400" b="1" dirty="0">
              <a:solidFill>
                <a:srgbClr val="895297"/>
              </a:solidFill>
            </a:endParaRPr>
          </a:p>
          <a:p>
            <a:pPr marL="0" indent="0" algn="ctr">
              <a:lnSpc>
                <a:spcPct val="110000"/>
              </a:lnSpc>
              <a:buNone/>
            </a:pPr>
            <a:r>
              <a:rPr lang="en-AU" sz="2400" b="1" dirty="0">
                <a:solidFill>
                  <a:srgbClr val="895297"/>
                </a:solidFill>
                <a:latin typeface="Arial"/>
                <a:cs typeface="Arial"/>
              </a:rPr>
              <a:t>“</a:t>
            </a:r>
            <a:r>
              <a:rPr lang="en-AU" sz="2400" dirty="0">
                <a:solidFill>
                  <a:srgbClr val="895297"/>
                </a:solidFill>
                <a:latin typeface="Arial"/>
                <a:cs typeface="Arial"/>
              </a:rPr>
              <a:t>He will baptise you with the Holy Spirit</a:t>
            </a:r>
            <a:r>
              <a:rPr lang="en-AU" sz="2400" b="1" dirty="0">
                <a:solidFill>
                  <a:srgbClr val="895297"/>
                </a:solidFill>
                <a:latin typeface="Arial"/>
                <a:cs typeface="Arial"/>
              </a:rPr>
              <a:t>”</a:t>
            </a:r>
          </a:p>
          <a:p>
            <a:pPr marL="0" indent="0" algn="ctr">
              <a:lnSpc>
                <a:spcPct val="110000"/>
              </a:lnSpc>
              <a:buNone/>
            </a:pPr>
            <a:r>
              <a:rPr lang="en-AU" sz="2400" b="1" dirty="0">
                <a:solidFill>
                  <a:srgbClr val="895297"/>
                </a:solidFill>
              </a:rPr>
              <a:t>	</a:t>
            </a:r>
            <a:endParaRPr lang="en-AU" sz="2400" b="1" dirty="0">
              <a:solidFill>
                <a:srgbClr val="895297"/>
              </a:solidFill>
              <a:cs typeface="Aria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131622" y="2090207"/>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7824961" y="1852949"/>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Text Placeholder 6">
            <a:extLst>
              <a:ext uri="{FF2B5EF4-FFF2-40B4-BE49-F238E27FC236}">
                <a16:creationId xmlns:a16="http://schemas.microsoft.com/office/drawing/2014/main" id="{3BD40C34-7DD2-DE5F-CD5D-F0C7A3C6BC1A}"/>
              </a:ext>
            </a:extLst>
          </p:cNvPr>
          <p:cNvSpPr>
            <a:spLocks noGrp="1"/>
          </p:cNvSpPr>
          <p:nvPr>
            <p:ph type="body" sz="quarter" idx="4294967295"/>
          </p:nvPr>
        </p:nvSpPr>
        <p:spPr>
          <a:xfrm>
            <a:off x="8814317" y="313909"/>
            <a:ext cx="2968625" cy="998537"/>
          </a:xfrm>
          <a:prstGeom prst="rect">
            <a:avLst/>
          </a:prstGeom>
        </p:spPr>
        <p:txBody>
          <a:bodyPr/>
          <a:lstStyle/>
          <a:p>
            <a:pPr marL="0" indent="0" algn="r">
              <a:buNone/>
            </a:pPr>
            <a:r>
              <a:rPr lang="en-AU" sz="4600" b="1" dirty="0">
                <a:solidFill>
                  <a:srgbClr val="895297"/>
                </a:solidFill>
              </a:rPr>
              <a:t>Peace</a:t>
            </a:r>
          </a:p>
        </p:txBody>
      </p:sp>
      <p:sp>
        <p:nvSpPr>
          <p:cNvPr id="6" name="TextBox 5">
            <a:extLst>
              <a:ext uri="{FF2B5EF4-FFF2-40B4-BE49-F238E27FC236}">
                <a16:creationId xmlns:a16="http://schemas.microsoft.com/office/drawing/2014/main" id="{716CCE17-FFD5-9922-BA5D-E963C463A023}"/>
              </a:ext>
            </a:extLst>
          </p:cNvPr>
          <p:cNvSpPr txBox="1"/>
          <p:nvPr/>
        </p:nvSpPr>
        <p:spPr>
          <a:xfrm>
            <a:off x="522624" y="6514950"/>
            <a:ext cx="6088540" cy="276999"/>
          </a:xfrm>
          <a:prstGeom prst="rect">
            <a:avLst/>
          </a:prstGeom>
          <a:noFill/>
        </p:spPr>
        <p:txBody>
          <a:bodyPr wrap="square" rtlCol="0">
            <a:spAutoFit/>
          </a:bodyPr>
          <a:lstStyle/>
          <a:p>
            <a:r>
              <a:rPr lang="en-AU" sz="1200" dirty="0"/>
              <a:t>Teachers: The text for the Gospel is in the Notes section of this slide.</a:t>
            </a:r>
          </a:p>
        </p:txBody>
      </p:sp>
    </p:spTree>
    <p:extLst>
      <p:ext uri="{BB962C8B-B14F-4D97-AF65-F5344CB8AC3E}">
        <p14:creationId xmlns:p14="http://schemas.microsoft.com/office/powerpoint/2010/main" val="10512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Diagonal Corner Rectangle 8">
            <a:extLst>
              <a:ext uri="{FF2B5EF4-FFF2-40B4-BE49-F238E27FC236}">
                <a16:creationId xmlns:a16="http://schemas.microsoft.com/office/drawing/2014/main" id="{BA34376F-B666-AB33-9C7A-CCB5F8399133}"/>
              </a:ext>
            </a:extLst>
          </p:cNvPr>
          <p:cNvSpPr/>
          <p:nvPr/>
        </p:nvSpPr>
        <p:spPr>
          <a:xfrm>
            <a:off x="5459306" y="1467976"/>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332634" y="464869"/>
            <a:ext cx="7492326" cy="684213"/>
          </a:xfrm>
          <a:prstGeom prst="rect">
            <a:avLst/>
          </a:prstGeom>
        </p:spPr>
        <p:txBody>
          <a:bodyPr lIns="91440" tIns="45720" rIns="91440" bIns="45720" anchor="t"/>
          <a:lstStyle/>
          <a:p>
            <a:pPr marL="0" indent="0">
              <a:buNone/>
            </a:pPr>
            <a:r>
              <a:rPr lang="en-AU" sz="3600" b="1" dirty="0">
                <a:solidFill>
                  <a:schemeClr val="accent1"/>
                </a:solidFill>
              </a:rPr>
              <a:t>Liudmyla's Story</a:t>
            </a:r>
          </a:p>
          <a:p>
            <a:endParaRPr lang="en-AU" dirty="0"/>
          </a:p>
        </p:txBody>
      </p:sp>
      <p:sp>
        <p:nvSpPr>
          <p:cNvPr id="11" name="Text Placeholder 6">
            <a:extLst>
              <a:ext uri="{FF2B5EF4-FFF2-40B4-BE49-F238E27FC236}">
                <a16:creationId xmlns:a16="http://schemas.microsoft.com/office/drawing/2014/main" id="{3BD40C34-7DD2-DE5F-CD5D-F0C7A3C6BC1A}"/>
              </a:ext>
            </a:extLst>
          </p:cNvPr>
          <p:cNvSpPr>
            <a:spLocks noGrp="1"/>
          </p:cNvSpPr>
          <p:nvPr>
            <p:ph type="body" sz="quarter" idx="4294967295"/>
          </p:nvPr>
        </p:nvSpPr>
        <p:spPr>
          <a:xfrm>
            <a:off x="8814317" y="313909"/>
            <a:ext cx="2968625" cy="998537"/>
          </a:xfrm>
          <a:prstGeom prst="rect">
            <a:avLst/>
          </a:prstGeom>
        </p:spPr>
        <p:txBody>
          <a:bodyPr/>
          <a:lstStyle/>
          <a:p>
            <a:pPr marL="0" indent="0" algn="r">
              <a:buNone/>
            </a:pPr>
            <a:r>
              <a:rPr lang="en-AU" sz="4600" b="1" dirty="0">
                <a:solidFill>
                  <a:srgbClr val="895297"/>
                </a:solidFill>
              </a:rPr>
              <a:t>Peace</a:t>
            </a:r>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5775649" y="1599591"/>
            <a:ext cx="6088250" cy="4109862"/>
          </a:xfrm>
          <a:prstGeom prst="rect">
            <a:avLst/>
          </a:prstGeom>
        </p:spPr>
        <p:txBody>
          <a:bodyPr lIns="91440" tIns="45720" rIns="91440" bIns="45720" anchor="ctr"/>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10000"/>
              </a:lnSpc>
              <a:spcBef>
                <a:spcPts val="0"/>
              </a:spcBef>
              <a:spcAft>
                <a:spcPts val="1200"/>
              </a:spcAft>
            </a:pPr>
            <a:r>
              <a:rPr lang="en-AU" sz="2400" b="0" dirty="0">
                <a:solidFill>
                  <a:srgbClr val="000000"/>
                </a:solidFill>
                <a:latin typeface="Arial"/>
                <a:ea typeface="Calibri"/>
                <a:cs typeface="Calibri"/>
              </a:rPr>
              <a:t>Before the war in Ukraine, Liudmyla, her husband and their family lived a simple farming life. </a:t>
            </a:r>
            <a:endParaRPr lang="en-US" sz="2400" b="0" dirty="0">
              <a:solidFill>
                <a:srgbClr val="000000"/>
              </a:solidFill>
              <a:latin typeface="Arial"/>
              <a:ea typeface="Calibri"/>
              <a:cs typeface="Calibri"/>
            </a:endParaRPr>
          </a:p>
          <a:p>
            <a:pPr algn="l">
              <a:lnSpc>
                <a:spcPct val="110000"/>
              </a:lnSpc>
              <a:spcBef>
                <a:spcPts val="0"/>
              </a:spcBef>
              <a:spcAft>
                <a:spcPts val="1200"/>
              </a:spcAft>
            </a:pPr>
            <a:r>
              <a:rPr lang="en-AU" sz="2400" b="0" dirty="0">
                <a:solidFill>
                  <a:srgbClr val="000000"/>
                </a:solidFill>
                <a:latin typeface="Arial"/>
                <a:ea typeface="Calibri"/>
                <a:cs typeface="Calibri"/>
              </a:rPr>
              <a:t>"We had everything," she recalled. "We worked hard for it, and it was ours."</a:t>
            </a:r>
            <a:endParaRPr lang="en-US" sz="2400" b="0" dirty="0">
              <a:solidFill>
                <a:srgbClr val="000000"/>
              </a:solidFill>
              <a:latin typeface="Arial"/>
              <a:ea typeface="Calibri"/>
              <a:cs typeface="Calibri"/>
            </a:endParaRPr>
          </a:p>
          <a:p>
            <a:pPr algn="l">
              <a:lnSpc>
                <a:spcPct val="110000"/>
              </a:lnSpc>
              <a:spcBef>
                <a:spcPts val="0"/>
              </a:spcBef>
              <a:spcAft>
                <a:spcPts val="1200"/>
              </a:spcAft>
            </a:pPr>
            <a:r>
              <a:rPr lang="en-AU" sz="2400" b="0" dirty="0">
                <a:solidFill>
                  <a:srgbClr val="000000"/>
                </a:solidFill>
                <a:latin typeface="Arial"/>
                <a:ea typeface="Calibri"/>
                <a:cs typeface="Calibri"/>
              </a:rPr>
              <a:t>The war began one day while Liudmyla was in hospital. She left hospital so that she could be with her family at home.  </a:t>
            </a:r>
            <a:endParaRPr lang="en-US" sz="2400" b="0" dirty="0">
              <a:solidFill>
                <a:srgbClr val="000000"/>
              </a:solidFill>
              <a:latin typeface="Arial"/>
              <a:ea typeface="Calibri"/>
              <a:cs typeface="Calibri"/>
            </a:endParaRPr>
          </a:p>
        </p:txBody>
      </p:sp>
      <p:sp>
        <p:nvSpPr>
          <p:cNvPr id="3" name="TextBox 2">
            <a:extLst>
              <a:ext uri="{FF2B5EF4-FFF2-40B4-BE49-F238E27FC236}">
                <a16:creationId xmlns:a16="http://schemas.microsoft.com/office/drawing/2014/main" id="{41E62BCD-FAB5-C220-AA33-478782237137}"/>
              </a:ext>
            </a:extLst>
          </p:cNvPr>
          <p:cNvSpPr txBox="1"/>
          <p:nvPr/>
        </p:nvSpPr>
        <p:spPr>
          <a:xfrm>
            <a:off x="449190" y="6198423"/>
            <a:ext cx="4487290" cy="461665"/>
          </a:xfrm>
          <a:prstGeom prst="rect">
            <a:avLst/>
          </a:prstGeom>
          <a:noFill/>
        </p:spPr>
        <p:txBody>
          <a:bodyPr wrap="square" lIns="91440" tIns="45720" rIns="91440" bIns="45720" anchor="t">
            <a:spAutoFit/>
          </a:bodyPr>
          <a:lstStyle/>
          <a:p>
            <a:r>
              <a:rPr lang="en-AU" sz="1200" dirty="0">
                <a:solidFill>
                  <a:srgbClr val="000000"/>
                </a:solidFill>
                <a:latin typeface="Arial"/>
                <a:ea typeface="Roboto Light"/>
                <a:cs typeface="Roboto Light"/>
              </a:rPr>
              <a:t>Liudmyla had to flee her home after her village was invaded by Russian force. Photo</a:t>
            </a:r>
            <a:r>
              <a:rPr lang="en-AU" sz="1200" b="0" i="0" dirty="0">
                <a:solidFill>
                  <a:srgbClr val="000000"/>
                </a:solidFill>
                <a:effectLst/>
                <a:latin typeface="Arial"/>
                <a:ea typeface="Roboto Light"/>
                <a:cs typeface="Roboto Light"/>
              </a:rPr>
              <a:t>: </a:t>
            </a:r>
            <a:r>
              <a:rPr lang="en-AU" sz="1200" dirty="0">
                <a:solidFill>
                  <a:srgbClr val="000000"/>
                </a:solidFill>
                <a:latin typeface="Arial"/>
                <a:ea typeface="Roboto Light"/>
                <a:cs typeface="Roboto Light"/>
              </a:rPr>
              <a:t>Svitlana Dmytrenko/Caritas Australia</a:t>
            </a:r>
            <a:endParaRPr lang="en-US" sz="1200" dirty="0">
              <a:solidFill>
                <a:srgbClr val="000000"/>
              </a:solidFill>
              <a:latin typeface="Arial"/>
              <a:cs typeface="Arial"/>
            </a:endParaRPr>
          </a:p>
        </p:txBody>
      </p:sp>
      <p:pic>
        <p:nvPicPr>
          <p:cNvPr id="4" name="Picture 3">
            <a:extLst>
              <a:ext uri="{FF2B5EF4-FFF2-40B4-BE49-F238E27FC236}">
                <a16:creationId xmlns:a16="http://schemas.microsoft.com/office/drawing/2014/main" id="{47DAE81B-F032-C2CC-0708-C2D462754D1C}"/>
              </a:ext>
            </a:extLst>
          </p:cNvPr>
          <p:cNvPicPr>
            <a:picLocks noChangeAspect="1"/>
          </p:cNvPicPr>
          <p:nvPr/>
        </p:nvPicPr>
        <p:blipFill>
          <a:blip r:embed="rId3"/>
          <a:srcRect l="31558" t="8636" r="8825"/>
          <a:stretch>
            <a:fillRect/>
          </a:stretch>
        </p:blipFill>
        <p:spPr>
          <a:xfrm>
            <a:off x="328101" y="1564830"/>
            <a:ext cx="4745127" cy="4603629"/>
          </a:xfrm>
          <a:custGeom>
            <a:avLst/>
            <a:gdLst>
              <a:gd name="connsiteX0" fmla="*/ 0 w 4745127"/>
              <a:gd name="connsiteY0" fmla="*/ 0 h 4603629"/>
              <a:gd name="connsiteX1" fmla="*/ 4383089 w 4745127"/>
              <a:gd name="connsiteY1" fmla="*/ 0 h 4603629"/>
              <a:gd name="connsiteX2" fmla="*/ 4397519 w 4745127"/>
              <a:gd name="connsiteY2" fmla="*/ 7832 h 4603629"/>
              <a:gd name="connsiteX3" fmla="*/ 4745127 w 4745127"/>
              <a:gd name="connsiteY3" fmla="*/ 661606 h 4603629"/>
              <a:gd name="connsiteX4" fmla="*/ 4745127 w 4745127"/>
              <a:gd name="connsiteY4" fmla="*/ 4603629 h 4603629"/>
              <a:gd name="connsiteX5" fmla="*/ 788424 w 4745127"/>
              <a:gd name="connsiteY5" fmla="*/ 4603629 h 4603629"/>
              <a:gd name="connsiteX6" fmla="*/ 0 w 4745127"/>
              <a:gd name="connsiteY6" fmla="*/ 3815205 h 46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5127" h="4603629">
                <a:moveTo>
                  <a:pt x="0" y="0"/>
                </a:moveTo>
                <a:lnTo>
                  <a:pt x="4383089" y="0"/>
                </a:lnTo>
                <a:lnTo>
                  <a:pt x="4397519" y="7832"/>
                </a:lnTo>
                <a:cubicBezTo>
                  <a:pt x="4607241" y="149518"/>
                  <a:pt x="4745127" y="389459"/>
                  <a:pt x="4745127" y="661606"/>
                </a:cubicBezTo>
                <a:lnTo>
                  <a:pt x="4745127" y="4603629"/>
                </a:lnTo>
                <a:lnTo>
                  <a:pt x="788424" y="4603629"/>
                </a:lnTo>
                <a:cubicBezTo>
                  <a:pt x="352989" y="4603629"/>
                  <a:pt x="0" y="4250640"/>
                  <a:pt x="0" y="3815205"/>
                </a:cubicBezTo>
                <a:close/>
              </a:path>
            </a:pathLst>
          </a:custGeom>
        </p:spPr>
      </p:pic>
    </p:spTree>
    <p:extLst>
      <p:ext uri="{BB962C8B-B14F-4D97-AF65-F5344CB8AC3E}">
        <p14:creationId xmlns:p14="http://schemas.microsoft.com/office/powerpoint/2010/main" val="3103770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5"/>
            <a:ext cx="11423633" cy="5960636"/>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375514" y="382872"/>
            <a:ext cx="11423633" cy="5613400"/>
          </a:xfrm>
          <a:prstGeom prst="rect">
            <a:avLst/>
          </a:prstGeom>
        </p:spPr>
        <p:txBody>
          <a:bodyPr lIns="91440" tIns="45720" rIns="91440" bIns="45720" anchor="t"/>
          <a:lstStyle/>
          <a:p>
            <a:pPr indent="0">
              <a:lnSpc>
                <a:spcPct val="110000"/>
              </a:lnSpc>
              <a:spcBef>
                <a:spcPts val="0"/>
              </a:spcBef>
              <a:spcAft>
                <a:spcPts val="1200"/>
              </a:spcAft>
              <a:buNone/>
            </a:pPr>
            <a:r>
              <a:rPr lang="en-AU" sz="2400" dirty="0">
                <a:solidFill>
                  <a:srgbClr val="000000"/>
                </a:solidFill>
                <a:ea typeface="Calibri"/>
                <a:cs typeface="Calibri"/>
              </a:rPr>
              <a:t>They spent weeks in hiding, not leaving their house, surviving on what little</a:t>
            </a:r>
            <a:br>
              <a:rPr lang="en-AU" sz="2400" dirty="0">
                <a:solidFill>
                  <a:srgbClr val="000000"/>
                </a:solidFill>
                <a:ea typeface="Calibri"/>
                <a:cs typeface="Calibri"/>
              </a:rPr>
            </a:br>
            <a:r>
              <a:rPr lang="en-AU" sz="2400" dirty="0">
                <a:solidFill>
                  <a:srgbClr val="000000"/>
                </a:solidFill>
                <a:ea typeface="Calibri"/>
                <a:cs typeface="Calibri"/>
              </a:rPr>
              <a:t>food they had and baking bread at home. </a:t>
            </a:r>
            <a:r>
              <a:rPr lang="en-AU" sz="2400" dirty="0">
                <a:solidFill>
                  <a:srgbClr val="000000"/>
                </a:solidFill>
                <a:latin typeface="Arial"/>
                <a:ea typeface="Segoe UI"/>
                <a:cs typeface="Arial"/>
              </a:rPr>
              <a:t>Liudmyla and her family fled to safety, twice. </a:t>
            </a:r>
          </a:p>
          <a:p>
            <a:pPr indent="0">
              <a:lnSpc>
                <a:spcPct val="110000"/>
              </a:lnSpc>
              <a:spcBef>
                <a:spcPts val="0"/>
              </a:spcBef>
              <a:spcAft>
                <a:spcPts val="1200"/>
              </a:spcAft>
              <a:buNone/>
            </a:pPr>
            <a:r>
              <a:rPr lang="en-AU" sz="2400" dirty="0">
                <a:solidFill>
                  <a:srgbClr val="000000"/>
                </a:solidFill>
                <a:latin typeface="Arial"/>
                <a:ea typeface="Segoe UI"/>
                <a:cs typeface="Arial"/>
              </a:rPr>
              <a:t>Caritas Australia has been able to work with their local partner, </a:t>
            </a:r>
            <a:r>
              <a:rPr lang="en-AU" sz="2400" dirty="0">
                <a:solidFill>
                  <a:srgbClr val="000000"/>
                </a:solidFill>
                <a:latin typeface="Arial" panose="020B0604020202020204" pitchFamily="34" charset="0"/>
                <a:ea typeface="Segoe UI"/>
                <a:cs typeface="Arial" panose="020B0604020202020204" pitchFamily="34" charset="0"/>
              </a:rPr>
              <a:t>Caritas Ukraine, to </a:t>
            </a:r>
            <a:r>
              <a:rPr lang="en-AU" sz="2400" dirty="0">
                <a:solidFill>
                  <a:srgbClr val="000000"/>
                </a:solidFill>
                <a:latin typeface="Arial" panose="020B0604020202020204" pitchFamily="34" charset="0"/>
                <a:ea typeface="+mn-lt"/>
                <a:cs typeface="Arial" panose="020B0604020202020204" pitchFamily="34" charset="0"/>
              </a:rPr>
              <a:t>provide food kits, hygiene supplies and clean water for </a:t>
            </a:r>
            <a:r>
              <a:rPr lang="en-AU" sz="2400" dirty="0" err="1">
                <a:solidFill>
                  <a:srgbClr val="000000"/>
                </a:solidFill>
                <a:latin typeface="Arial" panose="020B0604020202020204" pitchFamily="34" charset="0"/>
                <a:ea typeface="+mn-lt"/>
                <a:cs typeface="Arial" panose="020B0604020202020204" pitchFamily="34" charset="0"/>
              </a:rPr>
              <a:t>Liudmyla’s</a:t>
            </a:r>
            <a:r>
              <a:rPr lang="en-AU" sz="2400" dirty="0">
                <a:solidFill>
                  <a:srgbClr val="000000"/>
                </a:solidFill>
                <a:latin typeface="Arial" panose="020B0604020202020204" pitchFamily="34" charset="0"/>
                <a:ea typeface="+mn-lt"/>
                <a:cs typeface="Arial" panose="020B0604020202020204" pitchFamily="34" charset="0"/>
              </a:rPr>
              <a:t> family and others. They also provide child-friendly spaces</a:t>
            </a:r>
            <a:r>
              <a:rPr lang="en-AU" sz="2400" dirty="0">
                <a:solidFill>
                  <a:srgbClr val="000000"/>
                </a:solidFill>
                <a:latin typeface="Arial" panose="020B0604020202020204" pitchFamily="34" charset="0"/>
                <a:ea typeface="Segoe UI"/>
                <a:cs typeface="Arial" panose="020B0604020202020204" pitchFamily="34" charset="0"/>
              </a:rPr>
              <a:t>, </a:t>
            </a:r>
            <a:r>
              <a:rPr lang="en-AU" sz="2400" dirty="0">
                <a:solidFill>
                  <a:srgbClr val="000000"/>
                </a:solidFill>
                <a:latin typeface="Arial" panose="020B0604020202020204" pitchFamily="34" charset="0"/>
                <a:ea typeface="+mn-lt"/>
                <a:cs typeface="Arial" panose="020B0604020202020204" pitchFamily="34" charset="0"/>
              </a:rPr>
              <a:t>offering support and activities for children and their parents to help them cope with the war.</a:t>
            </a:r>
            <a:endParaRPr lang="en-US" sz="2400" dirty="0">
              <a:solidFill>
                <a:srgbClr val="000000"/>
              </a:solidFill>
              <a:latin typeface="Arial" panose="020B0604020202020204" pitchFamily="34" charset="0"/>
              <a:ea typeface="+mn-lt"/>
              <a:cs typeface="Arial" panose="020B0604020202020204" pitchFamily="34" charset="0"/>
            </a:endParaRPr>
          </a:p>
          <a:p>
            <a:pPr indent="0">
              <a:lnSpc>
                <a:spcPct val="110000"/>
              </a:lnSpc>
              <a:spcBef>
                <a:spcPts val="0"/>
              </a:spcBef>
              <a:spcAft>
                <a:spcPts val="1200"/>
              </a:spcAft>
              <a:buNone/>
            </a:pPr>
            <a:r>
              <a:rPr lang="en-AU" sz="2400" dirty="0">
                <a:solidFill>
                  <a:srgbClr val="000000"/>
                </a:solidFill>
                <a:latin typeface="Arial"/>
                <a:ea typeface="+mn-lt"/>
                <a:cs typeface="Arial"/>
              </a:rPr>
              <a:t>Liudmyla cannot work and earn money because she cares for </a:t>
            </a:r>
            <a:r>
              <a:rPr lang="en-AU" sz="2400" dirty="0">
                <a:solidFill>
                  <a:srgbClr val="000000"/>
                </a:solidFill>
                <a:latin typeface="Arial"/>
                <a:ea typeface="Segoe UI"/>
                <a:cs typeface="Arial"/>
              </a:rPr>
              <a:t>her </a:t>
            </a:r>
            <a:r>
              <a:rPr lang="en-AU" sz="2400" dirty="0">
                <a:solidFill>
                  <a:srgbClr val="000000"/>
                </a:solidFill>
                <a:latin typeface="Arial"/>
                <a:ea typeface="+mn-lt"/>
                <a:cs typeface="Arial"/>
              </a:rPr>
              <a:t>daughter and her brother, who was hurt in the war. </a:t>
            </a:r>
            <a:endParaRPr lang="en-US" sz="2400" dirty="0">
              <a:solidFill>
                <a:srgbClr val="000000"/>
              </a:solidFill>
              <a:latin typeface="Arial"/>
              <a:ea typeface="+mn-lt"/>
              <a:cs typeface="Arial"/>
            </a:endParaRPr>
          </a:p>
          <a:p>
            <a:pPr indent="0">
              <a:lnSpc>
                <a:spcPct val="110000"/>
              </a:lnSpc>
              <a:spcBef>
                <a:spcPts val="0"/>
              </a:spcBef>
              <a:spcAft>
                <a:spcPts val="1200"/>
              </a:spcAft>
              <a:buNone/>
            </a:pPr>
            <a:r>
              <a:rPr lang="en-AU" sz="2400" dirty="0">
                <a:solidFill>
                  <a:srgbClr val="000000"/>
                </a:solidFill>
                <a:latin typeface="Arial"/>
                <a:ea typeface="+mn-lt"/>
                <a:cs typeface="Arial"/>
              </a:rPr>
              <a:t>“I’m getting really good help from Caritas. They give me everything, everything.”</a:t>
            </a:r>
            <a:endParaRPr lang="en-US" sz="2400" dirty="0">
              <a:solidFill>
                <a:srgbClr val="000000"/>
              </a:solidFill>
              <a:latin typeface="Arial"/>
              <a:ea typeface="+mn-lt"/>
              <a:cs typeface="Arial"/>
            </a:endParaRPr>
          </a:p>
          <a:p>
            <a:pPr indent="0">
              <a:lnSpc>
                <a:spcPct val="110000"/>
              </a:lnSpc>
              <a:spcBef>
                <a:spcPts val="0"/>
              </a:spcBef>
              <a:spcAft>
                <a:spcPts val="1200"/>
              </a:spcAft>
              <a:buNone/>
            </a:pPr>
            <a:r>
              <a:rPr lang="en-AU" sz="2400" dirty="0">
                <a:solidFill>
                  <a:srgbClr val="000000"/>
                </a:solidFill>
                <a:latin typeface="Arial" panose="020B0604020202020204" pitchFamily="34" charset="0"/>
                <a:ea typeface="+mn-lt"/>
                <a:cs typeface="Arial" panose="020B0604020202020204" pitchFamily="34" charset="0"/>
              </a:rPr>
              <a:t>For Liudmyla, her dream is simple: “For the war to end. And for it to end soon. For everything to be like it was."</a:t>
            </a:r>
            <a:endParaRPr lang="en-US" sz="2400" dirty="0">
              <a:solidFill>
                <a:srgbClr val="000000"/>
              </a:solidFill>
              <a:latin typeface="Arial" panose="020B0604020202020204" pitchFamily="34" charset="0"/>
              <a:cs typeface="Arial" panose="020B0604020202020204" pitchFamily="34" charset="0"/>
            </a:endParaRPr>
          </a:p>
          <a:p>
            <a:pPr marL="0" indent="0">
              <a:lnSpc>
                <a:spcPct val="110000"/>
              </a:lnSpc>
              <a:spcBef>
                <a:spcPts val="0"/>
              </a:spcBef>
              <a:spcAft>
                <a:spcPts val="1200"/>
              </a:spcAft>
              <a:buNone/>
            </a:pPr>
            <a:endParaRPr lang="en-AU"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44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9C8DA881-F697-02F6-592C-C9709CD8F6D3}"/>
            </a:ext>
          </a:extLst>
        </p:cNvPr>
        <p:cNvGrpSpPr/>
        <p:nvPr/>
      </p:nvGrpSpPr>
      <p:grpSpPr>
        <a:xfrm>
          <a:off x="0" y="0"/>
          <a:ext cx="0" cy="0"/>
          <a:chOff x="0" y="0"/>
          <a:chExt cx="0" cy="0"/>
        </a:xfrm>
      </p:grpSpPr>
      <p:pic>
        <p:nvPicPr>
          <p:cNvPr id="27" name="Picture Placeholder 20">
            <a:extLst>
              <a:ext uri="{FF2B5EF4-FFF2-40B4-BE49-F238E27FC236}">
                <a16:creationId xmlns:a16="http://schemas.microsoft.com/office/drawing/2014/main" id="{EA70F288-A74D-0DCC-535E-7DB60DFD8E92}"/>
              </a:ext>
            </a:extLst>
          </p:cNvPr>
          <p:cNvPicPr>
            <a:picLocks noChangeAspect="1"/>
          </p:cNvPicPr>
          <p:nvPr/>
        </p:nvPicPr>
        <p:blipFill>
          <a:blip r:embed="rId3">
            <a:extLst>
              <a:ext uri="{28A0092B-C50C-407E-A947-70E740481C1C}">
                <a14:useLocalDpi xmlns:a14="http://schemas.microsoft.com/office/drawing/2010/main" val="0"/>
              </a:ext>
            </a:extLst>
          </a:blip>
          <a:srcRect l="26576" t="2831" r="25873" b="16946"/>
          <a:stretch>
            <a:fillRect/>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40A7DF4F-C9B9-00B8-8A9B-A1789080DA49}"/>
              </a:ext>
            </a:extLst>
          </p:cNvPr>
          <p:cNvSpPr/>
          <p:nvPr/>
        </p:nvSpPr>
        <p:spPr>
          <a:xfrm rot="16200000">
            <a:off x="7199453" y="1254585"/>
            <a:ext cx="3943438"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2BDD91AC-EBA7-9AB4-5307-41E0DCBD6271}"/>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6FC2A7F2-5AA5-69DD-5605-8412DCF505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7F6396B-2806-7210-58F3-9924773C2FB6}"/>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68120C00-C3D7-0ACD-D9C6-427BB3394F3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CB6E5B58-B184-D2D7-4B08-639140476F62}"/>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F8008A40-FF95-E833-A531-2FAD06FE719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484E5C32-EDA5-26CB-A7FF-580B90CC3E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5AA3E7DA-7633-31ED-BEA9-F8B99D2F193A}"/>
              </a:ext>
            </a:extLst>
          </p:cNvPr>
          <p:cNvSpPr txBox="1"/>
          <p:nvPr/>
        </p:nvSpPr>
        <p:spPr>
          <a:xfrm>
            <a:off x="6929742" y="2278611"/>
            <a:ext cx="4482860" cy="317548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10000"/>
              </a:lnSpc>
            </a:pPr>
            <a:r>
              <a:rPr lang="en-US" sz="3200" dirty="0">
                <a:solidFill>
                  <a:schemeClr val="bg1"/>
                </a:solidFill>
                <a:latin typeface="Arial"/>
                <a:cs typeface="Times New Roman"/>
              </a:rPr>
              <a:t>“Even if it's damaged, it will all be rebuilt. We have hands. Everything will be rebuilt; we'll do it all.”</a:t>
            </a:r>
          </a:p>
          <a:p>
            <a:pPr algn="r">
              <a:lnSpc>
                <a:spcPct val="110000"/>
              </a:lnSpc>
            </a:pPr>
            <a:r>
              <a:rPr lang="en-US" sz="2400" dirty="0">
                <a:solidFill>
                  <a:schemeClr val="bg1"/>
                </a:solidFill>
                <a:latin typeface="Arial"/>
                <a:cs typeface="Times New Roman"/>
              </a:rPr>
              <a:t>Liudmyla</a:t>
            </a:r>
            <a:endParaRPr lang="en-US" dirty="0">
              <a:solidFill>
                <a:schemeClr val="bg1"/>
              </a:solidFill>
            </a:endParaRPr>
          </a:p>
        </p:txBody>
      </p:sp>
      <p:sp>
        <p:nvSpPr>
          <p:cNvPr id="3" name="Freeform: Shape 3">
            <a:extLst>
              <a:ext uri="{FF2B5EF4-FFF2-40B4-BE49-F238E27FC236}">
                <a16:creationId xmlns:a16="http://schemas.microsoft.com/office/drawing/2014/main" id="{2A941141-992D-0C17-A65F-0C51AB0D4F57}"/>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8FEB2C21-79E8-C7C0-073B-91E0E5DAF1FD}"/>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A16961A4-096F-5588-ADAB-A03F0EEE1E39}"/>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Text Placeholder 6">
            <a:extLst>
              <a:ext uri="{FF2B5EF4-FFF2-40B4-BE49-F238E27FC236}">
                <a16:creationId xmlns:a16="http://schemas.microsoft.com/office/drawing/2014/main" id="{56F075E8-6BA2-AB97-8323-B920BBC74176}"/>
              </a:ext>
            </a:extLst>
          </p:cNvPr>
          <p:cNvSpPr txBox="1">
            <a:spLocks/>
          </p:cNvSpPr>
          <p:nvPr/>
        </p:nvSpPr>
        <p:spPr>
          <a:xfrm>
            <a:off x="8814317" y="313909"/>
            <a:ext cx="2968625" cy="998537"/>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Peace</a:t>
            </a:r>
          </a:p>
        </p:txBody>
      </p:sp>
      <p:sp>
        <p:nvSpPr>
          <p:cNvPr id="8" name="TextBox 7">
            <a:extLst>
              <a:ext uri="{FF2B5EF4-FFF2-40B4-BE49-F238E27FC236}">
                <a16:creationId xmlns:a16="http://schemas.microsoft.com/office/drawing/2014/main" id="{C03121CB-DE22-3043-8B8C-9059B6D62ED4}"/>
              </a:ext>
            </a:extLst>
          </p:cNvPr>
          <p:cNvSpPr txBox="1"/>
          <p:nvPr/>
        </p:nvSpPr>
        <p:spPr>
          <a:xfrm>
            <a:off x="474907" y="6322368"/>
            <a:ext cx="6097554" cy="276999"/>
          </a:xfrm>
          <a:prstGeom prst="rect">
            <a:avLst/>
          </a:prstGeom>
          <a:noFill/>
        </p:spPr>
        <p:txBody>
          <a:bodyPr wrap="square" lIns="91440" tIns="45720" rIns="91440" bIns="45720" anchor="t">
            <a:spAutoFit/>
          </a:bodyPr>
          <a:lstStyle/>
          <a:p>
            <a:r>
              <a:rPr lang="en-US" sz="1200" dirty="0">
                <a:solidFill>
                  <a:schemeClr val="bg1"/>
                </a:solidFill>
                <a:latin typeface="Arial"/>
                <a:cs typeface="Arial"/>
              </a:rPr>
              <a:t>Photo: Svitlana Dmytrenko/C</a:t>
            </a:r>
            <a:r>
              <a:rPr lang="en-US" sz="1200" b="0" i="0" dirty="0">
                <a:solidFill>
                  <a:schemeClr val="bg1"/>
                </a:solidFill>
                <a:effectLst/>
                <a:latin typeface="Arial"/>
                <a:cs typeface="Arial"/>
              </a:rPr>
              <a:t>aritas Australia</a:t>
            </a:r>
          </a:p>
        </p:txBody>
      </p:sp>
    </p:spTree>
    <p:extLst>
      <p:ext uri="{BB962C8B-B14F-4D97-AF65-F5344CB8AC3E}">
        <p14:creationId xmlns:p14="http://schemas.microsoft.com/office/powerpoint/2010/main" val="50537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2FCF5B01-7CBE-C8A8-BE6E-30EBC4C14B66}"/>
              </a:ext>
            </a:extLst>
          </p:cNvPr>
          <p:cNvSpPr/>
          <p:nvPr/>
        </p:nvSpPr>
        <p:spPr>
          <a:xfrm flipV="1">
            <a:off x="5507312" y="314049"/>
            <a:ext cx="6370652" cy="5926813"/>
          </a:xfrm>
          <a:prstGeom prst="round2DiagRect">
            <a:avLst>
              <a:gd name="adj1" fmla="val 11524"/>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4" name="Freeform: Shape 3">
            <a:extLst>
              <a:ext uri="{FF2B5EF4-FFF2-40B4-BE49-F238E27FC236}">
                <a16:creationId xmlns:a16="http://schemas.microsoft.com/office/drawing/2014/main" id="{9C3729D1-0106-EE19-836F-2ABAC2A57D18}"/>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135F1D04-99B3-F3A7-200D-6E5108536719}"/>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F156A306-FBD0-E341-CA6E-28F4AFF7561B}"/>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flipV="1">
            <a:off x="399462" y="271409"/>
            <a:ext cx="4886437" cy="5926812"/>
          </a:xfrm>
          <a:prstGeom prst="round2DiagRect">
            <a:avLst>
              <a:gd name="adj1" fmla="val 11185"/>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Peace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04568" y="476043"/>
            <a:ext cx="478032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200" b="1" dirty="0">
                <a:solidFill>
                  <a:schemeClr val="accent1"/>
                </a:solidFill>
              </a:rPr>
              <a:t>Reflect</a:t>
            </a:r>
          </a:p>
        </p:txBody>
      </p:sp>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DE144CD4-8AFD-E149-C9CF-8E94D509A8A5}"/>
              </a:ext>
            </a:extLst>
          </p:cNvPr>
          <p:cNvSpPr txBox="1"/>
          <p:nvPr/>
        </p:nvSpPr>
        <p:spPr>
          <a:xfrm>
            <a:off x="503563" y="1100323"/>
            <a:ext cx="4590312" cy="3948004"/>
          </a:xfrm>
          <a:prstGeom prst="rect">
            <a:avLst/>
          </a:prstGeom>
          <a:noFill/>
        </p:spPr>
        <p:txBody>
          <a:bodyPr wrap="square" lIns="91440" tIns="45720" rIns="91440" bIns="45720" anchor="t">
            <a:spAutoFit/>
          </a:bodyPr>
          <a:lstStyle/>
          <a:p>
            <a:pPr>
              <a:lnSpc>
                <a:spcPct val="110000"/>
              </a:lnSpc>
              <a:spcAft>
                <a:spcPts val="600"/>
              </a:spcAft>
            </a:pPr>
            <a:r>
              <a:rPr lang="en-US" sz="2400" dirty="0">
                <a:solidFill>
                  <a:srgbClr val="000000"/>
                </a:solidFill>
              </a:rPr>
              <a:t>Peaceful places can bring peace to people's lives. </a:t>
            </a:r>
          </a:p>
          <a:p>
            <a:pPr marL="342900" indent="-342900">
              <a:lnSpc>
                <a:spcPct val="110000"/>
              </a:lnSpc>
              <a:spcAft>
                <a:spcPts val="600"/>
              </a:spcAft>
              <a:buFont typeface="Arial" panose="020B0604020202020204" pitchFamily="34" charset="0"/>
              <a:buChar char="•"/>
            </a:pPr>
            <a:r>
              <a:rPr lang="en-US" sz="2400" dirty="0">
                <a:solidFill>
                  <a:srgbClr val="000000"/>
                </a:solidFill>
              </a:rPr>
              <a:t>What do places of peace look like, feel like and sound like?  </a:t>
            </a:r>
          </a:p>
          <a:p>
            <a:pPr marL="342900" indent="-342900">
              <a:lnSpc>
                <a:spcPct val="110000"/>
              </a:lnSpc>
              <a:spcAft>
                <a:spcPts val="600"/>
              </a:spcAft>
              <a:buFont typeface="Arial" panose="020B0604020202020204" pitchFamily="34" charset="0"/>
              <a:buChar char="•"/>
            </a:pPr>
            <a:r>
              <a:rPr lang="en-US" sz="2400" dirty="0">
                <a:solidFill>
                  <a:srgbClr val="000000"/>
                </a:solidFill>
              </a:rPr>
              <a:t>How has Cartias Ukraine bought peace to Liudmyla and her family?</a:t>
            </a:r>
          </a:p>
          <a:p>
            <a:pPr marL="342900" indent="-342900">
              <a:lnSpc>
                <a:spcPct val="110000"/>
              </a:lnSpc>
              <a:spcAft>
                <a:spcPts val="600"/>
              </a:spcAft>
              <a:buFont typeface="Arial" panose="020B0604020202020204" pitchFamily="34" charset="0"/>
              <a:buChar char="•"/>
            </a:pPr>
            <a:r>
              <a:rPr lang="en-US" sz="2400" dirty="0">
                <a:solidFill>
                  <a:srgbClr val="000000"/>
                </a:solidFill>
              </a:rPr>
              <a:t>How can you bring peace to your community?</a:t>
            </a:r>
            <a:endParaRPr lang="en-US" sz="2400" dirty="0">
              <a:solidFill>
                <a:srgbClr val="000000"/>
              </a:solidFill>
              <a:cs typeface="Arial"/>
            </a:endParaRPr>
          </a:p>
        </p:txBody>
      </p:sp>
      <p:sp>
        <p:nvSpPr>
          <p:cNvPr id="19" name="TextBox 18">
            <a:extLst>
              <a:ext uri="{FF2B5EF4-FFF2-40B4-BE49-F238E27FC236}">
                <a16:creationId xmlns:a16="http://schemas.microsoft.com/office/drawing/2014/main" id="{1CF6DD8E-0CC8-A836-0DED-CA35D2FF1696}"/>
              </a:ext>
            </a:extLst>
          </p:cNvPr>
          <p:cNvSpPr txBox="1"/>
          <p:nvPr/>
        </p:nvSpPr>
        <p:spPr>
          <a:xfrm>
            <a:off x="5719525" y="1346397"/>
            <a:ext cx="6000776" cy="4683590"/>
          </a:xfrm>
          <a:prstGeom prst="rect">
            <a:avLst/>
          </a:prstGeom>
          <a:noFill/>
        </p:spPr>
        <p:txBody>
          <a:bodyPr wrap="square" lIns="91440" tIns="45720" rIns="91440" bIns="45720" anchor="t">
            <a:spAutoFit/>
          </a:bodyPr>
          <a:lstStyle/>
          <a:p>
            <a:pPr marL="359410" indent="-251460">
              <a:lnSpc>
                <a:spcPct val="110000"/>
              </a:lnSpc>
              <a:spcAft>
                <a:spcPts val="1200"/>
              </a:spcAft>
              <a:buFont typeface="Arial"/>
              <a:buChar char="•"/>
            </a:pPr>
            <a:r>
              <a:rPr lang="en-US" sz="2400" dirty="0">
                <a:solidFill>
                  <a:srgbClr val="000000"/>
                </a:solidFill>
                <a:ea typeface="Roboto Light"/>
                <a:cs typeface="Arial"/>
              </a:rPr>
              <a:t>Pray for peace in our world. Find out where there is fighting in our world, locate it on a map and pray especially for that place. ​</a:t>
            </a:r>
            <a:endParaRPr lang="en-US" dirty="0">
              <a:solidFill>
                <a:srgbClr val="000000"/>
              </a:solidFill>
              <a:cs typeface="Arial"/>
            </a:endParaRPr>
          </a:p>
          <a:p>
            <a:pPr marL="359410" indent="-251460">
              <a:lnSpc>
                <a:spcPct val="110000"/>
              </a:lnSpc>
              <a:spcAft>
                <a:spcPts val="1200"/>
              </a:spcAft>
              <a:buFont typeface="Arial"/>
              <a:buChar char="•"/>
            </a:pPr>
            <a:r>
              <a:rPr lang="en-US" sz="2400" dirty="0">
                <a:solidFill>
                  <a:srgbClr val="000000"/>
                </a:solidFill>
                <a:ea typeface="Roboto Light"/>
                <a:cs typeface="Arial"/>
              </a:rPr>
              <a:t>Be an agent of peace and help others in your school or local community enjoy the spirit of Christmas this year. Make some Christmas cards or gifts and send them to your local nursing home or respite </a:t>
            </a:r>
            <a:r>
              <a:rPr lang="en-US" sz="2400" dirty="0" err="1">
                <a:solidFill>
                  <a:srgbClr val="000000"/>
                </a:solidFill>
                <a:ea typeface="Roboto Light"/>
                <a:cs typeface="Arial"/>
              </a:rPr>
              <a:t>centre</a:t>
            </a:r>
            <a:r>
              <a:rPr lang="en-US" sz="2400" dirty="0">
                <a:solidFill>
                  <a:srgbClr val="000000"/>
                </a:solidFill>
                <a:ea typeface="Roboto Light"/>
                <a:cs typeface="Arial"/>
              </a:rPr>
              <a:t> - sending God's peace to them.</a:t>
            </a:r>
          </a:p>
        </p:txBody>
      </p:sp>
      <p:grpSp>
        <p:nvGrpSpPr>
          <p:cNvPr id="20" name="Group 19">
            <a:extLst>
              <a:ext uri="{FF2B5EF4-FFF2-40B4-BE49-F238E27FC236}">
                <a16:creationId xmlns:a16="http://schemas.microsoft.com/office/drawing/2014/main" id="{DA01E5A2-23D6-B8DD-844D-50EBCECBD51B}"/>
              </a:ext>
            </a:extLst>
          </p:cNvPr>
          <p:cNvGrpSpPr/>
          <p:nvPr/>
        </p:nvGrpSpPr>
        <p:grpSpPr>
          <a:xfrm>
            <a:off x="4025501" y="5149720"/>
            <a:ext cx="703447" cy="843929"/>
            <a:chOff x="4059499" y="1663379"/>
            <a:chExt cx="618904" cy="716230"/>
          </a:xfrm>
        </p:grpSpPr>
        <p:sp>
          <p:nvSpPr>
            <p:cNvPr id="24" name="Freeform: Shape 23">
              <a:extLst>
                <a:ext uri="{FF2B5EF4-FFF2-40B4-BE49-F238E27FC236}">
                  <a16:creationId xmlns:a16="http://schemas.microsoft.com/office/drawing/2014/main" id="{129A7251-217C-264E-F98D-C0EF8E6D4606}"/>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D8D3C6F1-9540-E354-1AFB-5DA0C39C2CEA}"/>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8A9F414F-19ED-2949-4425-3959ED0B8AE4}"/>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0" name="Graphic 29" descr="Checklist with solid fill">
            <a:extLst>
              <a:ext uri="{FF2B5EF4-FFF2-40B4-BE49-F238E27FC236}">
                <a16:creationId xmlns:a16="http://schemas.microsoft.com/office/drawing/2014/main" id="{6DD9331C-CB2B-5CD2-E0FC-5989EBCCF6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7210" y="1495820"/>
            <a:ext cx="914400" cy="914400"/>
          </a:xfrm>
          <a:prstGeom prst="rect">
            <a:avLst/>
          </a:prstGeom>
        </p:spPr>
      </p:pic>
      <p:sp>
        <p:nvSpPr>
          <p:cNvPr id="14" name="TextBox 13">
            <a:extLst>
              <a:ext uri="{FF2B5EF4-FFF2-40B4-BE49-F238E27FC236}">
                <a16:creationId xmlns:a16="http://schemas.microsoft.com/office/drawing/2014/main" id="{14EFDE70-C233-4140-5728-6D59694762D4}"/>
              </a:ext>
            </a:extLst>
          </p:cNvPr>
          <p:cNvSpPr txBox="1"/>
          <p:nvPr/>
        </p:nvSpPr>
        <p:spPr>
          <a:xfrm>
            <a:off x="5861761" y="495728"/>
            <a:ext cx="3529792" cy="584775"/>
          </a:xfrm>
          <a:prstGeom prst="rect">
            <a:avLst/>
          </a:prstGeom>
          <a:noFill/>
        </p:spPr>
        <p:txBody>
          <a:bodyPr wrap="square" rtlCol="0">
            <a:spAutoFit/>
          </a:bodyPr>
          <a:lstStyle/>
          <a:p>
            <a:r>
              <a:rPr lang="en-AU" sz="3200" b="1" dirty="0">
                <a:solidFill>
                  <a:schemeClr val="accent1"/>
                </a:solidFill>
              </a:rPr>
              <a:t>Take action</a:t>
            </a:r>
          </a:p>
        </p:txBody>
      </p:sp>
    </p:spTree>
    <p:extLst>
      <p:ext uri="{BB962C8B-B14F-4D97-AF65-F5344CB8AC3E}">
        <p14:creationId xmlns:p14="http://schemas.microsoft.com/office/powerpoint/2010/main" val="171541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600" dirty="0"/>
              <a:t>ADVENT RESOURCE</a:t>
            </a:r>
          </a:p>
        </p:txBody>
      </p:sp>
      <p:sp>
        <p:nvSpPr>
          <p:cNvPr id="3" name="Text Placeholder 2"/>
          <p:cNvSpPr>
            <a:spLocks noGrp="1"/>
          </p:cNvSpPr>
          <p:nvPr>
            <p:ph type="body" sz="quarter" idx="10"/>
          </p:nvPr>
        </p:nvSpPr>
        <p:spPr>
          <a:prstGeom prst="rect">
            <a:avLst/>
          </a:prstGeom>
        </p:spPr>
        <p:txBody>
          <a:bodyPr/>
          <a:lstStyle/>
          <a:p>
            <a:pPr marL="0" indent="0">
              <a:lnSpc>
                <a:spcPct val="110000"/>
              </a:lnSpc>
              <a:buNone/>
            </a:pPr>
            <a:r>
              <a:rPr lang="en-AU" sz="2000" dirty="0">
                <a:solidFill>
                  <a:srgbClr val="000000"/>
                </a:solidFill>
              </a:rPr>
              <a:t>This resource invites participants to journey through the four weeks of Advent.</a:t>
            </a:r>
          </a:p>
          <a:p>
            <a:pPr marL="0" indent="0">
              <a:lnSpc>
                <a:spcPct val="110000"/>
              </a:lnSpc>
              <a:buNone/>
            </a:pPr>
            <a:r>
              <a:rPr lang="en-AU" sz="2000" dirty="0">
                <a:solidFill>
                  <a:srgbClr val="000000"/>
                </a:solidFill>
              </a:rPr>
              <a:t>Each week of Advent has been divided into </a:t>
            </a:r>
            <a:r>
              <a:rPr lang="en-AU" dirty="0">
                <a:solidFill>
                  <a:srgbClr val="000000"/>
                </a:solidFill>
              </a:rPr>
              <a:t>five</a:t>
            </a:r>
            <a:r>
              <a:rPr lang="en-AU" sz="2000" dirty="0">
                <a:solidFill>
                  <a:srgbClr val="000000"/>
                </a:solidFill>
              </a:rPr>
              <a:t> components: </a:t>
            </a:r>
          </a:p>
          <a:p>
            <a:pPr marL="342900" indent="-342900">
              <a:lnSpc>
                <a:spcPct val="110000"/>
              </a:lnSpc>
              <a:buFont typeface="Arial" panose="020B0604020202020204" pitchFamily="34" charset="0"/>
              <a:buChar char="•"/>
            </a:pPr>
            <a:r>
              <a:rPr lang="en-AU" sz="2000" dirty="0">
                <a:solidFill>
                  <a:srgbClr val="000000"/>
                </a:solidFill>
              </a:rPr>
              <a:t>The ritual of lighting a candle on the Advent wreath</a:t>
            </a:r>
          </a:p>
          <a:p>
            <a:pPr marL="342900" indent="-342900">
              <a:lnSpc>
                <a:spcPct val="110000"/>
              </a:lnSpc>
              <a:buFont typeface="Arial" panose="020B0604020202020204" pitchFamily="34" charset="0"/>
              <a:buChar char="•"/>
            </a:pPr>
            <a:r>
              <a:rPr lang="en-AU" sz="2000" dirty="0">
                <a:solidFill>
                  <a:srgbClr val="000000"/>
                </a:solidFill>
              </a:rPr>
              <a:t>The Gospel reading with reflection questions</a:t>
            </a:r>
          </a:p>
          <a:p>
            <a:pPr marL="342900" indent="-342900">
              <a:lnSpc>
                <a:spcPct val="110000"/>
              </a:lnSpc>
              <a:buFont typeface="Arial" panose="020B0604020202020204" pitchFamily="34" charset="0"/>
              <a:buChar char="•"/>
            </a:pPr>
            <a:r>
              <a:rPr lang="en-AU" sz="2000" dirty="0">
                <a:solidFill>
                  <a:srgbClr val="000000"/>
                </a:solidFill>
              </a:rPr>
              <a:t>A Caritas Australia story</a:t>
            </a:r>
          </a:p>
          <a:p>
            <a:pPr marL="342900" indent="-342900">
              <a:lnSpc>
                <a:spcPct val="110000"/>
              </a:lnSpc>
              <a:buFont typeface="Arial" panose="020B0604020202020204" pitchFamily="34" charset="0"/>
              <a:buChar char="•"/>
            </a:pPr>
            <a:r>
              <a:rPr lang="en-AU" dirty="0">
                <a:solidFill>
                  <a:srgbClr val="000000"/>
                </a:solidFill>
              </a:rPr>
              <a:t>Reflect and take action</a:t>
            </a:r>
            <a:r>
              <a:rPr lang="en-AU" sz="2000" dirty="0">
                <a:solidFill>
                  <a:srgbClr val="000000"/>
                </a:solidFill>
              </a:rPr>
              <a:t> </a:t>
            </a:r>
          </a:p>
          <a:p>
            <a:pPr marL="342900" indent="-342900">
              <a:lnSpc>
                <a:spcPct val="110000"/>
              </a:lnSpc>
              <a:spcAft>
                <a:spcPts val="600"/>
              </a:spcAft>
              <a:buFont typeface="Arial" panose="020B0604020202020204" pitchFamily="34" charset="0"/>
              <a:buChar char="•"/>
            </a:pPr>
            <a:r>
              <a:rPr lang="en-AU" sz="2000" dirty="0">
                <a:solidFill>
                  <a:srgbClr val="000000"/>
                </a:solidFill>
              </a:rPr>
              <a:t>A group prayer.</a:t>
            </a:r>
          </a:p>
          <a:p>
            <a:pPr>
              <a:lnSpc>
                <a:spcPct val="110000"/>
              </a:lnSpc>
            </a:pPr>
            <a:r>
              <a:rPr lang="en-AU" b="1" dirty="0">
                <a:solidFill>
                  <a:srgbClr val="895297"/>
                </a:solidFill>
              </a:rPr>
              <a:t>Note: </a:t>
            </a:r>
            <a:r>
              <a:rPr lang="en-AU" dirty="0">
                <a:solidFill>
                  <a:srgbClr val="000000"/>
                </a:solidFill>
              </a:rPr>
              <a:t>There is additional information, including the Gospel readings in the 'Notes' section of some slides.</a:t>
            </a:r>
          </a:p>
        </p:txBody>
      </p:sp>
      <p:pic>
        <p:nvPicPr>
          <p:cNvPr id="7" name="Picture 6">
            <a:extLst>
              <a:ext uri="{FF2B5EF4-FFF2-40B4-BE49-F238E27FC236}">
                <a16:creationId xmlns:a16="http://schemas.microsoft.com/office/drawing/2014/main" id="{C5BE3CB8-D738-469F-A4F7-44C877E376C1}"/>
              </a:ext>
            </a:extLst>
          </p:cNvPr>
          <p:cNvPicPr>
            <a:picLocks noChangeAspect="1"/>
          </p:cNvPicPr>
          <p:nvPr/>
        </p:nvPicPr>
        <p:blipFill>
          <a:blip r:embed="rId3"/>
          <a:stretch>
            <a:fillRect/>
          </a:stretch>
        </p:blipFill>
        <p:spPr>
          <a:xfrm>
            <a:off x="6344104" y="1243012"/>
            <a:ext cx="5151566" cy="4913802"/>
          </a:xfrm>
          <a:prstGeom prst="rect">
            <a:avLst/>
          </a:prstGeom>
        </p:spPr>
      </p:pic>
    </p:spTree>
    <p:extLst>
      <p:ext uri="{BB962C8B-B14F-4D97-AF65-F5344CB8AC3E}">
        <p14:creationId xmlns:p14="http://schemas.microsoft.com/office/powerpoint/2010/main" val="277758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755315" y="-1994089"/>
            <a:ext cx="4794939"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012311" y="1893401"/>
            <a:ext cx="9477146" cy="3537825"/>
          </a:xfrm>
          <a:prstGeom prst="rect">
            <a:avLst/>
          </a:prstGeom>
        </p:spPr>
        <p:txBody>
          <a:bodyPr lIns="91440" tIns="45720" rIns="91440" bIns="45720" anchor="ctr"/>
          <a:lstStyle/>
          <a:p>
            <a:pPr marL="0" indent="0" algn="ctr">
              <a:lnSpc>
                <a:spcPct val="110000"/>
              </a:lnSpc>
              <a:spcBef>
                <a:spcPts val="0"/>
              </a:spcBef>
              <a:spcAft>
                <a:spcPts val="600"/>
              </a:spcAft>
              <a:buNone/>
            </a:pPr>
            <a:r>
              <a:rPr lang="en-US" sz="2400" dirty="0">
                <a:solidFill>
                  <a:srgbClr val="000000"/>
                </a:solidFill>
                <a:latin typeface="Arial"/>
                <a:ea typeface="Roboto Light"/>
                <a:cs typeface="Arial"/>
              </a:rPr>
              <a:t>Peaceful God,</a:t>
            </a:r>
            <a:endParaRPr lang="en-US" dirty="0"/>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May all in our human family who live with fighting and unrest especially those in Ukraine, feel your peace.  </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Show us spaces of peace in our lives, in the bright sunshine, the quiet rain, in the birds and the animals and the presence of our friends.  </a:t>
            </a:r>
            <a:endParaRPr lang="en-US" dirty="0">
              <a:cs typeface="Aria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Lead each of us to be people of peace in our homes, in our school and in our world. </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Come, Lord Jesus.</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Peace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8070" y="2889990"/>
            <a:ext cx="778796" cy="1076569"/>
          </a:xfrm>
          <a:prstGeom prst="rect">
            <a:avLst/>
          </a:prstGeom>
        </p:spPr>
      </p:pic>
      <p:sp>
        <p:nvSpPr>
          <p:cNvPr id="2" name="Freeform: Shape 3">
            <a:extLst>
              <a:ext uri="{FF2B5EF4-FFF2-40B4-BE49-F238E27FC236}">
                <a16:creationId xmlns:a16="http://schemas.microsoft.com/office/drawing/2014/main" id="{008F32E8-CE03-7DFE-1308-CA05CC98D453}"/>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149086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chemeClr val="accent3">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solidFill>
                <a:srgbClr val="D86075"/>
              </a:solidFill>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149447" y="4084088"/>
            <a:ext cx="3982886" cy="1279581"/>
          </a:xfrm>
          <a:prstGeom prst="rect">
            <a:avLst/>
          </a:prstGeom>
          <a:noFill/>
        </p:spPr>
        <p:txBody>
          <a:bodyPr wrap="square" lIns="91440" tIns="45720" rIns="91440" bIns="45720" rtlCol="0" anchor="t">
            <a:spAutoFit/>
          </a:bodyPr>
          <a:lstStyle/>
          <a:p>
            <a:pPr algn="ctr">
              <a:lnSpc>
                <a:spcPct val="110000"/>
              </a:lnSpc>
              <a:spcAft>
                <a:spcPts val="600"/>
              </a:spcAft>
            </a:pPr>
            <a:r>
              <a:rPr lang="en-AU" sz="2400" dirty="0">
                <a:solidFill>
                  <a:srgbClr val="000000"/>
                </a:solidFill>
                <a:latin typeface="Arial"/>
                <a:ea typeface="+mn-lt"/>
                <a:cs typeface="+mn-lt"/>
              </a:rPr>
              <a:t>The third Sunday in Advent is Gaudete Sunday, from Latin meaning ‘rejoice’. </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3390878"/>
          </a:xfrm>
        </p:spPr>
        <p:txBody>
          <a:bodyPr lIns="91440" tIns="45720" rIns="91440" bIns="45720" anchor="t">
            <a:noAutofit/>
          </a:bodyPr>
          <a:lstStyle/>
          <a:p>
            <a:pPr marL="0" indent="0">
              <a:lnSpc>
                <a:spcPct val="110000"/>
              </a:lnSpc>
              <a:spcBef>
                <a:spcPts val="0"/>
              </a:spcBef>
              <a:spcAft>
                <a:spcPts val="600"/>
              </a:spcAft>
              <a:buNone/>
            </a:pPr>
            <a:r>
              <a:rPr lang="en-AU" sz="2400" b="1" dirty="0">
                <a:solidFill>
                  <a:schemeClr val="accent3"/>
                </a:solidFill>
              </a:rPr>
              <a:t>God, thank you for giving</a:t>
            </a:r>
            <a:br>
              <a:rPr lang="en-AU" sz="2400" b="1" dirty="0">
                <a:solidFill>
                  <a:schemeClr val="accent3"/>
                </a:solidFill>
              </a:rPr>
            </a:br>
            <a:r>
              <a:rPr lang="en-AU" sz="2400" b="1" dirty="0">
                <a:solidFill>
                  <a:schemeClr val="accent3"/>
                </a:solidFill>
              </a:rPr>
              <a:t>us joy in our hearts.</a:t>
            </a:r>
            <a:endParaRPr lang="en-AU" sz="2400" b="1" dirty="0">
              <a:solidFill>
                <a:schemeClr val="accent3"/>
              </a:solidFill>
              <a:cs typeface="Arial"/>
            </a:endParaRPr>
          </a:p>
          <a:p>
            <a:pPr marL="0" indent="0">
              <a:lnSpc>
                <a:spcPct val="110000"/>
              </a:lnSpc>
              <a:spcBef>
                <a:spcPts val="0"/>
              </a:spcBef>
              <a:spcAft>
                <a:spcPts val="600"/>
              </a:spcAft>
              <a:buNone/>
            </a:pPr>
            <a:r>
              <a:rPr lang="en-AU" sz="2400" b="1" dirty="0">
                <a:solidFill>
                  <a:schemeClr val="accent3"/>
                </a:solidFill>
              </a:rPr>
              <a:t>As we light this candle in your name, we ask for your help to share this joy with friends and family. </a:t>
            </a:r>
            <a:endParaRPr lang="en-AU" sz="2400" b="1" dirty="0">
              <a:solidFill>
                <a:schemeClr val="accent3"/>
              </a:solidFill>
              <a:cs typeface="Arial"/>
            </a:endParaRPr>
          </a:p>
          <a:p>
            <a:pPr marL="0" indent="0">
              <a:lnSpc>
                <a:spcPct val="110000"/>
              </a:lnSpc>
              <a:spcBef>
                <a:spcPts val="0"/>
              </a:spcBef>
              <a:spcAft>
                <a:spcPts val="600"/>
              </a:spcAft>
              <a:buNone/>
            </a:pPr>
            <a:r>
              <a:rPr lang="en-AU" sz="2400" b="1" dirty="0">
                <a:solidFill>
                  <a:schemeClr val="accent3"/>
                </a:solidFill>
              </a:rPr>
              <a:t>Amen</a:t>
            </a:r>
            <a:endParaRPr lang="en-AU" sz="2400" dirty="0">
              <a:solidFill>
                <a:schemeClr val="accent3"/>
              </a:solidFill>
              <a:cs typeface="Aria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solidFill>
                  <a:srgbClr val="D86075"/>
                </a:solidFill>
              </a:rPr>
              <a:t>Joy</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337118" y="-2604999"/>
            <a:ext cx="1029871" cy="669183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06135"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solidFill>
                  <a:srgbClr val="D86075"/>
                </a:solidFill>
              </a:rPr>
              <a:t>third Week of Advent</a:t>
            </a:r>
          </a:p>
        </p:txBody>
      </p:sp>
      <p:sp>
        <p:nvSpPr>
          <p:cNvPr id="2" name="Freeform: Shape 3">
            <a:extLst>
              <a:ext uri="{FF2B5EF4-FFF2-40B4-BE49-F238E27FC236}">
                <a16:creationId xmlns:a16="http://schemas.microsoft.com/office/drawing/2014/main" id="{2A192801-418B-98E2-604E-6804A4E69163}"/>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6A075086-37F4-CF0A-BF52-38C2C785E2DB}"/>
              </a:ext>
            </a:extLst>
          </p:cNvPr>
          <p:cNvPicPr>
            <a:picLocks noChangeAspect="1"/>
          </p:cNvPicPr>
          <p:nvPr/>
        </p:nvPicPr>
        <p:blipFill>
          <a:blip r:embed="rId3"/>
          <a:stretch>
            <a:fillRect/>
          </a:stretch>
        </p:blipFill>
        <p:spPr>
          <a:xfrm>
            <a:off x="2529548" y="2423549"/>
            <a:ext cx="1222685" cy="1242093"/>
          </a:xfrm>
          <a:prstGeom prst="rect">
            <a:avLst/>
          </a:prstGeom>
        </p:spPr>
      </p:pic>
      <p:grpSp>
        <p:nvGrpSpPr>
          <p:cNvPr id="12" name="Group 11">
            <a:extLst>
              <a:ext uri="{FF2B5EF4-FFF2-40B4-BE49-F238E27FC236}">
                <a16:creationId xmlns:a16="http://schemas.microsoft.com/office/drawing/2014/main" id="{7ED2EA26-457C-5534-3666-00B41D3214AE}"/>
              </a:ext>
            </a:extLst>
          </p:cNvPr>
          <p:cNvGrpSpPr/>
          <p:nvPr/>
        </p:nvGrpSpPr>
        <p:grpSpPr>
          <a:xfrm>
            <a:off x="10672895" y="2364124"/>
            <a:ext cx="601390" cy="801107"/>
            <a:chOff x="851780" y="4314886"/>
            <a:chExt cx="303369" cy="422034"/>
          </a:xfrm>
          <a:solidFill>
            <a:srgbClr val="D86075"/>
          </a:solidFill>
        </p:grpSpPr>
        <p:sp>
          <p:nvSpPr>
            <p:cNvPr id="13" name="Freeform: Shape 12">
              <a:extLst>
                <a:ext uri="{FF2B5EF4-FFF2-40B4-BE49-F238E27FC236}">
                  <a16:creationId xmlns:a16="http://schemas.microsoft.com/office/drawing/2014/main" id="{A2B9ECC0-C0DF-EB2A-C854-D133B6450DB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5" name="Freeform: Shape 14">
              <a:extLst>
                <a:ext uri="{FF2B5EF4-FFF2-40B4-BE49-F238E27FC236}">
                  <a16:creationId xmlns:a16="http://schemas.microsoft.com/office/drawing/2014/main" id="{A22260CB-4DDD-355F-9344-8471B898DF6B}"/>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8" name="Freeform: Shape 17">
              <a:extLst>
                <a:ext uri="{FF2B5EF4-FFF2-40B4-BE49-F238E27FC236}">
                  <a16:creationId xmlns:a16="http://schemas.microsoft.com/office/drawing/2014/main" id="{6E864507-DFE6-AE3A-19FF-DA856243C08D}"/>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46A45B3B-60F4-A3C4-3CB9-33A9095C82FE}"/>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0" name="Freeform: Shape 19">
              <a:extLst>
                <a:ext uri="{FF2B5EF4-FFF2-40B4-BE49-F238E27FC236}">
                  <a16:creationId xmlns:a16="http://schemas.microsoft.com/office/drawing/2014/main" id="{21051DBA-4644-E01F-7001-13B59AC78E42}"/>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4" name="Freeform: Shape 23">
              <a:extLst>
                <a:ext uri="{FF2B5EF4-FFF2-40B4-BE49-F238E27FC236}">
                  <a16:creationId xmlns:a16="http://schemas.microsoft.com/office/drawing/2014/main" id="{573A5628-C06C-35E3-9AAE-AADC93F2122F}"/>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5" name="Freeform: Shape 24">
              <a:extLst>
                <a:ext uri="{FF2B5EF4-FFF2-40B4-BE49-F238E27FC236}">
                  <a16:creationId xmlns:a16="http://schemas.microsoft.com/office/drawing/2014/main" id="{2EA71636-0BB9-C8CF-60BD-DDCC96662672}"/>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6" name="Freeform: Shape 25">
              <a:extLst>
                <a:ext uri="{FF2B5EF4-FFF2-40B4-BE49-F238E27FC236}">
                  <a16:creationId xmlns:a16="http://schemas.microsoft.com/office/drawing/2014/main" id="{6405D053-1B9D-F7C5-A3A1-A671D8277294}"/>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7" name="Freeform: Shape 26">
              <a:extLst>
                <a:ext uri="{FF2B5EF4-FFF2-40B4-BE49-F238E27FC236}">
                  <a16:creationId xmlns:a16="http://schemas.microsoft.com/office/drawing/2014/main" id="{F5868230-7518-F9DC-C6EF-7E1ADF5A6341}"/>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8" name="Freeform: Shape 27">
              <a:extLst>
                <a:ext uri="{FF2B5EF4-FFF2-40B4-BE49-F238E27FC236}">
                  <a16:creationId xmlns:a16="http://schemas.microsoft.com/office/drawing/2014/main" id="{2A2B2023-B2E9-F8B6-4AF1-495738651A80}"/>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
        <p:nvSpPr>
          <p:cNvPr id="29" name="Freeform: Shape 3">
            <a:extLst>
              <a:ext uri="{FF2B5EF4-FFF2-40B4-BE49-F238E27FC236}">
                <a16:creationId xmlns:a16="http://schemas.microsoft.com/office/drawing/2014/main" id="{F59E7D2B-E3D2-FF3F-1B7D-5F548F4C5208}"/>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
            <a:extLst>
              <a:ext uri="{FF2B5EF4-FFF2-40B4-BE49-F238E27FC236}">
                <a16:creationId xmlns:a16="http://schemas.microsoft.com/office/drawing/2014/main" id="{2C95CDC6-521B-6841-AB80-39898F12D7B9}"/>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30">
            <a:extLst>
              <a:ext uri="{FF2B5EF4-FFF2-40B4-BE49-F238E27FC236}">
                <a16:creationId xmlns:a16="http://schemas.microsoft.com/office/drawing/2014/main" id="{A3712AF6-119C-E936-3743-89F49D3E655D}"/>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129064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chemeClr val="accent3">
              <a:lumMod val="20000"/>
              <a:lumOff val="80000"/>
              <a:alpha val="8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5" y="465138"/>
            <a:ext cx="6968788" cy="684212"/>
          </a:xfrm>
          <a:prstGeom prst="rect">
            <a:avLst/>
          </a:prstGeom>
        </p:spPr>
        <p:txBody>
          <a:bodyPr/>
          <a:lstStyle/>
          <a:p>
            <a:pPr marL="0" indent="0">
              <a:buNone/>
            </a:pPr>
            <a:r>
              <a:rPr lang="en-AU" sz="3600" b="1" dirty="0">
                <a:solidFill>
                  <a:schemeClr val="accent1"/>
                </a:solidFill>
              </a:rPr>
              <a:t>Gospel Reflection</a:t>
            </a:r>
          </a:p>
          <a:p>
            <a:endParaRPr lang="en-AU" b="1"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077905" y="2991875"/>
            <a:ext cx="6499225" cy="2587625"/>
          </a:xfrm>
          <a:prstGeom prst="rect">
            <a:avLst/>
          </a:prstGeom>
        </p:spPr>
        <p:txBody>
          <a:bodyPr lIns="91440" tIns="45720" rIns="91440" bIns="45720" anchor="t"/>
          <a:lstStyle/>
          <a:p>
            <a:pPr>
              <a:lnSpc>
                <a:spcPct val="110000"/>
              </a:lnSpc>
              <a:spcBef>
                <a:spcPts val="0"/>
              </a:spcBef>
              <a:spcAft>
                <a:spcPts val="600"/>
              </a:spcAft>
              <a:buFont typeface="Arial,Sans-Serif"/>
              <a:buChar char="•"/>
            </a:pPr>
            <a:r>
              <a:rPr lang="en-AU" sz="2200" dirty="0">
                <a:solidFill>
                  <a:srgbClr val="000000"/>
                </a:solidFill>
                <a:latin typeface="+mj-lt"/>
                <a:ea typeface="+mn-lt"/>
                <a:cs typeface="+mn-lt"/>
              </a:rPr>
              <a:t>What is the 'Good News'?</a:t>
            </a:r>
            <a:endParaRPr lang="en-US" sz="2200" dirty="0">
              <a:solidFill>
                <a:srgbClr val="000000"/>
              </a:solidFill>
              <a:latin typeface="+mj-lt"/>
              <a:ea typeface="+mn-lt"/>
              <a:cs typeface="+mn-lt"/>
            </a:endParaRPr>
          </a:p>
          <a:p>
            <a:pPr>
              <a:lnSpc>
                <a:spcPct val="110000"/>
              </a:lnSpc>
              <a:spcBef>
                <a:spcPts val="0"/>
              </a:spcBef>
              <a:spcAft>
                <a:spcPts val="600"/>
              </a:spcAft>
              <a:buFont typeface="Arial,Sans-Serif"/>
              <a:buChar char="•"/>
            </a:pPr>
            <a:r>
              <a:rPr lang="en-AU" sz="2200" dirty="0">
                <a:solidFill>
                  <a:srgbClr val="000000"/>
                </a:solidFill>
                <a:latin typeface="+mj-lt"/>
                <a:ea typeface="+mn-lt"/>
                <a:cs typeface="+mn-lt"/>
              </a:rPr>
              <a:t>Joy is a feeling that comes when we experience something good or deeply satisfying. John must have experienced joy when he heard Jesus' responses to his question. What are some of your joyful experiences? How do they make you feel? How can you share this joy with others?</a:t>
            </a:r>
            <a:endParaRPr lang="en-US" sz="2200" dirty="0">
              <a:solidFill>
                <a:srgbClr val="000000"/>
              </a:solidFill>
              <a:latin typeface="+mj-lt"/>
              <a:ea typeface="+mn-lt"/>
              <a:cs typeface="+mn-lt"/>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41024" y="3309336"/>
            <a:ext cx="3244850" cy="2589213"/>
          </a:xfrm>
          <a:prstGeom prst="rect">
            <a:avLst/>
          </a:prstGeom>
        </p:spPr>
        <p:txBody>
          <a:bodyPr lIns="91440" tIns="45720" rIns="91440" bIns="45720" anchor="t"/>
          <a:lstStyle/>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lang="en-AU" sz="2400" b="1" dirty="0">
                <a:solidFill>
                  <a:srgbClr val="D86075"/>
                </a:solidFill>
                <a:latin typeface="Arial"/>
              </a:rPr>
              <a:t>Matthew</a:t>
            </a:r>
            <a:r>
              <a:rPr kumimoji="0" lang="en-AU" sz="2400" b="1" i="0" u="none" strike="noStrike" kern="1200" cap="none" spc="0" normalizeH="0" baseline="0" noProof="0" dirty="0">
                <a:ln>
                  <a:noFill/>
                </a:ln>
                <a:solidFill>
                  <a:srgbClr val="D86075"/>
                </a:solidFill>
                <a:effectLst/>
                <a:uLnTx/>
                <a:uFillTx/>
                <a:latin typeface="Arial"/>
                <a:ea typeface="+mn-ea"/>
                <a:cs typeface="+mn-cs"/>
              </a:rPr>
              <a:t> </a:t>
            </a:r>
            <a:br>
              <a:rPr lang="en-AU" sz="2400" b="1" i="0" u="none" strike="noStrike" kern="1200" cap="none" spc="0" normalizeH="0" baseline="0" noProof="0" dirty="0">
                <a:ln>
                  <a:noFill/>
                </a:ln>
                <a:effectLst/>
                <a:uLnTx/>
                <a:uFillTx/>
                <a:latin typeface="Arial"/>
              </a:rPr>
            </a:br>
            <a:r>
              <a:rPr lang="en-AU" sz="2400" b="1" dirty="0">
                <a:solidFill>
                  <a:srgbClr val="D86075"/>
                </a:solidFill>
                <a:latin typeface="Arial"/>
                <a:cs typeface="Arial"/>
              </a:rPr>
              <a:t>11:2-11</a:t>
            </a:r>
            <a:endParaRPr kumimoji="0" lang="en-AU" sz="2400" b="1" i="0" u="none" strike="noStrike" kern="1200" cap="none" spc="0" normalizeH="0" baseline="0" noProof="0" dirty="0">
              <a:ln>
                <a:noFill/>
              </a:ln>
              <a:solidFill>
                <a:srgbClr val="D86075"/>
              </a:solidFill>
              <a:effectLst/>
              <a:uLnTx/>
              <a:uFillTx/>
              <a:latin typeface="Arial"/>
              <a:ea typeface="+mn-ea"/>
              <a:cs typeface="+mn-cs"/>
            </a:endParaRPr>
          </a:p>
          <a:p>
            <a:pPr marL="0" marR="0" lvl="0" indent="0" algn="ctr" defTabSz="457200" rtl="0" eaLnBrk="1" fontAlgn="auto" latinLnBrk="0" hangingPunct="1">
              <a:lnSpc>
                <a:spcPct val="110000"/>
              </a:lnSpc>
              <a:spcBef>
                <a:spcPct val="20000"/>
              </a:spcBef>
              <a:spcAft>
                <a:spcPts val="0"/>
              </a:spcAft>
              <a:buClrTx/>
              <a:buSzTx/>
              <a:buFont typeface="Arial"/>
              <a:buNone/>
              <a:tabLst/>
              <a:defRPr/>
            </a:pPr>
            <a:endParaRPr kumimoji="0" lang="en-AU" sz="2400" b="1" i="0" u="none" strike="noStrike" kern="1200" cap="none" spc="0" normalizeH="0" baseline="0" noProof="0" dirty="0">
              <a:ln>
                <a:noFill/>
              </a:ln>
              <a:solidFill>
                <a:srgbClr val="D86075"/>
              </a:solidFill>
              <a:effectLst/>
              <a:uLnTx/>
              <a:uFillTx/>
              <a:latin typeface="Arial"/>
              <a:ea typeface="+mn-ea"/>
              <a:cs typeface="+mn-cs"/>
            </a:endParaRPr>
          </a:p>
          <a:p>
            <a:pPr marL="0" marR="0" lvl="0" indent="0" algn="ctr" defTabSz="457200" rtl="0" eaLnBrk="1" fontAlgn="auto" latinLnBrk="0" hangingPunct="1">
              <a:lnSpc>
                <a:spcPct val="110000"/>
              </a:lnSpc>
              <a:spcBef>
                <a:spcPct val="20000"/>
              </a:spcBef>
              <a:spcAft>
                <a:spcPts val="0"/>
              </a:spcAft>
              <a:buClrTx/>
              <a:buSzTx/>
              <a:buFont typeface="Arial"/>
              <a:buNone/>
              <a:tabLst/>
              <a:defRPr/>
            </a:pPr>
            <a:r>
              <a:rPr kumimoji="0" lang="en-AU" sz="2400" b="1" i="0" u="none" strike="noStrike" kern="1200" cap="none" spc="0" normalizeH="0" baseline="0" noProof="0" dirty="0">
                <a:ln>
                  <a:noFill/>
                </a:ln>
                <a:solidFill>
                  <a:srgbClr val="D86075"/>
                </a:solidFill>
                <a:effectLst/>
                <a:uLnTx/>
                <a:uFillTx/>
                <a:latin typeface="Arial"/>
                <a:ea typeface="+mn-ea"/>
                <a:cs typeface="Arial"/>
              </a:rPr>
              <a:t>“Good news!”</a:t>
            </a:r>
            <a:r>
              <a:rPr lang="en-AU" sz="2400" b="1" dirty="0"/>
              <a:t>	</a:t>
            </a:r>
            <a:endParaRPr lang="en-AU" sz="2400" b="1" dirty="0">
              <a:cs typeface="Arial"/>
            </a:endParaRPr>
          </a:p>
        </p:txBody>
      </p:sp>
      <p:grpSp>
        <p:nvGrpSpPr>
          <p:cNvPr id="13" name="Group 12">
            <a:extLst>
              <a:ext uri="{FF2B5EF4-FFF2-40B4-BE49-F238E27FC236}">
                <a16:creationId xmlns:a16="http://schemas.microsoft.com/office/drawing/2014/main" id="{FFD16A6B-369D-4D4B-81F5-C994FA005EA9}"/>
              </a:ext>
            </a:extLst>
          </p:cNvPr>
          <p:cNvGrpSpPr/>
          <p:nvPr/>
        </p:nvGrpSpPr>
        <p:grpSpPr>
          <a:xfrm>
            <a:off x="7824961" y="1852949"/>
            <a:ext cx="628758" cy="1035160"/>
            <a:chOff x="2428489" y="1663338"/>
            <a:chExt cx="400467" cy="715208"/>
          </a:xfrm>
          <a:solidFill>
            <a:schemeClr val="accent3"/>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grpSp>
        <p:nvGrpSpPr>
          <p:cNvPr id="30" name="Group 29">
            <a:extLst>
              <a:ext uri="{FF2B5EF4-FFF2-40B4-BE49-F238E27FC236}">
                <a16:creationId xmlns:a16="http://schemas.microsoft.com/office/drawing/2014/main" id="{6A31FA88-7359-1CAF-11B7-E8B62529F2F2}"/>
              </a:ext>
            </a:extLst>
          </p:cNvPr>
          <p:cNvGrpSpPr/>
          <p:nvPr/>
        </p:nvGrpSpPr>
        <p:grpSpPr>
          <a:xfrm>
            <a:off x="2011924" y="2104858"/>
            <a:ext cx="1075218" cy="783251"/>
            <a:chOff x="3646562" y="3880710"/>
            <a:chExt cx="203814" cy="148470"/>
          </a:xfrm>
        </p:grpSpPr>
        <p:sp>
          <p:nvSpPr>
            <p:cNvPr id="31" name="Freeform: Shape 30">
              <a:extLst>
                <a:ext uri="{FF2B5EF4-FFF2-40B4-BE49-F238E27FC236}">
                  <a16:creationId xmlns:a16="http://schemas.microsoft.com/office/drawing/2014/main" id="{3E3BE309-3548-4947-398B-863A44B02026}"/>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6DBB51A4-E613-BBA7-0262-511EAD03E8C8}"/>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9A5FA61-0E9F-05C3-72AD-758BA967A331}"/>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4" name="Freeform: Shape 33">
              <a:extLst>
                <a:ext uri="{FF2B5EF4-FFF2-40B4-BE49-F238E27FC236}">
                  <a16:creationId xmlns:a16="http://schemas.microsoft.com/office/drawing/2014/main" id="{03BFEE17-0810-474A-4676-BB4CB174300C}"/>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5" name="Freeform: Shape 34">
              <a:extLst>
                <a:ext uri="{FF2B5EF4-FFF2-40B4-BE49-F238E27FC236}">
                  <a16:creationId xmlns:a16="http://schemas.microsoft.com/office/drawing/2014/main" id="{28C6FB86-5AA0-D0E9-D064-53825BCC4810}"/>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6" name="Freeform: Shape 35">
              <a:extLst>
                <a:ext uri="{FF2B5EF4-FFF2-40B4-BE49-F238E27FC236}">
                  <a16:creationId xmlns:a16="http://schemas.microsoft.com/office/drawing/2014/main" id="{7D6C06F9-8055-2F31-45C8-AC692D6FB78C}"/>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9" name="Text Placeholder 6">
            <a:extLst>
              <a:ext uri="{FF2B5EF4-FFF2-40B4-BE49-F238E27FC236}">
                <a16:creationId xmlns:a16="http://schemas.microsoft.com/office/drawing/2014/main" id="{6BC129E7-9E2F-51A4-049A-75D73FF539E7}"/>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40" name="Freeform: Shape 3">
            <a:extLst>
              <a:ext uri="{FF2B5EF4-FFF2-40B4-BE49-F238E27FC236}">
                <a16:creationId xmlns:a16="http://schemas.microsoft.com/office/drawing/2014/main" id="{E84CA093-7BB5-047B-86CA-1E65EB9F3694}"/>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1" name="Freeform: Shape 3">
            <a:extLst>
              <a:ext uri="{FF2B5EF4-FFF2-40B4-BE49-F238E27FC236}">
                <a16:creationId xmlns:a16="http://schemas.microsoft.com/office/drawing/2014/main" id="{047CFE2E-8D5B-E3A5-B2FE-4397B299860D}"/>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4B03DC88-2B43-FFE9-C90D-9894983A0998}"/>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BB714E5B-3439-647B-A6F8-33B12175D52E}"/>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4" name="Freeform: Shape 3">
            <a:extLst>
              <a:ext uri="{FF2B5EF4-FFF2-40B4-BE49-F238E27FC236}">
                <a16:creationId xmlns:a16="http://schemas.microsoft.com/office/drawing/2014/main" id="{2DBB7483-E3DD-2357-7AB7-F85AB99CC993}"/>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5" name="Freeform: Shape 44">
            <a:extLst>
              <a:ext uri="{FF2B5EF4-FFF2-40B4-BE49-F238E27FC236}">
                <a16:creationId xmlns:a16="http://schemas.microsoft.com/office/drawing/2014/main" id="{3C869DAD-AC36-4805-2CBC-778A0101634F}"/>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 name="TextBox 3">
            <a:extLst>
              <a:ext uri="{FF2B5EF4-FFF2-40B4-BE49-F238E27FC236}">
                <a16:creationId xmlns:a16="http://schemas.microsoft.com/office/drawing/2014/main" id="{7A8FC6E6-C3F0-7B22-F559-E2986571416E}"/>
              </a:ext>
            </a:extLst>
          </p:cNvPr>
          <p:cNvSpPr txBox="1"/>
          <p:nvPr/>
        </p:nvSpPr>
        <p:spPr>
          <a:xfrm>
            <a:off x="522624" y="6514950"/>
            <a:ext cx="6088540" cy="276999"/>
          </a:xfrm>
          <a:prstGeom prst="rect">
            <a:avLst/>
          </a:prstGeom>
          <a:noFill/>
        </p:spPr>
        <p:txBody>
          <a:bodyPr wrap="square" rtlCol="0">
            <a:spAutoFit/>
          </a:bodyPr>
          <a:lstStyle/>
          <a:p>
            <a:r>
              <a:rPr lang="en-AU" sz="1200" dirty="0"/>
              <a:t>Teachers: The text for the Gospel is in the Notes section of this slide.</a:t>
            </a:r>
          </a:p>
        </p:txBody>
      </p:sp>
    </p:spTree>
    <p:extLst>
      <p:ext uri="{BB962C8B-B14F-4D97-AF65-F5344CB8AC3E}">
        <p14:creationId xmlns:p14="http://schemas.microsoft.com/office/powerpoint/2010/main" val="269874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E858A-00FD-F917-685F-1AAEC09CBF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1B51B55-FBDB-9480-9FD6-D3CB00A8D1C4}"/>
              </a:ext>
            </a:extLst>
          </p:cNvPr>
          <p:cNvSpPr>
            <a:spLocks noGrp="1"/>
          </p:cNvSpPr>
          <p:nvPr>
            <p:ph type="body" sz="quarter" idx="4294967295"/>
          </p:nvPr>
        </p:nvSpPr>
        <p:spPr>
          <a:xfrm>
            <a:off x="463567" y="465138"/>
            <a:ext cx="7027846" cy="684212"/>
          </a:xfrm>
          <a:prstGeom prst="rect">
            <a:avLst/>
          </a:prstGeom>
        </p:spPr>
        <p:txBody>
          <a:bodyPr lIns="91440" tIns="45720" rIns="91440" bIns="45720" anchor="t"/>
          <a:lstStyle/>
          <a:p>
            <a:pPr marL="0" indent="0">
              <a:buNone/>
            </a:pPr>
            <a:r>
              <a:rPr lang="en-AU" sz="3600" b="1" dirty="0">
                <a:solidFill>
                  <a:schemeClr val="accent1"/>
                </a:solidFill>
              </a:rPr>
              <a:t>Nimol’s Story</a:t>
            </a:r>
          </a:p>
          <a:p>
            <a:endParaRPr lang="en-AU" dirty="0"/>
          </a:p>
        </p:txBody>
      </p:sp>
      <p:sp>
        <p:nvSpPr>
          <p:cNvPr id="27" name="Round Diagonal Corner Rectangle 8">
            <a:extLst>
              <a:ext uri="{FF2B5EF4-FFF2-40B4-BE49-F238E27FC236}">
                <a16:creationId xmlns:a16="http://schemas.microsoft.com/office/drawing/2014/main" id="{71DFAA39-30B6-B547-E584-B89EE46617AE}"/>
              </a:ext>
            </a:extLst>
          </p:cNvPr>
          <p:cNvSpPr/>
          <p:nvPr/>
        </p:nvSpPr>
        <p:spPr>
          <a:xfrm flipV="1">
            <a:off x="463567" y="1467977"/>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D54CD5B1-F59F-1C78-DB2E-AAD7CA9E8058}"/>
              </a:ext>
            </a:extLst>
          </p:cNvPr>
          <p:cNvSpPr txBox="1">
            <a:spLocks/>
          </p:cNvSpPr>
          <p:nvPr/>
        </p:nvSpPr>
        <p:spPr>
          <a:xfrm>
            <a:off x="649718" y="1477406"/>
            <a:ext cx="6218442" cy="4204288"/>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10000"/>
              </a:lnSpc>
              <a:spcBef>
                <a:spcPts val="0"/>
              </a:spcBef>
              <a:spcAft>
                <a:spcPts val="600"/>
              </a:spcAft>
            </a:pPr>
            <a:r>
              <a:rPr lang="en-US" sz="2400" b="0" dirty="0">
                <a:solidFill>
                  <a:srgbClr val="000000"/>
                </a:solidFill>
                <a:ea typeface="Roboto Light"/>
                <a:cs typeface="Arial"/>
              </a:rPr>
              <a:t>Nimol is a young woman in Cambodia. </a:t>
            </a:r>
            <a:br>
              <a:rPr lang="en-US" sz="2400" b="0" dirty="0">
                <a:solidFill>
                  <a:srgbClr val="000000"/>
                </a:solidFill>
                <a:ea typeface="Roboto Light"/>
                <a:cs typeface="Arial"/>
              </a:rPr>
            </a:br>
            <a:r>
              <a:rPr lang="en-US" sz="2400" b="0" dirty="0">
                <a:solidFill>
                  <a:srgbClr val="000000"/>
                </a:solidFill>
                <a:ea typeface="Roboto Light"/>
                <a:cs typeface="Arial"/>
              </a:rPr>
              <a:t>She and her friends are working to improve their community. </a:t>
            </a:r>
            <a:r>
              <a:rPr lang="en-AU" sz="2400" b="0" dirty="0">
                <a:solidFill>
                  <a:srgbClr val="000000"/>
                </a:solidFill>
                <a:ea typeface="Roboto Light"/>
                <a:cs typeface="Arial"/>
              </a:rPr>
              <a:t>The beautiful region they live in is facing waste pollution and declining river health. As a volunteer in two local programs, Nimol has found her voice.  </a:t>
            </a:r>
            <a:endParaRPr lang="en-US" sz="2400" b="0" dirty="0">
              <a:solidFill>
                <a:srgbClr val="000000"/>
              </a:solidFill>
              <a:ea typeface="Roboto Light"/>
              <a:cs typeface="Arial"/>
            </a:endParaRPr>
          </a:p>
          <a:p>
            <a:pPr algn="l">
              <a:lnSpc>
                <a:spcPct val="110000"/>
              </a:lnSpc>
              <a:spcBef>
                <a:spcPts val="0"/>
              </a:spcBef>
              <a:spcAft>
                <a:spcPts val="600"/>
              </a:spcAft>
            </a:pPr>
            <a:r>
              <a:rPr lang="en-AU" sz="2400" b="0" dirty="0">
                <a:solidFill>
                  <a:srgbClr val="000000"/>
                </a:solidFill>
                <a:ea typeface="Roboto Light"/>
                <a:cs typeface="Arial"/>
              </a:rPr>
              <a:t>The programs empower local youth, especially young women, to better understand their environment, participate in decision-making and bring about environmental change. </a:t>
            </a:r>
            <a:endParaRPr lang="en-US" sz="2400" b="0" dirty="0">
              <a:solidFill>
                <a:srgbClr val="000000"/>
              </a:solidFill>
              <a:ea typeface="Roboto Light"/>
              <a:cs typeface="Arial"/>
            </a:endParaRPr>
          </a:p>
        </p:txBody>
      </p:sp>
      <p:sp>
        <p:nvSpPr>
          <p:cNvPr id="4" name="Text Placeholder 6">
            <a:extLst>
              <a:ext uri="{FF2B5EF4-FFF2-40B4-BE49-F238E27FC236}">
                <a16:creationId xmlns:a16="http://schemas.microsoft.com/office/drawing/2014/main" id="{24C13928-1B45-638C-094D-894CADD2BF94}"/>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6" name="Freeform: Shape 3">
            <a:extLst>
              <a:ext uri="{FF2B5EF4-FFF2-40B4-BE49-F238E27FC236}">
                <a16:creationId xmlns:a16="http://schemas.microsoft.com/office/drawing/2014/main" id="{6587475F-EE3D-31D2-B7D7-A709159B36E1}"/>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Freeform: Shape 3">
            <a:extLst>
              <a:ext uri="{FF2B5EF4-FFF2-40B4-BE49-F238E27FC236}">
                <a16:creationId xmlns:a16="http://schemas.microsoft.com/office/drawing/2014/main" id="{FCFDAD12-EA37-CD51-3A77-EB8EB06C0C5A}"/>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28187B24-15E8-4E5C-DC08-D4F80F2D2720}"/>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3">
            <a:extLst>
              <a:ext uri="{FF2B5EF4-FFF2-40B4-BE49-F238E27FC236}">
                <a16:creationId xmlns:a16="http://schemas.microsoft.com/office/drawing/2014/main" id="{A0F10C46-7F8B-A464-358F-91015B8AD309}"/>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6AF46034-B957-D4B7-B2F8-2F55DCBEBE63}"/>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7910DE3B-1F98-6448-2CA0-AA6628EA1D80}"/>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4" name="TextBox 13">
            <a:extLst>
              <a:ext uri="{FF2B5EF4-FFF2-40B4-BE49-F238E27FC236}">
                <a16:creationId xmlns:a16="http://schemas.microsoft.com/office/drawing/2014/main" id="{1FD5B760-D46A-3FE5-A28C-4FAB980D9AC1}"/>
              </a:ext>
            </a:extLst>
          </p:cNvPr>
          <p:cNvSpPr txBox="1"/>
          <p:nvPr/>
        </p:nvSpPr>
        <p:spPr>
          <a:xfrm>
            <a:off x="463567" y="6198423"/>
            <a:ext cx="6097554" cy="276999"/>
          </a:xfrm>
          <a:prstGeom prst="rect">
            <a:avLst/>
          </a:prstGeom>
          <a:noFill/>
        </p:spPr>
        <p:txBody>
          <a:bodyPr wrap="square">
            <a:spAutoFit/>
          </a:bodyPr>
          <a:lstStyle/>
          <a:p>
            <a:r>
              <a:rPr lang="en-US" sz="1200" b="0" i="0" dirty="0">
                <a:solidFill>
                  <a:srgbClr val="040F23"/>
                </a:solidFill>
                <a:effectLst/>
                <a:latin typeface="Arial" panose="020B0604020202020204" pitchFamily="34" charset="0"/>
                <a:cs typeface="Arial" panose="020B0604020202020204" pitchFamily="34" charset="0"/>
              </a:rPr>
              <a:t>Photo: </a:t>
            </a:r>
            <a:r>
              <a:rPr lang="en-US" sz="1200" dirty="0" err="1">
                <a:solidFill>
                  <a:srgbClr val="040F23"/>
                </a:solidFill>
                <a:latin typeface="Arial" panose="020B0604020202020204" pitchFamily="34" charset="0"/>
                <a:cs typeface="Arial" panose="020B0604020202020204" pitchFamily="34" charset="0"/>
              </a:rPr>
              <a:t>Kimheang</a:t>
            </a:r>
            <a:r>
              <a:rPr lang="en-US" sz="1200" dirty="0">
                <a:solidFill>
                  <a:srgbClr val="040F23"/>
                </a:solidFill>
                <a:latin typeface="Arial" panose="020B0604020202020204" pitchFamily="34" charset="0"/>
                <a:cs typeface="Arial" panose="020B0604020202020204" pitchFamily="34" charset="0"/>
              </a:rPr>
              <a:t> Tuon</a:t>
            </a:r>
            <a:endParaRPr lang="en-AU"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5E9C28E-5161-399A-76DF-5ADC66645F1E}"/>
              </a:ext>
            </a:extLst>
          </p:cNvPr>
          <p:cNvPicPr>
            <a:picLocks noChangeAspect="1"/>
          </p:cNvPicPr>
          <p:nvPr/>
        </p:nvPicPr>
        <p:blipFill>
          <a:blip r:embed="rId3"/>
          <a:srcRect l="14555" t="1080" r="28879" b="-1080"/>
          <a:stretch>
            <a:fillRect/>
          </a:stretch>
        </p:blipFill>
        <p:spPr>
          <a:xfrm>
            <a:off x="7118773" y="1477406"/>
            <a:ext cx="4745127" cy="4721016"/>
          </a:xfrm>
          <a:custGeom>
            <a:avLst/>
            <a:gdLst>
              <a:gd name="connsiteX0" fmla="*/ 672702 w 4745127"/>
              <a:gd name="connsiteY0" fmla="*/ 0 h 4721016"/>
              <a:gd name="connsiteX1" fmla="*/ 4745127 w 4745127"/>
              <a:gd name="connsiteY1" fmla="*/ 0 h 4721016"/>
              <a:gd name="connsiteX2" fmla="*/ 4745127 w 4745127"/>
              <a:gd name="connsiteY2" fmla="*/ 3932594 h 4721016"/>
              <a:gd name="connsiteX3" fmla="*/ 4037315 w 4745127"/>
              <a:gd name="connsiteY3" fmla="*/ 4716948 h 4721016"/>
              <a:gd name="connsiteX4" fmla="*/ 3956742 w 4745127"/>
              <a:gd name="connsiteY4" fmla="*/ 4721016 h 4721016"/>
              <a:gd name="connsiteX5" fmla="*/ 0 w 4745127"/>
              <a:gd name="connsiteY5" fmla="*/ 4721016 h 4721016"/>
              <a:gd name="connsiteX6" fmla="*/ 0 w 4745127"/>
              <a:gd name="connsiteY6" fmla="*/ 778995 h 4721016"/>
              <a:gd name="connsiteX7" fmla="*/ 629529 w 4745127"/>
              <a:gd name="connsiteY7" fmla="*/ 6589 h 472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127" h="4721016">
                <a:moveTo>
                  <a:pt x="672702" y="0"/>
                </a:moveTo>
                <a:lnTo>
                  <a:pt x="4745127" y="0"/>
                </a:lnTo>
                <a:lnTo>
                  <a:pt x="4745127" y="3932594"/>
                </a:lnTo>
                <a:cubicBezTo>
                  <a:pt x="4745127" y="4340815"/>
                  <a:pt x="4434883" y="4676573"/>
                  <a:pt x="4037315" y="4716948"/>
                </a:cubicBezTo>
                <a:lnTo>
                  <a:pt x="3956742" y="4721016"/>
                </a:lnTo>
                <a:lnTo>
                  <a:pt x="0" y="4721016"/>
                </a:lnTo>
                <a:lnTo>
                  <a:pt x="0" y="778995"/>
                </a:lnTo>
                <a:cubicBezTo>
                  <a:pt x="0" y="397990"/>
                  <a:pt x="270258" y="80107"/>
                  <a:pt x="629529" y="6589"/>
                </a:cubicBezTo>
                <a:close/>
              </a:path>
            </a:pathLst>
          </a:custGeom>
        </p:spPr>
      </p:pic>
    </p:spTree>
    <p:extLst>
      <p:ext uri="{BB962C8B-B14F-4D97-AF65-F5344CB8AC3E}">
        <p14:creationId xmlns:p14="http://schemas.microsoft.com/office/powerpoint/2010/main" val="80476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392853" y="482599"/>
            <a:ext cx="11124892" cy="5613400"/>
          </a:xfrm>
          <a:prstGeom prst="rect">
            <a:avLst/>
          </a:prstGeom>
        </p:spPr>
        <p:txBody>
          <a:bodyPr lIns="91440" tIns="45720" rIns="91440" bIns="45720" anchor="t"/>
          <a:lstStyle/>
          <a:p>
            <a:pPr indent="0">
              <a:lnSpc>
                <a:spcPct val="110000"/>
              </a:lnSpc>
              <a:spcBef>
                <a:spcPts val="0"/>
              </a:spcBef>
              <a:spcAft>
                <a:spcPts val="600"/>
              </a:spcAft>
              <a:buNone/>
            </a:pPr>
            <a:r>
              <a:rPr lang="en-AU" sz="2400" dirty="0">
                <a:solidFill>
                  <a:srgbClr val="000000"/>
                </a:solidFill>
                <a:ea typeface="Roboto Light"/>
                <a:cs typeface="Arial"/>
              </a:rPr>
              <a:t>Not long ago, Nimol didn't feel confident</a:t>
            </a:r>
            <a:r>
              <a:rPr lang="en-AU" sz="2400" b="0" dirty="0">
                <a:solidFill>
                  <a:srgbClr val="000000"/>
                </a:solidFill>
                <a:ea typeface="Roboto Light"/>
                <a:cs typeface="Arial"/>
              </a:rPr>
              <a:t>.</a:t>
            </a:r>
            <a:r>
              <a:rPr lang="en-AU" sz="2400" dirty="0">
                <a:solidFill>
                  <a:srgbClr val="000000"/>
                </a:solidFill>
                <a:ea typeface="Roboto Light"/>
                <a:cs typeface="Arial"/>
              </a:rPr>
              <a:t> “I wasn’t very brave when it came </a:t>
            </a:r>
            <a:r>
              <a:rPr lang="en-AU" sz="2400" b="0" dirty="0">
                <a:solidFill>
                  <a:srgbClr val="000000"/>
                </a:solidFill>
                <a:ea typeface="Roboto Light"/>
                <a:cs typeface="Arial"/>
              </a:rPr>
              <a:t>to </a:t>
            </a:r>
            <a:r>
              <a:rPr lang="en-AU" sz="2400" dirty="0">
                <a:solidFill>
                  <a:srgbClr val="000000"/>
                </a:solidFill>
                <a:ea typeface="Roboto Light"/>
                <a:cs typeface="Arial"/>
              </a:rPr>
              <a:t>speaking,” she recalls</a:t>
            </a:r>
            <a:r>
              <a:rPr lang="en-AU" sz="2400" b="0" dirty="0">
                <a:solidFill>
                  <a:srgbClr val="000000"/>
                </a:solidFill>
                <a:ea typeface="Roboto Light"/>
                <a:cs typeface="Arial"/>
              </a:rPr>
              <a:t>.</a:t>
            </a:r>
            <a:r>
              <a:rPr lang="en-AU" sz="2400" dirty="0">
                <a:solidFill>
                  <a:srgbClr val="000000"/>
                </a:solidFill>
                <a:ea typeface="Roboto Light"/>
                <a:cs typeface="Arial"/>
              </a:rPr>
              <a:t> “I didn’t know much about environmental issues, and I didn’t feel comfortable speaking up or taking the lead.”</a:t>
            </a:r>
            <a:r>
              <a:rPr lang="en-AU" sz="2400" b="0" dirty="0">
                <a:solidFill>
                  <a:srgbClr val="000000"/>
                </a:solidFill>
                <a:ea typeface="Roboto Light"/>
                <a:cs typeface="Arial"/>
              </a:rPr>
              <a:t> </a:t>
            </a:r>
          </a:p>
          <a:p>
            <a:pPr indent="0">
              <a:lnSpc>
                <a:spcPct val="110000"/>
              </a:lnSpc>
              <a:spcBef>
                <a:spcPts val="0"/>
              </a:spcBef>
              <a:spcAft>
                <a:spcPts val="600"/>
              </a:spcAft>
              <a:buNone/>
            </a:pPr>
            <a:r>
              <a:rPr lang="en-AU" sz="2400" dirty="0">
                <a:solidFill>
                  <a:srgbClr val="000000"/>
                </a:solidFill>
                <a:ea typeface="Roboto Light"/>
                <a:cs typeface="Arial"/>
              </a:rPr>
              <a:t>Now, Nimol participates in clean-up events, educates her community about responsible waste management</a:t>
            </a:r>
            <a:r>
              <a:rPr lang="en-AU" sz="2400" b="0" dirty="0">
                <a:solidFill>
                  <a:srgbClr val="000000"/>
                </a:solidFill>
                <a:ea typeface="Roboto Light"/>
                <a:cs typeface="Arial"/>
              </a:rPr>
              <a:t>, and </a:t>
            </a:r>
            <a:r>
              <a:rPr lang="en-AU" sz="2400" dirty="0">
                <a:solidFill>
                  <a:srgbClr val="000000"/>
                </a:solidFill>
                <a:ea typeface="Roboto Light"/>
                <a:cs typeface="Arial"/>
              </a:rPr>
              <a:t>inspires other youth to get involved. </a:t>
            </a:r>
          </a:p>
          <a:p>
            <a:pPr indent="0">
              <a:lnSpc>
                <a:spcPct val="110000"/>
              </a:lnSpc>
              <a:spcBef>
                <a:spcPts val="0"/>
              </a:spcBef>
              <a:spcAft>
                <a:spcPts val="600"/>
              </a:spcAft>
              <a:buNone/>
            </a:pPr>
            <a:r>
              <a:rPr lang="en-AU" sz="2400" dirty="0">
                <a:solidFill>
                  <a:srgbClr val="000000"/>
                </a:solidFill>
                <a:ea typeface="Roboto Light"/>
                <a:cs typeface="Arial"/>
              </a:rPr>
              <a:t>“I’ve gained confidence, made new friends</a:t>
            </a:r>
            <a:r>
              <a:rPr lang="en-AU" sz="2400" b="0" dirty="0">
                <a:solidFill>
                  <a:srgbClr val="000000"/>
                </a:solidFill>
                <a:ea typeface="Roboto Light"/>
                <a:cs typeface="Arial"/>
              </a:rPr>
              <a:t>, </a:t>
            </a:r>
            <a:r>
              <a:rPr lang="en-AU" sz="2400" dirty="0">
                <a:solidFill>
                  <a:srgbClr val="000000"/>
                </a:solidFill>
                <a:ea typeface="Roboto Light"/>
                <a:cs typeface="Arial"/>
              </a:rPr>
              <a:t>and learned how </a:t>
            </a:r>
            <a:r>
              <a:rPr lang="en-AU" sz="2400" b="0" dirty="0">
                <a:solidFill>
                  <a:srgbClr val="000000"/>
                </a:solidFill>
                <a:ea typeface="Roboto Light"/>
                <a:cs typeface="Arial"/>
              </a:rPr>
              <a:t>to </a:t>
            </a:r>
            <a:r>
              <a:rPr lang="en-AU" sz="2400" dirty="0">
                <a:solidFill>
                  <a:srgbClr val="000000"/>
                </a:solidFill>
                <a:ea typeface="Roboto Light"/>
                <a:cs typeface="Arial"/>
              </a:rPr>
              <a:t>express myself and share ideas,” Nimol shared</a:t>
            </a:r>
            <a:r>
              <a:rPr lang="en-AU" sz="2400" b="0" dirty="0">
                <a:solidFill>
                  <a:srgbClr val="000000"/>
                </a:solidFill>
                <a:ea typeface="Roboto Light"/>
                <a:cs typeface="Arial"/>
              </a:rPr>
              <a:t>.</a:t>
            </a:r>
            <a:r>
              <a:rPr lang="en-AU" sz="2400" dirty="0">
                <a:solidFill>
                  <a:srgbClr val="000000"/>
                </a:solidFill>
                <a:ea typeface="Roboto Light"/>
                <a:cs typeface="Arial"/>
              </a:rPr>
              <a:t> Her dream is to see </a:t>
            </a:r>
            <a:r>
              <a:rPr lang="en-AU" sz="2400" b="0" dirty="0">
                <a:solidFill>
                  <a:srgbClr val="000000"/>
                </a:solidFill>
                <a:ea typeface="Roboto Light"/>
                <a:cs typeface="Arial"/>
              </a:rPr>
              <a:t>a </a:t>
            </a:r>
            <a:r>
              <a:rPr lang="en-AU" sz="2400" dirty="0">
                <a:solidFill>
                  <a:srgbClr val="000000"/>
                </a:solidFill>
                <a:ea typeface="Roboto Light"/>
                <a:cs typeface="Arial"/>
              </a:rPr>
              <a:t>greener, cleaner </a:t>
            </a:r>
            <a:r>
              <a:rPr lang="en-AU" sz="2400" b="0" dirty="0">
                <a:solidFill>
                  <a:srgbClr val="000000"/>
                </a:solidFill>
                <a:ea typeface="Roboto Light"/>
                <a:cs typeface="Arial"/>
              </a:rPr>
              <a:t>community.</a:t>
            </a:r>
            <a:r>
              <a:rPr lang="en-AU" sz="2400" dirty="0">
                <a:solidFill>
                  <a:srgbClr val="000000"/>
                </a:solidFill>
                <a:ea typeface="Roboto Light"/>
                <a:cs typeface="Arial"/>
              </a:rPr>
              <a:t> </a:t>
            </a:r>
            <a:endParaRPr lang="en-US" sz="2400" dirty="0">
              <a:solidFill>
                <a:srgbClr val="000000"/>
              </a:solidFill>
              <a:ea typeface="Roboto Light"/>
              <a:cs typeface="Arial"/>
            </a:endParaRPr>
          </a:p>
          <a:p>
            <a:pPr indent="0">
              <a:lnSpc>
                <a:spcPct val="110000"/>
              </a:lnSpc>
              <a:spcBef>
                <a:spcPts val="0"/>
              </a:spcBef>
              <a:spcAft>
                <a:spcPts val="600"/>
              </a:spcAft>
              <a:buNone/>
            </a:pPr>
            <a:r>
              <a:rPr lang="en-AU" sz="2400" dirty="0">
                <a:solidFill>
                  <a:srgbClr val="000000"/>
                </a:solidFill>
                <a:ea typeface="Roboto Light"/>
                <a:cs typeface="Arial"/>
              </a:rPr>
              <a:t>“In remote areas like ours, opportunities are rare</a:t>
            </a:r>
            <a:r>
              <a:rPr lang="en-AU" sz="2400" b="0" dirty="0">
                <a:solidFill>
                  <a:srgbClr val="000000"/>
                </a:solidFill>
                <a:ea typeface="Roboto Light"/>
                <a:cs typeface="Arial"/>
              </a:rPr>
              <a:t>, </a:t>
            </a:r>
            <a:r>
              <a:rPr lang="en-AU" sz="2400" dirty="0">
                <a:solidFill>
                  <a:srgbClr val="000000"/>
                </a:solidFill>
                <a:ea typeface="Roboto Light"/>
                <a:cs typeface="Arial"/>
              </a:rPr>
              <a:t>but this project gave me hope and valuable </a:t>
            </a:r>
            <a:r>
              <a:rPr lang="en-AU" sz="2400" b="0" dirty="0">
                <a:solidFill>
                  <a:srgbClr val="000000"/>
                </a:solidFill>
                <a:ea typeface="Roboto Light"/>
                <a:cs typeface="Arial"/>
              </a:rPr>
              <a:t>skills. </a:t>
            </a:r>
            <a:r>
              <a:rPr lang="en-AU" sz="2400" dirty="0">
                <a:solidFill>
                  <a:srgbClr val="000000"/>
                </a:solidFill>
                <a:ea typeface="Roboto Light"/>
                <a:cs typeface="Arial"/>
              </a:rPr>
              <a:t>I want </a:t>
            </a:r>
            <a:r>
              <a:rPr lang="en-AU" sz="2400" b="0" dirty="0">
                <a:solidFill>
                  <a:srgbClr val="000000"/>
                </a:solidFill>
                <a:ea typeface="Roboto Light"/>
                <a:cs typeface="Arial"/>
              </a:rPr>
              <a:t>to </a:t>
            </a:r>
            <a:r>
              <a:rPr lang="en-AU" sz="2400" dirty="0">
                <a:solidFill>
                  <a:srgbClr val="000000"/>
                </a:solidFill>
                <a:ea typeface="Roboto Light"/>
                <a:cs typeface="Arial"/>
              </a:rPr>
              <a:t>keep learning and growing</a:t>
            </a:r>
            <a:r>
              <a:rPr lang="en-AU" sz="2400" b="0" dirty="0">
                <a:solidFill>
                  <a:srgbClr val="000000"/>
                </a:solidFill>
                <a:ea typeface="Roboto Light"/>
                <a:cs typeface="Arial"/>
              </a:rPr>
              <a:t>, and </a:t>
            </a:r>
            <a:r>
              <a:rPr lang="en-AU" sz="2400" dirty="0">
                <a:solidFill>
                  <a:srgbClr val="000000"/>
                </a:solidFill>
                <a:ea typeface="Roboto Light"/>
                <a:cs typeface="Arial"/>
              </a:rPr>
              <a:t>I hope </a:t>
            </a:r>
            <a:r>
              <a:rPr lang="en-AU" sz="2400" b="0" dirty="0">
                <a:solidFill>
                  <a:srgbClr val="000000"/>
                </a:solidFill>
                <a:ea typeface="Roboto Light"/>
                <a:cs typeface="Arial"/>
              </a:rPr>
              <a:t>more </a:t>
            </a:r>
            <a:r>
              <a:rPr lang="en-AU" sz="2400" dirty="0">
                <a:solidFill>
                  <a:srgbClr val="000000"/>
                </a:solidFill>
                <a:ea typeface="Roboto Light"/>
                <a:cs typeface="Arial"/>
              </a:rPr>
              <a:t>young people will do the same.”</a:t>
            </a:r>
            <a:r>
              <a:rPr lang="en-AU" sz="2400" i="1" dirty="0">
                <a:solidFill>
                  <a:srgbClr val="000000"/>
                </a:solidFill>
                <a:ea typeface="Roboto"/>
                <a:cs typeface="Roboto"/>
              </a:rPr>
              <a:t> </a:t>
            </a:r>
          </a:p>
          <a:p>
            <a:pPr indent="0">
              <a:lnSpc>
                <a:spcPct val="110000"/>
              </a:lnSpc>
              <a:spcBef>
                <a:spcPts val="0"/>
              </a:spcBef>
              <a:spcAft>
                <a:spcPts val="600"/>
              </a:spcAft>
              <a:buNone/>
            </a:pPr>
            <a:br>
              <a:rPr lang="en-AU" sz="2400" i="1" dirty="0">
                <a:solidFill>
                  <a:srgbClr val="000000"/>
                </a:solidFill>
                <a:ea typeface="Roboto"/>
                <a:cs typeface="Arial"/>
              </a:rPr>
            </a:br>
            <a:r>
              <a:rPr lang="en-AU" sz="1200" i="1" dirty="0">
                <a:solidFill>
                  <a:srgbClr val="000000"/>
                </a:solidFill>
                <a:ea typeface="Roboto Light"/>
                <a:cs typeface="Arial"/>
              </a:rPr>
              <a:t>Along with your generosity, this program is supported by the Australian government through the Australian NGO Cooperation Program (ANCP)</a:t>
            </a:r>
            <a:endParaRPr lang="en-AU" sz="2400" dirty="0">
              <a:solidFill>
                <a:srgbClr val="000000"/>
              </a:solidFill>
              <a:latin typeface="+mj-lt"/>
              <a:cs typeface="Arial"/>
            </a:endParaRPr>
          </a:p>
          <a:p>
            <a:pPr marL="0" indent="0">
              <a:lnSpc>
                <a:spcPct val="110000"/>
              </a:lnSpc>
              <a:spcBef>
                <a:spcPts val="0"/>
              </a:spcBef>
              <a:spcAft>
                <a:spcPts val="600"/>
              </a:spcAft>
              <a:buNone/>
            </a:pPr>
            <a:endParaRPr lang="en-AU" sz="2400" dirty="0">
              <a:solidFill>
                <a:srgbClr val="000000"/>
              </a:solidFill>
              <a:latin typeface="+mj-lt"/>
              <a:cs typeface="Times New Roman"/>
            </a:endParaRPr>
          </a:p>
        </p:txBody>
      </p:sp>
    </p:spTree>
    <p:extLst>
      <p:ext uri="{BB962C8B-B14F-4D97-AF65-F5344CB8AC3E}">
        <p14:creationId xmlns:p14="http://schemas.microsoft.com/office/powerpoint/2010/main" val="1494989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0" descr="A group of people sitting on the ground&#10;&#10;AI-generated content may be incorrect.">
            <a:extLst>
              <a:ext uri="{FF2B5EF4-FFF2-40B4-BE49-F238E27FC236}">
                <a16:creationId xmlns:a16="http://schemas.microsoft.com/office/drawing/2014/main" id="{A9CFF584-6FE9-4DDF-A054-30040B1E5AB0}"/>
              </a:ext>
            </a:extLst>
          </p:cNvPr>
          <p:cNvPicPr>
            <a:picLocks noChangeAspect="1"/>
          </p:cNvPicPr>
          <p:nvPr/>
        </p:nvPicPr>
        <p:blipFill>
          <a:blip r:embed="rId3"/>
          <a:srcRect l="24988" r="24988"/>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7014061" y="1269968"/>
            <a:ext cx="4327282" cy="5210481"/>
          </a:xfrm>
          <a:prstGeom prst="round2DiagRect">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B144326A-3239-A379-8BB8-3CB2E012AFAC}"/>
              </a:ext>
            </a:extLst>
          </p:cNvPr>
          <p:cNvSpPr txBox="1"/>
          <p:nvPr/>
        </p:nvSpPr>
        <p:spPr>
          <a:xfrm>
            <a:off x="6936272" y="1823953"/>
            <a:ext cx="4482860" cy="4258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AU" sz="3200" dirty="0">
                <a:solidFill>
                  <a:schemeClr val="bg1"/>
                </a:solidFill>
                <a:latin typeface="Arial"/>
                <a:cs typeface="Arial"/>
              </a:rPr>
              <a:t>“I began to understand how our everyday small actions impact the river and the environment. And I realised I had a role to play in changing that.” </a:t>
            </a:r>
            <a:endParaRPr lang="en-US" sz="3200" dirty="0">
              <a:solidFill>
                <a:schemeClr val="bg1"/>
              </a:solidFill>
              <a:latin typeface="Arial"/>
              <a:cs typeface="Times New Roman"/>
            </a:endParaRPr>
          </a:p>
          <a:p>
            <a:pPr algn="r">
              <a:lnSpc>
                <a:spcPct val="110000"/>
              </a:lnSpc>
            </a:pPr>
            <a:r>
              <a:rPr lang="en-US" sz="2400" dirty="0">
                <a:solidFill>
                  <a:schemeClr val="bg1"/>
                </a:solidFill>
                <a:latin typeface="Arial"/>
                <a:cs typeface="Times New Roman"/>
              </a:rPr>
              <a:t>Nimol</a:t>
            </a:r>
          </a:p>
        </p:txBody>
      </p:sp>
      <p:sp>
        <p:nvSpPr>
          <p:cNvPr id="18" name="Text Placeholder 6">
            <a:extLst>
              <a:ext uri="{FF2B5EF4-FFF2-40B4-BE49-F238E27FC236}">
                <a16:creationId xmlns:a16="http://schemas.microsoft.com/office/drawing/2014/main" id="{C49778CF-BC6F-7600-406E-F279136C937F}"/>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21" name="Freeform: Shape 3">
            <a:extLst>
              <a:ext uri="{FF2B5EF4-FFF2-40B4-BE49-F238E27FC236}">
                <a16:creationId xmlns:a16="http://schemas.microsoft.com/office/drawing/2014/main" id="{15137AB9-3BDC-C07F-01E7-EF9BBE41B4E6}"/>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3">
            <a:extLst>
              <a:ext uri="{FF2B5EF4-FFF2-40B4-BE49-F238E27FC236}">
                <a16:creationId xmlns:a16="http://schemas.microsoft.com/office/drawing/2014/main" id="{F69E6FD8-5FC1-EA36-1F22-4604F6DDEABC}"/>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C7F8464E-A5E5-5748-101C-D89241E04508}"/>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
            <a:extLst>
              <a:ext uri="{FF2B5EF4-FFF2-40B4-BE49-F238E27FC236}">
                <a16:creationId xmlns:a16="http://schemas.microsoft.com/office/drawing/2014/main" id="{9A3A856D-2262-756C-BD3A-64FEEBE24F2C}"/>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3">
            <a:extLst>
              <a:ext uri="{FF2B5EF4-FFF2-40B4-BE49-F238E27FC236}">
                <a16:creationId xmlns:a16="http://schemas.microsoft.com/office/drawing/2014/main" id="{392514BF-0651-A878-7A16-1C514D453239}"/>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657EF659-4A75-BB61-DA40-BF751695D8D2}"/>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TextBox 32">
            <a:extLst>
              <a:ext uri="{FF2B5EF4-FFF2-40B4-BE49-F238E27FC236}">
                <a16:creationId xmlns:a16="http://schemas.microsoft.com/office/drawing/2014/main" id="{F13E8CAC-89E0-F78A-1D82-31E0A3515196}"/>
              </a:ext>
            </a:extLst>
          </p:cNvPr>
          <p:cNvSpPr txBox="1"/>
          <p:nvPr/>
        </p:nvSpPr>
        <p:spPr>
          <a:xfrm>
            <a:off x="463567" y="6198423"/>
            <a:ext cx="6097554" cy="461665"/>
          </a:xfrm>
          <a:prstGeom prst="rect">
            <a:avLst/>
          </a:prstGeom>
          <a:noFill/>
        </p:spPr>
        <p:txBody>
          <a:bodyPr wrap="square" lIns="91440" tIns="45720" rIns="91440" bIns="45720" anchor="t">
            <a:spAutoFit/>
          </a:bodyPr>
          <a:lstStyle/>
          <a:p>
            <a:r>
              <a:rPr lang="en-US" sz="1200" b="0" i="0" dirty="0">
                <a:solidFill>
                  <a:schemeClr val="bg1"/>
                </a:solidFill>
                <a:effectLst/>
                <a:latin typeface="Arial"/>
                <a:cs typeface="Arial"/>
              </a:rPr>
              <a:t>P</a:t>
            </a:r>
            <a:r>
              <a:rPr lang="en-US" sz="1200" dirty="0">
                <a:solidFill>
                  <a:schemeClr val="bg1"/>
                </a:solidFill>
                <a:latin typeface="Arial"/>
                <a:cs typeface="Arial"/>
              </a:rPr>
              <a:t>hoto:  </a:t>
            </a:r>
            <a:r>
              <a:rPr lang="en-AU" sz="1200" dirty="0">
                <a:solidFill>
                  <a:schemeClr val="bg1"/>
                </a:solidFill>
                <a:latin typeface="Arial"/>
                <a:cs typeface="Arial"/>
              </a:rPr>
              <a:t>Kimheang Tuon/Caritas Australia</a:t>
            </a:r>
          </a:p>
          <a:p>
            <a:pPr algn="l"/>
            <a:endParaRPr lang="en-US" sz="1200" dirty="0">
              <a:solidFill>
                <a:schemeClr val="bg1"/>
              </a:solidFill>
              <a:latin typeface="Arial"/>
              <a:cs typeface="Arial"/>
            </a:endParaRPr>
          </a:p>
        </p:txBody>
      </p:sp>
    </p:spTree>
    <p:extLst>
      <p:ext uri="{BB962C8B-B14F-4D97-AF65-F5344CB8AC3E}">
        <p14:creationId xmlns:p14="http://schemas.microsoft.com/office/powerpoint/2010/main" val="215044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FC875-190B-E6D1-BDF6-BEA4F87249D8}"/>
            </a:ext>
          </a:extLst>
        </p:cNvPr>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BAB5F668-B72E-7D68-4274-3D1E415293B8}"/>
              </a:ext>
            </a:extLst>
          </p:cNvPr>
          <p:cNvSpPr/>
          <p:nvPr/>
        </p:nvSpPr>
        <p:spPr>
          <a:xfrm flipV="1">
            <a:off x="5507312" y="314049"/>
            <a:ext cx="6370652" cy="5926813"/>
          </a:xfrm>
          <a:prstGeom prst="round2DiagRect">
            <a:avLst>
              <a:gd name="adj1" fmla="val 11524"/>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B604BD95-921E-E42F-62B5-309CEF48B951}"/>
              </a:ext>
            </a:extLst>
          </p:cNvPr>
          <p:cNvSpPr/>
          <p:nvPr/>
        </p:nvSpPr>
        <p:spPr>
          <a:xfrm flipV="1">
            <a:off x="399462" y="271409"/>
            <a:ext cx="4886437" cy="5926812"/>
          </a:xfrm>
          <a:prstGeom prst="round2DiagRect">
            <a:avLst>
              <a:gd name="adj1" fmla="val 11185"/>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182C7ECD-1DF5-B270-1DBC-C44D4FDE7FB1}"/>
              </a:ext>
            </a:extLst>
          </p:cNvPr>
          <p:cNvSpPr txBox="1">
            <a:spLocks/>
          </p:cNvSpPr>
          <p:nvPr/>
        </p:nvSpPr>
        <p:spPr>
          <a:xfrm>
            <a:off x="504568" y="476043"/>
            <a:ext cx="478032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200" b="1" dirty="0">
                <a:solidFill>
                  <a:schemeClr val="accent1"/>
                </a:solidFill>
              </a:rPr>
              <a:t>Reflect</a:t>
            </a:r>
          </a:p>
        </p:txBody>
      </p:sp>
      <p:sp>
        <p:nvSpPr>
          <p:cNvPr id="12" name="TextBox 11">
            <a:extLst>
              <a:ext uri="{FF2B5EF4-FFF2-40B4-BE49-F238E27FC236}">
                <a16:creationId xmlns:a16="http://schemas.microsoft.com/office/drawing/2014/main" id="{26CA810F-FB32-E6F8-EB7F-2A5417177BDC}"/>
              </a:ext>
            </a:extLst>
          </p:cNvPr>
          <p:cNvSpPr txBox="1"/>
          <p:nvPr/>
        </p:nvSpPr>
        <p:spPr>
          <a:xfrm>
            <a:off x="503563" y="1100323"/>
            <a:ext cx="4590312" cy="4277325"/>
          </a:xfrm>
          <a:prstGeom prst="rect">
            <a:avLst/>
          </a:prstGeom>
          <a:noFill/>
        </p:spPr>
        <p:txBody>
          <a:bodyPr wrap="square" lIns="91440" tIns="45720" rIns="91440" bIns="45720" anchor="t">
            <a:spAutoFit/>
          </a:bodyPr>
          <a:lstStyle/>
          <a:p>
            <a:pPr marL="342900" indent="-342900">
              <a:lnSpc>
                <a:spcPct val="110000"/>
              </a:lnSpc>
              <a:spcAft>
                <a:spcPts val="1200"/>
              </a:spcAft>
              <a:buFont typeface="Arial" panose="020B0604020202020204" pitchFamily="34" charset="0"/>
              <a:buChar char="•"/>
            </a:pPr>
            <a:r>
              <a:rPr lang="en-US" sz="2400" dirty="0">
                <a:solidFill>
                  <a:srgbClr val="000000"/>
                </a:solidFill>
              </a:rPr>
              <a:t>Nimol and her community are facing some big environmental challenges, yet there is joy in her story. Where do you see it?</a:t>
            </a:r>
          </a:p>
          <a:p>
            <a:pPr marL="342900" indent="-342900">
              <a:lnSpc>
                <a:spcPct val="110000"/>
              </a:lnSpc>
              <a:spcAft>
                <a:spcPts val="1200"/>
              </a:spcAft>
              <a:buFont typeface="Arial" panose="020B0604020202020204" pitchFamily="34" charset="0"/>
              <a:buChar char="•"/>
            </a:pPr>
            <a:r>
              <a:rPr lang="en-US" sz="2400" dirty="0">
                <a:solidFill>
                  <a:srgbClr val="000000"/>
                </a:solidFill>
              </a:rPr>
              <a:t>What message of joy is Nimol quietly spreading in the community?  What joy can you spread in your community?</a:t>
            </a:r>
            <a:endParaRPr lang="en-US" sz="2400" dirty="0">
              <a:solidFill>
                <a:srgbClr val="000000"/>
              </a:solidFill>
              <a:cs typeface="Arial"/>
            </a:endParaRPr>
          </a:p>
        </p:txBody>
      </p:sp>
      <p:sp>
        <p:nvSpPr>
          <p:cNvPr id="19" name="TextBox 18">
            <a:extLst>
              <a:ext uri="{FF2B5EF4-FFF2-40B4-BE49-F238E27FC236}">
                <a16:creationId xmlns:a16="http://schemas.microsoft.com/office/drawing/2014/main" id="{14A6E3BE-107B-012B-E662-59E4567FE2ED}"/>
              </a:ext>
            </a:extLst>
          </p:cNvPr>
          <p:cNvSpPr txBox="1"/>
          <p:nvPr/>
        </p:nvSpPr>
        <p:spPr>
          <a:xfrm>
            <a:off x="5719525" y="1346397"/>
            <a:ext cx="6000776" cy="4024948"/>
          </a:xfrm>
          <a:prstGeom prst="rect">
            <a:avLst/>
          </a:prstGeom>
          <a:noFill/>
        </p:spPr>
        <p:txBody>
          <a:bodyPr wrap="square" lIns="91440" tIns="45720" rIns="91440" bIns="45720" anchor="t">
            <a:spAutoFit/>
          </a:bodyPr>
          <a:lstStyle/>
          <a:p>
            <a:pPr marL="342900" indent="-342900">
              <a:lnSpc>
                <a:spcPct val="110000"/>
              </a:lnSpc>
              <a:spcAft>
                <a:spcPts val="1200"/>
              </a:spcAft>
              <a:buFont typeface="Arial"/>
              <a:buChar char="•"/>
            </a:pPr>
            <a:r>
              <a:rPr lang="en-AU" sz="2400" dirty="0">
                <a:solidFill>
                  <a:srgbClr val="000000"/>
                </a:solidFill>
                <a:ea typeface="Roboto Light"/>
                <a:cs typeface="Arial"/>
              </a:rPr>
              <a:t>Commit to sharing Nimol's story with someone in your family.</a:t>
            </a:r>
          </a:p>
          <a:p>
            <a:pPr marL="342900" indent="-342900">
              <a:lnSpc>
                <a:spcPct val="110000"/>
              </a:lnSpc>
              <a:spcAft>
                <a:spcPts val="1200"/>
              </a:spcAft>
              <a:buChar char="•"/>
            </a:pPr>
            <a:r>
              <a:rPr lang="en-AU" sz="2400" dirty="0">
                <a:solidFill>
                  <a:srgbClr val="000000"/>
                </a:solidFill>
                <a:ea typeface="Roboto Light"/>
                <a:cs typeface="Arial"/>
              </a:rPr>
              <a:t>Joy can be found in the natural world around us. Think about how you find and then share the joy of nature   </a:t>
            </a:r>
            <a:endParaRPr lang="en-AU" sz="2400" dirty="0">
              <a:solidFill>
                <a:srgbClr val="000000"/>
              </a:solidFill>
              <a:cs typeface="Arial"/>
            </a:endParaRPr>
          </a:p>
          <a:p>
            <a:pPr marL="342900" indent="-342900">
              <a:lnSpc>
                <a:spcPct val="110000"/>
              </a:lnSpc>
              <a:spcAft>
                <a:spcPts val="1200"/>
              </a:spcAft>
              <a:buChar char="•"/>
            </a:pPr>
            <a:r>
              <a:rPr lang="en-AU" sz="2400" dirty="0">
                <a:solidFill>
                  <a:srgbClr val="000000"/>
                </a:solidFill>
                <a:ea typeface="Roboto Light"/>
                <a:cs typeface="Arial"/>
              </a:rPr>
              <a:t>Think about how your class could work together to buy a </a:t>
            </a:r>
            <a:r>
              <a:rPr lang="en-AU" sz="2400" u="sng" dirty="0">
                <a:solidFill>
                  <a:srgbClr val="000000"/>
                </a:solidFill>
                <a:ea typeface="Roboto Light"/>
                <a:cs typeface="Arial"/>
                <a:hlinkClick r:id="rId3">
                  <a:extLst>
                    <a:ext uri="{A12FA001-AC4F-418D-AE19-62706E023703}">
                      <ahyp:hlinkClr xmlns:ahyp="http://schemas.microsoft.com/office/drawing/2018/hyperlinkcolor" val="tx"/>
                    </a:ext>
                  </a:extLst>
                </a:hlinkClick>
              </a:rPr>
              <a:t>Global Gift</a:t>
            </a:r>
            <a:r>
              <a:rPr lang="en-AU" sz="2400" dirty="0">
                <a:solidFill>
                  <a:srgbClr val="000000"/>
                </a:solidFill>
              </a:rPr>
              <a:t> </a:t>
            </a:r>
            <a:r>
              <a:rPr lang="en-AU" sz="2400" dirty="0">
                <a:solidFill>
                  <a:srgbClr val="000000"/>
                </a:solidFill>
                <a:ea typeface="Roboto Light"/>
                <a:cs typeface="Arial"/>
              </a:rPr>
              <a:t>for someone to share the joy of Caritas Australia’s work.</a:t>
            </a:r>
            <a:endParaRPr lang="en-AU" sz="2400" dirty="0">
              <a:solidFill>
                <a:srgbClr val="000000"/>
              </a:solidFill>
              <a:cs typeface="Arial"/>
            </a:endParaRPr>
          </a:p>
        </p:txBody>
      </p:sp>
      <p:sp>
        <p:nvSpPr>
          <p:cNvPr id="14" name="TextBox 13">
            <a:extLst>
              <a:ext uri="{FF2B5EF4-FFF2-40B4-BE49-F238E27FC236}">
                <a16:creationId xmlns:a16="http://schemas.microsoft.com/office/drawing/2014/main" id="{87923D44-AE1C-7D29-61AC-F6A4F1A5F538}"/>
              </a:ext>
            </a:extLst>
          </p:cNvPr>
          <p:cNvSpPr txBox="1"/>
          <p:nvPr/>
        </p:nvSpPr>
        <p:spPr>
          <a:xfrm>
            <a:off x="5861761" y="495728"/>
            <a:ext cx="3529792" cy="584775"/>
          </a:xfrm>
          <a:prstGeom prst="rect">
            <a:avLst/>
          </a:prstGeom>
          <a:noFill/>
        </p:spPr>
        <p:txBody>
          <a:bodyPr wrap="square" rtlCol="0">
            <a:spAutoFit/>
          </a:bodyPr>
          <a:lstStyle/>
          <a:p>
            <a:r>
              <a:rPr lang="en-AU" sz="3200" b="1" dirty="0">
                <a:solidFill>
                  <a:schemeClr val="accent1"/>
                </a:solidFill>
              </a:rPr>
              <a:t>Take action</a:t>
            </a:r>
          </a:p>
        </p:txBody>
      </p:sp>
      <p:grpSp>
        <p:nvGrpSpPr>
          <p:cNvPr id="13" name="Group 12">
            <a:extLst>
              <a:ext uri="{FF2B5EF4-FFF2-40B4-BE49-F238E27FC236}">
                <a16:creationId xmlns:a16="http://schemas.microsoft.com/office/drawing/2014/main" id="{BB5A78D0-5EC1-8CD3-7823-E76F55335607}"/>
              </a:ext>
            </a:extLst>
          </p:cNvPr>
          <p:cNvGrpSpPr/>
          <p:nvPr/>
        </p:nvGrpSpPr>
        <p:grpSpPr>
          <a:xfrm>
            <a:off x="4146772" y="5087528"/>
            <a:ext cx="823091" cy="914400"/>
            <a:chOff x="4059499" y="1663379"/>
            <a:chExt cx="618904" cy="716230"/>
          </a:xfrm>
        </p:grpSpPr>
        <p:sp>
          <p:nvSpPr>
            <p:cNvPr id="15" name="Freeform: Shape 14">
              <a:extLst>
                <a:ext uri="{FF2B5EF4-FFF2-40B4-BE49-F238E27FC236}">
                  <a16:creationId xmlns:a16="http://schemas.microsoft.com/office/drawing/2014/main" id="{CD787B8A-E1C0-224F-99D6-40A214B0FBB0}"/>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15">
              <a:extLst>
                <a:ext uri="{FF2B5EF4-FFF2-40B4-BE49-F238E27FC236}">
                  <a16:creationId xmlns:a16="http://schemas.microsoft.com/office/drawing/2014/main" id="{5F975E19-CC45-33C5-AE49-43D8409F27CF}"/>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16">
              <a:extLst>
                <a:ext uri="{FF2B5EF4-FFF2-40B4-BE49-F238E27FC236}">
                  <a16:creationId xmlns:a16="http://schemas.microsoft.com/office/drawing/2014/main" id="{F55FD926-B320-756C-6F3B-BC836C78C8E7}"/>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22" name="Text Placeholder 6">
            <a:extLst>
              <a:ext uri="{FF2B5EF4-FFF2-40B4-BE49-F238E27FC236}">
                <a16:creationId xmlns:a16="http://schemas.microsoft.com/office/drawing/2014/main" id="{72435763-D2CB-BCF4-B7D8-D5E418502450}"/>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23" name="Freeform: Shape 3">
            <a:extLst>
              <a:ext uri="{FF2B5EF4-FFF2-40B4-BE49-F238E27FC236}">
                <a16:creationId xmlns:a16="http://schemas.microsoft.com/office/drawing/2014/main" id="{BA220785-9DF8-2F21-3F73-8ABA87BDA2C7}"/>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3">
            <a:extLst>
              <a:ext uri="{FF2B5EF4-FFF2-40B4-BE49-F238E27FC236}">
                <a16:creationId xmlns:a16="http://schemas.microsoft.com/office/drawing/2014/main" id="{CFCFD86F-BE2E-B1F8-3534-ADBC19601F4B}"/>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3">
            <a:extLst>
              <a:ext uri="{FF2B5EF4-FFF2-40B4-BE49-F238E27FC236}">
                <a16:creationId xmlns:a16="http://schemas.microsoft.com/office/drawing/2014/main" id="{DF4C665E-AB63-B546-B89F-A2F097B2E0DB}"/>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30C4DED1-D1C2-22B2-D812-CA521A123F45}"/>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3">
            <a:extLst>
              <a:ext uri="{FF2B5EF4-FFF2-40B4-BE49-F238E27FC236}">
                <a16:creationId xmlns:a16="http://schemas.microsoft.com/office/drawing/2014/main" id="{E60362BA-F821-2256-C1CB-F7D8B76F7186}"/>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5BCFBA15-071E-3766-D6B1-6CB2803639D7}"/>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3848652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755140" y="-1994264"/>
            <a:ext cx="4795290" cy="11260318"/>
          </a:xfrm>
          <a:prstGeom prst="round2DiagRect">
            <a:avLst/>
          </a:prstGeom>
          <a:solidFill>
            <a:schemeClr val="accent3">
              <a:lumMod val="20000"/>
              <a:lumOff val="80000"/>
              <a:alpha val="8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063018" y="1837173"/>
            <a:ext cx="8909337" cy="3538537"/>
          </a:xfrm>
          <a:prstGeom prst="rect">
            <a:avLst/>
          </a:prstGeom>
        </p:spPr>
        <p:txBody>
          <a:bodyPr lIns="91440" tIns="45720" rIns="91440" bIns="45720" anchor="ctr"/>
          <a:lstStyle/>
          <a:p>
            <a:pPr marL="0" indent="0" algn="ctr">
              <a:lnSpc>
                <a:spcPct val="110000"/>
              </a:lnSpc>
              <a:spcBef>
                <a:spcPts val="0"/>
              </a:spcBef>
              <a:spcAft>
                <a:spcPts val="600"/>
              </a:spcAft>
              <a:buNone/>
            </a:pPr>
            <a:r>
              <a:rPr lang="en-US" sz="2400" dirty="0">
                <a:solidFill>
                  <a:srgbClr val="000000"/>
                </a:solidFill>
                <a:latin typeface="Arial"/>
                <a:ea typeface="Roboto Light"/>
                <a:cs typeface="Arial"/>
              </a:rPr>
              <a:t>Joyful God,</a:t>
            </a:r>
            <a:endParaRPr lang="en-US" dirty="0">
              <a:solidFill>
                <a:srgbClr val="000000"/>
              </a:solidFil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May those like Nimol, who embrace what they have learnt, feel the joy that comes with making the world a better place.</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Pour out your joy in us. Open our eyes to see it, our ears to hear it and our hearts to share it.</a:t>
            </a:r>
            <a:endParaRPr lang="en-US" dirty="0">
              <a:solidFill>
                <a:srgbClr val="000000"/>
              </a:solidFill>
              <a:cs typeface="Aria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Help us to be joyful people as we embrace and share what we have learnt.</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Come, Lord Jesus.</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grpSp>
        <p:nvGrpSpPr>
          <p:cNvPr id="2" name="Group 1">
            <a:extLst>
              <a:ext uri="{FF2B5EF4-FFF2-40B4-BE49-F238E27FC236}">
                <a16:creationId xmlns:a16="http://schemas.microsoft.com/office/drawing/2014/main" id="{C4C62BE8-DA36-D63D-B22F-5C948C1ABCEB}"/>
              </a:ext>
            </a:extLst>
          </p:cNvPr>
          <p:cNvGrpSpPr/>
          <p:nvPr/>
        </p:nvGrpSpPr>
        <p:grpSpPr>
          <a:xfrm>
            <a:off x="837233" y="2627893"/>
            <a:ext cx="803998" cy="1111769"/>
            <a:chOff x="851780" y="4314886"/>
            <a:chExt cx="303369" cy="422034"/>
          </a:xfrm>
          <a:solidFill>
            <a:srgbClr val="D86075"/>
          </a:solidFill>
        </p:grpSpPr>
        <p:sp>
          <p:nvSpPr>
            <p:cNvPr id="3" name="Freeform: Shape 2">
              <a:extLst>
                <a:ext uri="{FF2B5EF4-FFF2-40B4-BE49-F238E27FC236}">
                  <a16:creationId xmlns:a16="http://schemas.microsoft.com/office/drawing/2014/main" id="{0128DA18-BF6D-91D3-7A1A-3D13225307E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 name="Freeform: Shape 4">
              <a:extLst>
                <a:ext uri="{FF2B5EF4-FFF2-40B4-BE49-F238E27FC236}">
                  <a16:creationId xmlns:a16="http://schemas.microsoft.com/office/drawing/2014/main" id="{6154F071-3BE5-5337-7D65-B8FADB767807}"/>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 name="Freeform: Shape 5">
              <a:extLst>
                <a:ext uri="{FF2B5EF4-FFF2-40B4-BE49-F238E27FC236}">
                  <a16:creationId xmlns:a16="http://schemas.microsoft.com/office/drawing/2014/main" id="{257CB2B6-3BF1-2861-DF5D-9EFA0B3FD349}"/>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5" name="Freeform: Shape 14">
              <a:extLst>
                <a:ext uri="{FF2B5EF4-FFF2-40B4-BE49-F238E27FC236}">
                  <a16:creationId xmlns:a16="http://schemas.microsoft.com/office/drawing/2014/main" id="{E18EBCC9-A925-1A0D-E5F5-714EB14E6FB1}"/>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6" name="Freeform: Shape 15">
              <a:extLst>
                <a:ext uri="{FF2B5EF4-FFF2-40B4-BE49-F238E27FC236}">
                  <a16:creationId xmlns:a16="http://schemas.microsoft.com/office/drawing/2014/main" id="{488FA02F-8F52-4219-4E04-D81FEB445F6F}"/>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7" name="Freeform: Shape 16">
              <a:extLst>
                <a:ext uri="{FF2B5EF4-FFF2-40B4-BE49-F238E27FC236}">
                  <a16:creationId xmlns:a16="http://schemas.microsoft.com/office/drawing/2014/main" id="{DB992650-0AE3-468D-BA33-A353ED46D765}"/>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8" name="Freeform: Shape 17">
              <a:extLst>
                <a:ext uri="{FF2B5EF4-FFF2-40B4-BE49-F238E27FC236}">
                  <a16:creationId xmlns:a16="http://schemas.microsoft.com/office/drawing/2014/main" id="{FB72BD61-CA25-A99B-A01D-957AE788D4AD}"/>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9BD3017D-EDA4-2060-D51B-A62DE3622D96}"/>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0" name="Freeform: Shape 19">
              <a:extLst>
                <a:ext uri="{FF2B5EF4-FFF2-40B4-BE49-F238E27FC236}">
                  <a16:creationId xmlns:a16="http://schemas.microsoft.com/office/drawing/2014/main" id="{7046C61B-2C36-F2A4-AC1F-7615FA3F8FAC}"/>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1" name="Freeform: Shape 20">
              <a:extLst>
                <a:ext uri="{FF2B5EF4-FFF2-40B4-BE49-F238E27FC236}">
                  <a16:creationId xmlns:a16="http://schemas.microsoft.com/office/drawing/2014/main" id="{98231E97-F68C-438F-94EF-D81F800464E5}"/>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
        <p:nvSpPr>
          <p:cNvPr id="22" name="Text Placeholder 6">
            <a:extLst>
              <a:ext uri="{FF2B5EF4-FFF2-40B4-BE49-F238E27FC236}">
                <a16:creationId xmlns:a16="http://schemas.microsoft.com/office/drawing/2014/main" id="{E9491AE8-335B-BEC4-22E8-CA437251B29C}"/>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23" name="Freeform: Shape 3">
            <a:extLst>
              <a:ext uri="{FF2B5EF4-FFF2-40B4-BE49-F238E27FC236}">
                <a16:creationId xmlns:a16="http://schemas.microsoft.com/office/drawing/2014/main" id="{40CA5299-924D-3D10-2410-104A6D427A11}"/>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17934D16-A974-421A-08A7-0AE6523AFCBF}"/>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93ACBDF4-9180-9368-DAA4-483816A99A03}"/>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3">
            <a:extLst>
              <a:ext uri="{FF2B5EF4-FFF2-40B4-BE49-F238E27FC236}">
                <a16:creationId xmlns:a16="http://schemas.microsoft.com/office/drawing/2014/main" id="{EB013AAA-3D9A-F71A-2735-132A11EFD370}"/>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3">
            <a:extLst>
              <a:ext uri="{FF2B5EF4-FFF2-40B4-BE49-F238E27FC236}">
                <a16:creationId xmlns:a16="http://schemas.microsoft.com/office/drawing/2014/main" id="{BBB66860-F6E7-43A9-0468-55757B2619AC}"/>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27">
            <a:extLst>
              <a:ext uri="{FF2B5EF4-FFF2-40B4-BE49-F238E27FC236}">
                <a16:creationId xmlns:a16="http://schemas.microsoft.com/office/drawing/2014/main" id="{5BFC4001-8CFF-4618-86A7-AE3C8E5ABCCD}"/>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841854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685846"/>
          </a:xfrm>
          <a:prstGeom prst="rect">
            <a:avLst/>
          </a:prstGeom>
          <a:noFill/>
        </p:spPr>
        <p:txBody>
          <a:bodyPr wrap="square" lIns="91440" tIns="45720" rIns="91440" bIns="45720" rtlCol="0" anchor="t">
            <a:spAutoFit/>
          </a:bodyPr>
          <a:lstStyle/>
          <a:p>
            <a:pPr algn="ctr">
              <a:lnSpc>
                <a:spcPct val="110000"/>
              </a:lnSpc>
              <a:spcAft>
                <a:spcPts val="600"/>
              </a:spcAft>
            </a:pPr>
            <a:r>
              <a:rPr lang="en-AU" sz="2400" dirty="0">
                <a:solidFill>
                  <a:srgbClr val="000000"/>
                </a:solidFill>
                <a:latin typeface="Arial"/>
                <a:cs typeface="Arial"/>
              </a:rPr>
              <a:t>Our final days of Advent, are a time when we can reflect on our Advent journey.</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3131028"/>
          </a:xfrm>
          <a:prstGeom prst="rect">
            <a:avLst/>
          </a:prstGeom>
        </p:spPr>
        <p:txBody>
          <a:bodyPr lIns="91440" tIns="45720" rIns="91440" bIns="45720" anchor="t">
            <a:noAutofit/>
          </a:bodyPr>
          <a:lstStyle/>
          <a:p>
            <a:pPr>
              <a:lnSpc>
                <a:spcPct val="110000"/>
              </a:lnSpc>
              <a:spcBef>
                <a:spcPts val="0"/>
              </a:spcBef>
              <a:spcAft>
                <a:spcPts val="600"/>
              </a:spcAft>
            </a:pPr>
            <a:r>
              <a:rPr lang="en-US" sz="2400" b="1" dirty="0">
                <a:solidFill>
                  <a:srgbClr val="895297"/>
                </a:solidFill>
              </a:rPr>
              <a:t>God, thank you for your</a:t>
            </a:r>
            <a:br>
              <a:rPr lang="en-US" sz="2400" b="1" dirty="0">
                <a:solidFill>
                  <a:srgbClr val="895297"/>
                </a:solidFill>
              </a:rPr>
            </a:br>
            <a:r>
              <a:rPr lang="en-US" sz="2400" b="1" dirty="0">
                <a:solidFill>
                  <a:srgbClr val="895297"/>
                </a:solidFill>
              </a:rPr>
              <a:t>love.</a:t>
            </a:r>
          </a:p>
          <a:p>
            <a:pPr>
              <a:lnSpc>
                <a:spcPct val="110000"/>
              </a:lnSpc>
              <a:spcBef>
                <a:spcPts val="0"/>
              </a:spcBef>
              <a:spcAft>
                <a:spcPts val="600"/>
              </a:spcAft>
            </a:pPr>
            <a:r>
              <a:rPr lang="en-US" sz="2400" b="1" dirty="0">
                <a:solidFill>
                  <a:srgbClr val="895297"/>
                </a:solidFill>
              </a:rPr>
              <a:t>As we light this candle in your name, we ask you to help us share this love with family and friends this Advent.</a:t>
            </a:r>
          </a:p>
          <a:p>
            <a:pPr>
              <a:lnSpc>
                <a:spcPct val="110000"/>
              </a:lnSpc>
              <a:spcBef>
                <a:spcPts val="0"/>
              </a:spcBef>
              <a:spcAft>
                <a:spcPts val="600"/>
              </a:spcAft>
            </a:pPr>
            <a:r>
              <a:rPr lang="en-US" sz="2400" b="1" dirty="0">
                <a:solidFill>
                  <a:srgbClr val="895297"/>
                </a:solidFill>
              </a:rPr>
              <a:t>Amen</a:t>
            </a: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a:prstGeom prst="rect">
            <a:avLst/>
          </a:prstGeom>
        </p:spPr>
        <p:txBody>
          <a:bodyPr/>
          <a:lstStyle/>
          <a:p>
            <a:r>
              <a:rPr lang="en-AU" dirty="0"/>
              <a:t>Love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630195" y="-2898076"/>
            <a:ext cx="1029871" cy="7277990"/>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29581"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Fourth Week of Advent</a:t>
            </a:r>
          </a:p>
        </p:txBody>
      </p:sp>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
            <a:extLst>
              <a:ext uri="{FF2B5EF4-FFF2-40B4-BE49-F238E27FC236}">
                <a16:creationId xmlns:a16="http://schemas.microsoft.com/office/drawing/2014/main" id="{323D3242-3CC1-44DE-103D-527F32F4DDFD}"/>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6BAEFEF5-79F7-26D8-0D2F-309D94FEEE3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3">
            <a:extLst>
              <a:ext uri="{FF2B5EF4-FFF2-40B4-BE49-F238E27FC236}">
                <a16:creationId xmlns:a16="http://schemas.microsoft.com/office/drawing/2014/main" id="{26243274-0E34-51F3-6C6E-206FBC73A377}"/>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D1BF9370-E017-C722-159A-78A34C8732D1}"/>
              </a:ext>
            </a:extLst>
          </p:cNvPr>
          <p:cNvPicPr>
            <a:picLocks noChangeAspect="1"/>
          </p:cNvPicPr>
          <p:nvPr/>
        </p:nvPicPr>
        <p:blipFill>
          <a:blip r:embed="rId4"/>
          <a:stretch>
            <a:fillRect/>
          </a:stretch>
        </p:blipFill>
        <p:spPr>
          <a:xfrm>
            <a:off x="2408696" y="2541901"/>
            <a:ext cx="1211762" cy="1230996"/>
          </a:xfrm>
          <a:prstGeom prst="rect">
            <a:avLst/>
          </a:prstGeom>
        </p:spPr>
      </p:pic>
    </p:spTree>
    <p:extLst>
      <p:ext uri="{BB962C8B-B14F-4D97-AF65-F5344CB8AC3E}">
        <p14:creationId xmlns:p14="http://schemas.microsoft.com/office/powerpoint/2010/main" val="291314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520928"/>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350470" y="1839590"/>
            <a:ext cx="4520928"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4" y="464869"/>
            <a:ext cx="7302335"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61919" y="2974662"/>
            <a:ext cx="6283604" cy="2587511"/>
          </a:xfrm>
          <a:prstGeom prst="rect">
            <a:avLst/>
          </a:prstGeom>
        </p:spPr>
        <p:txBody>
          <a:bodyPr lIns="91440" tIns="45720" rIns="91440" bIns="45720" anchor="t"/>
          <a:lstStyle/>
          <a:p>
            <a:pPr>
              <a:lnSpc>
                <a:spcPct val="110000"/>
              </a:lnSpc>
              <a:spcBef>
                <a:spcPts val="0"/>
              </a:spcBef>
              <a:spcAft>
                <a:spcPts val="600"/>
              </a:spcAft>
              <a:buFont typeface="Arial" panose="020B0604020202020204" pitchFamily="34" charset="0"/>
              <a:buChar char="•"/>
            </a:pPr>
            <a:r>
              <a:rPr lang="en-US" sz="2400" dirty="0">
                <a:solidFill>
                  <a:srgbClr val="000000"/>
                </a:solidFill>
              </a:rPr>
              <a:t>Emmanuel means 'God is with us'. Share a time when you really felt God was with you.</a:t>
            </a:r>
            <a:endParaRPr lang="en-US" sz="2400" dirty="0">
              <a:solidFill>
                <a:srgbClr val="000000"/>
              </a:solidFill>
              <a:cs typeface="Arial"/>
            </a:endParaRPr>
          </a:p>
          <a:p>
            <a:pPr>
              <a:lnSpc>
                <a:spcPct val="110000"/>
              </a:lnSpc>
              <a:spcBef>
                <a:spcPts val="0"/>
              </a:spcBef>
              <a:spcAft>
                <a:spcPts val="600"/>
              </a:spcAft>
              <a:buFont typeface="Arial" panose="020B0604020202020204" pitchFamily="34" charset="0"/>
              <a:buChar char="•"/>
            </a:pPr>
            <a:r>
              <a:rPr lang="en-US" sz="2400" dirty="0">
                <a:solidFill>
                  <a:srgbClr val="000000"/>
                </a:solidFill>
              </a:rPr>
              <a:t>God appeared to Joesph in a dream. In what ways does God come to us ?</a:t>
            </a:r>
            <a:endParaRPr lang="en-US" sz="2400" dirty="0">
              <a:solidFill>
                <a:srgbClr val="000000"/>
              </a:solidFill>
              <a:cs typeface="Arial"/>
            </a:endParaRPr>
          </a:p>
          <a:p>
            <a:pPr>
              <a:lnSpc>
                <a:spcPct val="110000"/>
              </a:lnSpc>
              <a:spcBef>
                <a:spcPts val="0"/>
              </a:spcBef>
              <a:spcAft>
                <a:spcPts val="600"/>
              </a:spcAft>
              <a:buFont typeface="Arial" panose="020B0604020202020204" pitchFamily="34" charset="0"/>
              <a:buChar char="•"/>
            </a:pPr>
            <a:r>
              <a:rPr lang="en-US" sz="2400" dirty="0">
                <a:solidFill>
                  <a:srgbClr val="000000"/>
                </a:solidFill>
              </a:rPr>
              <a:t>Who can you share the message that 'God is with us', with this Advent?</a:t>
            </a:r>
            <a:endParaRPr lang="en-US" sz="2400" dirty="0">
              <a:solidFill>
                <a:srgbClr val="000000"/>
              </a:solidFill>
              <a:cs typeface="Arial"/>
            </a:endParaRPr>
          </a:p>
          <a:p>
            <a:pPr marL="342900" indent="-342900">
              <a:lnSpc>
                <a:spcPct val="110000"/>
              </a:lnSpc>
              <a:spcBef>
                <a:spcPts val="0"/>
              </a:spcBef>
              <a:spcAft>
                <a:spcPts val="600"/>
              </a:spcAft>
              <a:buFont typeface="Arial" panose="020B0604020202020204" pitchFamily="34" charset="0"/>
              <a:buChar char="•"/>
            </a:pPr>
            <a:endParaRPr lang="en-AU" sz="2000" dirty="0">
              <a:solidFill>
                <a:srgbClr val="000000"/>
              </a:solidFill>
            </a:endParaRPr>
          </a:p>
          <a:p>
            <a:pPr>
              <a:lnSpc>
                <a:spcPct val="110000"/>
              </a:lnSpc>
              <a:spcBef>
                <a:spcPts val="0"/>
              </a:spcBef>
              <a:spcAft>
                <a:spcPts val="600"/>
              </a:spcAft>
            </a:pPr>
            <a:endParaRPr lang="en-AU" sz="2000" dirty="0">
              <a:solidFill>
                <a:srgbClr val="000000"/>
              </a:solidFil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262484"/>
            <a:ext cx="3244850" cy="2589272"/>
          </a:xfrm>
          <a:prstGeom prst="rect">
            <a:avLst/>
          </a:prstGeom>
        </p:spPr>
        <p:txBody>
          <a:bodyPr lIns="91440" tIns="45720" rIns="91440" bIns="45720" anchor="t"/>
          <a:lstStyle/>
          <a:p>
            <a:pPr marL="0" indent="0" algn="ctr">
              <a:lnSpc>
                <a:spcPct val="110000"/>
              </a:lnSpc>
              <a:spcBef>
                <a:spcPts val="0"/>
              </a:spcBef>
              <a:spcAft>
                <a:spcPts val="600"/>
              </a:spcAft>
              <a:buNone/>
            </a:pPr>
            <a:r>
              <a:rPr lang="en-AU" sz="2400" b="1" dirty="0">
                <a:solidFill>
                  <a:srgbClr val="895297"/>
                </a:solidFill>
              </a:rPr>
              <a:t>Matthew</a:t>
            </a:r>
            <a:br>
              <a:rPr lang="en-AU" sz="2400" b="1" dirty="0"/>
            </a:br>
            <a:r>
              <a:rPr lang="en-AU" sz="2400" b="1" dirty="0">
                <a:solidFill>
                  <a:srgbClr val="895297"/>
                </a:solidFill>
              </a:rPr>
              <a:t>1:18-24</a:t>
            </a:r>
            <a:endParaRPr lang="en-AU" sz="2400" b="1" dirty="0">
              <a:solidFill>
                <a:srgbClr val="895297"/>
              </a:solidFill>
              <a:cs typeface="Arial"/>
            </a:endParaRPr>
          </a:p>
          <a:p>
            <a:pPr marL="0" indent="0" algn="ctr">
              <a:lnSpc>
                <a:spcPct val="110000"/>
              </a:lnSpc>
              <a:spcBef>
                <a:spcPts val="0"/>
              </a:spcBef>
              <a:spcAft>
                <a:spcPts val="600"/>
              </a:spcAft>
              <a:buNone/>
            </a:pPr>
            <a:endParaRPr lang="en-AU" sz="2400" b="1" dirty="0">
              <a:solidFill>
                <a:srgbClr val="895297"/>
              </a:solidFill>
            </a:endParaRPr>
          </a:p>
          <a:p>
            <a:pPr marL="0" indent="0" algn="ctr">
              <a:lnSpc>
                <a:spcPct val="110000"/>
              </a:lnSpc>
              <a:spcBef>
                <a:spcPts val="0"/>
              </a:spcBef>
              <a:spcAft>
                <a:spcPts val="600"/>
              </a:spcAft>
              <a:buNone/>
            </a:pPr>
            <a:r>
              <a:rPr lang="en-AU" sz="2400" b="1" dirty="0">
                <a:solidFill>
                  <a:srgbClr val="895297"/>
                </a:solidFill>
                <a:latin typeface="Arial"/>
                <a:cs typeface="Arial"/>
              </a:rPr>
              <a:t>"God is with us"</a:t>
            </a: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131622" y="2074356"/>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8018097" y="1803469"/>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6">
            <a:extLst>
              <a:ext uri="{FF2B5EF4-FFF2-40B4-BE49-F238E27FC236}">
                <a16:creationId xmlns:a16="http://schemas.microsoft.com/office/drawing/2014/main" id="{C423CE26-D3B2-8EA9-1156-AE93C7515F0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
        <p:nvSpPr>
          <p:cNvPr id="4" name="TextBox 3">
            <a:extLst>
              <a:ext uri="{FF2B5EF4-FFF2-40B4-BE49-F238E27FC236}">
                <a16:creationId xmlns:a16="http://schemas.microsoft.com/office/drawing/2014/main" id="{895C40E8-F14A-8E81-89B8-18515373E9DA}"/>
              </a:ext>
            </a:extLst>
          </p:cNvPr>
          <p:cNvSpPr txBox="1"/>
          <p:nvPr/>
        </p:nvSpPr>
        <p:spPr>
          <a:xfrm>
            <a:off x="522624" y="6514950"/>
            <a:ext cx="6088540" cy="276999"/>
          </a:xfrm>
          <a:prstGeom prst="rect">
            <a:avLst/>
          </a:prstGeom>
          <a:noFill/>
        </p:spPr>
        <p:txBody>
          <a:bodyPr wrap="square" rtlCol="0">
            <a:spAutoFit/>
          </a:bodyPr>
          <a:lstStyle/>
          <a:p>
            <a:r>
              <a:rPr lang="en-AU" sz="1200" dirty="0"/>
              <a:t>Teachers: The text for the Gospel is in the Notes section of this slide.</a:t>
            </a:r>
          </a:p>
        </p:txBody>
      </p:sp>
    </p:spTree>
    <p:extLst>
      <p:ext uri="{BB962C8B-B14F-4D97-AF65-F5344CB8AC3E}">
        <p14:creationId xmlns:p14="http://schemas.microsoft.com/office/powerpoint/2010/main" val="651716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dirty="0"/>
              <a:t>Religious education curriculum links </a:t>
            </a:r>
          </a:p>
        </p:txBody>
      </p:sp>
      <p:sp>
        <p:nvSpPr>
          <p:cNvPr id="3" name="Text Placeholder 2"/>
          <p:cNvSpPr>
            <a:spLocks noGrp="1"/>
          </p:cNvSpPr>
          <p:nvPr>
            <p:ph type="body" sz="quarter" idx="10"/>
          </p:nvPr>
        </p:nvSpPr>
        <p:spPr>
          <a:xfrm>
            <a:off x="869950" y="1123275"/>
            <a:ext cx="10063939" cy="4611449"/>
          </a:xfrm>
          <a:prstGeom prst="rect">
            <a:avLst/>
          </a:prstGeom>
        </p:spPr>
        <p:txBody>
          <a:bodyPr/>
          <a:lstStyle/>
          <a:p>
            <a:pPr marL="0" indent="0">
              <a:lnSpc>
                <a:spcPct val="110000"/>
              </a:lnSpc>
              <a:buNone/>
              <a:defRPr/>
            </a:pPr>
            <a:r>
              <a:rPr lang="en-AU" sz="2000" dirty="0">
                <a:solidFill>
                  <a:srgbClr val="000000"/>
                </a:solidFill>
                <a:latin typeface="Arial" panose="020B0604020202020204" pitchFamily="34" charset="0"/>
                <a:ea typeface="Calibri" panose="020F0502020204030204" pitchFamily="34" charset="0"/>
              </a:rPr>
              <a:t>Caritas Australia’s Advent resource can help students:</a:t>
            </a:r>
          </a:p>
          <a:p>
            <a:pPr marL="342900" indent="-342900">
              <a:lnSpc>
                <a:spcPct val="110000"/>
              </a:lnSpc>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Become more familiar with the Scripture stories for Advent</a:t>
            </a:r>
          </a:p>
          <a:p>
            <a:pPr marL="342900" indent="-342900">
              <a:lnSpc>
                <a:spcPct val="110000"/>
              </a:lnSpc>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Identify important times of the liturgical year</a:t>
            </a:r>
          </a:p>
          <a:p>
            <a:pPr marL="342900" indent="-342900">
              <a:lnSpc>
                <a:spcPct val="110000"/>
              </a:lnSpc>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Identify important symbols, signs and rituals of the Catholic Tradition</a:t>
            </a:r>
          </a:p>
          <a:p>
            <a:pPr marL="342900" indent="-342900">
              <a:lnSpc>
                <a:spcPct val="110000"/>
              </a:lnSpc>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Demonstrate developing understanding and appreciation of the Church as a community that continues the mission of Jesus</a:t>
            </a:r>
          </a:p>
          <a:p>
            <a:pPr marL="342900" indent="-342900">
              <a:lnSpc>
                <a:spcPct val="110000"/>
              </a:lnSpc>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Compose and pray simple prayers</a:t>
            </a:r>
          </a:p>
          <a:p>
            <a:pPr marL="342900" indent="-342900">
              <a:lnSpc>
                <a:spcPct val="110000"/>
              </a:lnSpc>
              <a:spcAft>
                <a:spcPts val="800"/>
              </a:spcAft>
              <a:buFont typeface="Arial" panose="020B0604020202020204" pitchFamily="34" charset="0"/>
              <a:buChar char="•"/>
              <a:defRPr/>
            </a:pPr>
            <a:r>
              <a:rPr lang="en-AU" sz="2000" dirty="0">
                <a:solidFill>
                  <a:srgbClr val="000000"/>
                </a:solidFill>
                <a:latin typeface="Arial" panose="020B0604020202020204" pitchFamily="34" charset="0"/>
                <a:ea typeface="Calibri" panose="020F0502020204030204" pitchFamily="34" charset="0"/>
              </a:rPr>
              <a:t>Learn about the Church’s response to injustice through its organisations.</a:t>
            </a:r>
            <a:endParaRPr lang="en-AU" sz="2000" dirty="0">
              <a:solidFill>
                <a:srgbClr val="000000"/>
              </a:solidFill>
            </a:endParaRPr>
          </a:p>
        </p:txBody>
      </p:sp>
      <p:sp>
        <p:nvSpPr>
          <p:cNvPr id="4" name="Text Placeholder 2">
            <a:extLst>
              <a:ext uri="{FF2B5EF4-FFF2-40B4-BE49-F238E27FC236}">
                <a16:creationId xmlns:a16="http://schemas.microsoft.com/office/drawing/2014/main" id="{FE8A1EEB-2A86-4F12-B9BA-0DB092F5F2F7}"/>
              </a:ext>
            </a:extLst>
          </p:cNvPr>
          <p:cNvSpPr txBox="1">
            <a:spLocks/>
          </p:cNvSpPr>
          <p:nvPr/>
        </p:nvSpPr>
        <p:spPr>
          <a:xfrm>
            <a:off x="869950" y="4477496"/>
            <a:ext cx="10463334" cy="179142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18440">
              <a:spcBef>
                <a:spcPts val="94"/>
              </a:spcBef>
              <a:spcAft>
                <a:spcPts val="600"/>
              </a:spcAft>
            </a:pPr>
            <a:r>
              <a:rPr lang="en-AU" sz="1100" b="1" dirty="0">
                <a:solidFill>
                  <a:srgbClr val="000000"/>
                </a:solidFill>
                <a:ea typeface="+mn-lt"/>
                <a:cs typeface="+mn-lt"/>
              </a:rPr>
              <a:t>Note: </a:t>
            </a:r>
            <a:r>
              <a:rPr lang="en-AU" sz="1100" dirty="0">
                <a:solidFill>
                  <a:srgbClr val="000000"/>
                </a:solidFill>
                <a:ea typeface="+mn-lt"/>
                <a:cs typeface="+mn-lt"/>
              </a:rPr>
              <a:t>This PowerPoint is editable so you can adapt it to your needs. If you do edit this resource, please ensure content and photos remain with the appropriate credit to Caritas Australia and the photographers.</a:t>
            </a:r>
            <a:endParaRPr lang="en-US" sz="1100" dirty="0">
              <a:solidFill>
                <a:srgbClr val="000000"/>
              </a:solidFill>
              <a:ea typeface="+mn-lt"/>
              <a:cs typeface="+mn-lt"/>
            </a:endParaRPr>
          </a:p>
          <a:p>
            <a:pPr marR="4445">
              <a:spcBef>
                <a:spcPts val="533"/>
              </a:spcBef>
              <a:spcAft>
                <a:spcPts val="600"/>
              </a:spcAft>
            </a:pPr>
            <a:r>
              <a:rPr lang="en-AU" sz="1100" b="1" dirty="0">
                <a:solidFill>
                  <a:srgbClr val="000000"/>
                </a:solidFill>
                <a:ea typeface="+mn-lt"/>
                <a:cs typeface="+mn-lt"/>
              </a:rPr>
              <a:t>Copyright Policy: </a:t>
            </a:r>
            <a:r>
              <a:rPr lang="en-AU" sz="1100" dirty="0">
                <a:solidFill>
                  <a:srgbClr val="000000"/>
                </a:solidFill>
                <a:ea typeface="+mn-lt"/>
                <a:cs typeface="+mn-lt"/>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0" u="sng" dirty="0">
                <a:solidFill>
                  <a:srgbClr val="000000"/>
                </a:solidFill>
                <a:ea typeface="+mn-lt"/>
                <a:cs typeface="+mn-lt"/>
                <a:hlinkClick r:id="rId3">
                  <a:extLst>
                    <a:ext uri="{A12FA001-AC4F-418D-AE19-62706E023703}">
                      <ahyp:hlinkClr xmlns:ahyp="http://schemas.microsoft.com/office/drawing/2018/hyperlinkcolor" val="tx"/>
                    </a:ext>
                  </a:extLst>
                </a:hlinkClick>
              </a:rPr>
              <a:t>Caritas Australia</a:t>
            </a:r>
            <a:r>
              <a:rPr lang="en-AU" sz="1100" dirty="0">
                <a:solidFill>
                  <a:srgbClr val="000000"/>
                </a:solidFill>
                <a:ea typeface="+mn-lt"/>
                <a:cs typeface="+mn-lt"/>
              </a:rPr>
              <a:t> </a:t>
            </a:r>
            <a:endParaRPr lang="en-US" sz="1100" dirty="0">
              <a:solidFill>
                <a:srgbClr val="000000"/>
              </a:solidFill>
              <a:ea typeface="+mn-lt"/>
              <a:cs typeface="+mn-lt"/>
            </a:endParaRPr>
          </a:p>
          <a:p>
            <a:pPr>
              <a:spcBef>
                <a:spcPts val="0"/>
              </a:spcBef>
              <a:spcAft>
                <a:spcPts val="600"/>
              </a:spcAft>
            </a:pPr>
            <a:r>
              <a:rPr lang="en-US" sz="1100" b="1" dirty="0">
                <a:solidFill>
                  <a:srgbClr val="000000"/>
                </a:solidFill>
                <a:ea typeface="+mn-lt"/>
                <a:cs typeface="+mn-lt"/>
              </a:rPr>
              <a:t>Links to external sites: </a:t>
            </a:r>
            <a:r>
              <a:rPr lang="en-US" sz="1100" dirty="0">
                <a:solidFill>
                  <a:srgbClr val="000000"/>
                </a:solidFill>
                <a:ea typeface="+mn-lt"/>
                <a:cs typeface="+mn-lt"/>
              </a:rPr>
              <a:t>This site contains links to external web sites. Caritas Australia takes no responsibility for the content of such sites, nor do links to such sites imply endorsement of the views expressed therein. External links are provided for informational purposes only.</a:t>
            </a: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endParaRPr lang="en-AU" sz="1100" dirty="0">
              <a:solidFill>
                <a:srgbClr val="000000"/>
              </a:solidFill>
              <a:cs typeface="Arial"/>
            </a:endParaRPr>
          </a:p>
        </p:txBody>
      </p:sp>
    </p:spTree>
    <p:extLst>
      <p:ext uri="{BB962C8B-B14F-4D97-AF65-F5344CB8AC3E}">
        <p14:creationId xmlns:p14="http://schemas.microsoft.com/office/powerpoint/2010/main" val="1730617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6BBE9-6E82-9943-945A-CA441FE5D606}"/>
              </a:ext>
            </a:extLst>
          </p:cNvPr>
          <p:cNvPicPr>
            <a:picLocks noChangeAspect="1"/>
          </p:cNvPicPr>
          <p:nvPr/>
        </p:nvPicPr>
        <p:blipFill rotWithShape="1">
          <a:blip r:embed="rId3">
            <a:extLst>
              <a:ext uri="{28A0092B-C50C-407E-A947-70E740481C1C}">
                <a14:useLocalDpi xmlns:a14="http://schemas.microsoft.com/office/drawing/2010/main" val="0"/>
              </a:ext>
            </a:extLst>
          </a:blip>
          <a:srcRect l="15990" t="27794" r="38603"/>
          <a:stretch/>
        </p:blipFill>
        <p:spPr>
          <a:xfrm>
            <a:off x="7118773" y="1169245"/>
            <a:ext cx="4745127" cy="5029180"/>
          </a:xfrm>
          <a:custGeom>
            <a:avLst/>
            <a:gdLst>
              <a:gd name="connsiteX0" fmla="*/ 788424 w 4745127"/>
              <a:gd name="connsiteY0" fmla="*/ 0 h 4730447"/>
              <a:gd name="connsiteX1" fmla="*/ 4745127 w 4745127"/>
              <a:gd name="connsiteY1" fmla="*/ 0 h 4730447"/>
              <a:gd name="connsiteX2" fmla="*/ 4745127 w 4745127"/>
              <a:gd name="connsiteY2" fmla="*/ 3942023 h 4730447"/>
              <a:gd name="connsiteX3" fmla="*/ 3956703 w 4745127"/>
              <a:gd name="connsiteY3" fmla="*/ 4730447 h 4730447"/>
              <a:gd name="connsiteX4" fmla="*/ 0 w 4745127"/>
              <a:gd name="connsiteY4" fmla="*/ 4730447 h 4730447"/>
              <a:gd name="connsiteX5" fmla="*/ 0 w 4745127"/>
              <a:gd name="connsiteY5" fmla="*/ 788424 h 4730447"/>
              <a:gd name="connsiteX6" fmla="*/ 788424 w 4745127"/>
              <a:gd name="connsiteY6" fmla="*/ 0 h 47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5127" h="4730447">
                <a:moveTo>
                  <a:pt x="788424" y="0"/>
                </a:moveTo>
                <a:lnTo>
                  <a:pt x="4745127" y="0"/>
                </a:lnTo>
                <a:lnTo>
                  <a:pt x="4745127" y="3942023"/>
                </a:lnTo>
                <a:cubicBezTo>
                  <a:pt x="4745127" y="4377458"/>
                  <a:pt x="4392138" y="4730447"/>
                  <a:pt x="3956703" y="4730447"/>
                </a:cubicBezTo>
                <a:lnTo>
                  <a:pt x="0" y="4730447"/>
                </a:lnTo>
                <a:lnTo>
                  <a:pt x="0" y="788424"/>
                </a:lnTo>
                <a:cubicBezTo>
                  <a:pt x="0" y="352989"/>
                  <a:pt x="352989" y="0"/>
                  <a:pt x="788424" y="0"/>
                </a:cubicBezTo>
                <a:close/>
              </a:path>
            </a:pathLst>
          </a:custGeom>
        </p:spPr>
      </p:pic>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463566" y="464869"/>
            <a:ext cx="7361393" cy="684213"/>
          </a:xfrm>
          <a:prstGeom prst="rect">
            <a:avLst/>
          </a:prstGeom>
        </p:spPr>
        <p:txBody>
          <a:bodyPr lIns="91440" tIns="45720" rIns="91440" bIns="45720" anchor="t"/>
          <a:lstStyle/>
          <a:p>
            <a:pPr marL="0" indent="0">
              <a:buNone/>
            </a:pPr>
            <a:r>
              <a:rPr lang="en-AU" sz="3600" b="1" dirty="0">
                <a:solidFill>
                  <a:schemeClr val="accent1"/>
                </a:solidFill>
              </a:rPr>
              <a:t>Pronali</a:t>
            </a:r>
            <a:endParaRPr lang="en-AU" sz="3600" b="1" dirty="0">
              <a:solidFill>
                <a:schemeClr val="accent1"/>
              </a:solidFill>
              <a:cs typeface="Arial"/>
            </a:endParaRPr>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Round Diagonal Corner Rectangle 8">
            <a:extLst>
              <a:ext uri="{FF2B5EF4-FFF2-40B4-BE49-F238E27FC236}">
                <a16:creationId xmlns:a16="http://schemas.microsoft.com/office/drawing/2014/main" id="{BA34376F-B666-AB33-9C7A-CCB5F8399133}"/>
              </a:ext>
            </a:extLst>
          </p:cNvPr>
          <p:cNvSpPr/>
          <p:nvPr/>
        </p:nvSpPr>
        <p:spPr>
          <a:xfrm flipV="1">
            <a:off x="463567" y="1169244"/>
            <a:ext cx="6404593" cy="5029179"/>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738909" y="1255856"/>
            <a:ext cx="6034341" cy="4204288"/>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10000"/>
              </a:lnSpc>
              <a:spcBef>
                <a:spcPts val="0"/>
              </a:spcBef>
              <a:spcAft>
                <a:spcPts val="1200"/>
              </a:spcAft>
            </a:pPr>
            <a:r>
              <a:rPr lang="en-US" sz="2400" b="0" dirty="0">
                <a:solidFill>
                  <a:srgbClr val="000000"/>
                </a:solidFill>
                <a:ea typeface="Roboto Light"/>
                <a:cs typeface="Arial"/>
              </a:rPr>
              <a:t>In remote villages of Bangladesh, many families don’t have easy access to doctors or hospitals. This makes it very hard for mothers to stay safe when having babies. </a:t>
            </a:r>
          </a:p>
          <a:p>
            <a:pPr algn="l">
              <a:lnSpc>
                <a:spcPct val="110000"/>
              </a:lnSpc>
              <a:spcBef>
                <a:spcPts val="0"/>
              </a:spcBef>
              <a:spcAft>
                <a:spcPts val="1200"/>
              </a:spcAft>
            </a:pPr>
            <a:r>
              <a:rPr lang="en-US" sz="2400" b="0" dirty="0" err="1">
                <a:solidFill>
                  <a:srgbClr val="000000"/>
                </a:solidFill>
                <a:ea typeface="Roboto Light"/>
                <a:cs typeface="Arial"/>
              </a:rPr>
              <a:t>Pronali</a:t>
            </a:r>
            <a:r>
              <a:rPr lang="en-US" sz="2400" b="0" dirty="0">
                <a:solidFill>
                  <a:srgbClr val="000000"/>
                </a:solidFill>
                <a:ea typeface="Roboto Light"/>
                <a:cs typeface="Arial"/>
              </a:rPr>
              <a:t>, an indigenous woman from a small village in Bangladesh, knows what this is like. She experienced difficulty giving birth to her 2 children. </a:t>
            </a:r>
          </a:p>
          <a:p>
            <a:pPr algn="l">
              <a:lnSpc>
                <a:spcPct val="110000"/>
              </a:lnSpc>
              <a:spcBef>
                <a:spcPts val="0"/>
              </a:spcBef>
              <a:spcAft>
                <a:spcPts val="1200"/>
              </a:spcAft>
            </a:pPr>
            <a:r>
              <a:rPr lang="en-US" sz="2400" b="0" dirty="0" err="1">
                <a:solidFill>
                  <a:srgbClr val="000000"/>
                </a:solidFill>
                <a:ea typeface="Roboto Light"/>
                <a:cs typeface="Arial"/>
              </a:rPr>
              <a:t>Pronali</a:t>
            </a:r>
            <a:r>
              <a:rPr lang="en-US" sz="2400" b="0" dirty="0">
                <a:solidFill>
                  <a:srgbClr val="000000"/>
                </a:solidFill>
                <a:ea typeface="Roboto Light"/>
                <a:cs typeface="Arial"/>
              </a:rPr>
              <a:t> recalls. “I thought if I can help others in my own way, so that no one else has to suffer, it would be a blessing.” </a:t>
            </a:r>
          </a:p>
          <a:p>
            <a:pPr algn="l">
              <a:lnSpc>
                <a:spcPct val="110000"/>
              </a:lnSpc>
              <a:spcBef>
                <a:spcPts val="0"/>
              </a:spcBef>
              <a:spcAft>
                <a:spcPts val="1200"/>
              </a:spcAft>
            </a:pPr>
            <a:endParaRPr lang="en-AU" sz="2400" b="0" dirty="0">
              <a:solidFill>
                <a:srgbClr val="000000"/>
              </a:solidFill>
              <a:cs typeface="Arial"/>
            </a:endParaRPr>
          </a:p>
        </p:txBody>
      </p:sp>
      <p:sp>
        <p:nvSpPr>
          <p:cNvPr id="28" name="Text Placeholder 6">
            <a:extLst>
              <a:ext uri="{FF2B5EF4-FFF2-40B4-BE49-F238E27FC236}">
                <a16:creationId xmlns:a16="http://schemas.microsoft.com/office/drawing/2014/main" id="{F0A34FBC-B2E1-3426-58E4-33BE6AF22212}"/>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Tree>
    <p:extLst>
      <p:ext uri="{BB962C8B-B14F-4D97-AF65-F5344CB8AC3E}">
        <p14:creationId xmlns:p14="http://schemas.microsoft.com/office/powerpoint/2010/main" val="1278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87C85-FDA6-9FE3-D1F2-727F39D4AF9A}"/>
            </a:ext>
          </a:extLst>
        </p:cNvPr>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7F3FD9B9-90A1-787E-9B0D-3AB267BF529F}"/>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E2BDBAF0-F669-C717-ED2C-3915ED9198E6}"/>
              </a:ext>
            </a:extLst>
          </p:cNvPr>
          <p:cNvSpPr>
            <a:spLocks noGrp="1"/>
          </p:cNvSpPr>
          <p:nvPr>
            <p:ph type="body" sz="quarter" idx="4294967295"/>
          </p:nvPr>
        </p:nvSpPr>
        <p:spPr>
          <a:xfrm>
            <a:off x="375514" y="382872"/>
            <a:ext cx="10994450" cy="5613400"/>
          </a:xfrm>
          <a:prstGeom prst="rect">
            <a:avLst/>
          </a:prstGeom>
        </p:spPr>
        <p:txBody>
          <a:bodyPr lIns="91440" tIns="45720" rIns="91440" bIns="45720" anchor="t"/>
          <a:lstStyle/>
          <a:p>
            <a:pPr indent="0">
              <a:lnSpc>
                <a:spcPct val="110000"/>
              </a:lnSpc>
              <a:spcBef>
                <a:spcPts val="0"/>
              </a:spcBef>
              <a:spcAft>
                <a:spcPts val="1200"/>
              </a:spcAft>
              <a:buNone/>
            </a:pPr>
            <a:r>
              <a:rPr lang="en-US" sz="2400" dirty="0">
                <a:solidFill>
                  <a:srgbClr val="000000"/>
                </a:solidFill>
                <a:latin typeface="Arial"/>
                <a:ea typeface="Roboto Light"/>
                <a:cs typeface="Arial"/>
              </a:rPr>
              <a:t>Caritas Australia supports their local partner, Caritas Bangladesh to train rural midwives to provide care for women in their community. </a:t>
            </a:r>
          </a:p>
          <a:p>
            <a:pPr indent="0">
              <a:lnSpc>
                <a:spcPct val="110000"/>
              </a:lnSpc>
              <a:spcBef>
                <a:spcPts val="0"/>
              </a:spcBef>
              <a:spcAft>
                <a:spcPts val="1200"/>
              </a:spcAft>
              <a:buNone/>
            </a:pPr>
            <a:r>
              <a:rPr lang="en-US" sz="2400" dirty="0" err="1">
                <a:solidFill>
                  <a:srgbClr val="000000"/>
                </a:solidFill>
                <a:latin typeface="Arial"/>
                <a:ea typeface="Roboto Light"/>
                <a:cs typeface="Arial"/>
              </a:rPr>
              <a:t>Pronali</a:t>
            </a:r>
            <a:r>
              <a:rPr lang="en-US" sz="2400" dirty="0">
                <a:solidFill>
                  <a:srgbClr val="000000"/>
                </a:solidFill>
                <a:latin typeface="Arial"/>
                <a:ea typeface="Roboto Light"/>
                <a:cs typeface="Arial"/>
              </a:rPr>
              <a:t> completed training on safe motherhood practices. She provides check-ups, safe deliveries, and health education for women in the area. She has become an essential member of her community.  </a:t>
            </a:r>
          </a:p>
          <a:p>
            <a:pPr indent="0">
              <a:lnSpc>
                <a:spcPct val="110000"/>
              </a:lnSpc>
              <a:spcBef>
                <a:spcPts val="0"/>
              </a:spcBef>
              <a:spcAft>
                <a:spcPts val="1200"/>
              </a:spcAft>
              <a:buNone/>
            </a:pPr>
            <a:r>
              <a:rPr lang="en-US" sz="2400" dirty="0">
                <a:solidFill>
                  <a:srgbClr val="000000"/>
                </a:solidFill>
                <a:latin typeface="Arial"/>
                <a:ea typeface="Roboto Light"/>
                <a:cs typeface="Arial"/>
              </a:rPr>
              <a:t>Before her training, there wasn’t a single qualified midwife in her village. That is why her impact has been so significant.</a:t>
            </a:r>
          </a:p>
          <a:p>
            <a:pPr indent="0">
              <a:lnSpc>
                <a:spcPct val="110000"/>
              </a:lnSpc>
              <a:spcBef>
                <a:spcPts val="0"/>
              </a:spcBef>
              <a:spcAft>
                <a:spcPts val="1200"/>
              </a:spcAft>
              <a:buNone/>
            </a:pPr>
            <a:r>
              <a:rPr lang="en-US" sz="2400" dirty="0">
                <a:solidFill>
                  <a:srgbClr val="000000"/>
                </a:solidFill>
                <a:latin typeface="Arial"/>
                <a:ea typeface="Roboto Light"/>
                <a:cs typeface="Arial"/>
              </a:rPr>
              <a:t>“Now every day pregnant women come to me for check-ups and call me for home deliveries,” </a:t>
            </a:r>
            <a:r>
              <a:rPr lang="en-US" sz="2400" dirty="0" err="1">
                <a:solidFill>
                  <a:srgbClr val="000000"/>
                </a:solidFill>
                <a:latin typeface="Arial"/>
                <a:ea typeface="Roboto Light"/>
                <a:cs typeface="Arial"/>
              </a:rPr>
              <a:t>Pronali</a:t>
            </a:r>
            <a:r>
              <a:rPr lang="en-US" sz="2400" dirty="0">
                <a:solidFill>
                  <a:srgbClr val="000000"/>
                </a:solidFill>
                <a:latin typeface="Arial"/>
                <a:ea typeface="Roboto Light"/>
                <a:cs typeface="Arial"/>
              </a:rPr>
              <a:t> says. “The villagers and family members </a:t>
            </a:r>
            <a:r>
              <a:rPr lang="en-US" sz="2400" dirty="0" err="1">
                <a:solidFill>
                  <a:srgbClr val="000000"/>
                </a:solidFill>
                <a:latin typeface="Arial"/>
                <a:ea typeface="Roboto Light"/>
                <a:cs typeface="Arial"/>
              </a:rPr>
              <a:t>honour</a:t>
            </a:r>
            <a:r>
              <a:rPr lang="en-US" sz="2400" dirty="0">
                <a:solidFill>
                  <a:srgbClr val="000000"/>
                </a:solidFill>
                <a:latin typeface="Arial"/>
                <a:ea typeface="Roboto Light"/>
                <a:cs typeface="Arial"/>
              </a:rPr>
              <a:t> me as an important person – their family health provider.” </a:t>
            </a:r>
          </a:p>
          <a:p>
            <a:pPr indent="0">
              <a:lnSpc>
                <a:spcPct val="110000"/>
              </a:lnSpc>
              <a:spcBef>
                <a:spcPts val="0"/>
              </a:spcBef>
              <a:spcAft>
                <a:spcPts val="1200"/>
              </a:spcAft>
              <a:buNone/>
            </a:pPr>
            <a:r>
              <a:rPr lang="en-US" sz="2400" dirty="0" err="1">
                <a:solidFill>
                  <a:srgbClr val="000000"/>
                </a:solidFill>
                <a:latin typeface="Arial"/>
                <a:ea typeface="Roboto Light"/>
                <a:cs typeface="Arial"/>
              </a:rPr>
              <a:t>Pronali’s</a:t>
            </a:r>
            <a:r>
              <a:rPr lang="en-US" sz="2400" dirty="0">
                <a:solidFill>
                  <a:srgbClr val="000000"/>
                </a:solidFill>
                <a:latin typeface="Arial"/>
                <a:ea typeface="Roboto Light"/>
                <a:cs typeface="Arial"/>
              </a:rPr>
              <a:t> is proving that when women are empowered, entire communities thrive.</a:t>
            </a:r>
          </a:p>
          <a:p>
            <a:pPr indent="0">
              <a:lnSpc>
                <a:spcPct val="110000"/>
              </a:lnSpc>
              <a:spcBef>
                <a:spcPts val="0"/>
              </a:spcBef>
              <a:spcAft>
                <a:spcPts val="1200"/>
              </a:spcAft>
              <a:buNone/>
            </a:pPr>
            <a:endParaRPr lang="en-US" sz="2400" dirty="0">
              <a:solidFill>
                <a:srgbClr val="000000"/>
              </a:solidFill>
              <a:latin typeface="Arial"/>
              <a:ea typeface="Roboto Light"/>
              <a:cs typeface="Arial"/>
            </a:endParaRPr>
          </a:p>
          <a:p>
            <a:pPr indent="0">
              <a:lnSpc>
                <a:spcPct val="110000"/>
              </a:lnSpc>
              <a:spcBef>
                <a:spcPts val="0"/>
              </a:spcBef>
              <a:spcAft>
                <a:spcPts val="1200"/>
              </a:spcAft>
              <a:buNone/>
            </a:pPr>
            <a:endParaRPr lang="en-US" sz="2400" dirty="0">
              <a:solidFill>
                <a:srgbClr val="000000"/>
              </a:solidFill>
              <a:latin typeface="Arial"/>
              <a:ea typeface="Roboto Light"/>
              <a:cs typeface="Arial"/>
            </a:endParaRPr>
          </a:p>
          <a:p>
            <a:pPr indent="0">
              <a:lnSpc>
                <a:spcPct val="110000"/>
              </a:lnSpc>
              <a:spcBef>
                <a:spcPts val="0"/>
              </a:spcBef>
              <a:spcAft>
                <a:spcPts val="1200"/>
              </a:spcAft>
              <a:buNone/>
            </a:pPr>
            <a:endParaRPr lang="en-US" sz="2400" dirty="0">
              <a:solidFill>
                <a:srgbClr val="000000"/>
              </a:solidFill>
              <a:latin typeface="Arial"/>
              <a:ea typeface="Roboto Light"/>
              <a:cs typeface="Arial"/>
            </a:endParaRPr>
          </a:p>
          <a:p>
            <a:pPr indent="0">
              <a:lnSpc>
                <a:spcPct val="110000"/>
              </a:lnSpc>
              <a:spcBef>
                <a:spcPts val="0"/>
              </a:spcBef>
              <a:spcAft>
                <a:spcPts val="1200"/>
              </a:spcAft>
              <a:buNone/>
            </a:pPr>
            <a:endParaRPr lang="en-US" sz="2400" dirty="0">
              <a:solidFill>
                <a:srgbClr val="000000"/>
              </a:solidFill>
              <a:latin typeface="Arial"/>
              <a:ea typeface="Roboto Light"/>
              <a:cs typeface="Arial"/>
            </a:endParaRPr>
          </a:p>
          <a:p>
            <a:pPr indent="0">
              <a:lnSpc>
                <a:spcPct val="110000"/>
              </a:lnSpc>
              <a:spcBef>
                <a:spcPts val="0"/>
              </a:spcBef>
              <a:spcAft>
                <a:spcPts val="1200"/>
              </a:spcAft>
              <a:buNone/>
            </a:pPr>
            <a:r>
              <a:rPr lang="en-AU" sz="1200" i="1" dirty="0">
                <a:solidFill>
                  <a:srgbClr val="000000"/>
                </a:solidFill>
                <a:latin typeface="Arial"/>
                <a:ea typeface="Roboto Light"/>
                <a:cs typeface="Arial"/>
              </a:rPr>
              <a:t>Along with your generosity, this program is supported by the Australian government through the Australian NGO Cooperation Program (ANCP)</a:t>
            </a:r>
          </a:p>
          <a:p>
            <a:pPr marL="0" indent="0">
              <a:lnSpc>
                <a:spcPct val="110000"/>
              </a:lnSpc>
              <a:spcBef>
                <a:spcPts val="0"/>
              </a:spcBef>
              <a:spcAft>
                <a:spcPts val="1200"/>
              </a:spcAft>
              <a:buNone/>
            </a:pPr>
            <a:endParaRPr lang="en-AU" sz="2400" dirty="0">
              <a:solidFill>
                <a:srgbClr val="000000"/>
              </a:solidFill>
              <a:latin typeface="+mj-lt"/>
              <a:cs typeface="Roboto Light"/>
            </a:endParaRPr>
          </a:p>
        </p:txBody>
      </p:sp>
      <p:sp>
        <p:nvSpPr>
          <p:cNvPr id="5" name="TextBox 4">
            <a:extLst>
              <a:ext uri="{FF2B5EF4-FFF2-40B4-BE49-F238E27FC236}">
                <a16:creationId xmlns:a16="http://schemas.microsoft.com/office/drawing/2014/main" id="{51045C29-02E0-9060-C53C-50E4D64279A7}"/>
              </a:ext>
            </a:extLst>
          </p:cNvPr>
          <p:cNvSpPr txBox="1"/>
          <p:nvPr/>
        </p:nvSpPr>
        <p:spPr>
          <a:xfrm>
            <a:off x="448271" y="6202361"/>
            <a:ext cx="9277620" cy="545534"/>
          </a:xfrm>
          <a:prstGeom prst="rect">
            <a:avLst/>
          </a:prstGeom>
          <a:noFill/>
        </p:spPr>
        <p:txBody>
          <a:bodyPr wrap="square">
            <a:spAutoFit/>
          </a:bodyPr>
          <a:lstStyle/>
          <a:p>
            <a:pPr>
              <a:lnSpc>
                <a:spcPct val="107000"/>
              </a:lnSpc>
              <a:spcAft>
                <a:spcPts val="800"/>
              </a:spcAft>
            </a:pPr>
            <a:r>
              <a:rPr lang="en-AU" sz="1400" i="1" kern="100" dirty="0">
                <a:effectLst/>
                <a:ea typeface="Aptos" panose="020B0004020202020204" pitchFamily="34" charset="0"/>
                <a:cs typeface="Times New Roman" panose="02020603050405020304" pitchFamily="18" charset="0"/>
              </a:rPr>
              <a:t>Along with your generosity, this program is supported by the Australian government through the Australian NGO Cooperation Program (ANCP).</a:t>
            </a:r>
            <a:endParaRPr lang="en-AU" sz="14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1768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E22B444-5BF5-E8EE-5926-DF6D1355AD70}"/>
            </a:ext>
          </a:extLst>
        </p:cNvPr>
        <p:cNvGrpSpPr/>
        <p:nvPr/>
      </p:nvGrpSpPr>
      <p:grpSpPr>
        <a:xfrm>
          <a:off x="0" y="0"/>
          <a:ext cx="0" cy="0"/>
          <a:chOff x="0" y="0"/>
          <a:chExt cx="0" cy="0"/>
        </a:xfrm>
      </p:grpSpPr>
      <p:pic>
        <p:nvPicPr>
          <p:cNvPr id="27" name="Picture Placeholder 20" descr="A person sitting on a blanket with a stethoscope in her hand&#10;&#10;AI-generated content may be incorrect.">
            <a:extLst>
              <a:ext uri="{FF2B5EF4-FFF2-40B4-BE49-F238E27FC236}">
                <a16:creationId xmlns:a16="http://schemas.microsoft.com/office/drawing/2014/main" id="{663B9005-5288-618B-FE08-0430FA8A2DF9}"/>
              </a:ext>
            </a:extLst>
          </p:cNvPr>
          <p:cNvPicPr>
            <a:picLocks noChangeAspect="1"/>
          </p:cNvPicPr>
          <p:nvPr/>
        </p:nvPicPr>
        <p:blipFill rotWithShape="1">
          <a:blip r:embed="rId3"/>
          <a:srcRect l="20942" r="20942"/>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ADA96117-D872-4FD8-C31B-903C5E44BC84}"/>
              </a:ext>
            </a:extLst>
          </p:cNvPr>
          <p:cNvSpPr/>
          <p:nvPr/>
        </p:nvSpPr>
        <p:spPr>
          <a:xfrm rot="16200000">
            <a:off x="7199453" y="1254585"/>
            <a:ext cx="3943438"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68644840-D588-9B88-7F0D-914D495ACF5F}"/>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0A9C2E29-DE40-B060-850F-975A4B94D03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E79FBFD2-7363-2FE3-3E80-6BE26E9B148E}"/>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445CC72E-2BA7-804B-D703-FFB9F217055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2A9A8FBF-BB51-BF69-4531-00EC32934209}"/>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03232921-F6EB-A6BF-A767-9FB64B75C94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6EDC6A4C-90E9-6E66-EBD7-977851EE49B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2CF26B3C-D704-4124-485D-32FDBC528002}"/>
              </a:ext>
            </a:extLst>
          </p:cNvPr>
          <p:cNvSpPr txBox="1"/>
          <p:nvPr/>
        </p:nvSpPr>
        <p:spPr>
          <a:xfrm>
            <a:off x="6929742" y="2278611"/>
            <a:ext cx="4482860" cy="3175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sz="3200" dirty="0">
                <a:solidFill>
                  <a:schemeClr val="bg1"/>
                </a:solidFill>
                <a:latin typeface="Arial"/>
                <a:cs typeface="Times New Roman"/>
              </a:rPr>
              <a:t>“I thought if I can help others in my own way, so that no one else has to suffer, it would be a blessing.”</a:t>
            </a:r>
          </a:p>
          <a:p>
            <a:pPr algn="r">
              <a:lnSpc>
                <a:spcPct val="110000"/>
              </a:lnSpc>
            </a:pPr>
            <a:r>
              <a:rPr lang="en-US" sz="2400" dirty="0">
                <a:solidFill>
                  <a:schemeClr val="bg1"/>
                </a:solidFill>
                <a:latin typeface="Arial"/>
                <a:cs typeface="Times New Roman"/>
              </a:rPr>
              <a:t>Pronali</a:t>
            </a:r>
            <a:endParaRPr lang="en-US" dirty="0">
              <a:solidFill>
                <a:schemeClr val="bg1"/>
              </a:solidFill>
            </a:endParaRPr>
          </a:p>
        </p:txBody>
      </p:sp>
      <p:sp>
        <p:nvSpPr>
          <p:cNvPr id="3" name="Freeform: Shape 3">
            <a:extLst>
              <a:ext uri="{FF2B5EF4-FFF2-40B4-BE49-F238E27FC236}">
                <a16:creationId xmlns:a16="http://schemas.microsoft.com/office/drawing/2014/main" id="{16C679E8-20A7-8857-43E6-F135F95F714B}"/>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CF08DB96-6F41-EEE5-BE93-8A1740995B02}"/>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EA1364C9-56B6-D06F-B0EB-6DD0264C6E13}"/>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Text Placeholder 6">
            <a:extLst>
              <a:ext uri="{FF2B5EF4-FFF2-40B4-BE49-F238E27FC236}">
                <a16:creationId xmlns:a16="http://schemas.microsoft.com/office/drawing/2014/main" id="{F119F04F-0970-C206-2454-5B71B3E21DAA}"/>
              </a:ext>
            </a:extLst>
          </p:cNvPr>
          <p:cNvSpPr txBox="1">
            <a:spLocks/>
          </p:cNvSpPr>
          <p:nvPr/>
        </p:nvSpPr>
        <p:spPr>
          <a:xfrm>
            <a:off x="8814317" y="313909"/>
            <a:ext cx="2968625" cy="998537"/>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
        <p:nvSpPr>
          <p:cNvPr id="8" name="TextBox 7">
            <a:extLst>
              <a:ext uri="{FF2B5EF4-FFF2-40B4-BE49-F238E27FC236}">
                <a16:creationId xmlns:a16="http://schemas.microsoft.com/office/drawing/2014/main" id="{54D8A266-8A7E-07C6-D153-0AD8663891C7}"/>
              </a:ext>
            </a:extLst>
          </p:cNvPr>
          <p:cNvSpPr txBox="1"/>
          <p:nvPr/>
        </p:nvSpPr>
        <p:spPr>
          <a:xfrm>
            <a:off x="474907" y="6322368"/>
            <a:ext cx="6097554" cy="276999"/>
          </a:xfrm>
          <a:prstGeom prst="rect">
            <a:avLst/>
          </a:prstGeom>
          <a:noFill/>
        </p:spPr>
        <p:txBody>
          <a:bodyPr wrap="square" lIns="91440" tIns="45720" rIns="91440" bIns="45720" anchor="t">
            <a:spAutoFit/>
          </a:bodyPr>
          <a:lstStyle/>
          <a:p>
            <a:r>
              <a:rPr lang="en-US" sz="1200" b="0" i="0" dirty="0">
                <a:solidFill>
                  <a:schemeClr val="bg1"/>
                </a:solidFill>
                <a:effectLst/>
                <a:latin typeface="Arial"/>
                <a:cs typeface="Arial"/>
              </a:rPr>
              <a:t>Photo: </a:t>
            </a:r>
            <a:r>
              <a:rPr lang="en-US" sz="1200" dirty="0">
                <a:solidFill>
                  <a:schemeClr val="bg1"/>
                </a:solidFill>
                <a:latin typeface="Arial"/>
                <a:cs typeface="Arial"/>
              </a:rPr>
              <a:t>Sumon Corraya/Caritas</a:t>
            </a:r>
            <a:r>
              <a:rPr lang="en-US" sz="1200" b="0" i="0" dirty="0">
                <a:solidFill>
                  <a:schemeClr val="bg1"/>
                </a:solidFill>
                <a:effectLst/>
                <a:latin typeface="Arial"/>
                <a:cs typeface="Arial"/>
              </a:rPr>
              <a:t> </a:t>
            </a:r>
            <a:r>
              <a:rPr lang="en-US" sz="1200" dirty="0">
                <a:solidFill>
                  <a:schemeClr val="bg1"/>
                </a:solidFill>
                <a:latin typeface="Arial"/>
                <a:cs typeface="Arial"/>
              </a:rPr>
              <a:t>Bangladesh</a:t>
            </a:r>
            <a:endParaRPr lang="en-US" sz="1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71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F0FD6-AF3B-EC91-DA22-D2E4E730BFBB}"/>
            </a:ext>
          </a:extLst>
        </p:cNvPr>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24F06EDD-3303-C37C-ECEF-463640379E63}"/>
              </a:ext>
            </a:extLst>
          </p:cNvPr>
          <p:cNvSpPr/>
          <p:nvPr/>
        </p:nvSpPr>
        <p:spPr>
          <a:xfrm flipV="1">
            <a:off x="5507312" y="314049"/>
            <a:ext cx="6370652" cy="5926813"/>
          </a:xfrm>
          <a:prstGeom prst="round2DiagRect">
            <a:avLst>
              <a:gd name="adj1" fmla="val 11524"/>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4" name="Freeform: Shape 3">
            <a:extLst>
              <a:ext uri="{FF2B5EF4-FFF2-40B4-BE49-F238E27FC236}">
                <a16:creationId xmlns:a16="http://schemas.microsoft.com/office/drawing/2014/main" id="{3926517C-E3E3-5A6F-03E6-D26DD9D49E7B}"/>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7391214E-FA7E-6FCC-AAF8-9AAD3A5303E3}"/>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D7E9CFB2-DDE5-592E-A65D-AA9295196F11}"/>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1A887D31-BB29-5AC9-2305-0D3977C71F7F}"/>
              </a:ext>
            </a:extLst>
          </p:cNvPr>
          <p:cNvSpPr/>
          <p:nvPr/>
        </p:nvSpPr>
        <p:spPr>
          <a:xfrm flipV="1">
            <a:off x="399462" y="271409"/>
            <a:ext cx="4886437" cy="5926812"/>
          </a:xfrm>
          <a:prstGeom prst="round2DiagRect">
            <a:avLst>
              <a:gd name="adj1" fmla="val 11185"/>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7" name="Text Placeholder 6">
            <a:extLst>
              <a:ext uri="{FF2B5EF4-FFF2-40B4-BE49-F238E27FC236}">
                <a16:creationId xmlns:a16="http://schemas.microsoft.com/office/drawing/2014/main" id="{5680E96D-3470-7222-18C8-64F5DD81A022}"/>
              </a:ext>
            </a:extLst>
          </p:cNvPr>
          <p:cNvSpPr>
            <a:spLocks noGrp="1"/>
          </p:cNvSpPr>
          <p:nvPr>
            <p:ph type="body" sz="quarter" idx="12"/>
          </p:nvPr>
        </p:nvSpPr>
        <p:spPr/>
        <p:txBody>
          <a:bodyPr/>
          <a:lstStyle/>
          <a:p>
            <a:r>
              <a:rPr lang="en-AU" dirty="0"/>
              <a:t>Love</a:t>
            </a:r>
          </a:p>
        </p:txBody>
      </p:sp>
      <p:sp>
        <p:nvSpPr>
          <p:cNvPr id="10" name="Text Placeholder 3">
            <a:extLst>
              <a:ext uri="{FF2B5EF4-FFF2-40B4-BE49-F238E27FC236}">
                <a16:creationId xmlns:a16="http://schemas.microsoft.com/office/drawing/2014/main" id="{035C435A-FAD6-933A-02F1-DBCB70F241BD}"/>
              </a:ext>
            </a:extLst>
          </p:cNvPr>
          <p:cNvSpPr txBox="1">
            <a:spLocks/>
          </p:cNvSpPr>
          <p:nvPr/>
        </p:nvSpPr>
        <p:spPr>
          <a:xfrm>
            <a:off x="504568" y="476043"/>
            <a:ext cx="478032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200" b="1" dirty="0">
                <a:solidFill>
                  <a:schemeClr val="accent1"/>
                </a:solidFill>
              </a:rPr>
              <a:t>Reflect</a:t>
            </a:r>
          </a:p>
        </p:txBody>
      </p:sp>
      <p:sp>
        <p:nvSpPr>
          <p:cNvPr id="2" name="Freeform: Shape 3">
            <a:extLst>
              <a:ext uri="{FF2B5EF4-FFF2-40B4-BE49-F238E27FC236}">
                <a16:creationId xmlns:a16="http://schemas.microsoft.com/office/drawing/2014/main" id="{4FDFEAC1-1B8F-5859-1E7F-73AE0649F8B8}"/>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81E60298-D836-D665-4650-2CD773046E7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39952863-390E-B606-BD65-2996007F52BE}"/>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A71E5CE0-FBED-E99E-94B0-8B609F79A860}"/>
              </a:ext>
            </a:extLst>
          </p:cNvPr>
          <p:cNvSpPr txBox="1"/>
          <p:nvPr/>
        </p:nvSpPr>
        <p:spPr>
          <a:xfrm>
            <a:off x="503563" y="1100323"/>
            <a:ext cx="4590312" cy="3948004"/>
          </a:xfrm>
          <a:prstGeom prst="rect">
            <a:avLst/>
          </a:prstGeom>
          <a:noFill/>
        </p:spPr>
        <p:txBody>
          <a:bodyPr wrap="square" lIns="91440" tIns="45720" rIns="91440" bIns="45720" anchor="t">
            <a:spAutoFit/>
          </a:bodyPr>
          <a:lstStyle/>
          <a:p>
            <a:pPr marL="342900" indent="-342900">
              <a:lnSpc>
                <a:spcPct val="110000"/>
              </a:lnSpc>
              <a:spcAft>
                <a:spcPts val="600"/>
              </a:spcAft>
              <a:buFont typeface="Arial" panose="020B0604020202020204" pitchFamily="34" charset="0"/>
              <a:buChar char="•"/>
            </a:pPr>
            <a:r>
              <a:rPr lang="en-US" sz="2400" dirty="0">
                <a:solidFill>
                  <a:srgbClr val="000000"/>
                </a:solidFill>
              </a:rPr>
              <a:t>Why is it important that good, safe health care is provided for women having babies?</a:t>
            </a:r>
          </a:p>
          <a:p>
            <a:pPr marL="342900" indent="-342900">
              <a:lnSpc>
                <a:spcPct val="110000"/>
              </a:lnSpc>
              <a:spcAft>
                <a:spcPts val="600"/>
              </a:spcAft>
              <a:buFont typeface="Arial" panose="020B0604020202020204" pitchFamily="34" charset="0"/>
              <a:buChar char="•"/>
            </a:pPr>
            <a:r>
              <a:rPr lang="en-US" sz="2400" dirty="0">
                <a:solidFill>
                  <a:srgbClr val="000000"/>
                </a:solidFill>
              </a:rPr>
              <a:t>Where do you see love in what </a:t>
            </a:r>
            <a:r>
              <a:rPr lang="en-US" sz="2400" dirty="0" err="1">
                <a:solidFill>
                  <a:srgbClr val="000000"/>
                </a:solidFill>
              </a:rPr>
              <a:t>Pronali</a:t>
            </a:r>
            <a:r>
              <a:rPr lang="en-US" sz="2400" dirty="0">
                <a:solidFill>
                  <a:srgbClr val="000000"/>
                </a:solidFill>
              </a:rPr>
              <a:t> is doing for her community? </a:t>
            </a:r>
            <a:endParaRPr lang="en-US" sz="2400" dirty="0">
              <a:solidFill>
                <a:srgbClr val="000000"/>
              </a:solidFill>
              <a:cs typeface="Arial"/>
            </a:endParaRPr>
          </a:p>
          <a:p>
            <a:pPr marL="342900" indent="-342900">
              <a:lnSpc>
                <a:spcPct val="110000"/>
              </a:lnSpc>
              <a:spcAft>
                <a:spcPts val="600"/>
              </a:spcAft>
              <a:buFont typeface="Arial" panose="020B0604020202020204" pitchFamily="34" charset="0"/>
              <a:buChar char="•"/>
            </a:pPr>
            <a:r>
              <a:rPr lang="en-US" sz="2400" dirty="0">
                <a:solidFill>
                  <a:srgbClr val="000000"/>
                </a:solidFill>
              </a:rPr>
              <a:t>Love can be shown in many ways. How do you show you love your community?</a:t>
            </a:r>
            <a:endParaRPr lang="en-US" sz="2400" dirty="0">
              <a:solidFill>
                <a:srgbClr val="000000"/>
              </a:solidFill>
              <a:cs typeface="Arial"/>
            </a:endParaRPr>
          </a:p>
        </p:txBody>
      </p:sp>
      <p:sp>
        <p:nvSpPr>
          <p:cNvPr id="19" name="TextBox 18">
            <a:extLst>
              <a:ext uri="{FF2B5EF4-FFF2-40B4-BE49-F238E27FC236}">
                <a16:creationId xmlns:a16="http://schemas.microsoft.com/office/drawing/2014/main" id="{80005F39-C931-D8D8-263F-640923DBF347}"/>
              </a:ext>
            </a:extLst>
          </p:cNvPr>
          <p:cNvSpPr txBox="1"/>
          <p:nvPr/>
        </p:nvSpPr>
        <p:spPr>
          <a:xfrm>
            <a:off x="5719525" y="1346397"/>
            <a:ext cx="6000776" cy="3135474"/>
          </a:xfrm>
          <a:prstGeom prst="rect">
            <a:avLst/>
          </a:prstGeom>
          <a:noFill/>
        </p:spPr>
        <p:txBody>
          <a:bodyPr wrap="square" lIns="91440" tIns="45720" rIns="91440" bIns="45720" anchor="t">
            <a:spAutoFit/>
          </a:bodyPr>
          <a:lstStyle/>
          <a:p>
            <a:pPr marL="359410" indent="-251460">
              <a:lnSpc>
                <a:spcPct val="110000"/>
              </a:lnSpc>
              <a:spcAft>
                <a:spcPts val="600"/>
              </a:spcAft>
              <a:buFont typeface="Arial"/>
              <a:buChar char="•"/>
            </a:pPr>
            <a:r>
              <a:rPr lang="en-US" sz="2400" dirty="0">
                <a:solidFill>
                  <a:srgbClr val="000000"/>
                </a:solidFill>
                <a:ea typeface="Roboto Light"/>
                <a:cs typeface="Arial"/>
              </a:rPr>
              <a:t>At home today, show love to a family member.</a:t>
            </a:r>
            <a:endParaRPr lang="en-US" sz="2400" dirty="0">
              <a:solidFill>
                <a:srgbClr val="000000"/>
              </a:solidFill>
              <a:cs typeface="Arial"/>
            </a:endParaRPr>
          </a:p>
          <a:p>
            <a:pPr marL="359410" indent="-251460">
              <a:lnSpc>
                <a:spcPct val="110000"/>
              </a:lnSpc>
              <a:spcAft>
                <a:spcPts val="600"/>
              </a:spcAft>
              <a:buFont typeface="Arial"/>
              <a:buChar char="•"/>
            </a:pPr>
            <a:r>
              <a:rPr lang="en-US" sz="2400" dirty="0">
                <a:solidFill>
                  <a:srgbClr val="000000"/>
                </a:solidFill>
                <a:ea typeface="Roboto Light"/>
                <a:cs typeface="Arial"/>
              </a:rPr>
              <a:t>Spend time with someone, offer support and love. </a:t>
            </a:r>
          </a:p>
          <a:p>
            <a:pPr marL="359410" indent="-251460">
              <a:lnSpc>
                <a:spcPct val="110000"/>
              </a:lnSpc>
              <a:spcAft>
                <a:spcPts val="600"/>
              </a:spcAft>
              <a:buFont typeface="Arial"/>
              <a:buChar char="•"/>
            </a:pPr>
            <a:r>
              <a:rPr lang="en-US" sz="2400" dirty="0">
                <a:solidFill>
                  <a:srgbClr val="000000"/>
                </a:solidFill>
                <a:ea typeface="Roboto Light"/>
                <a:cs typeface="Arial"/>
              </a:rPr>
              <a:t>Make a small gift for a friend.  </a:t>
            </a:r>
          </a:p>
          <a:p>
            <a:pPr marL="359410" indent="-251460">
              <a:lnSpc>
                <a:spcPct val="110000"/>
              </a:lnSpc>
              <a:spcAft>
                <a:spcPts val="600"/>
              </a:spcAft>
              <a:buFont typeface="Arial"/>
              <a:buChar char="•"/>
            </a:pPr>
            <a:r>
              <a:rPr lang="en-US" sz="2400" dirty="0">
                <a:solidFill>
                  <a:srgbClr val="000000"/>
                </a:solidFill>
                <a:ea typeface="Roboto Light"/>
                <a:cs typeface="Arial"/>
              </a:rPr>
              <a:t>Perform a random act of kindness to show love in your community.</a:t>
            </a:r>
          </a:p>
        </p:txBody>
      </p:sp>
      <p:grpSp>
        <p:nvGrpSpPr>
          <p:cNvPr id="20" name="Group 19">
            <a:extLst>
              <a:ext uri="{FF2B5EF4-FFF2-40B4-BE49-F238E27FC236}">
                <a16:creationId xmlns:a16="http://schemas.microsoft.com/office/drawing/2014/main" id="{239382B9-39D7-A64D-C14A-45605D24406E}"/>
              </a:ext>
            </a:extLst>
          </p:cNvPr>
          <p:cNvGrpSpPr/>
          <p:nvPr/>
        </p:nvGrpSpPr>
        <p:grpSpPr>
          <a:xfrm>
            <a:off x="4025501" y="5149720"/>
            <a:ext cx="703447" cy="843929"/>
            <a:chOff x="4059499" y="1663379"/>
            <a:chExt cx="618904" cy="716230"/>
          </a:xfrm>
        </p:grpSpPr>
        <p:sp>
          <p:nvSpPr>
            <p:cNvPr id="24" name="Freeform: Shape 23">
              <a:extLst>
                <a:ext uri="{FF2B5EF4-FFF2-40B4-BE49-F238E27FC236}">
                  <a16:creationId xmlns:a16="http://schemas.microsoft.com/office/drawing/2014/main" id="{C3C3CE96-34E2-8123-8BEF-4E695E0D9C41}"/>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75AFF939-60CB-8BF6-CDCA-C3C7AD806EE4}"/>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2A136265-7250-BBBD-C5E2-B0ABFF9820AF}"/>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14" name="TextBox 13">
            <a:extLst>
              <a:ext uri="{FF2B5EF4-FFF2-40B4-BE49-F238E27FC236}">
                <a16:creationId xmlns:a16="http://schemas.microsoft.com/office/drawing/2014/main" id="{F090B0B8-DAEB-7CB9-5349-401F65B6CE56}"/>
              </a:ext>
            </a:extLst>
          </p:cNvPr>
          <p:cNvSpPr txBox="1"/>
          <p:nvPr/>
        </p:nvSpPr>
        <p:spPr>
          <a:xfrm>
            <a:off x="5861761" y="495728"/>
            <a:ext cx="3529792" cy="584775"/>
          </a:xfrm>
          <a:prstGeom prst="rect">
            <a:avLst/>
          </a:prstGeom>
          <a:noFill/>
        </p:spPr>
        <p:txBody>
          <a:bodyPr wrap="square" rtlCol="0">
            <a:spAutoFit/>
          </a:bodyPr>
          <a:lstStyle/>
          <a:p>
            <a:r>
              <a:rPr lang="en-AU" sz="3200" b="1" dirty="0">
                <a:solidFill>
                  <a:schemeClr val="accent1"/>
                </a:solidFill>
              </a:rPr>
              <a:t>Take action</a:t>
            </a:r>
          </a:p>
        </p:txBody>
      </p:sp>
    </p:spTree>
    <p:extLst>
      <p:ext uri="{BB962C8B-B14F-4D97-AF65-F5344CB8AC3E}">
        <p14:creationId xmlns:p14="http://schemas.microsoft.com/office/powerpoint/2010/main" val="1253827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755315" y="-1994089"/>
            <a:ext cx="4794939"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1923293" y="1820574"/>
            <a:ext cx="9593223" cy="3537825"/>
          </a:xfrm>
          <a:prstGeom prst="rect">
            <a:avLst/>
          </a:prstGeom>
        </p:spPr>
        <p:txBody>
          <a:bodyPr lIns="91440" tIns="45720" rIns="91440" bIns="45720" anchor="ctr"/>
          <a:lstStyle/>
          <a:p>
            <a:pPr marL="0" indent="0" algn="ctr">
              <a:lnSpc>
                <a:spcPct val="110000"/>
              </a:lnSpc>
              <a:spcBef>
                <a:spcPts val="0"/>
              </a:spcBef>
              <a:spcAft>
                <a:spcPts val="600"/>
              </a:spcAft>
              <a:buNone/>
            </a:pPr>
            <a:r>
              <a:rPr lang="en-US" sz="2400" dirty="0">
                <a:solidFill>
                  <a:srgbClr val="000000"/>
                </a:solidFill>
                <a:latin typeface="Arial"/>
                <a:ea typeface="Roboto Light"/>
                <a:cs typeface="Arial"/>
              </a:rPr>
              <a:t>God of Love,</a:t>
            </a:r>
            <a:endParaRPr lang="en-US" dirty="0">
              <a:solidFill>
                <a:srgbClr val="000000"/>
              </a:solidFil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May doctors, nurses and healthcare workers, especially those in rural and remote communities like Pronali, feel your love guiding them.</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Teach us to love others as you love us.</a:t>
            </a:r>
            <a:endParaRPr lang="en-US" dirty="0">
              <a:solidFill>
                <a:srgbClr val="000000"/>
              </a:solidFill>
              <a:latin typeface="Arial"/>
              <a:ea typeface="Roboto Light"/>
              <a:cs typeface="Aria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 Help us to be loving people in our homes, in our school </a:t>
            </a:r>
            <a:br>
              <a:rPr lang="en-US" sz="2400" dirty="0">
                <a:solidFill>
                  <a:srgbClr val="000000"/>
                </a:solidFill>
                <a:latin typeface="Arial"/>
                <a:ea typeface="Roboto Light"/>
                <a:cs typeface="Arial"/>
              </a:rPr>
            </a:br>
            <a:r>
              <a:rPr lang="en-US" sz="2400" dirty="0">
                <a:solidFill>
                  <a:srgbClr val="000000"/>
                </a:solidFill>
                <a:latin typeface="Arial"/>
                <a:ea typeface="Roboto Light"/>
                <a:cs typeface="Arial"/>
              </a:rPr>
              <a:t>and in our world.</a:t>
            </a: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Come, Lord Jesus.</a:t>
            </a:r>
            <a:endParaRPr lang="en-US" dirty="0">
              <a:solidFill>
                <a:srgbClr val="000000"/>
              </a:solidFill>
              <a:latin typeface="Arial"/>
              <a:ea typeface="Roboto Light"/>
              <a:cs typeface="Arial"/>
            </a:endParaRPr>
          </a:p>
          <a:p>
            <a:pPr marL="0" indent="0" algn="ctr">
              <a:lnSpc>
                <a:spcPct val="110000"/>
              </a:lnSpc>
              <a:spcBef>
                <a:spcPts val="0"/>
              </a:spcBef>
              <a:spcAft>
                <a:spcPts val="6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8070" y="2889990"/>
            <a:ext cx="778796" cy="1076569"/>
          </a:xfrm>
          <a:prstGeom prst="rect">
            <a:avLst/>
          </a:prstGeom>
        </p:spPr>
      </p:pic>
      <p:sp>
        <p:nvSpPr>
          <p:cNvPr id="2" name="Freeform: Shape 3">
            <a:extLst>
              <a:ext uri="{FF2B5EF4-FFF2-40B4-BE49-F238E27FC236}">
                <a16:creationId xmlns:a16="http://schemas.microsoft.com/office/drawing/2014/main" id="{97396256-0ADA-9F22-2E44-9527A367DF1D}"/>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562634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ctrTitle"/>
          </p:nvPr>
        </p:nvSpPr>
        <p:spPr/>
        <p:txBody>
          <a:bodyPr/>
          <a:lstStyle/>
          <a:p>
            <a:r>
              <a:rPr lang="en-US" dirty="0"/>
              <a:t>Caritas Australia’s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869950" y="1243012"/>
            <a:ext cx="10400947" cy="4611449"/>
          </a:xfrm>
        </p:spPr>
        <p:txBody>
          <a:bodyPr lIns="82918" tIns="41459" rIns="82918" bIns="41459" anchor="t"/>
          <a:lstStyle/>
          <a:p>
            <a:pPr>
              <a:lnSpc>
                <a:spcPct val="110000"/>
              </a:lnSpc>
              <a:spcBef>
                <a:spcPts val="0"/>
              </a:spcBef>
              <a:spcAft>
                <a:spcPts val="600"/>
              </a:spcAft>
            </a:pPr>
            <a:r>
              <a:rPr lang="en-US" sz="1800" b="1" dirty="0">
                <a:solidFill>
                  <a:srgbClr val="000000"/>
                </a:solidFill>
              </a:rPr>
              <a:t>Primary Students</a:t>
            </a:r>
            <a:r>
              <a:rPr lang="en-US" sz="1800" dirty="0">
                <a:solidFill>
                  <a:srgbClr val="000000"/>
                </a:solidFill>
              </a:rPr>
              <a:t> </a:t>
            </a:r>
          </a:p>
          <a:p>
            <a:pPr>
              <a:lnSpc>
                <a:spcPct val="110000"/>
              </a:lnSpc>
              <a:spcBef>
                <a:spcPts val="0"/>
              </a:spcBef>
              <a:spcAft>
                <a:spcPts val="600"/>
              </a:spcAft>
            </a:pPr>
            <a:r>
              <a:rPr lang="en-US" sz="1800" dirty="0">
                <a:solidFill>
                  <a:srgbClr val="000000"/>
                </a:solidFill>
                <a:latin typeface="Roboto" pitchFamily="2" charset="0"/>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1800" dirty="0">
                <a:solidFill>
                  <a:srgbClr val="0563C1"/>
                </a:solidFill>
                <a:latin typeface="Roboto" pitchFamily="2" charset="0"/>
                <a:cs typeface="Segoe UI"/>
                <a:hlinkClick r:id="rId3"/>
              </a:rPr>
              <a:t>website</a:t>
            </a:r>
            <a:r>
              <a:rPr lang="en-US" sz="1800" dirty="0">
                <a:latin typeface="Roboto" pitchFamily="2" charset="0"/>
              </a:rPr>
              <a:t>. </a:t>
            </a:r>
          </a:p>
          <a:p>
            <a:pPr marL="984250">
              <a:lnSpc>
                <a:spcPct val="110000"/>
              </a:lnSpc>
              <a:spcBef>
                <a:spcPts val="0"/>
              </a:spcBef>
              <a:spcAft>
                <a:spcPts val="600"/>
              </a:spcAft>
            </a:pPr>
            <a:endParaRPr lang="en-US" sz="2400" dirty="0">
              <a:latin typeface="Roboto" pitchFamily="2" charset="0"/>
            </a:endParaRPr>
          </a:p>
          <a:p>
            <a:pPr marL="1073150">
              <a:lnSpc>
                <a:spcPct val="110000"/>
              </a:lnSpc>
              <a:spcBef>
                <a:spcPts val="0"/>
              </a:spcBef>
              <a:spcAft>
                <a:spcPts val="600"/>
              </a:spcAft>
            </a:pPr>
            <a:r>
              <a:rPr lang="en-US" sz="1800" dirty="0">
                <a:solidFill>
                  <a:srgbClr val="000000"/>
                </a:solidFill>
                <a:latin typeface="Roboto" pitchFamily="2" charset="0"/>
              </a:rPr>
              <a:t>Do you have an idea for how Caritas Australia can improve our school resources? We would love to hear it! Please email </a:t>
            </a:r>
            <a:r>
              <a:rPr lang="en-US" sz="1800" dirty="0">
                <a:latin typeface="Roboto" pitchFamily="2" charset="0"/>
                <a:hlinkClick r:id="rId4"/>
              </a:rPr>
              <a:t>education@caritas.org.au</a:t>
            </a:r>
            <a:r>
              <a:rPr lang="en-US" sz="1800" dirty="0">
                <a:latin typeface="Roboto" pitchFamily="2" charset="0"/>
              </a:rPr>
              <a:t> </a:t>
            </a:r>
          </a:p>
          <a:p>
            <a:pPr marL="1073150">
              <a:lnSpc>
                <a:spcPct val="110000"/>
              </a:lnSpc>
              <a:spcBef>
                <a:spcPts val="0"/>
              </a:spcBef>
              <a:spcAft>
                <a:spcPts val="600"/>
              </a:spcAft>
            </a:pPr>
            <a:endParaRPr lang="en-US" sz="1800" b="1" kern="0" dirty="0">
              <a:latin typeface="Roboto" pitchFamily="2" charset="0"/>
              <a:ea typeface="Roboto Light"/>
            </a:endParaRPr>
          </a:p>
          <a:p>
            <a:pPr marL="1073150" indent="-1073150">
              <a:lnSpc>
                <a:spcPct val="110000"/>
              </a:lnSpc>
              <a:spcBef>
                <a:spcPts val="0"/>
              </a:spcBef>
              <a:spcAft>
                <a:spcPts val="600"/>
              </a:spcAft>
            </a:pPr>
            <a:r>
              <a:rPr lang="en-AU" sz="1800" b="1" kern="0" dirty="0">
                <a:solidFill>
                  <a:srgbClr val="000000"/>
                </a:solidFill>
                <a:ea typeface="Roboto Light"/>
              </a:rPr>
              <a:t>Teachers</a:t>
            </a:r>
          </a:p>
          <a:p>
            <a:pPr>
              <a:lnSpc>
                <a:spcPct val="110000"/>
              </a:lnSpc>
              <a:spcBef>
                <a:spcPts val="0"/>
              </a:spcBef>
              <a:spcAft>
                <a:spcPts val="600"/>
              </a:spcAft>
            </a:pPr>
            <a:r>
              <a:rPr lang="en-AU" sz="1800" kern="0" dirty="0">
                <a:solidFill>
                  <a:srgbClr val="000000"/>
                </a:solidFill>
                <a:ea typeface="Roboto Light"/>
              </a:rPr>
              <a:t>For more school resources, please visit: </a:t>
            </a:r>
            <a:r>
              <a:rPr lang="en-AU" sz="1800" kern="0" dirty="0">
                <a:ea typeface="Roboto Light"/>
                <a:hlinkClick r:id="rId5"/>
              </a:rPr>
              <a:t>caritas.org.au/resources/school-resources/</a:t>
            </a:r>
            <a:endParaRPr lang="en-AU" sz="1800" b="1" kern="0" dirty="0">
              <a:latin typeface="Arial" panose="020B0604020202020204" pitchFamily="34" charset="0"/>
              <a:ea typeface="Roboto Light"/>
            </a:endParaRPr>
          </a:p>
          <a:p>
            <a:pPr>
              <a:lnSpc>
                <a:spcPct val="110000"/>
              </a:lnSpc>
              <a:spcBef>
                <a:spcPts val="0"/>
              </a:spcBef>
              <a:spcAft>
                <a:spcPts val="600"/>
              </a:spcAft>
              <a:defRPr/>
            </a:pPr>
            <a:r>
              <a:rPr lang="en-AU" sz="1800" kern="0" dirty="0">
                <a:solidFill>
                  <a:srgbClr val="000000"/>
                </a:solidFill>
                <a:ea typeface="Roboto Light"/>
              </a:rPr>
              <a:t>Stay up to date with events and resources! Subscribe to </a:t>
            </a:r>
            <a:r>
              <a:rPr lang="en-AU" sz="1800" kern="0" dirty="0">
                <a:ea typeface="Roboto Light"/>
                <a:hlinkClick r:id="rId6"/>
              </a:rPr>
              <a:t>Caritas Australia’s Education e-newsletter</a:t>
            </a:r>
            <a:r>
              <a:rPr lang="en-AU" sz="1800" kern="0" dirty="0">
                <a:ea typeface="Roboto Light"/>
              </a:rPr>
              <a:t> </a:t>
            </a:r>
          </a:p>
          <a:p>
            <a:pPr>
              <a:lnSpc>
                <a:spcPct val="110000"/>
              </a:lnSpc>
              <a:spcBef>
                <a:spcPts val="0"/>
              </a:spcBef>
              <a:spcAft>
                <a:spcPts val="600"/>
              </a:spcAft>
            </a:pPr>
            <a:endParaRPr lang="en-AU" sz="1270" kern="0" dirty="0">
              <a:latin typeface="Arial" panose="020B0604020202020204" pitchFamily="34" charset="0"/>
              <a:ea typeface="Roboto Light" panose="02000000000000000000" pitchFamily="2" charset="0"/>
            </a:endParaRPr>
          </a:p>
          <a:p>
            <a:pPr>
              <a:lnSpc>
                <a:spcPct val="110000"/>
              </a:lnSpc>
              <a:spcBef>
                <a:spcPts val="0"/>
              </a:spcBef>
              <a:spcAft>
                <a:spcPts val="600"/>
              </a:spcAft>
            </a:pPr>
            <a:endParaRPr lang="en-US" sz="1632" dirty="0"/>
          </a:p>
        </p:txBody>
      </p:sp>
      <p:pic>
        <p:nvPicPr>
          <p:cNvPr id="5" name="Picture 4" descr="A close up of a text&#10;&#10;Description automatically generated">
            <a:extLst>
              <a:ext uri="{FF2B5EF4-FFF2-40B4-BE49-F238E27FC236}">
                <a16:creationId xmlns:a16="http://schemas.microsoft.com/office/drawing/2014/main" id="{3CC76461-ADF4-050E-FB36-FA420BE41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5876" y="5289942"/>
            <a:ext cx="7123176" cy="893064"/>
          </a:xfrm>
          <a:prstGeom prst="rect">
            <a:avLst/>
          </a:prstGeom>
        </p:spPr>
      </p:pic>
      <p:pic>
        <p:nvPicPr>
          <p:cNvPr id="6" name="Graphic 5" descr="Person with idea outline">
            <a:extLst>
              <a:ext uri="{FF2B5EF4-FFF2-40B4-BE49-F238E27FC236}">
                <a16:creationId xmlns:a16="http://schemas.microsoft.com/office/drawing/2014/main" id="{C97E9EC5-3B56-3808-6CFA-E3AEE82041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9242" y="2890641"/>
            <a:ext cx="804269" cy="811231"/>
          </a:xfrm>
          <a:prstGeom prst="rect">
            <a:avLst/>
          </a:prstGeom>
        </p:spPr>
      </p:pic>
    </p:spTree>
    <p:extLst>
      <p:ext uri="{BB962C8B-B14F-4D97-AF65-F5344CB8AC3E}">
        <p14:creationId xmlns:p14="http://schemas.microsoft.com/office/powerpoint/2010/main" val="2182833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895297"/>
                </a:solidFill>
              </a:rPr>
              <a:t>Making A WREATH </a:t>
            </a:r>
          </a:p>
        </p:txBody>
      </p:sp>
      <p:sp>
        <p:nvSpPr>
          <p:cNvPr id="4" name="Text Placeholder 3"/>
          <p:cNvSpPr>
            <a:spLocks noGrp="1"/>
          </p:cNvSpPr>
          <p:nvPr>
            <p:ph type="body" sz="quarter" idx="10"/>
          </p:nvPr>
        </p:nvSpPr>
        <p:spPr/>
        <p:txBody>
          <a:bodyPr/>
          <a:lstStyle/>
          <a:p>
            <a:pPr>
              <a:lnSpc>
                <a:spcPct val="110000"/>
              </a:lnSpc>
              <a:spcBef>
                <a:spcPts val="0"/>
              </a:spcBef>
              <a:spcAft>
                <a:spcPts val="600"/>
              </a:spcAft>
            </a:pPr>
            <a:r>
              <a:rPr lang="en-AU" dirty="0">
                <a:solidFill>
                  <a:srgbClr val="000000"/>
                </a:solidFill>
              </a:rPr>
              <a:t>Print the symbols on the following slides to create an Advent wreath. </a:t>
            </a:r>
          </a:p>
          <a:p>
            <a:pPr>
              <a:lnSpc>
                <a:spcPct val="110000"/>
              </a:lnSpc>
              <a:spcBef>
                <a:spcPts val="0"/>
              </a:spcBef>
              <a:spcAft>
                <a:spcPts val="600"/>
              </a:spcAft>
            </a:pPr>
            <a:r>
              <a:rPr lang="en-AU" dirty="0">
                <a:latin typeface="Arial" panose="020B0604020202020204" pitchFamily="34" charset="0"/>
                <a:hlinkClick r:id="rId3"/>
              </a:rPr>
              <a:t>Make your own Advent wreath</a:t>
            </a:r>
            <a:r>
              <a:rPr lang="en-AU" dirty="0">
                <a:latin typeface="Arial" panose="020B0604020202020204" pitchFamily="34" charset="0"/>
              </a:rPr>
              <a:t>. </a:t>
            </a:r>
            <a:endParaRPr lang="en-AU" dirty="0"/>
          </a:p>
          <a:p>
            <a:pPr marL="285750" indent="-285750">
              <a:lnSpc>
                <a:spcPct val="110000"/>
              </a:lnSpc>
              <a:spcBef>
                <a:spcPts val="0"/>
              </a:spcBef>
              <a:spcAft>
                <a:spcPts val="600"/>
              </a:spcAft>
              <a:buFont typeface="Arial" panose="020B0604020202020204" pitchFamily="34" charset="0"/>
              <a:buChar char="•"/>
            </a:pPr>
            <a:r>
              <a:rPr lang="en-AU" dirty="0">
                <a:solidFill>
                  <a:srgbClr val="000000"/>
                </a:solidFill>
              </a:rPr>
              <a:t>The seedpods, nuts and cones are used to decorate the wreath and are symbolic of life and resurrection. </a:t>
            </a:r>
          </a:p>
          <a:p>
            <a:pPr marL="285750" indent="-285750">
              <a:lnSpc>
                <a:spcPct val="110000"/>
              </a:lnSpc>
              <a:spcBef>
                <a:spcPts val="0"/>
              </a:spcBef>
              <a:spcAft>
                <a:spcPts val="600"/>
              </a:spcAft>
              <a:buFont typeface="Arial" panose="020B0604020202020204" pitchFamily="34" charset="0"/>
              <a:buChar char="•"/>
            </a:pPr>
            <a:r>
              <a:rPr lang="en-AU" dirty="0">
                <a:solidFill>
                  <a:srgbClr val="000000"/>
                </a:solidFill>
              </a:rPr>
              <a:t>The laurel signifies victory over persecution and suffering.</a:t>
            </a:r>
          </a:p>
          <a:p>
            <a:pPr marL="285750" indent="-285750">
              <a:lnSpc>
                <a:spcPct val="110000"/>
              </a:lnSpc>
              <a:spcBef>
                <a:spcPts val="0"/>
              </a:spcBef>
              <a:spcAft>
                <a:spcPts val="600"/>
              </a:spcAft>
              <a:buFont typeface="Arial" panose="020B0604020202020204" pitchFamily="34" charset="0"/>
              <a:buChar char="•"/>
            </a:pPr>
            <a:r>
              <a:rPr lang="en-AU" dirty="0">
                <a:solidFill>
                  <a:srgbClr val="000000"/>
                </a:solidFill>
              </a:rPr>
              <a:t>Pine and holly signify immortality.</a:t>
            </a:r>
          </a:p>
          <a:p>
            <a:pPr marL="285750" indent="-285750">
              <a:lnSpc>
                <a:spcPct val="110000"/>
              </a:lnSpc>
              <a:spcBef>
                <a:spcPts val="0"/>
              </a:spcBef>
              <a:spcAft>
                <a:spcPts val="600"/>
              </a:spcAft>
              <a:buFont typeface="Arial" panose="020B0604020202020204" pitchFamily="34" charset="0"/>
              <a:buChar char="•"/>
            </a:pPr>
            <a:r>
              <a:rPr lang="en-AU" dirty="0">
                <a:solidFill>
                  <a:srgbClr val="000000"/>
                </a:solidFill>
              </a:rPr>
              <a:t>The apple represents the nourishing fruitfulness of the Christian life. </a:t>
            </a:r>
          </a:p>
          <a:p>
            <a:pPr marL="285750" indent="-285750">
              <a:lnSpc>
                <a:spcPct val="110000"/>
              </a:lnSpc>
              <a:spcBef>
                <a:spcPts val="0"/>
              </a:spcBef>
              <a:spcAft>
                <a:spcPts val="600"/>
              </a:spcAft>
              <a:buFont typeface="Arial" panose="020B0604020202020204" pitchFamily="34" charset="0"/>
              <a:buChar char="•"/>
            </a:pPr>
            <a:endParaRPr lang="en-AU" dirty="0"/>
          </a:p>
        </p:txBody>
      </p:sp>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8048336" y="1481788"/>
            <a:ext cx="3708400" cy="3395663"/>
          </a:xfrm>
        </p:spPr>
      </p:pic>
    </p:spTree>
    <p:extLst>
      <p:ext uri="{BB962C8B-B14F-4D97-AF65-F5344CB8AC3E}">
        <p14:creationId xmlns:p14="http://schemas.microsoft.com/office/powerpoint/2010/main" val="339900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pic>
        <p:nvPicPr>
          <p:cNvPr id="5" name="Picture 2" descr="C:\Users\kandreo\Desktop\Advent 2014\caritas-advent2014-icon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6626" y="538163"/>
            <a:ext cx="4786313"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66950" y="524351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Candle</a:t>
            </a:r>
          </a:p>
        </p:txBody>
      </p:sp>
      <p:sp>
        <p:nvSpPr>
          <p:cNvPr id="7"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Christ Candle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grpSp>
        <p:nvGrpSpPr>
          <p:cNvPr id="17" name="Group 4"/>
          <p:cNvGrpSpPr>
            <a:grpSpLocks noChangeAspect="1"/>
          </p:cNvGrpSpPr>
          <p:nvPr/>
        </p:nvGrpSpPr>
        <p:grpSpPr bwMode="auto">
          <a:xfrm>
            <a:off x="3442443" y="1327563"/>
            <a:ext cx="971653" cy="3915950"/>
            <a:chOff x="4115" y="1651"/>
            <a:chExt cx="265" cy="1068"/>
          </a:xfrm>
        </p:grpSpPr>
        <p:sp>
          <p:nvSpPr>
            <p:cNvPr id="18" name="AutoShape 3"/>
            <p:cNvSpPr>
              <a:spLocks noChangeAspect="1" noChangeArrowheads="1" noTextEdit="1"/>
            </p:cNvSpPr>
            <p:nvPr/>
          </p:nvSpPr>
          <p:spPr bwMode="auto">
            <a:xfrm>
              <a:off x="4115" y="1651"/>
              <a:ext cx="26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5"/>
            <p:cNvSpPr>
              <a:spLocks/>
            </p:cNvSpPr>
            <p:nvPr/>
          </p:nvSpPr>
          <p:spPr bwMode="auto">
            <a:xfrm>
              <a:off x="4132" y="1903"/>
              <a:ext cx="229" cy="801"/>
            </a:xfrm>
            <a:custGeom>
              <a:avLst/>
              <a:gdLst>
                <a:gd name="T0" fmla="*/ 106 w 106"/>
                <a:gd name="T1" fmla="*/ 352 h 378"/>
                <a:gd name="T2" fmla="*/ 81 w 106"/>
                <a:gd name="T3" fmla="*/ 378 h 378"/>
                <a:gd name="T4" fmla="*/ 25 w 106"/>
                <a:gd name="T5" fmla="*/ 378 h 378"/>
                <a:gd name="T6" fmla="*/ 0 w 106"/>
                <a:gd name="T7" fmla="*/ 352 h 378"/>
                <a:gd name="T8" fmla="*/ 0 w 106"/>
                <a:gd name="T9" fmla="*/ 25 h 378"/>
                <a:gd name="T10" fmla="*/ 25 w 106"/>
                <a:gd name="T11" fmla="*/ 0 h 378"/>
                <a:gd name="T12" fmla="*/ 81 w 106"/>
                <a:gd name="T13" fmla="*/ 0 h 378"/>
                <a:gd name="T14" fmla="*/ 106 w 106"/>
                <a:gd name="T15" fmla="*/ 25 h 378"/>
                <a:gd name="T16" fmla="*/ 106 w 106"/>
                <a:gd name="T17" fmla="*/ 35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78">
                  <a:moveTo>
                    <a:pt x="106" y="352"/>
                  </a:moveTo>
                  <a:cubicBezTo>
                    <a:pt x="106" y="366"/>
                    <a:pt x="95" y="378"/>
                    <a:pt x="81" y="378"/>
                  </a:cubicBezTo>
                  <a:cubicBezTo>
                    <a:pt x="25" y="378"/>
                    <a:pt x="25" y="378"/>
                    <a:pt x="25" y="378"/>
                  </a:cubicBezTo>
                  <a:cubicBezTo>
                    <a:pt x="11" y="378"/>
                    <a:pt x="0" y="366"/>
                    <a:pt x="0" y="352"/>
                  </a:cubicBezTo>
                  <a:cubicBezTo>
                    <a:pt x="0" y="25"/>
                    <a:pt x="0" y="25"/>
                    <a:pt x="0" y="25"/>
                  </a:cubicBezTo>
                  <a:cubicBezTo>
                    <a:pt x="0" y="11"/>
                    <a:pt x="11" y="0"/>
                    <a:pt x="25" y="0"/>
                  </a:cubicBezTo>
                  <a:cubicBezTo>
                    <a:pt x="81" y="0"/>
                    <a:pt x="81" y="0"/>
                    <a:pt x="81" y="0"/>
                  </a:cubicBezTo>
                  <a:cubicBezTo>
                    <a:pt x="95" y="0"/>
                    <a:pt x="106" y="11"/>
                    <a:pt x="106" y="25"/>
                  </a:cubicBezTo>
                  <a:lnTo>
                    <a:pt x="106" y="352"/>
                  </a:ln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p:cNvSpPr>
              <a:spLocks/>
            </p:cNvSpPr>
            <p:nvPr/>
          </p:nvSpPr>
          <p:spPr bwMode="auto">
            <a:xfrm>
              <a:off x="4147" y="1662"/>
              <a:ext cx="207" cy="271"/>
            </a:xfrm>
            <a:custGeom>
              <a:avLst/>
              <a:gdLst>
                <a:gd name="T0" fmla="*/ 55 w 96"/>
                <a:gd name="T1" fmla="*/ 7 h 128"/>
                <a:gd name="T2" fmla="*/ 38 w 96"/>
                <a:gd name="T3" fmla="*/ 7 h 128"/>
                <a:gd name="T4" fmla="*/ 20 w 96"/>
                <a:gd name="T5" fmla="*/ 101 h 128"/>
                <a:gd name="T6" fmla="*/ 73 w 96"/>
                <a:gd name="T7" fmla="*/ 101 h 128"/>
                <a:gd name="T8" fmla="*/ 55 w 96"/>
                <a:gd name="T9" fmla="*/ 7 h 128"/>
              </a:gdLst>
              <a:ahLst/>
              <a:cxnLst>
                <a:cxn ang="0">
                  <a:pos x="T0" y="T1"/>
                </a:cxn>
                <a:cxn ang="0">
                  <a:pos x="T2" y="T3"/>
                </a:cxn>
                <a:cxn ang="0">
                  <a:pos x="T4" y="T5"/>
                </a:cxn>
                <a:cxn ang="0">
                  <a:pos x="T6" y="T7"/>
                </a:cxn>
                <a:cxn ang="0">
                  <a:pos x="T8" y="T9"/>
                </a:cxn>
              </a:cxnLst>
              <a:rect l="0" t="0" r="r" b="b"/>
              <a:pathLst>
                <a:path w="96" h="128">
                  <a:moveTo>
                    <a:pt x="55" y="7"/>
                  </a:moveTo>
                  <a:cubicBezTo>
                    <a:pt x="51" y="0"/>
                    <a:pt x="42" y="0"/>
                    <a:pt x="38" y="7"/>
                  </a:cubicBezTo>
                  <a:cubicBezTo>
                    <a:pt x="24" y="31"/>
                    <a:pt x="0" y="81"/>
                    <a:pt x="20" y="101"/>
                  </a:cubicBezTo>
                  <a:cubicBezTo>
                    <a:pt x="46" y="128"/>
                    <a:pt x="73" y="101"/>
                    <a:pt x="73" y="101"/>
                  </a:cubicBezTo>
                  <a:cubicBezTo>
                    <a:pt x="73" y="101"/>
                    <a:pt x="96" y="77"/>
                    <a:pt x="55" y="7"/>
                  </a:cubicBez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p:cNvSpPr>
              <a:spLocks/>
            </p:cNvSpPr>
            <p:nvPr/>
          </p:nvSpPr>
          <p:spPr bwMode="auto">
            <a:xfrm>
              <a:off x="4201" y="1797"/>
              <a:ext cx="93" cy="110"/>
            </a:xfrm>
            <a:custGeom>
              <a:avLst/>
              <a:gdLst>
                <a:gd name="T0" fmla="*/ 28 w 43"/>
                <a:gd name="T1" fmla="*/ 6 h 52"/>
                <a:gd name="T2" fmla="*/ 13 w 43"/>
                <a:gd name="T3" fmla="*/ 6 h 52"/>
                <a:gd name="T4" fmla="*/ 8 w 43"/>
                <a:gd name="T5" fmla="*/ 40 h 52"/>
                <a:gd name="T6" fmla="*/ 33 w 43"/>
                <a:gd name="T7" fmla="*/ 40 h 52"/>
                <a:gd name="T8" fmla="*/ 28 w 43"/>
                <a:gd name="T9" fmla="*/ 6 h 52"/>
              </a:gdLst>
              <a:ahLst/>
              <a:cxnLst>
                <a:cxn ang="0">
                  <a:pos x="T0" y="T1"/>
                </a:cxn>
                <a:cxn ang="0">
                  <a:pos x="T2" y="T3"/>
                </a:cxn>
                <a:cxn ang="0">
                  <a:pos x="T4" y="T5"/>
                </a:cxn>
                <a:cxn ang="0">
                  <a:pos x="T6" y="T7"/>
                </a:cxn>
                <a:cxn ang="0">
                  <a:pos x="T8" y="T9"/>
                </a:cxn>
              </a:cxnLst>
              <a:rect l="0" t="0" r="r" b="b"/>
              <a:pathLst>
                <a:path w="43" h="52">
                  <a:moveTo>
                    <a:pt x="28" y="6"/>
                  </a:moveTo>
                  <a:cubicBezTo>
                    <a:pt x="25" y="0"/>
                    <a:pt x="16" y="0"/>
                    <a:pt x="13" y="6"/>
                  </a:cubicBezTo>
                  <a:cubicBezTo>
                    <a:pt x="7" y="17"/>
                    <a:pt x="0" y="33"/>
                    <a:pt x="8" y="40"/>
                  </a:cubicBezTo>
                  <a:cubicBezTo>
                    <a:pt x="20" y="52"/>
                    <a:pt x="33" y="40"/>
                    <a:pt x="33" y="40"/>
                  </a:cubicBezTo>
                  <a:cubicBezTo>
                    <a:pt x="33" y="40"/>
                    <a:pt x="43" y="31"/>
                    <a:pt x="28" y="6"/>
                  </a:cubicBezTo>
                  <a:close/>
                </a:path>
              </a:pathLst>
            </a:custGeom>
            <a:solidFill>
              <a:srgbClr val="FFFFFF"/>
            </a:solidFill>
            <a:ln w="2698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76742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Evergreen</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Holly</a:t>
            </a:r>
          </a:p>
        </p:txBody>
      </p:sp>
      <p:pic>
        <p:nvPicPr>
          <p:cNvPr id="6" name="Picture 3" descr="C:\Users\kandreo\Desktop\Advent 2014\caritas-advent2014-icons-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1" y="765175"/>
            <a:ext cx="4321175"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C:\Users\kandreo\Desktop\Advent 2014\caritas-advent2014-icons-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730250"/>
            <a:ext cx="4103687"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2549891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Pine cone</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Apple</a:t>
            </a:r>
          </a:p>
        </p:txBody>
      </p:sp>
      <p:pic>
        <p:nvPicPr>
          <p:cNvPr id="6" name="Picture 2" descr="C:\Users\kandreo\Desktop\Advent 2014\caritas-advent2014-icons-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6950" y="1196975"/>
            <a:ext cx="3600450" cy="402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2864" y="714375"/>
            <a:ext cx="4033837" cy="450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18787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The advent wreath</a:t>
            </a:r>
          </a:p>
        </p:txBody>
      </p:sp>
      <p:sp>
        <p:nvSpPr>
          <p:cNvPr id="3" name="Text Placeholder 2"/>
          <p:cNvSpPr>
            <a:spLocks noGrp="1"/>
          </p:cNvSpPr>
          <p:nvPr>
            <p:ph type="body" sz="quarter" idx="10"/>
          </p:nvPr>
        </p:nvSpPr>
        <p:spPr>
          <a:xfrm>
            <a:off x="869950" y="1243012"/>
            <a:ext cx="5262563" cy="4611449"/>
          </a:xfrm>
          <a:prstGeom prst="rect">
            <a:avLst/>
          </a:prstGeom>
        </p:spPr>
        <p:txBody>
          <a:bodyPr lIns="91440" tIns="45720" rIns="91440" bIns="45720" anchor="t"/>
          <a:lstStyle/>
          <a:p>
            <a:pPr marL="0" indent="0">
              <a:lnSpc>
                <a:spcPct val="110000"/>
              </a:lnSpc>
              <a:spcBef>
                <a:spcPts val="0"/>
              </a:spcBef>
              <a:spcAft>
                <a:spcPts val="1600"/>
              </a:spcAft>
              <a:buNone/>
            </a:pPr>
            <a:r>
              <a:rPr lang="en-AU" sz="2200" dirty="0">
                <a:solidFill>
                  <a:srgbClr val="000000"/>
                </a:solidFill>
              </a:rPr>
              <a:t>The word ‘Advent’ means ‘coming’. When we light the candles on the wreath, it symbolises the coming of light (Jesus) into the world. </a:t>
            </a:r>
            <a:endParaRPr lang="en-US" sz="2200" dirty="0">
              <a:solidFill>
                <a:srgbClr val="000000"/>
              </a:solidFill>
              <a:cs typeface="Arial"/>
            </a:endParaRPr>
          </a:p>
          <a:p>
            <a:pPr>
              <a:lnSpc>
                <a:spcPct val="110000"/>
              </a:lnSpc>
              <a:spcBef>
                <a:spcPts val="0"/>
              </a:spcBef>
              <a:spcAft>
                <a:spcPts val="1600"/>
              </a:spcAft>
            </a:pPr>
            <a:r>
              <a:rPr lang="en-AU" sz="2200" b="1" kern="0" dirty="0">
                <a:solidFill>
                  <a:srgbClr val="895297"/>
                </a:solidFill>
                <a:latin typeface="Arial"/>
                <a:cs typeface="Arial"/>
              </a:rPr>
              <a:t>Candle 1 (violet): represents hope</a:t>
            </a:r>
          </a:p>
          <a:p>
            <a:pPr>
              <a:lnSpc>
                <a:spcPct val="110000"/>
              </a:lnSpc>
              <a:spcBef>
                <a:spcPts val="0"/>
              </a:spcBef>
              <a:spcAft>
                <a:spcPts val="1600"/>
              </a:spcAft>
            </a:pPr>
            <a:r>
              <a:rPr lang="en-AU" sz="2200" b="1" kern="0" dirty="0">
                <a:solidFill>
                  <a:srgbClr val="895297"/>
                </a:solidFill>
                <a:latin typeface="Arial"/>
                <a:cs typeface="Arial"/>
              </a:rPr>
              <a:t>Candle 2 (violet): represents peace </a:t>
            </a:r>
          </a:p>
          <a:p>
            <a:pPr>
              <a:lnSpc>
                <a:spcPct val="110000"/>
              </a:lnSpc>
              <a:spcBef>
                <a:spcPts val="0"/>
              </a:spcBef>
              <a:spcAft>
                <a:spcPts val="1600"/>
              </a:spcAft>
            </a:pPr>
            <a:r>
              <a:rPr lang="en-AU" sz="2200" b="1" kern="0" dirty="0">
                <a:solidFill>
                  <a:srgbClr val="DE9CB7"/>
                </a:solidFill>
                <a:latin typeface="Arial"/>
                <a:cs typeface="Arial"/>
              </a:rPr>
              <a:t>Candle 3 (rose): represents joy</a:t>
            </a:r>
          </a:p>
          <a:p>
            <a:pPr>
              <a:lnSpc>
                <a:spcPct val="110000"/>
              </a:lnSpc>
              <a:spcBef>
                <a:spcPts val="0"/>
              </a:spcBef>
              <a:spcAft>
                <a:spcPts val="1600"/>
              </a:spcAft>
            </a:pPr>
            <a:r>
              <a:rPr lang="en-AU" sz="2200" b="1" kern="0" dirty="0">
                <a:solidFill>
                  <a:srgbClr val="895297"/>
                </a:solidFill>
                <a:latin typeface="Arial"/>
                <a:cs typeface="Arial"/>
              </a:rPr>
              <a:t>Candle 4 (violet): represents love </a:t>
            </a:r>
          </a:p>
          <a:p>
            <a:pPr marL="0" indent="0">
              <a:lnSpc>
                <a:spcPct val="110000"/>
              </a:lnSpc>
              <a:spcBef>
                <a:spcPts val="0"/>
              </a:spcBef>
              <a:spcAft>
                <a:spcPts val="1600"/>
              </a:spcAft>
              <a:buNone/>
            </a:pPr>
            <a:r>
              <a:rPr lang="en-AU" sz="2200" kern="0" dirty="0">
                <a:solidFill>
                  <a:srgbClr val="000000"/>
                </a:solidFill>
                <a:latin typeface="Arial"/>
                <a:cs typeface="Arial"/>
              </a:rPr>
              <a:t>The central white candle is lit on Christmas Day and represents Chris</a:t>
            </a:r>
            <a:r>
              <a:rPr lang="en-AU" sz="2400" kern="0" dirty="0">
                <a:solidFill>
                  <a:srgbClr val="000000"/>
                </a:solidFill>
                <a:latin typeface="Arial"/>
                <a:cs typeface="Arial"/>
              </a:rPr>
              <a:t>t.</a:t>
            </a:r>
          </a:p>
          <a:p>
            <a:pPr>
              <a:lnSpc>
                <a:spcPct val="110000"/>
              </a:lnSpc>
              <a:spcBef>
                <a:spcPts val="0"/>
              </a:spcBef>
              <a:spcAft>
                <a:spcPts val="1600"/>
              </a:spcAft>
            </a:pPr>
            <a:endParaRPr lang="en-AU" dirty="0">
              <a:cs typeface="Arial"/>
            </a:endParaRPr>
          </a:p>
        </p:txBody>
      </p:sp>
      <p:sp>
        <p:nvSpPr>
          <p:cNvPr id="4" name="Text Placeholder 3"/>
          <p:cNvSpPr>
            <a:spLocks noGrp="1"/>
          </p:cNvSpPr>
          <p:nvPr>
            <p:ph type="body" sz="quarter" idx="4294967295"/>
          </p:nvPr>
        </p:nvSpPr>
        <p:spPr>
          <a:xfrm>
            <a:off x="6782057" y="4072022"/>
            <a:ext cx="4009768" cy="346075"/>
          </a:xfrm>
          <a:prstGeom prst="rect">
            <a:avLst/>
          </a:prstGeom>
        </p:spPr>
        <p:txBody>
          <a:bodyPr lIns="91440" tIns="45720" rIns="91440" bIns="45720" anchor="t"/>
          <a:lstStyle/>
          <a:p>
            <a:pPr marL="0" indent="0">
              <a:lnSpc>
                <a:spcPct val="110000"/>
              </a:lnSpc>
              <a:spcBef>
                <a:spcPts val="0"/>
              </a:spcBef>
              <a:spcAft>
                <a:spcPts val="1600"/>
              </a:spcAft>
              <a:buNone/>
            </a:pPr>
            <a:r>
              <a:rPr lang="en-AU" sz="2200" kern="0" dirty="0">
                <a:solidFill>
                  <a:srgbClr val="000000"/>
                </a:solidFill>
                <a:latin typeface="Arial"/>
                <a:cs typeface="Arial"/>
              </a:rPr>
              <a:t>This Advent we will learn, act and pray for a more just and fair world – a world full of hope, peace, joy, and love. </a:t>
            </a:r>
            <a:r>
              <a:rPr lang="en-AU" sz="2200" dirty="0">
                <a:latin typeface="Arial"/>
                <a:cs typeface="Arial"/>
                <a:hlinkClick r:id="rId3"/>
              </a:rPr>
              <a:t>Make your own Advent wreath</a:t>
            </a:r>
            <a:r>
              <a:rPr lang="en-AU" sz="2200" dirty="0">
                <a:latin typeface="Arial"/>
                <a:cs typeface="Arial"/>
              </a:rPr>
              <a:t>. </a:t>
            </a:r>
            <a:endParaRPr lang="en-US" sz="2200" dirty="0">
              <a:cs typeface="Arial"/>
            </a:endParaRPr>
          </a:p>
          <a:p>
            <a:endParaRPr lang="en-AU" dirty="0"/>
          </a:p>
        </p:txBody>
      </p:sp>
      <p:pic>
        <p:nvPicPr>
          <p:cNvPr id="6" name="Picture Placeholder 5"/>
          <p:cNvPicPr>
            <a:picLocks noGrp="1" noChangeAspect="1"/>
          </p:cNvPicPr>
          <p:nvPr>
            <p:ph type="pic" sz="quarter" idx="4294967295"/>
          </p:nvPr>
        </p:nvPicPr>
        <p:blipFill rotWithShape="1">
          <a:blip r:embed="rId4" cstate="screen">
            <a:clrChange>
              <a:clrFrom>
                <a:srgbClr val="F0DFCA"/>
              </a:clrFrom>
              <a:clrTo>
                <a:srgbClr val="F0DFCA">
                  <a:alpha val="0"/>
                </a:srgbClr>
              </a:clrTo>
            </a:clrChange>
            <a:extLst>
              <a:ext uri="{28A0092B-C50C-407E-A947-70E740481C1C}">
                <a14:useLocalDpi xmlns:a14="http://schemas.microsoft.com/office/drawing/2010/main"/>
              </a:ext>
            </a:extLst>
          </a:blip>
          <a:srcRect/>
          <a:stretch/>
        </p:blipFill>
        <p:spPr>
          <a:xfrm>
            <a:off x="6849526" y="1384300"/>
            <a:ext cx="3573462" cy="2444750"/>
          </a:xfrm>
          <a:prstGeom prst="rect">
            <a:avLst/>
          </a:prstGeom>
        </p:spPr>
      </p:pic>
    </p:spTree>
    <p:extLst>
      <p:ext uri="{BB962C8B-B14F-4D97-AF65-F5344CB8AC3E}">
        <p14:creationId xmlns:p14="http://schemas.microsoft.com/office/powerpoint/2010/main" val="272840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Laurel</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Nuts</a:t>
            </a:r>
          </a:p>
        </p:txBody>
      </p:sp>
      <p:pic>
        <p:nvPicPr>
          <p:cNvPr id="6" name="Picture 2" descr="C:\Users\kandreo\Desktop\Advent 2014\caritas-advent2014-icons-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7589" y="619125"/>
            <a:ext cx="45370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801" y="668339"/>
            <a:ext cx="4157663" cy="46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537681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Seed Pods</a:t>
            </a:r>
          </a:p>
        </p:txBody>
      </p:sp>
      <p:pic>
        <p:nvPicPr>
          <p:cNvPr id="8" name="Picture 2" descr="C:\Users\kandreo\Desktop\Advent 2014\caritas-advent2014-icons-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80977"/>
            <a:ext cx="458470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68156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spcAft>
                <a:spcPts val="800"/>
              </a:spcAft>
              <a:defRPr/>
            </a:pPr>
            <a:r>
              <a:rPr lang="en-AU" sz="3200" dirty="0"/>
              <a:t>Making the Advent wreath a daily custom</a:t>
            </a:r>
          </a:p>
        </p:txBody>
      </p:sp>
      <p:sp>
        <p:nvSpPr>
          <p:cNvPr id="4" name="Text Placeholder 3"/>
          <p:cNvSpPr>
            <a:spLocks noGrp="1"/>
          </p:cNvSpPr>
          <p:nvPr>
            <p:ph type="body" sz="quarter" idx="10"/>
          </p:nvPr>
        </p:nvSpPr>
        <p:spPr>
          <a:xfrm>
            <a:off x="869950" y="1238800"/>
            <a:ext cx="6311900" cy="4898996"/>
          </a:xfrm>
          <a:prstGeom prst="rect">
            <a:avLst/>
          </a:prstGeom>
        </p:spPr>
        <p:txBody>
          <a:bodyPr lIns="91440" tIns="45720" rIns="91440" bIns="45720" anchor="t"/>
          <a:lstStyle/>
          <a:p>
            <a:pPr marL="0" indent="0">
              <a:lnSpc>
                <a:spcPct val="110000"/>
              </a:lnSpc>
              <a:spcBef>
                <a:spcPts val="0"/>
              </a:spcBef>
              <a:spcAft>
                <a:spcPts val="1600"/>
              </a:spcAft>
              <a:buNone/>
              <a:defRPr/>
            </a:pPr>
            <a:r>
              <a:rPr lang="en-AU" sz="2200" dirty="0">
                <a:solidFill>
                  <a:srgbClr val="000000"/>
                </a:solidFill>
              </a:rPr>
              <a:t>Advent wreaths can be used in Church, at school or at home. </a:t>
            </a:r>
            <a:r>
              <a:rPr lang="en-AU" sz="2200" dirty="0">
                <a:solidFill>
                  <a:srgbClr val="000000"/>
                </a:solidFill>
                <a:latin typeface="Arial"/>
                <a:cs typeface="Arial"/>
              </a:rPr>
              <a:t>As the Advent wreath helps us keep our thoughts focused on the coming of Jesus at Christmas, it should be integrated into our daily lives. </a:t>
            </a:r>
            <a:endParaRPr lang="en-US" dirty="0">
              <a:solidFill>
                <a:srgbClr val="000000"/>
              </a:solidFill>
            </a:endParaRPr>
          </a:p>
          <a:p>
            <a:pPr marL="0" indent="0">
              <a:lnSpc>
                <a:spcPct val="110000"/>
              </a:lnSpc>
              <a:spcBef>
                <a:spcPts val="0"/>
              </a:spcBef>
              <a:spcAft>
                <a:spcPts val="1600"/>
              </a:spcAft>
              <a:buNone/>
              <a:defRPr/>
            </a:pPr>
            <a:r>
              <a:rPr lang="en-AU" sz="2200" dirty="0">
                <a:solidFill>
                  <a:srgbClr val="000000"/>
                </a:solidFill>
                <a:latin typeface="Arial"/>
                <a:cs typeface="Arial"/>
              </a:rPr>
              <a:t>The class could gather around the wreath at a set time of the day as a selected student lights the relevant candle/s.</a:t>
            </a:r>
          </a:p>
          <a:p>
            <a:pPr marL="0" indent="0">
              <a:lnSpc>
                <a:spcPct val="110000"/>
              </a:lnSpc>
              <a:spcBef>
                <a:spcPts val="0"/>
              </a:spcBef>
              <a:spcAft>
                <a:spcPts val="1600"/>
              </a:spcAft>
              <a:buNone/>
              <a:defRPr/>
            </a:pPr>
            <a:r>
              <a:rPr lang="en-AU" sz="2200" dirty="0">
                <a:solidFill>
                  <a:srgbClr val="000000"/>
                </a:solidFill>
                <a:latin typeface="Arial"/>
                <a:cs typeface="Arial"/>
              </a:rPr>
              <a:t>Advent wreath symbols you can use to create your own wreath begin on </a:t>
            </a:r>
            <a:r>
              <a:rPr lang="en-AU" sz="2200" dirty="0">
                <a:latin typeface="Arial"/>
                <a:cs typeface="Arial"/>
                <a:hlinkClick r:id="rId3" action="ppaction://hlinksldjump"/>
              </a:rPr>
              <a:t>slide 36.</a:t>
            </a:r>
            <a:endParaRPr lang="en-AU" sz="2200" dirty="0">
              <a:latin typeface="Arial"/>
              <a:cs typeface="Arial"/>
            </a:endParaRPr>
          </a:p>
        </p:txBody>
      </p:sp>
      <p:pic>
        <p:nvPicPr>
          <p:cNvPr id="17" name="Picture 16">
            <a:extLst>
              <a:ext uri="{FF2B5EF4-FFF2-40B4-BE49-F238E27FC236}">
                <a16:creationId xmlns:a16="http://schemas.microsoft.com/office/drawing/2014/main" id="{B55A917E-EB68-4644-9D4F-CD5ED1C7FF3F}"/>
              </a:ext>
            </a:extLst>
          </p:cNvPr>
          <p:cNvPicPr>
            <a:picLocks noChangeAspect="1"/>
          </p:cNvPicPr>
          <p:nvPr/>
        </p:nvPicPr>
        <p:blipFill>
          <a:blip r:embed="rId4"/>
          <a:stretch>
            <a:fillRect/>
          </a:stretch>
        </p:blipFill>
        <p:spPr>
          <a:xfrm>
            <a:off x="7343676" y="1243012"/>
            <a:ext cx="3978374" cy="3624134"/>
          </a:xfrm>
          <a:prstGeom prst="rect">
            <a:avLst/>
          </a:prstGeom>
        </p:spPr>
      </p:pic>
    </p:spTree>
    <p:extLst>
      <p:ext uri="{BB962C8B-B14F-4D97-AF65-F5344CB8AC3E}">
        <p14:creationId xmlns:p14="http://schemas.microsoft.com/office/powerpoint/2010/main" val="315702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2F8E96-1447-AFB6-0E77-B39BD3BE41C9}"/>
              </a:ext>
            </a:extLst>
          </p:cNvPr>
          <p:cNvSpPr/>
          <p:nvPr/>
        </p:nvSpPr>
        <p:spPr bwMode="auto">
          <a:xfrm>
            <a:off x="1933575" y="5534025"/>
            <a:ext cx="2733675" cy="609600"/>
          </a:xfrm>
          <a:prstGeom prst="roundRect">
            <a:avLst/>
          </a:prstGeom>
          <a:solidFill>
            <a:srgbClr val="FFD043"/>
          </a:solidFill>
          <a:ln>
            <a:noFill/>
          </a:ln>
          <a:effectLst/>
        </p:spPr>
        <p:txBody>
          <a:bodyPr wrap="none" rtlCol="0" anchor="ctr"/>
          <a:lstStyle/>
          <a:p>
            <a:pPr algn="ctr"/>
            <a:endParaRPr lang="en-AU"/>
          </a:p>
        </p:txBody>
      </p:sp>
      <p:sp>
        <p:nvSpPr>
          <p:cNvPr id="2" name="Title 1"/>
          <p:cNvSpPr>
            <a:spLocks noGrp="1"/>
          </p:cNvSpPr>
          <p:nvPr>
            <p:ph type="ctrTitle"/>
          </p:nvPr>
        </p:nvSpPr>
        <p:spPr/>
        <p:txBody>
          <a:bodyPr/>
          <a:lstStyle/>
          <a:p>
            <a:r>
              <a:rPr lang="en-AU" sz="3200" dirty="0"/>
              <a:t>Global gifts</a:t>
            </a:r>
          </a:p>
        </p:txBody>
      </p:sp>
      <p:sp>
        <p:nvSpPr>
          <p:cNvPr id="3" name="Text Placeholder 2"/>
          <p:cNvSpPr>
            <a:spLocks noGrp="1"/>
          </p:cNvSpPr>
          <p:nvPr>
            <p:ph type="body" sz="quarter" idx="10"/>
          </p:nvPr>
        </p:nvSpPr>
        <p:spPr>
          <a:xfrm>
            <a:off x="869950" y="1243012"/>
            <a:ext cx="5121275" cy="4611449"/>
          </a:xfrm>
          <a:prstGeom prst="rect">
            <a:avLst/>
          </a:prstGeom>
        </p:spPr>
        <p:txBody>
          <a:bodyPr/>
          <a:lstStyle/>
          <a:p>
            <a:pPr>
              <a:spcAft>
                <a:spcPts val="1200"/>
              </a:spcAft>
            </a:pPr>
            <a:r>
              <a:rPr lang="en-US" b="1" dirty="0"/>
              <a:t>Shop Global Gift Christmas Cards</a:t>
            </a:r>
          </a:p>
          <a:p>
            <a:pPr>
              <a:spcAft>
                <a:spcPts val="1200"/>
              </a:spcAft>
            </a:pPr>
            <a:r>
              <a:rPr lang="en-US" sz="1800" dirty="0"/>
              <a:t>When you purchase a Christmas card for your loved one, it's an act of compassion. Every card helps provide clean water, education, and food security to vulnerable communities worldwide.</a:t>
            </a:r>
          </a:p>
          <a:p>
            <a:pPr>
              <a:spcAft>
                <a:spcPts val="1200"/>
              </a:spcAft>
            </a:pPr>
            <a:r>
              <a:rPr lang="en-US" sz="1800" dirty="0"/>
              <a:t>Your guide to meaningful giving this Christmas:</a:t>
            </a:r>
          </a:p>
          <a:p>
            <a:pPr>
              <a:spcAft>
                <a:spcPts val="1200"/>
              </a:spcAft>
            </a:pPr>
            <a:r>
              <a:rPr lang="en-US" sz="1800" b="1" dirty="0"/>
              <a:t>Step 1: </a:t>
            </a:r>
            <a:r>
              <a:rPr lang="en-US" sz="1800" dirty="0"/>
              <a:t>Choose a cause that matters to you.</a:t>
            </a:r>
          </a:p>
          <a:p>
            <a:pPr>
              <a:spcAft>
                <a:spcPts val="1200"/>
              </a:spcAft>
            </a:pPr>
            <a:r>
              <a:rPr lang="en-US" sz="1800" b="1" dirty="0"/>
              <a:t>Step 2: </a:t>
            </a:r>
            <a:r>
              <a:rPr lang="en-US" sz="1800" dirty="0"/>
              <a:t>Make a life-changing donation by purchasing a card.</a:t>
            </a:r>
          </a:p>
          <a:p>
            <a:pPr>
              <a:spcAft>
                <a:spcPts val="1200"/>
              </a:spcAft>
            </a:pPr>
            <a:r>
              <a:rPr lang="en-US" sz="1800" b="1" dirty="0"/>
              <a:t>Step 3: </a:t>
            </a:r>
            <a:r>
              <a:rPr lang="en-US" sz="1800" dirty="0"/>
              <a:t>Share your meaningful gift with someone you care about.</a:t>
            </a:r>
          </a:p>
          <a:p>
            <a:pPr>
              <a:lnSpc>
                <a:spcPct val="110000"/>
              </a:lnSpc>
              <a:spcAft>
                <a:spcPts val="1200"/>
              </a:spcAft>
            </a:pPr>
            <a:endParaRPr lang="en-AU" dirty="0"/>
          </a:p>
        </p:txBody>
      </p:sp>
      <p:sp>
        <p:nvSpPr>
          <p:cNvPr id="6" name="TextBox 5">
            <a:extLst>
              <a:ext uri="{FF2B5EF4-FFF2-40B4-BE49-F238E27FC236}">
                <a16:creationId xmlns:a16="http://schemas.microsoft.com/office/drawing/2014/main" id="{A81B229A-A384-DE2F-6EF5-E0AAA9EE7F37}"/>
              </a:ext>
            </a:extLst>
          </p:cNvPr>
          <p:cNvSpPr txBox="1"/>
          <p:nvPr/>
        </p:nvSpPr>
        <p:spPr>
          <a:xfrm>
            <a:off x="1933575" y="5652107"/>
            <a:ext cx="2733675" cy="373436"/>
          </a:xfrm>
          <a:prstGeom prst="rect">
            <a:avLst/>
          </a:prstGeom>
          <a:noFill/>
        </p:spPr>
        <p:txBody>
          <a:bodyPr wrap="square">
            <a:spAutoFit/>
          </a:bodyPr>
          <a:lstStyle/>
          <a:p>
            <a:pPr algn="ctr" fontAlgn="base">
              <a:lnSpc>
                <a:spcPct val="110000"/>
              </a:lnSpc>
              <a:spcBef>
                <a:spcPts val="600"/>
              </a:spcBef>
            </a:pPr>
            <a:r>
              <a:rPr lang="en-AU" dirty="0">
                <a:solidFill>
                  <a:srgbClr val="000000"/>
                </a:solidFill>
                <a:latin typeface="Arial" panose="020B0604020202020204" pitchFamily="34" charset="0"/>
                <a:cs typeface="Arial" panose="020B0604020202020204" pitchFamily="34" charset="0"/>
              </a:rPr>
              <a:t>Visit </a:t>
            </a:r>
            <a:r>
              <a:rPr lang="en-AU" dirty="0">
                <a:solidFill>
                  <a:srgbClr val="1155CC"/>
                </a:solidFill>
                <a:latin typeface="Arial" panose="020B0604020202020204" pitchFamily="34" charset="0"/>
                <a:hlinkClick r:id="rId3"/>
              </a:rPr>
              <a:t>globalgifts.org.au</a:t>
            </a:r>
            <a:endParaRPr lang="en-AU" dirty="0">
              <a:solidFill>
                <a:schemeClr val="bg2">
                  <a:lumMod val="10000"/>
                </a:schemeClr>
              </a:solidFill>
              <a:latin typeface="Arial" panose="020B0604020202020204" pitchFamily="34" charset="0"/>
              <a:cs typeface="Arial" panose="020B0604020202020204" pitchFamily="34" charset="0"/>
            </a:endParaRPr>
          </a:p>
        </p:txBody>
      </p:sp>
      <p:pic>
        <p:nvPicPr>
          <p:cNvPr id="11" name="Picture 10" descr="A group of cards with pictures of plants and trees&#10;&#10;AI-generated content may be incorrect.">
            <a:extLst>
              <a:ext uri="{FF2B5EF4-FFF2-40B4-BE49-F238E27FC236}">
                <a16:creationId xmlns:a16="http://schemas.microsoft.com/office/drawing/2014/main" id="{BA721F6D-F7D6-DFCC-B05C-74E02DFD08D8}"/>
              </a:ext>
            </a:extLst>
          </p:cNvPr>
          <p:cNvPicPr>
            <a:picLocks noChangeAspect="1"/>
          </p:cNvPicPr>
          <p:nvPr/>
        </p:nvPicPr>
        <p:blipFill rotWithShape="1">
          <a:blip r:embed="rId4">
            <a:extLst>
              <a:ext uri="{28A0092B-C50C-407E-A947-70E740481C1C}">
                <a14:useLocalDpi xmlns:a14="http://schemas.microsoft.com/office/drawing/2010/main" val="0"/>
              </a:ext>
            </a:extLst>
          </a:blip>
          <a:srcRect l="6858" r="6858"/>
          <a:stretch/>
        </p:blipFill>
        <p:spPr>
          <a:xfrm>
            <a:off x="6019799" y="1724025"/>
            <a:ext cx="5593199" cy="4321549"/>
          </a:xfrm>
          <a:prstGeom prst="round2DiagRect">
            <a:avLst/>
          </a:prstGeom>
        </p:spPr>
      </p:pic>
    </p:spTree>
    <p:extLst>
      <p:ext uri="{BB962C8B-B14F-4D97-AF65-F5344CB8AC3E}">
        <p14:creationId xmlns:p14="http://schemas.microsoft.com/office/powerpoint/2010/main" val="540025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685846"/>
          </a:xfrm>
          <a:prstGeom prst="rect">
            <a:avLst/>
          </a:prstGeom>
          <a:noFill/>
        </p:spPr>
        <p:txBody>
          <a:bodyPr wrap="square" lIns="91440" tIns="45720" rIns="91440" bIns="45720" rtlCol="0" anchor="t">
            <a:spAutoFit/>
          </a:bodyPr>
          <a:lstStyle/>
          <a:p>
            <a:pPr algn="ctr">
              <a:lnSpc>
                <a:spcPct val="110000"/>
              </a:lnSpc>
              <a:spcAft>
                <a:spcPts val="600"/>
              </a:spcAft>
            </a:pPr>
            <a:r>
              <a:rPr lang="en-AU" sz="2400" dirty="0">
                <a:solidFill>
                  <a:srgbClr val="000000"/>
                </a:solidFill>
                <a:latin typeface="Arial"/>
                <a:cs typeface="Arial"/>
              </a:rPr>
              <a:t>Advent is a special time in the church year when we prepare and get ready to celebrate the birth of Jesus.</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814253"/>
            <a:ext cx="4679805" cy="2666093"/>
          </a:xfrm>
          <a:prstGeom prst="rect">
            <a:avLst/>
          </a:prstGeom>
        </p:spPr>
        <p:txBody>
          <a:bodyPr lIns="91440" tIns="45720" rIns="91440" bIns="45720" anchor="t">
            <a:noAutofit/>
          </a:bodyPr>
          <a:lstStyle/>
          <a:p>
            <a:pPr>
              <a:lnSpc>
                <a:spcPct val="110000"/>
              </a:lnSpc>
              <a:spcBef>
                <a:spcPts val="0"/>
              </a:spcBef>
              <a:spcAft>
                <a:spcPts val="600"/>
              </a:spcAft>
            </a:pPr>
            <a:r>
              <a:rPr lang="en-AU" sz="2400" b="1" dirty="0">
                <a:solidFill>
                  <a:srgbClr val="895297"/>
                </a:solidFill>
              </a:rPr>
              <a:t>God, you give us hope.</a:t>
            </a:r>
          </a:p>
          <a:p>
            <a:pPr>
              <a:lnSpc>
                <a:spcPct val="110000"/>
              </a:lnSpc>
              <a:spcBef>
                <a:spcPts val="0"/>
              </a:spcBef>
              <a:spcAft>
                <a:spcPts val="600"/>
              </a:spcAft>
            </a:pPr>
            <a:r>
              <a:rPr lang="en-AU" sz="2400" b="1" dirty="0">
                <a:solidFill>
                  <a:srgbClr val="895297"/>
                </a:solidFill>
              </a:rPr>
              <a:t>As we light this candle in your name, we ask you to help us share hope with family and friends this Advent.</a:t>
            </a:r>
          </a:p>
          <a:p>
            <a:pPr>
              <a:lnSpc>
                <a:spcPct val="110000"/>
              </a:lnSpc>
              <a:spcBef>
                <a:spcPts val="0"/>
              </a:spcBef>
              <a:spcAft>
                <a:spcPts val="600"/>
              </a:spcAft>
            </a:pPr>
            <a:r>
              <a:rPr lang="en-AU" sz="2400" b="1" dirty="0">
                <a:solidFill>
                  <a:srgbClr val="895297"/>
                </a:solidFill>
              </a:rPr>
              <a:t>Amen</a:t>
            </a:r>
          </a:p>
          <a:p>
            <a:pPr>
              <a:lnSpc>
                <a:spcPct val="110000"/>
              </a:lnSpc>
              <a:spcBef>
                <a:spcPts val="0"/>
              </a:spcBef>
              <a:spcAft>
                <a:spcPts val="600"/>
              </a:spcAft>
            </a:pPr>
            <a:endParaRPr lang="en-AU" sz="2000" b="1" dirty="0">
              <a:solidFill>
                <a:srgbClr val="895297"/>
              </a:solidFil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a:prstGeom prst="rect">
            <a:avLst/>
          </a:prstGeom>
        </p:spPr>
        <p:txBody>
          <a:bodyPr/>
          <a:lstStyle/>
          <a:p>
            <a:r>
              <a:rPr lang="en-AU" dirty="0"/>
              <a:t>Hope</a:t>
            </a:r>
          </a:p>
        </p:txBody>
      </p:sp>
      <p:pic>
        <p:nvPicPr>
          <p:cNvPr id="14" name="Picture 13">
            <a:extLst>
              <a:ext uri="{FF2B5EF4-FFF2-40B4-BE49-F238E27FC236}">
                <a16:creationId xmlns:a16="http://schemas.microsoft.com/office/drawing/2014/main" id="{70404AF6-B3B0-4BB4-A8EE-DCC50146179A}"/>
              </a:ext>
            </a:extLst>
          </p:cNvPr>
          <p:cNvPicPr>
            <a:picLocks noChangeAspect="1"/>
          </p:cNvPicPr>
          <p:nvPr/>
        </p:nvPicPr>
        <p:blipFill>
          <a:blip r:embed="rId3"/>
          <a:stretch>
            <a:fillRect/>
          </a:stretch>
        </p:blipFill>
        <p:spPr>
          <a:xfrm>
            <a:off x="2297760" y="2666035"/>
            <a:ext cx="1433633" cy="1183315"/>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260822" y="-2528702"/>
            <a:ext cx="1029871" cy="6539244"/>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06135"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First Week of Advent</a:t>
            </a:r>
          </a:p>
        </p:txBody>
      </p:sp>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
            <a:extLst>
              <a:ext uri="{FF2B5EF4-FFF2-40B4-BE49-F238E27FC236}">
                <a16:creationId xmlns:a16="http://schemas.microsoft.com/office/drawing/2014/main" id="{323D3242-3CC1-44DE-103D-527F32F4DDFD}"/>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6BAEFEF5-79F7-26D8-0D2F-309D94FEEE3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3">
            <a:extLst>
              <a:ext uri="{FF2B5EF4-FFF2-40B4-BE49-F238E27FC236}">
                <a16:creationId xmlns:a16="http://schemas.microsoft.com/office/drawing/2014/main" id="{26243274-0E34-51F3-6C6E-206FBC73A377}"/>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285251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4" y="464869"/>
            <a:ext cx="7302335"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90674" y="3082322"/>
            <a:ext cx="6283604" cy="2587511"/>
          </a:xfrm>
          <a:prstGeom prst="rect">
            <a:avLst/>
          </a:prstGeom>
        </p:spPr>
        <p:txBody>
          <a:bodyPr lIns="91440" tIns="45720" rIns="91440" bIns="45720" anchor="t"/>
          <a:lstStyle/>
          <a:p>
            <a:pPr marL="342900" indent="-342900">
              <a:lnSpc>
                <a:spcPct val="110000"/>
              </a:lnSpc>
              <a:spcBef>
                <a:spcPts val="0"/>
              </a:spcBef>
              <a:spcAft>
                <a:spcPts val="600"/>
              </a:spcAft>
              <a:buFont typeface="Arial" panose="020B0604020202020204" pitchFamily="34" charset="0"/>
              <a:buChar char="•"/>
            </a:pPr>
            <a:r>
              <a:rPr lang="en-AU" sz="2200" dirty="0">
                <a:solidFill>
                  <a:srgbClr val="000000"/>
                </a:solidFill>
              </a:rPr>
              <a:t>What do you know about Advent?</a:t>
            </a:r>
            <a:endParaRPr lang="en-AU" sz="2200" dirty="0">
              <a:solidFill>
                <a:srgbClr val="000000"/>
              </a:solidFill>
              <a:cs typeface="Arial"/>
            </a:endParaRPr>
          </a:p>
          <a:p>
            <a:pPr marL="342900" indent="-342900">
              <a:lnSpc>
                <a:spcPct val="110000"/>
              </a:lnSpc>
              <a:spcBef>
                <a:spcPts val="0"/>
              </a:spcBef>
              <a:spcAft>
                <a:spcPts val="600"/>
              </a:spcAft>
              <a:buFont typeface="Arial" panose="020B0604020202020204" pitchFamily="34" charset="0"/>
              <a:buChar char="•"/>
            </a:pPr>
            <a:r>
              <a:rPr lang="en-AU" sz="2200" dirty="0">
                <a:solidFill>
                  <a:srgbClr val="000000"/>
                </a:solidFill>
              </a:rPr>
              <a:t>What are some things that you look forward to?</a:t>
            </a:r>
            <a:r>
              <a:rPr lang="en-AU" sz="2200" dirty="0">
                <a:solidFill>
                  <a:srgbClr val="000000"/>
                </a:solidFill>
                <a:cs typeface="Arial"/>
              </a:rPr>
              <a:t> </a:t>
            </a:r>
            <a:r>
              <a:rPr lang="en-AU" sz="2200" dirty="0">
                <a:solidFill>
                  <a:srgbClr val="000000"/>
                </a:solidFill>
              </a:rPr>
              <a:t>How do you prepare for them?</a:t>
            </a:r>
            <a:endParaRPr lang="en-AU" sz="2200" dirty="0">
              <a:solidFill>
                <a:srgbClr val="000000"/>
              </a:solidFill>
              <a:cs typeface="Arial"/>
            </a:endParaRPr>
          </a:p>
          <a:p>
            <a:pPr>
              <a:lnSpc>
                <a:spcPct val="110000"/>
              </a:lnSpc>
              <a:spcBef>
                <a:spcPts val="0"/>
              </a:spcBef>
              <a:spcAft>
                <a:spcPts val="600"/>
              </a:spcAft>
              <a:buFont typeface="Arial" panose="020B0604020202020204" pitchFamily="34" charset="0"/>
              <a:buChar char="•"/>
            </a:pPr>
            <a:r>
              <a:rPr lang="en-AU" sz="2200" dirty="0">
                <a:solidFill>
                  <a:srgbClr val="000000"/>
                </a:solidFill>
              </a:rPr>
              <a:t>Why does Jesus say, 'Be ready'?</a:t>
            </a:r>
            <a:endParaRPr lang="en-AU" sz="2200" dirty="0">
              <a:solidFill>
                <a:srgbClr val="000000"/>
              </a:solidFill>
              <a:cs typeface="Arial"/>
            </a:endParaRPr>
          </a:p>
          <a:p>
            <a:pPr>
              <a:lnSpc>
                <a:spcPct val="110000"/>
              </a:lnSpc>
              <a:spcBef>
                <a:spcPts val="0"/>
              </a:spcBef>
              <a:spcAft>
                <a:spcPts val="600"/>
              </a:spcAft>
              <a:buFont typeface="Arial" panose="020B0604020202020204" pitchFamily="34" charset="0"/>
              <a:buChar char="•"/>
            </a:pPr>
            <a:r>
              <a:rPr lang="en-AU" sz="2200" dirty="0">
                <a:solidFill>
                  <a:srgbClr val="000000"/>
                </a:solidFill>
              </a:rPr>
              <a:t>How can we be ready to open our hearts to others, knowing that when we do, we are opening our hearts to Jesus?</a:t>
            </a:r>
            <a:endParaRPr lang="en-AU" sz="2200" dirty="0">
              <a:solidFill>
                <a:srgbClr val="000000"/>
              </a:solidFill>
              <a:cs typeface="Arial"/>
            </a:endParaRPr>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338684"/>
            <a:ext cx="3244850" cy="2589272"/>
          </a:xfrm>
          <a:prstGeom prst="rect">
            <a:avLst/>
          </a:prstGeom>
        </p:spPr>
        <p:txBody>
          <a:bodyPr lIns="91440" tIns="45720" rIns="91440" bIns="45720" anchor="t"/>
          <a:lstStyle/>
          <a:p>
            <a:pPr marL="0" indent="0" algn="ctr">
              <a:lnSpc>
                <a:spcPct val="110000"/>
              </a:lnSpc>
              <a:buNone/>
            </a:pPr>
            <a:r>
              <a:rPr lang="en-AU" sz="2400" b="1" dirty="0">
                <a:solidFill>
                  <a:srgbClr val="895297"/>
                </a:solidFill>
              </a:rPr>
              <a:t>Matthew </a:t>
            </a:r>
            <a:br>
              <a:rPr lang="en-AU" sz="2400" b="1" dirty="0"/>
            </a:br>
            <a:r>
              <a:rPr lang="en-AU" sz="2400" dirty="0">
                <a:solidFill>
                  <a:srgbClr val="895297"/>
                </a:solidFill>
              </a:rPr>
              <a:t>24:37-44</a:t>
            </a:r>
            <a:endParaRPr lang="en-AU" sz="2400" dirty="0">
              <a:solidFill>
                <a:srgbClr val="895297"/>
              </a:solidFill>
              <a:cs typeface="Arial"/>
            </a:endParaRPr>
          </a:p>
          <a:p>
            <a:pPr marL="0" indent="0" algn="ctr">
              <a:lnSpc>
                <a:spcPct val="110000"/>
              </a:lnSpc>
              <a:buNone/>
            </a:pPr>
            <a:endParaRPr lang="en-AU" sz="2400" dirty="0">
              <a:solidFill>
                <a:srgbClr val="895297"/>
              </a:solidFill>
            </a:endParaRPr>
          </a:p>
          <a:p>
            <a:pPr marL="0" indent="0" algn="ctr">
              <a:lnSpc>
                <a:spcPct val="110000"/>
              </a:lnSpc>
              <a:buNone/>
            </a:pPr>
            <a:r>
              <a:rPr lang="en-AU" sz="2400" dirty="0">
                <a:solidFill>
                  <a:srgbClr val="895297"/>
                </a:solidFill>
                <a:latin typeface="Arial"/>
                <a:cs typeface="Arial"/>
              </a:rPr>
              <a:t>“Be ready”</a:t>
            </a:r>
          </a:p>
          <a:p>
            <a:pPr marL="0" indent="0" algn="ctr">
              <a:buNone/>
            </a:pPr>
            <a:r>
              <a:rPr lang="en-AU" sz="2400" b="1" dirty="0">
                <a:solidFill>
                  <a:srgbClr val="895297"/>
                </a:solidFill>
              </a:rPr>
              <a:t>	</a:t>
            </a:r>
            <a:endParaRPr lang="en-AU" sz="2400" b="1" dirty="0">
              <a:solidFill>
                <a:srgbClr val="895297"/>
              </a:solidFill>
              <a:cs typeface="Aria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051713" y="2208961"/>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8018097" y="1900957"/>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TextBox 24">
            <a:extLst>
              <a:ext uri="{FF2B5EF4-FFF2-40B4-BE49-F238E27FC236}">
                <a16:creationId xmlns:a16="http://schemas.microsoft.com/office/drawing/2014/main" id="{DD084DD9-DBEF-CCC6-2000-74B680511D9A}"/>
              </a:ext>
            </a:extLst>
          </p:cNvPr>
          <p:cNvSpPr txBox="1"/>
          <p:nvPr/>
        </p:nvSpPr>
        <p:spPr>
          <a:xfrm>
            <a:off x="522624" y="6514950"/>
            <a:ext cx="6088540" cy="276999"/>
          </a:xfrm>
          <a:prstGeom prst="rect">
            <a:avLst/>
          </a:prstGeom>
          <a:noFill/>
        </p:spPr>
        <p:txBody>
          <a:bodyPr wrap="square" rtlCol="0">
            <a:spAutoFit/>
          </a:bodyPr>
          <a:lstStyle/>
          <a:p>
            <a:r>
              <a:rPr lang="en-AU" sz="1200" dirty="0"/>
              <a:t>Teachers: The text for the Gospel is in the Notes section of this slide.</a:t>
            </a:r>
          </a:p>
        </p:txBody>
      </p:sp>
      <p:sp>
        <p:nvSpPr>
          <p:cNvPr id="26" name="Text Placeholder 6">
            <a:extLst>
              <a:ext uri="{FF2B5EF4-FFF2-40B4-BE49-F238E27FC236}">
                <a16:creationId xmlns:a16="http://schemas.microsoft.com/office/drawing/2014/main" id="{C423CE26-D3B2-8EA9-1156-AE93C7515F0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Tree>
    <p:extLst>
      <p:ext uri="{BB962C8B-B14F-4D97-AF65-F5344CB8AC3E}">
        <p14:creationId xmlns:p14="http://schemas.microsoft.com/office/powerpoint/2010/main" val="151524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463566" y="464869"/>
            <a:ext cx="7361393" cy="684213"/>
          </a:xfrm>
          <a:prstGeom prst="rect">
            <a:avLst/>
          </a:prstGeom>
        </p:spPr>
        <p:txBody>
          <a:bodyPr lIns="91440" tIns="45720" rIns="91440" bIns="45720" anchor="t"/>
          <a:lstStyle/>
          <a:p>
            <a:pPr marL="0" indent="0">
              <a:buNone/>
            </a:pPr>
            <a:r>
              <a:rPr lang="en-AU" sz="3600" b="1" dirty="0">
                <a:solidFill>
                  <a:schemeClr val="accent1"/>
                </a:solidFill>
              </a:rPr>
              <a:t>Worknesh’s Story</a:t>
            </a:r>
          </a:p>
          <a:p>
            <a:endParaRPr lang="en-AU" b="1" dirty="0"/>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Round Diagonal Corner Rectangle 8">
            <a:extLst>
              <a:ext uri="{FF2B5EF4-FFF2-40B4-BE49-F238E27FC236}">
                <a16:creationId xmlns:a16="http://schemas.microsoft.com/office/drawing/2014/main" id="{BA34376F-B666-AB33-9C7A-CCB5F8399133}"/>
              </a:ext>
            </a:extLst>
          </p:cNvPr>
          <p:cNvSpPr/>
          <p:nvPr/>
        </p:nvSpPr>
        <p:spPr>
          <a:xfrm flipV="1">
            <a:off x="463567" y="1467977"/>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553357" y="1716679"/>
            <a:ext cx="6218442" cy="4204288"/>
          </a:xfrm>
          <a:prstGeom prst="rect">
            <a:avLst/>
          </a:prstGeom>
        </p:spPr>
        <p:txBody>
          <a:bodyPr lIns="91440" tIns="45720" rIns="91440" bIns="45720" anchor="ctr"/>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10000"/>
              </a:lnSpc>
              <a:spcBef>
                <a:spcPts val="0"/>
              </a:spcBef>
              <a:spcAft>
                <a:spcPts val="600"/>
              </a:spcAft>
            </a:pPr>
            <a:r>
              <a:rPr lang="en-AU" sz="2400" b="0" dirty="0">
                <a:solidFill>
                  <a:srgbClr val="000000"/>
                </a:solidFill>
                <a:latin typeface="Arial  "/>
                <a:ea typeface="Roboto Light"/>
                <a:cs typeface="Arial"/>
              </a:rPr>
              <a:t>Worknesh is a mother and coffee and </a:t>
            </a:r>
            <a:r>
              <a:rPr lang="en-AU" sz="2400" b="0" dirty="0">
                <a:solidFill>
                  <a:srgbClr val="000000"/>
                </a:solidFill>
                <a:latin typeface="Arial" panose="020B0604020202020204" pitchFamily="34" charset="0"/>
                <a:ea typeface="Roboto Light"/>
                <a:cs typeface="Arial" panose="020B0604020202020204" pitchFamily="34" charset="0"/>
              </a:rPr>
              <a:t>vegetable</a:t>
            </a:r>
            <a:r>
              <a:rPr lang="en-AU" sz="2400" b="0" dirty="0">
                <a:solidFill>
                  <a:srgbClr val="000000"/>
                </a:solidFill>
                <a:latin typeface="Arial  "/>
                <a:ea typeface="Roboto Light"/>
                <a:cs typeface="Arial"/>
              </a:rPr>
              <a:t> farmer who lives in Ethiopia. The area she lives in is at risk of frequent natural disasters. </a:t>
            </a:r>
            <a:endParaRPr lang="en-US" sz="2400" b="0" dirty="0">
              <a:solidFill>
                <a:srgbClr val="000000"/>
              </a:solidFill>
              <a:latin typeface="Arial  "/>
              <a:cs typeface="Arial"/>
            </a:endParaRPr>
          </a:p>
          <a:p>
            <a:pPr algn="l">
              <a:lnSpc>
                <a:spcPct val="110000"/>
              </a:lnSpc>
              <a:spcBef>
                <a:spcPts val="0"/>
              </a:spcBef>
              <a:spcAft>
                <a:spcPts val="600"/>
              </a:spcAft>
            </a:pPr>
            <a:r>
              <a:rPr lang="en-AU" sz="2400" b="0" dirty="0">
                <a:solidFill>
                  <a:srgbClr val="000000"/>
                </a:solidFill>
                <a:latin typeface="Arial  "/>
                <a:ea typeface="Roboto Light"/>
                <a:cs typeface="Arial"/>
              </a:rPr>
              <a:t>Money from the coffee beans that Worknesh grows sometimes only lasts three months. So, she grows food like millet and vegetables. It is often a struggle to have enough food to feed her family, and she worries about her family’s health. </a:t>
            </a:r>
            <a:endParaRPr lang="en-AU" sz="2200" b="0" dirty="0">
              <a:solidFill>
                <a:srgbClr val="000000"/>
              </a:solidFill>
              <a:latin typeface="Arial  "/>
              <a:ea typeface="Roboto Light"/>
              <a:cs typeface="Arial" panose="020B0604020202020204" pitchFamily="34" charset="0"/>
            </a:endParaRPr>
          </a:p>
        </p:txBody>
      </p:sp>
      <p:sp>
        <p:nvSpPr>
          <p:cNvPr id="28" name="Text Placeholder 6">
            <a:extLst>
              <a:ext uri="{FF2B5EF4-FFF2-40B4-BE49-F238E27FC236}">
                <a16:creationId xmlns:a16="http://schemas.microsoft.com/office/drawing/2014/main" id="{F0A34FBC-B2E1-3426-58E4-33BE6AF22212}"/>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29" name="TextBox 28">
            <a:extLst>
              <a:ext uri="{FF2B5EF4-FFF2-40B4-BE49-F238E27FC236}">
                <a16:creationId xmlns:a16="http://schemas.microsoft.com/office/drawing/2014/main" id="{1B51748A-DC0A-99F3-AA39-1F02822A6EA5}"/>
              </a:ext>
            </a:extLst>
          </p:cNvPr>
          <p:cNvSpPr txBox="1"/>
          <p:nvPr/>
        </p:nvSpPr>
        <p:spPr>
          <a:xfrm>
            <a:off x="463566" y="6230670"/>
            <a:ext cx="6097554" cy="276999"/>
          </a:xfrm>
          <a:prstGeom prst="rect">
            <a:avLst/>
          </a:prstGeom>
          <a:noFill/>
        </p:spPr>
        <p:txBody>
          <a:bodyPr wrap="square">
            <a:spAutoFit/>
          </a:bodyPr>
          <a:lstStyle/>
          <a:p>
            <a:pPr algn="l"/>
            <a:r>
              <a:rPr lang="en-US" sz="1200" b="0" i="0" dirty="0">
                <a:solidFill>
                  <a:srgbClr val="040F23"/>
                </a:solidFill>
                <a:effectLst/>
                <a:latin typeface="Arial" panose="020B0604020202020204" pitchFamily="34" charset="0"/>
                <a:cs typeface="Arial" panose="020B0604020202020204" pitchFamily="34" charset="0"/>
              </a:rPr>
              <a:t>Photo: Caritas Australia</a:t>
            </a:r>
          </a:p>
        </p:txBody>
      </p:sp>
      <p:pic>
        <p:nvPicPr>
          <p:cNvPr id="6" name="Picture 5">
            <a:extLst>
              <a:ext uri="{FF2B5EF4-FFF2-40B4-BE49-F238E27FC236}">
                <a16:creationId xmlns:a16="http://schemas.microsoft.com/office/drawing/2014/main" id="{ADDE81F4-42E6-B114-AB2B-5DB93C39FF5B}"/>
              </a:ext>
            </a:extLst>
          </p:cNvPr>
          <p:cNvPicPr>
            <a:picLocks noChangeAspect="1"/>
          </p:cNvPicPr>
          <p:nvPr/>
        </p:nvPicPr>
        <p:blipFill>
          <a:blip r:embed="rId3">
            <a:extLst>
              <a:ext uri="{28A0092B-C50C-407E-A947-70E740481C1C}">
                <a14:useLocalDpi xmlns:a14="http://schemas.microsoft.com/office/drawing/2010/main" val="0"/>
              </a:ext>
            </a:extLst>
          </a:blip>
          <a:srcRect l="20335" t="11625" r="20705" b="581"/>
          <a:stretch>
            <a:fillRect/>
          </a:stretch>
        </p:blipFill>
        <p:spPr>
          <a:xfrm>
            <a:off x="7037815" y="1441442"/>
            <a:ext cx="4745127" cy="4709295"/>
          </a:xfrm>
          <a:custGeom>
            <a:avLst/>
            <a:gdLst>
              <a:gd name="connsiteX0" fmla="*/ 788424 w 4745127"/>
              <a:gd name="connsiteY0" fmla="*/ 0 h 4709295"/>
              <a:gd name="connsiteX1" fmla="*/ 4745127 w 4745127"/>
              <a:gd name="connsiteY1" fmla="*/ 0 h 4709295"/>
              <a:gd name="connsiteX2" fmla="*/ 4745127 w 4745127"/>
              <a:gd name="connsiteY2" fmla="*/ 3942023 h 4709295"/>
              <a:gd name="connsiteX3" fmla="*/ 4263594 w 4745127"/>
              <a:gd name="connsiteY3" fmla="*/ 4668489 h 4709295"/>
              <a:gd name="connsiteX4" fmla="*/ 4132138 w 4745127"/>
              <a:gd name="connsiteY4" fmla="*/ 4709295 h 4709295"/>
              <a:gd name="connsiteX5" fmla="*/ 0 w 4745127"/>
              <a:gd name="connsiteY5" fmla="*/ 4709295 h 4709295"/>
              <a:gd name="connsiteX6" fmla="*/ 0 w 4745127"/>
              <a:gd name="connsiteY6" fmla="*/ 788424 h 4709295"/>
              <a:gd name="connsiteX7" fmla="*/ 788424 w 4745127"/>
              <a:gd name="connsiteY7" fmla="*/ 0 h 470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127" h="4709295">
                <a:moveTo>
                  <a:pt x="788424" y="0"/>
                </a:moveTo>
                <a:lnTo>
                  <a:pt x="4745127" y="0"/>
                </a:lnTo>
                <a:lnTo>
                  <a:pt x="4745127" y="3942023"/>
                </a:lnTo>
                <a:cubicBezTo>
                  <a:pt x="4745127" y="4268600"/>
                  <a:pt x="4546571" y="4548800"/>
                  <a:pt x="4263594" y="4668489"/>
                </a:cubicBezTo>
                <a:lnTo>
                  <a:pt x="4132138" y="4709295"/>
                </a:lnTo>
                <a:lnTo>
                  <a:pt x="0" y="4709295"/>
                </a:lnTo>
                <a:lnTo>
                  <a:pt x="0" y="788424"/>
                </a:lnTo>
                <a:cubicBezTo>
                  <a:pt x="0" y="352989"/>
                  <a:pt x="352989" y="0"/>
                  <a:pt x="788424" y="0"/>
                </a:cubicBezTo>
                <a:close/>
              </a:path>
            </a:pathLst>
          </a:custGeom>
        </p:spPr>
      </p:pic>
    </p:spTree>
    <p:extLst>
      <p:ext uri="{BB962C8B-B14F-4D97-AF65-F5344CB8AC3E}">
        <p14:creationId xmlns:p14="http://schemas.microsoft.com/office/powerpoint/2010/main" val="3371663849"/>
      </p:ext>
    </p:extLst>
  </p:cSld>
  <p:clrMapOvr>
    <a:masterClrMapping/>
  </p:clrMapOvr>
</p:sld>
</file>

<file path=ppt/theme/theme1.xml><?xml version="1.0" encoding="utf-8"?>
<a:theme xmlns:a="http://schemas.openxmlformats.org/drawingml/2006/main" name="1_Office Them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a6a591684b976a20af7de169db79aac4">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fa807cb6cad3986b298ba522118979f"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MediaLengthInSeconds xmlns="a7938f78-b017-4dc0-8c82-d5b44b2641c5" xsi:nil="true"/>
  </documentManagement>
</p:properties>
</file>

<file path=customXml/itemProps1.xml><?xml version="1.0" encoding="utf-8"?>
<ds:datastoreItem xmlns:ds="http://schemas.openxmlformats.org/officeDocument/2006/customXml" ds:itemID="{5F548E46-8D69-4AD2-BDC1-DC7BCBB131D4}">
  <ds:schemaRefs>
    <ds:schemaRef ds:uri="a74f41e8-2c9a-4a9a-8a86-1b2eca9cb15f"/>
    <ds:schemaRef ds:uri="a7938f78-b017-4dc0-8c82-d5b44b264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8C0FA3-2E02-46EA-8C00-B44DAD9D08D9}">
  <ds:schemaRefs>
    <ds:schemaRef ds:uri="http://schemas.microsoft.com/sharepoint/v3/contenttype/forms"/>
  </ds:schemaRefs>
</ds:datastoreItem>
</file>

<file path=customXml/itemProps3.xml><?xml version="1.0" encoding="utf-8"?>
<ds:datastoreItem xmlns:ds="http://schemas.openxmlformats.org/officeDocument/2006/customXml" ds:itemID="{EA4F0953-8752-4B14-8AFB-C4A740FF1E38}">
  <ds:schemaRefs>
    <ds:schemaRef ds:uri="http://purl.org/dc/terms/"/>
    <ds:schemaRef ds:uri="http://purl.org/dc/elements/1.1/"/>
    <ds:schemaRef ds:uri="a7938f78-b017-4dc0-8c82-d5b44b2641c5"/>
    <ds:schemaRef ds:uri="http://schemas.microsoft.com/office/2006/metadata/properties"/>
    <ds:schemaRef ds:uri="http://schemas.microsoft.com/office/2006/documentManagement/types"/>
    <ds:schemaRef ds:uri="http://www.w3.org/XML/1998/namespace"/>
    <ds:schemaRef ds:uri="a74f41e8-2c9a-4a9a-8a86-1b2eca9cb15f"/>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118</TotalTime>
  <Words>5003</Words>
  <Application>Microsoft Office PowerPoint</Application>
  <PresentationFormat>Widescreen</PresentationFormat>
  <Paragraphs>388</Paragraphs>
  <Slides>41</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Aptos</vt:lpstr>
      <vt:lpstr>Arial</vt:lpstr>
      <vt:lpstr>Arial  </vt:lpstr>
      <vt:lpstr>Arial,Sans-Serif</vt:lpstr>
      <vt:lpstr>Calibri</vt:lpstr>
      <vt:lpstr>Roboto</vt:lpstr>
      <vt:lpstr>Roboto Light</vt:lpstr>
      <vt:lpstr>1_Office Theme</vt:lpstr>
      <vt:lpstr>PowerPoint Presentation</vt:lpstr>
      <vt:lpstr>ADVENT RESOURCE</vt:lpstr>
      <vt:lpstr>Religious education curriculum links </vt:lpstr>
      <vt:lpstr>The advent wreath</vt:lpstr>
      <vt:lpstr>Making the Advent wreath a daily custom</vt:lpstr>
      <vt:lpstr>Global gifts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Caritas Australia’s education resources</vt:lpstr>
      <vt:lpstr>Making A WREATH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2024 Primary Resource</dc:title>
  <dc:creator>Patrizia Luna</dc:creator>
  <cp:lastModifiedBy>Nicole Dobrohotoff</cp:lastModifiedBy>
  <cp:revision>625</cp:revision>
  <cp:lastPrinted>2018-10-29T23:13:53Z</cp:lastPrinted>
  <dcterms:modified xsi:type="dcterms:W3CDTF">2025-10-27T00:26:18Z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71debf56-5a68-4a12-820d-18d2d8715545</vt:lpwstr>
  </property>
  <property fmtid="{D5CDD505-2E9C-101B-9397-08002B2CF9AE}" pid="3" name="ContentTypeId">
    <vt:lpwstr>0x01010009DB4FC32371B3489519A984A7B27919</vt:lpwstr>
  </property>
  <property fmtid="{D5CDD505-2E9C-101B-9397-08002B2CF9AE}" pid="4" name="Order">
    <vt:r8>7500</vt:r8>
  </property>
  <property fmtid="{D5CDD505-2E9C-101B-9397-08002B2CF9AE}" pid="5" name="_ExtendedDescription">
    <vt:lpwstr/>
  </property>
  <property fmtid="{D5CDD505-2E9C-101B-9397-08002B2CF9AE}" pid="6" name="TaxKeyword">
    <vt:lpwstr/>
  </property>
  <property fmtid="{D5CDD505-2E9C-101B-9397-08002B2CF9AE}" pid="7" name="Topic">
    <vt:lpwstr/>
  </property>
  <property fmtid="{D5CDD505-2E9C-101B-9397-08002B2CF9AE}" pid="8" name="xd_ProgID">
    <vt:lpwstr/>
  </property>
  <property fmtid="{D5CDD505-2E9C-101B-9397-08002B2CF9AE}" pid="9" name="MediaServiceImageTags">
    <vt:lpwstr/>
  </property>
  <property fmtid="{D5CDD505-2E9C-101B-9397-08002B2CF9AE}" pid="10" name="ComplianceAssetId">
    <vt:lpwstr/>
  </property>
  <property fmtid="{D5CDD505-2E9C-101B-9397-08002B2CF9AE}" pid="11" name="TemplateUrl">
    <vt:lpwstr/>
  </property>
  <property fmtid="{D5CDD505-2E9C-101B-9397-08002B2CF9AE}" pid="12" name="TriggerFlowInfo">
    <vt:lpwstr/>
  </property>
  <property fmtid="{D5CDD505-2E9C-101B-9397-08002B2CF9AE}" pid="13" name="xd_Signature">
    <vt:bool>false</vt:bool>
  </property>
  <property fmtid="{D5CDD505-2E9C-101B-9397-08002B2CF9AE}" pid="14" name="Audience">
    <vt:lpwstr>;#Lower Primary (F-2);#</vt:lpwstr>
  </property>
  <property fmtid="{D5CDD505-2E9C-101B-9397-08002B2CF9AE}" pid="15" name="Res Type">
    <vt:lpwstr>;#Assembly;#</vt:lpwstr>
  </property>
  <property fmtid="{D5CDD505-2E9C-101B-9397-08002B2CF9AE}" pid="16" name="Resource Topic">
    <vt:lpwstr>;#About Caritas;#</vt:lpwstr>
  </property>
  <property fmtid="{D5CDD505-2E9C-101B-9397-08002B2CF9AE}" pid="17" name="Curriculum">
    <vt:lpwstr>;#Civics and Citizenship;#</vt:lpwstr>
  </property>
</Properties>
</file>