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sldIdLst>
    <p:sldId id="258" r:id="rId5"/>
    <p:sldId id="276" r:id="rId6"/>
    <p:sldId id="271" r:id="rId7"/>
    <p:sldId id="273" r:id="rId8"/>
    <p:sldId id="277" r:id="rId9"/>
    <p:sldId id="272" r:id="rId10"/>
    <p:sldId id="274" r:id="rId11"/>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4C248A8-C7DF-2238-5860-147EDD04E4AC}" name="Nicole Dobrohotoff" initials="ND" userId="S::NicoleD@caritas.org.au::2dc4cf58-dc7e-422a-950b-38460c74cb76" providerId="AD"/>
  <p188:author id="{513A33AF-F035-F8C5-6A22-39F5F1DB9E7C}" name="Eleanor Niland" initials="EN" userId="S::Eleanor.Niland@caritas.org.au::e474577c-69ca-4c95-8c71-742afc135a60"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atherine McAleer" initials="CM" lastIdx="1" clrIdx="0">
    <p:extLst>
      <p:ext uri="{19B8F6BF-5375-455C-9EA6-DF929625EA0E}">
        <p15:presenceInfo xmlns:p15="http://schemas.microsoft.com/office/powerpoint/2012/main" userId="S::catherine.mcaleer@caritas.org.au::e6f08e50-4bd0-44ad-8f1f-a0efc8a8d450" providerId="AD"/>
      </p:ext>
    </p:extLst>
  </p:cmAuthor>
  <p:cmAuthor id="2" name="Nicole Dobrohotoff" initials="ND" lastIdx="1" clrIdx="1">
    <p:extLst>
      <p:ext uri="{19B8F6BF-5375-455C-9EA6-DF929625EA0E}">
        <p15:presenceInfo xmlns:p15="http://schemas.microsoft.com/office/powerpoint/2012/main" userId="S::nicoled@caritas.org.au::2dc4cf58-dc7e-422a-950b-38460c74cb7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F99"/>
    <a:srgbClr val="762000"/>
    <a:srgbClr val="C3DDD7"/>
    <a:srgbClr val="D86075"/>
    <a:srgbClr val="DF918A"/>
    <a:srgbClr val="63B1A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0FD988-52C4-4564-A417-7F29EBA74DC8}" v="6" dt="2026-02-23T02:55:40.3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92" autoAdjust="0"/>
    <p:restoredTop sz="93883" autoAdjust="0"/>
  </p:normalViewPr>
  <p:slideViewPr>
    <p:cSldViewPr snapToGrid="0" snapToObjects="1">
      <p:cViewPr>
        <p:scale>
          <a:sx n="100" d="100"/>
          <a:sy n="100" d="100"/>
        </p:scale>
        <p:origin x="2460" y="-3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ole Dobrohotoff" userId="2dc4cf58-dc7e-422a-950b-38460c74cb76" providerId="ADAL" clId="{686C5CC5-7FCE-42C6-8C12-F61A126FCB9E}"/>
    <pc:docChg chg="undo custSel modSld">
      <pc:chgData name="Nicole Dobrohotoff" userId="2dc4cf58-dc7e-422a-950b-38460c74cb76" providerId="ADAL" clId="{686C5CC5-7FCE-42C6-8C12-F61A126FCB9E}" dt="2026-02-20T22:00:43.167" v="48" actId="6549"/>
      <pc:docMkLst>
        <pc:docMk/>
      </pc:docMkLst>
      <pc:sldChg chg="modSp mod">
        <pc:chgData name="Nicole Dobrohotoff" userId="2dc4cf58-dc7e-422a-950b-38460c74cb76" providerId="ADAL" clId="{686C5CC5-7FCE-42C6-8C12-F61A126FCB9E}" dt="2026-02-17T23:23:04.475" v="10" actId="114"/>
        <pc:sldMkLst>
          <pc:docMk/>
          <pc:sldMk cId="1000770156" sldId="258"/>
        </pc:sldMkLst>
        <pc:spChg chg="mod">
          <ac:chgData name="Nicole Dobrohotoff" userId="2dc4cf58-dc7e-422a-950b-38460c74cb76" providerId="ADAL" clId="{686C5CC5-7FCE-42C6-8C12-F61A126FCB9E}" dt="2026-02-17T23:23:04.475" v="10" actId="114"/>
          <ac:spMkLst>
            <pc:docMk/>
            <pc:sldMk cId="1000770156" sldId="258"/>
            <ac:spMk id="2" creationId="{22A5F815-9A4E-4218-805D-C5F7D7F01464}"/>
          </ac:spMkLst>
        </pc:spChg>
      </pc:sldChg>
      <pc:sldChg chg="modSp mod">
        <pc:chgData name="Nicole Dobrohotoff" userId="2dc4cf58-dc7e-422a-950b-38460c74cb76" providerId="ADAL" clId="{686C5CC5-7FCE-42C6-8C12-F61A126FCB9E}" dt="2026-02-20T22:00:43.167" v="48" actId="6549"/>
        <pc:sldMkLst>
          <pc:docMk/>
          <pc:sldMk cId="917431175" sldId="273"/>
        </pc:sldMkLst>
        <pc:spChg chg="mod">
          <ac:chgData name="Nicole Dobrohotoff" userId="2dc4cf58-dc7e-422a-950b-38460c74cb76" providerId="ADAL" clId="{686C5CC5-7FCE-42C6-8C12-F61A126FCB9E}" dt="2026-02-20T22:00:43.167" v="48" actId="6549"/>
          <ac:spMkLst>
            <pc:docMk/>
            <pc:sldMk cId="917431175" sldId="273"/>
            <ac:spMk id="2" creationId="{22A5F815-9A4E-4218-805D-C5F7D7F01464}"/>
          </ac:spMkLst>
        </pc:spChg>
      </pc:sldChg>
      <pc:sldChg chg="modSp mod modCm">
        <pc:chgData name="Nicole Dobrohotoff" userId="2dc4cf58-dc7e-422a-950b-38460c74cb76" providerId="ADAL" clId="{686C5CC5-7FCE-42C6-8C12-F61A126FCB9E}" dt="2026-02-20T21:59:03.822" v="34" actId="948"/>
        <pc:sldMkLst>
          <pc:docMk/>
          <pc:sldMk cId="3825181499" sldId="276"/>
        </pc:sldMkLst>
        <pc:spChg chg="mod">
          <ac:chgData name="Nicole Dobrohotoff" userId="2dc4cf58-dc7e-422a-950b-38460c74cb76" providerId="ADAL" clId="{686C5CC5-7FCE-42C6-8C12-F61A126FCB9E}" dt="2026-02-20T21:59:03.822" v="34" actId="948"/>
          <ac:spMkLst>
            <pc:docMk/>
            <pc:sldMk cId="3825181499" sldId="276"/>
            <ac:spMk id="2" creationId="{22A5F815-9A4E-4218-805D-C5F7D7F01464}"/>
          </ac:spMkLst>
        </pc:spChg>
        <pc:extLst>
          <p:ext xmlns:p="http://schemas.openxmlformats.org/presentationml/2006/main" uri="{D6D511B9-2390-475A-947B-AFAB55BFBCF1}">
            <pc226:cmChg xmlns:pc226="http://schemas.microsoft.com/office/powerpoint/2022/06/main/command" chg="mod">
              <pc226:chgData name="Nicole Dobrohotoff" userId="2dc4cf58-dc7e-422a-950b-38460c74cb76" providerId="ADAL" clId="{686C5CC5-7FCE-42C6-8C12-F61A126FCB9E}" dt="2026-02-20T21:59:02.239" v="32" actId="20577"/>
              <pc2:cmMkLst xmlns:pc2="http://schemas.microsoft.com/office/powerpoint/2019/9/main/command">
                <pc:docMk/>
                <pc:sldMk cId="3825181499" sldId="276"/>
                <pc2:cmMk id="{EC85F31F-A2EF-4A25-A9AB-C56720352C1D}"/>
              </pc2:cmMkLst>
            </pc226:cmChg>
            <pc226:cmChg xmlns:pc226="http://schemas.microsoft.com/office/powerpoint/2022/06/main/command" chg="mod">
              <pc226:chgData name="Nicole Dobrohotoff" userId="2dc4cf58-dc7e-422a-950b-38460c74cb76" providerId="ADAL" clId="{686C5CC5-7FCE-42C6-8C12-F61A126FCB9E}" dt="2026-02-20T21:59:02.239" v="32" actId="20577"/>
              <pc2:cmMkLst xmlns:pc2="http://schemas.microsoft.com/office/powerpoint/2019/9/main/command">
                <pc:docMk/>
                <pc:sldMk cId="3825181499" sldId="276"/>
                <pc2:cmMk id="{67655D6A-7CD2-464F-B651-55E80ED6FE87}"/>
              </pc2:cmMkLst>
            </pc226:cmChg>
          </p:ext>
        </pc:extLst>
      </pc:sldChg>
    </pc:docChg>
  </pc:docChgLst>
  <pc:docChgLst>
    <pc:chgData name="Eleanor Niland" userId="e474577c-69ca-4c95-8c71-742afc135a60" providerId="ADAL" clId="{4E103A99-C701-45AB-AA81-6F44581EB30E}"/>
    <pc:docChg chg="undo redo custSel modSld modMainMaster">
      <pc:chgData name="Eleanor Niland" userId="e474577c-69ca-4c95-8c71-742afc135a60" providerId="ADAL" clId="{4E103A99-C701-45AB-AA81-6F44581EB30E}" dt="2026-02-23T02:55:43.498" v="575" actId="20577"/>
      <pc:docMkLst>
        <pc:docMk/>
      </pc:docMkLst>
      <pc:sldChg chg="addSp modSp mod">
        <pc:chgData name="Eleanor Niland" userId="e474577c-69ca-4c95-8c71-742afc135a60" providerId="ADAL" clId="{4E103A99-C701-45AB-AA81-6F44581EB30E}" dt="2026-02-23T02:12:29.117" v="536"/>
        <pc:sldMkLst>
          <pc:docMk/>
          <pc:sldMk cId="1000770156" sldId="258"/>
        </pc:sldMkLst>
        <pc:spChg chg="mod">
          <ac:chgData name="Eleanor Niland" userId="e474577c-69ca-4c95-8c71-742afc135a60" providerId="ADAL" clId="{4E103A99-C701-45AB-AA81-6F44581EB30E}" dt="2026-02-23T00:56:16.467" v="533" actId="20577"/>
          <ac:spMkLst>
            <pc:docMk/>
            <pc:sldMk cId="1000770156" sldId="258"/>
            <ac:spMk id="2" creationId="{22A5F815-9A4E-4218-805D-C5F7D7F01464}"/>
          </ac:spMkLst>
        </pc:spChg>
        <pc:spChg chg="add mod">
          <ac:chgData name="Eleanor Niland" userId="e474577c-69ca-4c95-8c71-742afc135a60" providerId="ADAL" clId="{4E103A99-C701-45AB-AA81-6F44581EB30E}" dt="2026-02-23T02:12:29.117" v="536"/>
          <ac:spMkLst>
            <pc:docMk/>
            <pc:sldMk cId="1000770156" sldId="258"/>
            <ac:spMk id="3" creationId="{F3B666BF-81C9-D697-92C9-C285A8105217}"/>
          </ac:spMkLst>
        </pc:spChg>
        <pc:spChg chg="mod">
          <ac:chgData name="Eleanor Niland" userId="e474577c-69ca-4c95-8c71-742afc135a60" providerId="ADAL" clId="{4E103A99-C701-45AB-AA81-6F44581EB30E}" dt="2026-02-18T22:43:13.322" v="408" actId="2711"/>
          <ac:spMkLst>
            <pc:docMk/>
            <pc:sldMk cId="1000770156" sldId="258"/>
            <ac:spMk id="7" creationId="{1C44ED3A-13A2-44D7-B4A8-5842E5A06514}"/>
          </ac:spMkLst>
        </pc:spChg>
      </pc:sldChg>
      <pc:sldChg chg="modSp mod modCm">
        <pc:chgData name="Eleanor Niland" userId="e474577c-69ca-4c95-8c71-742afc135a60" providerId="ADAL" clId="{4E103A99-C701-45AB-AA81-6F44581EB30E}" dt="2026-02-23T00:38:35.805" v="513" actId="20577"/>
        <pc:sldMkLst>
          <pc:docMk/>
          <pc:sldMk cId="4070503464" sldId="271"/>
        </pc:sldMkLst>
        <pc:spChg chg="mod">
          <ac:chgData name="Eleanor Niland" userId="e474577c-69ca-4c95-8c71-742afc135a60" providerId="ADAL" clId="{4E103A99-C701-45AB-AA81-6F44581EB30E}" dt="2026-02-23T00:38:35.805" v="513" actId="20577"/>
          <ac:spMkLst>
            <pc:docMk/>
            <pc:sldMk cId="4070503464" sldId="271"/>
            <ac:spMk id="2" creationId="{22A5F815-9A4E-4218-805D-C5F7D7F01464}"/>
          </ac:spMkLst>
        </pc:spChg>
        <pc:spChg chg="mod">
          <ac:chgData name="Eleanor Niland" userId="e474577c-69ca-4c95-8c71-742afc135a60" providerId="ADAL" clId="{4E103A99-C701-45AB-AA81-6F44581EB30E}" dt="2026-02-18T22:42:58.064" v="406" actId="2711"/>
          <ac:spMkLst>
            <pc:docMk/>
            <pc:sldMk cId="4070503464" sldId="271"/>
            <ac:spMk id="6" creationId="{C93D7E88-8DC6-417C-93FF-568115622400}"/>
          </ac:spMkLst>
        </pc:spChg>
        <pc:extLst>
          <p:ext xmlns:p="http://schemas.openxmlformats.org/presentationml/2006/main" uri="{D6D511B9-2390-475A-947B-AFAB55BFBCF1}">
            <pc226:cmChg xmlns:pc226="http://schemas.microsoft.com/office/powerpoint/2022/06/main/command" chg="mod">
              <pc226:chgData name="Eleanor Niland" userId="e474577c-69ca-4c95-8c71-742afc135a60" providerId="ADAL" clId="{4E103A99-C701-45AB-AA81-6F44581EB30E}" dt="2026-02-23T00:22:29.977" v="512" actId="20577"/>
              <pc2:cmMkLst xmlns:pc2="http://schemas.microsoft.com/office/powerpoint/2019/9/main/command">
                <pc:docMk/>
                <pc:sldMk cId="4070503464" sldId="271"/>
                <pc2:cmMk id="{D722149C-56CF-4466-BA47-E71C9B95E092}"/>
              </pc2:cmMkLst>
            </pc226:cmChg>
          </p:ext>
        </pc:extLst>
      </pc:sldChg>
      <pc:sldChg chg="modSp mod">
        <pc:chgData name="Eleanor Niland" userId="e474577c-69ca-4c95-8c71-742afc135a60" providerId="ADAL" clId="{4E103A99-C701-45AB-AA81-6F44581EB30E}" dt="2026-02-18T22:42:30.515" v="403" actId="2711"/>
        <pc:sldMkLst>
          <pc:docMk/>
          <pc:sldMk cId="623840737" sldId="272"/>
        </pc:sldMkLst>
        <pc:spChg chg="mod">
          <ac:chgData name="Eleanor Niland" userId="e474577c-69ca-4c95-8c71-742afc135a60" providerId="ADAL" clId="{4E103A99-C701-45AB-AA81-6F44581EB30E}" dt="2026-02-18T22:42:30.515" v="403" actId="2711"/>
          <ac:spMkLst>
            <pc:docMk/>
            <pc:sldMk cId="623840737" sldId="272"/>
            <ac:spMk id="2" creationId="{DD9050A3-8104-4E39-B8F9-AF5F3EFA5DD2}"/>
          </ac:spMkLst>
        </pc:spChg>
        <pc:spChg chg="mod">
          <ac:chgData name="Eleanor Niland" userId="e474577c-69ca-4c95-8c71-742afc135a60" providerId="ADAL" clId="{4E103A99-C701-45AB-AA81-6F44581EB30E}" dt="2026-02-18T22:42:05.156" v="401" actId="2711"/>
          <ac:spMkLst>
            <pc:docMk/>
            <pc:sldMk cId="623840737" sldId="272"/>
            <ac:spMk id="3" creationId="{6AD70A5E-4AE5-439D-ADD7-1CBDDB6CD9CB}"/>
          </ac:spMkLst>
        </pc:spChg>
      </pc:sldChg>
      <pc:sldChg chg="modSp mod modCm">
        <pc:chgData name="Eleanor Niland" userId="e474577c-69ca-4c95-8c71-742afc135a60" providerId="ADAL" clId="{4E103A99-C701-45AB-AA81-6F44581EB30E}" dt="2026-02-22T23:04:39.199" v="465" actId="255"/>
        <pc:sldMkLst>
          <pc:docMk/>
          <pc:sldMk cId="917431175" sldId="273"/>
        </pc:sldMkLst>
        <pc:spChg chg="mod">
          <ac:chgData name="Eleanor Niland" userId="e474577c-69ca-4c95-8c71-742afc135a60" providerId="ADAL" clId="{4E103A99-C701-45AB-AA81-6F44581EB30E}" dt="2026-02-22T23:04:39.199" v="465" actId="255"/>
          <ac:spMkLst>
            <pc:docMk/>
            <pc:sldMk cId="917431175" sldId="273"/>
            <ac:spMk id="2" creationId="{22A5F815-9A4E-4218-805D-C5F7D7F01464}"/>
          </ac:spMkLst>
        </pc:spChg>
        <pc:spChg chg="mod">
          <ac:chgData name="Eleanor Niland" userId="e474577c-69ca-4c95-8c71-742afc135a60" providerId="ADAL" clId="{4E103A99-C701-45AB-AA81-6F44581EB30E}" dt="2026-02-18T22:42:48.622" v="405" actId="2711"/>
          <ac:spMkLst>
            <pc:docMk/>
            <pc:sldMk cId="917431175" sldId="273"/>
            <ac:spMk id="4" creationId="{71331AC2-42B1-FA43-A25A-F660EDA888F1}"/>
          </ac:spMkLst>
        </pc:spChg>
        <pc:extLst>
          <p:ext xmlns:p="http://schemas.openxmlformats.org/presentationml/2006/main" uri="{D6D511B9-2390-475A-947B-AFAB55BFBCF1}">
            <pc226:cmChg xmlns:pc226="http://schemas.microsoft.com/office/powerpoint/2022/06/main/command" chg="mod">
              <pc226:chgData name="Eleanor Niland" userId="e474577c-69ca-4c95-8c71-742afc135a60" providerId="ADAL" clId="{4E103A99-C701-45AB-AA81-6F44581EB30E}" dt="2026-02-22T23:04:28.769" v="464" actId="20577"/>
              <pc2:cmMkLst xmlns:pc2="http://schemas.microsoft.com/office/powerpoint/2019/9/main/command">
                <pc:docMk/>
                <pc:sldMk cId="917431175" sldId="273"/>
                <pc2:cmMk id="{1A0A48D6-4CAA-4AB8-9D7A-4644DB425FFF}"/>
              </pc2:cmMkLst>
            </pc226:cmChg>
          </p:ext>
        </pc:extLst>
      </pc:sldChg>
      <pc:sldChg chg="modSp mod">
        <pc:chgData name="Eleanor Niland" userId="e474577c-69ca-4c95-8c71-742afc135a60" providerId="ADAL" clId="{4E103A99-C701-45AB-AA81-6F44581EB30E}" dt="2026-02-18T22:42:19.898" v="402" actId="2711"/>
        <pc:sldMkLst>
          <pc:docMk/>
          <pc:sldMk cId="2465482776" sldId="274"/>
        </pc:sldMkLst>
        <pc:spChg chg="mod">
          <ac:chgData name="Eleanor Niland" userId="e474577c-69ca-4c95-8c71-742afc135a60" providerId="ADAL" clId="{4E103A99-C701-45AB-AA81-6F44581EB30E}" dt="2026-02-18T22:42:19.898" v="402" actId="2711"/>
          <ac:spMkLst>
            <pc:docMk/>
            <pc:sldMk cId="2465482776" sldId="274"/>
            <ac:spMk id="2" creationId="{DD9050A3-8104-4E39-B8F9-AF5F3EFA5DD2}"/>
          </ac:spMkLst>
        </pc:spChg>
      </pc:sldChg>
      <pc:sldChg chg="modSp mod modCm">
        <pc:chgData name="Eleanor Niland" userId="e474577c-69ca-4c95-8c71-742afc135a60" providerId="ADAL" clId="{4E103A99-C701-45AB-AA81-6F44581EB30E}" dt="2026-02-23T00:55:41.923" v="532" actId="20577"/>
        <pc:sldMkLst>
          <pc:docMk/>
          <pc:sldMk cId="3825181499" sldId="276"/>
        </pc:sldMkLst>
        <pc:spChg chg="mod">
          <ac:chgData name="Eleanor Niland" userId="e474577c-69ca-4c95-8c71-742afc135a60" providerId="ADAL" clId="{4E103A99-C701-45AB-AA81-6F44581EB30E}" dt="2026-02-23T00:55:41.923" v="532" actId="20577"/>
          <ac:spMkLst>
            <pc:docMk/>
            <pc:sldMk cId="3825181499" sldId="276"/>
            <ac:spMk id="2" creationId="{22A5F815-9A4E-4218-805D-C5F7D7F01464}"/>
          </ac:spMkLst>
        </pc:spChg>
        <pc:spChg chg="mod">
          <ac:chgData name="Eleanor Niland" userId="e474577c-69ca-4c95-8c71-742afc135a60" providerId="ADAL" clId="{4E103A99-C701-45AB-AA81-6F44581EB30E}" dt="2026-02-18T22:43:06.992" v="407" actId="2711"/>
          <ac:spMkLst>
            <pc:docMk/>
            <pc:sldMk cId="3825181499" sldId="276"/>
            <ac:spMk id="6" creationId="{E96AB2E8-AED2-4F43-B2C3-746BF085528D}"/>
          </ac:spMkLst>
        </pc:spChg>
        <pc:extLst>
          <p:ext xmlns:p="http://schemas.openxmlformats.org/presentationml/2006/main" uri="{D6D511B9-2390-475A-947B-AFAB55BFBCF1}">
            <pc226:cmChg xmlns:pc226="http://schemas.microsoft.com/office/powerpoint/2022/06/main/command" chg="mod">
              <pc226:chgData name="Eleanor Niland" userId="e474577c-69ca-4c95-8c71-742afc135a60" providerId="ADAL" clId="{4E103A99-C701-45AB-AA81-6F44581EB30E}" dt="2026-02-23T00:52:53.901" v="515" actId="20577"/>
              <pc2:cmMkLst xmlns:pc2="http://schemas.microsoft.com/office/powerpoint/2019/9/main/command">
                <pc:docMk/>
                <pc:sldMk cId="3825181499" sldId="276"/>
                <pc2:cmMk id="{EC85F31F-A2EF-4A25-A9AB-C56720352C1D}"/>
              </pc2:cmMkLst>
            </pc226:cmChg>
            <pc226:cmChg xmlns:pc226="http://schemas.microsoft.com/office/powerpoint/2022/06/main/command" chg="mod">
              <pc226:chgData name="Eleanor Niland" userId="e474577c-69ca-4c95-8c71-742afc135a60" providerId="ADAL" clId="{4E103A99-C701-45AB-AA81-6F44581EB30E}" dt="2026-02-23T00:53:51.313" v="530" actId="20577"/>
              <pc2:cmMkLst xmlns:pc2="http://schemas.microsoft.com/office/powerpoint/2019/9/main/command">
                <pc:docMk/>
                <pc:sldMk cId="3825181499" sldId="276"/>
                <pc2:cmMk id="{67655D6A-7CD2-464F-B651-55E80ED6FE87}"/>
              </pc2:cmMkLst>
            </pc226:cmChg>
          </p:ext>
        </pc:extLst>
      </pc:sldChg>
      <pc:sldChg chg="addSp delSp modSp mod">
        <pc:chgData name="Eleanor Niland" userId="e474577c-69ca-4c95-8c71-742afc135a60" providerId="ADAL" clId="{4E103A99-C701-45AB-AA81-6F44581EB30E}" dt="2026-02-23T02:55:43.498" v="575" actId="20577"/>
        <pc:sldMkLst>
          <pc:docMk/>
          <pc:sldMk cId="3302429010" sldId="277"/>
        </pc:sldMkLst>
        <pc:spChg chg="mod">
          <ac:chgData name="Eleanor Niland" userId="e474577c-69ca-4c95-8c71-742afc135a60" providerId="ADAL" clId="{4E103A99-C701-45AB-AA81-6F44581EB30E}" dt="2026-02-23T02:55:43.498" v="575" actId="20577"/>
          <ac:spMkLst>
            <pc:docMk/>
            <pc:sldMk cId="3302429010" sldId="277"/>
            <ac:spMk id="2" creationId="{22A5F815-9A4E-4218-805D-C5F7D7F01464}"/>
          </ac:spMkLst>
        </pc:spChg>
        <pc:spChg chg="add del mod">
          <ac:chgData name="Eleanor Niland" userId="e474577c-69ca-4c95-8c71-742afc135a60" providerId="ADAL" clId="{4E103A99-C701-45AB-AA81-6F44581EB30E}" dt="2026-02-23T02:12:23.422" v="535" actId="478"/>
          <ac:spMkLst>
            <pc:docMk/>
            <pc:sldMk cId="3302429010" sldId="277"/>
            <ac:spMk id="3" creationId="{6C13DEF4-29E5-E73E-28AF-ACB0E7F599D1}"/>
          </ac:spMkLst>
        </pc:spChg>
        <pc:spChg chg="mod">
          <ac:chgData name="Eleanor Niland" userId="e474577c-69ca-4c95-8c71-742afc135a60" providerId="ADAL" clId="{4E103A99-C701-45AB-AA81-6F44581EB30E}" dt="2026-02-18T22:42:37.751" v="404" actId="2711"/>
          <ac:spMkLst>
            <pc:docMk/>
            <pc:sldMk cId="3302429010" sldId="277"/>
            <ac:spMk id="6" creationId="{B9218FC8-C688-41D8-8CA6-9BCA1E3517F3}"/>
          </ac:spMkLst>
        </pc:spChg>
      </pc:sldChg>
      <pc:sldMasterChg chg="modSldLayout">
        <pc:chgData name="Eleanor Niland" userId="e474577c-69ca-4c95-8c71-742afc135a60" providerId="ADAL" clId="{4E103A99-C701-45AB-AA81-6F44581EB30E}" dt="2026-01-29T21:45:59.620" v="0" actId="207"/>
        <pc:sldMasterMkLst>
          <pc:docMk/>
          <pc:sldMasterMk cId="797315993" sldId="2147483672"/>
        </pc:sldMasterMkLst>
        <pc:sldLayoutChg chg="modSp mod">
          <pc:chgData name="Eleanor Niland" userId="e474577c-69ca-4c95-8c71-742afc135a60" providerId="ADAL" clId="{4E103A99-C701-45AB-AA81-6F44581EB30E}" dt="2026-01-29T21:45:59.620" v="0" actId="207"/>
          <pc:sldLayoutMkLst>
            <pc:docMk/>
            <pc:sldMasterMk cId="797315993" sldId="2147483672"/>
            <pc:sldLayoutMk cId="669227292" sldId="2147483673"/>
          </pc:sldLayoutMkLst>
          <pc:spChg chg="mod">
            <ac:chgData name="Eleanor Niland" userId="e474577c-69ca-4c95-8c71-742afc135a60" providerId="ADAL" clId="{4E103A99-C701-45AB-AA81-6F44581EB30E}" dt="2026-01-29T21:45:59.620" v="0" actId="207"/>
            <ac:spMkLst>
              <pc:docMk/>
              <pc:sldMasterMk cId="797315993" sldId="2147483672"/>
              <pc:sldLayoutMk cId="669227292" sldId="2147483673"/>
              <ac:spMk id="7" creationId="{75F37BAC-8540-E448-990A-DE811E442BD5}"/>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A3A89EF-DDFD-6843-82A6-D30F154A28E9}"/>
              </a:ext>
            </a:extLst>
          </p:cNvPr>
          <p:cNvPicPr>
            <a:picLocks noChangeAspect="1"/>
          </p:cNvPicPr>
          <p:nvPr userDrawn="1"/>
        </p:nvPicPr>
        <p:blipFill>
          <a:blip r:embed="rId2"/>
          <a:srcRect/>
          <a:stretch/>
        </p:blipFill>
        <p:spPr>
          <a:xfrm rot="16200000">
            <a:off x="-1535906" y="1535904"/>
            <a:ext cx="10691814" cy="7620002"/>
          </a:xfrm>
          <a:prstGeom prst="rect">
            <a:avLst/>
          </a:prstGeom>
        </p:spPr>
      </p:pic>
      <p:pic>
        <p:nvPicPr>
          <p:cNvPr id="6" name="Picture 5">
            <a:extLst>
              <a:ext uri="{FF2B5EF4-FFF2-40B4-BE49-F238E27FC236}">
                <a16:creationId xmlns:a16="http://schemas.microsoft.com/office/drawing/2014/main" id="{3EEDB115-9908-4B42-AD59-8282AE2C2919}"/>
              </a:ext>
            </a:extLst>
          </p:cNvPr>
          <p:cNvPicPr>
            <a:picLocks noChangeAspect="1"/>
          </p:cNvPicPr>
          <p:nvPr userDrawn="1"/>
        </p:nvPicPr>
        <p:blipFill>
          <a:blip r:embed="rId3"/>
          <a:stretch>
            <a:fillRect/>
          </a:stretch>
        </p:blipFill>
        <p:spPr>
          <a:xfrm>
            <a:off x="6046870" y="9952788"/>
            <a:ext cx="1138684" cy="338223"/>
          </a:xfrm>
          <a:prstGeom prst="rect">
            <a:avLst/>
          </a:prstGeom>
        </p:spPr>
      </p:pic>
      <p:grpSp>
        <p:nvGrpSpPr>
          <p:cNvPr id="7" name="Group 6">
            <a:extLst>
              <a:ext uri="{FF2B5EF4-FFF2-40B4-BE49-F238E27FC236}">
                <a16:creationId xmlns:a16="http://schemas.microsoft.com/office/drawing/2014/main" id="{A653106F-725B-7C4B-A088-4F234237CD95}"/>
              </a:ext>
            </a:extLst>
          </p:cNvPr>
          <p:cNvGrpSpPr>
            <a:grpSpLocks noChangeAspect="1"/>
          </p:cNvGrpSpPr>
          <p:nvPr userDrawn="1"/>
        </p:nvGrpSpPr>
        <p:grpSpPr>
          <a:xfrm>
            <a:off x="-1022751" y="-1008961"/>
            <a:ext cx="4802588" cy="4802028"/>
            <a:chOff x="948154" y="2050047"/>
            <a:chExt cx="216025" cy="216025"/>
          </a:xfrm>
          <a:solidFill>
            <a:schemeClr val="bg1">
              <a:alpha val="20000"/>
            </a:schemeClr>
          </a:solidFill>
        </p:grpSpPr>
        <p:sp>
          <p:nvSpPr>
            <p:cNvPr id="8" name="Freeform: Shape 6">
              <a:extLst>
                <a:ext uri="{FF2B5EF4-FFF2-40B4-BE49-F238E27FC236}">
                  <a16:creationId xmlns:a16="http://schemas.microsoft.com/office/drawing/2014/main" id="{EDBB4B69-45F2-0445-A46A-8FDB53CC72A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9" name="Group 8">
              <a:extLst>
                <a:ext uri="{FF2B5EF4-FFF2-40B4-BE49-F238E27FC236}">
                  <a16:creationId xmlns:a16="http://schemas.microsoft.com/office/drawing/2014/main" id="{E3F9D0AA-F1F9-3642-B130-7B75F83672DF}"/>
                </a:ext>
              </a:extLst>
            </p:cNvPr>
            <p:cNvGrpSpPr/>
            <p:nvPr/>
          </p:nvGrpSpPr>
          <p:grpSpPr>
            <a:xfrm>
              <a:off x="958955" y="2060848"/>
              <a:ext cx="196444" cy="196444"/>
              <a:chOff x="519961" y="1999640"/>
              <a:chExt cx="196444" cy="196444"/>
            </a:xfrm>
            <a:grpFill/>
          </p:grpSpPr>
          <p:sp>
            <p:nvSpPr>
              <p:cNvPr id="10" name="Freeform: Shape 7">
                <a:extLst>
                  <a:ext uri="{FF2B5EF4-FFF2-40B4-BE49-F238E27FC236}">
                    <a16:creationId xmlns:a16="http://schemas.microsoft.com/office/drawing/2014/main" id="{72A01D1C-D427-3244-97B7-B157D3633ED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1" name="Freeform: Shape 8">
                <a:extLst>
                  <a:ext uri="{FF2B5EF4-FFF2-40B4-BE49-F238E27FC236}">
                    <a16:creationId xmlns:a16="http://schemas.microsoft.com/office/drawing/2014/main" id="{5318E0D2-9609-5442-B9FD-F54B4A17F505}"/>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2" name="Freeform: Shape 9">
                <a:extLst>
                  <a:ext uri="{FF2B5EF4-FFF2-40B4-BE49-F238E27FC236}">
                    <a16:creationId xmlns:a16="http://schemas.microsoft.com/office/drawing/2014/main" id="{D4A0BD20-5C4D-5047-83AD-DADCD3E4247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3" name="Freeform: Shape 10">
                <a:extLst>
                  <a:ext uri="{FF2B5EF4-FFF2-40B4-BE49-F238E27FC236}">
                    <a16:creationId xmlns:a16="http://schemas.microsoft.com/office/drawing/2014/main" id="{640D2537-ED78-414D-900D-E26348119B7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
        <p:nvSpPr>
          <p:cNvPr id="15" name="Title 1">
            <a:extLst>
              <a:ext uri="{FF2B5EF4-FFF2-40B4-BE49-F238E27FC236}">
                <a16:creationId xmlns:a16="http://schemas.microsoft.com/office/drawing/2014/main" id="{2AB47AE7-0565-044F-8D47-1EEECA5483FA}"/>
              </a:ext>
            </a:extLst>
          </p:cNvPr>
          <p:cNvSpPr txBox="1">
            <a:spLocks/>
          </p:cNvSpPr>
          <p:nvPr userDrawn="1"/>
        </p:nvSpPr>
        <p:spPr>
          <a:xfrm>
            <a:off x="821163" y="3960822"/>
            <a:ext cx="6449129" cy="2333197"/>
          </a:xfrm>
          <a:prstGeom prst="rect">
            <a:avLst/>
          </a:prstGeom>
        </p:spPr>
        <p:txBody>
          <a:bodyPr anchor="b"/>
          <a:lstStyle>
            <a:lvl1pPr algn="l" defTabSz="755934" rtl="0" eaLnBrk="1" latinLnBrk="0" hangingPunct="1">
              <a:lnSpc>
                <a:spcPct val="90000"/>
              </a:lnSpc>
              <a:spcBef>
                <a:spcPct val="0"/>
              </a:spcBef>
              <a:buNone/>
              <a:defRPr sz="3000" b="1" kern="1200"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sz="5400" dirty="0"/>
              <a:t>Click to edit </a:t>
            </a:r>
            <a:br>
              <a:rPr lang="en-US" sz="5400" dirty="0"/>
            </a:br>
            <a:r>
              <a:rPr lang="en-US" sz="5400" dirty="0"/>
              <a:t>Master title style</a:t>
            </a:r>
          </a:p>
        </p:txBody>
      </p:sp>
      <p:sp>
        <p:nvSpPr>
          <p:cNvPr id="16" name="Text Placeholder 2">
            <a:extLst>
              <a:ext uri="{FF2B5EF4-FFF2-40B4-BE49-F238E27FC236}">
                <a16:creationId xmlns:a16="http://schemas.microsoft.com/office/drawing/2014/main" id="{7C1079E5-4168-4247-984F-E4B85E0507CC}"/>
              </a:ext>
            </a:extLst>
          </p:cNvPr>
          <p:cNvSpPr>
            <a:spLocks noGrp="1"/>
          </p:cNvSpPr>
          <p:nvPr>
            <p:ph type="body" idx="1"/>
          </p:nvPr>
        </p:nvSpPr>
        <p:spPr>
          <a:xfrm>
            <a:off x="921516" y="6588241"/>
            <a:ext cx="6519862" cy="474642"/>
          </a:xfrm>
          <a:prstGeom prst="rect">
            <a:avLst/>
          </a:prstGeom>
        </p:spPr>
        <p:txBody>
          <a:bodyPr/>
          <a:lstStyle>
            <a:lvl1pPr marL="0" indent="0">
              <a:buNone/>
              <a:defRPr sz="2400">
                <a:solidFill>
                  <a:schemeClr val="bg1"/>
                </a:solidFill>
                <a:latin typeface="Roboto Light" panose="02000000000000000000" pitchFamily="2"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28405030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877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rgbClr val="C3DDD7"/>
        </a:solidFill>
        <a:effectLst/>
      </p:bgPr>
    </p:bg>
    <p:spTree>
      <p:nvGrpSpPr>
        <p:cNvPr id="1" name=""/>
        <p:cNvGrpSpPr/>
        <p:nvPr/>
      </p:nvGrpSpPr>
      <p:grpSpPr>
        <a:xfrm>
          <a:off x="0" y="0"/>
          <a:ext cx="0" cy="0"/>
          <a:chOff x="0" y="0"/>
          <a:chExt cx="0" cy="0"/>
        </a:xfrm>
      </p:grpSpPr>
      <p:sp>
        <p:nvSpPr>
          <p:cNvPr id="7" name="Round Diagonal Corner Rectangle 8">
            <a:extLst>
              <a:ext uri="{FF2B5EF4-FFF2-40B4-BE49-F238E27FC236}">
                <a16:creationId xmlns:a16="http://schemas.microsoft.com/office/drawing/2014/main" id="{9B38B2DF-B2FC-E845-8D16-48DBD5431E6C}"/>
              </a:ext>
            </a:extLst>
          </p:cNvPr>
          <p:cNvSpPr/>
          <p:nvPr userDrawn="1"/>
        </p:nvSpPr>
        <p:spPr>
          <a:xfrm rot="16200000">
            <a:off x="-340608" y="2233940"/>
            <a:ext cx="8240891" cy="68435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Roboto Light" panose="02000000000000000000" pitchFamily="2" charset="0"/>
            </a:endParaRPr>
          </a:p>
        </p:txBody>
      </p:sp>
      <p:sp>
        <p:nvSpPr>
          <p:cNvPr id="16" name="Title 1">
            <a:extLst>
              <a:ext uri="{FF2B5EF4-FFF2-40B4-BE49-F238E27FC236}">
                <a16:creationId xmlns:a16="http://schemas.microsoft.com/office/drawing/2014/main" id="{C68954FD-E3F8-7842-93D5-1F95C5D18557}"/>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D86075"/>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D3EB738-83AA-4242-A9BB-3EE561751015}"/>
              </a:ext>
            </a:extLst>
          </p:cNvPr>
          <p:cNvGrpSpPr>
            <a:grpSpLocks noChangeAspect="1"/>
          </p:cNvGrpSpPr>
          <p:nvPr userDrawn="1"/>
        </p:nvGrpSpPr>
        <p:grpSpPr>
          <a:xfrm>
            <a:off x="6151285" y="-448537"/>
            <a:ext cx="1788317" cy="1788108"/>
            <a:chOff x="948154" y="2050047"/>
            <a:chExt cx="216025" cy="216025"/>
          </a:xfrm>
          <a:solidFill>
            <a:schemeClr val="bg1">
              <a:alpha val="40000"/>
            </a:schemeClr>
          </a:solidFill>
        </p:grpSpPr>
        <p:sp>
          <p:nvSpPr>
            <p:cNvPr id="18" name="Freeform: Shape 6">
              <a:extLst>
                <a:ext uri="{FF2B5EF4-FFF2-40B4-BE49-F238E27FC236}">
                  <a16:creationId xmlns:a16="http://schemas.microsoft.com/office/drawing/2014/main" id="{97512DB2-FE0E-474E-A85C-110E32F7A85F}"/>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19" name="Group 18">
              <a:extLst>
                <a:ext uri="{FF2B5EF4-FFF2-40B4-BE49-F238E27FC236}">
                  <a16:creationId xmlns:a16="http://schemas.microsoft.com/office/drawing/2014/main" id="{85993297-94F5-C24D-9101-8656958EBD20}"/>
                </a:ext>
              </a:extLst>
            </p:cNvPr>
            <p:cNvGrpSpPr/>
            <p:nvPr/>
          </p:nvGrpSpPr>
          <p:grpSpPr>
            <a:xfrm>
              <a:off x="958955" y="2060848"/>
              <a:ext cx="196444" cy="196444"/>
              <a:chOff x="519961" y="1999640"/>
              <a:chExt cx="196444" cy="196444"/>
            </a:xfrm>
            <a:grpFill/>
          </p:grpSpPr>
          <p:sp>
            <p:nvSpPr>
              <p:cNvPr id="20" name="Freeform: Shape 7">
                <a:extLst>
                  <a:ext uri="{FF2B5EF4-FFF2-40B4-BE49-F238E27FC236}">
                    <a16:creationId xmlns:a16="http://schemas.microsoft.com/office/drawing/2014/main" id="{96CB3D78-6C8E-4642-8A7C-B37A9E27E02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1" name="Freeform: Shape 8">
                <a:extLst>
                  <a:ext uri="{FF2B5EF4-FFF2-40B4-BE49-F238E27FC236}">
                    <a16:creationId xmlns:a16="http://schemas.microsoft.com/office/drawing/2014/main" id="{892C178E-886B-FC4F-AF38-D0F8A3226C2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2" name="Freeform: Shape 9">
                <a:extLst>
                  <a:ext uri="{FF2B5EF4-FFF2-40B4-BE49-F238E27FC236}">
                    <a16:creationId xmlns:a16="http://schemas.microsoft.com/office/drawing/2014/main" id="{6C1630F3-D28E-B846-9F1D-3886D8EE2B6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3" name="Freeform: Shape 10">
                <a:extLst>
                  <a:ext uri="{FF2B5EF4-FFF2-40B4-BE49-F238E27FC236}">
                    <a16:creationId xmlns:a16="http://schemas.microsoft.com/office/drawing/2014/main" id="{6BD6FA5F-8294-F440-9828-CF4042C6E3E4}"/>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Tree>
    <p:extLst>
      <p:ext uri="{BB962C8B-B14F-4D97-AF65-F5344CB8AC3E}">
        <p14:creationId xmlns:p14="http://schemas.microsoft.com/office/powerpoint/2010/main" val="4291079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77FB14-1502-974E-B4E0-7F429BA8A6CA}"/>
              </a:ext>
            </a:extLst>
          </p:cNvPr>
          <p:cNvSpPr/>
          <p:nvPr userDrawn="1"/>
        </p:nvSpPr>
        <p:spPr>
          <a:xfrm>
            <a:off x="0" y="4"/>
            <a:ext cx="7559675" cy="1989218"/>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Roboto Light" panose="02000000000000000000" pitchFamily="2" charset="0"/>
            </a:endParaRPr>
          </a:p>
        </p:txBody>
      </p:sp>
      <p:grpSp>
        <p:nvGrpSpPr>
          <p:cNvPr id="5" name="Group 4">
            <a:extLst>
              <a:ext uri="{FF2B5EF4-FFF2-40B4-BE49-F238E27FC236}">
                <a16:creationId xmlns:a16="http://schemas.microsoft.com/office/drawing/2014/main" id="{58B634F4-12F4-A944-A05D-0B1862C12B4F}"/>
              </a:ext>
            </a:extLst>
          </p:cNvPr>
          <p:cNvGrpSpPr>
            <a:grpSpLocks noChangeAspect="1"/>
          </p:cNvGrpSpPr>
          <p:nvPr userDrawn="1"/>
        </p:nvGrpSpPr>
        <p:grpSpPr>
          <a:xfrm>
            <a:off x="5919465" y="-634758"/>
            <a:ext cx="2160239" cy="2159987"/>
            <a:chOff x="948154" y="2050047"/>
            <a:chExt cx="216025" cy="216025"/>
          </a:xfrm>
          <a:solidFill>
            <a:schemeClr val="bg1">
              <a:alpha val="40000"/>
            </a:schemeClr>
          </a:solidFill>
        </p:grpSpPr>
        <p:sp>
          <p:nvSpPr>
            <p:cNvPr id="6" name="Freeform: Shape 6">
              <a:extLst>
                <a:ext uri="{FF2B5EF4-FFF2-40B4-BE49-F238E27FC236}">
                  <a16:creationId xmlns:a16="http://schemas.microsoft.com/office/drawing/2014/main" id="{CBCB564F-BF99-5E46-B22F-54C892FD495E}"/>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7" name="Group 6">
              <a:extLst>
                <a:ext uri="{FF2B5EF4-FFF2-40B4-BE49-F238E27FC236}">
                  <a16:creationId xmlns:a16="http://schemas.microsoft.com/office/drawing/2014/main" id="{B77FA66E-A63D-184A-9828-EBE16E4763E8}"/>
                </a:ext>
              </a:extLst>
            </p:cNvPr>
            <p:cNvGrpSpPr/>
            <p:nvPr/>
          </p:nvGrpSpPr>
          <p:grpSpPr>
            <a:xfrm>
              <a:off x="958955" y="2060848"/>
              <a:ext cx="196444" cy="196444"/>
              <a:chOff x="519961" y="1999640"/>
              <a:chExt cx="196444" cy="196444"/>
            </a:xfrm>
            <a:grpFill/>
          </p:grpSpPr>
          <p:sp>
            <p:nvSpPr>
              <p:cNvPr id="8" name="Freeform: Shape 7">
                <a:extLst>
                  <a:ext uri="{FF2B5EF4-FFF2-40B4-BE49-F238E27FC236}">
                    <a16:creationId xmlns:a16="http://schemas.microsoft.com/office/drawing/2014/main" id="{0E20FFEC-E03C-9B4A-B771-3E7B9C3B99FB}"/>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9" name="Freeform: Shape 8">
                <a:extLst>
                  <a:ext uri="{FF2B5EF4-FFF2-40B4-BE49-F238E27FC236}">
                    <a16:creationId xmlns:a16="http://schemas.microsoft.com/office/drawing/2014/main" id="{61E0BBC6-1D33-D440-8F2C-48FF2705DB5C}"/>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0" name="Freeform: Shape 9">
                <a:extLst>
                  <a:ext uri="{FF2B5EF4-FFF2-40B4-BE49-F238E27FC236}">
                    <a16:creationId xmlns:a16="http://schemas.microsoft.com/office/drawing/2014/main" id="{16DDF25B-2EEE-F848-8D21-6DF0F30D5B9D}"/>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1" name="Freeform: Shape 10">
                <a:extLst>
                  <a:ext uri="{FF2B5EF4-FFF2-40B4-BE49-F238E27FC236}">
                    <a16:creationId xmlns:a16="http://schemas.microsoft.com/office/drawing/2014/main" id="{ACF61188-317B-2D49-9C21-AC510CA701AB}"/>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
        <p:nvSpPr>
          <p:cNvPr id="12" name="Title 1">
            <a:extLst>
              <a:ext uri="{FF2B5EF4-FFF2-40B4-BE49-F238E27FC236}">
                <a16:creationId xmlns:a16="http://schemas.microsoft.com/office/drawing/2014/main" id="{5F5C114E-7A6F-2C45-BF8A-939F0540E466}"/>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sp>
        <p:nvSpPr>
          <p:cNvPr id="13" name="Text Placeholder 2">
            <a:extLst>
              <a:ext uri="{FF2B5EF4-FFF2-40B4-BE49-F238E27FC236}">
                <a16:creationId xmlns:a16="http://schemas.microsoft.com/office/drawing/2014/main" id="{09DC4204-A4E7-F94D-A81F-F629640AAC7D}"/>
              </a:ext>
            </a:extLst>
          </p:cNvPr>
          <p:cNvSpPr>
            <a:spLocks noGrp="1"/>
          </p:cNvSpPr>
          <p:nvPr>
            <p:ph type="body" idx="1"/>
          </p:nvPr>
        </p:nvSpPr>
        <p:spPr>
          <a:xfrm>
            <a:off x="388765" y="1411231"/>
            <a:ext cx="6519862" cy="474642"/>
          </a:xfrm>
          <a:prstGeom prst="rect">
            <a:avLst/>
          </a:prstGeom>
        </p:spPr>
        <p:txBody>
          <a:bodyPr/>
          <a:lstStyle>
            <a:lvl1pPr marL="0" indent="0">
              <a:buNone/>
              <a:defRPr sz="2400">
                <a:solidFill>
                  <a:schemeClr val="bg1"/>
                </a:solidFill>
                <a:latin typeface="Roboto Light" panose="02000000000000000000" pitchFamily="2"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3983989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F37BAC-8540-E448-990A-DE811E442BD5}"/>
              </a:ext>
            </a:extLst>
          </p:cNvPr>
          <p:cNvSpPr/>
          <p:nvPr userDrawn="1"/>
        </p:nvSpPr>
        <p:spPr>
          <a:xfrm>
            <a:off x="0" y="0"/>
            <a:ext cx="7559675" cy="1438006"/>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Roboto Light" panose="02000000000000000000" pitchFamily="2" charset="0"/>
            </a:endParaRPr>
          </a:p>
        </p:txBody>
      </p:sp>
      <p:sp>
        <p:nvSpPr>
          <p:cNvPr id="8" name="Title 1">
            <a:extLst>
              <a:ext uri="{FF2B5EF4-FFF2-40B4-BE49-F238E27FC236}">
                <a16:creationId xmlns:a16="http://schemas.microsoft.com/office/drawing/2014/main" id="{913EC4C8-8905-4246-BAFC-79C97E18CE2F}"/>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grpSp>
        <p:nvGrpSpPr>
          <p:cNvPr id="9" name="Group 8">
            <a:extLst>
              <a:ext uri="{FF2B5EF4-FFF2-40B4-BE49-F238E27FC236}">
                <a16:creationId xmlns:a16="http://schemas.microsoft.com/office/drawing/2014/main" id="{C08E39AC-A9B8-9943-B8CA-476AC5AFAC9A}"/>
              </a:ext>
            </a:extLst>
          </p:cNvPr>
          <p:cNvGrpSpPr>
            <a:grpSpLocks noChangeAspect="1"/>
          </p:cNvGrpSpPr>
          <p:nvPr userDrawn="1"/>
        </p:nvGrpSpPr>
        <p:grpSpPr>
          <a:xfrm>
            <a:off x="6151285" y="-448537"/>
            <a:ext cx="1788317" cy="1788108"/>
            <a:chOff x="948154" y="2050047"/>
            <a:chExt cx="216025" cy="216025"/>
          </a:xfrm>
          <a:solidFill>
            <a:schemeClr val="bg1">
              <a:alpha val="40000"/>
            </a:schemeClr>
          </a:solidFill>
        </p:grpSpPr>
        <p:sp>
          <p:nvSpPr>
            <p:cNvPr id="10" name="Freeform: Shape 6">
              <a:extLst>
                <a:ext uri="{FF2B5EF4-FFF2-40B4-BE49-F238E27FC236}">
                  <a16:creationId xmlns:a16="http://schemas.microsoft.com/office/drawing/2014/main" id="{5EB0460F-3152-594D-8169-0FF7FCA8C254}"/>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11" name="Group 10">
              <a:extLst>
                <a:ext uri="{FF2B5EF4-FFF2-40B4-BE49-F238E27FC236}">
                  <a16:creationId xmlns:a16="http://schemas.microsoft.com/office/drawing/2014/main" id="{D6F022BD-B318-A04E-B4C9-D2B31F0B0C2F}"/>
                </a:ext>
              </a:extLst>
            </p:cNvPr>
            <p:cNvGrpSpPr/>
            <p:nvPr/>
          </p:nvGrpSpPr>
          <p:grpSpPr>
            <a:xfrm>
              <a:off x="958955" y="2060848"/>
              <a:ext cx="196444" cy="196444"/>
              <a:chOff x="519961" y="1999640"/>
              <a:chExt cx="196444" cy="196444"/>
            </a:xfrm>
            <a:grpFill/>
          </p:grpSpPr>
          <p:sp>
            <p:nvSpPr>
              <p:cNvPr id="12" name="Freeform: Shape 7">
                <a:extLst>
                  <a:ext uri="{FF2B5EF4-FFF2-40B4-BE49-F238E27FC236}">
                    <a16:creationId xmlns:a16="http://schemas.microsoft.com/office/drawing/2014/main" id="{971A5B51-9C9F-564A-99EB-FDE9F04DECED}"/>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3" name="Freeform: Shape 8">
                <a:extLst>
                  <a:ext uri="{FF2B5EF4-FFF2-40B4-BE49-F238E27FC236}">
                    <a16:creationId xmlns:a16="http://schemas.microsoft.com/office/drawing/2014/main" id="{19E2D0BB-24DE-5A4D-858D-DBE81036504E}"/>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4" name="Freeform: Shape 9">
                <a:extLst>
                  <a:ext uri="{FF2B5EF4-FFF2-40B4-BE49-F238E27FC236}">
                    <a16:creationId xmlns:a16="http://schemas.microsoft.com/office/drawing/2014/main" id="{CE01DFE7-B3A6-6D47-A550-031AF100847B}"/>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5" name="Freeform: Shape 10">
                <a:extLst>
                  <a:ext uri="{FF2B5EF4-FFF2-40B4-BE49-F238E27FC236}">
                    <a16:creationId xmlns:a16="http://schemas.microsoft.com/office/drawing/2014/main" id="{D4F25529-F7E8-E342-B665-935A97E6F6A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Tree>
    <p:extLst>
      <p:ext uri="{BB962C8B-B14F-4D97-AF65-F5344CB8AC3E}">
        <p14:creationId xmlns:p14="http://schemas.microsoft.com/office/powerpoint/2010/main" val="6496016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and Content">
    <p:bg>
      <p:bgPr>
        <a:solidFill>
          <a:srgbClr val="63B1A4"/>
        </a:solidFill>
        <a:effectLst/>
      </p:bgPr>
    </p:bg>
    <p:spTree>
      <p:nvGrpSpPr>
        <p:cNvPr id="1" name=""/>
        <p:cNvGrpSpPr/>
        <p:nvPr/>
      </p:nvGrpSpPr>
      <p:grpSpPr>
        <a:xfrm>
          <a:off x="0" y="0"/>
          <a:ext cx="0" cy="0"/>
          <a:chOff x="0" y="0"/>
          <a:chExt cx="0" cy="0"/>
        </a:xfrm>
      </p:grpSpPr>
      <p:sp>
        <p:nvSpPr>
          <p:cNvPr id="7" name="Round Diagonal Corner Rectangle 8">
            <a:extLst>
              <a:ext uri="{FF2B5EF4-FFF2-40B4-BE49-F238E27FC236}">
                <a16:creationId xmlns:a16="http://schemas.microsoft.com/office/drawing/2014/main" id="{9B38B2DF-B2FC-E845-8D16-48DBD5431E6C}"/>
              </a:ext>
            </a:extLst>
          </p:cNvPr>
          <p:cNvSpPr/>
          <p:nvPr userDrawn="1"/>
        </p:nvSpPr>
        <p:spPr>
          <a:xfrm rot="16200000">
            <a:off x="-340608" y="2233940"/>
            <a:ext cx="8240891" cy="68435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Roboto Light" panose="02000000000000000000" pitchFamily="2" charset="0"/>
            </a:endParaRPr>
          </a:p>
        </p:txBody>
      </p:sp>
      <p:sp>
        <p:nvSpPr>
          <p:cNvPr id="16" name="Title 1">
            <a:extLst>
              <a:ext uri="{FF2B5EF4-FFF2-40B4-BE49-F238E27FC236}">
                <a16:creationId xmlns:a16="http://schemas.microsoft.com/office/drawing/2014/main" id="{C68954FD-E3F8-7842-93D5-1F95C5D18557}"/>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D3EB738-83AA-4242-A9BB-3EE561751015}"/>
              </a:ext>
            </a:extLst>
          </p:cNvPr>
          <p:cNvGrpSpPr>
            <a:grpSpLocks noChangeAspect="1"/>
          </p:cNvGrpSpPr>
          <p:nvPr userDrawn="1"/>
        </p:nvGrpSpPr>
        <p:grpSpPr>
          <a:xfrm>
            <a:off x="6151285" y="-448537"/>
            <a:ext cx="1788317" cy="1788108"/>
            <a:chOff x="948154" y="2050047"/>
            <a:chExt cx="216025" cy="216025"/>
          </a:xfrm>
          <a:solidFill>
            <a:schemeClr val="bg1">
              <a:alpha val="40000"/>
            </a:schemeClr>
          </a:solidFill>
        </p:grpSpPr>
        <p:sp>
          <p:nvSpPr>
            <p:cNvPr id="18" name="Freeform: Shape 6">
              <a:extLst>
                <a:ext uri="{FF2B5EF4-FFF2-40B4-BE49-F238E27FC236}">
                  <a16:creationId xmlns:a16="http://schemas.microsoft.com/office/drawing/2014/main" id="{97512DB2-FE0E-474E-A85C-110E32F7A85F}"/>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19" name="Group 18">
              <a:extLst>
                <a:ext uri="{FF2B5EF4-FFF2-40B4-BE49-F238E27FC236}">
                  <a16:creationId xmlns:a16="http://schemas.microsoft.com/office/drawing/2014/main" id="{85993297-94F5-C24D-9101-8656958EBD20}"/>
                </a:ext>
              </a:extLst>
            </p:cNvPr>
            <p:cNvGrpSpPr/>
            <p:nvPr/>
          </p:nvGrpSpPr>
          <p:grpSpPr>
            <a:xfrm>
              <a:off x="958955" y="2060848"/>
              <a:ext cx="196444" cy="196444"/>
              <a:chOff x="519961" y="1999640"/>
              <a:chExt cx="196444" cy="196444"/>
            </a:xfrm>
            <a:grpFill/>
          </p:grpSpPr>
          <p:sp>
            <p:nvSpPr>
              <p:cNvPr id="20" name="Freeform: Shape 7">
                <a:extLst>
                  <a:ext uri="{FF2B5EF4-FFF2-40B4-BE49-F238E27FC236}">
                    <a16:creationId xmlns:a16="http://schemas.microsoft.com/office/drawing/2014/main" id="{96CB3D78-6C8E-4642-8A7C-B37A9E27E02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1" name="Freeform: Shape 8">
                <a:extLst>
                  <a:ext uri="{FF2B5EF4-FFF2-40B4-BE49-F238E27FC236}">
                    <a16:creationId xmlns:a16="http://schemas.microsoft.com/office/drawing/2014/main" id="{892C178E-886B-FC4F-AF38-D0F8A3226C2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2" name="Freeform: Shape 9">
                <a:extLst>
                  <a:ext uri="{FF2B5EF4-FFF2-40B4-BE49-F238E27FC236}">
                    <a16:creationId xmlns:a16="http://schemas.microsoft.com/office/drawing/2014/main" id="{6C1630F3-D28E-B846-9F1D-3886D8EE2B6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3" name="Freeform: Shape 10">
                <a:extLst>
                  <a:ext uri="{FF2B5EF4-FFF2-40B4-BE49-F238E27FC236}">
                    <a16:creationId xmlns:a16="http://schemas.microsoft.com/office/drawing/2014/main" id="{6BD6FA5F-8294-F440-9828-CF4042C6E3E4}"/>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Tree>
    <p:extLst>
      <p:ext uri="{BB962C8B-B14F-4D97-AF65-F5344CB8AC3E}">
        <p14:creationId xmlns:p14="http://schemas.microsoft.com/office/powerpoint/2010/main" val="22423052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rgbClr val="DF918A"/>
        </a:solidFill>
        <a:effectLst/>
      </p:bgPr>
    </p:bg>
    <p:spTree>
      <p:nvGrpSpPr>
        <p:cNvPr id="1" name=""/>
        <p:cNvGrpSpPr/>
        <p:nvPr/>
      </p:nvGrpSpPr>
      <p:grpSpPr>
        <a:xfrm>
          <a:off x="0" y="0"/>
          <a:ext cx="0" cy="0"/>
          <a:chOff x="0" y="0"/>
          <a:chExt cx="0" cy="0"/>
        </a:xfrm>
      </p:grpSpPr>
      <p:sp>
        <p:nvSpPr>
          <p:cNvPr id="3" name="Text Placeholder 15">
            <a:extLst>
              <a:ext uri="{FF2B5EF4-FFF2-40B4-BE49-F238E27FC236}">
                <a16:creationId xmlns:a16="http://schemas.microsoft.com/office/drawing/2014/main" id="{377335F1-F25E-F245-B50E-08C9F371745A}"/>
              </a:ext>
            </a:extLst>
          </p:cNvPr>
          <p:cNvSpPr>
            <a:spLocks noGrp="1"/>
          </p:cNvSpPr>
          <p:nvPr>
            <p:ph type="body" sz="quarter" idx="11" hasCustomPrompt="1"/>
          </p:nvPr>
        </p:nvSpPr>
        <p:spPr>
          <a:xfrm>
            <a:off x="1307571" y="3574585"/>
            <a:ext cx="4944532" cy="698745"/>
          </a:xfrm>
          <a:prstGeom prst="rect">
            <a:avLst/>
          </a:prstGeom>
        </p:spPr>
        <p:txBody>
          <a:bodyPr>
            <a:noAutofit/>
          </a:bodyPr>
          <a:lstStyle>
            <a:lvl1pPr marL="0" indent="0" algn="ctr">
              <a:buFontTx/>
              <a:buNone/>
              <a:defRPr sz="4000" b="1">
                <a:solidFill>
                  <a:schemeClr val="bg1"/>
                </a:solidFill>
                <a:latin typeface="Roboto Light" panose="02000000000000000000" pitchFamily="2" charset="0"/>
                <a:cs typeface="Arial"/>
              </a:defRPr>
            </a:lvl1pPr>
            <a:lvl2pPr marL="257175" indent="0">
              <a:buFontTx/>
              <a:buNone/>
              <a:defRPr sz="788">
                <a:latin typeface=""/>
              </a:defRPr>
            </a:lvl2pPr>
            <a:lvl3pPr marL="514350" indent="0">
              <a:buFontTx/>
              <a:buNone/>
              <a:defRPr sz="788">
                <a:latin typeface=""/>
              </a:defRPr>
            </a:lvl3pPr>
            <a:lvl4pPr marL="771525" indent="0">
              <a:buFontTx/>
              <a:buNone/>
              <a:defRPr sz="788">
                <a:latin typeface=""/>
              </a:defRPr>
            </a:lvl4pPr>
            <a:lvl5pPr marL="1028700" indent="0">
              <a:buFontTx/>
              <a:buNone/>
              <a:defRPr sz="788">
                <a:latin typeface=""/>
              </a:defRPr>
            </a:lvl5pPr>
          </a:lstStyle>
          <a:p>
            <a:pPr lvl="0"/>
            <a:r>
              <a:rPr lang="en-AU" dirty="0"/>
              <a:t>Thank You</a:t>
            </a:r>
          </a:p>
        </p:txBody>
      </p:sp>
      <p:sp>
        <p:nvSpPr>
          <p:cNvPr id="4" name="TextBox 3">
            <a:extLst>
              <a:ext uri="{FF2B5EF4-FFF2-40B4-BE49-F238E27FC236}">
                <a16:creationId xmlns:a16="http://schemas.microsoft.com/office/drawing/2014/main" id="{6C2C37DB-31C6-BC4C-A8DD-1638683C6CD5}"/>
              </a:ext>
            </a:extLst>
          </p:cNvPr>
          <p:cNvSpPr txBox="1"/>
          <p:nvPr userDrawn="1"/>
        </p:nvSpPr>
        <p:spPr>
          <a:xfrm>
            <a:off x="2062007" y="5719482"/>
            <a:ext cx="3435659" cy="300082"/>
          </a:xfrm>
          <a:prstGeom prst="rect">
            <a:avLst/>
          </a:prstGeom>
          <a:noFill/>
        </p:spPr>
        <p:txBody>
          <a:bodyPr wrap="square" rtlCol="0">
            <a:spAutoFit/>
          </a:bodyPr>
          <a:lstStyle/>
          <a:p>
            <a:pPr marL="0" marR="0" lvl="0" indent="0" algn="ctr" defTabSz="257175" rtl="0" eaLnBrk="1" fontAlgn="auto" latinLnBrk="0" hangingPunct="1">
              <a:lnSpc>
                <a:spcPct val="100000"/>
              </a:lnSpc>
              <a:spcBef>
                <a:spcPts val="0"/>
              </a:spcBef>
              <a:spcAft>
                <a:spcPts val="0"/>
              </a:spcAft>
              <a:buClrTx/>
              <a:buSzTx/>
              <a:buFontTx/>
              <a:buNone/>
              <a:tabLst/>
              <a:defRPr/>
            </a:pPr>
            <a:r>
              <a:rPr lang="en-AU" sz="1350" b="0" i="0" kern="1200" spc="169" dirty="0">
                <a:solidFill>
                  <a:schemeClr val="bg1"/>
                </a:solidFill>
                <a:latin typeface="Roboto Light" panose="02000000000000000000" pitchFamily="2" charset="0"/>
                <a:ea typeface="Roboto Light" pitchFamily="2" charset="0"/>
                <a:cs typeface="Arial" panose="020B0604020202020204" pitchFamily="34" charset="0"/>
              </a:rPr>
              <a:t>www.caritas.org.au</a:t>
            </a:r>
          </a:p>
        </p:txBody>
      </p:sp>
      <p:sp>
        <p:nvSpPr>
          <p:cNvPr id="5" name="Freeform: Shape 3">
            <a:extLst>
              <a:ext uri="{FF2B5EF4-FFF2-40B4-BE49-F238E27FC236}">
                <a16:creationId xmlns:a16="http://schemas.microsoft.com/office/drawing/2014/main" id="{758817E6-22D2-4D41-95F7-78030606F543}"/>
              </a:ext>
            </a:extLst>
          </p:cNvPr>
          <p:cNvSpPr/>
          <p:nvPr userDrawn="1"/>
        </p:nvSpPr>
        <p:spPr>
          <a:xfrm>
            <a:off x="2183476" y="3374122"/>
            <a:ext cx="276225" cy="276225"/>
          </a:xfrm>
          <a:custGeom>
            <a:avLst/>
            <a:gdLst>
              <a:gd name="connsiteX0" fmla="*/ 114872 w 276225"/>
              <a:gd name="connsiteY0" fmla="*/ 21336 h 276225"/>
              <a:gd name="connsiteX1" fmla="*/ 114872 w 276225"/>
              <a:gd name="connsiteY1" fmla="*/ 100679 h 276225"/>
              <a:gd name="connsiteX2" fmla="*/ 100679 w 276225"/>
              <a:gd name="connsiteY2" fmla="*/ 114872 h 276225"/>
              <a:gd name="connsiteX3" fmla="*/ 21336 w 276225"/>
              <a:gd name="connsiteY3" fmla="*/ 114872 h 276225"/>
              <a:gd name="connsiteX4" fmla="*/ 7144 w 276225"/>
              <a:gd name="connsiteY4" fmla="*/ 129064 h 276225"/>
              <a:gd name="connsiteX5" fmla="*/ 7144 w 276225"/>
              <a:gd name="connsiteY5" fmla="*/ 155258 h 276225"/>
              <a:gd name="connsiteX6" fmla="*/ 21336 w 276225"/>
              <a:gd name="connsiteY6" fmla="*/ 169450 h 276225"/>
              <a:gd name="connsiteX7" fmla="*/ 100679 w 276225"/>
              <a:gd name="connsiteY7" fmla="*/ 169450 h 276225"/>
              <a:gd name="connsiteX8" fmla="*/ 114872 w 276225"/>
              <a:gd name="connsiteY8" fmla="*/ 183642 h 276225"/>
              <a:gd name="connsiteX9" fmla="*/ 114872 w 276225"/>
              <a:gd name="connsiteY9" fmla="*/ 262985 h 276225"/>
              <a:gd name="connsiteX10" fmla="*/ 129064 w 276225"/>
              <a:gd name="connsiteY10" fmla="*/ 277178 h 276225"/>
              <a:gd name="connsiteX11" fmla="*/ 155258 w 276225"/>
              <a:gd name="connsiteY11" fmla="*/ 277178 h 276225"/>
              <a:gd name="connsiteX12" fmla="*/ 169450 w 276225"/>
              <a:gd name="connsiteY12" fmla="*/ 262985 h 276225"/>
              <a:gd name="connsiteX13" fmla="*/ 169450 w 276225"/>
              <a:gd name="connsiteY13" fmla="*/ 183642 h 276225"/>
              <a:gd name="connsiteX14" fmla="*/ 183642 w 276225"/>
              <a:gd name="connsiteY14" fmla="*/ 169450 h 276225"/>
              <a:gd name="connsiteX15" fmla="*/ 262985 w 276225"/>
              <a:gd name="connsiteY15" fmla="*/ 169450 h 276225"/>
              <a:gd name="connsiteX16" fmla="*/ 277178 w 276225"/>
              <a:gd name="connsiteY16" fmla="*/ 155258 h 276225"/>
              <a:gd name="connsiteX17" fmla="*/ 277178 w 276225"/>
              <a:gd name="connsiteY17" fmla="*/ 129064 h 276225"/>
              <a:gd name="connsiteX18" fmla="*/ 262985 w 276225"/>
              <a:gd name="connsiteY18" fmla="*/ 114872 h 276225"/>
              <a:gd name="connsiteX19" fmla="*/ 183642 w 276225"/>
              <a:gd name="connsiteY19" fmla="*/ 114872 h 276225"/>
              <a:gd name="connsiteX20" fmla="*/ 169450 w 276225"/>
              <a:gd name="connsiteY20" fmla="*/ 100679 h 276225"/>
              <a:gd name="connsiteX21" fmla="*/ 169450 w 276225"/>
              <a:gd name="connsiteY21" fmla="*/ 21336 h 276225"/>
              <a:gd name="connsiteX22" fmla="*/ 155258 w 276225"/>
              <a:gd name="connsiteY22" fmla="*/ 7144 h 276225"/>
              <a:gd name="connsiteX23" fmla="*/ 129064 w 276225"/>
              <a:gd name="connsiteY23" fmla="*/ 7144 h 276225"/>
              <a:gd name="connsiteX24" fmla="*/ 114872 w 276225"/>
              <a:gd name="connsiteY24" fmla="*/ 2133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225" h="276225">
                <a:moveTo>
                  <a:pt x="114872" y="21336"/>
                </a:moveTo>
                <a:lnTo>
                  <a:pt x="114872" y="100679"/>
                </a:lnTo>
                <a:cubicBezTo>
                  <a:pt x="114872" y="108490"/>
                  <a:pt x="108490" y="114872"/>
                  <a:pt x="100679" y="114872"/>
                </a:cubicBezTo>
                <a:lnTo>
                  <a:pt x="21336" y="114872"/>
                </a:lnTo>
                <a:cubicBezTo>
                  <a:pt x="13526" y="114872"/>
                  <a:pt x="7144" y="121253"/>
                  <a:pt x="7144" y="129064"/>
                </a:cubicBezTo>
                <a:lnTo>
                  <a:pt x="7144" y="155258"/>
                </a:lnTo>
                <a:cubicBezTo>
                  <a:pt x="7144" y="163068"/>
                  <a:pt x="13526" y="169450"/>
                  <a:pt x="21336" y="169450"/>
                </a:cubicBezTo>
                <a:lnTo>
                  <a:pt x="100679" y="169450"/>
                </a:lnTo>
                <a:cubicBezTo>
                  <a:pt x="108490" y="169450"/>
                  <a:pt x="114872" y="175831"/>
                  <a:pt x="114872" y="183642"/>
                </a:cubicBezTo>
                <a:lnTo>
                  <a:pt x="114872" y="262985"/>
                </a:lnTo>
                <a:cubicBezTo>
                  <a:pt x="114872" y="270796"/>
                  <a:pt x="121253" y="277178"/>
                  <a:pt x="129064" y="277178"/>
                </a:cubicBezTo>
                <a:lnTo>
                  <a:pt x="155258" y="277178"/>
                </a:lnTo>
                <a:cubicBezTo>
                  <a:pt x="163068" y="277178"/>
                  <a:pt x="169450" y="270796"/>
                  <a:pt x="169450" y="262985"/>
                </a:cubicBezTo>
                <a:lnTo>
                  <a:pt x="169450" y="183642"/>
                </a:lnTo>
                <a:cubicBezTo>
                  <a:pt x="169450" y="175831"/>
                  <a:pt x="175831" y="169450"/>
                  <a:pt x="183642" y="169450"/>
                </a:cubicBezTo>
                <a:lnTo>
                  <a:pt x="262985" y="169450"/>
                </a:lnTo>
                <a:cubicBezTo>
                  <a:pt x="270796" y="169450"/>
                  <a:pt x="277178" y="163068"/>
                  <a:pt x="277178" y="155258"/>
                </a:cubicBezTo>
                <a:lnTo>
                  <a:pt x="277178" y="129064"/>
                </a:lnTo>
                <a:cubicBezTo>
                  <a:pt x="277178" y="121253"/>
                  <a:pt x="270796" y="114872"/>
                  <a:pt x="262985" y="114872"/>
                </a:cubicBezTo>
                <a:lnTo>
                  <a:pt x="183642" y="114872"/>
                </a:lnTo>
                <a:cubicBezTo>
                  <a:pt x="175831" y="114872"/>
                  <a:pt x="169450" y="108490"/>
                  <a:pt x="169450" y="100679"/>
                </a:cubicBezTo>
                <a:lnTo>
                  <a:pt x="169450" y="21336"/>
                </a:lnTo>
                <a:cubicBezTo>
                  <a:pt x="169450" y="13526"/>
                  <a:pt x="163068" y="7144"/>
                  <a:pt x="155258" y="7144"/>
                </a:cubicBezTo>
                <a:lnTo>
                  <a:pt x="129064" y="7144"/>
                </a:lnTo>
                <a:cubicBezTo>
                  <a:pt x="121253" y="7144"/>
                  <a:pt x="114872" y="13526"/>
                  <a:pt x="114872" y="21336"/>
                </a:cubicBezTo>
                <a:close/>
              </a:path>
            </a:pathLst>
          </a:custGeom>
          <a:solidFill>
            <a:schemeClr val="bg1"/>
          </a:solidFill>
          <a:ln w="9525" cap="flat">
            <a:noFill/>
            <a:prstDash val="solid"/>
            <a:miter/>
          </a:ln>
        </p:spPr>
        <p:txBody>
          <a:bodyPr rtlCol="0" anchor="ctr"/>
          <a:lstStyle/>
          <a:p>
            <a:endParaRPr lang="en-AU" sz="1350" dirty="0">
              <a:latin typeface="Roboto Light" panose="02000000000000000000" pitchFamily="2" charset="0"/>
            </a:endParaRPr>
          </a:p>
        </p:txBody>
      </p:sp>
      <p:pic>
        <p:nvPicPr>
          <p:cNvPr id="6" name="Picture 5">
            <a:extLst>
              <a:ext uri="{FF2B5EF4-FFF2-40B4-BE49-F238E27FC236}">
                <a16:creationId xmlns:a16="http://schemas.microsoft.com/office/drawing/2014/main" id="{B9522632-9768-3A47-A861-29FD9D6B14B4}"/>
              </a:ext>
            </a:extLst>
          </p:cNvPr>
          <p:cNvPicPr>
            <a:picLocks noChangeAspect="1"/>
          </p:cNvPicPr>
          <p:nvPr userDrawn="1"/>
        </p:nvPicPr>
        <p:blipFill>
          <a:blip r:embed="rId2"/>
          <a:stretch>
            <a:fillRect/>
          </a:stretch>
        </p:blipFill>
        <p:spPr>
          <a:xfrm>
            <a:off x="2252933" y="4654581"/>
            <a:ext cx="3053808" cy="837935"/>
          </a:xfrm>
          <a:prstGeom prst="rect">
            <a:avLst/>
          </a:prstGeom>
        </p:spPr>
      </p:pic>
    </p:spTree>
    <p:extLst>
      <p:ext uri="{BB962C8B-B14F-4D97-AF65-F5344CB8AC3E}">
        <p14:creationId xmlns:p14="http://schemas.microsoft.com/office/powerpoint/2010/main" val="2358552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77FB14-1502-974E-B4E0-7F429BA8A6CA}"/>
              </a:ext>
            </a:extLst>
          </p:cNvPr>
          <p:cNvSpPr/>
          <p:nvPr userDrawn="1"/>
        </p:nvSpPr>
        <p:spPr>
          <a:xfrm>
            <a:off x="0" y="4"/>
            <a:ext cx="7559675" cy="1989218"/>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Roboto Light" panose="02000000000000000000" pitchFamily="2" charset="0"/>
            </a:endParaRPr>
          </a:p>
        </p:txBody>
      </p:sp>
      <p:grpSp>
        <p:nvGrpSpPr>
          <p:cNvPr id="5" name="Group 4">
            <a:extLst>
              <a:ext uri="{FF2B5EF4-FFF2-40B4-BE49-F238E27FC236}">
                <a16:creationId xmlns:a16="http://schemas.microsoft.com/office/drawing/2014/main" id="{58B634F4-12F4-A944-A05D-0B1862C12B4F}"/>
              </a:ext>
            </a:extLst>
          </p:cNvPr>
          <p:cNvGrpSpPr>
            <a:grpSpLocks noChangeAspect="1"/>
          </p:cNvGrpSpPr>
          <p:nvPr userDrawn="1"/>
        </p:nvGrpSpPr>
        <p:grpSpPr>
          <a:xfrm>
            <a:off x="5919465" y="-634758"/>
            <a:ext cx="2160239" cy="2159987"/>
            <a:chOff x="948154" y="2050047"/>
            <a:chExt cx="216025" cy="216025"/>
          </a:xfrm>
          <a:solidFill>
            <a:schemeClr val="bg1">
              <a:alpha val="40000"/>
            </a:schemeClr>
          </a:solidFill>
        </p:grpSpPr>
        <p:sp>
          <p:nvSpPr>
            <p:cNvPr id="6" name="Freeform: Shape 6">
              <a:extLst>
                <a:ext uri="{FF2B5EF4-FFF2-40B4-BE49-F238E27FC236}">
                  <a16:creationId xmlns:a16="http://schemas.microsoft.com/office/drawing/2014/main" id="{CBCB564F-BF99-5E46-B22F-54C892FD495E}"/>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7" name="Group 6">
              <a:extLst>
                <a:ext uri="{FF2B5EF4-FFF2-40B4-BE49-F238E27FC236}">
                  <a16:creationId xmlns:a16="http://schemas.microsoft.com/office/drawing/2014/main" id="{B77FA66E-A63D-184A-9828-EBE16E4763E8}"/>
                </a:ext>
              </a:extLst>
            </p:cNvPr>
            <p:cNvGrpSpPr/>
            <p:nvPr/>
          </p:nvGrpSpPr>
          <p:grpSpPr>
            <a:xfrm>
              <a:off x="958955" y="2060848"/>
              <a:ext cx="196444" cy="196444"/>
              <a:chOff x="519961" y="1999640"/>
              <a:chExt cx="196444" cy="196444"/>
            </a:xfrm>
            <a:grpFill/>
          </p:grpSpPr>
          <p:sp>
            <p:nvSpPr>
              <p:cNvPr id="8" name="Freeform: Shape 7">
                <a:extLst>
                  <a:ext uri="{FF2B5EF4-FFF2-40B4-BE49-F238E27FC236}">
                    <a16:creationId xmlns:a16="http://schemas.microsoft.com/office/drawing/2014/main" id="{0E20FFEC-E03C-9B4A-B771-3E7B9C3B99FB}"/>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9" name="Freeform: Shape 8">
                <a:extLst>
                  <a:ext uri="{FF2B5EF4-FFF2-40B4-BE49-F238E27FC236}">
                    <a16:creationId xmlns:a16="http://schemas.microsoft.com/office/drawing/2014/main" id="{61E0BBC6-1D33-D440-8F2C-48FF2705DB5C}"/>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0" name="Freeform: Shape 9">
                <a:extLst>
                  <a:ext uri="{FF2B5EF4-FFF2-40B4-BE49-F238E27FC236}">
                    <a16:creationId xmlns:a16="http://schemas.microsoft.com/office/drawing/2014/main" id="{16DDF25B-2EEE-F848-8D21-6DF0F30D5B9D}"/>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1" name="Freeform: Shape 10">
                <a:extLst>
                  <a:ext uri="{FF2B5EF4-FFF2-40B4-BE49-F238E27FC236}">
                    <a16:creationId xmlns:a16="http://schemas.microsoft.com/office/drawing/2014/main" id="{ACF61188-317B-2D49-9C21-AC510CA701AB}"/>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
        <p:nvSpPr>
          <p:cNvPr id="12" name="Title 1">
            <a:extLst>
              <a:ext uri="{FF2B5EF4-FFF2-40B4-BE49-F238E27FC236}">
                <a16:creationId xmlns:a16="http://schemas.microsoft.com/office/drawing/2014/main" id="{5F5C114E-7A6F-2C45-BF8A-939F0540E466}"/>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sp>
        <p:nvSpPr>
          <p:cNvPr id="13" name="Text Placeholder 2">
            <a:extLst>
              <a:ext uri="{FF2B5EF4-FFF2-40B4-BE49-F238E27FC236}">
                <a16:creationId xmlns:a16="http://schemas.microsoft.com/office/drawing/2014/main" id="{09DC4204-A4E7-F94D-A81F-F629640AAC7D}"/>
              </a:ext>
            </a:extLst>
          </p:cNvPr>
          <p:cNvSpPr>
            <a:spLocks noGrp="1"/>
          </p:cNvSpPr>
          <p:nvPr>
            <p:ph type="body" idx="1"/>
          </p:nvPr>
        </p:nvSpPr>
        <p:spPr>
          <a:xfrm>
            <a:off x="388765" y="1411231"/>
            <a:ext cx="6519862" cy="474642"/>
          </a:xfrm>
          <a:prstGeom prst="rect">
            <a:avLst/>
          </a:prstGeom>
        </p:spPr>
        <p:txBody>
          <a:bodyPr/>
          <a:lstStyle>
            <a:lvl1pPr marL="0" indent="0">
              <a:buNone/>
              <a:defRPr sz="2400">
                <a:solidFill>
                  <a:srgbClr val="C3DDD7"/>
                </a:solidFill>
                <a:latin typeface="Roboto Light" panose="02000000000000000000" pitchFamily="2"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3365508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F37BAC-8540-E448-990A-DE811E442BD5}"/>
              </a:ext>
            </a:extLst>
          </p:cNvPr>
          <p:cNvSpPr/>
          <p:nvPr userDrawn="1"/>
        </p:nvSpPr>
        <p:spPr>
          <a:xfrm>
            <a:off x="0" y="0"/>
            <a:ext cx="7559675" cy="1438006"/>
          </a:xfrm>
          <a:prstGeom prst="rect">
            <a:avLst/>
          </a:prstGeom>
          <a:solidFill>
            <a:srgbClr val="FFC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Roboto Light" panose="02000000000000000000" pitchFamily="2" charset="0"/>
            </a:endParaRPr>
          </a:p>
        </p:txBody>
      </p:sp>
      <p:sp>
        <p:nvSpPr>
          <p:cNvPr id="8" name="Title 1">
            <a:extLst>
              <a:ext uri="{FF2B5EF4-FFF2-40B4-BE49-F238E27FC236}">
                <a16:creationId xmlns:a16="http://schemas.microsoft.com/office/drawing/2014/main" id="{913EC4C8-8905-4246-BAFC-79C97E18CE2F}"/>
              </a:ext>
            </a:extLst>
          </p:cNvPr>
          <p:cNvSpPr>
            <a:spLocks noGrp="1"/>
          </p:cNvSpPr>
          <p:nvPr>
            <p:ph type="ctrTitle" hasCustomPrompt="1"/>
          </p:nvPr>
        </p:nvSpPr>
        <p:spPr>
          <a:xfrm>
            <a:off x="388765" y="171413"/>
            <a:ext cx="6449129" cy="1068408"/>
          </a:xfrm>
          <a:prstGeom prst="rect">
            <a:avLst/>
          </a:prstGeom>
        </p:spPr>
        <p:txBody>
          <a:bodyPr anchor="ctr"/>
          <a:lstStyle>
            <a:lvl1pPr algn="l">
              <a:defRPr sz="3000" b="1"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grpSp>
        <p:nvGrpSpPr>
          <p:cNvPr id="9" name="Group 8">
            <a:extLst>
              <a:ext uri="{FF2B5EF4-FFF2-40B4-BE49-F238E27FC236}">
                <a16:creationId xmlns:a16="http://schemas.microsoft.com/office/drawing/2014/main" id="{C08E39AC-A9B8-9943-B8CA-476AC5AFAC9A}"/>
              </a:ext>
            </a:extLst>
          </p:cNvPr>
          <p:cNvGrpSpPr>
            <a:grpSpLocks noChangeAspect="1"/>
          </p:cNvGrpSpPr>
          <p:nvPr userDrawn="1"/>
        </p:nvGrpSpPr>
        <p:grpSpPr>
          <a:xfrm>
            <a:off x="6151285" y="-448537"/>
            <a:ext cx="1788317" cy="1788108"/>
            <a:chOff x="948154" y="2050047"/>
            <a:chExt cx="216025" cy="216025"/>
          </a:xfrm>
          <a:solidFill>
            <a:schemeClr val="bg1">
              <a:alpha val="40000"/>
            </a:schemeClr>
          </a:solidFill>
        </p:grpSpPr>
        <p:sp>
          <p:nvSpPr>
            <p:cNvPr id="10" name="Freeform: Shape 6">
              <a:extLst>
                <a:ext uri="{FF2B5EF4-FFF2-40B4-BE49-F238E27FC236}">
                  <a16:creationId xmlns:a16="http://schemas.microsoft.com/office/drawing/2014/main" id="{5EB0460F-3152-594D-8169-0FF7FCA8C254}"/>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11" name="Group 10">
              <a:extLst>
                <a:ext uri="{FF2B5EF4-FFF2-40B4-BE49-F238E27FC236}">
                  <a16:creationId xmlns:a16="http://schemas.microsoft.com/office/drawing/2014/main" id="{D6F022BD-B318-A04E-B4C9-D2B31F0B0C2F}"/>
                </a:ext>
              </a:extLst>
            </p:cNvPr>
            <p:cNvGrpSpPr/>
            <p:nvPr/>
          </p:nvGrpSpPr>
          <p:grpSpPr>
            <a:xfrm>
              <a:off x="958955" y="2060848"/>
              <a:ext cx="196444" cy="196444"/>
              <a:chOff x="519961" y="1999640"/>
              <a:chExt cx="196444" cy="196444"/>
            </a:xfrm>
            <a:grpFill/>
          </p:grpSpPr>
          <p:sp>
            <p:nvSpPr>
              <p:cNvPr id="12" name="Freeform: Shape 7">
                <a:extLst>
                  <a:ext uri="{FF2B5EF4-FFF2-40B4-BE49-F238E27FC236}">
                    <a16:creationId xmlns:a16="http://schemas.microsoft.com/office/drawing/2014/main" id="{971A5B51-9C9F-564A-99EB-FDE9F04DECED}"/>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3" name="Freeform: Shape 8">
                <a:extLst>
                  <a:ext uri="{FF2B5EF4-FFF2-40B4-BE49-F238E27FC236}">
                    <a16:creationId xmlns:a16="http://schemas.microsoft.com/office/drawing/2014/main" id="{19E2D0BB-24DE-5A4D-858D-DBE81036504E}"/>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4" name="Freeform: Shape 9">
                <a:extLst>
                  <a:ext uri="{FF2B5EF4-FFF2-40B4-BE49-F238E27FC236}">
                    <a16:creationId xmlns:a16="http://schemas.microsoft.com/office/drawing/2014/main" id="{CE01DFE7-B3A6-6D47-A550-031AF100847B}"/>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5" name="Freeform: Shape 10">
                <a:extLst>
                  <a:ext uri="{FF2B5EF4-FFF2-40B4-BE49-F238E27FC236}">
                    <a16:creationId xmlns:a16="http://schemas.microsoft.com/office/drawing/2014/main" id="{D4F25529-F7E8-E342-B665-935A97E6F6A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Tree>
    <p:extLst>
      <p:ext uri="{BB962C8B-B14F-4D97-AF65-F5344CB8AC3E}">
        <p14:creationId xmlns:p14="http://schemas.microsoft.com/office/powerpoint/2010/main" val="669227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DF918A"/>
        </a:solidFill>
        <a:effectLst/>
      </p:bgPr>
    </p:bg>
    <p:spTree>
      <p:nvGrpSpPr>
        <p:cNvPr id="1" name=""/>
        <p:cNvGrpSpPr/>
        <p:nvPr/>
      </p:nvGrpSpPr>
      <p:grpSpPr>
        <a:xfrm>
          <a:off x="0" y="0"/>
          <a:ext cx="0" cy="0"/>
          <a:chOff x="0" y="0"/>
          <a:chExt cx="0" cy="0"/>
        </a:xfrm>
      </p:grpSpPr>
      <p:sp>
        <p:nvSpPr>
          <p:cNvPr id="7" name="Round Diagonal Corner Rectangle 8">
            <a:extLst>
              <a:ext uri="{FF2B5EF4-FFF2-40B4-BE49-F238E27FC236}">
                <a16:creationId xmlns:a16="http://schemas.microsoft.com/office/drawing/2014/main" id="{9B38B2DF-B2FC-E845-8D16-48DBD5431E6C}"/>
              </a:ext>
            </a:extLst>
          </p:cNvPr>
          <p:cNvSpPr/>
          <p:nvPr userDrawn="1"/>
        </p:nvSpPr>
        <p:spPr>
          <a:xfrm rot="16200000">
            <a:off x="-340608" y="2233940"/>
            <a:ext cx="8240891" cy="68435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Roboto Light" panose="02000000000000000000" pitchFamily="2" charset="0"/>
            </a:endParaRPr>
          </a:p>
        </p:txBody>
      </p:sp>
      <p:sp>
        <p:nvSpPr>
          <p:cNvPr id="16" name="Title 1">
            <a:extLst>
              <a:ext uri="{FF2B5EF4-FFF2-40B4-BE49-F238E27FC236}">
                <a16:creationId xmlns:a16="http://schemas.microsoft.com/office/drawing/2014/main" id="{C68954FD-E3F8-7842-93D5-1F95C5D18557}"/>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D3EB738-83AA-4242-A9BB-3EE561751015}"/>
              </a:ext>
            </a:extLst>
          </p:cNvPr>
          <p:cNvGrpSpPr>
            <a:grpSpLocks noChangeAspect="1"/>
          </p:cNvGrpSpPr>
          <p:nvPr userDrawn="1"/>
        </p:nvGrpSpPr>
        <p:grpSpPr>
          <a:xfrm>
            <a:off x="6151285" y="-448537"/>
            <a:ext cx="1788317" cy="1788108"/>
            <a:chOff x="948154" y="2050047"/>
            <a:chExt cx="216025" cy="216025"/>
          </a:xfrm>
          <a:solidFill>
            <a:schemeClr val="bg1">
              <a:alpha val="40000"/>
            </a:schemeClr>
          </a:solidFill>
        </p:grpSpPr>
        <p:sp>
          <p:nvSpPr>
            <p:cNvPr id="18" name="Freeform: Shape 6">
              <a:extLst>
                <a:ext uri="{FF2B5EF4-FFF2-40B4-BE49-F238E27FC236}">
                  <a16:creationId xmlns:a16="http://schemas.microsoft.com/office/drawing/2014/main" id="{97512DB2-FE0E-474E-A85C-110E32F7A85F}"/>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19" name="Group 18">
              <a:extLst>
                <a:ext uri="{FF2B5EF4-FFF2-40B4-BE49-F238E27FC236}">
                  <a16:creationId xmlns:a16="http://schemas.microsoft.com/office/drawing/2014/main" id="{85993297-94F5-C24D-9101-8656958EBD20}"/>
                </a:ext>
              </a:extLst>
            </p:cNvPr>
            <p:cNvGrpSpPr/>
            <p:nvPr/>
          </p:nvGrpSpPr>
          <p:grpSpPr>
            <a:xfrm>
              <a:off x="958955" y="2060848"/>
              <a:ext cx="196444" cy="196444"/>
              <a:chOff x="519961" y="1999640"/>
              <a:chExt cx="196444" cy="196444"/>
            </a:xfrm>
            <a:grpFill/>
          </p:grpSpPr>
          <p:sp>
            <p:nvSpPr>
              <p:cNvPr id="20" name="Freeform: Shape 7">
                <a:extLst>
                  <a:ext uri="{FF2B5EF4-FFF2-40B4-BE49-F238E27FC236}">
                    <a16:creationId xmlns:a16="http://schemas.microsoft.com/office/drawing/2014/main" id="{96CB3D78-6C8E-4642-8A7C-B37A9E27E02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1" name="Freeform: Shape 8">
                <a:extLst>
                  <a:ext uri="{FF2B5EF4-FFF2-40B4-BE49-F238E27FC236}">
                    <a16:creationId xmlns:a16="http://schemas.microsoft.com/office/drawing/2014/main" id="{892C178E-886B-FC4F-AF38-D0F8A3226C2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2" name="Freeform: Shape 9">
                <a:extLst>
                  <a:ext uri="{FF2B5EF4-FFF2-40B4-BE49-F238E27FC236}">
                    <a16:creationId xmlns:a16="http://schemas.microsoft.com/office/drawing/2014/main" id="{6C1630F3-D28E-B846-9F1D-3886D8EE2B6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3" name="Freeform: Shape 10">
                <a:extLst>
                  <a:ext uri="{FF2B5EF4-FFF2-40B4-BE49-F238E27FC236}">
                    <a16:creationId xmlns:a16="http://schemas.microsoft.com/office/drawing/2014/main" id="{6BD6FA5F-8294-F440-9828-CF4042C6E3E4}"/>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Tree>
    <p:extLst>
      <p:ext uri="{BB962C8B-B14F-4D97-AF65-F5344CB8AC3E}">
        <p14:creationId xmlns:p14="http://schemas.microsoft.com/office/powerpoint/2010/main" val="2146505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77FB14-1502-974E-B4E0-7F429BA8A6CA}"/>
              </a:ext>
            </a:extLst>
          </p:cNvPr>
          <p:cNvSpPr/>
          <p:nvPr userDrawn="1"/>
        </p:nvSpPr>
        <p:spPr>
          <a:xfrm>
            <a:off x="0" y="4"/>
            <a:ext cx="7559675" cy="1989218"/>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Roboto Light" panose="02000000000000000000" pitchFamily="2" charset="0"/>
            </a:endParaRPr>
          </a:p>
        </p:txBody>
      </p:sp>
      <p:grpSp>
        <p:nvGrpSpPr>
          <p:cNvPr id="5" name="Group 4">
            <a:extLst>
              <a:ext uri="{FF2B5EF4-FFF2-40B4-BE49-F238E27FC236}">
                <a16:creationId xmlns:a16="http://schemas.microsoft.com/office/drawing/2014/main" id="{58B634F4-12F4-A944-A05D-0B1862C12B4F}"/>
              </a:ext>
            </a:extLst>
          </p:cNvPr>
          <p:cNvGrpSpPr>
            <a:grpSpLocks noChangeAspect="1"/>
          </p:cNvGrpSpPr>
          <p:nvPr userDrawn="1"/>
        </p:nvGrpSpPr>
        <p:grpSpPr>
          <a:xfrm>
            <a:off x="5919465" y="-634758"/>
            <a:ext cx="2160239" cy="2159987"/>
            <a:chOff x="948154" y="2050047"/>
            <a:chExt cx="216025" cy="216025"/>
          </a:xfrm>
          <a:solidFill>
            <a:schemeClr val="bg1">
              <a:alpha val="40000"/>
            </a:schemeClr>
          </a:solidFill>
        </p:grpSpPr>
        <p:sp>
          <p:nvSpPr>
            <p:cNvPr id="6" name="Freeform: Shape 6">
              <a:extLst>
                <a:ext uri="{FF2B5EF4-FFF2-40B4-BE49-F238E27FC236}">
                  <a16:creationId xmlns:a16="http://schemas.microsoft.com/office/drawing/2014/main" id="{CBCB564F-BF99-5E46-B22F-54C892FD495E}"/>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7" name="Group 6">
              <a:extLst>
                <a:ext uri="{FF2B5EF4-FFF2-40B4-BE49-F238E27FC236}">
                  <a16:creationId xmlns:a16="http://schemas.microsoft.com/office/drawing/2014/main" id="{B77FA66E-A63D-184A-9828-EBE16E4763E8}"/>
                </a:ext>
              </a:extLst>
            </p:cNvPr>
            <p:cNvGrpSpPr/>
            <p:nvPr/>
          </p:nvGrpSpPr>
          <p:grpSpPr>
            <a:xfrm>
              <a:off x="958955" y="2060848"/>
              <a:ext cx="196444" cy="196444"/>
              <a:chOff x="519961" y="1999640"/>
              <a:chExt cx="196444" cy="196444"/>
            </a:xfrm>
            <a:grpFill/>
          </p:grpSpPr>
          <p:sp>
            <p:nvSpPr>
              <p:cNvPr id="8" name="Freeform: Shape 7">
                <a:extLst>
                  <a:ext uri="{FF2B5EF4-FFF2-40B4-BE49-F238E27FC236}">
                    <a16:creationId xmlns:a16="http://schemas.microsoft.com/office/drawing/2014/main" id="{0E20FFEC-E03C-9B4A-B771-3E7B9C3B99FB}"/>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9" name="Freeform: Shape 8">
                <a:extLst>
                  <a:ext uri="{FF2B5EF4-FFF2-40B4-BE49-F238E27FC236}">
                    <a16:creationId xmlns:a16="http://schemas.microsoft.com/office/drawing/2014/main" id="{61E0BBC6-1D33-D440-8F2C-48FF2705DB5C}"/>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0" name="Freeform: Shape 9">
                <a:extLst>
                  <a:ext uri="{FF2B5EF4-FFF2-40B4-BE49-F238E27FC236}">
                    <a16:creationId xmlns:a16="http://schemas.microsoft.com/office/drawing/2014/main" id="{16DDF25B-2EEE-F848-8D21-6DF0F30D5B9D}"/>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1" name="Freeform: Shape 10">
                <a:extLst>
                  <a:ext uri="{FF2B5EF4-FFF2-40B4-BE49-F238E27FC236}">
                    <a16:creationId xmlns:a16="http://schemas.microsoft.com/office/drawing/2014/main" id="{ACF61188-317B-2D49-9C21-AC510CA701AB}"/>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
        <p:nvSpPr>
          <p:cNvPr id="12" name="Title 1">
            <a:extLst>
              <a:ext uri="{FF2B5EF4-FFF2-40B4-BE49-F238E27FC236}">
                <a16:creationId xmlns:a16="http://schemas.microsoft.com/office/drawing/2014/main" id="{5F5C114E-7A6F-2C45-BF8A-939F0540E466}"/>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C3DDD7"/>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sp>
        <p:nvSpPr>
          <p:cNvPr id="13" name="Text Placeholder 2">
            <a:extLst>
              <a:ext uri="{FF2B5EF4-FFF2-40B4-BE49-F238E27FC236}">
                <a16:creationId xmlns:a16="http://schemas.microsoft.com/office/drawing/2014/main" id="{09DC4204-A4E7-F94D-A81F-F629640AAC7D}"/>
              </a:ext>
            </a:extLst>
          </p:cNvPr>
          <p:cNvSpPr>
            <a:spLocks noGrp="1"/>
          </p:cNvSpPr>
          <p:nvPr>
            <p:ph type="body" idx="1"/>
          </p:nvPr>
        </p:nvSpPr>
        <p:spPr>
          <a:xfrm>
            <a:off x="388765" y="1411231"/>
            <a:ext cx="6519862" cy="474642"/>
          </a:xfrm>
          <a:prstGeom prst="rect">
            <a:avLst/>
          </a:prstGeom>
        </p:spPr>
        <p:txBody>
          <a:bodyPr/>
          <a:lstStyle>
            <a:lvl1pPr marL="0" indent="0">
              <a:buNone/>
              <a:defRPr sz="2400">
                <a:solidFill>
                  <a:schemeClr val="bg1"/>
                </a:solidFill>
                <a:latin typeface="Roboto Light" panose="02000000000000000000" pitchFamily="2"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5909694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F37BAC-8540-E448-990A-DE811E442BD5}"/>
              </a:ext>
            </a:extLst>
          </p:cNvPr>
          <p:cNvSpPr/>
          <p:nvPr userDrawn="1"/>
        </p:nvSpPr>
        <p:spPr>
          <a:xfrm>
            <a:off x="0" y="0"/>
            <a:ext cx="7559675" cy="1438006"/>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Roboto Light" panose="02000000000000000000" pitchFamily="2" charset="0"/>
            </a:endParaRPr>
          </a:p>
        </p:txBody>
      </p:sp>
      <p:sp>
        <p:nvSpPr>
          <p:cNvPr id="8" name="Title 1">
            <a:extLst>
              <a:ext uri="{FF2B5EF4-FFF2-40B4-BE49-F238E27FC236}">
                <a16:creationId xmlns:a16="http://schemas.microsoft.com/office/drawing/2014/main" id="{913EC4C8-8905-4246-BAFC-79C97E18CE2F}"/>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C3DDD7"/>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grpSp>
        <p:nvGrpSpPr>
          <p:cNvPr id="9" name="Group 8">
            <a:extLst>
              <a:ext uri="{FF2B5EF4-FFF2-40B4-BE49-F238E27FC236}">
                <a16:creationId xmlns:a16="http://schemas.microsoft.com/office/drawing/2014/main" id="{C08E39AC-A9B8-9943-B8CA-476AC5AFAC9A}"/>
              </a:ext>
            </a:extLst>
          </p:cNvPr>
          <p:cNvGrpSpPr>
            <a:grpSpLocks noChangeAspect="1"/>
          </p:cNvGrpSpPr>
          <p:nvPr userDrawn="1"/>
        </p:nvGrpSpPr>
        <p:grpSpPr>
          <a:xfrm>
            <a:off x="6151285" y="-448537"/>
            <a:ext cx="1788317" cy="1788108"/>
            <a:chOff x="948154" y="2050047"/>
            <a:chExt cx="216025" cy="216025"/>
          </a:xfrm>
          <a:solidFill>
            <a:schemeClr val="bg1">
              <a:alpha val="40000"/>
            </a:schemeClr>
          </a:solidFill>
        </p:grpSpPr>
        <p:sp>
          <p:nvSpPr>
            <p:cNvPr id="10" name="Freeform: Shape 6">
              <a:extLst>
                <a:ext uri="{FF2B5EF4-FFF2-40B4-BE49-F238E27FC236}">
                  <a16:creationId xmlns:a16="http://schemas.microsoft.com/office/drawing/2014/main" id="{5EB0460F-3152-594D-8169-0FF7FCA8C254}"/>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11" name="Group 10">
              <a:extLst>
                <a:ext uri="{FF2B5EF4-FFF2-40B4-BE49-F238E27FC236}">
                  <a16:creationId xmlns:a16="http://schemas.microsoft.com/office/drawing/2014/main" id="{D6F022BD-B318-A04E-B4C9-D2B31F0B0C2F}"/>
                </a:ext>
              </a:extLst>
            </p:cNvPr>
            <p:cNvGrpSpPr/>
            <p:nvPr/>
          </p:nvGrpSpPr>
          <p:grpSpPr>
            <a:xfrm>
              <a:off x="958955" y="2060848"/>
              <a:ext cx="196444" cy="196444"/>
              <a:chOff x="519961" y="1999640"/>
              <a:chExt cx="196444" cy="196444"/>
            </a:xfrm>
            <a:grpFill/>
          </p:grpSpPr>
          <p:sp>
            <p:nvSpPr>
              <p:cNvPr id="12" name="Freeform: Shape 7">
                <a:extLst>
                  <a:ext uri="{FF2B5EF4-FFF2-40B4-BE49-F238E27FC236}">
                    <a16:creationId xmlns:a16="http://schemas.microsoft.com/office/drawing/2014/main" id="{971A5B51-9C9F-564A-99EB-FDE9F04DECED}"/>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3" name="Freeform: Shape 8">
                <a:extLst>
                  <a:ext uri="{FF2B5EF4-FFF2-40B4-BE49-F238E27FC236}">
                    <a16:creationId xmlns:a16="http://schemas.microsoft.com/office/drawing/2014/main" id="{19E2D0BB-24DE-5A4D-858D-DBE81036504E}"/>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4" name="Freeform: Shape 9">
                <a:extLst>
                  <a:ext uri="{FF2B5EF4-FFF2-40B4-BE49-F238E27FC236}">
                    <a16:creationId xmlns:a16="http://schemas.microsoft.com/office/drawing/2014/main" id="{CE01DFE7-B3A6-6D47-A550-031AF100847B}"/>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5" name="Freeform: Shape 10">
                <a:extLst>
                  <a:ext uri="{FF2B5EF4-FFF2-40B4-BE49-F238E27FC236}">
                    <a16:creationId xmlns:a16="http://schemas.microsoft.com/office/drawing/2014/main" id="{D4F25529-F7E8-E342-B665-935A97E6F6A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Tree>
    <p:extLst>
      <p:ext uri="{BB962C8B-B14F-4D97-AF65-F5344CB8AC3E}">
        <p14:creationId xmlns:p14="http://schemas.microsoft.com/office/powerpoint/2010/main" val="35403842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bg>
      <p:bgPr>
        <a:solidFill>
          <a:srgbClr val="D86075"/>
        </a:solidFill>
        <a:effectLst/>
      </p:bgPr>
    </p:bg>
    <p:spTree>
      <p:nvGrpSpPr>
        <p:cNvPr id="1" name=""/>
        <p:cNvGrpSpPr/>
        <p:nvPr/>
      </p:nvGrpSpPr>
      <p:grpSpPr>
        <a:xfrm>
          <a:off x="0" y="0"/>
          <a:ext cx="0" cy="0"/>
          <a:chOff x="0" y="0"/>
          <a:chExt cx="0" cy="0"/>
        </a:xfrm>
      </p:grpSpPr>
      <p:sp>
        <p:nvSpPr>
          <p:cNvPr id="7" name="Round Diagonal Corner Rectangle 8">
            <a:extLst>
              <a:ext uri="{FF2B5EF4-FFF2-40B4-BE49-F238E27FC236}">
                <a16:creationId xmlns:a16="http://schemas.microsoft.com/office/drawing/2014/main" id="{9B38B2DF-B2FC-E845-8D16-48DBD5431E6C}"/>
              </a:ext>
            </a:extLst>
          </p:cNvPr>
          <p:cNvSpPr/>
          <p:nvPr userDrawn="1"/>
        </p:nvSpPr>
        <p:spPr>
          <a:xfrm rot="16200000">
            <a:off x="-340608" y="2233940"/>
            <a:ext cx="8240891" cy="68435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Roboto Light" panose="02000000000000000000" pitchFamily="2" charset="0"/>
            </a:endParaRPr>
          </a:p>
        </p:txBody>
      </p:sp>
      <p:sp>
        <p:nvSpPr>
          <p:cNvPr id="16" name="Title 1">
            <a:extLst>
              <a:ext uri="{FF2B5EF4-FFF2-40B4-BE49-F238E27FC236}">
                <a16:creationId xmlns:a16="http://schemas.microsoft.com/office/drawing/2014/main" id="{C68954FD-E3F8-7842-93D5-1F95C5D18557}"/>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C3DDD7"/>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D3EB738-83AA-4242-A9BB-3EE561751015}"/>
              </a:ext>
            </a:extLst>
          </p:cNvPr>
          <p:cNvGrpSpPr>
            <a:grpSpLocks noChangeAspect="1"/>
          </p:cNvGrpSpPr>
          <p:nvPr userDrawn="1"/>
        </p:nvGrpSpPr>
        <p:grpSpPr>
          <a:xfrm>
            <a:off x="6151285" y="-448537"/>
            <a:ext cx="1788317" cy="1788108"/>
            <a:chOff x="948154" y="2050047"/>
            <a:chExt cx="216025" cy="216025"/>
          </a:xfrm>
          <a:solidFill>
            <a:schemeClr val="bg1">
              <a:alpha val="40000"/>
            </a:schemeClr>
          </a:solidFill>
        </p:grpSpPr>
        <p:sp>
          <p:nvSpPr>
            <p:cNvPr id="18" name="Freeform: Shape 6">
              <a:extLst>
                <a:ext uri="{FF2B5EF4-FFF2-40B4-BE49-F238E27FC236}">
                  <a16:creationId xmlns:a16="http://schemas.microsoft.com/office/drawing/2014/main" id="{97512DB2-FE0E-474E-A85C-110E32F7A85F}"/>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19" name="Group 18">
              <a:extLst>
                <a:ext uri="{FF2B5EF4-FFF2-40B4-BE49-F238E27FC236}">
                  <a16:creationId xmlns:a16="http://schemas.microsoft.com/office/drawing/2014/main" id="{85993297-94F5-C24D-9101-8656958EBD20}"/>
                </a:ext>
              </a:extLst>
            </p:cNvPr>
            <p:cNvGrpSpPr/>
            <p:nvPr/>
          </p:nvGrpSpPr>
          <p:grpSpPr>
            <a:xfrm>
              <a:off x="958955" y="2060848"/>
              <a:ext cx="196444" cy="196444"/>
              <a:chOff x="519961" y="1999640"/>
              <a:chExt cx="196444" cy="196444"/>
            </a:xfrm>
            <a:grpFill/>
          </p:grpSpPr>
          <p:sp>
            <p:nvSpPr>
              <p:cNvPr id="20" name="Freeform: Shape 7">
                <a:extLst>
                  <a:ext uri="{FF2B5EF4-FFF2-40B4-BE49-F238E27FC236}">
                    <a16:creationId xmlns:a16="http://schemas.microsoft.com/office/drawing/2014/main" id="{96CB3D78-6C8E-4642-8A7C-B37A9E27E02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1" name="Freeform: Shape 8">
                <a:extLst>
                  <a:ext uri="{FF2B5EF4-FFF2-40B4-BE49-F238E27FC236}">
                    <a16:creationId xmlns:a16="http://schemas.microsoft.com/office/drawing/2014/main" id="{892C178E-886B-FC4F-AF38-D0F8A3226C2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2" name="Freeform: Shape 9">
                <a:extLst>
                  <a:ext uri="{FF2B5EF4-FFF2-40B4-BE49-F238E27FC236}">
                    <a16:creationId xmlns:a16="http://schemas.microsoft.com/office/drawing/2014/main" id="{6C1630F3-D28E-B846-9F1D-3886D8EE2B6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3" name="Freeform: Shape 10">
                <a:extLst>
                  <a:ext uri="{FF2B5EF4-FFF2-40B4-BE49-F238E27FC236}">
                    <a16:creationId xmlns:a16="http://schemas.microsoft.com/office/drawing/2014/main" id="{6BD6FA5F-8294-F440-9828-CF4042C6E3E4}"/>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Tree>
    <p:extLst>
      <p:ext uri="{BB962C8B-B14F-4D97-AF65-F5344CB8AC3E}">
        <p14:creationId xmlns:p14="http://schemas.microsoft.com/office/powerpoint/2010/main" val="33421792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A3A89EF-DDFD-6843-82A6-D30F154A28E9}"/>
              </a:ext>
            </a:extLst>
          </p:cNvPr>
          <p:cNvPicPr>
            <a:picLocks noChangeAspect="1"/>
          </p:cNvPicPr>
          <p:nvPr userDrawn="1"/>
        </p:nvPicPr>
        <p:blipFill>
          <a:blip r:embed="rId2"/>
          <a:srcRect/>
          <a:stretch/>
        </p:blipFill>
        <p:spPr>
          <a:xfrm rot="16200000">
            <a:off x="-1535906" y="1535905"/>
            <a:ext cx="10691813" cy="7620002"/>
          </a:xfrm>
          <a:prstGeom prst="rect">
            <a:avLst/>
          </a:prstGeom>
        </p:spPr>
      </p:pic>
      <p:pic>
        <p:nvPicPr>
          <p:cNvPr id="6" name="Picture 5">
            <a:extLst>
              <a:ext uri="{FF2B5EF4-FFF2-40B4-BE49-F238E27FC236}">
                <a16:creationId xmlns:a16="http://schemas.microsoft.com/office/drawing/2014/main" id="{3EEDB115-9908-4B42-AD59-8282AE2C2919}"/>
              </a:ext>
            </a:extLst>
          </p:cNvPr>
          <p:cNvPicPr>
            <a:picLocks noChangeAspect="1"/>
          </p:cNvPicPr>
          <p:nvPr userDrawn="1"/>
        </p:nvPicPr>
        <p:blipFill>
          <a:blip r:embed="rId3"/>
          <a:stretch>
            <a:fillRect/>
          </a:stretch>
        </p:blipFill>
        <p:spPr>
          <a:xfrm>
            <a:off x="6046870" y="9952788"/>
            <a:ext cx="1138684" cy="338223"/>
          </a:xfrm>
          <a:prstGeom prst="rect">
            <a:avLst/>
          </a:prstGeom>
        </p:spPr>
      </p:pic>
      <p:grpSp>
        <p:nvGrpSpPr>
          <p:cNvPr id="7" name="Group 6">
            <a:extLst>
              <a:ext uri="{FF2B5EF4-FFF2-40B4-BE49-F238E27FC236}">
                <a16:creationId xmlns:a16="http://schemas.microsoft.com/office/drawing/2014/main" id="{A653106F-725B-7C4B-A088-4F234237CD95}"/>
              </a:ext>
            </a:extLst>
          </p:cNvPr>
          <p:cNvGrpSpPr>
            <a:grpSpLocks noChangeAspect="1"/>
          </p:cNvGrpSpPr>
          <p:nvPr userDrawn="1"/>
        </p:nvGrpSpPr>
        <p:grpSpPr>
          <a:xfrm>
            <a:off x="-1022751" y="-1008961"/>
            <a:ext cx="4802588" cy="4802028"/>
            <a:chOff x="948154" y="2050047"/>
            <a:chExt cx="216025" cy="216025"/>
          </a:xfrm>
          <a:solidFill>
            <a:schemeClr val="bg1">
              <a:alpha val="20000"/>
            </a:schemeClr>
          </a:solidFill>
        </p:grpSpPr>
        <p:sp>
          <p:nvSpPr>
            <p:cNvPr id="8" name="Freeform: Shape 6">
              <a:extLst>
                <a:ext uri="{FF2B5EF4-FFF2-40B4-BE49-F238E27FC236}">
                  <a16:creationId xmlns:a16="http://schemas.microsoft.com/office/drawing/2014/main" id="{EDBB4B69-45F2-0445-A46A-8FDB53CC72A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9" name="Group 8">
              <a:extLst>
                <a:ext uri="{FF2B5EF4-FFF2-40B4-BE49-F238E27FC236}">
                  <a16:creationId xmlns:a16="http://schemas.microsoft.com/office/drawing/2014/main" id="{E3F9D0AA-F1F9-3642-B130-7B75F83672DF}"/>
                </a:ext>
              </a:extLst>
            </p:cNvPr>
            <p:cNvGrpSpPr/>
            <p:nvPr/>
          </p:nvGrpSpPr>
          <p:grpSpPr>
            <a:xfrm>
              <a:off x="958955" y="2060848"/>
              <a:ext cx="196444" cy="196444"/>
              <a:chOff x="519961" y="1999640"/>
              <a:chExt cx="196444" cy="196444"/>
            </a:xfrm>
            <a:grpFill/>
          </p:grpSpPr>
          <p:sp>
            <p:nvSpPr>
              <p:cNvPr id="10" name="Freeform: Shape 7">
                <a:extLst>
                  <a:ext uri="{FF2B5EF4-FFF2-40B4-BE49-F238E27FC236}">
                    <a16:creationId xmlns:a16="http://schemas.microsoft.com/office/drawing/2014/main" id="{72A01D1C-D427-3244-97B7-B157D3633ED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1" name="Freeform: Shape 8">
                <a:extLst>
                  <a:ext uri="{FF2B5EF4-FFF2-40B4-BE49-F238E27FC236}">
                    <a16:creationId xmlns:a16="http://schemas.microsoft.com/office/drawing/2014/main" id="{5318E0D2-9609-5442-B9FD-F54B4A17F505}"/>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2" name="Freeform: Shape 9">
                <a:extLst>
                  <a:ext uri="{FF2B5EF4-FFF2-40B4-BE49-F238E27FC236}">
                    <a16:creationId xmlns:a16="http://schemas.microsoft.com/office/drawing/2014/main" id="{D4A0BD20-5C4D-5047-83AD-DADCD3E4247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3" name="Freeform: Shape 10">
                <a:extLst>
                  <a:ext uri="{FF2B5EF4-FFF2-40B4-BE49-F238E27FC236}">
                    <a16:creationId xmlns:a16="http://schemas.microsoft.com/office/drawing/2014/main" id="{640D2537-ED78-414D-900D-E26348119B7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
        <p:nvSpPr>
          <p:cNvPr id="14" name="Title 1">
            <a:extLst>
              <a:ext uri="{FF2B5EF4-FFF2-40B4-BE49-F238E27FC236}">
                <a16:creationId xmlns:a16="http://schemas.microsoft.com/office/drawing/2014/main" id="{6D6D1873-F0E0-1F4E-AF8B-81CD6E757D94}"/>
              </a:ext>
            </a:extLst>
          </p:cNvPr>
          <p:cNvSpPr txBox="1">
            <a:spLocks/>
          </p:cNvSpPr>
          <p:nvPr userDrawn="1"/>
        </p:nvSpPr>
        <p:spPr>
          <a:xfrm>
            <a:off x="821163" y="3960822"/>
            <a:ext cx="6449129" cy="2333197"/>
          </a:xfrm>
          <a:prstGeom prst="rect">
            <a:avLst/>
          </a:prstGeom>
        </p:spPr>
        <p:txBody>
          <a:bodyPr anchor="b"/>
          <a:lstStyle>
            <a:lvl1pPr algn="l" defTabSz="755934" rtl="0" eaLnBrk="1" latinLnBrk="0" hangingPunct="1">
              <a:lnSpc>
                <a:spcPct val="90000"/>
              </a:lnSpc>
              <a:spcBef>
                <a:spcPct val="0"/>
              </a:spcBef>
              <a:buNone/>
              <a:defRPr sz="3000" b="1" kern="1200"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sz="5400" dirty="0"/>
              <a:t>Click to edit </a:t>
            </a:r>
            <a:br>
              <a:rPr lang="en-US" sz="5400" dirty="0"/>
            </a:br>
            <a:r>
              <a:rPr lang="en-US" sz="5400" dirty="0"/>
              <a:t>Master title style</a:t>
            </a:r>
          </a:p>
        </p:txBody>
      </p:sp>
      <p:sp>
        <p:nvSpPr>
          <p:cNvPr id="15" name="Text Placeholder 2">
            <a:extLst>
              <a:ext uri="{FF2B5EF4-FFF2-40B4-BE49-F238E27FC236}">
                <a16:creationId xmlns:a16="http://schemas.microsoft.com/office/drawing/2014/main" id="{AD9B96DF-4626-E246-9126-8ED6CF4168BB}"/>
              </a:ext>
            </a:extLst>
          </p:cNvPr>
          <p:cNvSpPr>
            <a:spLocks noGrp="1"/>
          </p:cNvSpPr>
          <p:nvPr>
            <p:ph type="body" idx="1"/>
          </p:nvPr>
        </p:nvSpPr>
        <p:spPr>
          <a:xfrm>
            <a:off x="921516" y="6588241"/>
            <a:ext cx="6519862" cy="474642"/>
          </a:xfrm>
          <a:prstGeom prst="rect">
            <a:avLst/>
          </a:prstGeom>
        </p:spPr>
        <p:txBody>
          <a:bodyPr/>
          <a:lstStyle>
            <a:lvl1pPr marL="0" indent="0">
              <a:buNone/>
              <a:defRPr sz="2400">
                <a:solidFill>
                  <a:schemeClr val="bg1"/>
                </a:solidFill>
                <a:latin typeface="Roboto Light" panose="02000000000000000000" pitchFamily="2"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8929774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77FB14-1502-974E-B4E0-7F429BA8A6CA}"/>
              </a:ext>
            </a:extLst>
          </p:cNvPr>
          <p:cNvSpPr/>
          <p:nvPr userDrawn="1"/>
        </p:nvSpPr>
        <p:spPr>
          <a:xfrm>
            <a:off x="0" y="4"/>
            <a:ext cx="7559675" cy="1989218"/>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Roboto Light" panose="02000000000000000000" pitchFamily="2" charset="0"/>
            </a:endParaRPr>
          </a:p>
        </p:txBody>
      </p:sp>
      <p:grpSp>
        <p:nvGrpSpPr>
          <p:cNvPr id="5" name="Group 4">
            <a:extLst>
              <a:ext uri="{FF2B5EF4-FFF2-40B4-BE49-F238E27FC236}">
                <a16:creationId xmlns:a16="http://schemas.microsoft.com/office/drawing/2014/main" id="{58B634F4-12F4-A944-A05D-0B1862C12B4F}"/>
              </a:ext>
            </a:extLst>
          </p:cNvPr>
          <p:cNvGrpSpPr>
            <a:grpSpLocks noChangeAspect="1"/>
          </p:cNvGrpSpPr>
          <p:nvPr userDrawn="1"/>
        </p:nvGrpSpPr>
        <p:grpSpPr>
          <a:xfrm>
            <a:off x="5919465" y="-634758"/>
            <a:ext cx="2160239" cy="2159987"/>
            <a:chOff x="948154" y="2050047"/>
            <a:chExt cx="216025" cy="216025"/>
          </a:xfrm>
          <a:solidFill>
            <a:schemeClr val="bg1">
              <a:alpha val="40000"/>
            </a:schemeClr>
          </a:solidFill>
        </p:grpSpPr>
        <p:sp>
          <p:nvSpPr>
            <p:cNvPr id="6" name="Freeform: Shape 6">
              <a:extLst>
                <a:ext uri="{FF2B5EF4-FFF2-40B4-BE49-F238E27FC236}">
                  <a16:creationId xmlns:a16="http://schemas.microsoft.com/office/drawing/2014/main" id="{CBCB564F-BF99-5E46-B22F-54C892FD495E}"/>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7" name="Group 6">
              <a:extLst>
                <a:ext uri="{FF2B5EF4-FFF2-40B4-BE49-F238E27FC236}">
                  <a16:creationId xmlns:a16="http://schemas.microsoft.com/office/drawing/2014/main" id="{B77FA66E-A63D-184A-9828-EBE16E4763E8}"/>
                </a:ext>
              </a:extLst>
            </p:cNvPr>
            <p:cNvGrpSpPr/>
            <p:nvPr/>
          </p:nvGrpSpPr>
          <p:grpSpPr>
            <a:xfrm>
              <a:off x="958955" y="2060848"/>
              <a:ext cx="196444" cy="196444"/>
              <a:chOff x="519961" y="1999640"/>
              <a:chExt cx="196444" cy="196444"/>
            </a:xfrm>
            <a:grpFill/>
          </p:grpSpPr>
          <p:sp>
            <p:nvSpPr>
              <p:cNvPr id="8" name="Freeform: Shape 7">
                <a:extLst>
                  <a:ext uri="{FF2B5EF4-FFF2-40B4-BE49-F238E27FC236}">
                    <a16:creationId xmlns:a16="http://schemas.microsoft.com/office/drawing/2014/main" id="{0E20FFEC-E03C-9B4A-B771-3E7B9C3B99FB}"/>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9" name="Freeform: Shape 8">
                <a:extLst>
                  <a:ext uri="{FF2B5EF4-FFF2-40B4-BE49-F238E27FC236}">
                    <a16:creationId xmlns:a16="http://schemas.microsoft.com/office/drawing/2014/main" id="{61E0BBC6-1D33-D440-8F2C-48FF2705DB5C}"/>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0" name="Freeform: Shape 9">
                <a:extLst>
                  <a:ext uri="{FF2B5EF4-FFF2-40B4-BE49-F238E27FC236}">
                    <a16:creationId xmlns:a16="http://schemas.microsoft.com/office/drawing/2014/main" id="{16DDF25B-2EEE-F848-8D21-6DF0F30D5B9D}"/>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1" name="Freeform: Shape 10">
                <a:extLst>
                  <a:ext uri="{FF2B5EF4-FFF2-40B4-BE49-F238E27FC236}">
                    <a16:creationId xmlns:a16="http://schemas.microsoft.com/office/drawing/2014/main" id="{ACF61188-317B-2D49-9C21-AC510CA701AB}"/>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
        <p:nvSpPr>
          <p:cNvPr id="12" name="Title 1">
            <a:extLst>
              <a:ext uri="{FF2B5EF4-FFF2-40B4-BE49-F238E27FC236}">
                <a16:creationId xmlns:a16="http://schemas.microsoft.com/office/drawing/2014/main" id="{5F5C114E-7A6F-2C45-BF8A-939F0540E466}"/>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D86075"/>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sp>
        <p:nvSpPr>
          <p:cNvPr id="13" name="Text Placeholder 2">
            <a:extLst>
              <a:ext uri="{FF2B5EF4-FFF2-40B4-BE49-F238E27FC236}">
                <a16:creationId xmlns:a16="http://schemas.microsoft.com/office/drawing/2014/main" id="{09DC4204-A4E7-F94D-A81F-F629640AAC7D}"/>
              </a:ext>
            </a:extLst>
          </p:cNvPr>
          <p:cNvSpPr>
            <a:spLocks noGrp="1"/>
          </p:cNvSpPr>
          <p:nvPr>
            <p:ph type="body" idx="1"/>
          </p:nvPr>
        </p:nvSpPr>
        <p:spPr>
          <a:xfrm>
            <a:off x="388765" y="1411231"/>
            <a:ext cx="6519862" cy="474642"/>
          </a:xfrm>
          <a:prstGeom prst="rect">
            <a:avLst/>
          </a:prstGeom>
        </p:spPr>
        <p:txBody>
          <a:bodyPr/>
          <a:lstStyle>
            <a:lvl1pPr marL="0" indent="0">
              <a:buNone/>
              <a:defRPr sz="2400">
                <a:solidFill>
                  <a:schemeClr val="bg1"/>
                </a:solidFill>
                <a:latin typeface="Roboto Light" panose="02000000000000000000" pitchFamily="2"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8591692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bg object 17">
            <a:extLst>
              <a:ext uri="{FF2B5EF4-FFF2-40B4-BE49-F238E27FC236}">
                <a16:creationId xmlns:a16="http://schemas.microsoft.com/office/drawing/2014/main" id="{5D63E92A-FA24-ED4B-B834-8CBB0F8D9452}"/>
              </a:ext>
            </a:extLst>
          </p:cNvPr>
          <p:cNvSpPr/>
          <p:nvPr userDrawn="1"/>
        </p:nvSpPr>
        <p:spPr>
          <a:xfrm>
            <a:off x="0" y="10143134"/>
            <a:ext cx="7559675" cy="548679"/>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350" dirty="0">
              <a:latin typeface="Roboto Light" panose="02000000000000000000" pitchFamily="2" charset="0"/>
            </a:endParaRPr>
          </a:p>
        </p:txBody>
      </p:sp>
      <p:pic>
        <p:nvPicPr>
          <p:cNvPr id="10" name="Picture 9">
            <a:extLst>
              <a:ext uri="{FF2B5EF4-FFF2-40B4-BE49-F238E27FC236}">
                <a16:creationId xmlns:a16="http://schemas.microsoft.com/office/drawing/2014/main" id="{EEBB50F3-68F5-514E-BF93-4C3FEB70844E}"/>
              </a:ext>
            </a:extLst>
          </p:cNvPr>
          <p:cNvPicPr>
            <a:picLocks noChangeAspect="1"/>
          </p:cNvPicPr>
          <p:nvPr userDrawn="1"/>
        </p:nvPicPr>
        <p:blipFill>
          <a:blip r:embed="rId17"/>
          <a:stretch>
            <a:fillRect/>
          </a:stretch>
        </p:blipFill>
        <p:spPr>
          <a:xfrm>
            <a:off x="6216203" y="10248361"/>
            <a:ext cx="1138684" cy="338223"/>
          </a:xfrm>
          <a:prstGeom prst="rect">
            <a:avLst/>
          </a:prstGeom>
        </p:spPr>
      </p:pic>
    </p:spTree>
    <p:extLst>
      <p:ext uri="{BB962C8B-B14F-4D97-AF65-F5344CB8AC3E}">
        <p14:creationId xmlns:p14="http://schemas.microsoft.com/office/powerpoint/2010/main" val="797315993"/>
      </p:ext>
    </p:extLst>
  </p:cSld>
  <p:clrMap bg1="lt1" tx1="dk1" bg2="lt2" tx2="dk2" accent1="accent1" accent2="accent2" accent3="accent3" accent4="accent4" accent5="accent5" accent6="accent6" hlink="hlink" folHlink="folHlink"/>
  <p:sldLayoutIdLst>
    <p:sldLayoutId id="2147483677" r:id="rId1"/>
    <p:sldLayoutId id="2147483676" r:id="rId2"/>
    <p:sldLayoutId id="2147483673" r:id="rId3"/>
    <p:sldLayoutId id="2147483674" r:id="rId4"/>
    <p:sldLayoutId id="2147483685" r:id="rId5"/>
    <p:sldLayoutId id="2147483686" r:id="rId6"/>
    <p:sldLayoutId id="2147483687" r:id="rId7"/>
    <p:sldLayoutId id="2147483681" r:id="rId8"/>
    <p:sldLayoutId id="2147483678" r:id="rId9"/>
    <p:sldLayoutId id="2147483679" r:id="rId10"/>
    <p:sldLayoutId id="2147483680" r:id="rId11"/>
    <p:sldLayoutId id="2147483682" r:id="rId12"/>
    <p:sldLayoutId id="2147483683" r:id="rId13"/>
    <p:sldLayoutId id="2147483684" r:id="rId14"/>
    <p:sldLayoutId id="2147483675" r:id="rId15"/>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youtube.com/watch?v=b_RjndG0IX8" TargetMode="External"/><Relationship Id="rId2" Type="http://schemas.openxmlformats.org/officeDocument/2006/relationships/hyperlink" Target="https://www.youtube.com/watch?v=yIjfwN070mk&amp;list=RDyIjfwN070mk&amp;start_radio=1"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EQJ4TLRy1KI" TargetMode="External"/><Relationship Id="rId2" Type="http://schemas.openxmlformats.org/officeDocument/2006/relationships/hyperlink" Target="https://www.youtube.com/watch?v=b_RjndG0IX8"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MO1G-o7Yj-c&amp;list=RDMO1G-o7Yj-c&amp;start_radio=1" TargetMode="External"/><Relationship Id="rId2" Type="http://schemas.openxmlformats.org/officeDocument/2006/relationships/hyperlink" Target="https://www.youtube.com/watch?v=EQJ4TLRy1KI" TargetMode="External"/><Relationship Id="rId1" Type="http://schemas.openxmlformats.org/officeDocument/2006/relationships/slideLayout" Target="../slideLayouts/slideLayout3.xml"/><Relationship Id="rId4" Type="http://schemas.openxmlformats.org/officeDocument/2006/relationships/hyperlink" Target="https://www.youtube.com/watch?v=yIjfwN070mk&amp;list=RDyIjfwN070mk&amp;start_radio=1"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A5F815-9A4E-4218-805D-C5F7D7F01464}"/>
              </a:ext>
            </a:extLst>
          </p:cNvPr>
          <p:cNvSpPr txBox="1"/>
          <p:nvPr/>
        </p:nvSpPr>
        <p:spPr>
          <a:xfrm>
            <a:off x="388764" y="1632857"/>
            <a:ext cx="6913183" cy="8463855"/>
          </a:xfrm>
          <a:prstGeom prst="rect">
            <a:avLst/>
          </a:prstGeom>
          <a:noFill/>
        </p:spPr>
        <p:txBody>
          <a:bodyPr wrap="square" rtlCol="0">
            <a:spAutoFit/>
          </a:bodyPr>
          <a:lstStyle/>
          <a:p>
            <a:r>
              <a:rPr lang="en-AU" sz="1200" b="1" dirty="0">
                <a:latin typeface="Montserrat Light" panose="00000400000000000000" pitchFamily="2" charset="0"/>
                <a:cs typeface="Arial" panose="020B0604020202020204" pitchFamily="34" charset="0"/>
              </a:rPr>
              <a:t>Preparation</a:t>
            </a:r>
          </a:p>
          <a:p>
            <a:r>
              <a:rPr lang="en-AU" sz="1200" i="1" dirty="0">
                <a:latin typeface="Montserrat Light" panose="00000400000000000000" pitchFamily="2" charset="0"/>
                <a:cs typeface="Arial" panose="020B0604020202020204" pitchFamily="34" charset="0"/>
              </a:rPr>
              <a:t>This prayer service is designed for a secondary group of students no more than 40 in number. If more than 40 students adapt it using the suggested prompts throughout.</a:t>
            </a:r>
          </a:p>
          <a:p>
            <a:endParaRPr lang="en-AU" sz="1200" i="1" dirty="0">
              <a:latin typeface="Montserrat Light" panose="00000400000000000000" pitchFamily="2" charset="0"/>
              <a:cs typeface="Arial" panose="020B0604020202020204" pitchFamily="34" charset="0"/>
            </a:endParaRPr>
          </a:p>
          <a:p>
            <a:r>
              <a:rPr lang="en-AU" sz="1200" dirty="0">
                <a:latin typeface="Montserrat Light" panose="00000400000000000000" pitchFamily="2" charset="0"/>
                <a:cs typeface="Arial" panose="020B0604020202020204" pitchFamily="34" charset="0"/>
              </a:rPr>
              <a:t>Commitment: </a:t>
            </a:r>
            <a:r>
              <a:rPr lang="en-AU" sz="1200" i="1" dirty="0">
                <a:latin typeface="Montserrat Light" panose="00000400000000000000" pitchFamily="2" charset="0"/>
                <a:cs typeface="Arial" panose="020B0604020202020204" pitchFamily="34" charset="0"/>
              </a:rPr>
              <a:t>Prior to the commencement of the Prayer Service students are divided into four groups. Students write on the hands and feet (template on page 7) actions they can take. As each part of the pledge/commissioning is read, have one group come forward to place their hands and feet into the prayer space.  </a:t>
            </a:r>
          </a:p>
          <a:p>
            <a:endParaRPr lang="en-AU" sz="1200" i="1" dirty="0">
              <a:latin typeface="Montserrat Light" panose="00000400000000000000" pitchFamily="2" charset="0"/>
              <a:cs typeface="Arial" panose="020B0604020202020204" pitchFamily="34" charset="0"/>
            </a:endParaRPr>
          </a:p>
          <a:p>
            <a:r>
              <a:rPr lang="en-AU" sz="1200" b="1" dirty="0">
                <a:latin typeface="Montserrat Light" panose="00000400000000000000" pitchFamily="2" charset="0"/>
                <a:cs typeface="Arial" panose="020B0604020202020204" pitchFamily="34" charset="0"/>
              </a:rPr>
              <a:t>Set up:</a:t>
            </a:r>
          </a:p>
          <a:p>
            <a:r>
              <a:rPr lang="en-AU" sz="1200" i="1" dirty="0">
                <a:latin typeface="Montserrat Light" panose="00000400000000000000" pitchFamily="2" charset="0"/>
                <a:cs typeface="Arial" panose="020B0604020202020204" pitchFamily="34" charset="0"/>
              </a:rPr>
              <a:t>Prayer Space: </a:t>
            </a:r>
          </a:p>
          <a:p>
            <a:pPr marL="285750" indent="-285750">
              <a:buFont typeface="Arial" panose="020B0604020202020204" pitchFamily="34" charset="0"/>
              <a:buChar char="•"/>
            </a:pPr>
            <a:r>
              <a:rPr lang="en-AU" sz="1200" i="1" dirty="0">
                <a:latin typeface="Montserrat Light" panose="00000400000000000000" pitchFamily="2" charset="0"/>
                <a:cs typeface="Arial" panose="020B0604020202020204" pitchFamily="34" charset="0"/>
              </a:rPr>
              <a:t>Prayer cloth</a:t>
            </a:r>
          </a:p>
          <a:p>
            <a:pPr marL="285750" indent="-285750">
              <a:buFont typeface="Arial" panose="020B0604020202020204" pitchFamily="34" charset="0"/>
              <a:buChar char="•"/>
            </a:pPr>
            <a:r>
              <a:rPr lang="en-AU" sz="1200" i="1" dirty="0">
                <a:latin typeface="Montserrat Light" panose="00000400000000000000" pitchFamily="2" charset="0"/>
                <a:cs typeface="Arial" panose="020B0604020202020204" pitchFamily="34" charset="0"/>
              </a:rPr>
              <a:t>Bible</a:t>
            </a:r>
          </a:p>
          <a:p>
            <a:pPr marL="285750" indent="-285750">
              <a:buFont typeface="Arial" panose="020B0604020202020204" pitchFamily="34" charset="0"/>
              <a:buChar char="•"/>
            </a:pPr>
            <a:r>
              <a:rPr lang="en-AU" sz="1200" i="1" dirty="0">
                <a:latin typeface="Montserrat Light" panose="00000400000000000000" pitchFamily="2" charset="0"/>
                <a:cs typeface="Arial" panose="020B0604020202020204" pitchFamily="34" charset="0"/>
              </a:rPr>
              <a:t>Candle</a:t>
            </a:r>
          </a:p>
          <a:p>
            <a:pPr marL="285750" indent="-285750">
              <a:buFont typeface="Arial" panose="020B0604020202020204" pitchFamily="34" charset="0"/>
              <a:buChar char="•"/>
            </a:pPr>
            <a:r>
              <a:rPr lang="en-AU" sz="1200" i="1" dirty="0">
                <a:latin typeface="Montserrat Light" panose="00000400000000000000" pitchFamily="2" charset="0"/>
                <a:cs typeface="Arial" panose="020B0604020202020204" pitchFamily="34" charset="0"/>
              </a:rPr>
              <a:t>Cross</a:t>
            </a:r>
          </a:p>
          <a:p>
            <a:pPr marL="285750" indent="-285750">
              <a:buFont typeface="Arial" panose="020B0604020202020204" pitchFamily="34" charset="0"/>
              <a:buChar char="•"/>
            </a:pPr>
            <a:r>
              <a:rPr lang="en-AU" sz="1200" i="1" dirty="0">
                <a:latin typeface="Montserrat Light" panose="00000400000000000000" pitchFamily="2" charset="0"/>
                <a:cs typeface="Arial" panose="020B0604020202020204" pitchFamily="34" charset="0"/>
              </a:rPr>
              <a:t>Globe or picture of a globe</a:t>
            </a:r>
          </a:p>
          <a:p>
            <a:pPr marL="285750" indent="-285750">
              <a:buFont typeface="Arial" panose="020B0604020202020204" pitchFamily="34" charset="0"/>
              <a:buChar char="•"/>
            </a:pPr>
            <a:r>
              <a:rPr lang="en-AU" sz="1200" i="1" dirty="0">
                <a:latin typeface="Montserrat Light" panose="00000400000000000000" pitchFamily="2" charset="0"/>
                <a:cs typeface="Arial" panose="020B0604020202020204" pitchFamily="34" charset="0"/>
              </a:rPr>
              <a:t>Fabric depicting a path that leads to the globe</a:t>
            </a:r>
          </a:p>
          <a:p>
            <a:pPr marL="285750" indent="-285750">
              <a:buFont typeface="Arial" panose="020B0604020202020204" pitchFamily="34" charset="0"/>
              <a:buChar char="•"/>
            </a:pPr>
            <a:r>
              <a:rPr lang="en-US" sz="1200" i="1" dirty="0">
                <a:latin typeface="Montserrat Light" panose="00000400000000000000" pitchFamily="2" charset="0"/>
                <a:cs typeface="Arial" panose="020B0604020202020204" pitchFamily="34" charset="0"/>
              </a:rPr>
              <a:t>S</a:t>
            </a:r>
            <a:r>
              <a:rPr lang="en-AU" sz="1200" i="1" dirty="0" err="1">
                <a:latin typeface="Montserrat Light" panose="00000400000000000000" pitchFamily="2" charset="0"/>
                <a:cs typeface="Arial" panose="020B0604020202020204" pitchFamily="34" charset="0"/>
              </a:rPr>
              <a:t>tudents</a:t>
            </a:r>
            <a:r>
              <a:rPr lang="en-AU" sz="1200" i="1" dirty="0">
                <a:latin typeface="Montserrat Light" panose="00000400000000000000" pitchFamily="2" charset="0"/>
                <a:cs typeface="Arial" panose="020B0604020202020204" pitchFamily="34" charset="0"/>
              </a:rPr>
              <a:t> have their hands and feet completed ready to place into the prayer space during the commitment.</a:t>
            </a:r>
          </a:p>
          <a:p>
            <a:r>
              <a:rPr lang="en-AU" sz="1200" i="1" dirty="0">
                <a:latin typeface="Montserrat Light" panose="00000400000000000000" pitchFamily="2" charset="0"/>
                <a:cs typeface="Arial" panose="020B0604020202020204" pitchFamily="34" charset="0"/>
              </a:rPr>
              <a:t> </a:t>
            </a:r>
          </a:p>
          <a:p>
            <a:endParaRPr lang="en-AU" sz="1200" i="1" dirty="0">
              <a:latin typeface="Montserrat Light" panose="00000400000000000000" pitchFamily="2" charset="0"/>
              <a:cs typeface="Arial" panose="020B0604020202020204" pitchFamily="34" charset="0"/>
            </a:endParaRPr>
          </a:p>
          <a:p>
            <a:r>
              <a:rPr lang="en-AU" sz="1200" b="1" i="1" dirty="0">
                <a:latin typeface="Montserrat Light" panose="00000400000000000000" pitchFamily="2" charset="0"/>
                <a:cs typeface="Arial" panose="020B0604020202020204" pitchFamily="34" charset="0"/>
              </a:rPr>
              <a:t>To begin ask students to pause in silence and stillness then have a student bring forward a candle and place it in the prayer space, or light a candle in the prayer space.</a:t>
            </a:r>
          </a:p>
          <a:p>
            <a:endParaRPr lang="en-AU" sz="1200" b="1" dirty="0">
              <a:latin typeface="Montserrat Light" panose="00000400000000000000" pitchFamily="2" charset="0"/>
              <a:cs typeface="Arial" panose="020B0604020202020204" pitchFamily="34" charset="0"/>
            </a:endParaRPr>
          </a:p>
          <a:p>
            <a:r>
              <a:rPr lang="en-AU" sz="1200" b="1" dirty="0">
                <a:latin typeface="Montserrat Light" panose="00000400000000000000" pitchFamily="2" charset="0"/>
                <a:cs typeface="Arial" panose="020B0604020202020204" pitchFamily="34" charset="0"/>
              </a:rPr>
              <a:t>Opening Song suggestion:</a:t>
            </a:r>
            <a:endParaRPr lang="en-AU" sz="1200" dirty="0">
              <a:latin typeface="Montserrat Light" panose="00000400000000000000" pitchFamily="2" charset="0"/>
              <a:cs typeface="Arial" panose="020B0604020202020204" pitchFamily="34" charset="0"/>
            </a:endParaRPr>
          </a:p>
          <a:p>
            <a:r>
              <a:rPr lang="en-AU" sz="1200" dirty="0">
                <a:latin typeface="Montserrat Light" panose="00000400000000000000" pitchFamily="2" charset="0"/>
                <a:cs typeface="Arial" panose="020B0604020202020204" pitchFamily="34" charset="0"/>
                <a:hlinkClick r:id="rId2"/>
              </a:rPr>
              <a:t>Carry Me Through </a:t>
            </a:r>
            <a:r>
              <a:rPr lang="en-AU" sz="1200" dirty="0">
                <a:latin typeface="Montserrat Light" panose="00000400000000000000" pitchFamily="2" charset="0"/>
                <a:cs typeface="Arial" panose="020B0604020202020204" pitchFamily="34" charset="0"/>
              </a:rPr>
              <a:t>– John Burland &amp; Gary Pinto  </a:t>
            </a:r>
          </a:p>
          <a:p>
            <a:r>
              <a:rPr lang="en-AU" sz="1200" i="1" dirty="0">
                <a:latin typeface="Montserrat Light" panose="00000400000000000000" pitchFamily="2" charset="0"/>
                <a:cs typeface="Arial" panose="020B0604020202020204" pitchFamily="34" charset="0"/>
                <a:hlinkClick r:id="rId3"/>
              </a:rPr>
              <a:t>Do Something</a:t>
            </a:r>
            <a:r>
              <a:rPr lang="en-AU" sz="1200" i="1" dirty="0">
                <a:latin typeface="Montserrat Light" panose="00000400000000000000" pitchFamily="2" charset="0"/>
                <a:cs typeface="Arial" panose="020B0604020202020204" pitchFamily="34" charset="0"/>
              </a:rPr>
              <a:t> - Matthew West</a:t>
            </a:r>
          </a:p>
          <a:p>
            <a:endParaRPr lang="en-AU" sz="1200" dirty="0">
              <a:latin typeface="Montserrat Light" panose="00000400000000000000" pitchFamily="2" charset="0"/>
              <a:cs typeface="Arial" panose="020B0604020202020204" pitchFamily="34" charset="0"/>
            </a:endParaRPr>
          </a:p>
          <a:p>
            <a:r>
              <a:rPr lang="en-AU" sz="1200" b="1" dirty="0">
                <a:latin typeface="Montserrat Light" panose="00000400000000000000" pitchFamily="2" charset="0"/>
                <a:cs typeface="Arial" panose="020B0604020202020204" pitchFamily="34" charset="0"/>
              </a:rPr>
              <a:t>Leader: </a:t>
            </a:r>
            <a:r>
              <a:rPr lang="en-AU" sz="1200" dirty="0">
                <a:latin typeface="Montserrat Light" panose="00000400000000000000" pitchFamily="2" charset="0"/>
                <a:cs typeface="Arial" panose="020B0604020202020204" pitchFamily="34" charset="0"/>
              </a:rPr>
              <a:t>We gather here today in the presence of God, ready to listen, to reflect and to consider how we are called to act in our world. Let us begin with the sign of the cross. In the name of the Father…</a:t>
            </a:r>
          </a:p>
          <a:p>
            <a:r>
              <a:rPr lang="en-AU" sz="1200" dirty="0">
                <a:latin typeface="Montserrat Light" panose="00000400000000000000" pitchFamily="2" charset="0"/>
                <a:cs typeface="Arial" panose="020B0604020202020204" pitchFamily="34" charset="0"/>
              </a:rPr>
              <a:t>For the times we have failed to live as Jesus calls us to live, let us pray:</a:t>
            </a:r>
          </a:p>
          <a:p>
            <a:endParaRPr lang="en-AU" sz="1200" dirty="0">
              <a:latin typeface="Montserrat Light" panose="00000400000000000000" pitchFamily="2" charset="0"/>
              <a:cs typeface="Arial" panose="020B0604020202020204" pitchFamily="34" charset="0"/>
            </a:endParaRPr>
          </a:p>
          <a:p>
            <a:r>
              <a:rPr lang="en-AU" sz="1200" b="1" dirty="0">
                <a:latin typeface="Montserrat Light" panose="00000400000000000000" pitchFamily="2" charset="0"/>
                <a:cs typeface="Arial" panose="020B0604020202020204" pitchFamily="34" charset="0"/>
              </a:rPr>
              <a:t>Reader 1</a:t>
            </a:r>
          </a:p>
          <a:p>
            <a:r>
              <a:rPr lang="en-AU" sz="1200" dirty="0">
                <a:latin typeface="Montserrat Light" panose="00000400000000000000" pitchFamily="2" charset="0"/>
                <a:cs typeface="Arial" panose="020B0604020202020204" pitchFamily="34" charset="0"/>
              </a:rPr>
              <a:t>In a world where many people live in poverty,</a:t>
            </a:r>
          </a:p>
          <a:p>
            <a:r>
              <a:rPr lang="en-AU" sz="1200" dirty="0">
                <a:latin typeface="Montserrat Light" panose="00000400000000000000" pitchFamily="2" charset="0"/>
                <a:cs typeface="Arial" panose="020B0604020202020204" pitchFamily="34" charset="0"/>
              </a:rPr>
              <a:t>You call us to share what we have.  Lord, have mercy. </a:t>
            </a:r>
          </a:p>
          <a:p>
            <a:r>
              <a:rPr lang="en-AU" sz="1200" b="1" dirty="0">
                <a:latin typeface="Montserrat Light" panose="00000400000000000000" pitchFamily="2" charset="0"/>
                <a:cs typeface="Arial" panose="020B0604020202020204" pitchFamily="34" charset="0"/>
              </a:rPr>
              <a:t>All</a:t>
            </a:r>
            <a:r>
              <a:rPr lang="en-AU" sz="1200" dirty="0">
                <a:latin typeface="Montserrat Light" panose="00000400000000000000" pitchFamily="2" charset="0"/>
                <a:cs typeface="Arial" panose="020B0604020202020204" pitchFamily="34" charset="0"/>
              </a:rPr>
              <a:t>: Lord, have mercy. </a:t>
            </a:r>
          </a:p>
          <a:p>
            <a:endParaRPr lang="en-AU" sz="1200" dirty="0">
              <a:latin typeface="Montserrat Light" panose="00000400000000000000" pitchFamily="2" charset="0"/>
              <a:cs typeface="Arial" panose="020B0604020202020204" pitchFamily="34" charset="0"/>
            </a:endParaRPr>
          </a:p>
          <a:p>
            <a:r>
              <a:rPr lang="en-AU" sz="1200" dirty="0">
                <a:latin typeface="Montserrat Light" panose="00000400000000000000" pitchFamily="2" charset="0"/>
                <a:cs typeface="Arial" panose="020B0604020202020204" pitchFamily="34" charset="0"/>
              </a:rPr>
              <a:t>In a world where injustice becomes normal or invisible,</a:t>
            </a:r>
          </a:p>
          <a:p>
            <a:r>
              <a:rPr lang="en-AU" sz="1200" dirty="0">
                <a:latin typeface="Montserrat Light" panose="00000400000000000000" pitchFamily="2" charset="0"/>
                <a:cs typeface="Arial" panose="020B0604020202020204" pitchFamily="34" charset="0"/>
              </a:rPr>
              <a:t>You call us to break our silence and speak out. Christ, have mercy. </a:t>
            </a:r>
          </a:p>
          <a:p>
            <a:r>
              <a:rPr lang="en-AU" sz="1200" b="1" dirty="0">
                <a:latin typeface="Montserrat Light" panose="00000400000000000000" pitchFamily="2" charset="0"/>
                <a:cs typeface="Arial" panose="020B0604020202020204" pitchFamily="34" charset="0"/>
              </a:rPr>
              <a:t>All: </a:t>
            </a:r>
            <a:r>
              <a:rPr lang="en-AU" sz="1200" dirty="0">
                <a:latin typeface="Montserrat Light" panose="00000400000000000000" pitchFamily="2" charset="0"/>
                <a:cs typeface="Arial" panose="020B0604020202020204" pitchFamily="34" charset="0"/>
              </a:rPr>
              <a:t>Christ, have mercy. </a:t>
            </a:r>
          </a:p>
          <a:p>
            <a:endParaRPr lang="en-AU" sz="1300" dirty="0">
              <a:latin typeface="Roboto Light" panose="02000000000000000000" pitchFamily="2" charset="0"/>
              <a:cs typeface="Arial" panose="020B0604020202020204" pitchFamily="34" charset="0"/>
            </a:endParaRPr>
          </a:p>
          <a:p>
            <a:endParaRPr lang="en-AU" sz="1300" dirty="0">
              <a:latin typeface="Roboto Light" panose="02000000000000000000" pitchFamily="2" charset="0"/>
              <a:cs typeface="Arial" panose="020B0604020202020204" pitchFamily="34" charset="0"/>
            </a:endParaRPr>
          </a:p>
          <a:p>
            <a:endParaRPr lang="en-AU" sz="1300" dirty="0">
              <a:latin typeface="Roboto Light" panose="02000000000000000000" pitchFamily="2" charset="0"/>
              <a:cs typeface="Arial" panose="020B0604020202020204" pitchFamily="34" charset="0"/>
            </a:endParaRPr>
          </a:p>
          <a:p>
            <a:endParaRPr lang="en-AU" sz="1300" dirty="0">
              <a:latin typeface="Roboto Light" panose="02000000000000000000" pitchFamily="2" charset="0"/>
              <a:cs typeface="Arial" panose="020B0604020202020204" pitchFamily="34" charset="0"/>
            </a:endParaRPr>
          </a:p>
        </p:txBody>
      </p:sp>
      <p:sp>
        <p:nvSpPr>
          <p:cNvPr id="7" name="Title 3">
            <a:extLst>
              <a:ext uri="{FF2B5EF4-FFF2-40B4-BE49-F238E27FC236}">
                <a16:creationId xmlns:a16="http://schemas.microsoft.com/office/drawing/2014/main" id="{1C44ED3A-13A2-44D7-B4A8-5842E5A06514}"/>
              </a:ext>
            </a:extLst>
          </p:cNvPr>
          <p:cNvSpPr>
            <a:spLocks noGrp="1"/>
          </p:cNvSpPr>
          <p:nvPr>
            <p:ph type="ctrTitle"/>
          </p:nvPr>
        </p:nvSpPr>
        <p:spPr>
          <a:xfrm>
            <a:off x="388765" y="171413"/>
            <a:ext cx="6449129" cy="1068408"/>
          </a:xfrm>
        </p:spPr>
        <p:txBody>
          <a:bodyPr lIns="91440" tIns="45720" rIns="91440" bIns="45720" anchor="ctr"/>
          <a:lstStyle/>
          <a:p>
            <a:r>
              <a:rPr lang="en-US" dirty="0">
                <a:latin typeface="Montserrat SemiBold" panose="00000700000000000000" pitchFamily="2" charset="0"/>
              </a:rPr>
              <a:t>Prayer Service</a:t>
            </a:r>
            <a:br>
              <a:rPr lang="en-US" dirty="0">
                <a:latin typeface="Montserrat SemiBold" panose="00000700000000000000" pitchFamily="2" charset="0"/>
              </a:rPr>
            </a:br>
            <a:r>
              <a:rPr lang="en-US" sz="2400" dirty="0">
                <a:latin typeface="Montserrat SemiBold" panose="00000700000000000000" pitchFamily="2" charset="0"/>
              </a:rPr>
              <a:t>Theme: Poverty </a:t>
            </a:r>
          </a:p>
        </p:txBody>
      </p:sp>
      <p:sp>
        <p:nvSpPr>
          <p:cNvPr id="3" name="TextBox 2">
            <a:extLst>
              <a:ext uri="{FF2B5EF4-FFF2-40B4-BE49-F238E27FC236}">
                <a16:creationId xmlns:a16="http://schemas.microsoft.com/office/drawing/2014/main" id="{F3B666BF-81C9-D697-92C9-C285A8105217}"/>
              </a:ext>
            </a:extLst>
          </p:cNvPr>
          <p:cNvSpPr txBox="1"/>
          <p:nvPr/>
        </p:nvSpPr>
        <p:spPr>
          <a:xfrm>
            <a:off x="193964" y="10271110"/>
            <a:ext cx="3200400" cy="276999"/>
          </a:xfrm>
          <a:prstGeom prst="rect">
            <a:avLst/>
          </a:prstGeom>
          <a:noFill/>
        </p:spPr>
        <p:txBody>
          <a:bodyPr wrap="square" rtlCol="0">
            <a:spAutoFit/>
          </a:bodyPr>
          <a:lstStyle/>
          <a:p>
            <a:r>
              <a:rPr lang="en-AU" sz="1200" dirty="0">
                <a:solidFill>
                  <a:schemeClr val="bg1"/>
                </a:solidFill>
                <a:latin typeface="Montserrat Light" pitchFamily="2" charset="0"/>
              </a:rPr>
              <a:t>Updated: January 2026</a:t>
            </a:r>
          </a:p>
        </p:txBody>
      </p:sp>
    </p:spTree>
    <p:extLst>
      <p:ext uri="{BB962C8B-B14F-4D97-AF65-F5344CB8AC3E}">
        <p14:creationId xmlns:p14="http://schemas.microsoft.com/office/powerpoint/2010/main" val="10007701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A5F815-9A4E-4218-805D-C5F7D7F01464}"/>
              </a:ext>
            </a:extLst>
          </p:cNvPr>
          <p:cNvSpPr txBox="1"/>
          <p:nvPr/>
        </p:nvSpPr>
        <p:spPr>
          <a:xfrm>
            <a:off x="388765" y="1556029"/>
            <a:ext cx="6779478" cy="7863691"/>
          </a:xfrm>
          <a:prstGeom prst="rect">
            <a:avLst/>
          </a:prstGeom>
          <a:noFill/>
        </p:spPr>
        <p:txBody>
          <a:bodyPr wrap="square" rtlCol="0">
            <a:spAutoFit/>
          </a:bodyPr>
          <a:lstStyle/>
          <a:p>
            <a:r>
              <a:rPr lang="en-AU" sz="1200" dirty="0">
                <a:latin typeface="Montserrat Light" panose="00000400000000000000" pitchFamily="2" charset="0"/>
                <a:cs typeface="Arial" panose="020B0604020202020204" pitchFamily="34" charset="0"/>
              </a:rPr>
              <a:t>In a world where there is hatred and violence, </a:t>
            </a:r>
          </a:p>
          <a:p>
            <a:r>
              <a:rPr lang="en-AU" sz="1200" dirty="0">
                <a:latin typeface="Montserrat Light" panose="00000400000000000000" pitchFamily="2" charset="0"/>
                <a:cs typeface="Arial" panose="020B0604020202020204" pitchFamily="34" charset="0"/>
              </a:rPr>
              <a:t>You call us to act with compassion and courage.  Lord, have mercy.</a:t>
            </a:r>
          </a:p>
          <a:p>
            <a:r>
              <a:rPr lang="en-AU" sz="1200" b="1" dirty="0">
                <a:latin typeface="Montserrat Light" panose="00000400000000000000" pitchFamily="2" charset="0"/>
                <a:cs typeface="Arial" panose="020B0604020202020204" pitchFamily="34" charset="0"/>
              </a:rPr>
              <a:t>All: </a:t>
            </a:r>
            <a:r>
              <a:rPr lang="en-AU" sz="1200" dirty="0">
                <a:latin typeface="Montserrat Light" panose="00000400000000000000" pitchFamily="2" charset="0"/>
                <a:cs typeface="Arial" panose="020B0604020202020204" pitchFamily="34" charset="0"/>
              </a:rPr>
              <a:t>Lord, have mercy</a:t>
            </a:r>
          </a:p>
          <a:p>
            <a:endParaRPr lang="en-AU" sz="1200" b="1" dirty="0">
              <a:latin typeface="Montserrat Light" panose="00000400000000000000" pitchFamily="2" charset="0"/>
              <a:cs typeface="Arial" panose="020B0604020202020204" pitchFamily="34" charset="0"/>
            </a:endParaRPr>
          </a:p>
          <a:p>
            <a:r>
              <a:rPr lang="en-AU" sz="1200" b="1" dirty="0">
                <a:latin typeface="Montserrat Light" panose="00000400000000000000" pitchFamily="2" charset="0"/>
                <a:cs typeface="Arial" panose="020B0604020202020204" pitchFamily="34" charset="0"/>
              </a:rPr>
              <a:t>Leader</a:t>
            </a:r>
            <a:r>
              <a:rPr lang="en-AU" sz="1200" dirty="0">
                <a:latin typeface="Montserrat Light" panose="00000400000000000000" pitchFamily="2" charset="0"/>
                <a:cs typeface="Arial" panose="020B0604020202020204" pitchFamily="34" charset="0"/>
              </a:rPr>
              <a:t>: Let us pray, </a:t>
            </a:r>
          </a:p>
          <a:p>
            <a:r>
              <a:rPr lang="en-AU" sz="1200" dirty="0">
                <a:latin typeface="Montserrat Light" panose="00000400000000000000" pitchFamily="2" charset="0"/>
                <a:cs typeface="Arial" panose="020B0604020202020204" pitchFamily="34" charset="0"/>
              </a:rPr>
              <a:t>Loving God, you created every person with dignity and care. Help us to notice those in need, to share what we have, and to treat everyone with kindness and respect. We ask this through Jesus Christ our Lord.</a:t>
            </a:r>
          </a:p>
          <a:p>
            <a:r>
              <a:rPr lang="en-AU" sz="1200" b="1" dirty="0">
                <a:latin typeface="Montserrat Light" panose="00000400000000000000" pitchFamily="2" charset="0"/>
                <a:cs typeface="Arial" panose="020B0604020202020204" pitchFamily="34" charset="0"/>
              </a:rPr>
              <a:t>All: </a:t>
            </a:r>
            <a:r>
              <a:rPr lang="en-AU" sz="1200" dirty="0">
                <a:latin typeface="Montserrat Light" panose="00000400000000000000" pitchFamily="2" charset="0"/>
                <a:cs typeface="Arial" panose="020B0604020202020204" pitchFamily="34" charset="0"/>
              </a:rPr>
              <a:t>Amen. </a:t>
            </a:r>
          </a:p>
          <a:p>
            <a:endParaRPr lang="en-AU" sz="1200" b="1" dirty="0">
              <a:latin typeface="Montserrat Light" panose="00000400000000000000" pitchFamily="2" charset="0"/>
              <a:cs typeface="Arial" panose="020B0604020202020204" pitchFamily="34" charset="0"/>
            </a:endParaRPr>
          </a:p>
          <a:p>
            <a:r>
              <a:rPr lang="en-AU" sz="1200" i="1" dirty="0">
                <a:latin typeface="Montserrat Light" panose="00000400000000000000" pitchFamily="2" charset="0"/>
                <a:cs typeface="Arial" panose="020B0604020202020204" pitchFamily="34" charset="0"/>
              </a:rPr>
              <a:t>All Scripture readings taken from (New Revised Standard Version Catholic Edition NRSVCE)</a:t>
            </a:r>
          </a:p>
          <a:p>
            <a:endParaRPr lang="en-AU" sz="1200" i="1" dirty="0">
              <a:latin typeface="Montserrat Light" panose="00000400000000000000" pitchFamily="2" charset="0"/>
              <a:cs typeface="Arial" panose="020B0604020202020204" pitchFamily="34" charset="0"/>
            </a:endParaRPr>
          </a:p>
          <a:p>
            <a:r>
              <a:rPr lang="en-AU" sz="1200" b="1" dirty="0">
                <a:latin typeface="Montserrat Light" panose="00000400000000000000" pitchFamily="2" charset="0"/>
                <a:cs typeface="Arial" panose="020B0604020202020204" pitchFamily="34" charset="0"/>
              </a:rPr>
              <a:t>Reader 2: First Reading: </a:t>
            </a:r>
            <a:r>
              <a:rPr lang="en-AU" sz="1200" dirty="0">
                <a:latin typeface="Montserrat Light" panose="00000400000000000000" pitchFamily="2" charset="0"/>
                <a:cs typeface="Arial" panose="020B0604020202020204" pitchFamily="34" charset="0"/>
              </a:rPr>
              <a:t>1 John 3:16-18 </a:t>
            </a:r>
            <a:endParaRPr lang="en-AU" sz="1200" b="1" dirty="0">
              <a:latin typeface="Montserrat Light" panose="00000400000000000000" pitchFamily="2" charset="0"/>
              <a:cs typeface="Arial" panose="020B0604020202020204" pitchFamily="34" charset="0"/>
            </a:endParaRPr>
          </a:p>
          <a:p>
            <a:r>
              <a:rPr lang="en-AU" sz="1200" dirty="0">
                <a:latin typeface="Montserrat Light" panose="00000400000000000000" pitchFamily="2" charset="0"/>
                <a:cs typeface="Arial" panose="020B0604020202020204" pitchFamily="34" charset="0"/>
              </a:rPr>
              <a:t>We know love by this, that he laid down his life for us—and we ought to lay down our lives for one another. How does God’s love abide in anyone who has the world’s goods and sees a brother or sister in need and yet refuses help?</a:t>
            </a:r>
          </a:p>
          <a:p>
            <a:r>
              <a:rPr lang="en-AU" sz="1200" dirty="0">
                <a:latin typeface="Montserrat Light" panose="00000400000000000000" pitchFamily="2" charset="0"/>
                <a:cs typeface="Arial" panose="020B0604020202020204" pitchFamily="34" charset="0"/>
              </a:rPr>
              <a:t>Little children, let us love, not in word or speech, but in truth and action.</a:t>
            </a:r>
          </a:p>
          <a:p>
            <a:endParaRPr lang="en-AU" sz="1200" dirty="0">
              <a:latin typeface="Montserrat Light" panose="00000400000000000000" pitchFamily="2" charset="0"/>
              <a:cs typeface="Arial" panose="020B0604020202020204" pitchFamily="34" charset="0"/>
            </a:endParaRPr>
          </a:p>
          <a:p>
            <a:r>
              <a:rPr lang="en-AU" sz="1200" dirty="0">
                <a:latin typeface="Montserrat Light" panose="00000400000000000000" pitchFamily="2" charset="0"/>
                <a:cs typeface="Arial" panose="020B0604020202020204" pitchFamily="34" charset="0"/>
              </a:rPr>
              <a:t>The Word of the Lord</a:t>
            </a:r>
          </a:p>
          <a:p>
            <a:r>
              <a:rPr lang="en-AU" sz="1200" b="1" dirty="0">
                <a:latin typeface="Montserrat Light" panose="00000400000000000000" pitchFamily="2" charset="0"/>
                <a:cs typeface="Arial" panose="020B0604020202020204" pitchFamily="34" charset="0"/>
              </a:rPr>
              <a:t>All: </a:t>
            </a:r>
            <a:r>
              <a:rPr lang="en-AU" sz="1200" dirty="0">
                <a:latin typeface="Montserrat Light" panose="00000400000000000000" pitchFamily="2" charset="0"/>
                <a:cs typeface="Arial" panose="020B0604020202020204" pitchFamily="34" charset="0"/>
              </a:rPr>
              <a:t>Thanks be to God.</a:t>
            </a:r>
          </a:p>
          <a:p>
            <a:endParaRPr lang="en-AU" sz="1200" dirty="0">
              <a:latin typeface="Montserrat Light" panose="00000400000000000000" pitchFamily="2" charset="0"/>
              <a:cs typeface="Arial" panose="020B0604020202020204" pitchFamily="34" charset="0"/>
            </a:endParaRPr>
          </a:p>
          <a:p>
            <a:r>
              <a:rPr lang="en-AU" sz="1200" b="1" dirty="0">
                <a:latin typeface="Montserrat Light" panose="00000400000000000000" pitchFamily="2" charset="0"/>
                <a:cs typeface="Arial" panose="020B0604020202020204" pitchFamily="34" charset="0"/>
              </a:rPr>
              <a:t>Reader 3: Gospel Acclamation </a:t>
            </a:r>
          </a:p>
          <a:p>
            <a:r>
              <a:rPr lang="en-AU" sz="1200" dirty="0">
                <a:latin typeface="Montserrat Light" panose="00000400000000000000" pitchFamily="2" charset="0"/>
                <a:cs typeface="Arial" panose="020B0604020202020204" pitchFamily="34" charset="0"/>
              </a:rPr>
              <a:t>Alleluia, Alleluia. </a:t>
            </a:r>
          </a:p>
          <a:p>
            <a:r>
              <a:rPr lang="en-AU" sz="1200" dirty="0">
                <a:latin typeface="Montserrat Light" panose="00000400000000000000" pitchFamily="2" charset="0"/>
                <a:cs typeface="Arial" panose="020B0604020202020204" pitchFamily="34" charset="0"/>
              </a:rPr>
              <a:t>God’s word challenges us to stand for justice</a:t>
            </a:r>
          </a:p>
          <a:p>
            <a:r>
              <a:rPr lang="en-AU" sz="1200" dirty="0">
                <a:latin typeface="Montserrat Light" panose="00000400000000000000" pitchFamily="2" charset="0"/>
                <a:cs typeface="Arial" panose="020B0604020202020204" pitchFamily="34" charset="0"/>
              </a:rPr>
              <a:t>And speak with courage.</a:t>
            </a:r>
          </a:p>
          <a:p>
            <a:r>
              <a:rPr lang="en-AU" sz="1200" dirty="0">
                <a:latin typeface="Montserrat Light" panose="00000400000000000000" pitchFamily="2" charset="0"/>
                <a:cs typeface="Arial" panose="020B0604020202020204" pitchFamily="34" charset="0"/>
              </a:rPr>
              <a:t>Alleluia. </a:t>
            </a:r>
          </a:p>
          <a:p>
            <a:endParaRPr lang="en-AU" sz="1200" dirty="0">
              <a:latin typeface="Montserrat Light" panose="00000400000000000000" pitchFamily="2" charset="0"/>
              <a:cs typeface="Arial" panose="020B0604020202020204" pitchFamily="34" charset="0"/>
            </a:endParaRPr>
          </a:p>
          <a:p>
            <a:r>
              <a:rPr lang="en-AU" sz="1200" b="1" dirty="0">
                <a:latin typeface="Montserrat Light" panose="00000400000000000000" pitchFamily="2" charset="0"/>
                <a:cs typeface="Arial" panose="020B0604020202020204" pitchFamily="34" charset="0"/>
              </a:rPr>
              <a:t>Reader 4: Gospel: </a:t>
            </a:r>
            <a:r>
              <a:rPr lang="en-AU" sz="1200" dirty="0">
                <a:latin typeface="Montserrat Light" panose="00000400000000000000" pitchFamily="2" charset="0"/>
                <a:cs typeface="Arial" panose="020B0604020202020204" pitchFamily="34" charset="0"/>
              </a:rPr>
              <a:t>Mark 10:17-22</a:t>
            </a:r>
          </a:p>
          <a:p>
            <a:r>
              <a:rPr lang="en-AU" sz="1200" dirty="0">
                <a:latin typeface="Montserrat Light" panose="00000400000000000000" pitchFamily="2" charset="0"/>
                <a:cs typeface="Arial" panose="020B0604020202020204" pitchFamily="34" charset="0"/>
              </a:rPr>
              <a:t>As he was setting out on a journey, a man ran up and knelt before him, and asked him, “Good Teacher, what must I do to inherit eternal life?” Jesus said to him, “Why do you call me good? No one is good but God alone. You know the commandments: ‘You shall not murder; You shall not commit adultery; You shall not steal; You shall not bear false witness; You shall not defraud; Honor your father and mother.’” He said to him, “Teacher, I have kept all these since my youth.” Jesus, looking at him, loved him and said, “You lack one thing; go, sell what you own, and give the money to the poor, and you will have treasure in heaven; then come, follow me.” When he heard this, he was shocked and went away grieving, for he had many possessions.</a:t>
            </a:r>
          </a:p>
          <a:p>
            <a:endParaRPr lang="en-AU" sz="1200" dirty="0">
              <a:latin typeface="Montserrat Light" panose="00000400000000000000" pitchFamily="2" charset="0"/>
              <a:cs typeface="Arial" panose="020B0604020202020204" pitchFamily="34" charset="0"/>
            </a:endParaRPr>
          </a:p>
          <a:p>
            <a:r>
              <a:rPr lang="en-AU" sz="1200" dirty="0">
                <a:latin typeface="Montserrat Light" panose="00000400000000000000" pitchFamily="2" charset="0"/>
                <a:cs typeface="Arial" panose="020B0604020202020204" pitchFamily="34" charset="0"/>
              </a:rPr>
              <a:t>The Gospel of the Lord</a:t>
            </a:r>
          </a:p>
          <a:p>
            <a:r>
              <a:rPr lang="en-AU" sz="1200" b="1" dirty="0">
                <a:latin typeface="Montserrat Light" panose="00000400000000000000" pitchFamily="2" charset="0"/>
                <a:cs typeface="Arial" panose="020B0604020202020204" pitchFamily="34" charset="0"/>
              </a:rPr>
              <a:t>All: </a:t>
            </a:r>
            <a:r>
              <a:rPr lang="en-AU" sz="1200" dirty="0">
                <a:latin typeface="Montserrat Light" panose="00000400000000000000" pitchFamily="2" charset="0"/>
                <a:cs typeface="Arial" panose="020B0604020202020204" pitchFamily="34" charset="0"/>
              </a:rPr>
              <a:t>Praise to you, Lord Jesus Christ</a:t>
            </a:r>
          </a:p>
          <a:p>
            <a:endParaRPr lang="en-AU" sz="1300" dirty="0">
              <a:latin typeface="Roboto Light" panose="02000000000000000000" pitchFamily="2" charset="0"/>
              <a:cs typeface="Arial" panose="020B0604020202020204" pitchFamily="34" charset="0"/>
            </a:endParaRPr>
          </a:p>
        </p:txBody>
      </p:sp>
      <p:sp>
        <p:nvSpPr>
          <p:cNvPr id="6" name="Title 3">
            <a:extLst>
              <a:ext uri="{FF2B5EF4-FFF2-40B4-BE49-F238E27FC236}">
                <a16:creationId xmlns:a16="http://schemas.microsoft.com/office/drawing/2014/main" id="{E96AB2E8-AED2-4F43-B2C3-746BF085528D}"/>
              </a:ext>
            </a:extLst>
          </p:cNvPr>
          <p:cNvSpPr>
            <a:spLocks noGrp="1"/>
          </p:cNvSpPr>
          <p:nvPr>
            <p:ph type="ctrTitle"/>
          </p:nvPr>
        </p:nvSpPr>
        <p:spPr>
          <a:xfrm>
            <a:off x="388765" y="171413"/>
            <a:ext cx="6449129" cy="1068408"/>
          </a:xfrm>
        </p:spPr>
        <p:txBody>
          <a:bodyPr lIns="91440" tIns="45720" rIns="91440" bIns="45720" anchor="ctr"/>
          <a:lstStyle/>
          <a:p>
            <a:r>
              <a:rPr lang="en-US" dirty="0">
                <a:latin typeface="Montserrat SemiBold" panose="00000700000000000000" pitchFamily="2" charset="0"/>
              </a:rPr>
              <a:t>Prayer Service</a:t>
            </a:r>
            <a:br>
              <a:rPr lang="en-US" dirty="0">
                <a:latin typeface="Montserrat SemiBold" panose="00000700000000000000" pitchFamily="2" charset="0"/>
              </a:rPr>
            </a:br>
            <a:r>
              <a:rPr lang="en-US" sz="2400" dirty="0">
                <a:latin typeface="Montserrat SemiBold" panose="00000700000000000000" pitchFamily="2" charset="0"/>
              </a:rPr>
              <a:t>Theme: Poverty </a:t>
            </a:r>
          </a:p>
        </p:txBody>
      </p:sp>
    </p:spTree>
    <p:extLst>
      <p:ext uri="{BB962C8B-B14F-4D97-AF65-F5344CB8AC3E}">
        <p14:creationId xmlns:p14="http://schemas.microsoft.com/office/powerpoint/2010/main" val="38251814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A5F815-9A4E-4218-805D-C5F7D7F01464}"/>
              </a:ext>
            </a:extLst>
          </p:cNvPr>
          <p:cNvSpPr txBox="1"/>
          <p:nvPr/>
        </p:nvSpPr>
        <p:spPr>
          <a:xfrm>
            <a:off x="388765" y="1515894"/>
            <a:ext cx="6779478" cy="9402574"/>
          </a:xfrm>
          <a:prstGeom prst="rect">
            <a:avLst/>
          </a:prstGeom>
          <a:noFill/>
        </p:spPr>
        <p:txBody>
          <a:bodyPr wrap="square" lIns="91440" tIns="45720" rIns="91440" bIns="45720" rtlCol="0" anchor="t">
            <a:spAutoFit/>
          </a:bodyPr>
          <a:lstStyle/>
          <a:p>
            <a:r>
              <a:rPr lang="en-AU" sz="1200" b="1" dirty="0">
                <a:latin typeface="Montserrat Light" panose="00000400000000000000" pitchFamily="2" charset="0"/>
                <a:cs typeface="Arial" panose="020B0604020202020204" pitchFamily="34" charset="0"/>
              </a:rPr>
              <a:t>Reflection Suggestions:</a:t>
            </a:r>
          </a:p>
          <a:p>
            <a:r>
              <a:rPr lang="en-AU" sz="1200" dirty="0">
                <a:latin typeface="Montserrat Light" panose="00000400000000000000" pitchFamily="2" charset="0"/>
                <a:cs typeface="Arial" panose="020B0604020202020204" pitchFamily="34" charset="0"/>
              </a:rPr>
              <a:t>Choose one of more of the suggestions below</a:t>
            </a:r>
          </a:p>
          <a:p>
            <a:pPr marL="285750" indent="-285750">
              <a:buFont typeface="Arial" panose="020B0604020202020204" pitchFamily="34" charset="0"/>
              <a:buChar char="•"/>
            </a:pPr>
            <a:r>
              <a:rPr lang="en-AU" sz="1200" i="1" dirty="0">
                <a:latin typeface="Montserrat Light" panose="00000400000000000000" pitchFamily="2" charset="0"/>
                <a:cs typeface="Arial"/>
              </a:rPr>
              <a:t>Share the Starfish Story (see Appendix 1) and as a staff member share some thoughts on it or ask one or two students to prepare something.  </a:t>
            </a:r>
            <a:endParaRPr lang="en-AU" sz="1200" i="1" dirty="0">
              <a:latin typeface="Montserrat Light" panose="00000400000000000000" pitchFamily="2" charset="0"/>
              <a:cs typeface="Arial" panose="020B0604020202020204" pitchFamily="34" charset="0"/>
            </a:endParaRPr>
          </a:p>
          <a:p>
            <a:pPr marL="285750" indent="-285750">
              <a:buFont typeface="Arial" panose="020B0604020202020204" pitchFamily="34" charset="0"/>
              <a:buChar char="•"/>
            </a:pPr>
            <a:r>
              <a:rPr lang="en-AU" sz="1200" i="1" dirty="0">
                <a:latin typeface="Montserrat Light" panose="00000400000000000000" pitchFamily="2" charset="0"/>
                <a:cs typeface="Arial"/>
              </a:rPr>
              <a:t>Pause for some quiet time of reflection. </a:t>
            </a:r>
            <a:endParaRPr lang="en-AU" sz="1200" i="1" dirty="0">
              <a:latin typeface="Montserrat Light" panose="00000400000000000000" pitchFamily="2" charset="0"/>
              <a:cs typeface="Arial" panose="020B0604020202020204" pitchFamily="34" charset="0"/>
            </a:endParaRPr>
          </a:p>
          <a:p>
            <a:pPr marL="285750" indent="-285750">
              <a:buFont typeface="Arial" panose="020B0604020202020204" pitchFamily="34" charset="0"/>
              <a:buChar char="•"/>
            </a:pPr>
            <a:r>
              <a:rPr lang="en-AU" sz="1200" i="1" dirty="0">
                <a:latin typeface="Montserrat Light" panose="00000400000000000000" pitchFamily="2" charset="0"/>
                <a:cs typeface="Arial"/>
              </a:rPr>
              <a:t>Use one of the following songs (if not used for the opening song)</a:t>
            </a:r>
          </a:p>
          <a:p>
            <a:pPr marL="742950" lvl="1" indent="-285750">
              <a:buFont typeface="Wingdings" panose="05000000000000000000" pitchFamily="2" charset="2"/>
              <a:buChar char="q"/>
            </a:pPr>
            <a:r>
              <a:rPr lang="en-AU" sz="1200" i="1" dirty="0">
                <a:latin typeface="Montserrat Light" panose="00000400000000000000" pitchFamily="2" charset="0"/>
                <a:cs typeface="Arial" panose="020B0604020202020204" pitchFamily="34" charset="0"/>
                <a:hlinkClick r:id="rId2"/>
              </a:rPr>
              <a:t>Do Something</a:t>
            </a:r>
            <a:r>
              <a:rPr lang="en-AU" sz="1200" i="1" dirty="0">
                <a:latin typeface="Montserrat Light" panose="00000400000000000000" pitchFamily="2" charset="0"/>
                <a:cs typeface="Arial" panose="020B0604020202020204" pitchFamily="34" charset="0"/>
              </a:rPr>
              <a:t> - Matthew West</a:t>
            </a:r>
          </a:p>
          <a:p>
            <a:pPr marL="742950" lvl="1" indent="-285750">
              <a:buFont typeface="Wingdings" panose="05000000000000000000" pitchFamily="2" charset="2"/>
              <a:buChar char="q"/>
            </a:pPr>
            <a:r>
              <a:rPr lang="en-AU" sz="1200" i="1" dirty="0">
                <a:latin typeface="Montserrat Light" panose="00000400000000000000" pitchFamily="2" charset="0"/>
                <a:cs typeface="Arial"/>
                <a:hlinkClick r:id="rId3"/>
              </a:rPr>
              <a:t>Go Make a Difference </a:t>
            </a:r>
            <a:r>
              <a:rPr lang="en-AU" sz="1200" i="1" dirty="0">
                <a:latin typeface="Montserrat Light" panose="00000400000000000000" pitchFamily="2" charset="0"/>
                <a:cs typeface="Arial"/>
              </a:rPr>
              <a:t>by Steve </a:t>
            </a:r>
            <a:r>
              <a:rPr lang="en-AU" sz="1200" i="1" dirty="0" err="1">
                <a:latin typeface="Montserrat Light" panose="00000400000000000000" pitchFamily="2" charset="0"/>
                <a:cs typeface="Arial"/>
              </a:rPr>
              <a:t>Angrisano</a:t>
            </a:r>
            <a:r>
              <a:rPr lang="en-AU" sz="1200" i="1" dirty="0">
                <a:latin typeface="Montserrat Light" panose="00000400000000000000" pitchFamily="2" charset="0"/>
                <a:cs typeface="Arial"/>
              </a:rPr>
              <a:t> </a:t>
            </a:r>
            <a:endParaRPr lang="en-AU" sz="1200" i="1" dirty="0">
              <a:latin typeface="Montserrat Light" panose="00000400000000000000" pitchFamily="2" charset="0"/>
              <a:cs typeface="Arial" panose="020B0604020202020204" pitchFamily="34" charset="0"/>
            </a:endParaRPr>
          </a:p>
          <a:p>
            <a:pPr marL="285750" indent="-285750">
              <a:buFont typeface="Arial" panose="020B0604020202020204" pitchFamily="34" charset="0"/>
              <a:buChar char="•"/>
            </a:pPr>
            <a:r>
              <a:rPr lang="en-AU" sz="1200" i="1" dirty="0">
                <a:latin typeface="Montserrat Light" panose="00000400000000000000" pitchFamily="2" charset="0"/>
                <a:cs typeface="Arial"/>
              </a:rPr>
              <a:t>During this reflection time use the templates in Appendix 2 for students to write how they could be Jesus’ hands and feet in the world, what they could do to alleviate poverty or what they can do to make a difference.  Have students keep their template until after the general intercessions when they will be brought forward. </a:t>
            </a:r>
            <a:endParaRPr lang="en-AU" sz="1200" i="1" dirty="0">
              <a:latin typeface="Montserrat Light" panose="00000400000000000000" pitchFamily="2" charset="0"/>
              <a:cs typeface="Arial" panose="020B0604020202020204" pitchFamily="34" charset="0"/>
            </a:endParaRPr>
          </a:p>
          <a:p>
            <a:pPr marL="285750" indent="-285750">
              <a:buFont typeface="Arial" panose="020B0604020202020204" pitchFamily="34" charset="0"/>
              <a:buChar char="•"/>
            </a:pPr>
            <a:r>
              <a:rPr lang="en-AU" sz="1200" i="1" dirty="0">
                <a:latin typeface="Montserrat Light" panose="00000400000000000000" pitchFamily="2" charset="0"/>
                <a:cs typeface="Arial"/>
              </a:rPr>
              <a:t>If working with a larger group of students, have 4 – 8 actions written on some larger hands and feet.  These will be brought forward after the general intercessions.  This could be work done by students prior to the liturgy.  </a:t>
            </a:r>
            <a:endParaRPr lang="en-AU" sz="1200" i="1" dirty="0">
              <a:latin typeface="Montserrat Light" panose="00000400000000000000" pitchFamily="2" charset="0"/>
              <a:cs typeface="Arial" panose="020B0604020202020204" pitchFamily="34" charset="0"/>
            </a:endParaRPr>
          </a:p>
          <a:p>
            <a:pPr marL="285750" indent="-285750">
              <a:buFont typeface="Arial" panose="020B0604020202020204" pitchFamily="34" charset="0"/>
              <a:buChar char="•"/>
            </a:pPr>
            <a:endParaRPr lang="en-AU" sz="1200" b="1" dirty="0">
              <a:latin typeface="Montserrat Light" panose="00000400000000000000" pitchFamily="2" charset="0"/>
              <a:cs typeface="Arial" panose="020B0604020202020204" pitchFamily="34" charset="0"/>
            </a:endParaRPr>
          </a:p>
          <a:p>
            <a:r>
              <a:rPr lang="en-AU" sz="1200" b="1" dirty="0">
                <a:latin typeface="Montserrat Light" panose="00000400000000000000" pitchFamily="2" charset="0"/>
                <a:cs typeface="Arial" panose="020B0604020202020204" pitchFamily="34" charset="0"/>
              </a:rPr>
              <a:t>General Intercessions</a:t>
            </a:r>
          </a:p>
          <a:p>
            <a:r>
              <a:rPr lang="en-AU" sz="1200" b="1" dirty="0">
                <a:latin typeface="Montserrat Light" panose="00000400000000000000" pitchFamily="2" charset="0"/>
                <a:cs typeface="Arial"/>
              </a:rPr>
              <a:t>Leader:</a:t>
            </a:r>
            <a:r>
              <a:rPr lang="en-AU" sz="1200" dirty="0">
                <a:latin typeface="Montserrat Light" panose="00000400000000000000" pitchFamily="2" charset="0"/>
                <a:cs typeface="Arial"/>
              </a:rPr>
              <a:t> Let us pray. Called to live the mission of Jesus in our world, we offer these prayers: </a:t>
            </a:r>
            <a:endParaRPr lang="en-AU" sz="1200" dirty="0">
              <a:latin typeface="Montserrat Light" panose="00000400000000000000" pitchFamily="2" charset="0"/>
              <a:cs typeface="Arial" panose="020B0604020202020204" pitchFamily="34" charset="0"/>
            </a:endParaRPr>
          </a:p>
          <a:p>
            <a:endParaRPr lang="en-AU" sz="1200" dirty="0">
              <a:latin typeface="Montserrat Light" panose="00000400000000000000" pitchFamily="2" charset="0"/>
              <a:cs typeface="Arial" panose="020B0604020202020204" pitchFamily="34" charset="0"/>
            </a:endParaRPr>
          </a:p>
          <a:p>
            <a:r>
              <a:rPr lang="en-AU" sz="1200" b="1" dirty="0">
                <a:latin typeface="Montserrat Light" panose="00000400000000000000" pitchFamily="2" charset="0"/>
                <a:cs typeface="Arial" panose="020B0604020202020204" pitchFamily="34" charset="0"/>
              </a:rPr>
              <a:t>Reader 5: </a:t>
            </a:r>
            <a:r>
              <a:rPr lang="en-AU" sz="1200" dirty="0">
                <a:latin typeface="Montserrat Light" panose="00000400000000000000" pitchFamily="2" charset="0"/>
                <a:cs typeface="Arial" panose="020B0604020202020204" pitchFamily="34" charset="0"/>
              </a:rPr>
              <a:t>For the Church, the people of God, that we may continue to speak clearly and act boldly for justice, compassion and the dignity of every human person. </a:t>
            </a:r>
            <a:r>
              <a:rPr lang="en-AU" sz="1200" i="1" dirty="0">
                <a:latin typeface="Montserrat Light" panose="00000400000000000000" pitchFamily="2" charset="0"/>
                <a:cs typeface="Arial" panose="020B0604020202020204" pitchFamily="34" charset="0"/>
              </a:rPr>
              <a:t>(Pause) </a:t>
            </a:r>
            <a:r>
              <a:rPr lang="en-AU" sz="1200" dirty="0">
                <a:latin typeface="Montserrat Light" panose="00000400000000000000" pitchFamily="2" charset="0"/>
                <a:cs typeface="Arial" panose="020B0604020202020204" pitchFamily="34" charset="0"/>
              </a:rPr>
              <a:t>Let us pray to our God. </a:t>
            </a:r>
          </a:p>
          <a:p>
            <a:r>
              <a:rPr lang="en-AU" sz="1200" b="1" dirty="0">
                <a:latin typeface="Montserrat Light" panose="00000400000000000000" pitchFamily="2" charset="0"/>
                <a:cs typeface="Arial" panose="020B0604020202020204" pitchFamily="34" charset="0"/>
              </a:rPr>
              <a:t>Response: </a:t>
            </a:r>
            <a:r>
              <a:rPr lang="en-AU" sz="1200" dirty="0">
                <a:latin typeface="Montserrat Light" panose="00000400000000000000" pitchFamily="2" charset="0"/>
                <a:cs typeface="Arial" panose="020B0604020202020204" pitchFamily="34" charset="0"/>
              </a:rPr>
              <a:t>Today may your kingdom come in us and through us. </a:t>
            </a:r>
          </a:p>
          <a:p>
            <a:endParaRPr lang="en-AU" sz="1200" dirty="0">
              <a:latin typeface="Montserrat Light" panose="00000400000000000000" pitchFamily="2" charset="0"/>
              <a:cs typeface="Arial" panose="020B0604020202020204" pitchFamily="34" charset="0"/>
            </a:endParaRPr>
          </a:p>
          <a:p>
            <a:r>
              <a:rPr lang="en-AU" sz="1200" b="1" dirty="0">
                <a:latin typeface="Montserrat Light" panose="00000400000000000000" pitchFamily="2" charset="0"/>
                <a:cs typeface="Arial" panose="020B0604020202020204" pitchFamily="34" charset="0"/>
              </a:rPr>
              <a:t>Reader 6: </a:t>
            </a:r>
            <a:r>
              <a:rPr lang="en-AU" sz="1200" dirty="0">
                <a:latin typeface="Montserrat Light" panose="00000400000000000000" pitchFamily="2" charset="0"/>
                <a:cs typeface="Arial" panose="020B0604020202020204" pitchFamily="34" charset="0"/>
              </a:rPr>
              <a:t>For all Australians, that the work of Caritas Australia may open hearts and minds to see poverty and inequality clearly and to act for the good of all. </a:t>
            </a:r>
            <a:r>
              <a:rPr lang="en-AU" sz="1200" i="1" dirty="0">
                <a:latin typeface="Montserrat Light" panose="00000400000000000000" pitchFamily="2" charset="0"/>
                <a:cs typeface="Arial" panose="020B0604020202020204" pitchFamily="34" charset="0"/>
              </a:rPr>
              <a:t>(Pause) </a:t>
            </a:r>
            <a:r>
              <a:rPr lang="en-AU" sz="1200" dirty="0">
                <a:latin typeface="Montserrat Light" panose="00000400000000000000" pitchFamily="2" charset="0"/>
                <a:cs typeface="Arial" panose="020B0604020202020204" pitchFamily="34" charset="0"/>
              </a:rPr>
              <a:t>Let us pray to our God.</a:t>
            </a:r>
          </a:p>
          <a:p>
            <a:r>
              <a:rPr lang="en-AU" sz="1200" b="1" dirty="0">
                <a:latin typeface="Montserrat Light" panose="00000400000000000000" pitchFamily="2" charset="0"/>
                <a:cs typeface="Arial" panose="020B0604020202020204" pitchFamily="34" charset="0"/>
              </a:rPr>
              <a:t>Response: </a:t>
            </a:r>
            <a:r>
              <a:rPr lang="en-AU" sz="1200" dirty="0">
                <a:latin typeface="Montserrat Light" panose="00000400000000000000" pitchFamily="2" charset="0"/>
                <a:cs typeface="Arial" panose="020B0604020202020204" pitchFamily="34" charset="0"/>
              </a:rPr>
              <a:t>Today may your kingdom come in us and through us. </a:t>
            </a:r>
          </a:p>
          <a:p>
            <a:endParaRPr lang="en-AU" sz="1200" b="1" dirty="0">
              <a:latin typeface="Montserrat Light" panose="00000400000000000000" pitchFamily="2" charset="0"/>
              <a:cs typeface="Arial" panose="020B0604020202020204" pitchFamily="34" charset="0"/>
            </a:endParaRPr>
          </a:p>
          <a:p>
            <a:r>
              <a:rPr lang="en-AU" sz="1200" b="1" dirty="0">
                <a:latin typeface="Montserrat Light" panose="00000400000000000000" pitchFamily="2" charset="0"/>
                <a:cs typeface="Arial" panose="020B0604020202020204" pitchFamily="34" charset="0"/>
              </a:rPr>
              <a:t>Reader 7: </a:t>
            </a:r>
            <a:r>
              <a:rPr lang="en-AU" sz="1200" dirty="0">
                <a:latin typeface="Montserrat Light" panose="00000400000000000000" pitchFamily="2" charset="0"/>
                <a:cs typeface="Arial" panose="020B0604020202020204" pitchFamily="34" charset="0"/>
              </a:rPr>
              <a:t>For all our brothers and sisters around the world who experience poverty, conflict, or displacement, that they may be supported, respected and accompanied with dignity and hope. </a:t>
            </a:r>
            <a:r>
              <a:rPr lang="en-AU" sz="1200" i="1" dirty="0">
                <a:latin typeface="Montserrat Light" panose="00000400000000000000" pitchFamily="2" charset="0"/>
                <a:cs typeface="Arial" panose="020B0604020202020204" pitchFamily="34" charset="0"/>
              </a:rPr>
              <a:t>(Pause) </a:t>
            </a:r>
            <a:r>
              <a:rPr lang="en-AU" sz="1200" dirty="0">
                <a:latin typeface="Montserrat Light" panose="00000400000000000000" pitchFamily="2" charset="0"/>
                <a:cs typeface="Arial" panose="020B0604020202020204" pitchFamily="34" charset="0"/>
              </a:rPr>
              <a:t>Let us pray to our God. </a:t>
            </a:r>
          </a:p>
          <a:p>
            <a:r>
              <a:rPr lang="en-AU" sz="1200" b="1" dirty="0">
                <a:latin typeface="Montserrat Light" panose="00000400000000000000" pitchFamily="2" charset="0"/>
                <a:cs typeface="Arial" panose="020B0604020202020204" pitchFamily="34" charset="0"/>
              </a:rPr>
              <a:t>Response:</a:t>
            </a:r>
            <a:r>
              <a:rPr lang="en-AU" sz="1200" dirty="0">
                <a:latin typeface="Montserrat Light" panose="00000400000000000000" pitchFamily="2" charset="0"/>
                <a:cs typeface="Arial" panose="020B0604020202020204" pitchFamily="34" charset="0"/>
              </a:rPr>
              <a:t> Today may your kingdom come in us and through us. </a:t>
            </a:r>
          </a:p>
          <a:p>
            <a:endParaRPr lang="en-AU" sz="1200" b="1" dirty="0">
              <a:latin typeface="Montserrat Light" panose="00000400000000000000" pitchFamily="2" charset="0"/>
              <a:cs typeface="Arial" panose="020B0604020202020204" pitchFamily="34" charset="0"/>
            </a:endParaRPr>
          </a:p>
          <a:p>
            <a:r>
              <a:rPr lang="en-AU" sz="1200" b="1" dirty="0">
                <a:latin typeface="Montserrat Light" panose="00000400000000000000" pitchFamily="2" charset="0"/>
                <a:cs typeface="Arial" panose="020B0604020202020204" pitchFamily="34" charset="0"/>
              </a:rPr>
              <a:t>Reader 8 : </a:t>
            </a:r>
            <a:r>
              <a:rPr lang="en-AU" sz="1200" dirty="0">
                <a:latin typeface="Montserrat Light" panose="00000400000000000000" pitchFamily="2" charset="0"/>
                <a:cs typeface="Arial" panose="020B0604020202020204" pitchFamily="34" charset="0"/>
              </a:rPr>
              <a:t>For all who are working for a world that is fair, peaceful and free from poverty, that we may recognise one another’s gifts and encourage each other as we work together for justice and dignity. </a:t>
            </a:r>
            <a:r>
              <a:rPr lang="en-AU" sz="1200" i="1" dirty="0">
                <a:latin typeface="Montserrat Light" panose="00000400000000000000" pitchFamily="2" charset="0"/>
                <a:cs typeface="Arial" panose="020B0604020202020204" pitchFamily="34" charset="0"/>
              </a:rPr>
              <a:t>(Pause) </a:t>
            </a:r>
            <a:r>
              <a:rPr lang="en-AU" sz="1200" dirty="0">
                <a:latin typeface="Montserrat Light" panose="00000400000000000000" pitchFamily="2" charset="0"/>
                <a:cs typeface="Arial" panose="020B0604020202020204" pitchFamily="34" charset="0"/>
              </a:rPr>
              <a:t>Let us pray to our God. </a:t>
            </a:r>
          </a:p>
          <a:p>
            <a:r>
              <a:rPr lang="en-AU" sz="1200" b="1" dirty="0">
                <a:latin typeface="Montserrat Light" panose="00000400000000000000" pitchFamily="2" charset="0"/>
                <a:cs typeface="Arial" panose="020B0604020202020204" pitchFamily="34" charset="0"/>
              </a:rPr>
              <a:t>Response: </a:t>
            </a:r>
            <a:r>
              <a:rPr lang="en-AU" sz="1200" dirty="0">
                <a:latin typeface="Montserrat Light" panose="00000400000000000000" pitchFamily="2" charset="0"/>
                <a:cs typeface="Arial" panose="020B0604020202020204" pitchFamily="34" charset="0"/>
              </a:rPr>
              <a:t>Today may your kingdom come in us and through us.</a:t>
            </a:r>
          </a:p>
          <a:p>
            <a:endParaRPr lang="en-AU" sz="1200" b="1" dirty="0">
              <a:latin typeface="Montserrat Light" panose="00000400000000000000" pitchFamily="2" charset="0"/>
              <a:cs typeface="Arial" panose="020B0604020202020204" pitchFamily="34" charset="0"/>
            </a:endParaRPr>
          </a:p>
          <a:p>
            <a:r>
              <a:rPr lang="en-AU" sz="1200" b="1" dirty="0">
                <a:latin typeface="Montserrat Light" panose="00000400000000000000" pitchFamily="2" charset="0"/>
                <a:cs typeface="Arial" panose="020B0604020202020204" pitchFamily="34" charset="0"/>
              </a:rPr>
              <a:t>Leader: </a:t>
            </a:r>
            <a:r>
              <a:rPr lang="en-AU" sz="1200" dirty="0">
                <a:latin typeface="Montserrat Light" panose="00000400000000000000" pitchFamily="2" charset="0"/>
                <a:cs typeface="Arial" panose="020B0604020202020204" pitchFamily="34" charset="0"/>
              </a:rPr>
              <a:t>We make all these prayers and the prayers of our heart through Jesus Christ Our Lord.</a:t>
            </a:r>
          </a:p>
          <a:p>
            <a:r>
              <a:rPr lang="en-AU" sz="1200" b="1" dirty="0">
                <a:latin typeface="Montserrat Light" panose="00000400000000000000" pitchFamily="2" charset="0"/>
                <a:cs typeface="Arial" panose="020B0604020202020204" pitchFamily="34" charset="0"/>
              </a:rPr>
              <a:t>All: </a:t>
            </a:r>
            <a:r>
              <a:rPr lang="en-AU" sz="1200" dirty="0">
                <a:latin typeface="Montserrat Light" panose="00000400000000000000" pitchFamily="2" charset="0"/>
                <a:cs typeface="Arial" panose="020B0604020202020204" pitchFamily="34" charset="0"/>
              </a:rPr>
              <a:t>Amen.</a:t>
            </a:r>
          </a:p>
          <a:p>
            <a:endParaRPr lang="en-AU" sz="1300" dirty="0">
              <a:latin typeface="Roboto Light" panose="02000000000000000000" pitchFamily="2" charset="0"/>
              <a:cs typeface="Arial" panose="020B0604020202020204" pitchFamily="34" charset="0"/>
            </a:endParaRPr>
          </a:p>
          <a:p>
            <a:endParaRPr lang="en-AU" sz="1300" dirty="0">
              <a:latin typeface="Roboto Light" panose="02000000000000000000" pitchFamily="2" charset="0"/>
              <a:cs typeface="Arial" panose="020B0604020202020204" pitchFamily="34" charset="0"/>
            </a:endParaRPr>
          </a:p>
          <a:p>
            <a:endParaRPr lang="en-AU" sz="1300" dirty="0">
              <a:latin typeface="Roboto Light" panose="02000000000000000000" pitchFamily="2" charset="0"/>
              <a:cs typeface="Arial" panose="020B0604020202020204" pitchFamily="34" charset="0"/>
            </a:endParaRPr>
          </a:p>
          <a:p>
            <a:endParaRPr lang="en-AU" sz="1300" dirty="0">
              <a:latin typeface="Roboto Light" panose="02000000000000000000" pitchFamily="2" charset="0"/>
              <a:cs typeface="Arial" panose="020B0604020202020204" pitchFamily="34" charset="0"/>
            </a:endParaRPr>
          </a:p>
          <a:p>
            <a:endParaRPr lang="en-AU" sz="1300" dirty="0">
              <a:latin typeface="Roboto Light" panose="02000000000000000000" pitchFamily="2" charset="0"/>
              <a:cs typeface="Arial" panose="020B0604020202020204" pitchFamily="34" charset="0"/>
            </a:endParaRPr>
          </a:p>
        </p:txBody>
      </p:sp>
      <p:sp>
        <p:nvSpPr>
          <p:cNvPr id="6" name="Title 3">
            <a:extLst>
              <a:ext uri="{FF2B5EF4-FFF2-40B4-BE49-F238E27FC236}">
                <a16:creationId xmlns:a16="http://schemas.microsoft.com/office/drawing/2014/main" id="{C93D7E88-8DC6-417C-93FF-568115622400}"/>
              </a:ext>
            </a:extLst>
          </p:cNvPr>
          <p:cNvSpPr>
            <a:spLocks noGrp="1"/>
          </p:cNvSpPr>
          <p:nvPr>
            <p:ph type="ctrTitle"/>
          </p:nvPr>
        </p:nvSpPr>
        <p:spPr>
          <a:xfrm>
            <a:off x="388765" y="171413"/>
            <a:ext cx="6449129" cy="1068408"/>
          </a:xfrm>
        </p:spPr>
        <p:txBody>
          <a:bodyPr lIns="91440" tIns="45720" rIns="91440" bIns="45720" anchor="ctr"/>
          <a:lstStyle/>
          <a:p>
            <a:r>
              <a:rPr lang="en-US" dirty="0">
                <a:latin typeface="Montserrat SemiBold" panose="00000700000000000000" pitchFamily="2" charset="0"/>
              </a:rPr>
              <a:t>Prayer Service</a:t>
            </a:r>
            <a:br>
              <a:rPr lang="en-US" dirty="0">
                <a:latin typeface="Montserrat SemiBold" panose="00000700000000000000" pitchFamily="2" charset="0"/>
              </a:rPr>
            </a:br>
            <a:r>
              <a:rPr lang="en-US" sz="2400" dirty="0">
                <a:latin typeface="Montserrat SemiBold" panose="00000700000000000000" pitchFamily="2" charset="0"/>
              </a:rPr>
              <a:t>Theme: Poverty </a:t>
            </a:r>
          </a:p>
        </p:txBody>
      </p:sp>
    </p:spTree>
    <p:extLst>
      <p:ext uri="{BB962C8B-B14F-4D97-AF65-F5344CB8AC3E}">
        <p14:creationId xmlns:p14="http://schemas.microsoft.com/office/powerpoint/2010/main" val="40705034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1331AC2-42B1-FA43-A25A-F660EDA888F1}"/>
              </a:ext>
            </a:extLst>
          </p:cNvPr>
          <p:cNvSpPr>
            <a:spLocks noGrp="1"/>
          </p:cNvSpPr>
          <p:nvPr>
            <p:ph type="ctrTitle"/>
          </p:nvPr>
        </p:nvSpPr>
        <p:spPr/>
        <p:txBody>
          <a:bodyPr lIns="91440" tIns="45720" rIns="91440" bIns="45720" anchor="ctr"/>
          <a:lstStyle/>
          <a:p>
            <a:r>
              <a:rPr lang="en-US" dirty="0">
                <a:latin typeface="Montserrat SemiBold" panose="00000700000000000000" pitchFamily="2" charset="0"/>
              </a:rPr>
              <a:t>Prayer Service</a:t>
            </a:r>
            <a:br>
              <a:rPr lang="en-US" dirty="0">
                <a:latin typeface="Montserrat SemiBold" panose="00000700000000000000" pitchFamily="2" charset="0"/>
              </a:rPr>
            </a:br>
            <a:r>
              <a:rPr lang="en-US" sz="2400" dirty="0">
                <a:latin typeface="Montserrat SemiBold" panose="00000700000000000000" pitchFamily="2" charset="0"/>
              </a:rPr>
              <a:t>Theme: Poverty </a:t>
            </a:r>
          </a:p>
        </p:txBody>
      </p:sp>
      <p:sp>
        <p:nvSpPr>
          <p:cNvPr id="2" name="TextBox 1">
            <a:extLst>
              <a:ext uri="{FF2B5EF4-FFF2-40B4-BE49-F238E27FC236}">
                <a16:creationId xmlns:a16="http://schemas.microsoft.com/office/drawing/2014/main" id="{22A5F815-9A4E-4218-805D-C5F7D7F01464}"/>
              </a:ext>
            </a:extLst>
          </p:cNvPr>
          <p:cNvSpPr txBox="1"/>
          <p:nvPr/>
        </p:nvSpPr>
        <p:spPr>
          <a:xfrm>
            <a:off x="388765" y="1632857"/>
            <a:ext cx="6779478" cy="8171468"/>
          </a:xfrm>
          <a:prstGeom prst="rect">
            <a:avLst/>
          </a:prstGeom>
          <a:noFill/>
        </p:spPr>
        <p:txBody>
          <a:bodyPr wrap="square" rtlCol="0">
            <a:spAutoFit/>
          </a:bodyPr>
          <a:lstStyle/>
          <a:p>
            <a:r>
              <a:rPr lang="en-AU" sz="1200" b="1" dirty="0">
                <a:latin typeface="Montserrat Light" panose="00000400000000000000" pitchFamily="2" charset="0"/>
                <a:cs typeface="Arial" panose="020B0604020202020204" pitchFamily="34" charset="0"/>
              </a:rPr>
              <a:t>Commitment: </a:t>
            </a:r>
            <a:r>
              <a:rPr lang="en-AU" sz="1200" i="1" dirty="0">
                <a:latin typeface="Montserrat Light" panose="00000400000000000000" pitchFamily="2" charset="0"/>
                <a:cs typeface="Arial" panose="020B0604020202020204" pitchFamily="34" charset="0"/>
              </a:rPr>
              <a:t>Prior to the commencement of the Prayer Service students will have completed the hands and feet template and know which group they are in. As each part of the pledge/commissioning is read have one group come forward to place their hands and feet into the prayer space. Hands could be placed around a globe or picture of a globe in the prayer space and feet could be placed to create a path or many paths, leading to the earth.</a:t>
            </a:r>
          </a:p>
          <a:p>
            <a:endParaRPr lang="en-AU" sz="1200" i="1" dirty="0">
              <a:latin typeface="Montserrat Light" panose="00000400000000000000" pitchFamily="2" charset="0"/>
              <a:cs typeface="Arial" panose="020B0604020202020204" pitchFamily="34" charset="0"/>
            </a:endParaRPr>
          </a:p>
          <a:p>
            <a:r>
              <a:rPr lang="en-AU" sz="1200" i="1" dirty="0">
                <a:latin typeface="Montserrat Light" panose="00000400000000000000" pitchFamily="2" charset="0"/>
                <a:cs typeface="Arial" panose="020B0604020202020204" pitchFamily="34" charset="0"/>
              </a:rPr>
              <a:t>If working with a larger group of students, have chosen students bring forward possible actions.  As they bring them to the front, allow some time for them to hold them up for everyone to read or alternatively have them read the actions out before placing them into the prayer space.</a:t>
            </a:r>
          </a:p>
          <a:p>
            <a:endParaRPr lang="en-AU" sz="1200" dirty="0">
              <a:latin typeface="Montserrat Light" panose="00000400000000000000" pitchFamily="2" charset="0"/>
              <a:cs typeface="Arial" panose="020B0604020202020204" pitchFamily="34" charset="0"/>
            </a:endParaRPr>
          </a:p>
          <a:p>
            <a:r>
              <a:rPr lang="en-AU" sz="1200" b="1" dirty="0">
                <a:latin typeface="Montserrat Light" panose="00000400000000000000" pitchFamily="2" charset="0"/>
                <a:cs typeface="Arial" panose="020B0604020202020204" pitchFamily="34" charset="0"/>
              </a:rPr>
              <a:t>Leader:  </a:t>
            </a:r>
            <a:r>
              <a:rPr lang="en-AU" sz="1200" dirty="0">
                <a:latin typeface="Montserrat Light" panose="00000400000000000000" pitchFamily="2" charset="0"/>
                <a:cs typeface="Arial" panose="020B0604020202020204" pitchFamily="34" charset="0"/>
              </a:rPr>
              <a:t>Our world is marked by inequality and injustice. Today’s readings challenge us to move beyond comfort and indifference and to respond with generosity and courage. Let us stand and commit ourselves to challenge poverty, to walking together in hope, and to building a better future for all.</a:t>
            </a:r>
          </a:p>
          <a:p>
            <a:endParaRPr lang="en-AU" sz="1200" dirty="0">
              <a:latin typeface="Montserrat Light" panose="00000400000000000000" pitchFamily="2" charset="0"/>
              <a:cs typeface="Arial" panose="020B0604020202020204" pitchFamily="34" charset="0"/>
            </a:endParaRPr>
          </a:p>
          <a:p>
            <a:pPr fontAlgn="base"/>
            <a:r>
              <a:rPr lang="en-AU" sz="1200" dirty="0">
                <a:latin typeface="Montserrat Light" panose="00000400000000000000" pitchFamily="2" charset="0"/>
                <a:cs typeface="Arial" panose="020B0604020202020204" pitchFamily="34" charset="0"/>
              </a:rPr>
              <a:t>Will you join with others around the world to respond to poverty and help build a fairer and more compassionate world?</a:t>
            </a:r>
          </a:p>
          <a:p>
            <a:pPr fontAlgn="base"/>
            <a:r>
              <a:rPr lang="en-US" sz="1200" b="1" dirty="0">
                <a:latin typeface="Montserrat Light" panose="00000400000000000000" pitchFamily="2" charset="0"/>
                <a:cs typeface="Arial" panose="020B0604020202020204" pitchFamily="34" charset="0"/>
              </a:rPr>
              <a:t>Response:</a:t>
            </a:r>
            <a:r>
              <a:rPr lang="en-US" sz="1200" dirty="0">
                <a:latin typeface="Montserrat Light" panose="00000400000000000000" pitchFamily="2" charset="0"/>
                <a:cs typeface="Arial" panose="020B0604020202020204" pitchFamily="34" charset="0"/>
              </a:rPr>
              <a:t> We will</a:t>
            </a:r>
          </a:p>
          <a:p>
            <a:pPr fontAlgn="base"/>
            <a:r>
              <a:rPr lang="en-US" sz="1200" i="1" dirty="0">
                <a:latin typeface="Montserrat Light" panose="00000400000000000000" pitchFamily="2" charset="0"/>
                <a:cs typeface="Arial" panose="020B0604020202020204" pitchFamily="34" charset="0"/>
              </a:rPr>
              <a:t>(First group {or student} brings forward their hands and feet [hold them up or reads them} and places them in the sacred space.)</a:t>
            </a:r>
          </a:p>
          <a:p>
            <a:pPr fontAlgn="base"/>
            <a:endParaRPr lang="en-US" sz="1200" i="1" dirty="0">
              <a:latin typeface="Montserrat Light" panose="00000400000000000000" pitchFamily="2" charset="0"/>
              <a:cs typeface="Arial" panose="020B0604020202020204" pitchFamily="34" charset="0"/>
            </a:endParaRPr>
          </a:p>
          <a:p>
            <a:pPr fontAlgn="base"/>
            <a:r>
              <a:rPr lang="en-AU" sz="1200" dirty="0">
                <a:latin typeface="Montserrat Light" panose="00000400000000000000" pitchFamily="2" charset="0"/>
                <a:cs typeface="Arial" panose="020B0604020202020204" pitchFamily="34" charset="0"/>
              </a:rPr>
              <a:t>Will you help create caring Australian communities where people are welcomed, supported and treated with dignity and respect?</a:t>
            </a:r>
          </a:p>
          <a:p>
            <a:pPr fontAlgn="base"/>
            <a:r>
              <a:rPr lang="en-US" sz="1200" b="1" dirty="0">
                <a:latin typeface="Montserrat Light" panose="00000400000000000000" pitchFamily="2" charset="0"/>
                <a:cs typeface="Arial" panose="020B0604020202020204" pitchFamily="34" charset="0"/>
              </a:rPr>
              <a:t>Response:</a:t>
            </a:r>
            <a:r>
              <a:rPr lang="en-US" sz="1200" dirty="0">
                <a:latin typeface="Montserrat Light" panose="00000400000000000000" pitchFamily="2" charset="0"/>
                <a:cs typeface="Arial" panose="020B0604020202020204" pitchFamily="34" charset="0"/>
              </a:rPr>
              <a:t> We will</a:t>
            </a:r>
          </a:p>
          <a:p>
            <a:pPr fontAlgn="base"/>
            <a:r>
              <a:rPr lang="en-US" sz="1200" i="1" dirty="0">
                <a:latin typeface="Montserrat Light" panose="00000400000000000000" pitchFamily="2" charset="0"/>
                <a:cs typeface="Arial" panose="020B0604020202020204" pitchFamily="34" charset="0"/>
              </a:rPr>
              <a:t>(Second group {or student} brings forward their hands and feet {holds them up or reads them} and places them in the sacred space.)</a:t>
            </a:r>
          </a:p>
          <a:p>
            <a:pPr fontAlgn="base"/>
            <a:endParaRPr lang="en-US" sz="1200" i="1" dirty="0">
              <a:latin typeface="Montserrat Light" panose="00000400000000000000" pitchFamily="2" charset="0"/>
              <a:cs typeface="Arial" panose="020B0604020202020204" pitchFamily="34" charset="0"/>
            </a:endParaRPr>
          </a:p>
          <a:p>
            <a:pPr fontAlgn="base"/>
            <a:r>
              <a:rPr lang="en-US" sz="1200" dirty="0">
                <a:latin typeface="Montserrat Light" panose="00000400000000000000" pitchFamily="2" charset="0"/>
                <a:cs typeface="Arial" panose="020B0604020202020204" pitchFamily="34" charset="0"/>
              </a:rPr>
              <a:t>Will you commit to </a:t>
            </a:r>
            <a:r>
              <a:rPr lang="en-AU" sz="1200" dirty="0">
                <a:latin typeface="Montserrat Light" panose="00000400000000000000" pitchFamily="2" charset="0"/>
                <a:cs typeface="Arial" panose="020B0604020202020204" pitchFamily="34" charset="0"/>
              </a:rPr>
              <a:t>taking action, big or small, using your time, talents and voice to make a difference in the lives of others?</a:t>
            </a:r>
          </a:p>
          <a:p>
            <a:pPr fontAlgn="base"/>
            <a:r>
              <a:rPr lang="en-US" sz="1200" b="1" dirty="0">
                <a:latin typeface="Montserrat Light" panose="00000400000000000000" pitchFamily="2" charset="0"/>
                <a:cs typeface="Arial" panose="020B0604020202020204" pitchFamily="34" charset="0"/>
              </a:rPr>
              <a:t>Response:</a:t>
            </a:r>
            <a:r>
              <a:rPr lang="en-US" sz="1200" dirty="0">
                <a:latin typeface="Montserrat Light" panose="00000400000000000000" pitchFamily="2" charset="0"/>
                <a:cs typeface="Arial" panose="020B0604020202020204" pitchFamily="34" charset="0"/>
              </a:rPr>
              <a:t> We will</a:t>
            </a:r>
          </a:p>
          <a:p>
            <a:pPr fontAlgn="base"/>
            <a:r>
              <a:rPr lang="en-US" sz="1200" i="1" dirty="0">
                <a:latin typeface="Montserrat Light" panose="00000400000000000000" pitchFamily="2" charset="0"/>
                <a:cs typeface="Arial" panose="020B0604020202020204" pitchFamily="34" charset="0"/>
              </a:rPr>
              <a:t>(Third group {or student} brings forward their hands and feet {holds them up or reads them} and places them in the sacred space.)</a:t>
            </a:r>
          </a:p>
          <a:p>
            <a:pPr fontAlgn="base"/>
            <a:endParaRPr lang="en-US" sz="1200" i="1" dirty="0">
              <a:latin typeface="Montserrat Light" panose="00000400000000000000" pitchFamily="2" charset="0"/>
              <a:cs typeface="Arial" panose="020B0604020202020204" pitchFamily="34" charset="0"/>
            </a:endParaRPr>
          </a:p>
          <a:p>
            <a:pPr fontAlgn="base"/>
            <a:r>
              <a:rPr lang="en-US" sz="1200" dirty="0">
                <a:latin typeface="Montserrat Light" panose="00000400000000000000" pitchFamily="2" charset="0"/>
                <a:cs typeface="Arial" panose="020B0604020202020204" pitchFamily="34" charset="0"/>
              </a:rPr>
              <a:t>Will you help to end poverty, promote justice and uphold dignity?​</a:t>
            </a:r>
            <a:endParaRPr lang="en-US" sz="1200" i="1" dirty="0">
              <a:latin typeface="Montserrat Light" panose="00000400000000000000" pitchFamily="2" charset="0"/>
              <a:cs typeface="Arial" panose="020B0604020202020204" pitchFamily="34" charset="0"/>
            </a:endParaRPr>
          </a:p>
          <a:p>
            <a:pPr fontAlgn="base"/>
            <a:r>
              <a:rPr lang="en-US" sz="1200" b="1" dirty="0">
                <a:latin typeface="Montserrat Light" panose="00000400000000000000" pitchFamily="2" charset="0"/>
                <a:cs typeface="Arial" panose="020B0604020202020204" pitchFamily="34" charset="0"/>
              </a:rPr>
              <a:t>Response:</a:t>
            </a:r>
            <a:r>
              <a:rPr lang="en-US" sz="1200" dirty="0">
                <a:latin typeface="Montserrat Light" panose="00000400000000000000" pitchFamily="2" charset="0"/>
                <a:cs typeface="Arial" panose="020B0604020202020204" pitchFamily="34" charset="0"/>
              </a:rPr>
              <a:t> We will</a:t>
            </a:r>
          </a:p>
          <a:p>
            <a:pPr fontAlgn="base"/>
            <a:r>
              <a:rPr lang="en-US" sz="1200" i="1" dirty="0">
                <a:latin typeface="Montserrat Light" panose="00000400000000000000" pitchFamily="2" charset="0"/>
                <a:cs typeface="Arial" panose="020B0604020202020204" pitchFamily="34" charset="0"/>
              </a:rPr>
              <a:t>(Second group {or student} brings forward their hands and feet {holds them up or reads them} and places them in the sacred space.)</a:t>
            </a:r>
          </a:p>
          <a:p>
            <a:pPr fontAlgn="base"/>
            <a:endParaRPr lang="en-US" sz="1200" dirty="0">
              <a:latin typeface="Montserrat Light" panose="00000400000000000000" pitchFamily="2" charset="0"/>
              <a:cs typeface="Arial" panose="020B0604020202020204" pitchFamily="34" charset="0"/>
            </a:endParaRPr>
          </a:p>
          <a:p>
            <a:r>
              <a:rPr lang="en-AU" sz="1200" dirty="0">
                <a:latin typeface="Montserrat Light" panose="00000400000000000000" pitchFamily="2" charset="0"/>
                <a:cs typeface="Arial" panose="020B0604020202020204" pitchFamily="34" charset="0"/>
              </a:rPr>
              <a:t>Let us seal our pledge by praying the Our Father. </a:t>
            </a:r>
          </a:p>
          <a:p>
            <a:r>
              <a:rPr lang="en-AU" sz="1200" b="1" dirty="0">
                <a:latin typeface="Montserrat Light" panose="00000400000000000000" pitchFamily="2" charset="0"/>
                <a:cs typeface="Arial" panose="020B0604020202020204" pitchFamily="34" charset="0"/>
              </a:rPr>
              <a:t>All: </a:t>
            </a:r>
            <a:r>
              <a:rPr lang="en-AU" sz="1200" dirty="0">
                <a:latin typeface="Montserrat Light" panose="00000400000000000000" pitchFamily="2" charset="0"/>
                <a:cs typeface="Arial" panose="020B0604020202020204" pitchFamily="34" charset="0"/>
              </a:rPr>
              <a:t>Our Father who art in heaven…</a:t>
            </a:r>
            <a:endParaRPr lang="en-AU" sz="1200" b="1" dirty="0">
              <a:latin typeface="Montserrat Light" panose="00000400000000000000" pitchFamily="2" charset="0"/>
              <a:cs typeface="Arial" panose="020B0604020202020204" pitchFamily="34" charset="0"/>
            </a:endParaRPr>
          </a:p>
          <a:p>
            <a:pPr fontAlgn="base"/>
            <a:endParaRPr lang="en-US" sz="1300" i="1" dirty="0">
              <a:latin typeface="Roboto Light" panose="02000000000000000000" pitchFamily="2" charset="0"/>
              <a:cs typeface="Arial" panose="020B0604020202020204" pitchFamily="34" charset="0"/>
            </a:endParaRPr>
          </a:p>
        </p:txBody>
      </p:sp>
    </p:spTree>
    <p:extLst>
      <p:ext uri="{BB962C8B-B14F-4D97-AF65-F5344CB8AC3E}">
        <p14:creationId xmlns:p14="http://schemas.microsoft.com/office/powerpoint/2010/main" val="9174311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A5F815-9A4E-4218-805D-C5F7D7F01464}"/>
              </a:ext>
            </a:extLst>
          </p:cNvPr>
          <p:cNvSpPr txBox="1"/>
          <p:nvPr/>
        </p:nvSpPr>
        <p:spPr>
          <a:xfrm>
            <a:off x="388765" y="1632857"/>
            <a:ext cx="6779478" cy="3431709"/>
          </a:xfrm>
          <a:prstGeom prst="rect">
            <a:avLst/>
          </a:prstGeom>
          <a:noFill/>
        </p:spPr>
        <p:txBody>
          <a:bodyPr wrap="square" lIns="91440" tIns="45720" rIns="91440" bIns="45720" rtlCol="0" anchor="t">
            <a:spAutoFit/>
          </a:bodyPr>
          <a:lstStyle/>
          <a:p>
            <a:r>
              <a:rPr lang="en-AU" sz="1200" b="1" dirty="0">
                <a:latin typeface="Montserrat Light" panose="00000400000000000000" pitchFamily="2" charset="0"/>
                <a:cs typeface="Arial" panose="020B0604020202020204" pitchFamily="34" charset="0"/>
              </a:rPr>
              <a:t>Final Blessing: </a:t>
            </a:r>
            <a:endParaRPr lang="en-AU" sz="1200" dirty="0">
              <a:latin typeface="Montserrat Light" panose="00000400000000000000" pitchFamily="2" charset="0"/>
              <a:cs typeface="Arial" panose="020B0604020202020204" pitchFamily="34" charset="0"/>
            </a:endParaRPr>
          </a:p>
          <a:p>
            <a:r>
              <a:rPr lang="en-AU" sz="1200" b="1" dirty="0">
                <a:latin typeface="Montserrat Light" panose="00000400000000000000" pitchFamily="2" charset="0"/>
                <a:cs typeface="Arial"/>
              </a:rPr>
              <a:t>Leader: </a:t>
            </a:r>
            <a:r>
              <a:rPr lang="en-AU" sz="1200" dirty="0">
                <a:latin typeface="Montserrat Light" panose="00000400000000000000" pitchFamily="2" charset="0"/>
                <a:cs typeface="Arial"/>
              </a:rPr>
              <a:t>God of hope and justice, you call us to live our faith through action. As we go from this place, strengthen our courage, guide our choices and help us to be signs of your love in the world.</a:t>
            </a:r>
          </a:p>
          <a:p>
            <a:r>
              <a:rPr lang="en-AU" sz="1200" dirty="0">
                <a:latin typeface="Montserrat Light" panose="00000400000000000000" pitchFamily="2" charset="0"/>
                <a:cs typeface="Arial" panose="020B0604020202020204" pitchFamily="34" charset="0"/>
              </a:rPr>
              <a:t>We ask this in the name of Jesus our Lord. </a:t>
            </a:r>
          </a:p>
          <a:p>
            <a:r>
              <a:rPr lang="en-AU" sz="1200" b="1" dirty="0">
                <a:latin typeface="Montserrat Light" panose="00000400000000000000" pitchFamily="2" charset="0"/>
                <a:cs typeface="Arial" panose="020B0604020202020204" pitchFamily="34" charset="0"/>
              </a:rPr>
              <a:t>All: </a:t>
            </a:r>
            <a:r>
              <a:rPr lang="en-AU" sz="1200" dirty="0">
                <a:latin typeface="Montserrat Light" panose="00000400000000000000" pitchFamily="2" charset="0"/>
                <a:cs typeface="Arial" panose="020B0604020202020204" pitchFamily="34" charset="0"/>
              </a:rPr>
              <a:t>Amen </a:t>
            </a:r>
          </a:p>
          <a:p>
            <a:endParaRPr lang="en-AU" sz="1200" i="1" dirty="0">
              <a:latin typeface="Montserrat Light" panose="00000400000000000000" pitchFamily="2" charset="0"/>
              <a:cs typeface="Arial" panose="020B0604020202020204" pitchFamily="34" charset="0"/>
            </a:endParaRPr>
          </a:p>
          <a:p>
            <a:r>
              <a:rPr lang="en-US" sz="1200" b="1" dirty="0">
                <a:latin typeface="Montserrat Light" panose="00000400000000000000" pitchFamily="2" charset="0"/>
                <a:cs typeface="Arial" panose="020B0604020202020204" pitchFamily="34" charset="0"/>
              </a:rPr>
              <a:t>Dismissal:</a:t>
            </a:r>
          </a:p>
          <a:p>
            <a:r>
              <a:rPr lang="en-US" sz="1200" b="1" dirty="0">
                <a:latin typeface="Montserrat Light" panose="00000400000000000000" pitchFamily="2" charset="0"/>
                <a:cs typeface="Arial" panose="020B0604020202020204" pitchFamily="34" charset="0"/>
              </a:rPr>
              <a:t>Leader: </a:t>
            </a:r>
            <a:r>
              <a:rPr lang="en-US" sz="1200" dirty="0">
                <a:latin typeface="Montserrat Light" panose="00000400000000000000" pitchFamily="2" charset="0"/>
                <a:cs typeface="Arial" panose="020B0604020202020204" pitchFamily="34" charset="0"/>
              </a:rPr>
              <a:t>Go now in peace to love the Lord and to show love and generosity to those in need.</a:t>
            </a:r>
          </a:p>
          <a:p>
            <a:r>
              <a:rPr lang="en-US" sz="1200" b="1" dirty="0">
                <a:latin typeface="Montserrat Light" panose="00000400000000000000" pitchFamily="2" charset="0"/>
                <a:cs typeface="Arial" panose="020B0604020202020204" pitchFamily="34" charset="0"/>
              </a:rPr>
              <a:t>All: </a:t>
            </a:r>
            <a:r>
              <a:rPr lang="en-US" sz="1200" dirty="0">
                <a:latin typeface="Montserrat Light" panose="00000400000000000000" pitchFamily="2" charset="0"/>
                <a:cs typeface="Arial" panose="020B0604020202020204" pitchFamily="34" charset="0"/>
              </a:rPr>
              <a:t>Thanks be to God.</a:t>
            </a:r>
          </a:p>
          <a:p>
            <a:endParaRPr lang="en-US" sz="1200" dirty="0">
              <a:latin typeface="Montserrat Light" panose="00000400000000000000" pitchFamily="2" charset="0"/>
              <a:cs typeface="Arial" panose="020B0604020202020204" pitchFamily="34" charset="0"/>
            </a:endParaRPr>
          </a:p>
          <a:p>
            <a:r>
              <a:rPr lang="en-US" sz="1200" b="1" dirty="0">
                <a:latin typeface="Montserrat Light" panose="00000400000000000000" pitchFamily="2" charset="0"/>
                <a:cs typeface="Arial" panose="020B0604020202020204" pitchFamily="34" charset="0"/>
              </a:rPr>
              <a:t>Closing song suggestion:</a:t>
            </a:r>
          </a:p>
          <a:p>
            <a:r>
              <a:rPr lang="en-US" sz="1200" dirty="0">
                <a:latin typeface="Montserrat Light" panose="00000400000000000000" pitchFamily="2" charset="0"/>
                <a:cs typeface="Arial"/>
                <a:hlinkClick r:id="rId2"/>
              </a:rPr>
              <a:t>Go make a Difference </a:t>
            </a:r>
            <a:r>
              <a:rPr lang="en-US" sz="1200" dirty="0">
                <a:latin typeface="Montserrat Light" panose="00000400000000000000" pitchFamily="2" charset="0"/>
                <a:cs typeface="Arial"/>
              </a:rPr>
              <a:t>- Steve Angrisano</a:t>
            </a:r>
          </a:p>
          <a:p>
            <a:r>
              <a:rPr lang="en-US" sz="1200" dirty="0">
                <a:latin typeface="Montserrat Light" panose="00000400000000000000" pitchFamily="2" charset="0"/>
                <a:cs typeface="Arial"/>
                <a:hlinkClick r:id="rId3"/>
              </a:rPr>
              <a:t>God of the Poor </a:t>
            </a:r>
            <a:r>
              <a:rPr lang="en-US" sz="1200" dirty="0">
                <a:latin typeface="Montserrat Light" panose="00000400000000000000" pitchFamily="2" charset="0"/>
                <a:cs typeface="Arial"/>
              </a:rPr>
              <a:t>– Graham Kendrick</a:t>
            </a:r>
          </a:p>
          <a:p>
            <a:r>
              <a:rPr lang="en-AU" sz="1200" dirty="0">
                <a:latin typeface="Montserrat Light" panose="00000400000000000000" pitchFamily="2" charset="0"/>
                <a:cs typeface="Arial" panose="020B0604020202020204" pitchFamily="34" charset="0"/>
                <a:hlinkClick r:id="rId4"/>
              </a:rPr>
              <a:t>Carry Me Through </a:t>
            </a:r>
            <a:r>
              <a:rPr lang="en-AU" sz="1200" dirty="0">
                <a:latin typeface="Montserrat Light" panose="00000400000000000000" pitchFamily="2" charset="0"/>
                <a:cs typeface="Arial" panose="020B0604020202020204" pitchFamily="34" charset="0"/>
              </a:rPr>
              <a:t>– John Burland &amp; Gary Pinto  </a:t>
            </a:r>
          </a:p>
          <a:p>
            <a:endParaRPr lang="en-US" sz="1200" dirty="0">
              <a:latin typeface="Montserrat Light" panose="00000400000000000000" pitchFamily="2" charset="0"/>
              <a:cs typeface="Arial"/>
            </a:endParaRPr>
          </a:p>
          <a:p>
            <a:pPr fontAlgn="base"/>
            <a:endParaRPr lang="en-US" sz="1300" i="1" dirty="0">
              <a:latin typeface="Roboto Light" panose="02000000000000000000" pitchFamily="2" charset="0"/>
              <a:cs typeface="Arial" panose="020B0604020202020204" pitchFamily="34" charset="0"/>
            </a:endParaRPr>
          </a:p>
        </p:txBody>
      </p:sp>
      <p:sp>
        <p:nvSpPr>
          <p:cNvPr id="6" name="Title 3">
            <a:extLst>
              <a:ext uri="{FF2B5EF4-FFF2-40B4-BE49-F238E27FC236}">
                <a16:creationId xmlns:a16="http://schemas.microsoft.com/office/drawing/2014/main" id="{B9218FC8-C688-41D8-8CA6-9BCA1E3517F3}"/>
              </a:ext>
            </a:extLst>
          </p:cNvPr>
          <p:cNvSpPr txBox="1">
            <a:spLocks/>
          </p:cNvSpPr>
          <p:nvPr/>
        </p:nvSpPr>
        <p:spPr>
          <a:xfrm>
            <a:off x="541165" y="323813"/>
            <a:ext cx="6449129" cy="1068408"/>
          </a:xfrm>
          <a:prstGeom prst="rect">
            <a:avLst/>
          </a:prstGeom>
        </p:spPr>
        <p:txBody>
          <a:bodyPr lIns="91440" tIns="45720" rIns="91440" bIns="45720" anchor="ctr"/>
          <a:lstStyle>
            <a:lvl1pPr algn="l" defTabSz="755934" rtl="0" eaLnBrk="1" latinLnBrk="0" hangingPunct="1">
              <a:lnSpc>
                <a:spcPct val="90000"/>
              </a:lnSpc>
              <a:spcBef>
                <a:spcPct val="0"/>
              </a:spcBef>
              <a:buNone/>
              <a:defRPr sz="3000" b="1" kern="1200"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dirty="0">
                <a:latin typeface="Montserrat SemiBold" panose="00000700000000000000" pitchFamily="2" charset="0"/>
              </a:rPr>
              <a:t>Prayer Service</a:t>
            </a:r>
            <a:br>
              <a:rPr lang="en-US" dirty="0">
                <a:latin typeface="Montserrat SemiBold" panose="00000700000000000000" pitchFamily="2" charset="0"/>
              </a:rPr>
            </a:br>
            <a:r>
              <a:rPr lang="en-US" sz="2400" dirty="0">
                <a:latin typeface="Montserrat SemiBold" panose="00000700000000000000" pitchFamily="2" charset="0"/>
              </a:rPr>
              <a:t>Theme: Poverty </a:t>
            </a:r>
          </a:p>
        </p:txBody>
      </p:sp>
    </p:spTree>
    <p:extLst>
      <p:ext uri="{BB962C8B-B14F-4D97-AF65-F5344CB8AC3E}">
        <p14:creationId xmlns:p14="http://schemas.microsoft.com/office/powerpoint/2010/main" val="33024290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050A3-8104-4E39-B8F9-AF5F3EFA5DD2}"/>
              </a:ext>
            </a:extLst>
          </p:cNvPr>
          <p:cNvSpPr>
            <a:spLocks noGrp="1"/>
          </p:cNvSpPr>
          <p:nvPr>
            <p:ph type="ctrTitle"/>
          </p:nvPr>
        </p:nvSpPr>
        <p:spPr/>
        <p:txBody>
          <a:bodyPr/>
          <a:lstStyle/>
          <a:p>
            <a:r>
              <a:rPr lang="en-AU" dirty="0">
                <a:latin typeface="Montserrat SemiBold" panose="00000700000000000000" pitchFamily="2" charset="0"/>
              </a:rPr>
              <a:t>Appendix 1</a:t>
            </a:r>
            <a:br>
              <a:rPr lang="en-AU" dirty="0">
                <a:latin typeface="Montserrat SemiBold" panose="00000700000000000000" pitchFamily="2" charset="0"/>
              </a:rPr>
            </a:br>
            <a:r>
              <a:rPr lang="en-AU" dirty="0">
                <a:latin typeface="Montserrat SemiBold" panose="00000700000000000000" pitchFamily="2" charset="0"/>
              </a:rPr>
              <a:t>The Starfish Story</a:t>
            </a:r>
          </a:p>
        </p:txBody>
      </p:sp>
      <p:sp>
        <p:nvSpPr>
          <p:cNvPr id="3" name="Rectangle 2">
            <a:extLst>
              <a:ext uri="{FF2B5EF4-FFF2-40B4-BE49-F238E27FC236}">
                <a16:creationId xmlns:a16="http://schemas.microsoft.com/office/drawing/2014/main" id="{6AD70A5E-4AE5-439D-ADD7-1CBDDB6CD9CB}"/>
              </a:ext>
            </a:extLst>
          </p:cNvPr>
          <p:cNvSpPr/>
          <p:nvPr/>
        </p:nvSpPr>
        <p:spPr>
          <a:xfrm>
            <a:off x="495300" y="1905000"/>
            <a:ext cx="6342594" cy="7017306"/>
          </a:xfrm>
          <a:prstGeom prst="rect">
            <a:avLst/>
          </a:prstGeom>
        </p:spPr>
        <p:txBody>
          <a:bodyPr wrap="square">
            <a:spAutoFit/>
          </a:bodyPr>
          <a:lstStyle/>
          <a:p>
            <a:r>
              <a:rPr lang="en-AU" dirty="0">
                <a:solidFill>
                  <a:srgbClr val="424242"/>
                </a:solidFill>
                <a:latin typeface="Montserrat Light" panose="00000400000000000000" pitchFamily="2" charset="0"/>
                <a:cs typeface="Arial" panose="020B0604020202020204" pitchFamily="34" charset="0"/>
              </a:rPr>
              <a:t>One day a man was walking along the beach when he noticed a boy picking something up and gently throwing it into the ocean.</a:t>
            </a:r>
          </a:p>
          <a:p>
            <a:endParaRPr lang="en-AU" dirty="0">
              <a:solidFill>
                <a:srgbClr val="666666"/>
              </a:solidFill>
              <a:latin typeface="Montserrat Light" panose="00000400000000000000" pitchFamily="2" charset="0"/>
              <a:cs typeface="Arial" panose="020B0604020202020204" pitchFamily="34" charset="0"/>
            </a:endParaRPr>
          </a:p>
          <a:p>
            <a:r>
              <a:rPr lang="en-AU" dirty="0">
                <a:solidFill>
                  <a:srgbClr val="424242"/>
                </a:solidFill>
                <a:latin typeface="Montserrat Light" panose="00000400000000000000" pitchFamily="2" charset="0"/>
                <a:cs typeface="Arial" panose="020B0604020202020204" pitchFamily="34" charset="0"/>
              </a:rPr>
              <a:t>Approaching the boy, he asked, “What are you doing?”</a:t>
            </a:r>
          </a:p>
          <a:p>
            <a:endParaRPr lang="en-AU" dirty="0">
              <a:solidFill>
                <a:srgbClr val="666666"/>
              </a:solidFill>
              <a:latin typeface="Montserrat Light" panose="00000400000000000000" pitchFamily="2" charset="0"/>
              <a:cs typeface="Arial" panose="020B0604020202020204" pitchFamily="34" charset="0"/>
            </a:endParaRPr>
          </a:p>
          <a:p>
            <a:r>
              <a:rPr lang="en-AU" dirty="0">
                <a:solidFill>
                  <a:srgbClr val="424242"/>
                </a:solidFill>
                <a:latin typeface="Montserrat Light" panose="00000400000000000000" pitchFamily="2" charset="0"/>
                <a:cs typeface="Arial" panose="020B0604020202020204" pitchFamily="34" charset="0"/>
              </a:rPr>
              <a:t>The youth replied, “Throwing starfish back into the ocean. The surf is up and the tide is going out. If I don’t throw them back, they’ll die.”</a:t>
            </a:r>
          </a:p>
          <a:p>
            <a:endParaRPr lang="en-AU" dirty="0">
              <a:solidFill>
                <a:srgbClr val="666666"/>
              </a:solidFill>
              <a:latin typeface="Montserrat Light" panose="00000400000000000000" pitchFamily="2" charset="0"/>
              <a:cs typeface="Arial" panose="020B0604020202020204" pitchFamily="34" charset="0"/>
            </a:endParaRPr>
          </a:p>
          <a:p>
            <a:r>
              <a:rPr lang="en-AU" dirty="0">
                <a:solidFill>
                  <a:srgbClr val="424242"/>
                </a:solidFill>
                <a:latin typeface="Montserrat Light" panose="00000400000000000000" pitchFamily="2" charset="0"/>
                <a:cs typeface="Arial" panose="020B0604020202020204" pitchFamily="34" charset="0"/>
              </a:rPr>
              <a:t>“Son,” the man said, “don’t you realize there are miles and miles of beach and hundreds of starfish? You can’t make a difference!”</a:t>
            </a:r>
          </a:p>
          <a:p>
            <a:endParaRPr lang="en-AU" dirty="0">
              <a:solidFill>
                <a:srgbClr val="666666"/>
              </a:solidFill>
              <a:latin typeface="Montserrat Light" panose="00000400000000000000" pitchFamily="2" charset="0"/>
              <a:cs typeface="Arial" panose="020B0604020202020204" pitchFamily="34" charset="0"/>
            </a:endParaRPr>
          </a:p>
          <a:p>
            <a:r>
              <a:rPr lang="en-AU" dirty="0">
                <a:solidFill>
                  <a:srgbClr val="424242"/>
                </a:solidFill>
                <a:latin typeface="Montserrat Light" panose="00000400000000000000" pitchFamily="2" charset="0"/>
                <a:cs typeface="Arial" panose="020B0604020202020204" pitchFamily="34" charset="0"/>
              </a:rPr>
              <a:t>After listening politely, the boy bent down, picked up another starfish, and threw it back into the surf.</a:t>
            </a:r>
          </a:p>
          <a:p>
            <a:endParaRPr lang="en-AU" dirty="0">
              <a:solidFill>
                <a:srgbClr val="666666"/>
              </a:solidFill>
              <a:latin typeface="Montserrat Light" panose="00000400000000000000" pitchFamily="2" charset="0"/>
              <a:cs typeface="Arial" panose="020B0604020202020204" pitchFamily="34" charset="0"/>
            </a:endParaRPr>
          </a:p>
          <a:p>
            <a:r>
              <a:rPr lang="en-AU" dirty="0">
                <a:solidFill>
                  <a:srgbClr val="424242"/>
                </a:solidFill>
                <a:latin typeface="Montserrat Light" panose="00000400000000000000" pitchFamily="2" charset="0"/>
                <a:cs typeface="Arial" panose="020B0604020202020204" pitchFamily="34" charset="0"/>
              </a:rPr>
              <a:t>Then, smiling at the man, he said…..“I made a difference for that one.”</a:t>
            </a:r>
          </a:p>
          <a:p>
            <a:endParaRPr lang="en-AU" b="0" i="0" dirty="0">
              <a:solidFill>
                <a:srgbClr val="424242"/>
              </a:solidFill>
              <a:effectLst/>
              <a:latin typeface="Montserrat Light" panose="00000400000000000000" pitchFamily="2" charset="0"/>
              <a:cs typeface="Arial" panose="020B0604020202020204" pitchFamily="34" charset="0"/>
            </a:endParaRPr>
          </a:p>
          <a:p>
            <a:r>
              <a:rPr lang="en-AU" b="1" dirty="0">
                <a:latin typeface="Montserrat Light" panose="00000400000000000000" pitchFamily="2" charset="0"/>
                <a:cs typeface="Arial" panose="020B0604020202020204" pitchFamily="34" charset="0"/>
              </a:rPr>
              <a:t>Original Story by: Loren Eisley</a:t>
            </a:r>
          </a:p>
          <a:p>
            <a:endParaRPr lang="en-AU" b="1" i="0" dirty="0">
              <a:solidFill>
                <a:srgbClr val="424242"/>
              </a:solidFill>
              <a:effectLst/>
              <a:latin typeface="Roboto Light" panose="02000000000000000000" pitchFamily="2" charset="0"/>
              <a:cs typeface="Arial" panose="020B0604020202020204" pitchFamily="34" charset="0"/>
            </a:endParaRPr>
          </a:p>
          <a:p>
            <a:endParaRPr lang="en-AU" i="0" dirty="0">
              <a:solidFill>
                <a:srgbClr val="424242"/>
              </a:solidFill>
              <a:effectLst/>
              <a:latin typeface="Roboto Light" panose="02000000000000000000" pitchFamily="2" charset="0"/>
              <a:cs typeface="Arial" panose="020B0604020202020204" pitchFamily="34" charset="0"/>
            </a:endParaRPr>
          </a:p>
          <a:p>
            <a:endParaRPr lang="en-AU" b="0" i="0" dirty="0">
              <a:solidFill>
                <a:srgbClr val="666666"/>
              </a:solidFill>
              <a:effectLst/>
              <a:latin typeface="Roboto Light" panose="02000000000000000000" pitchFamily="2" charset="0"/>
              <a:cs typeface="Arial" panose="020B0604020202020204" pitchFamily="34" charset="0"/>
            </a:endParaRPr>
          </a:p>
        </p:txBody>
      </p:sp>
    </p:spTree>
    <p:extLst>
      <p:ext uri="{BB962C8B-B14F-4D97-AF65-F5344CB8AC3E}">
        <p14:creationId xmlns:p14="http://schemas.microsoft.com/office/powerpoint/2010/main" val="6238407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050A3-8104-4E39-B8F9-AF5F3EFA5DD2}"/>
              </a:ext>
            </a:extLst>
          </p:cNvPr>
          <p:cNvSpPr>
            <a:spLocks noGrp="1"/>
          </p:cNvSpPr>
          <p:nvPr>
            <p:ph type="ctrTitle"/>
          </p:nvPr>
        </p:nvSpPr>
        <p:spPr>
          <a:prstGeom prst="rect">
            <a:avLst/>
          </a:prstGeom>
        </p:spPr>
        <p:txBody>
          <a:bodyPr/>
          <a:lstStyle/>
          <a:p>
            <a:r>
              <a:rPr lang="en-AU" dirty="0">
                <a:latin typeface="Montserrat SemiBold" panose="00000700000000000000" pitchFamily="2" charset="0"/>
              </a:rPr>
              <a:t>Appendix 2</a:t>
            </a:r>
            <a:br>
              <a:rPr lang="en-AU" dirty="0">
                <a:latin typeface="Montserrat SemiBold" panose="00000700000000000000" pitchFamily="2" charset="0"/>
              </a:rPr>
            </a:br>
            <a:r>
              <a:rPr lang="en-AU" dirty="0">
                <a:latin typeface="Montserrat SemiBold" panose="00000700000000000000" pitchFamily="2" charset="0"/>
              </a:rPr>
              <a:t>Hands &amp; Feet Template</a:t>
            </a:r>
          </a:p>
        </p:txBody>
      </p:sp>
      <p:sp>
        <p:nvSpPr>
          <p:cNvPr id="3" name="Rectangle 2">
            <a:extLst>
              <a:ext uri="{FF2B5EF4-FFF2-40B4-BE49-F238E27FC236}">
                <a16:creationId xmlns:a16="http://schemas.microsoft.com/office/drawing/2014/main" id="{6AD70A5E-4AE5-439D-ADD7-1CBDDB6CD9CB}"/>
              </a:ext>
            </a:extLst>
          </p:cNvPr>
          <p:cNvSpPr/>
          <p:nvPr/>
        </p:nvSpPr>
        <p:spPr>
          <a:xfrm>
            <a:off x="495300" y="1905000"/>
            <a:ext cx="6342594" cy="923330"/>
          </a:xfrm>
          <a:prstGeom prst="rect">
            <a:avLst/>
          </a:prstGeom>
        </p:spPr>
        <p:txBody>
          <a:bodyPr wrap="square">
            <a:spAutoFit/>
          </a:bodyPr>
          <a:lstStyle/>
          <a:p>
            <a:endParaRPr lang="en-AU" b="1" i="0" dirty="0">
              <a:solidFill>
                <a:srgbClr val="424242"/>
              </a:solidFill>
              <a:effectLst/>
              <a:latin typeface="Roboto Light" panose="02000000000000000000" pitchFamily="2" charset="0"/>
              <a:cs typeface="Arial" panose="020B0604020202020204" pitchFamily="34" charset="0"/>
            </a:endParaRPr>
          </a:p>
          <a:p>
            <a:endParaRPr lang="en-AU" i="0" dirty="0">
              <a:solidFill>
                <a:srgbClr val="424242"/>
              </a:solidFill>
              <a:effectLst/>
              <a:latin typeface="Roboto Light" panose="02000000000000000000" pitchFamily="2" charset="0"/>
              <a:cs typeface="Arial" panose="020B0604020202020204" pitchFamily="34" charset="0"/>
            </a:endParaRPr>
          </a:p>
          <a:p>
            <a:endParaRPr lang="en-AU" b="0" i="0" dirty="0">
              <a:solidFill>
                <a:srgbClr val="666666"/>
              </a:solidFill>
              <a:effectLst/>
              <a:latin typeface="Roboto Light" panose="02000000000000000000" pitchFamily="2" charset="0"/>
              <a:cs typeface="Arial" panose="020B0604020202020204" pitchFamily="34" charset="0"/>
            </a:endParaRPr>
          </a:p>
        </p:txBody>
      </p:sp>
      <p:sp>
        <p:nvSpPr>
          <p:cNvPr id="6" name="Graphic 4" descr="Raised hand">
            <a:extLst>
              <a:ext uri="{FF2B5EF4-FFF2-40B4-BE49-F238E27FC236}">
                <a16:creationId xmlns:a16="http://schemas.microsoft.com/office/drawing/2014/main" id="{7B0CBCE0-0065-40F1-8FF9-1D8DADAC7DAD}"/>
              </a:ext>
            </a:extLst>
          </p:cNvPr>
          <p:cNvSpPr/>
          <p:nvPr/>
        </p:nvSpPr>
        <p:spPr>
          <a:xfrm>
            <a:off x="388765" y="1568706"/>
            <a:ext cx="3136132" cy="3777200"/>
          </a:xfrm>
          <a:custGeom>
            <a:avLst/>
            <a:gdLst>
              <a:gd name="connsiteX0" fmla="*/ 244458 w 2076962"/>
              <a:gd name="connsiteY0" fmla="*/ 636017 h 2928177"/>
              <a:gd name="connsiteX1" fmla="*/ 397677 w 2076962"/>
              <a:gd name="connsiteY1" fmla="*/ 789235 h 2928177"/>
              <a:gd name="connsiteX2" fmla="*/ 397677 w 2076962"/>
              <a:gd name="connsiteY2" fmla="*/ 1453183 h 2928177"/>
              <a:gd name="connsiteX3" fmla="*/ 431725 w 2076962"/>
              <a:gd name="connsiteY3" fmla="*/ 1487231 h 2928177"/>
              <a:gd name="connsiteX4" fmla="*/ 465774 w 2076962"/>
              <a:gd name="connsiteY4" fmla="*/ 1453183 h 2928177"/>
              <a:gd name="connsiteX5" fmla="*/ 465774 w 2076962"/>
              <a:gd name="connsiteY5" fmla="*/ 448750 h 2928177"/>
              <a:gd name="connsiteX6" fmla="*/ 618992 w 2076962"/>
              <a:gd name="connsiteY6" fmla="*/ 295531 h 2928177"/>
              <a:gd name="connsiteX7" fmla="*/ 772211 w 2076962"/>
              <a:gd name="connsiteY7" fmla="*/ 448750 h 2928177"/>
              <a:gd name="connsiteX8" fmla="*/ 772211 w 2076962"/>
              <a:gd name="connsiteY8" fmla="*/ 1453183 h 2928177"/>
              <a:gd name="connsiteX9" fmla="*/ 806260 w 2076962"/>
              <a:gd name="connsiteY9" fmla="*/ 1487231 h 2928177"/>
              <a:gd name="connsiteX10" fmla="*/ 840308 w 2076962"/>
              <a:gd name="connsiteY10" fmla="*/ 1453183 h 2928177"/>
              <a:gd name="connsiteX11" fmla="*/ 840308 w 2076962"/>
              <a:gd name="connsiteY11" fmla="*/ 241053 h 2928177"/>
              <a:gd name="connsiteX12" fmla="*/ 840308 w 2076962"/>
              <a:gd name="connsiteY12" fmla="*/ 241053 h 2928177"/>
              <a:gd name="connsiteX13" fmla="*/ 993527 w 2076962"/>
              <a:gd name="connsiteY13" fmla="*/ 91240 h 2928177"/>
              <a:gd name="connsiteX14" fmla="*/ 1146745 w 2076962"/>
              <a:gd name="connsiteY14" fmla="*/ 241053 h 2928177"/>
              <a:gd name="connsiteX15" fmla="*/ 1146745 w 2076962"/>
              <a:gd name="connsiteY15" fmla="*/ 241053 h 2928177"/>
              <a:gd name="connsiteX16" fmla="*/ 1146745 w 2076962"/>
              <a:gd name="connsiteY16" fmla="*/ 1453183 h 2928177"/>
              <a:gd name="connsiteX17" fmla="*/ 1180794 w 2076962"/>
              <a:gd name="connsiteY17" fmla="*/ 1487231 h 2928177"/>
              <a:gd name="connsiteX18" fmla="*/ 1214843 w 2076962"/>
              <a:gd name="connsiteY18" fmla="*/ 1453183 h 2928177"/>
              <a:gd name="connsiteX19" fmla="*/ 1214843 w 2076962"/>
              <a:gd name="connsiteY19" fmla="*/ 448750 h 2928177"/>
              <a:gd name="connsiteX20" fmla="*/ 1368061 w 2076962"/>
              <a:gd name="connsiteY20" fmla="*/ 295531 h 2928177"/>
              <a:gd name="connsiteX21" fmla="*/ 1521280 w 2076962"/>
              <a:gd name="connsiteY21" fmla="*/ 448750 h 2928177"/>
              <a:gd name="connsiteX22" fmla="*/ 1521280 w 2076962"/>
              <a:gd name="connsiteY22" fmla="*/ 1453183 h 2928177"/>
              <a:gd name="connsiteX23" fmla="*/ 1521280 w 2076962"/>
              <a:gd name="connsiteY23" fmla="*/ 1844741 h 2928177"/>
              <a:gd name="connsiteX24" fmla="*/ 1660879 w 2076962"/>
              <a:gd name="connsiteY24" fmla="*/ 1214843 h 2928177"/>
              <a:gd name="connsiteX25" fmla="*/ 1865170 w 2076962"/>
              <a:gd name="connsiteY25" fmla="*/ 1085458 h 2928177"/>
              <a:gd name="connsiteX26" fmla="*/ 1994555 w 2076962"/>
              <a:gd name="connsiteY26" fmla="*/ 1289749 h 2928177"/>
              <a:gd name="connsiteX27" fmla="*/ 1790263 w 2076962"/>
              <a:gd name="connsiteY27" fmla="*/ 2209061 h 2928177"/>
              <a:gd name="connsiteX28" fmla="*/ 1725571 w 2076962"/>
              <a:gd name="connsiteY28" fmla="*/ 2304397 h 2928177"/>
              <a:gd name="connsiteX29" fmla="*/ 1351037 w 2076962"/>
              <a:gd name="connsiteY29" fmla="*/ 2593810 h 2928177"/>
              <a:gd name="connsiteX30" fmla="*/ 1351037 w 2076962"/>
              <a:gd name="connsiteY30" fmla="*/ 2849174 h 2928177"/>
              <a:gd name="connsiteX31" fmla="*/ 363628 w 2076962"/>
              <a:gd name="connsiteY31" fmla="*/ 2849174 h 2928177"/>
              <a:gd name="connsiteX32" fmla="*/ 363628 w 2076962"/>
              <a:gd name="connsiteY32" fmla="*/ 2678931 h 2928177"/>
              <a:gd name="connsiteX33" fmla="*/ 91240 w 2076962"/>
              <a:gd name="connsiteY33" fmla="*/ 1963911 h 2928177"/>
              <a:gd name="connsiteX34" fmla="*/ 91240 w 2076962"/>
              <a:gd name="connsiteY34" fmla="*/ 789235 h 2928177"/>
              <a:gd name="connsiteX35" fmla="*/ 244458 w 2076962"/>
              <a:gd name="connsiteY35" fmla="*/ 636017 h 2928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076962" h="2928177">
                <a:moveTo>
                  <a:pt x="244458" y="636017"/>
                </a:moveTo>
                <a:cubicBezTo>
                  <a:pt x="329580" y="636017"/>
                  <a:pt x="397677" y="704114"/>
                  <a:pt x="397677" y="789235"/>
                </a:cubicBezTo>
                <a:lnTo>
                  <a:pt x="397677" y="1453183"/>
                </a:lnTo>
                <a:cubicBezTo>
                  <a:pt x="397677" y="1470207"/>
                  <a:pt x="414701" y="1487231"/>
                  <a:pt x="431725" y="1487231"/>
                </a:cubicBezTo>
                <a:cubicBezTo>
                  <a:pt x="448750" y="1487231"/>
                  <a:pt x="465774" y="1470207"/>
                  <a:pt x="465774" y="1453183"/>
                </a:cubicBezTo>
                <a:lnTo>
                  <a:pt x="465774" y="448750"/>
                </a:lnTo>
                <a:cubicBezTo>
                  <a:pt x="465774" y="363628"/>
                  <a:pt x="533871" y="295531"/>
                  <a:pt x="618992" y="295531"/>
                </a:cubicBezTo>
                <a:cubicBezTo>
                  <a:pt x="704114" y="295531"/>
                  <a:pt x="772211" y="363628"/>
                  <a:pt x="772211" y="448750"/>
                </a:cubicBezTo>
                <a:lnTo>
                  <a:pt x="772211" y="1453183"/>
                </a:lnTo>
                <a:cubicBezTo>
                  <a:pt x="772211" y="1470207"/>
                  <a:pt x="789235" y="1487231"/>
                  <a:pt x="806260" y="1487231"/>
                </a:cubicBezTo>
                <a:cubicBezTo>
                  <a:pt x="823284" y="1487231"/>
                  <a:pt x="840308" y="1470207"/>
                  <a:pt x="840308" y="1453183"/>
                </a:cubicBezTo>
                <a:lnTo>
                  <a:pt x="840308" y="241053"/>
                </a:lnTo>
                <a:lnTo>
                  <a:pt x="840308" y="241053"/>
                </a:lnTo>
                <a:cubicBezTo>
                  <a:pt x="840308" y="159337"/>
                  <a:pt x="908405" y="91240"/>
                  <a:pt x="993527" y="91240"/>
                </a:cubicBezTo>
                <a:cubicBezTo>
                  <a:pt x="1078648" y="91240"/>
                  <a:pt x="1146745" y="159337"/>
                  <a:pt x="1146745" y="241053"/>
                </a:cubicBezTo>
                <a:lnTo>
                  <a:pt x="1146745" y="241053"/>
                </a:lnTo>
                <a:lnTo>
                  <a:pt x="1146745" y="1453183"/>
                </a:lnTo>
                <a:cubicBezTo>
                  <a:pt x="1146745" y="1470207"/>
                  <a:pt x="1163770" y="1487231"/>
                  <a:pt x="1180794" y="1487231"/>
                </a:cubicBezTo>
                <a:cubicBezTo>
                  <a:pt x="1197818" y="1487231"/>
                  <a:pt x="1214843" y="1470207"/>
                  <a:pt x="1214843" y="1453183"/>
                </a:cubicBezTo>
                <a:lnTo>
                  <a:pt x="1214843" y="448750"/>
                </a:lnTo>
                <a:cubicBezTo>
                  <a:pt x="1214843" y="363628"/>
                  <a:pt x="1282940" y="295531"/>
                  <a:pt x="1368061" y="295531"/>
                </a:cubicBezTo>
                <a:cubicBezTo>
                  <a:pt x="1453183" y="295531"/>
                  <a:pt x="1521280" y="363628"/>
                  <a:pt x="1521280" y="448750"/>
                </a:cubicBezTo>
                <a:lnTo>
                  <a:pt x="1521280" y="1453183"/>
                </a:lnTo>
                <a:lnTo>
                  <a:pt x="1521280" y="1844741"/>
                </a:lnTo>
                <a:lnTo>
                  <a:pt x="1660879" y="1214843"/>
                </a:lnTo>
                <a:cubicBezTo>
                  <a:pt x="1681308" y="1122911"/>
                  <a:pt x="1773239" y="1065029"/>
                  <a:pt x="1865170" y="1085458"/>
                </a:cubicBezTo>
                <a:cubicBezTo>
                  <a:pt x="1957101" y="1105887"/>
                  <a:pt x="2014984" y="1197818"/>
                  <a:pt x="1994555" y="1289749"/>
                </a:cubicBezTo>
                <a:lnTo>
                  <a:pt x="1790263" y="2209061"/>
                </a:lnTo>
                <a:cubicBezTo>
                  <a:pt x="1780049" y="2243109"/>
                  <a:pt x="1759620" y="2277158"/>
                  <a:pt x="1725571" y="2304397"/>
                </a:cubicBezTo>
                <a:lnTo>
                  <a:pt x="1351037" y="2593810"/>
                </a:lnTo>
                <a:lnTo>
                  <a:pt x="1351037" y="2849174"/>
                </a:lnTo>
                <a:lnTo>
                  <a:pt x="363628" y="2849174"/>
                </a:lnTo>
                <a:lnTo>
                  <a:pt x="363628" y="2678931"/>
                </a:lnTo>
                <a:cubicBezTo>
                  <a:pt x="363628" y="2437186"/>
                  <a:pt x="91240" y="2420162"/>
                  <a:pt x="91240" y="1963911"/>
                </a:cubicBezTo>
                <a:cubicBezTo>
                  <a:pt x="91240" y="1946887"/>
                  <a:pt x="91240" y="789235"/>
                  <a:pt x="91240" y="789235"/>
                </a:cubicBezTo>
                <a:cubicBezTo>
                  <a:pt x="91240" y="704114"/>
                  <a:pt x="159337" y="636017"/>
                  <a:pt x="244458" y="636017"/>
                </a:cubicBezTo>
                <a:close/>
              </a:path>
            </a:pathLst>
          </a:custGeom>
          <a:noFill/>
          <a:ln w="34032" cap="flat">
            <a:solidFill>
              <a:schemeClr val="tx1"/>
            </a:solidFill>
            <a:prstDash val="solid"/>
            <a:miter/>
          </a:ln>
        </p:spPr>
        <p:txBody>
          <a:bodyPr rtlCol="0" anchor="ctr"/>
          <a:lstStyle/>
          <a:p>
            <a:endParaRPr lang="en-AU" dirty="0">
              <a:latin typeface="Roboto Light" panose="02000000000000000000" pitchFamily="2" charset="0"/>
            </a:endParaRPr>
          </a:p>
        </p:txBody>
      </p:sp>
      <p:sp>
        <p:nvSpPr>
          <p:cNvPr id="9" name="Graphic 4" descr="Raised hand">
            <a:extLst>
              <a:ext uri="{FF2B5EF4-FFF2-40B4-BE49-F238E27FC236}">
                <a16:creationId xmlns:a16="http://schemas.microsoft.com/office/drawing/2014/main" id="{D6A56FAA-9E6D-4DAC-84BB-965D7BE2B41E}"/>
              </a:ext>
            </a:extLst>
          </p:cNvPr>
          <p:cNvSpPr/>
          <p:nvPr/>
        </p:nvSpPr>
        <p:spPr>
          <a:xfrm flipH="1">
            <a:off x="4052148" y="1568706"/>
            <a:ext cx="3135600" cy="3777200"/>
          </a:xfrm>
          <a:custGeom>
            <a:avLst/>
            <a:gdLst>
              <a:gd name="connsiteX0" fmla="*/ 244458 w 2076962"/>
              <a:gd name="connsiteY0" fmla="*/ 636017 h 2928177"/>
              <a:gd name="connsiteX1" fmla="*/ 397677 w 2076962"/>
              <a:gd name="connsiteY1" fmla="*/ 789235 h 2928177"/>
              <a:gd name="connsiteX2" fmla="*/ 397677 w 2076962"/>
              <a:gd name="connsiteY2" fmla="*/ 1453183 h 2928177"/>
              <a:gd name="connsiteX3" fmla="*/ 431725 w 2076962"/>
              <a:gd name="connsiteY3" fmla="*/ 1487231 h 2928177"/>
              <a:gd name="connsiteX4" fmla="*/ 465774 w 2076962"/>
              <a:gd name="connsiteY4" fmla="*/ 1453183 h 2928177"/>
              <a:gd name="connsiteX5" fmla="*/ 465774 w 2076962"/>
              <a:gd name="connsiteY5" fmla="*/ 448750 h 2928177"/>
              <a:gd name="connsiteX6" fmla="*/ 618992 w 2076962"/>
              <a:gd name="connsiteY6" fmla="*/ 295531 h 2928177"/>
              <a:gd name="connsiteX7" fmla="*/ 772211 w 2076962"/>
              <a:gd name="connsiteY7" fmla="*/ 448750 h 2928177"/>
              <a:gd name="connsiteX8" fmla="*/ 772211 w 2076962"/>
              <a:gd name="connsiteY8" fmla="*/ 1453183 h 2928177"/>
              <a:gd name="connsiteX9" fmla="*/ 806260 w 2076962"/>
              <a:gd name="connsiteY9" fmla="*/ 1487231 h 2928177"/>
              <a:gd name="connsiteX10" fmla="*/ 840308 w 2076962"/>
              <a:gd name="connsiteY10" fmla="*/ 1453183 h 2928177"/>
              <a:gd name="connsiteX11" fmla="*/ 840308 w 2076962"/>
              <a:gd name="connsiteY11" fmla="*/ 241053 h 2928177"/>
              <a:gd name="connsiteX12" fmla="*/ 840308 w 2076962"/>
              <a:gd name="connsiteY12" fmla="*/ 241053 h 2928177"/>
              <a:gd name="connsiteX13" fmla="*/ 993527 w 2076962"/>
              <a:gd name="connsiteY13" fmla="*/ 91240 h 2928177"/>
              <a:gd name="connsiteX14" fmla="*/ 1146745 w 2076962"/>
              <a:gd name="connsiteY14" fmla="*/ 241053 h 2928177"/>
              <a:gd name="connsiteX15" fmla="*/ 1146745 w 2076962"/>
              <a:gd name="connsiteY15" fmla="*/ 241053 h 2928177"/>
              <a:gd name="connsiteX16" fmla="*/ 1146745 w 2076962"/>
              <a:gd name="connsiteY16" fmla="*/ 1453183 h 2928177"/>
              <a:gd name="connsiteX17" fmla="*/ 1180794 w 2076962"/>
              <a:gd name="connsiteY17" fmla="*/ 1487231 h 2928177"/>
              <a:gd name="connsiteX18" fmla="*/ 1214843 w 2076962"/>
              <a:gd name="connsiteY18" fmla="*/ 1453183 h 2928177"/>
              <a:gd name="connsiteX19" fmla="*/ 1214843 w 2076962"/>
              <a:gd name="connsiteY19" fmla="*/ 448750 h 2928177"/>
              <a:gd name="connsiteX20" fmla="*/ 1368061 w 2076962"/>
              <a:gd name="connsiteY20" fmla="*/ 295531 h 2928177"/>
              <a:gd name="connsiteX21" fmla="*/ 1521280 w 2076962"/>
              <a:gd name="connsiteY21" fmla="*/ 448750 h 2928177"/>
              <a:gd name="connsiteX22" fmla="*/ 1521280 w 2076962"/>
              <a:gd name="connsiteY22" fmla="*/ 1453183 h 2928177"/>
              <a:gd name="connsiteX23" fmla="*/ 1521280 w 2076962"/>
              <a:gd name="connsiteY23" fmla="*/ 1844741 h 2928177"/>
              <a:gd name="connsiteX24" fmla="*/ 1660879 w 2076962"/>
              <a:gd name="connsiteY24" fmla="*/ 1214843 h 2928177"/>
              <a:gd name="connsiteX25" fmla="*/ 1865170 w 2076962"/>
              <a:gd name="connsiteY25" fmla="*/ 1085458 h 2928177"/>
              <a:gd name="connsiteX26" fmla="*/ 1994555 w 2076962"/>
              <a:gd name="connsiteY26" fmla="*/ 1289749 h 2928177"/>
              <a:gd name="connsiteX27" fmla="*/ 1790263 w 2076962"/>
              <a:gd name="connsiteY27" fmla="*/ 2209061 h 2928177"/>
              <a:gd name="connsiteX28" fmla="*/ 1725571 w 2076962"/>
              <a:gd name="connsiteY28" fmla="*/ 2304397 h 2928177"/>
              <a:gd name="connsiteX29" fmla="*/ 1351037 w 2076962"/>
              <a:gd name="connsiteY29" fmla="*/ 2593810 h 2928177"/>
              <a:gd name="connsiteX30" fmla="*/ 1351037 w 2076962"/>
              <a:gd name="connsiteY30" fmla="*/ 2849174 h 2928177"/>
              <a:gd name="connsiteX31" fmla="*/ 363628 w 2076962"/>
              <a:gd name="connsiteY31" fmla="*/ 2849174 h 2928177"/>
              <a:gd name="connsiteX32" fmla="*/ 363628 w 2076962"/>
              <a:gd name="connsiteY32" fmla="*/ 2678931 h 2928177"/>
              <a:gd name="connsiteX33" fmla="*/ 91240 w 2076962"/>
              <a:gd name="connsiteY33" fmla="*/ 1963911 h 2928177"/>
              <a:gd name="connsiteX34" fmla="*/ 91240 w 2076962"/>
              <a:gd name="connsiteY34" fmla="*/ 789235 h 2928177"/>
              <a:gd name="connsiteX35" fmla="*/ 244458 w 2076962"/>
              <a:gd name="connsiteY35" fmla="*/ 636017 h 2928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076962" h="2928177">
                <a:moveTo>
                  <a:pt x="244458" y="636017"/>
                </a:moveTo>
                <a:cubicBezTo>
                  <a:pt x="329580" y="636017"/>
                  <a:pt x="397677" y="704114"/>
                  <a:pt x="397677" y="789235"/>
                </a:cubicBezTo>
                <a:lnTo>
                  <a:pt x="397677" y="1453183"/>
                </a:lnTo>
                <a:cubicBezTo>
                  <a:pt x="397677" y="1470207"/>
                  <a:pt x="414701" y="1487231"/>
                  <a:pt x="431725" y="1487231"/>
                </a:cubicBezTo>
                <a:cubicBezTo>
                  <a:pt x="448750" y="1487231"/>
                  <a:pt x="465774" y="1470207"/>
                  <a:pt x="465774" y="1453183"/>
                </a:cubicBezTo>
                <a:lnTo>
                  <a:pt x="465774" y="448750"/>
                </a:lnTo>
                <a:cubicBezTo>
                  <a:pt x="465774" y="363628"/>
                  <a:pt x="533871" y="295531"/>
                  <a:pt x="618992" y="295531"/>
                </a:cubicBezTo>
                <a:cubicBezTo>
                  <a:pt x="704114" y="295531"/>
                  <a:pt x="772211" y="363628"/>
                  <a:pt x="772211" y="448750"/>
                </a:cubicBezTo>
                <a:lnTo>
                  <a:pt x="772211" y="1453183"/>
                </a:lnTo>
                <a:cubicBezTo>
                  <a:pt x="772211" y="1470207"/>
                  <a:pt x="789235" y="1487231"/>
                  <a:pt x="806260" y="1487231"/>
                </a:cubicBezTo>
                <a:cubicBezTo>
                  <a:pt x="823284" y="1487231"/>
                  <a:pt x="840308" y="1470207"/>
                  <a:pt x="840308" y="1453183"/>
                </a:cubicBezTo>
                <a:lnTo>
                  <a:pt x="840308" y="241053"/>
                </a:lnTo>
                <a:lnTo>
                  <a:pt x="840308" y="241053"/>
                </a:lnTo>
                <a:cubicBezTo>
                  <a:pt x="840308" y="159337"/>
                  <a:pt x="908405" y="91240"/>
                  <a:pt x="993527" y="91240"/>
                </a:cubicBezTo>
                <a:cubicBezTo>
                  <a:pt x="1078648" y="91240"/>
                  <a:pt x="1146745" y="159337"/>
                  <a:pt x="1146745" y="241053"/>
                </a:cubicBezTo>
                <a:lnTo>
                  <a:pt x="1146745" y="241053"/>
                </a:lnTo>
                <a:lnTo>
                  <a:pt x="1146745" y="1453183"/>
                </a:lnTo>
                <a:cubicBezTo>
                  <a:pt x="1146745" y="1470207"/>
                  <a:pt x="1163770" y="1487231"/>
                  <a:pt x="1180794" y="1487231"/>
                </a:cubicBezTo>
                <a:cubicBezTo>
                  <a:pt x="1197818" y="1487231"/>
                  <a:pt x="1214843" y="1470207"/>
                  <a:pt x="1214843" y="1453183"/>
                </a:cubicBezTo>
                <a:lnTo>
                  <a:pt x="1214843" y="448750"/>
                </a:lnTo>
                <a:cubicBezTo>
                  <a:pt x="1214843" y="363628"/>
                  <a:pt x="1282940" y="295531"/>
                  <a:pt x="1368061" y="295531"/>
                </a:cubicBezTo>
                <a:cubicBezTo>
                  <a:pt x="1453183" y="295531"/>
                  <a:pt x="1521280" y="363628"/>
                  <a:pt x="1521280" y="448750"/>
                </a:cubicBezTo>
                <a:lnTo>
                  <a:pt x="1521280" y="1453183"/>
                </a:lnTo>
                <a:lnTo>
                  <a:pt x="1521280" y="1844741"/>
                </a:lnTo>
                <a:lnTo>
                  <a:pt x="1660879" y="1214843"/>
                </a:lnTo>
                <a:cubicBezTo>
                  <a:pt x="1681308" y="1122911"/>
                  <a:pt x="1773239" y="1065029"/>
                  <a:pt x="1865170" y="1085458"/>
                </a:cubicBezTo>
                <a:cubicBezTo>
                  <a:pt x="1957101" y="1105887"/>
                  <a:pt x="2014984" y="1197818"/>
                  <a:pt x="1994555" y="1289749"/>
                </a:cubicBezTo>
                <a:lnTo>
                  <a:pt x="1790263" y="2209061"/>
                </a:lnTo>
                <a:cubicBezTo>
                  <a:pt x="1780049" y="2243109"/>
                  <a:pt x="1759620" y="2277158"/>
                  <a:pt x="1725571" y="2304397"/>
                </a:cubicBezTo>
                <a:lnTo>
                  <a:pt x="1351037" y="2593810"/>
                </a:lnTo>
                <a:lnTo>
                  <a:pt x="1351037" y="2849174"/>
                </a:lnTo>
                <a:lnTo>
                  <a:pt x="363628" y="2849174"/>
                </a:lnTo>
                <a:lnTo>
                  <a:pt x="363628" y="2678931"/>
                </a:lnTo>
                <a:cubicBezTo>
                  <a:pt x="363628" y="2437186"/>
                  <a:pt x="91240" y="2420162"/>
                  <a:pt x="91240" y="1963911"/>
                </a:cubicBezTo>
                <a:cubicBezTo>
                  <a:pt x="91240" y="1946887"/>
                  <a:pt x="91240" y="789235"/>
                  <a:pt x="91240" y="789235"/>
                </a:cubicBezTo>
                <a:cubicBezTo>
                  <a:pt x="91240" y="704114"/>
                  <a:pt x="159337" y="636017"/>
                  <a:pt x="244458" y="636017"/>
                </a:cubicBezTo>
                <a:close/>
              </a:path>
            </a:pathLst>
          </a:custGeom>
          <a:noFill/>
          <a:ln w="34032" cap="flat">
            <a:solidFill>
              <a:schemeClr val="tx1"/>
            </a:solidFill>
            <a:prstDash val="solid"/>
            <a:miter/>
          </a:ln>
        </p:spPr>
        <p:txBody>
          <a:bodyPr rtlCol="0" anchor="ctr"/>
          <a:lstStyle/>
          <a:p>
            <a:endParaRPr lang="en-AU" dirty="0">
              <a:latin typeface="Roboto Light" panose="02000000000000000000" pitchFamily="2" charset="0"/>
            </a:endParaRPr>
          </a:p>
        </p:txBody>
      </p:sp>
      <p:grpSp>
        <p:nvGrpSpPr>
          <p:cNvPr id="10" name="Group 9">
            <a:extLst>
              <a:ext uri="{FF2B5EF4-FFF2-40B4-BE49-F238E27FC236}">
                <a16:creationId xmlns:a16="http://schemas.microsoft.com/office/drawing/2014/main" id="{44426A34-08BA-41CF-9AE6-BACC4686D163}"/>
              </a:ext>
            </a:extLst>
          </p:cNvPr>
          <p:cNvGrpSpPr/>
          <p:nvPr/>
        </p:nvGrpSpPr>
        <p:grpSpPr>
          <a:xfrm>
            <a:off x="456951" y="5345220"/>
            <a:ext cx="6135891" cy="4842243"/>
            <a:chOff x="3465309" y="2104657"/>
            <a:chExt cx="3665428" cy="3153714"/>
          </a:xfrm>
        </p:grpSpPr>
        <p:sp>
          <p:nvSpPr>
            <p:cNvPr id="11" name="Freeform: Shape 10">
              <a:extLst>
                <a:ext uri="{FF2B5EF4-FFF2-40B4-BE49-F238E27FC236}">
                  <a16:creationId xmlns:a16="http://schemas.microsoft.com/office/drawing/2014/main" id="{FC4F93A0-549B-40E7-8FF9-C72379B741ED}"/>
                </a:ext>
              </a:extLst>
            </p:cNvPr>
            <p:cNvSpPr/>
            <p:nvPr/>
          </p:nvSpPr>
          <p:spPr>
            <a:xfrm>
              <a:off x="4236978" y="2104657"/>
              <a:ext cx="643058" cy="685928"/>
            </a:xfrm>
            <a:custGeom>
              <a:avLst/>
              <a:gdLst>
                <a:gd name="connsiteX0" fmla="*/ 530522 w 643057"/>
                <a:gd name="connsiteY0" fmla="*/ 359040 h 685928"/>
                <a:gd name="connsiteX1" fmla="*/ 337605 w 643057"/>
                <a:gd name="connsiteY1" fmla="*/ 573393 h 685928"/>
                <a:gd name="connsiteX2" fmla="*/ 144688 w 643057"/>
                <a:gd name="connsiteY2" fmla="*/ 359040 h 685928"/>
                <a:gd name="connsiteX3" fmla="*/ 337605 w 643057"/>
                <a:gd name="connsiteY3" fmla="*/ 144688 h 685928"/>
                <a:gd name="connsiteX4" fmla="*/ 530522 w 643057"/>
                <a:gd name="connsiteY4" fmla="*/ 359040 h 685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057" h="685928">
                  <a:moveTo>
                    <a:pt x="530522" y="359040"/>
                  </a:moveTo>
                  <a:cubicBezTo>
                    <a:pt x="530522" y="477424"/>
                    <a:pt x="444151" y="573393"/>
                    <a:pt x="337605" y="573393"/>
                  </a:cubicBezTo>
                  <a:cubicBezTo>
                    <a:pt x="231060" y="573393"/>
                    <a:pt x="144688" y="477424"/>
                    <a:pt x="144688" y="359040"/>
                  </a:cubicBezTo>
                  <a:cubicBezTo>
                    <a:pt x="144688" y="240657"/>
                    <a:pt x="231060" y="144688"/>
                    <a:pt x="337605" y="144688"/>
                  </a:cubicBezTo>
                  <a:cubicBezTo>
                    <a:pt x="444151" y="144688"/>
                    <a:pt x="530522" y="240657"/>
                    <a:pt x="530522" y="359040"/>
                  </a:cubicBezTo>
                  <a:close/>
                </a:path>
              </a:pathLst>
            </a:custGeom>
            <a:solidFill>
              <a:schemeClr val="bg1"/>
            </a:solidFill>
            <a:ln w="42863" cap="flat">
              <a:solidFill>
                <a:schemeClr val="tx1"/>
              </a:solidFill>
              <a:prstDash val="solid"/>
              <a:miter/>
            </a:ln>
          </p:spPr>
          <p:txBody>
            <a:bodyPr rtlCol="0" anchor="ctr"/>
            <a:lstStyle/>
            <a:p>
              <a:endParaRPr lang="en-AU" dirty="0">
                <a:latin typeface="Roboto Light" panose="02000000000000000000" pitchFamily="2" charset="0"/>
              </a:endParaRPr>
            </a:p>
          </p:txBody>
        </p:sp>
        <p:sp>
          <p:nvSpPr>
            <p:cNvPr id="12" name="Freeform: Shape 11">
              <a:extLst>
                <a:ext uri="{FF2B5EF4-FFF2-40B4-BE49-F238E27FC236}">
                  <a16:creationId xmlns:a16="http://schemas.microsoft.com/office/drawing/2014/main" id="{9E8DA720-8EE2-4EB7-BBEE-C0376B7835E4}"/>
                </a:ext>
              </a:extLst>
            </p:cNvPr>
            <p:cNvSpPr/>
            <p:nvPr/>
          </p:nvSpPr>
          <p:spPr>
            <a:xfrm>
              <a:off x="3936884" y="2276139"/>
              <a:ext cx="471576" cy="514446"/>
            </a:xfrm>
            <a:custGeom>
              <a:avLst/>
              <a:gdLst>
                <a:gd name="connsiteX0" fmla="*/ 359040 w 471575"/>
                <a:gd name="connsiteY0" fmla="*/ 273299 h 514446"/>
                <a:gd name="connsiteX1" fmla="*/ 251864 w 471575"/>
                <a:gd name="connsiteY1" fmla="*/ 401911 h 514446"/>
                <a:gd name="connsiteX2" fmla="*/ 144688 w 471575"/>
                <a:gd name="connsiteY2" fmla="*/ 273299 h 514446"/>
                <a:gd name="connsiteX3" fmla="*/ 251864 w 471575"/>
                <a:gd name="connsiteY3" fmla="*/ 144688 h 514446"/>
                <a:gd name="connsiteX4" fmla="*/ 359040 w 471575"/>
                <a:gd name="connsiteY4" fmla="*/ 273299 h 514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575" h="514446">
                  <a:moveTo>
                    <a:pt x="359040" y="273299"/>
                  </a:moveTo>
                  <a:cubicBezTo>
                    <a:pt x="359040" y="344330"/>
                    <a:pt x="311056" y="401911"/>
                    <a:pt x="251864" y="401911"/>
                  </a:cubicBezTo>
                  <a:cubicBezTo>
                    <a:pt x="192672" y="401911"/>
                    <a:pt x="144688" y="344330"/>
                    <a:pt x="144688" y="273299"/>
                  </a:cubicBezTo>
                  <a:cubicBezTo>
                    <a:pt x="144688" y="202269"/>
                    <a:pt x="192672" y="144688"/>
                    <a:pt x="251864" y="144688"/>
                  </a:cubicBezTo>
                  <a:cubicBezTo>
                    <a:pt x="311056" y="144688"/>
                    <a:pt x="359040" y="202269"/>
                    <a:pt x="359040" y="273299"/>
                  </a:cubicBezTo>
                  <a:close/>
                </a:path>
              </a:pathLst>
            </a:custGeom>
            <a:solidFill>
              <a:schemeClr val="bg1"/>
            </a:solidFill>
            <a:ln w="42863" cap="flat">
              <a:solidFill>
                <a:schemeClr val="tx1"/>
              </a:solidFill>
              <a:prstDash val="solid"/>
              <a:miter/>
            </a:ln>
          </p:spPr>
          <p:txBody>
            <a:bodyPr rtlCol="0" anchor="ctr"/>
            <a:lstStyle/>
            <a:p>
              <a:endParaRPr lang="en-AU" dirty="0">
                <a:latin typeface="Roboto Light" panose="02000000000000000000" pitchFamily="2" charset="0"/>
              </a:endParaRPr>
            </a:p>
          </p:txBody>
        </p:sp>
        <p:sp>
          <p:nvSpPr>
            <p:cNvPr id="13" name="Freeform: Shape 12">
              <a:extLst>
                <a:ext uri="{FF2B5EF4-FFF2-40B4-BE49-F238E27FC236}">
                  <a16:creationId xmlns:a16="http://schemas.microsoft.com/office/drawing/2014/main" id="{B52D0BEE-A8D2-47D3-A2D1-B57486A2440F}"/>
                </a:ext>
              </a:extLst>
            </p:cNvPr>
            <p:cNvSpPr/>
            <p:nvPr/>
          </p:nvSpPr>
          <p:spPr>
            <a:xfrm>
              <a:off x="3722532" y="2447621"/>
              <a:ext cx="428705" cy="471576"/>
            </a:xfrm>
            <a:custGeom>
              <a:avLst/>
              <a:gdLst>
                <a:gd name="connsiteX0" fmla="*/ 316170 w 428705"/>
                <a:gd name="connsiteY0" fmla="*/ 251864 h 471575"/>
                <a:gd name="connsiteX1" fmla="*/ 230429 w 428705"/>
                <a:gd name="connsiteY1" fmla="*/ 359040 h 471575"/>
                <a:gd name="connsiteX2" fmla="*/ 144688 w 428705"/>
                <a:gd name="connsiteY2" fmla="*/ 251864 h 471575"/>
                <a:gd name="connsiteX3" fmla="*/ 230429 w 428705"/>
                <a:gd name="connsiteY3" fmla="*/ 144688 h 471575"/>
                <a:gd name="connsiteX4" fmla="*/ 316170 w 428705"/>
                <a:gd name="connsiteY4" fmla="*/ 251864 h 471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705" h="471575">
                  <a:moveTo>
                    <a:pt x="316170" y="251864"/>
                  </a:moveTo>
                  <a:cubicBezTo>
                    <a:pt x="316170" y="311056"/>
                    <a:pt x="277782" y="359040"/>
                    <a:pt x="230429" y="359040"/>
                  </a:cubicBezTo>
                  <a:cubicBezTo>
                    <a:pt x="183075" y="359040"/>
                    <a:pt x="144688" y="311056"/>
                    <a:pt x="144688" y="251864"/>
                  </a:cubicBezTo>
                  <a:cubicBezTo>
                    <a:pt x="144688" y="192672"/>
                    <a:pt x="183075" y="144688"/>
                    <a:pt x="230429" y="144688"/>
                  </a:cubicBezTo>
                  <a:cubicBezTo>
                    <a:pt x="277782" y="144688"/>
                    <a:pt x="316170" y="192672"/>
                    <a:pt x="316170" y="251864"/>
                  </a:cubicBezTo>
                  <a:close/>
                </a:path>
              </a:pathLst>
            </a:custGeom>
            <a:solidFill>
              <a:schemeClr val="bg1"/>
            </a:solidFill>
            <a:ln w="42863" cap="flat">
              <a:solidFill>
                <a:schemeClr val="tx1"/>
              </a:solidFill>
              <a:prstDash val="solid"/>
              <a:miter/>
            </a:ln>
          </p:spPr>
          <p:txBody>
            <a:bodyPr rtlCol="0" anchor="ctr"/>
            <a:lstStyle/>
            <a:p>
              <a:endParaRPr lang="en-AU" dirty="0">
                <a:latin typeface="Roboto Light" panose="02000000000000000000" pitchFamily="2" charset="0"/>
              </a:endParaRPr>
            </a:p>
          </p:txBody>
        </p:sp>
        <p:sp>
          <p:nvSpPr>
            <p:cNvPr id="14" name="Freeform: Shape 13">
              <a:extLst>
                <a:ext uri="{FF2B5EF4-FFF2-40B4-BE49-F238E27FC236}">
                  <a16:creationId xmlns:a16="http://schemas.microsoft.com/office/drawing/2014/main" id="{7803763E-3B2D-404F-B755-ADCB3D05D20D}"/>
                </a:ext>
              </a:extLst>
            </p:cNvPr>
            <p:cNvSpPr/>
            <p:nvPr/>
          </p:nvSpPr>
          <p:spPr>
            <a:xfrm>
              <a:off x="3565234" y="2611791"/>
              <a:ext cx="385835" cy="466450"/>
            </a:xfrm>
            <a:custGeom>
              <a:avLst/>
              <a:gdLst>
                <a:gd name="connsiteX0" fmla="*/ 273299 w 385834"/>
                <a:gd name="connsiteY0" fmla="*/ 230429 h 428705"/>
                <a:gd name="connsiteX1" fmla="*/ 208994 w 385834"/>
                <a:gd name="connsiteY1" fmla="*/ 316170 h 428705"/>
                <a:gd name="connsiteX2" fmla="*/ 144688 w 385834"/>
                <a:gd name="connsiteY2" fmla="*/ 230429 h 428705"/>
                <a:gd name="connsiteX3" fmla="*/ 208994 w 385834"/>
                <a:gd name="connsiteY3" fmla="*/ 144688 h 428705"/>
                <a:gd name="connsiteX4" fmla="*/ 273299 w 385834"/>
                <a:gd name="connsiteY4" fmla="*/ 230429 h 4287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834" h="428705">
                  <a:moveTo>
                    <a:pt x="273299" y="230429"/>
                  </a:moveTo>
                  <a:cubicBezTo>
                    <a:pt x="273299" y="277782"/>
                    <a:pt x="244509" y="316170"/>
                    <a:pt x="208994" y="316170"/>
                  </a:cubicBezTo>
                  <a:cubicBezTo>
                    <a:pt x="173479" y="316170"/>
                    <a:pt x="144688" y="277782"/>
                    <a:pt x="144688" y="230429"/>
                  </a:cubicBezTo>
                  <a:cubicBezTo>
                    <a:pt x="144688" y="183075"/>
                    <a:pt x="173479" y="144688"/>
                    <a:pt x="208994" y="144688"/>
                  </a:cubicBezTo>
                  <a:cubicBezTo>
                    <a:pt x="244509" y="144688"/>
                    <a:pt x="273299" y="183075"/>
                    <a:pt x="273299" y="230429"/>
                  </a:cubicBezTo>
                  <a:close/>
                </a:path>
              </a:pathLst>
            </a:custGeom>
            <a:solidFill>
              <a:schemeClr val="bg1"/>
            </a:solidFill>
            <a:ln w="42863" cap="flat">
              <a:solidFill>
                <a:schemeClr val="tx1"/>
              </a:solidFill>
              <a:prstDash val="solid"/>
              <a:miter/>
            </a:ln>
          </p:spPr>
          <p:txBody>
            <a:bodyPr rtlCol="0" anchor="ctr"/>
            <a:lstStyle/>
            <a:p>
              <a:endParaRPr lang="en-AU" dirty="0">
                <a:latin typeface="Roboto Light" panose="02000000000000000000" pitchFamily="2" charset="0"/>
              </a:endParaRPr>
            </a:p>
          </p:txBody>
        </p:sp>
        <p:sp>
          <p:nvSpPr>
            <p:cNvPr id="15" name="Freeform: Shape 14">
              <a:extLst>
                <a:ext uri="{FF2B5EF4-FFF2-40B4-BE49-F238E27FC236}">
                  <a16:creationId xmlns:a16="http://schemas.microsoft.com/office/drawing/2014/main" id="{9AE5D5D9-19D8-4D70-8A5C-7D6D9A257D5A}"/>
                </a:ext>
              </a:extLst>
            </p:cNvPr>
            <p:cNvSpPr/>
            <p:nvPr/>
          </p:nvSpPr>
          <p:spPr>
            <a:xfrm>
              <a:off x="3465309" y="2814584"/>
              <a:ext cx="385835" cy="466450"/>
            </a:xfrm>
            <a:custGeom>
              <a:avLst/>
              <a:gdLst>
                <a:gd name="connsiteX0" fmla="*/ 273299 w 385834"/>
                <a:gd name="connsiteY0" fmla="*/ 230429 h 428705"/>
                <a:gd name="connsiteX1" fmla="*/ 208994 w 385834"/>
                <a:gd name="connsiteY1" fmla="*/ 316170 h 428705"/>
                <a:gd name="connsiteX2" fmla="*/ 144688 w 385834"/>
                <a:gd name="connsiteY2" fmla="*/ 230429 h 428705"/>
                <a:gd name="connsiteX3" fmla="*/ 208994 w 385834"/>
                <a:gd name="connsiteY3" fmla="*/ 144688 h 428705"/>
                <a:gd name="connsiteX4" fmla="*/ 273299 w 385834"/>
                <a:gd name="connsiteY4" fmla="*/ 230429 h 4287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834" h="428705">
                  <a:moveTo>
                    <a:pt x="273299" y="230429"/>
                  </a:moveTo>
                  <a:cubicBezTo>
                    <a:pt x="273299" y="277782"/>
                    <a:pt x="244509" y="316170"/>
                    <a:pt x="208994" y="316170"/>
                  </a:cubicBezTo>
                  <a:cubicBezTo>
                    <a:pt x="173479" y="316170"/>
                    <a:pt x="144688" y="277782"/>
                    <a:pt x="144688" y="230429"/>
                  </a:cubicBezTo>
                  <a:cubicBezTo>
                    <a:pt x="144688" y="183075"/>
                    <a:pt x="173479" y="144688"/>
                    <a:pt x="208994" y="144688"/>
                  </a:cubicBezTo>
                  <a:cubicBezTo>
                    <a:pt x="244509" y="144688"/>
                    <a:pt x="273299" y="183075"/>
                    <a:pt x="273299" y="230429"/>
                  </a:cubicBezTo>
                  <a:close/>
                </a:path>
              </a:pathLst>
            </a:custGeom>
            <a:solidFill>
              <a:schemeClr val="bg1"/>
            </a:solidFill>
            <a:ln w="42863" cap="flat">
              <a:solidFill>
                <a:schemeClr val="tx1"/>
              </a:solidFill>
              <a:prstDash val="solid"/>
              <a:miter/>
            </a:ln>
          </p:spPr>
          <p:txBody>
            <a:bodyPr rtlCol="0" anchor="ctr"/>
            <a:lstStyle/>
            <a:p>
              <a:endParaRPr lang="en-AU" dirty="0">
                <a:latin typeface="Roboto Light" panose="02000000000000000000" pitchFamily="2" charset="0"/>
              </a:endParaRPr>
            </a:p>
          </p:txBody>
        </p:sp>
        <p:sp>
          <p:nvSpPr>
            <p:cNvPr id="16" name="Freeform: Shape 15">
              <a:extLst>
                <a:ext uri="{FF2B5EF4-FFF2-40B4-BE49-F238E27FC236}">
                  <a16:creationId xmlns:a16="http://schemas.microsoft.com/office/drawing/2014/main" id="{3B262320-A99E-4FE9-A52E-EA93BBBB86A7}"/>
                </a:ext>
              </a:extLst>
            </p:cNvPr>
            <p:cNvSpPr/>
            <p:nvPr/>
          </p:nvSpPr>
          <p:spPr>
            <a:xfrm>
              <a:off x="3508179" y="2552514"/>
              <a:ext cx="1328986" cy="2705410"/>
            </a:xfrm>
            <a:custGeom>
              <a:avLst/>
              <a:gdLst>
                <a:gd name="connsiteX0" fmla="*/ 830616 w 1328985"/>
                <a:gd name="connsiteY0" fmla="*/ 144688 h 2486489"/>
                <a:gd name="connsiteX1" fmla="*/ 144688 w 1328985"/>
                <a:gd name="connsiteY1" fmla="*/ 787745 h 2486489"/>
                <a:gd name="connsiteX2" fmla="*/ 316170 w 1328985"/>
                <a:gd name="connsiteY2" fmla="*/ 1516544 h 2486489"/>
                <a:gd name="connsiteX3" fmla="*/ 702004 w 1328985"/>
                <a:gd name="connsiteY3" fmla="*/ 2373954 h 2486489"/>
                <a:gd name="connsiteX4" fmla="*/ 959227 w 1328985"/>
                <a:gd name="connsiteY4" fmla="*/ 1430803 h 2486489"/>
                <a:gd name="connsiteX5" fmla="*/ 1216451 w 1328985"/>
                <a:gd name="connsiteY5" fmla="*/ 444781 h 2486489"/>
                <a:gd name="connsiteX6" fmla="*/ 830616 w 1328985"/>
                <a:gd name="connsiteY6" fmla="*/ 144688 h 2486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8985" h="2486489">
                  <a:moveTo>
                    <a:pt x="830616" y="144688"/>
                  </a:moveTo>
                  <a:cubicBezTo>
                    <a:pt x="581967" y="144688"/>
                    <a:pt x="144688" y="509087"/>
                    <a:pt x="144688" y="787745"/>
                  </a:cubicBezTo>
                  <a:cubicBezTo>
                    <a:pt x="144688" y="1182154"/>
                    <a:pt x="316170" y="1220737"/>
                    <a:pt x="316170" y="1516544"/>
                  </a:cubicBezTo>
                  <a:cubicBezTo>
                    <a:pt x="316170" y="1812351"/>
                    <a:pt x="148975" y="2373954"/>
                    <a:pt x="702004" y="2373954"/>
                  </a:cubicBezTo>
                  <a:cubicBezTo>
                    <a:pt x="1336488" y="2373954"/>
                    <a:pt x="959227" y="1610859"/>
                    <a:pt x="959227" y="1430803"/>
                  </a:cubicBezTo>
                  <a:cubicBezTo>
                    <a:pt x="959227" y="950653"/>
                    <a:pt x="1216451" y="809181"/>
                    <a:pt x="1216451" y="444781"/>
                  </a:cubicBezTo>
                  <a:cubicBezTo>
                    <a:pt x="1216451" y="204707"/>
                    <a:pt x="1079265" y="144688"/>
                    <a:pt x="830616" y="144688"/>
                  </a:cubicBezTo>
                  <a:close/>
                </a:path>
              </a:pathLst>
            </a:custGeom>
            <a:solidFill>
              <a:schemeClr val="bg1"/>
            </a:solidFill>
            <a:ln w="42863" cap="flat">
              <a:solidFill>
                <a:schemeClr val="tx1"/>
              </a:solidFill>
              <a:prstDash val="solid"/>
              <a:miter/>
            </a:ln>
          </p:spPr>
          <p:txBody>
            <a:bodyPr rtlCol="0" anchor="ctr"/>
            <a:lstStyle/>
            <a:p>
              <a:endParaRPr lang="en-AU" dirty="0">
                <a:latin typeface="Roboto Light" panose="02000000000000000000" pitchFamily="2" charset="0"/>
              </a:endParaRPr>
            </a:p>
          </p:txBody>
        </p:sp>
        <p:sp>
          <p:nvSpPr>
            <p:cNvPr id="17" name="Freeform: Shape 16">
              <a:extLst>
                <a:ext uri="{FF2B5EF4-FFF2-40B4-BE49-F238E27FC236}">
                  <a16:creationId xmlns:a16="http://schemas.microsoft.com/office/drawing/2014/main" id="{C0DA4654-1877-48F8-BB9E-D95C870F40D1}"/>
                </a:ext>
              </a:extLst>
            </p:cNvPr>
            <p:cNvSpPr/>
            <p:nvPr/>
          </p:nvSpPr>
          <p:spPr>
            <a:xfrm>
              <a:off x="5716010" y="2214566"/>
              <a:ext cx="643058" cy="685928"/>
            </a:xfrm>
            <a:custGeom>
              <a:avLst/>
              <a:gdLst>
                <a:gd name="connsiteX0" fmla="*/ 530522 w 643057"/>
                <a:gd name="connsiteY0" fmla="*/ 359040 h 685928"/>
                <a:gd name="connsiteX1" fmla="*/ 337605 w 643057"/>
                <a:gd name="connsiteY1" fmla="*/ 573393 h 685928"/>
                <a:gd name="connsiteX2" fmla="*/ 144688 w 643057"/>
                <a:gd name="connsiteY2" fmla="*/ 359040 h 685928"/>
                <a:gd name="connsiteX3" fmla="*/ 337605 w 643057"/>
                <a:gd name="connsiteY3" fmla="*/ 144688 h 685928"/>
                <a:gd name="connsiteX4" fmla="*/ 530522 w 643057"/>
                <a:gd name="connsiteY4" fmla="*/ 359040 h 685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057" h="685928">
                  <a:moveTo>
                    <a:pt x="530522" y="359040"/>
                  </a:moveTo>
                  <a:cubicBezTo>
                    <a:pt x="530522" y="477424"/>
                    <a:pt x="444151" y="573393"/>
                    <a:pt x="337605" y="573393"/>
                  </a:cubicBezTo>
                  <a:cubicBezTo>
                    <a:pt x="231060" y="573393"/>
                    <a:pt x="144688" y="477424"/>
                    <a:pt x="144688" y="359040"/>
                  </a:cubicBezTo>
                  <a:cubicBezTo>
                    <a:pt x="144688" y="240657"/>
                    <a:pt x="231060" y="144688"/>
                    <a:pt x="337605" y="144688"/>
                  </a:cubicBezTo>
                  <a:cubicBezTo>
                    <a:pt x="444151" y="144688"/>
                    <a:pt x="530522" y="240657"/>
                    <a:pt x="530522" y="359040"/>
                  </a:cubicBezTo>
                  <a:close/>
                </a:path>
              </a:pathLst>
            </a:custGeom>
            <a:solidFill>
              <a:schemeClr val="bg1"/>
            </a:solidFill>
            <a:ln w="42863" cap="flat">
              <a:solidFill>
                <a:schemeClr val="tx1"/>
              </a:solidFill>
              <a:prstDash val="solid"/>
              <a:miter/>
            </a:ln>
          </p:spPr>
          <p:txBody>
            <a:bodyPr rtlCol="0" anchor="ctr"/>
            <a:lstStyle/>
            <a:p>
              <a:endParaRPr lang="en-AU" dirty="0">
                <a:latin typeface="Roboto Light" panose="02000000000000000000" pitchFamily="2" charset="0"/>
              </a:endParaRPr>
            </a:p>
          </p:txBody>
        </p:sp>
        <p:sp>
          <p:nvSpPr>
            <p:cNvPr id="18" name="Freeform: Shape 17">
              <a:extLst>
                <a:ext uri="{FF2B5EF4-FFF2-40B4-BE49-F238E27FC236}">
                  <a16:creationId xmlns:a16="http://schemas.microsoft.com/office/drawing/2014/main" id="{B8C67B90-5A33-4380-8034-2E137402545F}"/>
                </a:ext>
              </a:extLst>
            </p:cNvPr>
            <p:cNvSpPr/>
            <p:nvPr/>
          </p:nvSpPr>
          <p:spPr>
            <a:xfrm>
              <a:off x="6187586" y="2386048"/>
              <a:ext cx="471576" cy="514446"/>
            </a:xfrm>
            <a:custGeom>
              <a:avLst/>
              <a:gdLst>
                <a:gd name="connsiteX0" fmla="*/ 359040 w 471575"/>
                <a:gd name="connsiteY0" fmla="*/ 273299 h 514446"/>
                <a:gd name="connsiteX1" fmla="*/ 251864 w 471575"/>
                <a:gd name="connsiteY1" fmla="*/ 401911 h 514446"/>
                <a:gd name="connsiteX2" fmla="*/ 144688 w 471575"/>
                <a:gd name="connsiteY2" fmla="*/ 273299 h 514446"/>
                <a:gd name="connsiteX3" fmla="*/ 251864 w 471575"/>
                <a:gd name="connsiteY3" fmla="*/ 144688 h 514446"/>
                <a:gd name="connsiteX4" fmla="*/ 359040 w 471575"/>
                <a:gd name="connsiteY4" fmla="*/ 273299 h 514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575" h="514446">
                  <a:moveTo>
                    <a:pt x="359040" y="273299"/>
                  </a:moveTo>
                  <a:cubicBezTo>
                    <a:pt x="359040" y="344330"/>
                    <a:pt x="311056" y="401911"/>
                    <a:pt x="251864" y="401911"/>
                  </a:cubicBezTo>
                  <a:cubicBezTo>
                    <a:pt x="192672" y="401911"/>
                    <a:pt x="144688" y="344330"/>
                    <a:pt x="144688" y="273299"/>
                  </a:cubicBezTo>
                  <a:cubicBezTo>
                    <a:pt x="144688" y="202269"/>
                    <a:pt x="192672" y="144688"/>
                    <a:pt x="251864" y="144688"/>
                  </a:cubicBezTo>
                  <a:cubicBezTo>
                    <a:pt x="311056" y="144688"/>
                    <a:pt x="359040" y="202269"/>
                    <a:pt x="359040" y="273299"/>
                  </a:cubicBezTo>
                  <a:close/>
                </a:path>
              </a:pathLst>
            </a:custGeom>
            <a:solidFill>
              <a:schemeClr val="bg1"/>
            </a:solidFill>
            <a:ln w="42863" cap="flat">
              <a:solidFill>
                <a:schemeClr val="tx1"/>
              </a:solidFill>
              <a:prstDash val="solid"/>
              <a:miter/>
            </a:ln>
          </p:spPr>
          <p:txBody>
            <a:bodyPr rtlCol="0" anchor="ctr"/>
            <a:lstStyle/>
            <a:p>
              <a:endParaRPr lang="en-AU" dirty="0">
                <a:latin typeface="Roboto Light" panose="02000000000000000000" pitchFamily="2" charset="0"/>
              </a:endParaRPr>
            </a:p>
          </p:txBody>
        </p:sp>
        <p:sp>
          <p:nvSpPr>
            <p:cNvPr id="19" name="Freeform: Shape 18">
              <a:extLst>
                <a:ext uri="{FF2B5EF4-FFF2-40B4-BE49-F238E27FC236}">
                  <a16:creationId xmlns:a16="http://schemas.microsoft.com/office/drawing/2014/main" id="{F2AAC4B9-DDAA-4340-9A35-279237D18E6A}"/>
                </a:ext>
              </a:extLst>
            </p:cNvPr>
            <p:cNvSpPr/>
            <p:nvPr/>
          </p:nvSpPr>
          <p:spPr>
            <a:xfrm>
              <a:off x="6444809" y="2557530"/>
              <a:ext cx="428705" cy="471576"/>
            </a:xfrm>
            <a:custGeom>
              <a:avLst/>
              <a:gdLst>
                <a:gd name="connsiteX0" fmla="*/ 316170 w 428705"/>
                <a:gd name="connsiteY0" fmla="*/ 251864 h 471575"/>
                <a:gd name="connsiteX1" fmla="*/ 230429 w 428705"/>
                <a:gd name="connsiteY1" fmla="*/ 359040 h 471575"/>
                <a:gd name="connsiteX2" fmla="*/ 144688 w 428705"/>
                <a:gd name="connsiteY2" fmla="*/ 251864 h 471575"/>
                <a:gd name="connsiteX3" fmla="*/ 230429 w 428705"/>
                <a:gd name="connsiteY3" fmla="*/ 144688 h 471575"/>
                <a:gd name="connsiteX4" fmla="*/ 316170 w 428705"/>
                <a:gd name="connsiteY4" fmla="*/ 251864 h 471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705" h="471575">
                  <a:moveTo>
                    <a:pt x="316170" y="251864"/>
                  </a:moveTo>
                  <a:cubicBezTo>
                    <a:pt x="316170" y="311056"/>
                    <a:pt x="277782" y="359040"/>
                    <a:pt x="230429" y="359040"/>
                  </a:cubicBezTo>
                  <a:cubicBezTo>
                    <a:pt x="183076" y="359040"/>
                    <a:pt x="144688" y="311056"/>
                    <a:pt x="144688" y="251864"/>
                  </a:cubicBezTo>
                  <a:cubicBezTo>
                    <a:pt x="144688" y="192672"/>
                    <a:pt x="183076" y="144688"/>
                    <a:pt x="230429" y="144688"/>
                  </a:cubicBezTo>
                  <a:cubicBezTo>
                    <a:pt x="277782" y="144688"/>
                    <a:pt x="316170" y="192672"/>
                    <a:pt x="316170" y="251864"/>
                  </a:cubicBezTo>
                  <a:close/>
                </a:path>
              </a:pathLst>
            </a:custGeom>
            <a:solidFill>
              <a:schemeClr val="bg1"/>
            </a:solidFill>
            <a:ln w="42863" cap="flat">
              <a:solidFill>
                <a:schemeClr val="tx1"/>
              </a:solidFill>
              <a:prstDash val="solid"/>
              <a:miter/>
            </a:ln>
          </p:spPr>
          <p:txBody>
            <a:bodyPr rtlCol="0" anchor="ctr"/>
            <a:lstStyle/>
            <a:p>
              <a:endParaRPr lang="en-AU" dirty="0">
                <a:latin typeface="Roboto Light" panose="02000000000000000000" pitchFamily="2" charset="0"/>
              </a:endParaRPr>
            </a:p>
          </p:txBody>
        </p:sp>
        <p:sp>
          <p:nvSpPr>
            <p:cNvPr id="20" name="Freeform: Shape 19">
              <a:extLst>
                <a:ext uri="{FF2B5EF4-FFF2-40B4-BE49-F238E27FC236}">
                  <a16:creationId xmlns:a16="http://schemas.microsoft.com/office/drawing/2014/main" id="{77480F3D-907F-4FDD-AB4D-6697C915BD82}"/>
                </a:ext>
              </a:extLst>
            </p:cNvPr>
            <p:cNvSpPr/>
            <p:nvPr/>
          </p:nvSpPr>
          <p:spPr>
            <a:xfrm>
              <a:off x="6616291" y="2771882"/>
              <a:ext cx="385835" cy="428705"/>
            </a:xfrm>
            <a:custGeom>
              <a:avLst/>
              <a:gdLst>
                <a:gd name="connsiteX0" fmla="*/ 273299 w 385834"/>
                <a:gd name="connsiteY0" fmla="*/ 230429 h 428705"/>
                <a:gd name="connsiteX1" fmla="*/ 208994 w 385834"/>
                <a:gd name="connsiteY1" fmla="*/ 316170 h 428705"/>
                <a:gd name="connsiteX2" fmla="*/ 144688 w 385834"/>
                <a:gd name="connsiteY2" fmla="*/ 230429 h 428705"/>
                <a:gd name="connsiteX3" fmla="*/ 208994 w 385834"/>
                <a:gd name="connsiteY3" fmla="*/ 144688 h 428705"/>
                <a:gd name="connsiteX4" fmla="*/ 273299 w 385834"/>
                <a:gd name="connsiteY4" fmla="*/ 230429 h 4287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834" h="428705">
                  <a:moveTo>
                    <a:pt x="273299" y="230429"/>
                  </a:moveTo>
                  <a:cubicBezTo>
                    <a:pt x="273299" y="277782"/>
                    <a:pt x="244509" y="316170"/>
                    <a:pt x="208994" y="316170"/>
                  </a:cubicBezTo>
                  <a:cubicBezTo>
                    <a:pt x="173478" y="316170"/>
                    <a:pt x="144688" y="277782"/>
                    <a:pt x="144688" y="230429"/>
                  </a:cubicBezTo>
                  <a:cubicBezTo>
                    <a:pt x="144688" y="183076"/>
                    <a:pt x="173478" y="144688"/>
                    <a:pt x="208994" y="144688"/>
                  </a:cubicBezTo>
                  <a:cubicBezTo>
                    <a:pt x="244509" y="144688"/>
                    <a:pt x="273299" y="183076"/>
                    <a:pt x="273299" y="230429"/>
                  </a:cubicBezTo>
                  <a:close/>
                </a:path>
              </a:pathLst>
            </a:custGeom>
            <a:solidFill>
              <a:schemeClr val="bg1"/>
            </a:solidFill>
            <a:ln w="42863" cap="flat">
              <a:solidFill>
                <a:schemeClr val="tx1"/>
              </a:solidFill>
              <a:prstDash val="solid"/>
              <a:miter/>
            </a:ln>
          </p:spPr>
          <p:txBody>
            <a:bodyPr rtlCol="0" anchor="ctr"/>
            <a:lstStyle/>
            <a:p>
              <a:endParaRPr lang="en-AU" dirty="0">
                <a:latin typeface="Roboto Light" panose="02000000000000000000" pitchFamily="2" charset="0"/>
              </a:endParaRPr>
            </a:p>
          </p:txBody>
        </p:sp>
        <p:sp>
          <p:nvSpPr>
            <p:cNvPr id="21" name="Freeform: Shape 20">
              <a:extLst>
                <a:ext uri="{FF2B5EF4-FFF2-40B4-BE49-F238E27FC236}">
                  <a16:creationId xmlns:a16="http://schemas.microsoft.com/office/drawing/2014/main" id="{DB0642BC-527F-4B01-8389-35EFA840E3AA}"/>
                </a:ext>
              </a:extLst>
            </p:cNvPr>
            <p:cNvSpPr/>
            <p:nvPr/>
          </p:nvSpPr>
          <p:spPr>
            <a:xfrm>
              <a:off x="6744902" y="2943364"/>
              <a:ext cx="385835" cy="428705"/>
            </a:xfrm>
            <a:custGeom>
              <a:avLst/>
              <a:gdLst>
                <a:gd name="connsiteX0" fmla="*/ 273299 w 385834"/>
                <a:gd name="connsiteY0" fmla="*/ 230429 h 428705"/>
                <a:gd name="connsiteX1" fmla="*/ 208994 w 385834"/>
                <a:gd name="connsiteY1" fmla="*/ 316170 h 428705"/>
                <a:gd name="connsiteX2" fmla="*/ 144688 w 385834"/>
                <a:gd name="connsiteY2" fmla="*/ 230429 h 428705"/>
                <a:gd name="connsiteX3" fmla="*/ 208994 w 385834"/>
                <a:gd name="connsiteY3" fmla="*/ 144688 h 428705"/>
                <a:gd name="connsiteX4" fmla="*/ 273299 w 385834"/>
                <a:gd name="connsiteY4" fmla="*/ 230429 h 4287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834" h="428705">
                  <a:moveTo>
                    <a:pt x="273299" y="230429"/>
                  </a:moveTo>
                  <a:cubicBezTo>
                    <a:pt x="273299" y="277782"/>
                    <a:pt x="244509" y="316170"/>
                    <a:pt x="208994" y="316170"/>
                  </a:cubicBezTo>
                  <a:cubicBezTo>
                    <a:pt x="173478" y="316170"/>
                    <a:pt x="144688" y="277782"/>
                    <a:pt x="144688" y="230429"/>
                  </a:cubicBezTo>
                  <a:cubicBezTo>
                    <a:pt x="144688" y="183076"/>
                    <a:pt x="173478" y="144688"/>
                    <a:pt x="208994" y="144688"/>
                  </a:cubicBezTo>
                  <a:cubicBezTo>
                    <a:pt x="244509" y="144688"/>
                    <a:pt x="273299" y="183076"/>
                    <a:pt x="273299" y="230429"/>
                  </a:cubicBezTo>
                  <a:close/>
                </a:path>
              </a:pathLst>
            </a:custGeom>
            <a:solidFill>
              <a:schemeClr val="bg1"/>
            </a:solidFill>
            <a:ln w="42863" cap="flat">
              <a:solidFill>
                <a:schemeClr val="tx1"/>
              </a:solidFill>
              <a:prstDash val="solid"/>
              <a:miter/>
            </a:ln>
          </p:spPr>
          <p:txBody>
            <a:bodyPr rtlCol="0" anchor="ctr"/>
            <a:lstStyle/>
            <a:p>
              <a:endParaRPr lang="en-AU" dirty="0">
                <a:latin typeface="Roboto Light" panose="02000000000000000000" pitchFamily="2" charset="0"/>
              </a:endParaRPr>
            </a:p>
          </p:txBody>
        </p:sp>
        <p:sp>
          <p:nvSpPr>
            <p:cNvPr id="22" name="Freeform: Shape 21">
              <a:extLst>
                <a:ext uri="{FF2B5EF4-FFF2-40B4-BE49-F238E27FC236}">
                  <a16:creationId xmlns:a16="http://schemas.microsoft.com/office/drawing/2014/main" id="{EFDC132B-D2B1-46C6-84DF-083963E29265}"/>
                </a:ext>
              </a:extLst>
            </p:cNvPr>
            <p:cNvSpPr/>
            <p:nvPr/>
          </p:nvSpPr>
          <p:spPr>
            <a:xfrm>
              <a:off x="5758881" y="2771882"/>
              <a:ext cx="1328986" cy="2486489"/>
            </a:xfrm>
            <a:custGeom>
              <a:avLst/>
              <a:gdLst>
                <a:gd name="connsiteX0" fmla="*/ 530522 w 1328985"/>
                <a:gd name="connsiteY0" fmla="*/ 144688 h 2486489"/>
                <a:gd name="connsiteX1" fmla="*/ 144688 w 1328985"/>
                <a:gd name="connsiteY1" fmla="*/ 444781 h 2486489"/>
                <a:gd name="connsiteX2" fmla="*/ 401911 w 1328985"/>
                <a:gd name="connsiteY2" fmla="*/ 1430803 h 2486489"/>
                <a:gd name="connsiteX3" fmla="*/ 659134 w 1328985"/>
                <a:gd name="connsiteY3" fmla="*/ 2373954 h 2486489"/>
                <a:gd name="connsiteX4" fmla="*/ 1044968 w 1328985"/>
                <a:gd name="connsiteY4" fmla="*/ 1516544 h 2486489"/>
                <a:gd name="connsiteX5" fmla="*/ 1216451 w 1328985"/>
                <a:gd name="connsiteY5" fmla="*/ 787745 h 2486489"/>
                <a:gd name="connsiteX6" fmla="*/ 530522 w 1328985"/>
                <a:gd name="connsiteY6" fmla="*/ 144688 h 2486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8985" h="2486489">
                  <a:moveTo>
                    <a:pt x="530522" y="144688"/>
                  </a:moveTo>
                  <a:cubicBezTo>
                    <a:pt x="281874" y="144688"/>
                    <a:pt x="144688" y="204707"/>
                    <a:pt x="144688" y="444781"/>
                  </a:cubicBezTo>
                  <a:cubicBezTo>
                    <a:pt x="144688" y="809181"/>
                    <a:pt x="401911" y="950653"/>
                    <a:pt x="401911" y="1430803"/>
                  </a:cubicBezTo>
                  <a:cubicBezTo>
                    <a:pt x="401911" y="1610859"/>
                    <a:pt x="24651" y="2373954"/>
                    <a:pt x="659134" y="2373954"/>
                  </a:cubicBezTo>
                  <a:cubicBezTo>
                    <a:pt x="1212164" y="2373954"/>
                    <a:pt x="1044968" y="1812351"/>
                    <a:pt x="1044968" y="1516544"/>
                  </a:cubicBezTo>
                  <a:cubicBezTo>
                    <a:pt x="1044968" y="1220737"/>
                    <a:pt x="1216451" y="1182154"/>
                    <a:pt x="1216451" y="787745"/>
                  </a:cubicBezTo>
                  <a:cubicBezTo>
                    <a:pt x="1216451" y="509087"/>
                    <a:pt x="779171" y="144688"/>
                    <a:pt x="530522" y="144688"/>
                  </a:cubicBezTo>
                  <a:close/>
                </a:path>
              </a:pathLst>
            </a:custGeom>
            <a:solidFill>
              <a:schemeClr val="bg1"/>
            </a:solidFill>
            <a:ln w="42863" cap="flat">
              <a:solidFill>
                <a:schemeClr val="tx1"/>
              </a:solidFill>
              <a:prstDash val="solid"/>
              <a:miter/>
            </a:ln>
          </p:spPr>
          <p:txBody>
            <a:bodyPr rtlCol="0" anchor="ctr"/>
            <a:lstStyle/>
            <a:p>
              <a:endParaRPr lang="en-AU" dirty="0">
                <a:latin typeface="Roboto Light" panose="02000000000000000000" pitchFamily="2" charset="0"/>
              </a:endParaRPr>
            </a:p>
          </p:txBody>
        </p:sp>
      </p:grpSp>
      <p:cxnSp>
        <p:nvCxnSpPr>
          <p:cNvPr id="24" name="Straight Arrow Connector 23">
            <a:extLst>
              <a:ext uri="{FF2B5EF4-FFF2-40B4-BE49-F238E27FC236}">
                <a16:creationId xmlns:a16="http://schemas.microsoft.com/office/drawing/2014/main" id="{9CDCE82C-11A4-4945-B77D-4173729244AF}"/>
              </a:ext>
            </a:extLst>
          </p:cNvPr>
          <p:cNvCxnSpPr/>
          <p:nvPr/>
        </p:nvCxnSpPr>
        <p:spPr>
          <a:xfrm>
            <a:off x="0" y="5477711"/>
            <a:ext cx="7559675" cy="0"/>
          </a:xfrm>
          <a:prstGeom prst="straightConnector1">
            <a:avLst/>
          </a:prstGeom>
          <a:ln>
            <a:solidFill>
              <a:schemeClr val="tx1"/>
            </a:solidFill>
            <a:prstDash val="dash"/>
            <a:headEnd type="triangle"/>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44139EBC-6A15-4AC8-97DD-7F0CAA66D16E}"/>
              </a:ext>
            </a:extLst>
          </p:cNvPr>
          <p:cNvCxnSpPr>
            <a:cxnSpLocks/>
          </p:cNvCxnSpPr>
          <p:nvPr/>
        </p:nvCxnSpPr>
        <p:spPr>
          <a:xfrm>
            <a:off x="3757139" y="1420238"/>
            <a:ext cx="0" cy="8767225"/>
          </a:xfrm>
          <a:prstGeom prst="straightConnector1">
            <a:avLst/>
          </a:prstGeom>
          <a:ln>
            <a:solidFill>
              <a:schemeClr val="tx1"/>
            </a:solidFill>
            <a:prstDash val="dash"/>
            <a:headEnd type="triangle"/>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6548277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74f41e8-2c9a-4a9a-8a86-1b2eca9cb15f" xsi:nil="true"/>
    <lcf76f155ced4ddcb4097134ff3c332f xmlns="a7938f78-b017-4dc0-8c82-d5b44b2641c5">
      <Terms xmlns="http://schemas.microsoft.com/office/infopath/2007/PartnerControls"/>
    </lcf76f155ced4ddcb4097134ff3c332f>
    <MediaLengthInSeconds xmlns="a7938f78-b017-4dc0-8c82-d5b44b2641c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9DB4FC32371B3489519A984A7B27919" ma:contentTypeVersion="19" ma:contentTypeDescription="Create a new document." ma:contentTypeScope="" ma:versionID="616cba8acb9e0cdda2726f1aa8357487">
  <xsd:schema xmlns:xsd="http://www.w3.org/2001/XMLSchema" xmlns:xs="http://www.w3.org/2001/XMLSchema" xmlns:p="http://schemas.microsoft.com/office/2006/metadata/properties" xmlns:ns2="a7938f78-b017-4dc0-8c82-d5b44b2641c5" xmlns:ns3="a74f41e8-2c9a-4a9a-8a86-1b2eca9cb15f" targetNamespace="http://schemas.microsoft.com/office/2006/metadata/properties" ma:root="true" ma:fieldsID="8263444d65e89c1549783ac1a4911d42" ns2:_="" ns3:_="">
    <xsd:import namespace="a7938f78-b017-4dc0-8c82-d5b44b2641c5"/>
    <xsd:import namespace="a74f41e8-2c9a-4a9a-8a86-1b2eca9cb15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LengthInSeconds"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938f78-b017-4dc0-8c82-d5b44b2641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DB9A1ED-15E2-4F9D-AF70-55D002EDE42E}">
  <ds:schemaRefs>
    <ds:schemaRef ds:uri="http://schemas.microsoft.com/office/2006/metadata/properties"/>
    <ds:schemaRef ds:uri="http://purl.org/dc/dcmitype/"/>
    <ds:schemaRef ds:uri="9e00334d-dd00-4f78-9815-2808d8351382"/>
    <ds:schemaRef ds:uri="http://schemas.microsoft.com/office/2006/documentManagement/types"/>
    <ds:schemaRef ds:uri="http://www.w3.org/XML/1998/namespace"/>
    <ds:schemaRef ds:uri="http://purl.org/dc/terms/"/>
    <ds:schemaRef ds:uri="http://purl.org/dc/elements/1.1/"/>
    <ds:schemaRef ds:uri="http://schemas.microsoft.com/office/infopath/2007/PartnerControls"/>
    <ds:schemaRef ds:uri="http://schemas.openxmlformats.org/package/2006/metadata/core-properties"/>
    <ds:schemaRef ds:uri="827c324d-dd95-45ea-85ed-7126813b518f"/>
    <ds:schemaRef ds:uri="a74f41e8-2c9a-4a9a-8a86-1b2eca9cb15f"/>
    <ds:schemaRef ds:uri="a7938f78-b017-4dc0-8c82-d5b44b2641c5"/>
  </ds:schemaRefs>
</ds:datastoreItem>
</file>

<file path=customXml/itemProps2.xml><?xml version="1.0" encoding="utf-8"?>
<ds:datastoreItem xmlns:ds="http://schemas.openxmlformats.org/officeDocument/2006/customXml" ds:itemID="{5402ADB0-97C5-4ADB-912F-670AA67F4527}">
  <ds:schemaRefs>
    <ds:schemaRef ds:uri="http://schemas.microsoft.com/sharepoint/v3/contenttype/forms"/>
  </ds:schemaRefs>
</ds:datastoreItem>
</file>

<file path=customXml/itemProps3.xml><?xml version="1.0" encoding="utf-8"?>
<ds:datastoreItem xmlns:ds="http://schemas.openxmlformats.org/officeDocument/2006/customXml" ds:itemID="{F2216583-822B-48D0-B129-75846DBDFA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7938f78-b017-4dc0-8c82-d5b44b2641c5"/>
    <ds:schemaRef ds:uri="a74f41e8-2c9a-4a9a-8a86-1b2eca9cb1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Theme1</Template>
  <TotalTime>1776</TotalTime>
  <Words>1945</Words>
  <Application>Microsoft Office PowerPoint</Application>
  <PresentationFormat>Custom</PresentationFormat>
  <Paragraphs>153</Paragraphs>
  <Slides>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Arial</vt:lpstr>
      <vt:lpstr>Montserrat Light</vt:lpstr>
      <vt:lpstr>Montserrat SemiBold</vt:lpstr>
      <vt:lpstr>Roboto</vt:lpstr>
      <vt:lpstr>Roboto Light</vt:lpstr>
      <vt:lpstr>Wingdings</vt:lpstr>
      <vt:lpstr>Office Theme</vt:lpstr>
      <vt:lpstr>Prayer Service Theme: Poverty </vt:lpstr>
      <vt:lpstr>Prayer Service Theme: Poverty </vt:lpstr>
      <vt:lpstr>Prayer Service Theme: Poverty </vt:lpstr>
      <vt:lpstr>Prayer Service Theme: Poverty </vt:lpstr>
      <vt:lpstr>PowerPoint Presentation</vt:lpstr>
      <vt:lpstr>Appendix 1 The Starfish Story</vt:lpstr>
      <vt:lpstr>Appendix 2 Hands &amp; Feet Template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Caritas Prayer Service- Poverty</dc:title>
  <dc:subject>Poverty</dc:subject>
  <dc:creator>Nicole Dobrohotoff</dc:creator>
  <cp:lastModifiedBy>Eleanor Niland</cp:lastModifiedBy>
  <cp:revision>47</cp:revision>
  <dcterms:created xsi:type="dcterms:W3CDTF">2020-12-03T01:21:15Z</dcterms:created>
  <dcterms:modified xsi:type="dcterms:W3CDTF">2026-02-23T02:55:48Z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0x01010009DB4FC32371B3489519A984A7B27919</vt:lpwstr>
  </property>
  <property fmtid="{D5CDD505-2E9C-101B-9397-08002B2CF9AE}" pid="3" name="Order">
    <vt:r8>1545900</vt:r8>
  </property>
  <property fmtid="{D5CDD505-2E9C-101B-9397-08002B2CF9AE}" pid="4" name="_ExtendedDescription">
    <vt:lpwstr/>
  </property>
  <property fmtid="{D5CDD505-2E9C-101B-9397-08002B2CF9AE}" pid="5" name="TaxKeyword">
    <vt:lpwstr/>
  </property>
  <property fmtid="{D5CDD505-2E9C-101B-9397-08002B2CF9AE}" pid="6" name="Topic">
    <vt:lpwstr/>
  </property>
  <property fmtid="{D5CDD505-2E9C-101B-9397-08002B2CF9AE}" pid="7" name="xd_ProgID">
    <vt:lpwstr/>
  </property>
  <property fmtid="{D5CDD505-2E9C-101B-9397-08002B2CF9AE}" pid="8" name="MediaServiceImageTags">
    <vt:lpwstr/>
  </property>
  <property fmtid="{D5CDD505-2E9C-101B-9397-08002B2CF9AE}" pid="9" name="ComplianceAssetId">
    <vt:lpwstr/>
  </property>
  <property fmtid="{D5CDD505-2E9C-101B-9397-08002B2CF9AE}" pid="10" name="TemplateUrl">
    <vt:lpwstr/>
  </property>
  <property fmtid="{D5CDD505-2E9C-101B-9397-08002B2CF9AE}" pid="11" name="TriggerFlowInfo">
    <vt:lpwstr/>
  </property>
  <property fmtid="{D5CDD505-2E9C-101B-9397-08002B2CF9AE}" pid="12" name="xd_Signature">
    <vt:bool>false</vt:bool>
  </property>
  <property fmtid="{D5CDD505-2E9C-101B-9397-08002B2CF9AE}" pid="13" name="Audience">
    <vt:lpwstr>;#Lower Primary (F-2);#</vt:lpwstr>
  </property>
  <property fmtid="{D5CDD505-2E9C-101B-9397-08002B2CF9AE}" pid="14" name="Curriculum">
    <vt:lpwstr>;#Civics and Citizenship;#</vt:lpwstr>
  </property>
  <property fmtid="{D5CDD505-2E9C-101B-9397-08002B2CF9AE}" pid="15" name="Res Type">
    <vt:lpwstr>;#Assembly;#</vt:lpwstr>
  </property>
  <property fmtid="{D5CDD505-2E9C-101B-9397-08002B2CF9AE}" pid="16" name="Resource Topic">
    <vt:lpwstr>;#About Caritas;#</vt:lpwstr>
  </property>
</Properties>
</file>