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4"/>
  </p:sldMasterIdLst>
  <p:notesMasterIdLst>
    <p:notesMasterId r:id="rId6"/>
  </p:notesMasterIdLst>
  <p:sldIdLst>
    <p:sldId id="26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036"/>
    <a:srgbClr val="FFF0EB"/>
    <a:srgbClr val="5E5E5E"/>
    <a:srgbClr val="FFFFFF"/>
    <a:srgbClr val="EBEBE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2FEBC7-6A73-408D-91D0-5EA1DF002BAF}" v="2" dt="2026-08-17T02:31:05.9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2999"/>
  </p:normalViewPr>
  <p:slideViewPr>
    <p:cSldViewPr snapToGrid="0">
      <p:cViewPr varScale="1">
        <p:scale>
          <a:sx n="77" d="100"/>
          <a:sy n="77" d="100"/>
        </p:scale>
        <p:origin x="183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D44C21FF-AB13-41A4-9B08-15CAE077F4D4}"/>
    <pc:docChg chg="undo custSel modSld modMainMaster">
      <pc:chgData name="Sally Murphy" userId="dc8129e8-3764-4b90-858b-69271ffb6ebe" providerId="ADAL" clId="{D44C21FF-AB13-41A4-9B08-15CAE077F4D4}" dt="2026-08-17T02:46:34.567" v="217" actId="1076"/>
      <pc:docMkLst>
        <pc:docMk/>
      </pc:docMkLst>
      <pc:sldChg chg="addSp delSp modSp mod">
        <pc:chgData name="Sally Murphy" userId="dc8129e8-3764-4b90-858b-69271ffb6ebe" providerId="ADAL" clId="{D44C21FF-AB13-41A4-9B08-15CAE077F4D4}" dt="2026-08-17T02:46:34.567" v="217" actId="1076"/>
        <pc:sldMkLst>
          <pc:docMk/>
          <pc:sldMk cId="3057747483" sldId="268"/>
        </pc:sldMkLst>
        <pc:spChg chg="add del mod ord">
          <ac:chgData name="Sally Murphy" userId="dc8129e8-3764-4b90-858b-69271ffb6ebe" providerId="ADAL" clId="{D44C21FF-AB13-41A4-9B08-15CAE077F4D4}" dt="2026-08-17T02:25:11.213" v="70"/>
          <ac:spMkLst>
            <pc:docMk/>
            <pc:sldMk cId="3057747483" sldId="268"/>
            <ac:spMk id="3" creationId="{087CE3DC-1402-E8C5-723A-0DC00686FD1F}"/>
          </ac:spMkLst>
        </pc:spChg>
        <pc:spChg chg="mod">
          <ac:chgData name="Sally Murphy" userId="dc8129e8-3764-4b90-858b-69271ffb6ebe" providerId="ADAL" clId="{D44C21FF-AB13-41A4-9B08-15CAE077F4D4}" dt="2026-08-17T02:44:41.084" v="213" actId="1076"/>
          <ac:spMkLst>
            <pc:docMk/>
            <pc:sldMk cId="3057747483" sldId="268"/>
            <ac:spMk id="6" creationId="{3B7B9E80-144E-52A2-853B-1D8B0551E28C}"/>
          </ac:spMkLst>
        </pc:spChg>
        <pc:spChg chg="mod ord">
          <ac:chgData name="Sally Murphy" userId="dc8129e8-3764-4b90-858b-69271ffb6ebe" providerId="ADAL" clId="{D44C21FF-AB13-41A4-9B08-15CAE077F4D4}" dt="2026-08-17T02:44:08.803" v="210" actId="171"/>
          <ac:spMkLst>
            <pc:docMk/>
            <pc:sldMk cId="3057747483" sldId="268"/>
            <ac:spMk id="13" creationId="{2819933C-4FFE-F3F9-6684-C8A1E79D54A1}"/>
          </ac:spMkLst>
        </pc:spChg>
        <pc:spChg chg="mod">
          <ac:chgData name="Sally Murphy" userId="dc8129e8-3764-4b90-858b-69271ffb6ebe" providerId="ADAL" clId="{D44C21FF-AB13-41A4-9B08-15CAE077F4D4}" dt="2026-08-17T02:46:34.567" v="217" actId="1076"/>
          <ac:spMkLst>
            <pc:docMk/>
            <pc:sldMk cId="3057747483" sldId="268"/>
            <ac:spMk id="14" creationId="{F28479C1-9195-176F-E591-C19C3E56E055}"/>
          </ac:spMkLst>
        </pc:spChg>
        <pc:spChg chg="mod">
          <ac:chgData name="Sally Murphy" userId="dc8129e8-3764-4b90-858b-69271ffb6ebe" providerId="ADAL" clId="{D44C21FF-AB13-41A4-9B08-15CAE077F4D4}" dt="2026-08-17T02:44:14.883" v="211" actId="207"/>
          <ac:spMkLst>
            <pc:docMk/>
            <pc:sldMk cId="3057747483" sldId="268"/>
            <ac:spMk id="20" creationId="{024746B5-D7FC-C3BA-F37F-B1A92C9272C0}"/>
          </ac:spMkLst>
        </pc:spChg>
        <pc:picChg chg="add mod ord modCrop">
          <ac:chgData name="Sally Murphy" userId="dc8129e8-3764-4b90-858b-69271ffb6ebe" providerId="ADAL" clId="{D44C21FF-AB13-41A4-9B08-15CAE077F4D4}" dt="2026-08-17T02:42:47.466" v="193" actId="12788"/>
          <ac:picMkLst>
            <pc:docMk/>
            <pc:sldMk cId="3057747483" sldId="268"/>
            <ac:picMk id="5" creationId="{4CA8BD26-E2C1-598B-CFF3-76CD98A764A9}"/>
          </ac:picMkLst>
        </pc:picChg>
        <pc:picChg chg="del">
          <ac:chgData name="Sally Murphy" userId="dc8129e8-3764-4b90-858b-69271ffb6ebe" providerId="ADAL" clId="{D44C21FF-AB13-41A4-9B08-15CAE077F4D4}" dt="2026-08-17T02:20:31.629" v="65" actId="478"/>
          <ac:picMkLst>
            <pc:docMk/>
            <pc:sldMk cId="3057747483" sldId="268"/>
            <ac:picMk id="8" creationId="{4902FEC0-96AC-CF56-4909-208A75243A16}"/>
          </ac:picMkLst>
        </pc:picChg>
        <pc:picChg chg="add del mod">
          <ac:chgData name="Sally Murphy" userId="dc8129e8-3764-4b90-858b-69271ffb6ebe" providerId="ADAL" clId="{D44C21FF-AB13-41A4-9B08-15CAE077F4D4}" dt="2026-08-17T02:26:13.052" v="77" actId="478"/>
          <ac:picMkLst>
            <pc:docMk/>
            <pc:sldMk cId="3057747483" sldId="268"/>
            <ac:picMk id="9" creationId="{402052C6-154F-3699-C0C3-D4B44D1BF800}"/>
          </ac:picMkLst>
        </pc:picChg>
        <pc:picChg chg="add mod">
          <ac:chgData name="Sally Murphy" userId="dc8129e8-3764-4b90-858b-69271ffb6ebe" providerId="ADAL" clId="{D44C21FF-AB13-41A4-9B08-15CAE077F4D4}" dt="2026-08-17T02:44:44.362" v="215" actId="1076"/>
          <ac:picMkLst>
            <pc:docMk/>
            <pc:sldMk cId="3057747483" sldId="268"/>
            <ac:picMk id="11" creationId="{3659BB43-8E1F-8A04-6393-6E0313D884F5}"/>
          </ac:picMkLst>
        </pc:picChg>
        <pc:picChg chg="add mod">
          <ac:chgData name="Sally Murphy" userId="dc8129e8-3764-4b90-858b-69271ffb6ebe" providerId="ADAL" clId="{D44C21FF-AB13-41A4-9B08-15CAE077F4D4}" dt="2026-08-17T02:44:04.261" v="209" actId="1076"/>
          <ac:picMkLst>
            <pc:docMk/>
            <pc:sldMk cId="3057747483" sldId="268"/>
            <ac:picMk id="15" creationId="{624B2E04-D58D-ED72-7C5C-F9B9A48942A2}"/>
          </ac:picMkLst>
        </pc:picChg>
        <pc:picChg chg="del">
          <ac:chgData name="Sally Murphy" userId="dc8129e8-3764-4b90-858b-69271ffb6ebe" providerId="ADAL" clId="{D44C21FF-AB13-41A4-9B08-15CAE077F4D4}" dt="2026-08-17T02:20:38.614" v="67" actId="478"/>
          <ac:picMkLst>
            <pc:docMk/>
            <pc:sldMk cId="3057747483" sldId="268"/>
            <ac:picMk id="16" creationId="{4790F6B5-2B2A-278F-9B79-F15B44209C3C}"/>
          </ac:picMkLst>
        </pc:picChg>
        <pc:picChg chg="del">
          <ac:chgData name="Sally Murphy" userId="dc8129e8-3764-4b90-858b-69271ffb6ebe" providerId="ADAL" clId="{D44C21FF-AB13-41A4-9B08-15CAE077F4D4}" dt="2026-08-17T02:18:43.387" v="0" actId="478"/>
          <ac:picMkLst>
            <pc:docMk/>
            <pc:sldMk cId="3057747483" sldId="268"/>
            <ac:picMk id="19" creationId="{2BB23D58-E749-CC7F-CE48-2E50B1169BDB}"/>
          </ac:picMkLst>
        </pc:picChg>
      </pc:sldChg>
      <pc:sldMasterChg chg="modSldLayout">
        <pc:chgData name="Sally Murphy" userId="dc8129e8-3764-4b90-858b-69271ffb6ebe" providerId="ADAL" clId="{D44C21FF-AB13-41A4-9B08-15CAE077F4D4}" dt="2026-08-17T02:20:45.052" v="68" actId="478"/>
        <pc:sldMasterMkLst>
          <pc:docMk/>
          <pc:sldMasterMk cId="1173476656" sldId="2147483691"/>
        </pc:sldMasterMkLst>
        <pc:sldLayoutChg chg="delSp mod">
          <pc:chgData name="Sally Murphy" userId="dc8129e8-3764-4b90-858b-69271ffb6ebe" providerId="ADAL" clId="{D44C21FF-AB13-41A4-9B08-15CAE077F4D4}" dt="2026-08-17T02:20:45.052" v="68" actId="478"/>
          <pc:sldLayoutMkLst>
            <pc:docMk/>
            <pc:sldMasterMk cId="1173476656" sldId="2147483691"/>
            <pc:sldLayoutMk cId="3556230383" sldId="2147483719"/>
          </pc:sldLayoutMkLst>
          <pc:picChg chg="del">
            <ac:chgData name="Sally Murphy" userId="dc8129e8-3764-4b90-858b-69271ffb6ebe" providerId="ADAL" clId="{D44C21FF-AB13-41A4-9B08-15CAE077F4D4}" dt="2026-08-17T02:20:45.052" v="68" actId="478"/>
            <ac:picMkLst>
              <pc:docMk/>
              <pc:sldMasterMk cId="1173476656" sldId="2147483691"/>
              <pc:sldLayoutMk cId="3556230383" sldId="2147483719"/>
              <ac:picMk id="8" creationId="{45AB1002-013E-3967-EF83-D4EFE510BFF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2AA3E-FDBA-C045-A47F-E4272F8896ED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54E2E-5C28-A941-A885-3A218F641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56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54E2E-5C28-A941-A885-3A218F641D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49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itas.org.au/" TargetMode="External"/><Relationship Id="rId7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902" y="3607903"/>
            <a:ext cx="9144000" cy="130467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6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902" y="5242624"/>
            <a:ext cx="9144000" cy="14277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2DCC5-63E8-67BE-82B0-28A5DE6E2627}"/>
              </a:ext>
            </a:extLst>
          </p:cNvPr>
          <p:cNvSpPr/>
          <p:nvPr userDrawn="1"/>
        </p:nvSpPr>
        <p:spPr>
          <a:xfrm>
            <a:off x="599574" y="3607902"/>
            <a:ext cx="324658" cy="32500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C4795E-5758-0634-BEE8-4F622AB27D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7377" y="376487"/>
            <a:ext cx="2304358" cy="41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6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4" name="Round Single Corner of Rectangle 23">
            <a:extLst>
              <a:ext uri="{FF2B5EF4-FFF2-40B4-BE49-F238E27FC236}">
                <a16:creationId xmlns:a16="http://schemas.microsoft.com/office/drawing/2014/main" id="{145CC0EE-6A47-3024-231F-037062BCFC45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7D9F351-5319-0001-5843-23F3E16E2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AD86609-B4B2-0CC0-B083-FA8824CA34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29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5220929"/>
            <a:ext cx="3667431" cy="10143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1679412-3DD5-4BCF-455A-D1C3D36B0D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DDC66ED-BC0A-8EB5-228B-A45035BA459E}"/>
              </a:ext>
            </a:extLst>
          </p:cNvPr>
          <p:cNvSpPr>
            <a:spLocks noGrp="1" noChangeAspect="1"/>
          </p:cNvSpPr>
          <p:nvPr>
            <p:ph type="pic" idx="10"/>
          </p:nvPr>
        </p:nvSpPr>
        <p:spPr>
          <a:xfrm>
            <a:off x="452283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C2FC31B-9D82-B88A-730A-AABE7095256C}"/>
              </a:ext>
            </a:extLst>
          </p:cNvPr>
          <p:cNvSpPr>
            <a:spLocks noGrp="1" noChangeAspect="1"/>
          </p:cNvSpPr>
          <p:nvPr>
            <p:ph type="pic" idx="11"/>
          </p:nvPr>
        </p:nvSpPr>
        <p:spPr>
          <a:xfrm>
            <a:off x="4262284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8B319FE-1CA1-8E8F-EBBA-A07AD586BD41}"/>
              </a:ext>
            </a:extLst>
          </p:cNvPr>
          <p:cNvSpPr>
            <a:spLocks noGrp="1" noChangeAspect="1"/>
          </p:cNvSpPr>
          <p:nvPr>
            <p:ph type="pic" idx="12"/>
          </p:nvPr>
        </p:nvSpPr>
        <p:spPr>
          <a:xfrm>
            <a:off x="8052619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CEAC771-D102-6F70-111F-F4FB8459BC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FF60B4B-B9B4-437E-796D-573F248C1CB0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9EB285-08BB-CEA7-1360-89FC22C4DC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947C772-C3EA-80B9-72B2-104340A57E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74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10800000" flipH="1">
            <a:off x="0" y="-9"/>
            <a:ext cx="2143432" cy="6442990"/>
          </a:xfrm>
          <a:prstGeom prst="round1Rect">
            <a:avLst>
              <a:gd name="adj" fmla="val 3589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DFFAA0-8410-4889-1721-EFF2F44CC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5400000">
            <a:off x="-1273503" y="3272660"/>
            <a:ext cx="4690438" cy="94893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2800" b="1" i="0">
                <a:solidFill>
                  <a:schemeClr val="tx2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F2C5A-5742-9A3E-C82E-E5720A6EC2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2300" y="6270530"/>
            <a:ext cx="2679700" cy="596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595717" y="497503"/>
            <a:ext cx="9144000" cy="5773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5456-FA6D-887F-13F0-1BB85381D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500" y="322062"/>
            <a:ext cx="887185" cy="8871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9C6334-D829-3EB2-A34E-B37C1EDA54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4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10800000" flipH="1">
            <a:off x="0" y="-9"/>
            <a:ext cx="2143432" cy="6442990"/>
          </a:xfrm>
          <a:prstGeom prst="round1Rect">
            <a:avLst>
              <a:gd name="adj" fmla="val 3589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DFFAA0-8410-4889-1721-EFF2F44CC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5400000">
            <a:off x="-1273503" y="3272660"/>
            <a:ext cx="4690438" cy="94893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28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F2C5A-5742-9A3E-C82E-E5720A6EC2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2300" y="6270530"/>
            <a:ext cx="2679700" cy="596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595717" y="497503"/>
            <a:ext cx="9144000" cy="5773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5456-FA6D-887F-13F0-1BB85381D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500" y="322062"/>
            <a:ext cx="887185" cy="8871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95235FC-C426-A363-2726-94B904D87D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22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C3DCB5-CE7A-743A-EEDB-77366C8AECA5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769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D30CDAE-9D5A-761F-AE00-A26A449EC0F7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787758" y="4571806"/>
            <a:ext cx="4317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17">
              <a:defRPr/>
            </a:pPr>
            <a:r>
              <a:rPr lang="en-AU" sz="1600" b="1" i="0" spc="225" dirty="0">
                <a:solidFill>
                  <a:schemeClr val="tx1"/>
                </a:solidFill>
                <a:latin typeface="Montserrat SemiBold" pitchFamily="2" charset="77"/>
                <a:ea typeface="Roboto Light" pitchFamily="2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www.caritas.org.au</a:t>
            </a:r>
            <a:endParaRPr lang="en-AU" sz="1600" b="1" i="0" spc="225" dirty="0">
              <a:solidFill>
                <a:schemeClr val="tx1"/>
              </a:solidFill>
              <a:latin typeface="Montserrat SemiBold" pitchFamily="2" charset="77"/>
              <a:ea typeface="Roboto Light" pitchFamily="2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hlinkClick r:id="rId3"/>
            <a:extLst>
              <a:ext uri="{FF2B5EF4-FFF2-40B4-BE49-F238E27FC236}">
                <a16:creationId xmlns:a16="http://schemas.microsoft.com/office/drawing/2014/main" id="{0F00BA75-3377-EAE7-C296-EE767E8FCB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0975" y="5649953"/>
            <a:ext cx="1691241" cy="5017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67F744A-0ABC-E8C3-CA0B-3440CF7FE17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6908" y="3906890"/>
            <a:ext cx="3379375" cy="45299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EBEA6C0-7F57-D3A8-36E4-045B71E2ABF4}"/>
              </a:ext>
            </a:extLst>
          </p:cNvPr>
          <p:cNvGrpSpPr/>
          <p:nvPr userDrawn="1"/>
        </p:nvGrpSpPr>
        <p:grpSpPr>
          <a:xfrm>
            <a:off x="3445869" y="2302421"/>
            <a:ext cx="5300263" cy="874818"/>
            <a:chOff x="3445869" y="2557602"/>
            <a:chExt cx="5300263" cy="874818"/>
          </a:xfrm>
        </p:grpSpPr>
        <p:sp>
          <p:nvSpPr>
            <p:cNvPr id="2" name="Text Placeholder 15">
              <a:extLst>
                <a:ext uri="{FF2B5EF4-FFF2-40B4-BE49-F238E27FC236}">
                  <a16:creationId xmlns:a16="http://schemas.microsoft.com/office/drawing/2014/main" id="{FA63C215-604F-D47A-F1E7-732031C6D6DB}"/>
                </a:ext>
              </a:extLst>
            </p:cNvPr>
            <p:cNvSpPr txBox="1">
              <a:spLocks noChangeAspect="1"/>
            </p:cNvSpPr>
            <p:nvPr userDrawn="1"/>
          </p:nvSpPr>
          <p:spPr>
            <a:xfrm>
              <a:off x="3445869" y="2557602"/>
              <a:ext cx="5300263" cy="7327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ctr" eaLnBrk="1" hangingPunct="1">
                <a:buFontTx/>
                <a:buNone/>
                <a:defRPr sz="4000" b="1" baseline="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29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2pPr>
              <a:lvl3pPr marL="6858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3pPr>
              <a:lvl4pPr marL="10287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4pPr>
              <a:lvl5pPr marL="13716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5pPr>
              <a:lvl6pPr marL="2286000" eaLnBrk="1" hangingPunct="1">
                <a:defRPr>
                  <a:latin typeface="+mn-lt"/>
                  <a:ea typeface="+mn-ea"/>
                  <a:cs typeface="+mn-cs"/>
                </a:defRPr>
              </a:lvl6pPr>
              <a:lvl7pPr marL="2743200" eaLnBrk="1" hangingPunct="1">
                <a:defRPr>
                  <a:latin typeface="+mn-lt"/>
                  <a:ea typeface="+mn-ea"/>
                  <a:cs typeface="+mn-cs"/>
                </a:defRPr>
              </a:lvl7pPr>
              <a:lvl8pPr marL="3200400" eaLnBrk="1" hangingPunct="1">
                <a:defRPr>
                  <a:latin typeface="+mn-lt"/>
                  <a:ea typeface="+mn-ea"/>
                  <a:cs typeface="+mn-cs"/>
                </a:defRPr>
              </a:lvl8pPr>
              <a:lvl9pPr marL="3657600" eaLnBrk="1" hangingPunct="1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sz="60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Thank </a:t>
              </a:r>
              <a:r>
                <a:rPr lang="en-AU" sz="68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You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6D3A77-AA2E-9091-850F-D1979233EC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21007" y="3151631"/>
              <a:ext cx="280789" cy="280789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00862F2-14D4-347C-8780-9595F5C699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530165" y="2628567"/>
              <a:ext cx="278069" cy="2646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223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F976574-FD10-2B32-6AB0-194E5BC094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096000" cy="6857999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005821" y="612737"/>
            <a:ext cx="4505162" cy="50841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562303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A9F9B2D-E50E-494C-53F8-65E29A5759E0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78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B32902-0480-95D2-E50B-C9169D4FE7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E959AB-3EFA-34D9-FA2D-7AB52230FAFF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520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8193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156304-C10A-BF90-7490-399462BCFA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42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44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1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52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of Rectangle 3">
            <a:extLst>
              <a:ext uri="{FF2B5EF4-FFF2-40B4-BE49-F238E27FC236}">
                <a16:creationId xmlns:a16="http://schemas.microsoft.com/office/drawing/2014/main" id="{C2F63D20-3EEC-EF25-AA83-142320BFCFED}"/>
              </a:ext>
            </a:extLst>
          </p:cNvPr>
          <p:cNvSpPr/>
          <p:nvPr userDrawn="1"/>
        </p:nvSpPr>
        <p:spPr>
          <a:xfrm rot="10800000" flipH="1">
            <a:off x="-3" y="-3"/>
            <a:ext cx="3844415" cy="6442984"/>
          </a:xfrm>
          <a:prstGeom prst="round1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4" y="497504"/>
            <a:ext cx="2971142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2971141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5B61B5D-EB4B-6F7F-7CB9-DA6BC972BE4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6700" y="497505"/>
            <a:ext cx="7443017" cy="579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D9B8101-20DD-54EB-CBB4-6334852A6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360B5A8-CD21-1CFB-68F2-B992CF681F0A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12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01A3A617-2030-9F62-9183-BC2579949CBC}"/>
              </a:ext>
            </a:extLst>
          </p:cNvPr>
          <p:cNvSpPr/>
          <p:nvPr userDrawn="1"/>
        </p:nvSpPr>
        <p:spPr>
          <a:xfrm rot="10800000" flipH="1">
            <a:off x="-3" y="-2"/>
            <a:ext cx="3844415" cy="6442983"/>
          </a:xfrm>
          <a:prstGeom prst="round1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2959510" cy="1364750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l">
              <a:defRPr sz="28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562095-B154-B0D8-EAE4-0BFB4CD5819C}"/>
              </a:ext>
            </a:extLst>
          </p:cNvPr>
          <p:cNvSpPr txBox="1"/>
          <p:nvPr userDrawn="1"/>
        </p:nvSpPr>
        <p:spPr>
          <a:xfrm>
            <a:off x="10303727" y="-8363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764DBB6-30F2-78E2-7E6B-C9AC0BB66062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6700" y="497505"/>
            <a:ext cx="7443017" cy="57656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698392E6-62C8-74E9-44CB-4044C7952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2959511" cy="3816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2D2001-A45C-9372-3CDE-C7032CBB9C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445D272-D123-71D9-5A08-069EFBA8B014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190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47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19" r:id="rId2"/>
    <p:sldLayoutId id="2147483705" r:id="rId3"/>
    <p:sldLayoutId id="2147483712" r:id="rId4"/>
    <p:sldLayoutId id="2147483714" r:id="rId5"/>
    <p:sldLayoutId id="2147483715" r:id="rId6"/>
    <p:sldLayoutId id="2147483718" r:id="rId7"/>
    <p:sldLayoutId id="2147483707" r:id="rId8"/>
    <p:sldLayoutId id="2147483704" r:id="rId9"/>
    <p:sldLayoutId id="2147483706" r:id="rId10"/>
    <p:sldLayoutId id="2147483716" r:id="rId11"/>
    <p:sldLayoutId id="2147483708" r:id="rId12"/>
    <p:sldLayoutId id="2147483693" r:id="rId13"/>
    <p:sldLayoutId id="2147483713" r:id="rId14"/>
    <p:sldLayoutId id="2147483694" r:id="rId15"/>
    <p:sldLayoutId id="2147483710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CA8BD26-E2C1-598B-CFF3-76CD98A764A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24468" r="16268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13" name="Round Single Corner of Rectangle 17">
            <a:extLst>
              <a:ext uri="{FF2B5EF4-FFF2-40B4-BE49-F238E27FC236}">
                <a16:creationId xmlns:a16="http://schemas.microsoft.com/office/drawing/2014/main" id="{2819933C-4FFE-F3F9-6684-C8A1E79D54A1}"/>
              </a:ext>
            </a:extLst>
          </p:cNvPr>
          <p:cNvSpPr/>
          <p:nvPr/>
        </p:nvSpPr>
        <p:spPr>
          <a:xfrm rot="5400000" flipH="1">
            <a:off x="5152201" y="-181800"/>
            <a:ext cx="1887599" cy="12192001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7B9E80-144E-52A2-853B-1D8B0551E28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510246" y="1466520"/>
            <a:ext cx="5267507" cy="3249279"/>
          </a:xfrm>
        </p:spPr>
        <p:txBody>
          <a:bodyPr/>
          <a:lstStyle/>
          <a:p>
            <a:pPr algn="ctr"/>
            <a:r>
              <a:rPr lang="en-GB" sz="4500" b="0" dirty="0">
                <a:solidFill>
                  <a:schemeClr val="accent1"/>
                </a:solidFill>
              </a:rPr>
              <a:t>You can </a:t>
            </a:r>
            <a:r>
              <a:rPr lang="en-GB" sz="4500" dirty="0"/>
              <a:t>help</a:t>
            </a:r>
            <a:r>
              <a:rPr lang="en-GB" sz="4500" b="0" dirty="0">
                <a:solidFill>
                  <a:schemeClr val="accent1"/>
                </a:solidFill>
              </a:rPr>
              <a:t> </a:t>
            </a:r>
            <a:r>
              <a:rPr lang="en-GB" sz="4500" b="0" dirty="0"/>
              <a:t>mothers</a:t>
            </a:r>
            <a:r>
              <a:rPr lang="en-GB" sz="4500" b="0" dirty="0">
                <a:solidFill>
                  <a:schemeClr val="accent1"/>
                </a:solidFill>
              </a:rPr>
              <a:t> have a safer chance to bring new life into the world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8479C1-9195-176F-E591-C19C3E56E055}"/>
              </a:ext>
            </a:extLst>
          </p:cNvPr>
          <p:cNvSpPr txBox="1"/>
          <p:nvPr/>
        </p:nvSpPr>
        <p:spPr>
          <a:xfrm>
            <a:off x="369690" y="5217869"/>
            <a:ext cx="89936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Montserrat SemiBold" pitchFamily="2" charset="77"/>
              </a:rPr>
              <a:t>DONATE NOW </a:t>
            </a:r>
          </a:p>
          <a:p>
            <a:pPr algn="ctr"/>
            <a:r>
              <a:rPr lang="en-GB" sz="3800" dirty="0">
                <a:solidFill>
                  <a:schemeClr val="bg1"/>
                </a:solidFill>
                <a:latin typeface="Montserrat SemiBold" pitchFamily="2" charset="77"/>
              </a:rPr>
              <a:t>caritas.org.au/</a:t>
            </a:r>
            <a:r>
              <a:rPr lang="en-GB" sz="3800" dirty="0" err="1">
                <a:solidFill>
                  <a:schemeClr val="bg1"/>
                </a:solidFill>
                <a:latin typeface="Montserrat SemiBold" pitchFamily="2" charset="77"/>
              </a:rPr>
              <a:t>wftw</a:t>
            </a:r>
            <a:endParaRPr lang="en-GB" sz="3800" dirty="0">
              <a:solidFill>
                <a:schemeClr val="bg1"/>
              </a:solidFill>
              <a:latin typeface="Montserrat SemiBold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4746B5-D7FC-C3BA-F37F-B1A92C9272C0}"/>
              </a:ext>
            </a:extLst>
          </p:cNvPr>
          <p:cNvSpPr txBox="1"/>
          <p:nvPr/>
        </p:nvSpPr>
        <p:spPr>
          <a:xfrm>
            <a:off x="0" y="6561155"/>
            <a:ext cx="4292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Montserrat" pitchFamily="2" charset="0"/>
              </a:rPr>
              <a:t>Photo: Caritas Australia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59BB43-8E1F-8A04-6393-6E0313D884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0303" y="154741"/>
            <a:ext cx="4794043" cy="10571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24B2E04-D58D-ED72-7C5C-F9B9A48942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1032" y="5077544"/>
            <a:ext cx="1673314" cy="167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747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CA Branding">
      <a:dk1>
        <a:srgbClr val="762000"/>
      </a:dk1>
      <a:lt1>
        <a:srgbClr val="E9E3E6"/>
      </a:lt1>
      <a:dk2>
        <a:srgbClr val="FFCF99"/>
      </a:dk2>
      <a:lt2>
        <a:srgbClr val="FFF0EB"/>
      </a:lt2>
      <a:accent1>
        <a:srgbClr val="2E284E"/>
      </a:accent1>
      <a:accent2>
        <a:srgbClr val="AFBE8F"/>
      </a:accent2>
      <a:accent3>
        <a:srgbClr val="F36036"/>
      </a:accent3>
      <a:accent4>
        <a:srgbClr val="FEFFFF"/>
      </a:accent4>
      <a:accent5>
        <a:srgbClr val="762000"/>
      </a:accent5>
      <a:accent6>
        <a:srgbClr val="FFCF99"/>
      </a:accent6>
      <a:hlink>
        <a:srgbClr val="467886"/>
      </a:hlink>
      <a:folHlink>
        <a:srgbClr val="414041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B5A9937E-D4DE-A648-922B-9329E125E76B}" vid="{1B153DEE-A68A-BD49-A267-71D01C70A1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lcf76f155ced4ddcb4097134ff3c332f xmlns="da7cb477-d294-4cd8-a8fd-d6546272b885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6" ma:contentTypeDescription="Create a new document." ma:contentTypeScope="" ma:versionID="787795d4b5f619ee2a44565abcecd22e">
  <xsd:schema xmlns:xsd="http://www.w3.org/2001/XMLSchema" xmlns:xs="http://www.w3.org/2001/XMLSchema" xmlns:p="http://schemas.microsoft.com/office/2006/metadata/properties" xmlns:ns1="http://schemas.microsoft.com/sharepoint/v3" xmlns:ns2="da7cb477-d294-4cd8-a8fd-d6546272b885" xmlns:ns3="a74f41e8-2c9a-4a9a-8a86-1b2eca9cb15f" targetNamespace="http://schemas.microsoft.com/office/2006/metadata/properties" ma:root="true" ma:fieldsID="077613552d568346a6cdec0704fcafc1" ns1:_="" ns2:_="" ns3:_="">
    <xsd:import namespace="http://schemas.microsoft.com/sharepoint/v3"/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ED037B-43FA-468D-9D93-7F807EBF87E8}">
  <ds:schemaRefs>
    <ds:schemaRef ds:uri="http://schemas.microsoft.com/office/2006/metadata/properties"/>
    <ds:schemaRef ds:uri="http://schemas.microsoft.com/office/infopath/2007/PartnerControls"/>
    <ds:schemaRef ds:uri="de95e100-9dbe-48b4-b085-f305a627acc8"/>
    <ds:schemaRef ds:uri="78cfcf1b-cfd4-45b0-8797-e6a0d1456349"/>
    <ds:schemaRef ds:uri="a74f41e8-2c9a-4a9a-8a86-1b2eca9cb15f"/>
    <ds:schemaRef ds:uri="da7cb477-d294-4cd8-a8fd-d6546272b885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CCD6795A-3BDC-4DF8-82E8-DD92784952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a7cb477-d294-4cd8-a8fd-d6546272b88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25CEAA-B5B0-421B-AF9F-4971D3165A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Caritas Australia Branding PowerPoint Template</Template>
  <TotalTime>1431</TotalTime>
  <Words>29</Words>
  <Application>Microsoft Office PowerPoint</Application>
  <PresentationFormat>Widescreen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Montserrat</vt:lpstr>
      <vt:lpstr>Montserrat ExtraBold</vt:lpstr>
      <vt:lpstr>Montserrat Light</vt:lpstr>
      <vt:lpstr>Montserrat SemiBold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Sally Murphy</dc:creator>
  <cp:lastModifiedBy>Sally Murphy</cp:lastModifiedBy>
  <cp:revision>2</cp:revision>
  <dcterms:created xsi:type="dcterms:W3CDTF">2026-06-18T01:21:29Z</dcterms:created>
  <dcterms:modified xsi:type="dcterms:W3CDTF">2026-08-17T02:46:39Z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0x01010043F170210F2CF24C9E2C6624D7A1AA41</vt:lpwstr>
  </property>
  <property fmtid="{D5CDD505-2E9C-101B-9397-08002B2CF9AE}" pid="3" name="MediaServiceImageTags">
    <vt:lpwstr/>
  </property>
</Properties>
</file>