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Arial Bold Italics" panose="020B0604020202020204" charset="0"/>
      <p:regular r:id="rId3"/>
    </p:embeddedFont>
    <p:embeddedFont>
      <p:font typeface="Arial Italics" panose="020B0604020202020204" charset="0"/>
      <p:regular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4" d="100"/>
          <a:sy n="44" d="100"/>
        </p:scale>
        <p:origin x="2196" y="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B794E7-4552-1228-58F8-E974416F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9" r="6402" b="1558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9430" y="-132160"/>
            <a:ext cx="8434530" cy="10514708"/>
            <a:chOff x="0" y="0"/>
            <a:chExt cx="2049033" cy="2554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49033" cy="2554379"/>
            </a:xfrm>
            <a:custGeom>
              <a:avLst/>
              <a:gdLst/>
              <a:ahLst/>
              <a:cxnLst/>
              <a:rect l="l" t="t" r="r" b="b"/>
              <a:pathLst>
                <a:path w="2049033" h="2554379">
                  <a:moveTo>
                    <a:pt x="0" y="0"/>
                  </a:moveTo>
                  <a:lnTo>
                    <a:pt x="2049033" y="0"/>
                  </a:lnTo>
                  <a:lnTo>
                    <a:pt x="2049033" y="2554379"/>
                  </a:lnTo>
                  <a:lnTo>
                    <a:pt x="0" y="2554379"/>
                  </a:lnTo>
                  <a:close/>
                </a:path>
              </a:pathLst>
            </a:custGeom>
            <a:solidFill>
              <a:srgbClr val="859E2E">
                <a:alpha val="90980"/>
              </a:srgbClr>
            </a:solidFill>
            <a:ln w="66675" cap="sq">
              <a:solidFill>
                <a:srgbClr val="FFFFFF">
                  <a:alpha val="9098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049033" cy="2640104"/>
            </a:xfrm>
            <a:prstGeom prst="rect">
              <a:avLst/>
            </a:prstGeom>
          </p:spPr>
          <p:txBody>
            <a:bodyPr lIns="74940" tIns="74940" rIns="74940" bIns="74940" rtlCol="0" anchor="ctr"/>
            <a:lstStyle/>
            <a:p>
              <a:pPr algn="ctr">
                <a:lnSpc>
                  <a:spcPts val="289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75653" y="222641"/>
            <a:ext cx="2550046" cy="1612119"/>
          </a:xfrm>
          <a:custGeom>
            <a:avLst/>
            <a:gdLst/>
            <a:ahLst/>
            <a:cxnLst/>
            <a:rect l="l" t="t" r="r" b="b"/>
            <a:pathLst>
              <a:path w="2550046" h="1612119">
                <a:moveTo>
                  <a:pt x="0" y="0"/>
                </a:moveTo>
                <a:lnTo>
                  <a:pt x="2550047" y="0"/>
                </a:lnTo>
                <a:lnTo>
                  <a:pt x="2550047" y="1612118"/>
                </a:lnTo>
                <a:lnTo>
                  <a:pt x="0" y="1612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7"/>
          <p:cNvSpPr txBox="1"/>
          <p:nvPr/>
        </p:nvSpPr>
        <p:spPr>
          <a:xfrm>
            <a:off x="7107533" y="9857931"/>
            <a:ext cx="1867049" cy="2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Photo: Caritas Australia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1603" y="490646"/>
            <a:ext cx="7119491" cy="914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Prayer for the Season of Creation</a:t>
            </a: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Arial Italics"/>
                <a:ea typeface="Arial Italics"/>
                <a:cs typeface="Arial Italics"/>
                <a:sym typeface="Arial Italics"/>
              </a:rPr>
              <a:t>Written by Michael McGirr</a:t>
            </a:r>
          </a:p>
          <a:p>
            <a:pPr algn="l">
              <a:lnSpc>
                <a:spcPts val="1959"/>
              </a:lnSpc>
              <a:spcBef>
                <a:spcPct val="0"/>
              </a:spcBef>
            </a:pPr>
            <a:r>
              <a:rPr lang="en-US" sz="1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God of all life,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thank you for the gift of creation,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water that keeps us alive,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our food and shelter,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All of which come from the generosity of Earth.</a:t>
            </a:r>
          </a:p>
          <a:p>
            <a:pPr algn="l">
              <a:lnSpc>
                <a:spcPts val="1819"/>
              </a:lnSpc>
            </a:pPr>
            <a:endParaRPr lang="en-US" sz="25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thank you for the very air we breathe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Which we share with every creature.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May we take good care of Earth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As our common home takes care of us.</a:t>
            </a:r>
          </a:p>
          <a:p>
            <a:pPr algn="l">
              <a:lnSpc>
                <a:spcPts val="1819"/>
              </a:lnSpc>
            </a:pPr>
            <a:endParaRPr lang="en-US" sz="25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May we work for justice for those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Most hurt by damage to our environment.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May we enjoy the beauty of nature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pray that it be treated with deeper respect.</a:t>
            </a:r>
          </a:p>
          <a:p>
            <a:pPr algn="l">
              <a:lnSpc>
                <a:spcPts val="1819"/>
              </a:lnSpc>
            </a:pPr>
            <a:endParaRPr lang="en-US" sz="2599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Jesus asked us to learn from the lilies of the field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the birds of the air.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 ask this in his name</a:t>
            </a:r>
          </a:p>
          <a:p>
            <a:pPr algn="l">
              <a:lnSpc>
                <a:spcPts val="3379"/>
              </a:lnSpc>
            </a:pPr>
            <a:r>
              <a:rPr lang="en-US" sz="25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Amen.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143</Words>
  <Application>Microsoft Office PowerPoint</Application>
  <PresentationFormat>Custom</PresentationFormat>
  <Paragraphs>24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 Italics</vt:lpstr>
      <vt:lpstr>Calibri</vt:lpstr>
      <vt:lpstr>Arial Bold Italics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Caritas SEASON OF CREATION PRAYER  (widescreen)</dc:title>
  <cp:lastModifiedBy>Nicole Dobrohotoff</cp:lastModifiedBy>
  <cp:revision>2</cp:revision>
  <dcterms:created xsi:type="dcterms:W3CDTF">2006-08-16T00:00:00Z</dcterms:created>
  <dcterms:modified xsi:type="dcterms:W3CDTF">2024-08-26T05:25:39Z</dcterms:modified>
  <dc:identifier>DAGObyTHLr0</dc:identifier>
</cp:coreProperties>
</file>