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sldIdLst>
    <p:sldId id="454" r:id="rId5"/>
    <p:sldId id="513" r:id="rId6"/>
    <p:sldId id="510" r:id="rId7"/>
    <p:sldId id="514" r:id="rId8"/>
    <p:sldId id="515" r:id="rId9"/>
    <p:sldId id="511" r:id="rId10"/>
    <p:sldId id="512" r:id="rId11"/>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C21B81-68C7-CDC9-5D1E-2BF4DC3C010B}" name="Nicole Dobrohotoff" initials="ND" userId="S::nicoled@caritas.org.au::2dc4cf58-dc7e-422a-950b-38460c74cb76" providerId="AD"/>
  <p188:author id="{14C248A8-C7DF-2238-5860-147EDD04E4AC}" name="Nicole Dobrohotoff" initials="ND" userId="S::NicoleD@caritas.org.au::2dc4cf58-dc7e-422a-950b-38460c74cb76" providerId="AD"/>
  <p188:author id="{513A33AF-F035-F8C5-6A22-39F5F1DB9E7C}" name="Eleanor Niland" initials="EN" userId="S::Eleanor.Niland@caritas.org.au::e474577c-69ca-4c95-8c71-742afc135a6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FF5F4"/>
    <a:srgbClr val="44B5AC"/>
    <a:srgbClr val="93274D"/>
    <a:srgbClr val="F3E6E2"/>
    <a:srgbClr val="E4D2CC"/>
    <a:srgbClr val="762000"/>
    <a:srgbClr val="FFF6E6"/>
    <a:srgbClr val="EBE0E4"/>
    <a:srgbClr val="FFF0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9D8CCB-39E9-40FD-9E97-8B947DE9764C}" v="1" dt="2026-02-12T01:27:34.835"/>
    <p1510:client id="{B137ECB5-5CCE-C16B-F2EE-130675D4E453}" v="1" dt="2026-02-12T00:57:09.2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09"/>
    <p:restoredTop sz="94657"/>
  </p:normalViewPr>
  <p:slideViewPr>
    <p:cSldViewPr snapToGrid="0">
      <p:cViewPr varScale="1">
        <p:scale>
          <a:sx n="56" d="100"/>
          <a:sy n="56" d="100"/>
        </p:scale>
        <p:origin x="1532" y="4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D8E8949F-7BDD-E248-A384-31A32F28586C}" type="datetimeFigureOut">
              <a:rPr lang="en-US" smtClean="0"/>
              <a:pPr/>
              <a:t>2/12/2026</a:t>
            </a:fld>
            <a:endParaRPr lang="en-US" dirty="0"/>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841EDC87-76E4-CF45-8F03-17CC9E2751AC}" type="slidenum">
              <a:rPr lang="en-US" smtClean="0"/>
              <a:pPr/>
              <a:t>‹#›</a:t>
            </a:fld>
            <a:endParaRPr lang="en-US" dirty="0"/>
          </a:p>
        </p:txBody>
      </p:sp>
    </p:spTree>
    <p:extLst>
      <p:ext uri="{BB962C8B-B14F-4D97-AF65-F5344CB8AC3E}">
        <p14:creationId xmlns:p14="http://schemas.microsoft.com/office/powerpoint/2010/main" val="3501265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0" u="none" strike="noStrike" kern="1200" dirty="0">
                <a:solidFill>
                  <a:schemeClr val="tx1"/>
                </a:solidFill>
                <a:effectLst/>
                <a:latin typeface="Arial" panose="020B0604020202020204" pitchFamily="34" charset="0"/>
                <a:ea typeface="+mn-ea"/>
                <a:cs typeface="+mn-cs"/>
              </a:rPr>
              <a:t>Top Left:</a:t>
            </a:r>
            <a:r>
              <a:rPr lang="en-AU" sz="1200" b="0" i="0" u="none" strike="noStrike" kern="1200" dirty="0">
                <a:solidFill>
                  <a:schemeClr val="tx1"/>
                </a:solidFill>
                <a:effectLst/>
                <a:latin typeface="Arial" panose="020B0604020202020204" pitchFamily="34" charset="0"/>
                <a:ea typeface="+mn-ea"/>
                <a:cs typeface="+mn-cs"/>
              </a:rPr>
              <a:t> Sisilia preparing to go to school. Photo: Caritas Australia </a:t>
            </a:r>
            <a:r>
              <a:rPr lang="en-AU" sz="1200" b="1" i="0" u="none" strike="noStrike" kern="1200" dirty="0">
                <a:solidFill>
                  <a:schemeClr val="tx1"/>
                </a:solidFill>
                <a:effectLst/>
                <a:latin typeface="Arial" panose="020B0604020202020204" pitchFamily="34" charset="0"/>
                <a:ea typeface="+mn-ea"/>
                <a:cs typeface="+mn-cs"/>
              </a:rPr>
              <a:t>Top Right:</a:t>
            </a:r>
            <a:r>
              <a:rPr lang="en-AU" sz="1200" b="0" i="0" u="none" strike="noStrike" kern="1200" dirty="0">
                <a:solidFill>
                  <a:schemeClr val="tx1"/>
                </a:solidFill>
                <a:effectLst/>
                <a:latin typeface="Arial" panose="020B0604020202020204" pitchFamily="34" charset="0"/>
                <a:ea typeface="+mn-ea"/>
                <a:cs typeface="+mn-cs"/>
              </a:rPr>
              <a:t> </a:t>
            </a:r>
            <a:r>
              <a:rPr lang="en-AU" sz="1200" b="0" i="0" u="none" strike="noStrike" kern="1200" dirty="0" err="1">
                <a:solidFill>
                  <a:schemeClr val="tx1"/>
                </a:solidFill>
                <a:effectLst/>
                <a:latin typeface="Arial" panose="020B0604020202020204" pitchFamily="34" charset="0"/>
                <a:ea typeface="+mn-ea"/>
                <a:cs typeface="+mn-cs"/>
              </a:rPr>
              <a:t>Monoranjon</a:t>
            </a:r>
            <a:r>
              <a:rPr lang="en-AU" sz="1200" b="0" i="0" u="none" strike="noStrike" kern="1200" dirty="0">
                <a:solidFill>
                  <a:schemeClr val="tx1"/>
                </a:solidFill>
                <a:effectLst/>
                <a:latin typeface="Arial" panose="020B0604020202020204" pitchFamily="34" charset="0"/>
                <a:ea typeface="+mn-ea"/>
                <a:cs typeface="+mn-cs"/>
              </a:rPr>
              <a:t> lives in a region in southwest Bangladesh that is highly vulnerable to the effects of climate change. Photo: Caritas Australia </a:t>
            </a:r>
            <a:r>
              <a:rPr lang="en-AU" sz="1200" b="1" i="0" u="none" strike="noStrike" kern="1200" dirty="0">
                <a:solidFill>
                  <a:schemeClr val="tx1"/>
                </a:solidFill>
                <a:effectLst/>
                <a:latin typeface="Arial" panose="020B0604020202020204" pitchFamily="34" charset="0"/>
                <a:ea typeface="+mn-ea"/>
                <a:cs typeface="+mn-cs"/>
              </a:rPr>
              <a:t>Bottom Left: </a:t>
            </a:r>
            <a:r>
              <a:rPr lang="en-AU" sz="1200" b="0" i="0" u="none" strike="noStrike" kern="1200" dirty="0" err="1">
                <a:solidFill>
                  <a:schemeClr val="tx1"/>
                </a:solidFill>
                <a:effectLst/>
                <a:latin typeface="Arial" panose="020B0604020202020204" pitchFamily="34" charset="0"/>
                <a:ea typeface="+mn-ea"/>
                <a:cs typeface="+mn-cs"/>
              </a:rPr>
              <a:t>Manaini</a:t>
            </a:r>
            <a:r>
              <a:rPr lang="en-AU" sz="1200" b="0" i="0" u="none" strike="noStrike" kern="1200" dirty="0">
                <a:solidFill>
                  <a:schemeClr val="tx1"/>
                </a:solidFill>
                <a:effectLst/>
                <a:latin typeface="Arial" panose="020B0604020202020204" pitchFamily="34" charset="0"/>
                <a:ea typeface="+mn-ea"/>
                <a:cs typeface="+mn-cs"/>
              </a:rPr>
              <a:t> sells fresh fruits and vegetables that she and her community have grown and packaged on their farms, by the roadside in a small village in Fiji. </a:t>
            </a:r>
            <a:r>
              <a:rPr lang="en-AU" sz="1200" b="1" i="0" u="none" strike="noStrike" kern="1200" dirty="0">
                <a:solidFill>
                  <a:schemeClr val="tx1"/>
                </a:solidFill>
                <a:effectLst/>
                <a:latin typeface="Arial" panose="020B0604020202020204" pitchFamily="34" charset="0"/>
                <a:ea typeface="+mn-ea"/>
                <a:cs typeface="+mn-cs"/>
              </a:rPr>
              <a:t>Bottom Right: </a:t>
            </a:r>
            <a:r>
              <a:rPr lang="en-AU" sz="1200" b="0" i="0" u="none" strike="noStrike" kern="1200" dirty="0">
                <a:solidFill>
                  <a:schemeClr val="tx1"/>
                </a:solidFill>
                <a:effectLst/>
                <a:latin typeface="Arial" panose="020B0604020202020204" pitchFamily="34" charset="0"/>
                <a:ea typeface="+mn-ea"/>
                <a:cs typeface="+mn-cs"/>
              </a:rPr>
              <a:t>Caritas Jerusalem staff preparing to deliver emergency supplies to families in need. </a:t>
            </a:r>
            <a:r>
              <a:rPr lang="en-AU" sz="1200" b="0" i="0" u="none" strike="noStrike" kern="1200">
                <a:solidFill>
                  <a:schemeClr val="tx1"/>
                </a:solidFill>
                <a:effectLst/>
                <a:latin typeface="Arial" panose="020B0604020202020204" pitchFamily="34" charset="0"/>
                <a:ea typeface="+mn-ea"/>
                <a:cs typeface="+mn-cs"/>
              </a:rPr>
              <a:t>Photo: Caritas Jerusalem </a:t>
            </a:r>
            <a:endParaRPr lang="en-AU"/>
          </a:p>
        </p:txBody>
      </p:sp>
      <p:sp>
        <p:nvSpPr>
          <p:cNvPr id="4" name="Slide Number Placeholder 3"/>
          <p:cNvSpPr>
            <a:spLocks noGrp="1"/>
          </p:cNvSpPr>
          <p:nvPr>
            <p:ph type="sldNum" sz="quarter" idx="5"/>
          </p:nvPr>
        </p:nvSpPr>
        <p:spPr/>
        <p:txBody>
          <a:bodyPr/>
          <a:lstStyle/>
          <a:p>
            <a:fld id="{841EDC87-76E4-CF45-8F03-17CC9E2751AC}" type="slidenum">
              <a:rPr lang="en-US" smtClean="0"/>
              <a:pPr/>
              <a:t>1</a:t>
            </a:fld>
            <a:endParaRPr lang="en-US" dirty="0"/>
          </a:p>
        </p:txBody>
      </p:sp>
    </p:spTree>
    <p:extLst>
      <p:ext uri="{BB962C8B-B14F-4D97-AF65-F5344CB8AC3E}">
        <p14:creationId xmlns:p14="http://schemas.microsoft.com/office/powerpoint/2010/main" val="18412257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3 images">
    <p:bg>
      <p:bgRef idx="1001">
        <a:schemeClr val="bg2"/>
      </p:bgRef>
    </p:bg>
    <p:spTree>
      <p:nvGrpSpPr>
        <p:cNvPr id="1" name=""/>
        <p:cNvGrpSpPr/>
        <p:nvPr/>
      </p:nvGrpSpPr>
      <p:grpSpPr>
        <a:xfrm>
          <a:off x="0" y="0"/>
          <a:ext cx="0" cy="0"/>
          <a:chOff x="0" y="0"/>
          <a:chExt cx="0" cy="0"/>
        </a:xfrm>
      </p:grpSpPr>
      <p:sp>
        <p:nvSpPr>
          <p:cNvPr id="5" name="object 4">
            <a:extLst>
              <a:ext uri="{FF2B5EF4-FFF2-40B4-BE49-F238E27FC236}">
                <a16:creationId xmlns:a16="http://schemas.microsoft.com/office/drawing/2014/main" id="{3F9B4242-7D46-D026-8AB2-344C8DC3BF33}"/>
              </a:ext>
            </a:extLst>
          </p:cNvPr>
          <p:cNvSpPr txBox="1"/>
          <p:nvPr userDrawn="1"/>
        </p:nvSpPr>
        <p:spPr>
          <a:xfrm>
            <a:off x="829563" y="5991821"/>
            <a:ext cx="3214913" cy="285213"/>
          </a:xfrm>
          <a:prstGeom prst="rect">
            <a:avLst/>
          </a:prstGeom>
        </p:spPr>
        <p:txBody>
          <a:bodyPr vert="horz" wrap="square" lIns="0" tIns="8135" rIns="0" bIns="0" rtlCol="0">
            <a:spAutoFit/>
          </a:bodyPr>
          <a:lstStyle/>
          <a:p>
            <a:pPr marL="6257">
              <a:lnSpc>
                <a:spcPct val="100000"/>
              </a:lnSpc>
              <a:spcBef>
                <a:spcPts val="64"/>
              </a:spcBef>
            </a:pPr>
            <a:r>
              <a:rPr sz="1800" b="1" spc="-37" dirty="0">
                <a:solidFill>
                  <a:srgbClr val="762000"/>
                </a:solidFill>
                <a:latin typeface="Arial" panose="020B0604020202020204" pitchFamily="34" charset="0"/>
                <a:cs typeface="Arial"/>
              </a:rPr>
              <a:t>projectcompassion.org.au</a:t>
            </a:r>
            <a:endParaRPr sz="1800" dirty="0">
              <a:latin typeface="Arial" panose="020B0604020202020204" pitchFamily="34" charset="0"/>
              <a:cs typeface="Arial"/>
            </a:endParaRPr>
          </a:p>
        </p:txBody>
      </p:sp>
      <p:pic>
        <p:nvPicPr>
          <p:cNvPr id="7" name="object 3">
            <a:extLst>
              <a:ext uri="{FF2B5EF4-FFF2-40B4-BE49-F238E27FC236}">
                <a16:creationId xmlns:a16="http://schemas.microsoft.com/office/drawing/2014/main" id="{AFEF8814-632C-2E20-E5E3-05C054815ADB}"/>
              </a:ext>
            </a:extLst>
          </p:cNvPr>
          <p:cNvPicPr/>
          <p:nvPr userDrawn="1"/>
        </p:nvPicPr>
        <p:blipFill rotWithShape="1">
          <a:blip r:embed="rId2" cstate="print">
            <a:extLst>
              <a:ext uri="{28A0092B-C50C-407E-A947-70E740481C1C}">
                <a14:useLocalDpi xmlns:a14="http://schemas.microsoft.com/office/drawing/2010/main"/>
              </a:ext>
            </a:extLst>
          </a:blip>
          <a:srcRect t="-11121" b="-11121"/>
          <a:stretch/>
        </p:blipFill>
        <p:spPr>
          <a:xfrm>
            <a:off x="515939" y="742096"/>
            <a:ext cx="5046661" cy="832831"/>
          </a:xfrm>
          <a:prstGeom prst="rect">
            <a:avLst/>
          </a:prstGeom>
        </p:spPr>
      </p:pic>
      <p:sp>
        <p:nvSpPr>
          <p:cNvPr id="18" name="Picture Placeholder 17">
            <a:extLst>
              <a:ext uri="{FF2B5EF4-FFF2-40B4-BE49-F238E27FC236}">
                <a16:creationId xmlns:a16="http://schemas.microsoft.com/office/drawing/2014/main" id="{3CBD1A5D-8189-9AAB-36EA-5B37B134B8AC}"/>
              </a:ext>
            </a:extLst>
          </p:cNvPr>
          <p:cNvSpPr>
            <a:spLocks noGrp="1"/>
          </p:cNvSpPr>
          <p:nvPr userDrawn="1">
            <p:ph type="pic" sz="quarter" idx="19"/>
          </p:nvPr>
        </p:nvSpPr>
        <p:spPr>
          <a:xfrm>
            <a:off x="6748814" y="2304889"/>
            <a:ext cx="2672054" cy="2419511"/>
          </a:xfrm>
          <a:prstGeom prst="round2DiagRect">
            <a:avLst/>
          </a:prstGeom>
        </p:spPr>
        <p:txBody>
          <a:bodyPr/>
          <a:lstStyle/>
          <a:p>
            <a:endParaRPr lang="en-AU"/>
          </a:p>
        </p:txBody>
      </p:sp>
      <p:sp>
        <p:nvSpPr>
          <p:cNvPr id="2" name="Picture Placeholder 17">
            <a:extLst>
              <a:ext uri="{FF2B5EF4-FFF2-40B4-BE49-F238E27FC236}">
                <a16:creationId xmlns:a16="http://schemas.microsoft.com/office/drawing/2014/main" id="{1CC657DE-C719-E1C4-2B11-01B3A8E2337E}"/>
              </a:ext>
            </a:extLst>
          </p:cNvPr>
          <p:cNvSpPr>
            <a:spLocks noGrp="1"/>
          </p:cNvSpPr>
          <p:nvPr>
            <p:ph type="pic" sz="quarter" idx="22"/>
          </p:nvPr>
        </p:nvSpPr>
        <p:spPr>
          <a:xfrm>
            <a:off x="3631667" y="2304889"/>
            <a:ext cx="2672054" cy="2419511"/>
          </a:xfrm>
          <a:prstGeom prst="round2DiagRect">
            <a:avLst/>
          </a:prstGeom>
        </p:spPr>
        <p:txBody>
          <a:bodyPr/>
          <a:lstStyle/>
          <a:p>
            <a:endParaRPr lang="en-AU"/>
          </a:p>
        </p:txBody>
      </p:sp>
      <p:sp>
        <p:nvSpPr>
          <p:cNvPr id="3" name="Picture Placeholder 17">
            <a:extLst>
              <a:ext uri="{FF2B5EF4-FFF2-40B4-BE49-F238E27FC236}">
                <a16:creationId xmlns:a16="http://schemas.microsoft.com/office/drawing/2014/main" id="{2D60CEEC-6EA7-0E3C-823F-57C4748BBD70}"/>
              </a:ext>
            </a:extLst>
          </p:cNvPr>
          <p:cNvSpPr>
            <a:spLocks noGrp="1"/>
          </p:cNvSpPr>
          <p:nvPr>
            <p:ph type="pic" sz="quarter" idx="23"/>
          </p:nvPr>
        </p:nvSpPr>
        <p:spPr>
          <a:xfrm>
            <a:off x="514519" y="2304889"/>
            <a:ext cx="2672054" cy="2419511"/>
          </a:xfrm>
          <a:prstGeom prst="round2DiagRect">
            <a:avLst/>
          </a:prstGeom>
        </p:spPr>
        <p:txBody>
          <a:bodyPr/>
          <a:lstStyle/>
          <a:p>
            <a:endParaRPr lang="en-AU"/>
          </a:p>
        </p:txBody>
      </p:sp>
      <p:sp>
        <p:nvSpPr>
          <p:cNvPr id="8" name="Text Placeholder 7">
            <a:extLst>
              <a:ext uri="{FF2B5EF4-FFF2-40B4-BE49-F238E27FC236}">
                <a16:creationId xmlns:a16="http://schemas.microsoft.com/office/drawing/2014/main" id="{5ABBDA92-C446-C808-BBC7-80013AF510D4}"/>
              </a:ext>
            </a:extLst>
          </p:cNvPr>
          <p:cNvSpPr>
            <a:spLocks noGrp="1"/>
          </p:cNvSpPr>
          <p:nvPr>
            <p:ph type="body" sz="quarter" idx="24" hasCustomPrompt="1"/>
          </p:nvPr>
        </p:nvSpPr>
        <p:spPr>
          <a:xfrm>
            <a:off x="4513025" y="5596594"/>
            <a:ext cx="4924425" cy="680439"/>
          </a:xfrm>
          <a:prstGeom prst="rect">
            <a:avLst/>
          </a:prstGeom>
        </p:spPr>
        <p:txBody>
          <a:bodyPr anchor="b"/>
          <a:lstStyle>
            <a:lvl1pPr marL="0" indent="0" algn="r">
              <a:buNone/>
              <a:defRPr sz="2200" b="1">
                <a:solidFill>
                  <a:srgbClr val="000000"/>
                </a:solidFill>
              </a:defRPr>
            </a:lvl1pPr>
          </a:lstStyle>
          <a:p>
            <a:pPr lvl="0"/>
            <a:r>
              <a:rPr lang="en-US" dirty="0"/>
              <a:t>Click to edit Master text styles used for A4 landscape resources</a:t>
            </a:r>
          </a:p>
        </p:txBody>
      </p:sp>
      <p:pic>
        <p:nvPicPr>
          <p:cNvPr id="4" name="Picture 3" descr="A black arrow in a red circle&#10;&#10;Description automatically generated">
            <a:extLst>
              <a:ext uri="{FF2B5EF4-FFF2-40B4-BE49-F238E27FC236}">
                <a16:creationId xmlns:a16="http://schemas.microsoft.com/office/drawing/2014/main" id="{A03CD2B1-A1FA-D199-2003-80E1640E08D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t="-11534" b="-11534"/>
          <a:stretch/>
        </p:blipFill>
        <p:spPr>
          <a:xfrm>
            <a:off x="511644" y="5972427"/>
            <a:ext cx="263268" cy="324000"/>
          </a:xfrm>
          <a:prstGeom prst="rect">
            <a:avLst/>
          </a:prstGeom>
        </p:spPr>
      </p:pic>
      <p:pic>
        <p:nvPicPr>
          <p:cNvPr id="10" name="Picture 9" descr="A purple rectangular object with yellow text&#10;&#10;AI-generated content may be incorrect.">
            <a:extLst>
              <a:ext uri="{FF2B5EF4-FFF2-40B4-BE49-F238E27FC236}">
                <a16:creationId xmlns:a16="http://schemas.microsoft.com/office/drawing/2014/main" id="{C40408E2-F623-D304-5F1E-0BB2C55B6382}"/>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7673181" y="547621"/>
            <a:ext cx="2266686" cy="2687209"/>
          </a:xfrm>
          <a:prstGeom prst="rect">
            <a:avLst/>
          </a:prstGeom>
        </p:spPr>
      </p:pic>
    </p:spTree>
    <p:extLst>
      <p:ext uri="{BB962C8B-B14F-4D97-AF65-F5344CB8AC3E}">
        <p14:creationId xmlns:p14="http://schemas.microsoft.com/office/powerpoint/2010/main" val="98942629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preserve="1" userDrawn="1">
  <p:cSld name="1_Title and Vertical Text">
    <p:spTree>
      <p:nvGrpSpPr>
        <p:cNvPr id="1" name="Shape 63"/>
        <p:cNvGrpSpPr/>
        <p:nvPr/>
      </p:nvGrpSpPr>
      <p:grpSpPr>
        <a:xfrm>
          <a:off x="0" y="0"/>
          <a:ext cx="0" cy="0"/>
          <a:chOff x="0" y="0"/>
          <a:chExt cx="0" cy="0"/>
        </a:xfrm>
      </p:grpSpPr>
      <p:sp>
        <p:nvSpPr>
          <p:cNvPr id="27" name="Rectangle: Rounded Corners 26">
            <a:extLst>
              <a:ext uri="{FF2B5EF4-FFF2-40B4-BE49-F238E27FC236}">
                <a16:creationId xmlns:a16="http://schemas.microsoft.com/office/drawing/2014/main" id="{0D4344BA-1E00-4F9E-B27C-81BB838D1960}"/>
              </a:ext>
            </a:extLst>
          </p:cNvPr>
          <p:cNvSpPr/>
          <p:nvPr userDrawn="1"/>
        </p:nvSpPr>
        <p:spPr>
          <a:xfrm>
            <a:off x="398078" y="1110840"/>
            <a:ext cx="9100000" cy="432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Google Shape;93;p3">
            <a:extLst>
              <a:ext uri="{FF2B5EF4-FFF2-40B4-BE49-F238E27FC236}">
                <a16:creationId xmlns:a16="http://schemas.microsoft.com/office/drawing/2014/main" id="{6D901D24-4228-9A44-8094-1E6E68DF7715}"/>
              </a:ext>
            </a:extLst>
          </p:cNvPr>
          <p:cNvSpPr/>
          <p:nvPr userDrawn="1"/>
        </p:nvSpPr>
        <p:spPr>
          <a:xfrm>
            <a:off x="0" y="0"/>
            <a:ext cx="9906000"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dirty="0">
              <a:solidFill>
                <a:schemeClr val="lt1"/>
              </a:solidFill>
              <a:latin typeface="Arial" panose="020B0604020202020204" pitchFamily="34" charset="0"/>
              <a:ea typeface="Roboto" pitchFamily="2" charset="0"/>
              <a:cs typeface="Calibri"/>
              <a:sym typeface="Calibri"/>
            </a:endParaRPr>
          </a:p>
        </p:txBody>
      </p:sp>
      <p:grpSp>
        <p:nvGrpSpPr>
          <p:cNvPr id="3" name="Group 2">
            <a:extLst>
              <a:ext uri="{FF2B5EF4-FFF2-40B4-BE49-F238E27FC236}">
                <a16:creationId xmlns:a16="http://schemas.microsoft.com/office/drawing/2014/main" id="{5F3AB1BE-19E0-4369-97FF-04469ED61E12}"/>
              </a:ext>
            </a:extLst>
          </p:cNvPr>
          <p:cNvGrpSpPr/>
          <p:nvPr userDrawn="1"/>
        </p:nvGrpSpPr>
        <p:grpSpPr>
          <a:xfrm>
            <a:off x="263337" y="1632122"/>
            <a:ext cx="9379326" cy="5032204"/>
            <a:chOff x="265067" y="1632122"/>
            <a:chExt cx="9379326" cy="5032204"/>
          </a:xfrm>
        </p:grpSpPr>
        <p:sp>
          <p:nvSpPr>
            <p:cNvPr id="20" name="Rectangle: Rounded Corners 19">
              <a:extLst>
                <a:ext uri="{FF2B5EF4-FFF2-40B4-BE49-F238E27FC236}">
                  <a16:creationId xmlns:a16="http://schemas.microsoft.com/office/drawing/2014/main" id="{1C6D23A6-DCBD-4BC9-AE40-6FD097870B28}"/>
                </a:ext>
              </a:extLst>
            </p:cNvPr>
            <p:cNvSpPr/>
            <p:nvPr userDrawn="1"/>
          </p:nvSpPr>
          <p:spPr>
            <a:xfrm>
              <a:off x="5088991" y="1646266"/>
              <a:ext cx="4555402" cy="5018060"/>
            </a:xfrm>
            <a:prstGeom prst="roundRect">
              <a:avLst>
                <a:gd name="adj" fmla="val 10522"/>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Rounded Corners 14">
              <a:extLst>
                <a:ext uri="{FF2B5EF4-FFF2-40B4-BE49-F238E27FC236}">
                  <a16:creationId xmlns:a16="http://schemas.microsoft.com/office/drawing/2014/main" id="{760FE81D-6EB8-4B1E-B34A-23F183EA7742}"/>
                </a:ext>
              </a:extLst>
            </p:cNvPr>
            <p:cNvSpPr/>
            <p:nvPr userDrawn="1"/>
          </p:nvSpPr>
          <p:spPr>
            <a:xfrm>
              <a:off x="265067" y="1632122"/>
              <a:ext cx="4555402" cy="5018060"/>
            </a:xfrm>
            <a:prstGeom prst="roundRect">
              <a:avLst>
                <a:gd name="adj" fmla="val 11615"/>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grpSp>
      <p:sp>
        <p:nvSpPr>
          <p:cNvPr id="24" name="TextBox 23">
            <a:extLst>
              <a:ext uri="{FF2B5EF4-FFF2-40B4-BE49-F238E27FC236}">
                <a16:creationId xmlns:a16="http://schemas.microsoft.com/office/drawing/2014/main" id="{76E5D4C3-B76A-49D6-960E-6D7A3AEC7802}"/>
              </a:ext>
            </a:extLst>
          </p:cNvPr>
          <p:cNvSpPr txBox="1"/>
          <p:nvPr userDrawn="1"/>
        </p:nvSpPr>
        <p:spPr>
          <a:xfrm>
            <a:off x="2592600" y="1175370"/>
            <a:ext cx="4725266" cy="369332"/>
          </a:xfrm>
          <a:prstGeom prst="rect">
            <a:avLst/>
          </a:prstGeom>
          <a:noFill/>
        </p:spPr>
        <p:txBody>
          <a:bodyPr wrap="square" rtlCol="0">
            <a:spAutoFit/>
          </a:bodyPr>
          <a:lstStyle/>
          <a:p>
            <a:pPr algn="ctr"/>
            <a:r>
              <a:rPr lang="en-US" b="1" dirty="0">
                <a:solidFill>
                  <a:schemeClr val="accent5"/>
                </a:solidFill>
                <a:latin typeface="Arial" panose="020B0604020202020204" pitchFamily="34" charset="0"/>
                <a:ea typeface="Roboto" pitchFamily="2" charset="0"/>
              </a:rPr>
              <a:t>A CATHOLIC WORLDVIEW (JUDGE)</a:t>
            </a:r>
            <a:endParaRPr lang="en-AU" b="1" dirty="0">
              <a:solidFill>
                <a:schemeClr val="accent5"/>
              </a:solidFill>
              <a:latin typeface="Arial" panose="020B0604020202020204" pitchFamily="34" charset="0"/>
              <a:ea typeface="Roboto" pitchFamily="2" charset="0"/>
            </a:endParaRPr>
          </a:p>
        </p:txBody>
      </p:sp>
      <p:sp>
        <p:nvSpPr>
          <p:cNvPr id="4" name="Text Placeholder 3">
            <a:extLst>
              <a:ext uri="{FF2B5EF4-FFF2-40B4-BE49-F238E27FC236}">
                <a16:creationId xmlns:a16="http://schemas.microsoft.com/office/drawing/2014/main" id="{49918296-79B4-40F5-A448-B35FA47B7436}"/>
              </a:ext>
            </a:extLst>
          </p:cNvPr>
          <p:cNvSpPr>
            <a:spLocks noGrp="1"/>
          </p:cNvSpPr>
          <p:nvPr>
            <p:ph type="body" sz="quarter" idx="12"/>
          </p:nvPr>
        </p:nvSpPr>
        <p:spPr>
          <a:xfrm>
            <a:off x="458035" y="1754188"/>
            <a:ext cx="4219575" cy="4795837"/>
          </a:xfrm>
          <a:prstGeom prst="rect">
            <a:avLst/>
          </a:prstGeom>
        </p:spPr>
        <p:txBody>
          <a:bodyPr/>
          <a:lstStyle>
            <a:lvl1pPr marL="0" indent="0">
              <a:spcAft>
                <a:spcPts val="600"/>
              </a:spcAft>
              <a:buNone/>
              <a:defRPr sz="1100">
                <a:latin typeface="Arial" panose="020B0604020202020204" pitchFamily="34" charset="0"/>
                <a:ea typeface="Roboto" pitchFamily="2" charset="0"/>
              </a:defRPr>
            </a:lvl1pPr>
            <a:lvl2pPr>
              <a:spcAft>
                <a:spcPts val="600"/>
              </a:spcAft>
              <a:defRPr sz="1100">
                <a:latin typeface="Roboto Light" panose="02000000000000000000" pitchFamily="2" charset="0"/>
                <a:ea typeface="Roboto Light" panose="02000000000000000000" pitchFamily="2" charset="0"/>
              </a:defRPr>
            </a:lvl2pPr>
            <a:lvl3pPr>
              <a:spcAft>
                <a:spcPts val="600"/>
              </a:spcAft>
              <a:defRPr sz="1100">
                <a:latin typeface="Roboto Light" panose="02000000000000000000" pitchFamily="2" charset="0"/>
                <a:ea typeface="Roboto Light" panose="02000000000000000000" pitchFamily="2" charset="0"/>
              </a:defRPr>
            </a:lvl3pPr>
            <a:lvl4pPr>
              <a:spcAft>
                <a:spcPts val="600"/>
              </a:spcAft>
              <a:defRPr sz="1100">
                <a:latin typeface="Roboto Light" panose="02000000000000000000" pitchFamily="2" charset="0"/>
                <a:ea typeface="Roboto Light" panose="02000000000000000000" pitchFamily="2" charset="0"/>
              </a:defRPr>
            </a:lvl4pPr>
            <a:lvl5pPr>
              <a:spcAft>
                <a:spcPts val="600"/>
              </a:spcAft>
              <a:defRPr sz="1100">
                <a:latin typeface="Roboto Light" panose="02000000000000000000" pitchFamily="2" charset="0"/>
                <a:ea typeface="Roboto Light" panose="02000000000000000000" pitchFamily="2" charset="0"/>
              </a:defRPr>
            </a:lvl5pPr>
          </a:lstStyle>
          <a:p>
            <a:pPr lvl="0"/>
            <a:r>
              <a:rPr lang="en-US" dirty="0"/>
              <a:t>Edit Master text styles</a:t>
            </a:r>
          </a:p>
        </p:txBody>
      </p:sp>
      <p:sp>
        <p:nvSpPr>
          <p:cNvPr id="25" name="Text Placeholder 3">
            <a:extLst>
              <a:ext uri="{FF2B5EF4-FFF2-40B4-BE49-F238E27FC236}">
                <a16:creationId xmlns:a16="http://schemas.microsoft.com/office/drawing/2014/main" id="{886ECF0D-1505-46E7-B183-7B95F2C988C1}"/>
              </a:ext>
            </a:extLst>
          </p:cNvPr>
          <p:cNvSpPr>
            <a:spLocks noGrp="1"/>
          </p:cNvSpPr>
          <p:nvPr>
            <p:ph type="body" sz="quarter" idx="13"/>
          </p:nvPr>
        </p:nvSpPr>
        <p:spPr>
          <a:xfrm>
            <a:off x="5278503" y="1754189"/>
            <a:ext cx="4219575" cy="4874010"/>
          </a:xfrm>
          <a:prstGeom prst="rect">
            <a:avLst/>
          </a:prstGeom>
        </p:spPr>
        <p:txBody>
          <a:bodyPr/>
          <a:lstStyle>
            <a:lvl1pPr marL="0" indent="0">
              <a:spcAft>
                <a:spcPts val="600"/>
              </a:spcAft>
              <a:buNone/>
              <a:defRPr sz="1100">
                <a:latin typeface="Arial" panose="020B0604020202020204" pitchFamily="34" charset="0"/>
                <a:ea typeface="Roboto" pitchFamily="2" charset="0"/>
              </a:defRPr>
            </a:lvl1pPr>
            <a:lvl2pPr>
              <a:spcAft>
                <a:spcPts val="600"/>
              </a:spcAft>
              <a:defRPr sz="1100">
                <a:latin typeface="Roboto Light" panose="02000000000000000000" pitchFamily="2" charset="0"/>
                <a:ea typeface="Roboto Light" panose="02000000000000000000" pitchFamily="2" charset="0"/>
              </a:defRPr>
            </a:lvl2pPr>
            <a:lvl3pPr>
              <a:spcAft>
                <a:spcPts val="600"/>
              </a:spcAft>
              <a:defRPr sz="1100">
                <a:latin typeface="Roboto Light" panose="02000000000000000000" pitchFamily="2" charset="0"/>
                <a:ea typeface="Roboto Light" panose="02000000000000000000" pitchFamily="2" charset="0"/>
              </a:defRPr>
            </a:lvl3pPr>
            <a:lvl4pPr>
              <a:spcAft>
                <a:spcPts val="600"/>
              </a:spcAft>
              <a:defRPr sz="1100">
                <a:latin typeface="Roboto Light" panose="02000000000000000000" pitchFamily="2" charset="0"/>
                <a:ea typeface="Roboto Light" panose="02000000000000000000" pitchFamily="2" charset="0"/>
              </a:defRPr>
            </a:lvl4pPr>
            <a:lvl5pPr>
              <a:spcAft>
                <a:spcPts val="600"/>
              </a:spcAft>
              <a:defRPr sz="1100">
                <a:latin typeface="Roboto Light" panose="02000000000000000000" pitchFamily="2" charset="0"/>
                <a:ea typeface="Roboto Light" panose="02000000000000000000" pitchFamily="2" charset="0"/>
              </a:defRPr>
            </a:lvl5pPr>
          </a:lstStyle>
          <a:p>
            <a:pPr lvl="0"/>
            <a:r>
              <a:rPr lang="en-US" dirty="0"/>
              <a:t>Edit Master text styles</a:t>
            </a:r>
          </a:p>
        </p:txBody>
      </p:sp>
      <p:sp>
        <p:nvSpPr>
          <p:cNvPr id="40" name="Rectangle 39">
            <a:extLst>
              <a:ext uri="{FF2B5EF4-FFF2-40B4-BE49-F238E27FC236}">
                <a16:creationId xmlns:a16="http://schemas.microsoft.com/office/drawing/2014/main" id="{EBC9D2DF-A80B-49C5-8190-68511CC4AA17}"/>
              </a:ext>
            </a:extLst>
          </p:cNvPr>
          <p:cNvSpPr/>
          <p:nvPr userDrawn="1"/>
        </p:nvSpPr>
        <p:spPr>
          <a:xfrm>
            <a:off x="0" y="-1"/>
            <a:ext cx="9906000" cy="83127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 name="Text Placeholder 2">
            <a:extLst>
              <a:ext uri="{FF2B5EF4-FFF2-40B4-BE49-F238E27FC236}">
                <a16:creationId xmlns:a16="http://schemas.microsoft.com/office/drawing/2014/main" id="{265AA000-0611-4EEA-92F6-3B3C452BA91A}"/>
              </a:ext>
            </a:extLst>
          </p:cNvPr>
          <p:cNvSpPr>
            <a:spLocks noGrp="1"/>
          </p:cNvSpPr>
          <p:nvPr>
            <p:ph type="body" sz="quarter" idx="10" hasCustomPrompt="1"/>
          </p:nvPr>
        </p:nvSpPr>
        <p:spPr>
          <a:xfrm>
            <a:off x="164840" y="229053"/>
            <a:ext cx="9577676" cy="373166"/>
          </a:xfrm>
          <a:prstGeom prst="rect">
            <a:avLst/>
          </a:prstGeom>
        </p:spPr>
        <p:txBody>
          <a:bodyPr lIns="0" rIns="108000" anchor="ctr"/>
          <a:lstStyle>
            <a:lvl1pPr marL="0" indent="0">
              <a:lnSpc>
                <a:spcPct val="100000"/>
              </a:lnSpc>
              <a:spcBef>
                <a:spcPts val="0"/>
              </a:spcBef>
              <a:buNone/>
              <a:defRPr sz="2400" b="1" i="0">
                <a:solidFill>
                  <a:schemeClr val="accent3"/>
                </a:solidFill>
                <a:latin typeface="Arial" panose="020B0604020202020204" pitchFamily="34" charset="0"/>
                <a:ea typeface="Roboto" pitchFamily="2" charset="0"/>
                <a:cs typeface="Arial" panose="020B0604020202020204" pitchFamily="34" charset="0"/>
              </a:defRPr>
            </a:lvl1pPr>
            <a:lvl2pPr>
              <a:defRPr sz="4000" b="1" i="0">
                <a:solidFill>
                  <a:schemeClr val="accent2"/>
                </a:solidFill>
                <a:latin typeface="Arial Black" panose="020B0604020202020204" pitchFamily="34" charset="0"/>
                <a:cs typeface="Arial Black" panose="020B0604020202020204" pitchFamily="34" charset="0"/>
              </a:defRPr>
            </a:lvl2pPr>
            <a:lvl3pPr>
              <a:defRPr sz="4000" b="1" i="0">
                <a:solidFill>
                  <a:schemeClr val="accent2"/>
                </a:solidFill>
                <a:latin typeface="Arial Black" panose="020B0604020202020204" pitchFamily="34" charset="0"/>
                <a:cs typeface="Arial Black" panose="020B0604020202020204" pitchFamily="34" charset="0"/>
              </a:defRPr>
            </a:lvl3pPr>
            <a:lvl4pPr>
              <a:defRPr sz="4000" b="1" i="0">
                <a:solidFill>
                  <a:schemeClr val="accent2"/>
                </a:solidFill>
                <a:latin typeface="Arial Black" panose="020B0604020202020204" pitchFamily="34" charset="0"/>
                <a:cs typeface="Arial Black" panose="020B0604020202020204" pitchFamily="34" charset="0"/>
              </a:defRPr>
            </a:lvl4pPr>
            <a:lvl5pPr>
              <a:defRPr sz="4000" b="1" i="0">
                <a:solidFill>
                  <a:schemeClr val="accent2"/>
                </a:solidFill>
                <a:latin typeface="Arial Black" panose="020B0604020202020204" pitchFamily="34" charset="0"/>
                <a:cs typeface="Arial Black" panose="020B0604020202020204" pitchFamily="34" charset="0"/>
              </a:defRPr>
            </a:lvl5pPr>
          </a:lstStyle>
          <a:p>
            <a:pPr lvl="0"/>
            <a:r>
              <a:rPr lang="en-GB" dirty="0"/>
              <a:t>CLICK TO EDIT MASTER</a:t>
            </a:r>
            <a:endParaRPr lang="en-US" dirty="0"/>
          </a:p>
        </p:txBody>
      </p:sp>
      <p:pic>
        <p:nvPicPr>
          <p:cNvPr id="42" name="Picture 41">
            <a:extLst>
              <a:ext uri="{FF2B5EF4-FFF2-40B4-BE49-F238E27FC236}">
                <a16:creationId xmlns:a16="http://schemas.microsoft.com/office/drawing/2014/main" id="{CCD3FDFA-CD6C-4C29-AD02-CC9E80077CC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332497" y="175678"/>
            <a:ext cx="1405553" cy="479913"/>
          </a:xfrm>
          <a:prstGeom prst="rect">
            <a:avLst/>
          </a:prstGeom>
        </p:spPr>
      </p:pic>
      <p:sp>
        <p:nvSpPr>
          <p:cNvPr id="43" name="Rectangle 42">
            <a:extLst>
              <a:ext uri="{FF2B5EF4-FFF2-40B4-BE49-F238E27FC236}">
                <a16:creationId xmlns:a16="http://schemas.microsoft.com/office/drawing/2014/main" id="{61E5D7AA-98FC-4B83-A344-C2DDB329BB14}"/>
              </a:ext>
            </a:extLst>
          </p:cNvPr>
          <p:cNvSpPr/>
          <p:nvPr userDrawn="1"/>
        </p:nvSpPr>
        <p:spPr>
          <a:xfrm>
            <a:off x="-4922" y="-7579"/>
            <a:ext cx="9906000" cy="10074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4" name="Text Placeholder 2">
            <a:extLst>
              <a:ext uri="{FF2B5EF4-FFF2-40B4-BE49-F238E27FC236}">
                <a16:creationId xmlns:a16="http://schemas.microsoft.com/office/drawing/2014/main" id="{E367A627-C522-4591-A8DE-50038274BC67}"/>
              </a:ext>
            </a:extLst>
          </p:cNvPr>
          <p:cNvSpPr>
            <a:spLocks noGrp="1"/>
          </p:cNvSpPr>
          <p:nvPr>
            <p:ph type="body" sz="quarter" idx="15" hasCustomPrompt="1"/>
          </p:nvPr>
        </p:nvSpPr>
        <p:spPr>
          <a:xfrm>
            <a:off x="167950" y="189364"/>
            <a:ext cx="6743997" cy="373166"/>
          </a:xfrm>
          <a:prstGeom prst="rect">
            <a:avLst/>
          </a:prstGeom>
        </p:spPr>
        <p:txBody>
          <a:bodyPr lIns="0" rIns="108000" anchor="ctr"/>
          <a:lstStyle>
            <a:lvl1pPr marL="0" indent="0">
              <a:lnSpc>
                <a:spcPct val="100000"/>
              </a:lnSpc>
              <a:spcBef>
                <a:spcPts val="0"/>
              </a:spcBef>
              <a:buNone/>
              <a:defRPr sz="2400" b="1" i="0">
                <a:solidFill>
                  <a:schemeClr val="accent5"/>
                </a:solidFill>
                <a:latin typeface="Arial" panose="020B0604020202020204" pitchFamily="34" charset="0"/>
                <a:ea typeface="Roboto" pitchFamily="2" charset="0"/>
                <a:cs typeface="Arial" panose="020B0604020202020204" pitchFamily="34" charset="0"/>
              </a:defRPr>
            </a:lvl1pPr>
            <a:lvl2pPr>
              <a:defRPr sz="4000" b="1" i="0">
                <a:solidFill>
                  <a:schemeClr val="accent2"/>
                </a:solidFill>
                <a:latin typeface="Arial Black" panose="020B0604020202020204" pitchFamily="34" charset="0"/>
                <a:cs typeface="Arial Black" panose="020B0604020202020204" pitchFamily="34" charset="0"/>
              </a:defRPr>
            </a:lvl2pPr>
            <a:lvl3pPr>
              <a:defRPr sz="4000" b="1" i="0">
                <a:solidFill>
                  <a:schemeClr val="accent2"/>
                </a:solidFill>
                <a:latin typeface="Arial Black" panose="020B0604020202020204" pitchFamily="34" charset="0"/>
                <a:cs typeface="Arial Black" panose="020B0604020202020204" pitchFamily="34" charset="0"/>
              </a:defRPr>
            </a:lvl3pPr>
            <a:lvl4pPr>
              <a:defRPr sz="4000" b="1" i="0">
                <a:solidFill>
                  <a:schemeClr val="accent2"/>
                </a:solidFill>
                <a:latin typeface="Arial Black" panose="020B0604020202020204" pitchFamily="34" charset="0"/>
                <a:cs typeface="Arial Black" panose="020B0604020202020204" pitchFamily="34" charset="0"/>
              </a:defRPr>
            </a:lvl4pPr>
            <a:lvl5pPr>
              <a:defRPr sz="4000" b="1" i="0">
                <a:solidFill>
                  <a:schemeClr val="accent2"/>
                </a:solidFill>
                <a:latin typeface="Arial Black" panose="020B0604020202020204" pitchFamily="34" charset="0"/>
                <a:cs typeface="Arial Black" panose="020B0604020202020204" pitchFamily="34" charset="0"/>
              </a:defRPr>
            </a:lvl5pPr>
          </a:lstStyle>
          <a:p>
            <a:pPr lvl="0"/>
            <a:r>
              <a:rPr lang="en-GB" dirty="0"/>
              <a:t>CLICK TO EDIT MASTER</a:t>
            </a:r>
            <a:endParaRPr lang="en-US" dirty="0"/>
          </a:p>
        </p:txBody>
      </p:sp>
      <p:sp>
        <p:nvSpPr>
          <p:cNvPr id="45" name="Text Placeholder 2">
            <a:extLst>
              <a:ext uri="{FF2B5EF4-FFF2-40B4-BE49-F238E27FC236}">
                <a16:creationId xmlns:a16="http://schemas.microsoft.com/office/drawing/2014/main" id="{7A69576E-4E4C-4823-A082-09A827F0411E}"/>
              </a:ext>
            </a:extLst>
          </p:cNvPr>
          <p:cNvSpPr>
            <a:spLocks noGrp="1"/>
          </p:cNvSpPr>
          <p:nvPr>
            <p:ph type="body" sz="quarter" idx="16" hasCustomPrompt="1"/>
          </p:nvPr>
        </p:nvSpPr>
        <p:spPr>
          <a:xfrm>
            <a:off x="159918" y="528764"/>
            <a:ext cx="6743997" cy="373166"/>
          </a:xfrm>
          <a:prstGeom prst="rect">
            <a:avLst/>
          </a:prstGeom>
        </p:spPr>
        <p:txBody>
          <a:bodyPr lIns="0" rIns="108000" anchor="ctr"/>
          <a:lstStyle>
            <a:lvl1pPr marL="0" indent="0">
              <a:lnSpc>
                <a:spcPct val="100000"/>
              </a:lnSpc>
              <a:spcBef>
                <a:spcPts val="0"/>
              </a:spcBef>
              <a:buNone/>
              <a:defRPr sz="2000" b="0" i="0">
                <a:solidFill>
                  <a:schemeClr val="accent2"/>
                </a:solidFill>
                <a:latin typeface="Arial" panose="020B0604020202020204" pitchFamily="34" charset="0"/>
                <a:ea typeface="Roboto" pitchFamily="2" charset="0"/>
                <a:cs typeface="Arial" panose="020B0604020202020204" pitchFamily="34" charset="0"/>
              </a:defRPr>
            </a:lvl1pPr>
            <a:lvl2pPr>
              <a:defRPr sz="4000" b="1" i="0">
                <a:solidFill>
                  <a:schemeClr val="accent2"/>
                </a:solidFill>
                <a:latin typeface="Arial Black" panose="020B0604020202020204" pitchFamily="34" charset="0"/>
                <a:cs typeface="Arial Black" panose="020B0604020202020204" pitchFamily="34" charset="0"/>
              </a:defRPr>
            </a:lvl2pPr>
            <a:lvl3pPr>
              <a:defRPr sz="4000" b="1" i="0">
                <a:solidFill>
                  <a:schemeClr val="accent2"/>
                </a:solidFill>
                <a:latin typeface="Arial Black" panose="020B0604020202020204" pitchFamily="34" charset="0"/>
                <a:cs typeface="Arial Black" panose="020B0604020202020204" pitchFamily="34" charset="0"/>
              </a:defRPr>
            </a:lvl3pPr>
            <a:lvl4pPr>
              <a:defRPr sz="4000" b="1" i="0">
                <a:solidFill>
                  <a:schemeClr val="accent2"/>
                </a:solidFill>
                <a:latin typeface="Arial Black" panose="020B0604020202020204" pitchFamily="34" charset="0"/>
                <a:cs typeface="Arial Black" panose="020B0604020202020204" pitchFamily="34" charset="0"/>
              </a:defRPr>
            </a:lvl4pPr>
            <a:lvl5pPr>
              <a:defRPr sz="4000" b="1" i="0">
                <a:solidFill>
                  <a:schemeClr val="accent2"/>
                </a:solidFill>
                <a:latin typeface="Arial Black" panose="020B0604020202020204" pitchFamily="34" charset="0"/>
                <a:cs typeface="Arial Black" panose="020B0604020202020204" pitchFamily="34" charset="0"/>
              </a:defRPr>
            </a:lvl5pPr>
          </a:lstStyle>
          <a:p>
            <a:pPr lvl="0"/>
            <a:r>
              <a:rPr lang="en-GB" dirty="0"/>
              <a:t>CLICK TO EDIT MASTER</a:t>
            </a:r>
            <a:endParaRPr lang="en-US" dirty="0"/>
          </a:p>
        </p:txBody>
      </p:sp>
      <p:pic>
        <p:nvPicPr>
          <p:cNvPr id="6" name="object 7">
            <a:extLst>
              <a:ext uri="{FF2B5EF4-FFF2-40B4-BE49-F238E27FC236}">
                <a16:creationId xmlns:a16="http://schemas.microsoft.com/office/drawing/2014/main" id="{3260B713-490A-9594-6ECA-5E2F467BF7C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074975" y="233185"/>
            <a:ext cx="2663075" cy="357100"/>
          </a:xfrm>
          <a:prstGeom prst="rect">
            <a:avLst/>
          </a:prstGeom>
        </p:spPr>
      </p:pic>
    </p:spTree>
    <p:extLst>
      <p:ext uri="{BB962C8B-B14F-4D97-AF65-F5344CB8AC3E}">
        <p14:creationId xmlns:p14="http://schemas.microsoft.com/office/powerpoint/2010/main" val="1396605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preserve="1" userDrawn="1">
  <p:cSld name="1_Title and Vertical Text">
    <p:spTree>
      <p:nvGrpSpPr>
        <p:cNvPr id="1" name="Shape 63"/>
        <p:cNvGrpSpPr/>
        <p:nvPr/>
      </p:nvGrpSpPr>
      <p:grpSpPr>
        <a:xfrm>
          <a:off x="0" y="0"/>
          <a:ext cx="0" cy="0"/>
          <a:chOff x="0" y="0"/>
          <a:chExt cx="0" cy="0"/>
        </a:xfrm>
      </p:grpSpPr>
      <p:sp>
        <p:nvSpPr>
          <p:cNvPr id="30" name="Rectangle: Rounded Corners 29">
            <a:extLst>
              <a:ext uri="{FF2B5EF4-FFF2-40B4-BE49-F238E27FC236}">
                <a16:creationId xmlns:a16="http://schemas.microsoft.com/office/drawing/2014/main" id="{3454DC46-FBDE-4510-BC7A-57C47AB497D5}"/>
              </a:ext>
            </a:extLst>
          </p:cNvPr>
          <p:cNvSpPr/>
          <p:nvPr userDrawn="1"/>
        </p:nvSpPr>
        <p:spPr>
          <a:xfrm>
            <a:off x="6648054" y="2220137"/>
            <a:ext cx="2987999" cy="4263790"/>
          </a:xfrm>
          <a:prstGeom prst="roundRect">
            <a:avLst>
              <a:gd name="adj" fmla="val 646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0" name="Rectangle 59">
            <a:extLst>
              <a:ext uri="{FF2B5EF4-FFF2-40B4-BE49-F238E27FC236}">
                <a16:creationId xmlns:a16="http://schemas.microsoft.com/office/drawing/2014/main" id="{15BE0D78-186A-41E8-9CAC-4288F3176269}"/>
              </a:ext>
            </a:extLst>
          </p:cNvPr>
          <p:cNvSpPr/>
          <p:nvPr userDrawn="1"/>
        </p:nvSpPr>
        <p:spPr>
          <a:xfrm>
            <a:off x="-4922" y="-7579"/>
            <a:ext cx="9906000" cy="10074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5"/>
              </a:solidFill>
            </a:endParaRPr>
          </a:p>
        </p:txBody>
      </p:sp>
      <p:sp>
        <p:nvSpPr>
          <p:cNvPr id="37" name="Rectangle: Rounded Corners 36">
            <a:extLst>
              <a:ext uri="{FF2B5EF4-FFF2-40B4-BE49-F238E27FC236}">
                <a16:creationId xmlns:a16="http://schemas.microsoft.com/office/drawing/2014/main" id="{22C3B67A-3C69-47AB-B00E-9529426AB62E}"/>
              </a:ext>
            </a:extLst>
          </p:cNvPr>
          <p:cNvSpPr/>
          <p:nvPr userDrawn="1"/>
        </p:nvSpPr>
        <p:spPr>
          <a:xfrm>
            <a:off x="6716001" y="1630063"/>
            <a:ext cx="2795858" cy="432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Rectangle: Rounded Corners 35">
            <a:extLst>
              <a:ext uri="{FF2B5EF4-FFF2-40B4-BE49-F238E27FC236}">
                <a16:creationId xmlns:a16="http://schemas.microsoft.com/office/drawing/2014/main" id="{A3FDCB83-3831-49BB-B194-A4207E825455}"/>
              </a:ext>
            </a:extLst>
          </p:cNvPr>
          <p:cNvSpPr/>
          <p:nvPr userDrawn="1"/>
        </p:nvSpPr>
        <p:spPr>
          <a:xfrm>
            <a:off x="3555071" y="1630630"/>
            <a:ext cx="2795858" cy="432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Rectangle: Rounded Corners 34">
            <a:extLst>
              <a:ext uri="{FF2B5EF4-FFF2-40B4-BE49-F238E27FC236}">
                <a16:creationId xmlns:a16="http://schemas.microsoft.com/office/drawing/2014/main" id="{DB11E397-FACE-4BA6-AE4A-1AA199FB5329}"/>
              </a:ext>
            </a:extLst>
          </p:cNvPr>
          <p:cNvSpPr/>
          <p:nvPr userDrawn="1"/>
        </p:nvSpPr>
        <p:spPr>
          <a:xfrm>
            <a:off x="365072" y="1618050"/>
            <a:ext cx="2795858" cy="432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Google Shape;93;p3">
            <a:extLst>
              <a:ext uri="{FF2B5EF4-FFF2-40B4-BE49-F238E27FC236}">
                <a16:creationId xmlns:a16="http://schemas.microsoft.com/office/drawing/2014/main" id="{6D901D24-4228-9A44-8094-1E6E68DF7715}"/>
              </a:ext>
            </a:extLst>
          </p:cNvPr>
          <p:cNvSpPr/>
          <p:nvPr userDrawn="1"/>
        </p:nvSpPr>
        <p:spPr>
          <a:xfrm>
            <a:off x="0" y="0"/>
            <a:ext cx="9906000"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dirty="0">
              <a:solidFill>
                <a:schemeClr val="lt1"/>
              </a:solidFill>
              <a:latin typeface="Arial" panose="020B0604020202020204" pitchFamily="34" charset="0"/>
              <a:ea typeface="Roboto" pitchFamily="2" charset="0"/>
              <a:cs typeface="Calibri"/>
              <a:sym typeface="Calibri"/>
            </a:endParaRPr>
          </a:p>
        </p:txBody>
      </p:sp>
      <p:sp>
        <p:nvSpPr>
          <p:cNvPr id="3" name="TextBox 2">
            <a:extLst>
              <a:ext uri="{FF2B5EF4-FFF2-40B4-BE49-F238E27FC236}">
                <a16:creationId xmlns:a16="http://schemas.microsoft.com/office/drawing/2014/main" id="{04E866CE-1FEB-4A1B-9335-74E03E2D22CF}"/>
              </a:ext>
            </a:extLst>
          </p:cNvPr>
          <p:cNvSpPr txBox="1"/>
          <p:nvPr userDrawn="1"/>
        </p:nvSpPr>
        <p:spPr>
          <a:xfrm>
            <a:off x="394141" y="1661398"/>
            <a:ext cx="2756281" cy="369332"/>
          </a:xfrm>
          <a:prstGeom prst="rect">
            <a:avLst/>
          </a:prstGeom>
          <a:noFill/>
        </p:spPr>
        <p:txBody>
          <a:bodyPr wrap="square" rtlCol="0" anchor="ctr">
            <a:spAutoFit/>
          </a:bodyPr>
          <a:lstStyle/>
          <a:p>
            <a:pPr algn="ctr"/>
            <a:r>
              <a:rPr lang="en-US" b="0" dirty="0">
                <a:solidFill>
                  <a:schemeClr val="bg1"/>
                </a:solidFill>
                <a:latin typeface="Arial" panose="020B0604020202020204" pitchFamily="34" charset="0"/>
                <a:ea typeface="Roboto Medium" pitchFamily="2" charset="0"/>
              </a:rPr>
              <a:t>PRAYER</a:t>
            </a:r>
            <a:endParaRPr lang="en-AU" b="0" dirty="0">
              <a:solidFill>
                <a:schemeClr val="bg1"/>
              </a:solidFill>
              <a:latin typeface="Arial" panose="020B0604020202020204" pitchFamily="34" charset="0"/>
              <a:ea typeface="Roboto Medium" pitchFamily="2" charset="0"/>
            </a:endParaRPr>
          </a:p>
        </p:txBody>
      </p:sp>
      <p:sp>
        <p:nvSpPr>
          <p:cNvPr id="24" name="TextBox 23">
            <a:extLst>
              <a:ext uri="{FF2B5EF4-FFF2-40B4-BE49-F238E27FC236}">
                <a16:creationId xmlns:a16="http://schemas.microsoft.com/office/drawing/2014/main" id="{6B57C215-6461-4B04-88C6-B1980C133096}"/>
              </a:ext>
            </a:extLst>
          </p:cNvPr>
          <p:cNvSpPr txBox="1"/>
          <p:nvPr userDrawn="1"/>
        </p:nvSpPr>
        <p:spPr>
          <a:xfrm>
            <a:off x="3563712" y="1666777"/>
            <a:ext cx="2787217" cy="369332"/>
          </a:xfrm>
          <a:prstGeom prst="rect">
            <a:avLst/>
          </a:prstGeom>
          <a:noFill/>
        </p:spPr>
        <p:txBody>
          <a:bodyPr wrap="square" rtlCol="0" anchor="ctr">
            <a:spAutoFit/>
          </a:bodyPr>
          <a:lstStyle/>
          <a:p>
            <a:pPr algn="ctr"/>
            <a:r>
              <a:rPr lang="en-US" b="0" dirty="0">
                <a:solidFill>
                  <a:schemeClr val="bg1"/>
                </a:solidFill>
                <a:latin typeface="Arial" panose="020B0604020202020204" pitchFamily="34" charset="0"/>
                <a:ea typeface="Roboto Medium" pitchFamily="2" charset="0"/>
              </a:rPr>
              <a:t>FASTING</a:t>
            </a:r>
            <a:endParaRPr lang="en-AU" b="0" dirty="0">
              <a:solidFill>
                <a:schemeClr val="bg1"/>
              </a:solidFill>
              <a:latin typeface="Arial" panose="020B0604020202020204" pitchFamily="34" charset="0"/>
              <a:ea typeface="Roboto Medium" pitchFamily="2" charset="0"/>
            </a:endParaRPr>
          </a:p>
        </p:txBody>
      </p:sp>
      <p:sp>
        <p:nvSpPr>
          <p:cNvPr id="26" name="TextBox 25">
            <a:extLst>
              <a:ext uri="{FF2B5EF4-FFF2-40B4-BE49-F238E27FC236}">
                <a16:creationId xmlns:a16="http://schemas.microsoft.com/office/drawing/2014/main" id="{4F10615C-81F0-462D-ABCC-C71E9BA37DBF}"/>
              </a:ext>
            </a:extLst>
          </p:cNvPr>
          <p:cNvSpPr txBox="1"/>
          <p:nvPr userDrawn="1"/>
        </p:nvSpPr>
        <p:spPr>
          <a:xfrm>
            <a:off x="6731675" y="1661964"/>
            <a:ext cx="2762598" cy="369332"/>
          </a:xfrm>
          <a:prstGeom prst="rect">
            <a:avLst/>
          </a:prstGeom>
          <a:noFill/>
        </p:spPr>
        <p:txBody>
          <a:bodyPr wrap="square" rtlCol="0" anchor="ctr">
            <a:spAutoFit/>
          </a:bodyPr>
          <a:lstStyle/>
          <a:p>
            <a:pPr algn="ctr"/>
            <a:r>
              <a:rPr lang="en-US" b="0" dirty="0">
                <a:solidFill>
                  <a:schemeClr val="bg1"/>
                </a:solidFill>
                <a:latin typeface="Arial" panose="020B0604020202020204" pitchFamily="34" charset="0"/>
                <a:ea typeface="Roboto Medium" pitchFamily="2" charset="0"/>
              </a:rPr>
              <a:t>ALMSGIVING</a:t>
            </a:r>
            <a:endParaRPr lang="en-AU" b="0" dirty="0">
              <a:solidFill>
                <a:schemeClr val="bg1"/>
              </a:solidFill>
              <a:latin typeface="Arial" panose="020B0604020202020204" pitchFamily="34" charset="0"/>
              <a:ea typeface="Roboto Medium" pitchFamily="2" charset="0"/>
            </a:endParaRPr>
          </a:p>
        </p:txBody>
      </p:sp>
      <p:sp>
        <p:nvSpPr>
          <p:cNvPr id="11" name="Rectangle: Rounded Corners 10">
            <a:extLst>
              <a:ext uri="{FF2B5EF4-FFF2-40B4-BE49-F238E27FC236}">
                <a16:creationId xmlns:a16="http://schemas.microsoft.com/office/drawing/2014/main" id="{213E0B95-430B-4168-97C9-CCFDCA8F5B0A}"/>
              </a:ext>
            </a:extLst>
          </p:cNvPr>
          <p:cNvSpPr/>
          <p:nvPr userDrawn="1"/>
        </p:nvSpPr>
        <p:spPr>
          <a:xfrm>
            <a:off x="265066" y="2220137"/>
            <a:ext cx="2987999" cy="4263790"/>
          </a:xfrm>
          <a:prstGeom prst="roundRect">
            <a:avLst>
              <a:gd name="adj" fmla="val 646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Text Placeholder 3">
            <a:extLst>
              <a:ext uri="{FF2B5EF4-FFF2-40B4-BE49-F238E27FC236}">
                <a16:creationId xmlns:a16="http://schemas.microsoft.com/office/drawing/2014/main" id="{FF302039-629E-4AD4-ADFA-4BF27728C63B}"/>
              </a:ext>
            </a:extLst>
          </p:cNvPr>
          <p:cNvSpPr>
            <a:spLocks noGrp="1"/>
          </p:cNvSpPr>
          <p:nvPr>
            <p:ph type="body" sz="quarter" idx="12"/>
          </p:nvPr>
        </p:nvSpPr>
        <p:spPr>
          <a:xfrm>
            <a:off x="352500" y="2259871"/>
            <a:ext cx="2839561" cy="4093637"/>
          </a:xfrm>
          <a:prstGeom prst="rect">
            <a:avLst/>
          </a:prstGeom>
        </p:spPr>
        <p:txBody>
          <a:bodyPr/>
          <a:lstStyle>
            <a:lvl1pPr marL="0" indent="0">
              <a:spcAft>
                <a:spcPts val="600"/>
              </a:spcAft>
              <a:buNone/>
              <a:defRPr sz="1100">
                <a:latin typeface="Arial" panose="020B0604020202020204" pitchFamily="34" charset="0"/>
                <a:ea typeface="Roboto" pitchFamily="2" charset="0"/>
              </a:defRPr>
            </a:lvl1pPr>
            <a:lvl2pPr>
              <a:spcAft>
                <a:spcPts val="600"/>
              </a:spcAft>
              <a:defRPr sz="1100">
                <a:latin typeface="Roboto Light" panose="02000000000000000000" pitchFamily="2" charset="0"/>
                <a:ea typeface="Roboto Light" panose="02000000000000000000" pitchFamily="2" charset="0"/>
              </a:defRPr>
            </a:lvl2pPr>
            <a:lvl3pPr>
              <a:spcAft>
                <a:spcPts val="600"/>
              </a:spcAft>
              <a:defRPr sz="1100">
                <a:latin typeface="Roboto Light" panose="02000000000000000000" pitchFamily="2" charset="0"/>
                <a:ea typeface="Roboto Light" panose="02000000000000000000" pitchFamily="2" charset="0"/>
              </a:defRPr>
            </a:lvl3pPr>
            <a:lvl4pPr>
              <a:spcAft>
                <a:spcPts val="600"/>
              </a:spcAft>
              <a:defRPr sz="1100">
                <a:latin typeface="Roboto Light" panose="02000000000000000000" pitchFamily="2" charset="0"/>
                <a:ea typeface="Roboto Light" panose="02000000000000000000" pitchFamily="2" charset="0"/>
              </a:defRPr>
            </a:lvl4pPr>
            <a:lvl5pPr>
              <a:spcAft>
                <a:spcPts val="600"/>
              </a:spcAft>
              <a:defRPr sz="1100">
                <a:latin typeface="Roboto Light" panose="02000000000000000000" pitchFamily="2" charset="0"/>
                <a:ea typeface="Roboto Light" panose="02000000000000000000" pitchFamily="2" charset="0"/>
              </a:defRPr>
            </a:lvl5pPr>
          </a:lstStyle>
          <a:p>
            <a:pPr lvl="0"/>
            <a:r>
              <a:rPr lang="en-US" dirty="0"/>
              <a:t>Edit Master text styles</a:t>
            </a:r>
          </a:p>
        </p:txBody>
      </p:sp>
      <p:sp>
        <p:nvSpPr>
          <p:cNvPr id="4" name="Rectangle: Rounded Corners 3">
            <a:extLst>
              <a:ext uri="{FF2B5EF4-FFF2-40B4-BE49-F238E27FC236}">
                <a16:creationId xmlns:a16="http://schemas.microsoft.com/office/drawing/2014/main" id="{911E5FFD-818A-179C-3F50-CF3DAC1F25B8}"/>
              </a:ext>
            </a:extLst>
          </p:cNvPr>
          <p:cNvSpPr/>
          <p:nvPr userDrawn="1"/>
        </p:nvSpPr>
        <p:spPr>
          <a:xfrm>
            <a:off x="335903" y="1110840"/>
            <a:ext cx="9205025" cy="432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a:extLst>
              <a:ext uri="{FF2B5EF4-FFF2-40B4-BE49-F238E27FC236}">
                <a16:creationId xmlns:a16="http://schemas.microsoft.com/office/drawing/2014/main" id="{02479F9C-46BB-97B0-5E3A-2DFED5A408CE}"/>
              </a:ext>
            </a:extLst>
          </p:cNvPr>
          <p:cNvSpPr txBox="1"/>
          <p:nvPr userDrawn="1"/>
        </p:nvSpPr>
        <p:spPr>
          <a:xfrm>
            <a:off x="2946395" y="1159101"/>
            <a:ext cx="4013211" cy="369332"/>
          </a:xfrm>
          <a:prstGeom prst="rect">
            <a:avLst/>
          </a:prstGeom>
          <a:noFill/>
        </p:spPr>
        <p:txBody>
          <a:bodyPr wrap="square" rtlCol="0">
            <a:spAutoFit/>
          </a:bodyPr>
          <a:lstStyle/>
          <a:p>
            <a:pPr algn="ctr"/>
            <a:r>
              <a:rPr lang="en-US" b="1" dirty="0">
                <a:solidFill>
                  <a:schemeClr val="accent5"/>
                </a:solidFill>
                <a:latin typeface="Arial" panose="020B0604020202020204" pitchFamily="34" charset="0"/>
                <a:ea typeface="Roboto Medium" pitchFamily="2" charset="0"/>
              </a:rPr>
              <a:t>FAITH IN ACTION (ACT)</a:t>
            </a:r>
            <a:endParaRPr lang="en-AU" b="1" dirty="0">
              <a:solidFill>
                <a:schemeClr val="accent5"/>
              </a:solidFill>
              <a:latin typeface="Arial" panose="020B0604020202020204" pitchFamily="34" charset="0"/>
              <a:ea typeface="Roboto Medium" pitchFamily="2" charset="0"/>
            </a:endParaRPr>
          </a:p>
        </p:txBody>
      </p:sp>
      <p:sp>
        <p:nvSpPr>
          <p:cNvPr id="58" name="Text Placeholder 2">
            <a:extLst>
              <a:ext uri="{FF2B5EF4-FFF2-40B4-BE49-F238E27FC236}">
                <a16:creationId xmlns:a16="http://schemas.microsoft.com/office/drawing/2014/main" id="{EF21B44E-5B67-4EE8-B2EF-77AA197B570C}"/>
              </a:ext>
            </a:extLst>
          </p:cNvPr>
          <p:cNvSpPr>
            <a:spLocks noGrp="1"/>
          </p:cNvSpPr>
          <p:nvPr>
            <p:ph type="body" sz="quarter" idx="16" hasCustomPrompt="1"/>
          </p:nvPr>
        </p:nvSpPr>
        <p:spPr>
          <a:xfrm>
            <a:off x="159918" y="528764"/>
            <a:ext cx="6743997" cy="373166"/>
          </a:xfrm>
          <a:prstGeom prst="rect">
            <a:avLst/>
          </a:prstGeom>
        </p:spPr>
        <p:txBody>
          <a:bodyPr lIns="0" rIns="108000" anchor="ctr"/>
          <a:lstStyle>
            <a:lvl1pPr marL="0" indent="0">
              <a:lnSpc>
                <a:spcPct val="100000"/>
              </a:lnSpc>
              <a:spcBef>
                <a:spcPts val="0"/>
              </a:spcBef>
              <a:buNone/>
              <a:defRPr sz="2000" b="0" i="0">
                <a:solidFill>
                  <a:schemeClr val="accent2"/>
                </a:solidFill>
                <a:latin typeface="Arial" panose="020B0604020202020204" pitchFamily="34" charset="0"/>
                <a:ea typeface="Roboto Medium" pitchFamily="2" charset="0"/>
                <a:cs typeface="Arial" panose="020B0604020202020204" pitchFamily="34" charset="0"/>
              </a:defRPr>
            </a:lvl1pPr>
            <a:lvl2pPr>
              <a:defRPr sz="4000" b="1" i="0">
                <a:solidFill>
                  <a:schemeClr val="accent2"/>
                </a:solidFill>
                <a:latin typeface="Arial Black" panose="020B0604020202020204" pitchFamily="34" charset="0"/>
                <a:cs typeface="Arial Black" panose="020B0604020202020204" pitchFamily="34" charset="0"/>
              </a:defRPr>
            </a:lvl2pPr>
            <a:lvl3pPr>
              <a:defRPr sz="4000" b="1" i="0">
                <a:solidFill>
                  <a:schemeClr val="accent2"/>
                </a:solidFill>
                <a:latin typeface="Arial Black" panose="020B0604020202020204" pitchFamily="34" charset="0"/>
                <a:cs typeface="Arial Black" panose="020B0604020202020204" pitchFamily="34" charset="0"/>
              </a:defRPr>
            </a:lvl3pPr>
            <a:lvl4pPr>
              <a:defRPr sz="4000" b="1" i="0">
                <a:solidFill>
                  <a:schemeClr val="accent2"/>
                </a:solidFill>
                <a:latin typeface="Arial Black" panose="020B0604020202020204" pitchFamily="34" charset="0"/>
                <a:cs typeface="Arial Black" panose="020B0604020202020204" pitchFamily="34" charset="0"/>
              </a:defRPr>
            </a:lvl4pPr>
            <a:lvl5pPr>
              <a:defRPr sz="4000" b="1" i="0">
                <a:solidFill>
                  <a:schemeClr val="accent2"/>
                </a:solidFill>
                <a:latin typeface="Arial Black" panose="020B0604020202020204" pitchFamily="34" charset="0"/>
                <a:cs typeface="Arial Black" panose="020B0604020202020204" pitchFamily="34" charset="0"/>
              </a:defRPr>
            </a:lvl5pPr>
          </a:lstStyle>
          <a:p>
            <a:pPr lvl="0"/>
            <a:r>
              <a:rPr lang="en-GB" dirty="0"/>
              <a:t>CLICK TO EDIT MASTER</a:t>
            </a:r>
            <a:endParaRPr lang="en-US" dirty="0"/>
          </a:p>
        </p:txBody>
      </p:sp>
      <p:sp>
        <p:nvSpPr>
          <p:cNvPr id="59" name="Text Placeholder 2">
            <a:extLst>
              <a:ext uri="{FF2B5EF4-FFF2-40B4-BE49-F238E27FC236}">
                <a16:creationId xmlns:a16="http://schemas.microsoft.com/office/drawing/2014/main" id="{98F73E23-B02A-4DD8-9243-F77ECA28D263}"/>
              </a:ext>
            </a:extLst>
          </p:cNvPr>
          <p:cNvSpPr>
            <a:spLocks noGrp="1"/>
          </p:cNvSpPr>
          <p:nvPr>
            <p:ph type="body" sz="quarter" idx="15" hasCustomPrompt="1"/>
          </p:nvPr>
        </p:nvSpPr>
        <p:spPr>
          <a:xfrm>
            <a:off x="167950" y="189364"/>
            <a:ext cx="6743997" cy="373166"/>
          </a:xfrm>
          <a:prstGeom prst="rect">
            <a:avLst/>
          </a:prstGeom>
        </p:spPr>
        <p:txBody>
          <a:bodyPr lIns="0" rIns="108000" anchor="ctr"/>
          <a:lstStyle>
            <a:lvl1pPr marL="0" indent="0">
              <a:lnSpc>
                <a:spcPct val="100000"/>
              </a:lnSpc>
              <a:spcBef>
                <a:spcPts val="0"/>
              </a:spcBef>
              <a:buNone/>
              <a:defRPr sz="2400" b="1" i="0">
                <a:solidFill>
                  <a:schemeClr val="accent5"/>
                </a:solidFill>
                <a:latin typeface="Arial" panose="020B0604020202020204" pitchFamily="34" charset="0"/>
                <a:ea typeface="Roboto" pitchFamily="2" charset="0"/>
                <a:cs typeface="Arial" panose="020B0604020202020204" pitchFamily="34" charset="0"/>
              </a:defRPr>
            </a:lvl1pPr>
            <a:lvl2pPr>
              <a:defRPr sz="4000" b="1" i="0">
                <a:solidFill>
                  <a:schemeClr val="accent2"/>
                </a:solidFill>
                <a:latin typeface="Arial Black" panose="020B0604020202020204" pitchFamily="34" charset="0"/>
                <a:cs typeface="Arial Black" panose="020B0604020202020204" pitchFamily="34" charset="0"/>
              </a:defRPr>
            </a:lvl2pPr>
            <a:lvl3pPr>
              <a:defRPr sz="4000" b="1" i="0">
                <a:solidFill>
                  <a:schemeClr val="accent2"/>
                </a:solidFill>
                <a:latin typeface="Arial Black" panose="020B0604020202020204" pitchFamily="34" charset="0"/>
                <a:cs typeface="Arial Black" panose="020B0604020202020204" pitchFamily="34" charset="0"/>
              </a:defRPr>
            </a:lvl3pPr>
            <a:lvl4pPr>
              <a:defRPr sz="4000" b="1" i="0">
                <a:solidFill>
                  <a:schemeClr val="accent2"/>
                </a:solidFill>
                <a:latin typeface="Arial Black" panose="020B0604020202020204" pitchFamily="34" charset="0"/>
                <a:cs typeface="Arial Black" panose="020B0604020202020204" pitchFamily="34" charset="0"/>
              </a:defRPr>
            </a:lvl4pPr>
            <a:lvl5pPr>
              <a:defRPr sz="4000" b="1" i="0">
                <a:solidFill>
                  <a:schemeClr val="accent2"/>
                </a:solidFill>
                <a:latin typeface="Arial Black" panose="020B0604020202020204" pitchFamily="34" charset="0"/>
                <a:cs typeface="Arial Black" panose="020B0604020202020204" pitchFamily="34" charset="0"/>
              </a:defRPr>
            </a:lvl5pPr>
          </a:lstStyle>
          <a:p>
            <a:pPr lvl="0"/>
            <a:r>
              <a:rPr lang="en-GB" dirty="0"/>
              <a:t>CLICK TO EDIT MASTER</a:t>
            </a:r>
            <a:endParaRPr lang="en-US" dirty="0"/>
          </a:p>
        </p:txBody>
      </p:sp>
      <p:sp>
        <p:nvSpPr>
          <p:cNvPr id="23" name="Rectangle: Rounded Corners 22">
            <a:extLst>
              <a:ext uri="{FF2B5EF4-FFF2-40B4-BE49-F238E27FC236}">
                <a16:creationId xmlns:a16="http://schemas.microsoft.com/office/drawing/2014/main" id="{45B88720-0CB6-49FD-8852-6596C673B6F2}"/>
              </a:ext>
            </a:extLst>
          </p:cNvPr>
          <p:cNvSpPr/>
          <p:nvPr userDrawn="1"/>
        </p:nvSpPr>
        <p:spPr>
          <a:xfrm>
            <a:off x="3459000" y="2220137"/>
            <a:ext cx="2987999" cy="4263790"/>
          </a:xfrm>
          <a:prstGeom prst="roundRect">
            <a:avLst>
              <a:gd name="adj" fmla="val 646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Text Placeholder 3">
            <a:extLst>
              <a:ext uri="{FF2B5EF4-FFF2-40B4-BE49-F238E27FC236}">
                <a16:creationId xmlns:a16="http://schemas.microsoft.com/office/drawing/2014/main" id="{1A6A3366-E2C7-4C0D-8347-A82F5D6DC077}"/>
              </a:ext>
            </a:extLst>
          </p:cNvPr>
          <p:cNvSpPr>
            <a:spLocks noGrp="1"/>
          </p:cNvSpPr>
          <p:nvPr>
            <p:ph type="body" sz="quarter" idx="17"/>
          </p:nvPr>
        </p:nvSpPr>
        <p:spPr>
          <a:xfrm>
            <a:off x="3546434" y="2259871"/>
            <a:ext cx="2839561" cy="4093637"/>
          </a:xfrm>
          <a:prstGeom prst="rect">
            <a:avLst/>
          </a:prstGeom>
        </p:spPr>
        <p:txBody>
          <a:bodyPr/>
          <a:lstStyle>
            <a:lvl1pPr marL="0" indent="0">
              <a:spcAft>
                <a:spcPts val="600"/>
              </a:spcAft>
              <a:buNone/>
              <a:defRPr sz="1100">
                <a:latin typeface="Arial" panose="020B0604020202020204" pitchFamily="34" charset="0"/>
                <a:ea typeface="Roboto" pitchFamily="2" charset="0"/>
              </a:defRPr>
            </a:lvl1pPr>
            <a:lvl2pPr>
              <a:spcAft>
                <a:spcPts val="600"/>
              </a:spcAft>
              <a:defRPr sz="1100">
                <a:latin typeface="Roboto Light" panose="02000000000000000000" pitchFamily="2" charset="0"/>
                <a:ea typeface="Roboto Light" panose="02000000000000000000" pitchFamily="2" charset="0"/>
              </a:defRPr>
            </a:lvl2pPr>
            <a:lvl3pPr>
              <a:spcAft>
                <a:spcPts val="600"/>
              </a:spcAft>
              <a:defRPr sz="1100">
                <a:latin typeface="Roboto Light" panose="02000000000000000000" pitchFamily="2" charset="0"/>
                <a:ea typeface="Roboto Light" panose="02000000000000000000" pitchFamily="2" charset="0"/>
              </a:defRPr>
            </a:lvl3pPr>
            <a:lvl4pPr>
              <a:spcAft>
                <a:spcPts val="600"/>
              </a:spcAft>
              <a:defRPr sz="1100">
                <a:latin typeface="Roboto Light" panose="02000000000000000000" pitchFamily="2" charset="0"/>
                <a:ea typeface="Roboto Light" panose="02000000000000000000" pitchFamily="2" charset="0"/>
              </a:defRPr>
            </a:lvl4pPr>
            <a:lvl5pPr>
              <a:spcAft>
                <a:spcPts val="600"/>
              </a:spcAft>
              <a:defRPr sz="1100">
                <a:latin typeface="Roboto Light" panose="02000000000000000000" pitchFamily="2" charset="0"/>
                <a:ea typeface="Roboto Light" panose="02000000000000000000" pitchFamily="2" charset="0"/>
              </a:defRPr>
            </a:lvl5pPr>
          </a:lstStyle>
          <a:p>
            <a:pPr lvl="0"/>
            <a:r>
              <a:rPr lang="en-US" dirty="0"/>
              <a:t>Edit Master text styles</a:t>
            </a:r>
          </a:p>
        </p:txBody>
      </p:sp>
      <p:sp>
        <p:nvSpPr>
          <p:cNvPr id="32" name="Text Placeholder 3">
            <a:extLst>
              <a:ext uri="{FF2B5EF4-FFF2-40B4-BE49-F238E27FC236}">
                <a16:creationId xmlns:a16="http://schemas.microsoft.com/office/drawing/2014/main" id="{AD7F9184-D1BC-4268-8115-93EC59C6432F}"/>
              </a:ext>
            </a:extLst>
          </p:cNvPr>
          <p:cNvSpPr>
            <a:spLocks noGrp="1"/>
          </p:cNvSpPr>
          <p:nvPr>
            <p:ph type="body" sz="quarter" idx="18"/>
          </p:nvPr>
        </p:nvSpPr>
        <p:spPr>
          <a:xfrm>
            <a:off x="6735488" y="2259871"/>
            <a:ext cx="2839561" cy="4093637"/>
          </a:xfrm>
          <a:prstGeom prst="rect">
            <a:avLst/>
          </a:prstGeom>
        </p:spPr>
        <p:txBody>
          <a:bodyPr/>
          <a:lstStyle>
            <a:lvl1pPr marL="0" indent="0">
              <a:spcAft>
                <a:spcPts val="600"/>
              </a:spcAft>
              <a:buNone/>
              <a:defRPr sz="1100">
                <a:latin typeface="Arial" panose="020B0604020202020204" pitchFamily="34" charset="0"/>
                <a:ea typeface="Roboto" pitchFamily="2" charset="0"/>
              </a:defRPr>
            </a:lvl1pPr>
            <a:lvl2pPr>
              <a:spcAft>
                <a:spcPts val="600"/>
              </a:spcAft>
              <a:defRPr sz="1100">
                <a:latin typeface="Roboto Light" panose="02000000000000000000" pitchFamily="2" charset="0"/>
                <a:ea typeface="Roboto Light" panose="02000000000000000000" pitchFamily="2" charset="0"/>
              </a:defRPr>
            </a:lvl2pPr>
            <a:lvl3pPr>
              <a:spcAft>
                <a:spcPts val="600"/>
              </a:spcAft>
              <a:defRPr sz="1100">
                <a:latin typeface="Roboto Light" panose="02000000000000000000" pitchFamily="2" charset="0"/>
                <a:ea typeface="Roboto Light" panose="02000000000000000000" pitchFamily="2" charset="0"/>
              </a:defRPr>
            </a:lvl3pPr>
            <a:lvl4pPr>
              <a:spcAft>
                <a:spcPts val="600"/>
              </a:spcAft>
              <a:defRPr sz="1100">
                <a:latin typeface="Roboto Light" panose="02000000000000000000" pitchFamily="2" charset="0"/>
                <a:ea typeface="Roboto Light" panose="02000000000000000000" pitchFamily="2" charset="0"/>
              </a:defRPr>
            </a:lvl4pPr>
            <a:lvl5pPr>
              <a:spcAft>
                <a:spcPts val="600"/>
              </a:spcAft>
              <a:defRPr sz="1100">
                <a:latin typeface="Roboto Light" panose="02000000000000000000" pitchFamily="2" charset="0"/>
                <a:ea typeface="Roboto Light" panose="02000000000000000000" pitchFamily="2" charset="0"/>
              </a:defRPr>
            </a:lvl5pPr>
          </a:lstStyle>
          <a:p>
            <a:pPr lvl="0"/>
            <a:r>
              <a:rPr lang="en-US" dirty="0"/>
              <a:t>Edit Master text styles</a:t>
            </a:r>
          </a:p>
        </p:txBody>
      </p:sp>
      <p:pic>
        <p:nvPicPr>
          <p:cNvPr id="6" name="object 7">
            <a:extLst>
              <a:ext uri="{FF2B5EF4-FFF2-40B4-BE49-F238E27FC236}">
                <a16:creationId xmlns:a16="http://schemas.microsoft.com/office/drawing/2014/main" id="{3B3B2CA3-DF1E-E94A-FAEB-DDAC016173F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74975" y="233185"/>
            <a:ext cx="2663075" cy="357100"/>
          </a:xfrm>
          <a:prstGeom prst="rect">
            <a:avLst/>
          </a:prstGeom>
        </p:spPr>
      </p:pic>
    </p:spTree>
    <p:extLst>
      <p:ext uri="{BB962C8B-B14F-4D97-AF65-F5344CB8AC3E}">
        <p14:creationId xmlns:p14="http://schemas.microsoft.com/office/powerpoint/2010/main" val="1988046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1 column maro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842473-66AA-C4D5-D0CC-724D0F650738}"/>
              </a:ext>
            </a:extLst>
          </p:cNvPr>
          <p:cNvSpPr/>
          <p:nvPr userDrawn="1"/>
        </p:nvSpPr>
        <p:spPr>
          <a:xfrm>
            <a:off x="0" y="0"/>
            <a:ext cx="9906000" cy="762000"/>
          </a:xfrm>
          <a:prstGeom prst="rect">
            <a:avLst/>
          </a:prstGeom>
          <a:solidFill>
            <a:srgbClr val="DFF5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 Placeholder 7">
            <a:extLst>
              <a:ext uri="{FF2B5EF4-FFF2-40B4-BE49-F238E27FC236}">
                <a16:creationId xmlns:a16="http://schemas.microsoft.com/office/drawing/2014/main" id="{B47ED899-035F-7C88-AAA7-3CB70B887180}"/>
              </a:ext>
            </a:extLst>
          </p:cNvPr>
          <p:cNvSpPr>
            <a:spLocks noGrp="1"/>
          </p:cNvSpPr>
          <p:nvPr>
            <p:ph type="body" sz="quarter" idx="11" hasCustomPrompt="1"/>
          </p:nvPr>
        </p:nvSpPr>
        <p:spPr>
          <a:xfrm>
            <a:off x="381001" y="838200"/>
            <a:ext cx="9143999" cy="5257800"/>
          </a:xfrm>
          <a:prstGeom prst="rect">
            <a:avLst/>
          </a:prstGeom>
        </p:spPr>
        <p:txBody>
          <a:bodyPr numCol="1" spcCol="1404000"/>
          <a:lstStyle>
            <a:lvl1pPr marL="7093" indent="0">
              <a:lnSpc>
                <a:spcPct val="115000"/>
              </a:lnSpc>
              <a:spcBef>
                <a:spcPts val="0"/>
              </a:spcBef>
              <a:spcAft>
                <a:spcPts val="600"/>
              </a:spcAft>
              <a:buClr>
                <a:srgbClr val="762000"/>
              </a:buClr>
              <a:buFont typeface="Arial" panose="020B0604020202020204" pitchFamily="34" charset="0"/>
              <a:buNone/>
              <a:defRPr sz="1100">
                <a:solidFill>
                  <a:srgbClr val="000000"/>
                </a:solidFill>
              </a:defRPr>
            </a:lvl1pPr>
            <a:lvl2pPr>
              <a:defRPr sz="1749"/>
            </a:lvl2pPr>
            <a:lvl3pPr>
              <a:defRPr sz="1749"/>
            </a:lvl3pPr>
            <a:lvl4pPr>
              <a:defRPr sz="1749"/>
            </a:lvl4pPr>
            <a:lvl5pPr>
              <a:defRPr sz="1749"/>
            </a:lvl5pPr>
          </a:lstStyle>
          <a:p>
            <a:pPr lvl="0"/>
            <a:r>
              <a:rPr lang="en-GB" dirty="0"/>
              <a:t>Ur re </a:t>
            </a:r>
            <a:r>
              <a:rPr lang="en-GB" dirty="0" err="1"/>
              <a:t>si</a:t>
            </a:r>
            <a:r>
              <a:rPr lang="en-GB" dirty="0"/>
              <a:t> </a:t>
            </a:r>
            <a:r>
              <a:rPr lang="en-GB" dirty="0" err="1"/>
              <a:t>repera</a:t>
            </a:r>
            <a:r>
              <a:rPr lang="en-GB" dirty="0"/>
              <a:t> a </a:t>
            </a:r>
            <a:r>
              <a:rPr lang="en-GB" dirty="0" err="1"/>
              <a:t>dolest</a:t>
            </a:r>
            <a:r>
              <a:rPr lang="en-GB" dirty="0"/>
              <a:t> </a:t>
            </a:r>
            <a:r>
              <a:rPr lang="en-GB" dirty="0" err="1"/>
              <a:t>volendit</a:t>
            </a:r>
            <a:r>
              <a:rPr lang="en-GB" dirty="0"/>
              <a:t> </a:t>
            </a:r>
            <a:r>
              <a:rPr lang="en-GB" dirty="0" err="1"/>
              <a:t>accum</a:t>
            </a:r>
            <a:r>
              <a:rPr lang="en-GB" dirty="0"/>
              <a:t> </a:t>
            </a:r>
            <a:r>
              <a:rPr lang="en-GB" dirty="0" err="1"/>
              <a:t>rerfere</a:t>
            </a:r>
            <a:r>
              <a:rPr lang="en-GB" dirty="0"/>
              <a:t> </a:t>
            </a:r>
            <a:r>
              <a:rPr lang="en-GB" dirty="0" err="1"/>
              <a:t>quatempori</a:t>
            </a:r>
            <a:r>
              <a:rPr lang="en-GB" dirty="0"/>
              <a:t> </a:t>
            </a:r>
            <a:r>
              <a:rPr lang="en-GB" dirty="0" err="1"/>
              <a:t>odiore</a:t>
            </a:r>
            <a:r>
              <a:rPr lang="en-GB" dirty="0"/>
              <a:t>, as </a:t>
            </a:r>
            <a:r>
              <a:rPr lang="en-GB" dirty="0" err="1"/>
              <a:t>aut</a:t>
            </a:r>
            <a:r>
              <a:rPr lang="en-GB" dirty="0"/>
              <a:t> ese </a:t>
            </a:r>
            <a:r>
              <a:rPr lang="en-GB" dirty="0" err="1"/>
              <a:t>estionectum</a:t>
            </a:r>
            <a:r>
              <a:rPr lang="en-GB" dirty="0"/>
              <a:t> fugit et </a:t>
            </a:r>
            <a:r>
              <a:rPr lang="en-GB" dirty="0" err="1"/>
              <a:t>faccullautem</a:t>
            </a:r>
            <a:r>
              <a:rPr lang="en-GB" dirty="0"/>
              <a:t> non </a:t>
            </a:r>
            <a:r>
              <a:rPr lang="en-GB" dirty="0" err="1"/>
              <a:t>nos</a:t>
            </a:r>
            <a:r>
              <a:rPr lang="en-GB" dirty="0"/>
              <a:t> </a:t>
            </a:r>
            <a:r>
              <a:rPr lang="en-GB" dirty="0" err="1"/>
              <a:t>solessitaqui</a:t>
            </a:r>
            <a:r>
              <a:rPr lang="en-GB" dirty="0"/>
              <a:t> </a:t>
            </a:r>
            <a:r>
              <a:rPr lang="en-GB" dirty="0" err="1"/>
              <a:t>occabo</a:t>
            </a:r>
            <a:r>
              <a:rPr lang="en-GB" dirty="0"/>
              <a:t>. Et </a:t>
            </a:r>
            <a:r>
              <a:rPr lang="en-GB" dirty="0" err="1"/>
              <a:t>quae</a:t>
            </a:r>
            <a:r>
              <a:rPr lang="en-GB" dirty="0"/>
              <a:t> qui</a:t>
            </a:r>
          </a:p>
          <a:p>
            <a:pPr lvl="0"/>
            <a:r>
              <a:rPr lang="en-GB" dirty="0" err="1"/>
              <a:t>Alignitissint</a:t>
            </a:r>
            <a:r>
              <a:rPr lang="en-GB" dirty="0"/>
              <a:t> </a:t>
            </a:r>
            <a:r>
              <a:rPr lang="en-GB" dirty="0" err="1"/>
              <a:t>dit</a:t>
            </a:r>
            <a:r>
              <a:rPr lang="en-GB" dirty="0"/>
              <a:t> </a:t>
            </a:r>
            <a:r>
              <a:rPr lang="en-GB" dirty="0" err="1"/>
              <a:t>dolessit</a:t>
            </a:r>
            <a:r>
              <a:rPr lang="en-GB" dirty="0"/>
              <a:t>, con expediate </a:t>
            </a:r>
            <a:r>
              <a:rPr lang="en-GB" dirty="0" err="1"/>
              <a:t>pos</a:t>
            </a:r>
            <a:r>
              <a:rPr lang="en-GB" dirty="0"/>
              <a:t> </a:t>
            </a:r>
            <a:r>
              <a:rPr lang="en-GB" dirty="0" err="1"/>
              <a:t>doluptatas</a:t>
            </a:r>
            <a:r>
              <a:rPr lang="en-GB" dirty="0"/>
              <a:t> </a:t>
            </a:r>
            <a:r>
              <a:rPr lang="en-GB" dirty="0" err="1"/>
              <a:t>eatem</a:t>
            </a:r>
            <a:r>
              <a:rPr lang="en-GB" dirty="0"/>
              <a:t> </a:t>
            </a:r>
            <a:r>
              <a:rPr lang="en-GB" dirty="0" err="1"/>
              <a:t>aut</a:t>
            </a:r>
            <a:r>
              <a:rPr lang="en-GB" dirty="0"/>
              <a:t> </a:t>
            </a:r>
            <a:r>
              <a:rPr lang="en-GB" dirty="0" err="1"/>
              <a:t>audipsum</a:t>
            </a:r>
            <a:r>
              <a:rPr lang="en-GB" dirty="0"/>
              <a:t> </a:t>
            </a:r>
            <a:r>
              <a:rPr lang="en-GB" dirty="0" err="1"/>
              <a:t>inulpar</a:t>
            </a:r>
            <a:r>
              <a:rPr lang="en-GB" dirty="0"/>
              <a:t> </a:t>
            </a:r>
            <a:r>
              <a:rPr lang="en-GB" dirty="0" err="1"/>
              <a:t>cimpos</a:t>
            </a:r>
            <a:r>
              <a:rPr lang="en-GB" dirty="0"/>
              <a:t> dis </a:t>
            </a:r>
            <a:r>
              <a:rPr lang="en-GB" dirty="0" err="1"/>
              <a:t>minullo</a:t>
            </a:r>
            <a:r>
              <a:rPr lang="en-GB" dirty="0"/>
              <a:t> </a:t>
            </a:r>
            <a:r>
              <a:rPr lang="en-GB" dirty="0" err="1"/>
              <a:t>rumquaecti</a:t>
            </a:r>
            <a:r>
              <a:rPr lang="en-GB" dirty="0"/>
              <a:t> </a:t>
            </a:r>
            <a:r>
              <a:rPr lang="en-GB" dirty="0" err="1"/>
              <a:t>tes</a:t>
            </a:r>
            <a:r>
              <a:rPr lang="en-GB" dirty="0"/>
              <a:t> </a:t>
            </a:r>
            <a:r>
              <a:rPr lang="en-GB" dirty="0" err="1"/>
              <a:t>sitat</a:t>
            </a:r>
            <a:r>
              <a:rPr lang="en-GB" dirty="0"/>
              <a:t> </a:t>
            </a:r>
            <a:r>
              <a:rPr lang="en-GB" dirty="0" err="1"/>
              <a:t>odipicius</a:t>
            </a:r>
            <a:r>
              <a:rPr lang="en-GB" dirty="0"/>
              <a:t> et </a:t>
            </a:r>
            <a:r>
              <a:rPr lang="en-GB" dirty="0" err="1"/>
              <a:t>ent</a:t>
            </a:r>
            <a:r>
              <a:rPr lang="en-GB" dirty="0"/>
              <a:t> lab </a:t>
            </a:r>
            <a:r>
              <a:rPr lang="en-GB" dirty="0" err="1"/>
              <a:t>iusanis</a:t>
            </a:r>
            <a:r>
              <a:rPr lang="en-GB" dirty="0"/>
              <a:t> </a:t>
            </a:r>
            <a:r>
              <a:rPr lang="en-GB" dirty="0" err="1"/>
              <a:t>repuditature</a:t>
            </a:r>
            <a:r>
              <a:rPr lang="en-GB" dirty="0"/>
              <a:t> </a:t>
            </a:r>
            <a:r>
              <a:rPr lang="en-GB" dirty="0" err="1"/>
              <a:t>porporesto</a:t>
            </a:r>
            <a:r>
              <a:rPr lang="en-GB" dirty="0"/>
              <a:t>.</a:t>
            </a:r>
          </a:p>
          <a:p>
            <a:pPr lvl="0"/>
            <a:r>
              <a:rPr lang="en-GB" dirty="0"/>
              <a:t>Que </a:t>
            </a:r>
            <a:r>
              <a:rPr lang="en-GB" dirty="0" err="1"/>
              <a:t>perori</a:t>
            </a:r>
            <a:r>
              <a:rPr lang="en-GB" dirty="0"/>
              <a:t> </a:t>
            </a:r>
            <a:r>
              <a:rPr lang="en-GB" dirty="0" err="1"/>
              <a:t>occabor</a:t>
            </a:r>
            <a:r>
              <a:rPr lang="en-GB" dirty="0"/>
              <a:t> </a:t>
            </a:r>
            <a:r>
              <a:rPr lang="en-GB" dirty="0" err="1"/>
              <a:t>empedis</a:t>
            </a:r>
            <a:r>
              <a:rPr lang="en-GB" dirty="0"/>
              <a:t> mint et </a:t>
            </a:r>
            <a:r>
              <a:rPr lang="en-GB" dirty="0" err="1"/>
              <a:t>volupiet</a:t>
            </a:r>
            <a:r>
              <a:rPr lang="en-GB" dirty="0"/>
              <a:t> quid </a:t>
            </a:r>
            <a:r>
              <a:rPr lang="en-GB" dirty="0" err="1"/>
              <a:t>quosa</a:t>
            </a:r>
            <a:r>
              <a:rPr lang="en-GB" dirty="0"/>
              <a:t> </a:t>
            </a:r>
            <a:r>
              <a:rPr lang="en-GB" dirty="0" err="1"/>
              <a:t>prepuda</a:t>
            </a:r>
            <a:r>
              <a:rPr lang="en-GB" dirty="0"/>
              <a:t> </a:t>
            </a:r>
            <a:r>
              <a:rPr lang="en-GB" dirty="0" err="1"/>
              <a:t>ndanihit</a:t>
            </a:r>
            <a:r>
              <a:rPr lang="en-GB" dirty="0"/>
              <a:t>, cum </a:t>
            </a:r>
            <a:r>
              <a:rPr lang="en-GB" dirty="0" err="1"/>
              <a:t>fugianihicit</a:t>
            </a:r>
            <a:r>
              <a:rPr lang="en-GB" dirty="0"/>
              <a:t> il il </a:t>
            </a:r>
            <a:r>
              <a:rPr lang="en-GB" dirty="0" err="1"/>
              <a:t>ipsunt</a:t>
            </a:r>
            <a:r>
              <a:rPr lang="en-GB" dirty="0"/>
              <a:t>, </a:t>
            </a:r>
            <a:r>
              <a:rPr lang="en-GB" dirty="0" err="1"/>
              <a:t>aut</a:t>
            </a:r>
            <a:r>
              <a:rPr lang="en-GB" dirty="0"/>
              <a:t> id </a:t>
            </a:r>
            <a:r>
              <a:rPr lang="en-GB" dirty="0" err="1"/>
              <a:t>quodit</a:t>
            </a:r>
            <a:r>
              <a:rPr lang="en-GB" dirty="0"/>
              <a:t> </a:t>
            </a:r>
            <a:r>
              <a:rPr lang="en-GB" dirty="0" err="1"/>
              <a:t>parum</a:t>
            </a:r>
            <a:r>
              <a:rPr lang="en-GB" dirty="0"/>
              <a:t>, </a:t>
            </a:r>
            <a:r>
              <a:rPr lang="en-GB" dirty="0" err="1"/>
              <a:t>nistis</a:t>
            </a:r>
            <a:r>
              <a:rPr lang="en-GB" dirty="0"/>
              <a:t> </a:t>
            </a:r>
            <a:r>
              <a:rPr lang="en-GB" dirty="0" err="1"/>
              <a:t>dolorum</a:t>
            </a:r>
            <a:r>
              <a:rPr lang="en-GB" dirty="0"/>
              <a:t> </a:t>
            </a:r>
            <a:r>
              <a:rPr lang="en-GB" dirty="0" err="1"/>
              <a:t>volupta</a:t>
            </a:r>
            <a:r>
              <a:rPr lang="en-GB" dirty="0"/>
              <a:t> </a:t>
            </a:r>
            <a:r>
              <a:rPr lang="en-GB" dirty="0" err="1"/>
              <a:t>sendit</a:t>
            </a:r>
            <a:r>
              <a:rPr lang="en-GB" dirty="0"/>
              <a:t>, </a:t>
            </a:r>
            <a:r>
              <a:rPr lang="en-GB" dirty="0" err="1"/>
              <a:t>cusame</a:t>
            </a:r>
            <a:r>
              <a:rPr lang="en-GB" dirty="0"/>
              <a:t> </a:t>
            </a:r>
            <a:r>
              <a:rPr lang="en-GB" dirty="0" err="1"/>
              <a:t>ilis</a:t>
            </a:r>
            <a:r>
              <a:rPr lang="en-GB" dirty="0"/>
              <a:t> </a:t>
            </a:r>
            <a:r>
              <a:rPr lang="en-GB" dirty="0" err="1"/>
              <a:t>quam</a:t>
            </a:r>
            <a:r>
              <a:rPr lang="en-GB" dirty="0"/>
              <a:t> </a:t>
            </a:r>
            <a:r>
              <a:rPr lang="en-GB" dirty="0" err="1"/>
              <a:t>ea</a:t>
            </a:r>
            <a:r>
              <a:rPr lang="en-GB" dirty="0"/>
              <a:t> </a:t>
            </a:r>
            <a:r>
              <a:rPr lang="en-GB" dirty="0" err="1"/>
              <a:t>sed</a:t>
            </a:r>
            <a:r>
              <a:rPr lang="en-GB" dirty="0"/>
              <a:t> </a:t>
            </a:r>
            <a:r>
              <a:rPr lang="en-GB" dirty="0" err="1"/>
              <a:t>ut</a:t>
            </a:r>
            <a:r>
              <a:rPr lang="en-GB" dirty="0"/>
              <a:t> </a:t>
            </a:r>
            <a:r>
              <a:rPr lang="en-GB" dirty="0" err="1"/>
              <a:t>omnihic</a:t>
            </a:r>
            <a:r>
              <a:rPr lang="en-GB" dirty="0"/>
              <a:t> </a:t>
            </a:r>
            <a:r>
              <a:rPr lang="en-GB" dirty="0" err="1"/>
              <a:t>ientio</a:t>
            </a:r>
            <a:r>
              <a:rPr lang="en-GB" dirty="0"/>
              <a:t> </a:t>
            </a:r>
            <a:r>
              <a:rPr lang="en-GB" dirty="0" err="1"/>
              <a:t>quasper</a:t>
            </a:r>
            <a:r>
              <a:rPr lang="en-GB" dirty="0"/>
              <a:t> </a:t>
            </a:r>
            <a:r>
              <a:rPr lang="en-GB" dirty="0" err="1"/>
              <a:t>ibuscius</a:t>
            </a:r>
            <a:r>
              <a:rPr lang="en-GB" dirty="0"/>
              <a:t> </a:t>
            </a:r>
            <a:r>
              <a:rPr lang="en-GB" dirty="0" err="1"/>
              <a:t>eatempe</a:t>
            </a:r>
            <a:r>
              <a:rPr lang="en-GB" dirty="0"/>
              <a:t> </a:t>
            </a:r>
            <a:r>
              <a:rPr lang="en-GB" dirty="0" err="1"/>
              <a:t>perro</a:t>
            </a:r>
            <a:r>
              <a:rPr lang="en-GB" dirty="0"/>
              <a:t> </a:t>
            </a:r>
            <a:r>
              <a:rPr lang="en-GB" dirty="0" err="1"/>
              <a:t>expliquiat</a:t>
            </a:r>
            <a:r>
              <a:rPr lang="en-GB" dirty="0"/>
              <a:t> </a:t>
            </a:r>
            <a:r>
              <a:rPr lang="en-GB" dirty="0" err="1"/>
              <a:t>eate</a:t>
            </a:r>
            <a:r>
              <a:rPr lang="en-GB" dirty="0"/>
              <a:t> </a:t>
            </a:r>
            <a:r>
              <a:rPr lang="en-GB" dirty="0" err="1"/>
              <a:t>vel</a:t>
            </a:r>
            <a:r>
              <a:rPr lang="en-GB" dirty="0"/>
              <a:t> </a:t>
            </a:r>
            <a:r>
              <a:rPr lang="en-GB" dirty="0" err="1"/>
              <a:t>ilignimaio</a:t>
            </a:r>
            <a:r>
              <a:rPr lang="en-GB" dirty="0"/>
              <a:t> </a:t>
            </a:r>
            <a:r>
              <a:rPr lang="en-GB" dirty="0" err="1"/>
              <a:t>doluptia</a:t>
            </a:r>
            <a:r>
              <a:rPr lang="en-GB" dirty="0"/>
              <a:t>.</a:t>
            </a:r>
          </a:p>
          <a:p>
            <a:pPr lvl="0"/>
            <a:r>
              <a:rPr lang="en-GB" dirty="0"/>
              <a:t>Tatum </a:t>
            </a:r>
            <a:r>
              <a:rPr lang="en-GB" dirty="0" err="1"/>
              <a:t>asperit</a:t>
            </a:r>
            <a:r>
              <a:rPr lang="en-GB" dirty="0"/>
              <a:t>, con cores dolor </a:t>
            </a:r>
            <a:r>
              <a:rPr lang="en-GB" dirty="0" err="1"/>
              <a:t>senis</a:t>
            </a:r>
            <a:r>
              <a:rPr lang="en-GB" dirty="0"/>
              <a:t> ab </a:t>
            </a:r>
            <a:r>
              <a:rPr lang="en-GB" dirty="0" err="1"/>
              <a:t>imporrunt</a:t>
            </a:r>
            <a:r>
              <a:rPr lang="en-GB" dirty="0"/>
              <a:t> ma nest </a:t>
            </a:r>
            <a:r>
              <a:rPr lang="en-GB" dirty="0" err="1"/>
              <a:t>offictiis</a:t>
            </a:r>
            <a:r>
              <a:rPr lang="en-GB" dirty="0"/>
              <a:t> et </a:t>
            </a:r>
            <a:r>
              <a:rPr lang="en-GB" dirty="0" err="1"/>
              <a:t>adisit</a:t>
            </a:r>
            <a:r>
              <a:rPr lang="en-GB" dirty="0"/>
              <a:t> </a:t>
            </a:r>
            <a:r>
              <a:rPr lang="en-GB" dirty="0" err="1"/>
              <a:t>optaquodis</a:t>
            </a:r>
            <a:r>
              <a:rPr lang="en-GB" dirty="0"/>
              <a:t> </a:t>
            </a:r>
            <a:r>
              <a:rPr lang="en-GB" dirty="0" err="1"/>
              <a:t>sedi</a:t>
            </a:r>
            <a:r>
              <a:rPr lang="en-GB" dirty="0"/>
              <a:t> </a:t>
            </a:r>
            <a:r>
              <a:rPr lang="en-GB" dirty="0" err="1"/>
              <a:t>dolorehento</a:t>
            </a:r>
            <a:r>
              <a:rPr lang="en-GB" dirty="0"/>
              <a:t> </a:t>
            </a:r>
            <a:r>
              <a:rPr lang="en-GB" dirty="0" err="1"/>
              <a:t>expliquo</a:t>
            </a:r>
            <a:r>
              <a:rPr lang="en-GB" dirty="0"/>
              <a:t> </a:t>
            </a:r>
            <a:r>
              <a:rPr lang="en-GB" dirty="0" err="1"/>
              <a:t>vellore</a:t>
            </a:r>
            <a:r>
              <a:rPr lang="en-GB" dirty="0"/>
              <a:t> </a:t>
            </a:r>
            <a:r>
              <a:rPr lang="en-GB" dirty="0" err="1"/>
              <a:t>icabore</a:t>
            </a:r>
            <a:r>
              <a:rPr lang="en-GB" dirty="0"/>
              <a:t>.</a:t>
            </a:r>
          </a:p>
          <a:p>
            <a:pPr lvl="0"/>
            <a:endParaRPr lang="en-AU" dirty="0"/>
          </a:p>
        </p:txBody>
      </p:sp>
      <p:pic>
        <p:nvPicPr>
          <p:cNvPr id="3" name="object 7">
            <a:extLst>
              <a:ext uri="{FF2B5EF4-FFF2-40B4-BE49-F238E27FC236}">
                <a16:creationId xmlns:a16="http://schemas.microsoft.com/office/drawing/2014/main" id="{A1422380-BAAE-B13C-2133-8174266A224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77237" y="6324600"/>
            <a:ext cx="2147763" cy="288000"/>
          </a:xfrm>
          <a:prstGeom prst="rect">
            <a:avLst/>
          </a:prstGeom>
        </p:spPr>
      </p:pic>
      <p:sp>
        <p:nvSpPr>
          <p:cNvPr id="8" name="Title 1">
            <a:extLst>
              <a:ext uri="{FF2B5EF4-FFF2-40B4-BE49-F238E27FC236}">
                <a16:creationId xmlns:a16="http://schemas.microsoft.com/office/drawing/2014/main" id="{3276625D-5E4E-52F0-FBCD-A197DF08F7FA}"/>
              </a:ext>
            </a:extLst>
          </p:cNvPr>
          <p:cNvSpPr>
            <a:spLocks noGrp="1"/>
          </p:cNvSpPr>
          <p:nvPr>
            <p:ph type="title" hasCustomPrompt="1"/>
          </p:nvPr>
        </p:nvSpPr>
        <p:spPr>
          <a:xfrm>
            <a:off x="381000" y="168411"/>
            <a:ext cx="9144000" cy="475273"/>
          </a:xfrm>
          <a:prstGeom prst="rect">
            <a:avLst/>
          </a:prstGeom>
        </p:spPr>
        <p:txBody>
          <a:bodyPr/>
          <a:lstStyle>
            <a:lvl1pPr>
              <a:defRPr b="1">
                <a:solidFill>
                  <a:schemeClr val="accent1"/>
                </a:solidFill>
              </a:defRPr>
            </a:lvl1pPr>
          </a:lstStyle>
          <a:p>
            <a:r>
              <a:rPr lang="en-AU" sz="2661" dirty="0"/>
              <a:t>Heading</a:t>
            </a:r>
            <a:endParaRPr lang="en-AU" dirty="0"/>
          </a:p>
        </p:txBody>
      </p:sp>
    </p:spTree>
    <p:extLst>
      <p:ext uri="{BB962C8B-B14F-4D97-AF65-F5344CB8AC3E}">
        <p14:creationId xmlns:p14="http://schemas.microsoft.com/office/powerpoint/2010/main" val="685167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1 column maro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842473-66AA-C4D5-D0CC-724D0F650738}"/>
              </a:ext>
            </a:extLst>
          </p:cNvPr>
          <p:cNvSpPr/>
          <p:nvPr userDrawn="1"/>
        </p:nvSpPr>
        <p:spPr>
          <a:xfrm>
            <a:off x="0" y="0"/>
            <a:ext cx="9906000" cy="762000"/>
          </a:xfrm>
          <a:prstGeom prst="rect">
            <a:avLst/>
          </a:prstGeom>
          <a:solidFill>
            <a:srgbClr val="DFF5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object 7">
            <a:extLst>
              <a:ext uri="{FF2B5EF4-FFF2-40B4-BE49-F238E27FC236}">
                <a16:creationId xmlns:a16="http://schemas.microsoft.com/office/drawing/2014/main" id="{A1422380-BAAE-B13C-2133-8174266A224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77237" y="6324600"/>
            <a:ext cx="2147763" cy="288000"/>
          </a:xfrm>
          <a:prstGeom prst="rect">
            <a:avLst/>
          </a:prstGeom>
        </p:spPr>
      </p:pic>
      <p:sp>
        <p:nvSpPr>
          <p:cNvPr id="8" name="Title 1">
            <a:extLst>
              <a:ext uri="{FF2B5EF4-FFF2-40B4-BE49-F238E27FC236}">
                <a16:creationId xmlns:a16="http://schemas.microsoft.com/office/drawing/2014/main" id="{3276625D-5E4E-52F0-FBCD-A197DF08F7FA}"/>
              </a:ext>
            </a:extLst>
          </p:cNvPr>
          <p:cNvSpPr>
            <a:spLocks noGrp="1"/>
          </p:cNvSpPr>
          <p:nvPr>
            <p:ph type="title" hasCustomPrompt="1"/>
          </p:nvPr>
        </p:nvSpPr>
        <p:spPr>
          <a:xfrm>
            <a:off x="381000" y="168411"/>
            <a:ext cx="9144000" cy="475273"/>
          </a:xfrm>
          <a:prstGeom prst="rect">
            <a:avLst/>
          </a:prstGeom>
        </p:spPr>
        <p:txBody>
          <a:bodyPr/>
          <a:lstStyle>
            <a:lvl1pPr>
              <a:defRPr b="1">
                <a:solidFill>
                  <a:schemeClr val="accent1"/>
                </a:solidFill>
              </a:defRPr>
            </a:lvl1pPr>
          </a:lstStyle>
          <a:p>
            <a:r>
              <a:rPr lang="en-AU" sz="2661" dirty="0"/>
              <a:t>Heading</a:t>
            </a:r>
            <a:endParaRPr lang="en-AU" dirty="0"/>
          </a:p>
        </p:txBody>
      </p:sp>
      <p:sp>
        <p:nvSpPr>
          <p:cNvPr id="2" name="Text Placeholder 7">
            <a:extLst>
              <a:ext uri="{FF2B5EF4-FFF2-40B4-BE49-F238E27FC236}">
                <a16:creationId xmlns:a16="http://schemas.microsoft.com/office/drawing/2014/main" id="{FFB765BF-E6BB-9B58-AC28-97DED4C0AA50}"/>
              </a:ext>
            </a:extLst>
          </p:cNvPr>
          <p:cNvSpPr>
            <a:spLocks noGrp="1"/>
          </p:cNvSpPr>
          <p:nvPr>
            <p:ph type="body" sz="quarter" idx="11" hasCustomPrompt="1"/>
          </p:nvPr>
        </p:nvSpPr>
        <p:spPr>
          <a:xfrm>
            <a:off x="328048" y="838199"/>
            <a:ext cx="4546169" cy="5663339"/>
          </a:xfrm>
          <a:prstGeom prst="rect">
            <a:avLst/>
          </a:prstGeom>
        </p:spPr>
        <p:txBody>
          <a:bodyPr numCol="1" spcCol="1404000"/>
          <a:lstStyle>
            <a:lvl1pPr marL="7093" indent="0">
              <a:lnSpc>
                <a:spcPct val="110000"/>
              </a:lnSpc>
              <a:spcBef>
                <a:spcPts val="0"/>
              </a:spcBef>
              <a:spcAft>
                <a:spcPts val="600"/>
              </a:spcAft>
              <a:buClr>
                <a:srgbClr val="762000"/>
              </a:buClr>
              <a:buFont typeface="Arial" panose="020B0604020202020204" pitchFamily="34" charset="0"/>
              <a:buNone/>
              <a:defRPr sz="1100">
                <a:solidFill>
                  <a:srgbClr val="000000"/>
                </a:solidFill>
              </a:defRPr>
            </a:lvl1pPr>
            <a:lvl2pPr>
              <a:defRPr sz="1749"/>
            </a:lvl2pPr>
            <a:lvl3pPr>
              <a:defRPr sz="1749"/>
            </a:lvl3pPr>
            <a:lvl4pPr>
              <a:defRPr sz="1749"/>
            </a:lvl4pPr>
            <a:lvl5pPr>
              <a:defRPr sz="1749"/>
            </a:lvl5pPr>
          </a:lstStyle>
          <a:p>
            <a:pPr lvl="0"/>
            <a:r>
              <a:rPr lang="en-GB" dirty="0"/>
              <a:t>Ur re </a:t>
            </a:r>
            <a:r>
              <a:rPr lang="en-GB" dirty="0" err="1"/>
              <a:t>si</a:t>
            </a:r>
            <a:r>
              <a:rPr lang="en-GB" dirty="0"/>
              <a:t> </a:t>
            </a:r>
            <a:r>
              <a:rPr lang="en-GB" dirty="0" err="1"/>
              <a:t>repera</a:t>
            </a:r>
            <a:r>
              <a:rPr lang="en-GB" dirty="0"/>
              <a:t> a </a:t>
            </a:r>
            <a:r>
              <a:rPr lang="en-GB" dirty="0" err="1"/>
              <a:t>dolest</a:t>
            </a:r>
            <a:r>
              <a:rPr lang="en-GB" dirty="0"/>
              <a:t> </a:t>
            </a:r>
            <a:r>
              <a:rPr lang="en-GB" dirty="0" err="1"/>
              <a:t>volendit</a:t>
            </a:r>
            <a:r>
              <a:rPr lang="en-GB" dirty="0"/>
              <a:t> </a:t>
            </a:r>
            <a:r>
              <a:rPr lang="en-GB" dirty="0" err="1"/>
              <a:t>accum</a:t>
            </a:r>
            <a:r>
              <a:rPr lang="en-GB" dirty="0"/>
              <a:t> </a:t>
            </a:r>
            <a:r>
              <a:rPr lang="en-GB" dirty="0" err="1"/>
              <a:t>rerfere</a:t>
            </a:r>
            <a:r>
              <a:rPr lang="en-GB" dirty="0"/>
              <a:t> </a:t>
            </a:r>
            <a:r>
              <a:rPr lang="en-GB" dirty="0" err="1"/>
              <a:t>quatempori</a:t>
            </a:r>
            <a:r>
              <a:rPr lang="en-GB" dirty="0"/>
              <a:t> </a:t>
            </a:r>
            <a:r>
              <a:rPr lang="en-GB" dirty="0" err="1"/>
              <a:t>odiore</a:t>
            </a:r>
            <a:r>
              <a:rPr lang="en-GB" dirty="0"/>
              <a:t>, as </a:t>
            </a:r>
            <a:r>
              <a:rPr lang="en-GB" dirty="0" err="1"/>
              <a:t>aut</a:t>
            </a:r>
            <a:r>
              <a:rPr lang="en-GB" dirty="0"/>
              <a:t> ese </a:t>
            </a:r>
            <a:r>
              <a:rPr lang="en-GB" dirty="0" err="1"/>
              <a:t>estionectum</a:t>
            </a:r>
            <a:r>
              <a:rPr lang="en-GB" dirty="0"/>
              <a:t> fugit et </a:t>
            </a:r>
            <a:r>
              <a:rPr lang="en-GB" dirty="0" err="1"/>
              <a:t>faccullautem</a:t>
            </a:r>
            <a:r>
              <a:rPr lang="en-GB" dirty="0"/>
              <a:t> non </a:t>
            </a:r>
            <a:r>
              <a:rPr lang="en-GB" dirty="0" err="1"/>
              <a:t>nos</a:t>
            </a:r>
            <a:r>
              <a:rPr lang="en-GB" dirty="0"/>
              <a:t> </a:t>
            </a:r>
            <a:r>
              <a:rPr lang="en-GB" dirty="0" err="1"/>
              <a:t>solessitaqui</a:t>
            </a:r>
            <a:r>
              <a:rPr lang="en-GB" dirty="0"/>
              <a:t> </a:t>
            </a:r>
            <a:r>
              <a:rPr lang="en-GB" dirty="0" err="1"/>
              <a:t>occabo</a:t>
            </a:r>
            <a:r>
              <a:rPr lang="en-GB" dirty="0"/>
              <a:t>. Et </a:t>
            </a:r>
            <a:r>
              <a:rPr lang="en-GB" dirty="0" err="1"/>
              <a:t>quae</a:t>
            </a:r>
            <a:r>
              <a:rPr lang="en-GB" dirty="0"/>
              <a:t> qui</a:t>
            </a:r>
          </a:p>
          <a:p>
            <a:pPr lvl="0"/>
            <a:r>
              <a:rPr lang="en-GB" dirty="0" err="1"/>
              <a:t>Alignitissint</a:t>
            </a:r>
            <a:r>
              <a:rPr lang="en-GB" dirty="0"/>
              <a:t> </a:t>
            </a:r>
            <a:r>
              <a:rPr lang="en-GB" dirty="0" err="1"/>
              <a:t>dit</a:t>
            </a:r>
            <a:r>
              <a:rPr lang="en-GB" dirty="0"/>
              <a:t> </a:t>
            </a:r>
            <a:r>
              <a:rPr lang="en-GB" dirty="0" err="1"/>
              <a:t>dolessit</a:t>
            </a:r>
            <a:r>
              <a:rPr lang="en-GB" dirty="0"/>
              <a:t>, con expediate </a:t>
            </a:r>
            <a:r>
              <a:rPr lang="en-GB" dirty="0" err="1"/>
              <a:t>pos</a:t>
            </a:r>
            <a:r>
              <a:rPr lang="en-GB" dirty="0"/>
              <a:t> </a:t>
            </a:r>
            <a:r>
              <a:rPr lang="en-GB" dirty="0" err="1"/>
              <a:t>doluptatas</a:t>
            </a:r>
            <a:r>
              <a:rPr lang="en-GB" dirty="0"/>
              <a:t> </a:t>
            </a:r>
            <a:r>
              <a:rPr lang="en-GB" dirty="0" err="1"/>
              <a:t>eatem</a:t>
            </a:r>
            <a:r>
              <a:rPr lang="en-GB" dirty="0"/>
              <a:t> </a:t>
            </a:r>
            <a:r>
              <a:rPr lang="en-GB" dirty="0" err="1"/>
              <a:t>aut</a:t>
            </a:r>
            <a:r>
              <a:rPr lang="en-GB" dirty="0"/>
              <a:t> </a:t>
            </a:r>
            <a:r>
              <a:rPr lang="en-GB" dirty="0" err="1"/>
              <a:t>audipsum</a:t>
            </a:r>
            <a:r>
              <a:rPr lang="en-GB" dirty="0"/>
              <a:t> </a:t>
            </a:r>
            <a:r>
              <a:rPr lang="en-GB" dirty="0" err="1"/>
              <a:t>inulpar</a:t>
            </a:r>
            <a:r>
              <a:rPr lang="en-GB" dirty="0"/>
              <a:t> </a:t>
            </a:r>
            <a:r>
              <a:rPr lang="en-GB" dirty="0" err="1"/>
              <a:t>cimpos</a:t>
            </a:r>
            <a:r>
              <a:rPr lang="en-GB" dirty="0"/>
              <a:t> dis </a:t>
            </a:r>
            <a:r>
              <a:rPr lang="en-GB" dirty="0" err="1"/>
              <a:t>minullo</a:t>
            </a:r>
            <a:r>
              <a:rPr lang="en-GB" dirty="0"/>
              <a:t> </a:t>
            </a:r>
            <a:r>
              <a:rPr lang="en-GB" dirty="0" err="1"/>
              <a:t>rumquaecti</a:t>
            </a:r>
            <a:r>
              <a:rPr lang="en-GB" dirty="0"/>
              <a:t> </a:t>
            </a:r>
            <a:r>
              <a:rPr lang="en-GB" dirty="0" err="1"/>
              <a:t>tes</a:t>
            </a:r>
            <a:r>
              <a:rPr lang="en-GB" dirty="0"/>
              <a:t> </a:t>
            </a:r>
            <a:r>
              <a:rPr lang="en-GB" dirty="0" err="1"/>
              <a:t>sitat</a:t>
            </a:r>
            <a:r>
              <a:rPr lang="en-GB" dirty="0"/>
              <a:t> </a:t>
            </a:r>
            <a:r>
              <a:rPr lang="en-GB" dirty="0" err="1"/>
              <a:t>odipicius</a:t>
            </a:r>
            <a:r>
              <a:rPr lang="en-GB" dirty="0"/>
              <a:t> et </a:t>
            </a:r>
            <a:r>
              <a:rPr lang="en-GB" dirty="0" err="1"/>
              <a:t>ent</a:t>
            </a:r>
            <a:r>
              <a:rPr lang="en-GB" dirty="0"/>
              <a:t> lab </a:t>
            </a:r>
            <a:r>
              <a:rPr lang="en-GB" dirty="0" err="1"/>
              <a:t>iusanis</a:t>
            </a:r>
            <a:r>
              <a:rPr lang="en-GB" dirty="0"/>
              <a:t> </a:t>
            </a:r>
            <a:r>
              <a:rPr lang="en-GB" dirty="0" err="1"/>
              <a:t>repuditature</a:t>
            </a:r>
            <a:r>
              <a:rPr lang="en-GB" dirty="0"/>
              <a:t> </a:t>
            </a:r>
            <a:r>
              <a:rPr lang="en-GB" dirty="0" err="1"/>
              <a:t>porporesto</a:t>
            </a:r>
            <a:r>
              <a:rPr lang="en-GB" dirty="0"/>
              <a:t>.</a:t>
            </a:r>
          </a:p>
          <a:p>
            <a:pPr lvl="0"/>
            <a:r>
              <a:rPr lang="en-GB" dirty="0"/>
              <a:t>Que </a:t>
            </a:r>
            <a:r>
              <a:rPr lang="en-GB" dirty="0" err="1"/>
              <a:t>perori</a:t>
            </a:r>
            <a:r>
              <a:rPr lang="en-GB" dirty="0"/>
              <a:t> </a:t>
            </a:r>
            <a:r>
              <a:rPr lang="en-GB" dirty="0" err="1"/>
              <a:t>occabor</a:t>
            </a:r>
            <a:r>
              <a:rPr lang="en-GB" dirty="0"/>
              <a:t> </a:t>
            </a:r>
            <a:r>
              <a:rPr lang="en-GB" dirty="0" err="1"/>
              <a:t>empedis</a:t>
            </a:r>
            <a:r>
              <a:rPr lang="en-GB" dirty="0"/>
              <a:t> mint et </a:t>
            </a:r>
            <a:r>
              <a:rPr lang="en-GB" dirty="0" err="1"/>
              <a:t>volupiet</a:t>
            </a:r>
            <a:r>
              <a:rPr lang="en-GB" dirty="0"/>
              <a:t> quid </a:t>
            </a:r>
            <a:r>
              <a:rPr lang="en-GB" dirty="0" err="1"/>
              <a:t>quosa</a:t>
            </a:r>
            <a:r>
              <a:rPr lang="en-GB" dirty="0"/>
              <a:t> </a:t>
            </a:r>
            <a:r>
              <a:rPr lang="en-GB" dirty="0" err="1"/>
              <a:t>prepuda</a:t>
            </a:r>
            <a:r>
              <a:rPr lang="en-GB" dirty="0"/>
              <a:t> </a:t>
            </a:r>
            <a:r>
              <a:rPr lang="en-GB" dirty="0" err="1"/>
              <a:t>ndanihit</a:t>
            </a:r>
            <a:r>
              <a:rPr lang="en-GB" dirty="0"/>
              <a:t>, cum </a:t>
            </a:r>
            <a:r>
              <a:rPr lang="en-GB" dirty="0" err="1"/>
              <a:t>fugianihicit</a:t>
            </a:r>
            <a:r>
              <a:rPr lang="en-GB" dirty="0"/>
              <a:t> il il </a:t>
            </a:r>
            <a:r>
              <a:rPr lang="en-GB" dirty="0" err="1"/>
              <a:t>ipsunt</a:t>
            </a:r>
            <a:r>
              <a:rPr lang="en-GB" dirty="0"/>
              <a:t>, </a:t>
            </a:r>
            <a:r>
              <a:rPr lang="en-GB" dirty="0" err="1"/>
              <a:t>aut</a:t>
            </a:r>
            <a:r>
              <a:rPr lang="en-GB" dirty="0"/>
              <a:t> id </a:t>
            </a:r>
            <a:r>
              <a:rPr lang="en-GB" dirty="0" err="1"/>
              <a:t>quodit</a:t>
            </a:r>
            <a:r>
              <a:rPr lang="en-GB" dirty="0"/>
              <a:t> </a:t>
            </a:r>
            <a:r>
              <a:rPr lang="en-GB" dirty="0" err="1"/>
              <a:t>parum</a:t>
            </a:r>
            <a:r>
              <a:rPr lang="en-GB" dirty="0"/>
              <a:t>, </a:t>
            </a:r>
            <a:r>
              <a:rPr lang="en-GB" dirty="0" err="1"/>
              <a:t>nistis</a:t>
            </a:r>
            <a:r>
              <a:rPr lang="en-GB" dirty="0"/>
              <a:t> </a:t>
            </a:r>
            <a:r>
              <a:rPr lang="en-GB" dirty="0" err="1"/>
              <a:t>dolorum</a:t>
            </a:r>
            <a:r>
              <a:rPr lang="en-GB" dirty="0"/>
              <a:t> </a:t>
            </a:r>
            <a:r>
              <a:rPr lang="en-GB" dirty="0" err="1"/>
              <a:t>volupta</a:t>
            </a:r>
            <a:r>
              <a:rPr lang="en-GB" dirty="0"/>
              <a:t> </a:t>
            </a:r>
            <a:r>
              <a:rPr lang="en-GB" dirty="0" err="1"/>
              <a:t>sendit</a:t>
            </a:r>
            <a:r>
              <a:rPr lang="en-GB" dirty="0"/>
              <a:t>, </a:t>
            </a:r>
            <a:r>
              <a:rPr lang="en-GB" dirty="0" err="1"/>
              <a:t>cusame</a:t>
            </a:r>
            <a:r>
              <a:rPr lang="en-GB" dirty="0"/>
              <a:t> </a:t>
            </a:r>
            <a:r>
              <a:rPr lang="en-GB" dirty="0" err="1"/>
              <a:t>ilis</a:t>
            </a:r>
            <a:r>
              <a:rPr lang="en-GB" dirty="0"/>
              <a:t> </a:t>
            </a:r>
            <a:r>
              <a:rPr lang="en-GB" dirty="0" err="1"/>
              <a:t>quam</a:t>
            </a:r>
            <a:r>
              <a:rPr lang="en-GB" dirty="0"/>
              <a:t> </a:t>
            </a:r>
            <a:r>
              <a:rPr lang="en-GB" dirty="0" err="1"/>
              <a:t>ea</a:t>
            </a:r>
            <a:r>
              <a:rPr lang="en-GB" dirty="0"/>
              <a:t> </a:t>
            </a:r>
            <a:r>
              <a:rPr lang="en-GB" dirty="0" err="1"/>
              <a:t>sed</a:t>
            </a:r>
            <a:r>
              <a:rPr lang="en-GB" dirty="0"/>
              <a:t> </a:t>
            </a:r>
            <a:r>
              <a:rPr lang="en-GB" dirty="0" err="1"/>
              <a:t>ut</a:t>
            </a:r>
            <a:r>
              <a:rPr lang="en-GB" dirty="0"/>
              <a:t> </a:t>
            </a:r>
            <a:r>
              <a:rPr lang="en-GB" dirty="0" err="1"/>
              <a:t>omnihic</a:t>
            </a:r>
            <a:r>
              <a:rPr lang="en-GB" dirty="0"/>
              <a:t> </a:t>
            </a:r>
            <a:r>
              <a:rPr lang="en-GB" dirty="0" err="1"/>
              <a:t>ientio</a:t>
            </a:r>
            <a:r>
              <a:rPr lang="en-GB" dirty="0"/>
              <a:t> </a:t>
            </a:r>
            <a:r>
              <a:rPr lang="en-GB" dirty="0" err="1"/>
              <a:t>quasper</a:t>
            </a:r>
            <a:r>
              <a:rPr lang="en-GB" dirty="0"/>
              <a:t> </a:t>
            </a:r>
            <a:r>
              <a:rPr lang="en-GB" dirty="0" err="1"/>
              <a:t>ibuscius</a:t>
            </a:r>
            <a:r>
              <a:rPr lang="en-GB" dirty="0"/>
              <a:t> </a:t>
            </a:r>
            <a:r>
              <a:rPr lang="en-GB" dirty="0" err="1"/>
              <a:t>eatempe</a:t>
            </a:r>
            <a:r>
              <a:rPr lang="en-GB" dirty="0"/>
              <a:t> </a:t>
            </a:r>
            <a:r>
              <a:rPr lang="en-GB" dirty="0" err="1"/>
              <a:t>perro</a:t>
            </a:r>
            <a:r>
              <a:rPr lang="en-GB" dirty="0"/>
              <a:t> </a:t>
            </a:r>
            <a:r>
              <a:rPr lang="en-GB" dirty="0" err="1"/>
              <a:t>expliquiat</a:t>
            </a:r>
            <a:r>
              <a:rPr lang="en-GB" dirty="0"/>
              <a:t> </a:t>
            </a:r>
            <a:r>
              <a:rPr lang="en-GB" dirty="0" err="1"/>
              <a:t>eate</a:t>
            </a:r>
            <a:r>
              <a:rPr lang="en-GB" dirty="0"/>
              <a:t> </a:t>
            </a:r>
            <a:r>
              <a:rPr lang="en-GB" dirty="0" err="1"/>
              <a:t>vel</a:t>
            </a:r>
            <a:r>
              <a:rPr lang="en-GB" dirty="0"/>
              <a:t> </a:t>
            </a:r>
            <a:r>
              <a:rPr lang="en-GB" dirty="0" err="1"/>
              <a:t>ilignimaio</a:t>
            </a:r>
            <a:r>
              <a:rPr lang="en-GB" dirty="0"/>
              <a:t> </a:t>
            </a:r>
            <a:r>
              <a:rPr lang="en-GB" dirty="0" err="1"/>
              <a:t>doluptia</a:t>
            </a:r>
            <a:r>
              <a:rPr lang="en-GB" dirty="0"/>
              <a:t>.</a:t>
            </a:r>
          </a:p>
          <a:p>
            <a:pPr lvl="0"/>
            <a:r>
              <a:rPr lang="en-GB" dirty="0"/>
              <a:t>Tatum </a:t>
            </a:r>
            <a:r>
              <a:rPr lang="en-GB" dirty="0" err="1"/>
              <a:t>asperit</a:t>
            </a:r>
            <a:r>
              <a:rPr lang="en-GB" dirty="0"/>
              <a:t>, con cores dolor </a:t>
            </a:r>
            <a:r>
              <a:rPr lang="en-GB" dirty="0" err="1"/>
              <a:t>senis</a:t>
            </a:r>
            <a:r>
              <a:rPr lang="en-GB" dirty="0"/>
              <a:t> ab </a:t>
            </a:r>
            <a:r>
              <a:rPr lang="en-GB" dirty="0" err="1"/>
              <a:t>imporrunt</a:t>
            </a:r>
            <a:r>
              <a:rPr lang="en-GB" dirty="0"/>
              <a:t> ma nest </a:t>
            </a:r>
            <a:r>
              <a:rPr lang="en-GB" dirty="0" err="1"/>
              <a:t>offictiis</a:t>
            </a:r>
            <a:r>
              <a:rPr lang="en-GB" dirty="0"/>
              <a:t> et </a:t>
            </a:r>
            <a:r>
              <a:rPr lang="en-GB" dirty="0" err="1"/>
              <a:t>adisit</a:t>
            </a:r>
            <a:r>
              <a:rPr lang="en-GB" dirty="0"/>
              <a:t> </a:t>
            </a:r>
            <a:r>
              <a:rPr lang="en-GB" dirty="0" err="1"/>
              <a:t>optaquodis</a:t>
            </a:r>
            <a:r>
              <a:rPr lang="en-GB" dirty="0"/>
              <a:t> </a:t>
            </a:r>
            <a:r>
              <a:rPr lang="en-GB" dirty="0" err="1"/>
              <a:t>sedi</a:t>
            </a:r>
            <a:r>
              <a:rPr lang="en-GB" dirty="0"/>
              <a:t> </a:t>
            </a:r>
            <a:r>
              <a:rPr lang="en-GB" dirty="0" err="1"/>
              <a:t>dolorehento</a:t>
            </a:r>
            <a:r>
              <a:rPr lang="en-GB" dirty="0"/>
              <a:t> </a:t>
            </a:r>
            <a:r>
              <a:rPr lang="en-GB" dirty="0" err="1"/>
              <a:t>expliquo</a:t>
            </a:r>
            <a:r>
              <a:rPr lang="en-GB" dirty="0"/>
              <a:t> </a:t>
            </a:r>
            <a:r>
              <a:rPr lang="en-GB" dirty="0" err="1"/>
              <a:t>vellore</a:t>
            </a:r>
            <a:r>
              <a:rPr lang="en-GB" dirty="0"/>
              <a:t> </a:t>
            </a:r>
            <a:r>
              <a:rPr lang="en-GB" dirty="0" err="1"/>
              <a:t>icabore</a:t>
            </a:r>
            <a:r>
              <a:rPr lang="en-GB" dirty="0"/>
              <a:t>.</a:t>
            </a:r>
          </a:p>
          <a:p>
            <a:pPr lvl="0"/>
            <a:endParaRPr lang="en-AU" dirty="0"/>
          </a:p>
        </p:txBody>
      </p:sp>
      <p:sp>
        <p:nvSpPr>
          <p:cNvPr id="5" name="Text Placeholder 7">
            <a:extLst>
              <a:ext uri="{FF2B5EF4-FFF2-40B4-BE49-F238E27FC236}">
                <a16:creationId xmlns:a16="http://schemas.microsoft.com/office/drawing/2014/main" id="{017B26F0-46C5-0167-FCD5-71B16E34EF3E}"/>
              </a:ext>
            </a:extLst>
          </p:cNvPr>
          <p:cNvSpPr>
            <a:spLocks noGrp="1"/>
          </p:cNvSpPr>
          <p:nvPr>
            <p:ph type="body" sz="quarter" idx="12" hasCustomPrompt="1"/>
          </p:nvPr>
        </p:nvSpPr>
        <p:spPr>
          <a:xfrm>
            <a:off x="5052448" y="838200"/>
            <a:ext cx="4546170" cy="5283631"/>
          </a:xfrm>
          <a:prstGeom prst="rect">
            <a:avLst/>
          </a:prstGeom>
        </p:spPr>
        <p:txBody>
          <a:bodyPr numCol="1" spcCol="1404000"/>
          <a:lstStyle>
            <a:lvl1pPr marL="7093" indent="0">
              <a:lnSpc>
                <a:spcPct val="110000"/>
              </a:lnSpc>
              <a:spcBef>
                <a:spcPts val="0"/>
              </a:spcBef>
              <a:spcAft>
                <a:spcPts val="600"/>
              </a:spcAft>
              <a:buClr>
                <a:srgbClr val="762000"/>
              </a:buClr>
              <a:buFont typeface="Arial" panose="020B0604020202020204" pitchFamily="34" charset="0"/>
              <a:buNone/>
              <a:defRPr sz="1100">
                <a:solidFill>
                  <a:srgbClr val="000000"/>
                </a:solidFill>
              </a:defRPr>
            </a:lvl1pPr>
            <a:lvl2pPr>
              <a:defRPr sz="1749"/>
            </a:lvl2pPr>
            <a:lvl3pPr>
              <a:defRPr sz="1749"/>
            </a:lvl3pPr>
            <a:lvl4pPr>
              <a:defRPr sz="1749"/>
            </a:lvl4pPr>
            <a:lvl5pPr>
              <a:defRPr sz="1749"/>
            </a:lvl5pPr>
          </a:lstStyle>
          <a:p>
            <a:pPr lvl="0"/>
            <a:r>
              <a:rPr lang="en-GB" dirty="0"/>
              <a:t>Ur re </a:t>
            </a:r>
            <a:r>
              <a:rPr lang="en-GB" dirty="0" err="1"/>
              <a:t>si</a:t>
            </a:r>
            <a:r>
              <a:rPr lang="en-GB" dirty="0"/>
              <a:t> </a:t>
            </a:r>
            <a:r>
              <a:rPr lang="en-GB" dirty="0" err="1"/>
              <a:t>repera</a:t>
            </a:r>
            <a:r>
              <a:rPr lang="en-GB" dirty="0"/>
              <a:t> a </a:t>
            </a:r>
            <a:r>
              <a:rPr lang="en-GB" dirty="0" err="1"/>
              <a:t>dolest</a:t>
            </a:r>
            <a:r>
              <a:rPr lang="en-GB" dirty="0"/>
              <a:t> </a:t>
            </a:r>
            <a:r>
              <a:rPr lang="en-GB" dirty="0" err="1"/>
              <a:t>volendit</a:t>
            </a:r>
            <a:r>
              <a:rPr lang="en-GB" dirty="0"/>
              <a:t> </a:t>
            </a:r>
            <a:r>
              <a:rPr lang="en-GB" dirty="0" err="1"/>
              <a:t>accum</a:t>
            </a:r>
            <a:r>
              <a:rPr lang="en-GB" dirty="0"/>
              <a:t> </a:t>
            </a:r>
            <a:r>
              <a:rPr lang="en-GB" dirty="0" err="1"/>
              <a:t>rerfere</a:t>
            </a:r>
            <a:r>
              <a:rPr lang="en-GB" dirty="0"/>
              <a:t> </a:t>
            </a:r>
            <a:r>
              <a:rPr lang="en-GB" dirty="0" err="1"/>
              <a:t>quatempori</a:t>
            </a:r>
            <a:r>
              <a:rPr lang="en-GB" dirty="0"/>
              <a:t> </a:t>
            </a:r>
            <a:r>
              <a:rPr lang="en-GB" dirty="0" err="1"/>
              <a:t>odiore</a:t>
            </a:r>
            <a:r>
              <a:rPr lang="en-GB" dirty="0"/>
              <a:t>, as </a:t>
            </a:r>
            <a:r>
              <a:rPr lang="en-GB" dirty="0" err="1"/>
              <a:t>aut</a:t>
            </a:r>
            <a:r>
              <a:rPr lang="en-GB" dirty="0"/>
              <a:t> ese </a:t>
            </a:r>
            <a:r>
              <a:rPr lang="en-GB" dirty="0" err="1"/>
              <a:t>estionectum</a:t>
            </a:r>
            <a:r>
              <a:rPr lang="en-GB" dirty="0"/>
              <a:t> fugit et </a:t>
            </a:r>
            <a:r>
              <a:rPr lang="en-GB" dirty="0" err="1"/>
              <a:t>faccullautem</a:t>
            </a:r>
            <a:r>
              <a:rPr lang="en-GB" dirty="0"/>
              <a:t> non </a:t>
            </a:r>
            <a:r>
              <a:rPr lang="en-GB" dirty="0" err="1"/>
              <a:t>nos</a:t>
            </a:r>
            <a:r>
              <a:rPr lang="en-GB" dirty="0"/>
              <a:t> </a:t>
            </a:r>
            <a:r>
              <a:rPr lang="en-GB" dirty="0" err="1"/>
              <a:t>solessitaqui</a:t>
            </a:r>
            <a:r>
              <a:rPr lang="en-GB" dirty="0"/>
              <a:t> </a:t>
            </a:r>
            <a:r>
              <a:rPr lang="en-GB" dirty="0" err="1"/>
              <a:t>occabo</a:t>
            </a:r>
            <a:r>
              <a:rPr lang="en-GB" dirty="0"/>
              <a:t>. Et </a:t>
            </a:r>
            <a:r>
              <a:rPr lang="en-GB" dirty="0" err="1"/>
              <a:t>quae</a:t>
            </a:r>
            <a:r>
              <a:rPr lang="en-GB" dirty="0"/>
              <a:t> qui</a:t>
            </a:r>
          </a:p>
          <a:p>
            <a:pPr lvl="0"/>
            <a:r>
              <a:rPr lang="en-GB" dirty="0" err="1"/>
              <a:t>Alignitissint</a:t>
            </a:r>
            <a:r>
              <a:rPr lang="en-GB" dirty="0"/>
              <a:t> </a:t>
            </a:r>
            <a:r>
              <a:rPr lang="en-GB" dirty="0" err="1"/>
              <a:t>dit</a:t>
            </a:r>
            <a:r>
              <a:rPr lang="en-GB" dirty="0"/>
              <a:t> </a:t>
            </a:r>
            <a:r>
              <a:rPr lang="en-GB" dirty="0" err="1"/>
              <a:t>dolessit</a:t>
            </a:r>
            <a:r>
              <a:rPr lang="en-GB" dirty="0"/>
              <a:t>, con expediate </a:t>
            </a:r>
            <a:r>
              <a:rPr lang="en-GB" dirty="0" err="1"/>
              <a:t>pos</a:t>
            </a:r>
            <a:r>
              <a:rPr lang="en-GB" dirty="0"/>
              <a:t> </a:t>
            </a:r>
            <a:r>
              <a:rPr lang="en-GB" dirty="0" err="1"/>
              <a:t>doluptatas</a:t>
            </a:r>
            <a:r>
              <a:rPr lang="en-GB" dirty="0"/>
              <a:t> </a:t>
            </a:r>
            <a:r>
              <a:rPr lang="en-GB" dirty="0" err="1"/>
              <a:t>eatem</a:t>
            </a:r>
            <a:r>
              <a:rPr lang="en-GB" dirty="0"/>
              <a:t> </a:t>
            </a:r>
            <a:r>
              <a:rPr lang="en-GB" dirty="0" err="1"/>
              <a:t>aut</a:t>
            </a:r>
            <a:r>
              <a:rPr lang="en-GB" dirty="0"/>
              <a:t> </a:t>
            </a:r>
            <a:r>
              <a:rPr lang="en-GB" dirty="0" err="1"/>
              <a:t>audipsum</a:t>
            </a:r>
            <a:r>
              <a:rPr lang="en-GB" dirty="0"/>
              <a:t> </a:t>
            </a:r>
            <a:r>
              <a:rPr lang="en-GB" dirty="0" err="1"/>
              <a:t>inulpar</a:t>
            </a:r>
            <a:r>
              <a:rPr lang="en-GB" dirty="0"/>
              <a:t> </a:t>
            </a:r>
            <a:r>
              <a:rPr lang="en-GB" dirty="0" err="1"/>
              <a:t>cimpos</a:t>
            </a:r>
            <a:r>
              <a:rPr lang="en-GB" dirty="0"/>
              <a:t> dis </a:t>
            </a:r>
            <a:r>
              <a:rPr lang="en-GB" dirty="0" err="1"/>
              <a:t>minullo</a:t>
            </a:r>
            <a:r>
              <a:rPr lang="en-GB" dirty="0"/>
              <a:t> </a:t>
            </a:r>
            <a:r>
              <a:rPr lang="en-GB" dirty="0" err="1"/>
              <a:t>rumquaecti</a:t>
            </a:r>
            <a:r>
              <a:rPr lang="en-GB" dirty="0"/>
              <a:t> </a:t>
            </a:r>
            <a:r>
              <a:rPr lang="en-GB" dirty="0" err="1"/>
              <a:t>tes</a:t>
            </a:r>
            <a:r>
              <a:rPr lang="en-GB" dirty="0"/>
              <a:t> </a:t>
            </a:r>
            <a:r>
              <a:rPr lang="en-GB" dirty="0" err="1"/>
              <a:t>sitat</a:t>
            </a:r>
            <a:r>
              <a:rPr lang="en-GB" dirty="0"/>
              <a:t> </a:t>
            </a:r>
            <a:r>
              <a:rPr lang="en-GB" dirty="0" err="1"/>
              <a:t>odipicius</a:t>
            </a:r>
            <a:r>
              <a:rPr lang="en-GB" dirty="0"/>
              <a:t> et </a:t>
            </a:r>
            <a:r>
              <a:rPr lang="en-GB" dirty="0" err="1"/>
              <a:t>ent</a:t>
            </a:r>
            <a:r>
              <a:rPr lang="en-GB" dirty="0"/>
              <a:t> lab </a:t>
            </a:r>
            <a:r>
              <a:rPr lang="en-GB" dirty="0" err="1"/>
              <a:t>iusanis</a:t>
            </a:r>
            <a:r>
              <a:rPr lang="en-GB" dirty="0"/>
              <a:t> </a:t>
            </a:r>
            <a:r>
              <a:rPr lang="en-GB" dirty="0" err="1"/>
              <a:t>repuditature</a:t>
            </a:r>
            <a:r>
              <a:rPr lang="en-GB" dirty="0"/>
              <a:t> </a:t>
            </a:r>
            <a:r>
              <a:rPr lang="en-GB" dirty="0" err="1"/>
              <a:t>porporesto</a:t>
            </a:r>
            <a:r>
              <a:rPr lang="en-GB" dirty="0"/>
              <a:t>.</a:t>
            </a:r>
          </a:p>
          <a:p>
            <a:pPr lvl="0"/>
            <a:r>
              <a:rPr lang="en-GB" dirty="0"/>
              <a:t>Que </a:t>
            </a:r>
            <a:r>
              <a:rPr lang="en-GB" dirty="0" err="1"/>
              <a:t>perori</a:t>
            </a:r>
            <a:r>
              <a:rPr lang="en-GB" dirty="0"/>
              <a:t> </a:t>
            </a:r>
            <a:r>
              <a:rPr lang="en-GB" dirty="0" err="1"/>
              <a:t>occabor</a:t>
            </a:r>
            <a:r>
              <a:rPr lang="en-GB" dirty="0"/>
              <a:t> </a:t>
            </a:r>
            <a:r>
              <a:rPr lang="en-GB" dirty="0" err="1"/>
              <a:t>empedis</a:t>
            </a:r>
            <a:r>
              <a:rPr lang="en-GB" dirty="0"/>
              <a:t> mint et </a:t>
            </a:r>
            <a:r>
              <a:rPr lang="en-GB" dirty="0" err="1"/>
              <a:t>volupiet</a:t>
            </a:r>
            <a:r>
              <a:rPr lang="en-GB" dirty="0"/>
              <a:t> quid </a:t>
            </a:r>
            <a:r>
              <a:rPr lang="en-GB" dirty="0" err="1"/>
              <a:t>quosa</a:t>
            </a:r>
            <a:r>
              <a:rPr lang="en-GB" dirty="0"/>
              <a:t> </a:t>
            </a:r>
            <a:r>
              <a:rPr lang="en-GB" dirty="0" err="1"/>
              <a:t>prepuda</a:t>
            </a:r>
            <a:r>
              <a:rPr lang="en-GB" dirty="0"/>
              <a:t> </a:t>
            </a:r>
            <a:r>
              <a:rPr lang="en-GB" dirty="0" err="1"/>
              <a:t>ndanihit</a:t>
            </a:r>
            <a:r>
              <a:rPr lang="en-GB" dirty="0"/>
              <a:t>, cum </a:t>
            </a:r>
            <a:r>
              <a:rPr lang="en-GB" dirty="0" err="1"/>
              <a:t>fugianihicit</a:t>
            </a:r>
            <a:r>
              <a:rPr lang="en-GB" dirty="0"/>
              <a:t> il il </a:t>
            </a:r>
            <a:r>
              <a:rPr lang="en-GB" dirty="0" err="1"/>
              <a:t>ipsunt</a:t>
            </a:r>
            <a:r>
              <a:rPr lang="en-GB" dirty="0"/>
              <a:t>, </a:t>
            </a:r>
            <a:r>
              <a:rPr lang="en-GB" dirty="0" err="1"/>
              <a:t>aut</a:t>
            </a:r>
            <a:r>
              <a:rPr lang="en-GB" dirty="0"/>
              <a:t> id </a:t>
            </a:r>
            <a:r>
              <a:rPr lang="en-GB" dirty="0" err="1"/>
              <a:t>quodit</a:t>
            </a:r>
            <a:r>
              <a:rPr lang="en-GB" dirty="0"/>
              <a:t> </a:t>
            </a:r>
            <a:r>
              <a:rPr lang="en-GB" dirty="0" err="1"/>
              <a:t>parum</a:t>
            </a:r>
            <a:r>
              <a:rPr lang="en-GB" dirty="0"/>
              <a:t>, </a:t>
            </a:r>
            <a:r>
              <a:rPr lang="en-GB" dirty="0" err="1"/>
              <a:t>nistis</a:t>
            </a:r>
            <a:r>
              <a:rPr lang="en-GB" dirty="0"/>
              <a:t> </a:t>
            </a:r>
            <a:r>
              <a:rPr lang="en-GB" dirty="0" err="1"/>
              <a:t>dolorum</a:t>
            </a:r>
            <a:r>
              <a:rPr lang="en-GB" dirty="0"/>
              <a:t> </a:t>
            </a:r>
            <a:r>
              <a:rPr lang="en-GB" dirty="0" err="1"/>
              <a:t>volupta</a:t>
            </a:r>
            <a:r>
              <a:rPr lang="en-GB" dirty="0"/>
              <a:t> </a:t>
            </a:r>
            <a:r>
              <a:rPr lang="en-GB" dirty="0" err="1"/>
              <a:t>sendit</a:t>
            </a:r>
            <a:r>
              <a:rPr lang="en-GB" dirty="0"/>
              <a:t>, </a:t>
            </a:r>
            <a:r>
              <a:rPr lang="en-GB" dirty="0" err="1"/>
              <a:t>cusame</a:t>
            </a:r>
            <a:r>
              <a:rPr lang="en-GB" dirty="0"/>
              <a:t> </a:t>
            </a:r>
            <a:r>
              <a:rPr lang="en-GB" dirty="0" err="1"/>
              <a:t>ilis</a:t>
            </a:r>
            <a:r>
              <a:rPr lang="en-GB" dirty="0"/>
              <a:t> </a:t>
            </a:r>
            <a:r>
              <a:rPr lang="en-GB" dirty="0" err="1"/>
              <a:t>quam</a:t>
            </a:r>
            <a:r>
              <a:rPr lang="en-GB" dirty="0"/>
              <a:t> </a:t>
            </a:r>
            <a:r>
              <a:rPr lang="en-GB" dirty="0" err="1"/>
              <a:t>ea</a:t>
            </a:r>
            <a:r>
              <a:rPr lang="en-GB" dirty="0"/>
              <a:t> </a:t>
            </a:r>
            <a:r>
              <a:rPr lang="en-GB" dirty="0" err="1"/>
              <a:t>sed</a:t>
            </a:r>
            <a:r>
              <a:rPr lang="en-GB" dirty="0"/>
              <a:t> </a:t>
            </a:r>
            <a:r>
              <a:rPr lang="en-GB" dirty="0" err="1"/>
              <a:t>ut</a:t>
            </a:r>
            <a:r>
              <a:rPr lang="en-GB" dirty="0"/>
              <a:t> </a:t>
            </a:r>
            <a:r>
              <a:rPr lang="en-GB" dirty="0" err="1"/>
              <a:t>omnihic</a:t>
            </a:r>
            <a:r>
              <a:rPr lang="en-GB" dirty="0"/>
              <a:t> </a:t>
            </a:r>
            <a:r>
              <a:rPr lang="en-GB" dirty="0" err="1"/>
              <a:t>ientio</a:t>
            </a:r>
            <a:r>
              <a:rPr lang="en-GB" dirty="0"/>
              <a:t> </a:t>
            </a:r>
            <a:r>
              <a:rPr lang="en-GB" dirty="0" err="1"/>
              <a:t>quasper</a:t>
            </a:r>
            <a:r>
              <a:rPr lang="en-GB" dirty="0"/>
              <a:t> </a:t>
            </a:r>
            <a:r>
              <a:rPr lang="en-GB" dirty="0" err="1"/>
              <a:t>ibuscius</a:t>
            </a:r>
            <a:r>
              <a:rPr lang="en-GB" dirty="0"/>
              <a:t> </a:t>
            </a:r>
            <a:r>
              <a:rPr lang="en-GB" dirty="0" err="1"/>
              <a:t>eatempe</a:t>
            </a:r>
            <a:r>
              <a:rPr lang="en-GB" dirty="0"/>
              <a:t> </a:t>
            </a:r>
            <a:r>
              <a:rPr lang="en-GB" dirty="0" err="1"/>
              <a:t>perro</a:t>
            </a:r>
            <a:r>
              <a:rPr lang="en-GB" dirty="0"/>
              <a:t> </a:t>
            </a:r>
            <a:r>
              <a:rPr lang="en-GB" dirty="0" err="1"/>
              <a:t>expliquiat</a:t>
            </a:r>
            <a:r>
              <a:rPr lang="en-GB" dirty="0"/>
              <a:t> </a:t>
            </a:r>
            <a:r>
              <a:rPr lang="en-GB" dirty="0" err="1"/>
              <a:t>eate</a:t>
            </a:r>
            <a:r>
              <a:rPr lang="en-GB" dirty="0"/>
              <a:t> </a:t>
            </a:r>
            <a:r>
              <a:rPr lang="en-GB" dirty="0" err="1"/>
              <a:t>vel</a:t>
            </a:r>
            <a:r>
              <a:rPr lang="en-GB" dirty="0"/>
              <a:t> </a:t>
            </a:r>
            <a:r>
              <a:rPr lang="en-GB" dirty="0" err="1"/>
              <a:t>ilignimaio</a:t>
            </a:r>
            <a:r>
              <a:rPr lang="en-GB" dirty="0"/>
              <a:t> </a:t>
            </a:r>
            <a:r>
              <a:rPr lang="en-GB" dirty="0" err="1"/>
              <a:t>doluptia</a:t>
            </a:r>
            <a:r>
              <a:rPr lang="en-GB" dirty="0"/>
              <a:t>.</a:t>
            </a:r>
          </a:p>
          <a:p>
            <a:pPr lvl="0"/>
            <a:r>
              <a:rPr lang="en-GB" dirty="0"/>
              <a:t>Tatum </a:t>
            </a:r>
            <a:r>
              <a:rPr lang="en-GB" dirty="0" err="1"/>
              <a:t>asperit</a:t>
            </a:r>
            <a:r>
              <a:rPr lang="en-GB" dirty="0"/>
              <a:t>, con cores dolor </a:t>
            </a:r>
            <a:r>
              <a:rPr lang="en-GB" dirty="0" err="1"/>
              <a:t>senis</a:t>
            </a:r>
            <a:r>
              <a:rPr lang="en-GB" dirty="0"/>
              <a:t> ab </a:t>
            </a:r>
            <a:r>
              <a:rPr lang="en-GB" dirty="0" err="1"/>
              <a:t>imporrunt</a:t>
            </a:r>
            <a:r>
              <a:rPr lang="en-GB" dirty="0"/>
              <a:t> ma nest </a:t>
            </a:r>
            <a:r>
              <a:rPr lang="en-GB" dirty="0" err="1"/>
              <a:t>offictiis</a:t>
            </a:r>
            <a:r>
              <a:rPr lang="en-GB" dirty="0"/>
              <a:t> et </a:t>
            </a:r>
            <a:r>
              <a:rPr lang="en-GB" dirty="0" err="1"/>
              <a:t>adisit</a:t>
            </a:r>
            <a:r>
              <a:rPr lang="en-GB" dirty="0"/>
              <a:t> </a:t>
            </a:r>
            <a:r>
              <a:rPr lang="en-GB" dirty="0" err="1"/>
              <a:t>optaquodis</a:t>
            </a:r>
            <a:r>
              <a:rPr lang="en-GB" dirty="0"/>
              <a:t> </a:t>
            </a:r>
            <a:r>
              <a:rPr lang="en-GB" dirty="0" err="1"/>
              <a:t>sedi</a:t>
            </a:r>
            <a:r>
              <a:rPr lang="en-GB" dirty="0"/>
              <a:t> </a:t>
            </a:r>
            <a:r>
              <a:rPr lang="en-GB" dirty="0" err="1"/>
              <a:t>dolorehento</a:t>
            </a:r>
            <a:r>
              <a:rPr lang="en-GB" dirty="0"/>
              <a:t> </a:t>
            </a:r>
            <a:r>
              <a:rPr lang="en-GB" dirty="0" err="1"/>
              <a:t>expliquo</a:t>
            </a:r>
            <a:r>
              <a:rPr lang="en-GB" dirty="0"/>
              <a:t> </a:t>
            </a:r>
            <a:r>
              <a:rPr lang="en-GB" dirty="0" err="1"/>
              <a:t>vellore</a:t>
            </a:r>
            <a:r>
              <a:rPr lang="en-GB" dirty="0"/>
              <a:t> </a:t>
            </a:r>
            <a:r>
              <a:rPr lang="en-GB" dirty="0" err="1"/>
              <a:t>icabore</a:t>
            </a:r>
            <a:r>
              <a:rPr lang="en-GB" dirty="0"/>
              <a:t>.</a:t>
            </a:r>
          </a:p>
          <a:p>
            <a:pPr lvl="0"/>
            <a:endParaRPr lang="en-AU" dirty="0"/>
          </a:p>
        </p:txBody>
      </p:sp>
    </p:spTree>
    <p:extLst>
      <p:ext uri="{BB962C8B-B14F-4D97-AF65-F5344CB8AC3E}">
        <p14:creationId xmlns:p14="http://schemas.microsoft.com/office/powerpoint/2010/main" val="3794393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preserve="1" userDrawn="1">
  <p:cSld name="1_Title and Vertical Text">
    <p:spTree>
      <p:nvGrpSpPr>
        <p:cNvPr id="1" name="Shape 63"/>
        <p:cNvGrpSpPr/>
        <p:nvPr/>
      </p:nvGrpSpPr>
      <p:grpSpPr>
        <a:xfrm>
          <a:off x="0" y="0"/>
          <a:ext cx="0" cy="0"/>
          <a:chOff x="0" y="0"/>
          <a:chExt cx="0" cy="0"/>
        </a:xfrm>
      </p:grpSpPr>
      <p:sp>
        <p:nvSpPr>
          <p:cNvPr id="27" name="Rectangle: Rounded Corners 26">
            <a:extLst>
              <a:ext uri="{FF2B5EF4-FFF2-40B4-BE49-F238E27FC236}">
                <a16:creationId xmlns:a16="http://schemas.microsoft.com/office/drawing/2014/main" id="{0D4344BA-1E00-4F9E-B27C-81BB838D1960}"/>
              </a:ext>
            </a:extLst>
          </p:cNvPr>
          <p:cNvSpPr/>
          <p:nvPr userDrawn="1"/>
        </p:nvSpPr>
        <p:spPr>
          <a:xfrm>
            <a:off x="398078" y="1110840"/>
            <a:ext cx="9100000" cy="432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Google Shape;93;p3">
            <a:extLst>
              <a:ext uri="{FF2B5EF4-FFF2-40B4-BE49-F238E27FC236}">
                <a16:creationId xmlns:a16="http://schemas.microsoft.com/office/drawing/2014/main" id="{6D901D24-4228-9A44-8094-1E6E68DF7715}"/>
              </a:ext>
            </a:extLst>
          </p:cNvPr>
          <p:cNvSpPr/>
          <p:nvPr userDrawn="1"/>
        </p:nvSpPr>
        <p:spPr>
          <a:xfrm>
            <a:off x="0" y="0"/>
            <a:ext cx="9906000"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dirty="0">
              <a:solidFill>
                <a:schemeClr val="lt1"/>
              </a:solidFill>
              <a:latin typeface="Arial" panose="020B0604020202020204" pitchFamily="34" charset="0"/>
              <a:ea typeface="Roboto" pitchFamily="2" charset="0"/>
              <a:cs typeface="Calibri"/>
              <a:sym typeface="Calibri"/>
            </a:endParaRPr>
          </a:p>
        </p:txBody>
      </p:sp>
      <p:grpSp>
        <p:nvGrpSpPr>
          <p:cNvPr id="3" name="Group 2">
            <a:extLst>
              <a:ext uri="{FF2B5EF4-FFF2-40B4-BE49-F238E27FC236}">
                <a16:creationId xmlns:a16="http://schemas.microsoft.com/office/drawing/2014/main" id="{5F3AB1BE-19E0-4369-97FF-04469ED61E12}"/>
              </a:ext>
            </a:extLst>
          </p:cNvPr>
          <p:cNvGrpSpPr/>
          <p:nvPr userDrawn="1"/>
        </p:nvGrpSpPr>
        <p:grpSpPr>
          <a:xfrm>
            <a:off x="263337" y="1632122"/>
            <a:ext cx="9379326" cy="5032204"/>
            <a:chOff x="265067" y="1632122"/>
            <a:chExt cx="9379326" cy="5032204"/>
          </a:xfrm>
        </p:grpSpPr>
        <p:sp>
          <p:nvSpPr>
            <p:cNvPr id="20" name="Rectangle: Rounded Corners 19">
              <a:extLst>
                <a:ext uri="{FF2B5EF4-FFF2-40B4-BE49-F238E27FC236}">
                  <a16:creationId xmlns:a16="http://schemas.microsoft.com/office/drawing/2014/main" id="{1C6D23A6-DCBD-4BC9-AE40-6FD097870B28}"/>
                </a:ext>
              </a:extLst>
            </p:cNvPr>
            <p:cNvSpPr/>
            <p:nvPr userDrawn="1"/>
          </p:nvSpPr>
          <p:spPr>
            <a:xfrm>
              <a:off x="5088991" y="1646266"/>
              <a:ext cx="4555402" cy="5018060"/>
            </a:xfrm>
            <a:prstGeom prst="roundRect">
              <a:avLst>
                <a:gd name="adj" fmla="val 10522"/>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Rounded Corners 14">
              <a:extLst>
                <a:ext uri="{FF2B5EF4-FFF2-40B4-BE49-F238E27FC236}">
                  <a16:creationId xmlns:a16="http://schemas.microsoft.com/office/drawing/2014/main" id="{760FE81D-6EB8-4B1E-B34A-23F183EA7742}"/>
                </a:ext>
              </a:extLst>
            </p:cNvPr>
            <p:cNvSpPr/>
            <p:nvPr userDrawn="1"/>
          </p:nvSpPr>
          <p:spPr>
            <a:xfrm>
              <a:off x="265067" y="1632122"/>
              <a:ext cx="4555402" cy="5018060"/>
            </a:xfrm>
            <a:prstGeom prst="roundRect">
              <a:avLst>
                <a:gd name="adj" fmla="val 11615"/>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grpSp>
      <p:sp>
        <p:nvSpPr>
          <p:cNvPr id="24" name="TextBox 23">
            <a:extLst>
              <a:ext uri="{FF2B5EF4-FFF2-40B4-BE49-F238E27FC236}">
                <a16:creationId xmlns:a16="http://schemas.microsoft.com/office/drawing/2014/main" id="{76E5D4C3-B76A-49D6-960E-6D7A3AEC7802}"/>
              </a:ext>
            </a:extLst>
          </p:cNvPr>
          <p:cNvSpPr txBox="1"/>
          <p:nvPr userDrawn="1"/>
        </p:nvSpPr>
        <p:spPr>
          <a:xfrm>
            <a:off x="2592600" y="1175370"/>
            <a:ext cx="4725266" cy="369332"/>
          </a:xfrm>
          <a:prstGeom prst="rect">
            <a:avLst/>
          </a:prstGeom>
          <a:noFill/>
        </p:spPr>
        <p:txBody>
          <a:bodyPr wrap="square" rtlCol="0">
            <a:spAutoFit/>
          </a:bodyPr>
          <a:lstStyle/>
          <a:p>
            <a:pPr algn="ctr"/>
            <a:r>
              <a:rPr lang="en-US" b="1" dirty="0">
                <a:solidFill>
                  <a:schemeClr val="accent5"/>
                </a:solidFill>
                <a:latin typeface="Arial" panose="020B0604020202020204" pitchFamily="34" charset="0"/>
                <a:ea typeface="Roboto" pitchFamily="2" charset="0"/>
              </a:rPr>
              <a:t>A CATHOLIC WORLDVIEW (JUDGE)</a:t>
            </a:r>
            <a:endParaRPr lang="en-AU" b="1" dirty="0">
              <a:solidFill>
                <a:schemeClr val="accent5"/>
              </a:solidFill>
              <a:latin typeface="Arial" panose="020B0604020202020204" pitchFamily="34" charset="0"/>
              <a:ea typeface="Roboto" pitchFamily="2" charset="0"/>
            </a:endParaRPr>
          </a:p>
        </p:txBody>
      </p:sp>
      <p:sp>
        <p:nvSpPr>
          <p:cNvPr id="4" name="Text Placeholder 3">
            <a:extLst>
              <a:ext uri="{FF2B5EF4-FFF2-40B4-BE49-F238E27FC236}">
                <a16:creationId xmlns:a16="http://schemas.microsoft.com/office/drawing/2014/main" id="{49918296-79B4-40F5-A448-B35FA47B7436}"/>
              </a:ext>
            </a:extLst>
          </p:cNvPr>
          <p:cNvSpPr>
            <a:spLocks noGrp="1"/>
          </p:cNvSpPr>
          <p:nvPr>
            <p:ph type="body" sz="quarter" idx="12"/>
          </p:nvPr>
        </p:nvSpPr>
        <p:spPr>
          <a:xfrm>
            <a:off x="458035" y="1754188"/>
            <a:ext cx="4219575" cy="4795837"/>
          </a:xfrm>
          <a:prstGeom prst="rect">
            <a:avLst/>
          </a:prstGeom>
        </p:spPr>
        <p:txBody>
          <a:bodyPr/>
          <a:lstStyle>
            <a:lvl1pPr marL="0" indent="0">
              <a:spcAft>
                <a:spcPts val="600"/>
              </a:spcAft>
              <a:buNone/>
              <a:defRPr sz="1100">
                <a:latin typeface="Arial" panose="020B0604020202020204" pitchFamily="34" charset="0"/>
                <a:ea typeface="Roboto" pitchFamily="2" charset="0"/>
              </a:defRPr>
            </a:lvl1pPr>
            <a:lvl2pPr>
              <a:spcAft>
                <a:spcPts val="600"/>
              </a:spcAft>
              <a:defRPr sz="1100">
                <a:latin typeface="Roboto Light" panose="02000000000000000000" pitchFamily="2" charset="0"/>
                <a:ea typeface="Roboto Light" panose="02000000000000000000" pitchFamily="2" charset="0"/>
              </a:defRPr>
            </a:lvl2pPr>
            <a:lvl3pPr>
              <a:spcAft>
                <a:spcPts val="600"/>
              </a:spcAft>
              <a:defRPr sz="1100">
                <a:latin typeface="Roboto Light" panose="02000000000000000000" pitchFamily="2" charset="0"/>
                <a:ea typeface="Roboto Light" panose="02000000000000000000" pitchFamily="2" charset="0"/>
              </a:defRPr>
            </a:lvl3pPr>
            <a:lvl4pPr>
              <a:spcAft>
                <a:spcPts val="600"/>
              </a:spcAft>
              <a:defRPr sz="1100">
                <a:latin typeface="Roboto Light" panose="02000000000000000000" pitchFamily="2" charset="0"/>
                <a:ea typeface="Roboto Light" panose="02000000000000000000" pitchFamily="2" charset="0"/>
              </a:defRPr>
            </a:lvl4pPr>
            <a:lvl5pPr>
              <a:spcAft>
                <a:spcPts val="600"/>
              </a:spcAft>
              <a:defRPr sz="1100">
                <a:latin typeface="Roboto Light" panose="02000000000000000000" pitchFamily="2" charset="0"/>
                <a:ea typeface="Roboto Light" panose="02000000000000000000" pitchFamily="2" charset="0"/>
              </a:defRPr>
            </a:lvl5pPr>
          </a:lstStyle>
          <a:p>
            <a:pPr lvl="0"/>
            <a:r>
              <a:rPr lang="en-US" dirty="0"/>
              <a:t>Edit Master text styles</a:t>
            </a:r>
          </a:p>
        </p:txBody>
      </p:sp>
      <p:sp>
        <p:nvSpPr>
          <p:cNvPr id="25" name="Text Placeholder 3">
            <a:extLst>
              <a:ext uri="{FF2B5EF4-FFF2-40B4-BE49-F238E27FC236}">
                <a16:creationId xmlns:a16="http://schemas.microsoft.com/office/drawing/2014/main" id="{886ECF0D-1505-46E7-B183-7B95F2C988C1}"/>
              </a:ext>
            </a:extLst>
          </p:cNvPr>
          <p:cNvSpPr>
            <a:spLocks noGrp="1"/>
          </p:cNvSpPr>
          <p:nvPr>
            <p:ph type="body" sz="quarter" idx="13"/>
          </p:nvPr>
        </p:nvSpPr>
        <p:spPr>
          <a:xfrm>
            <a:off x="5278503" y="1754189"/>
            <a:ext cx="4219575" cy="4874010"/>
          </a:xfrm>
          <a:prstGeom prst="rect">
            <a:avLst/>
          </a:prstGeom>
        </p:spPr>
        <p:txBody>
          <a:bodyPr/>
          <a:lstStyle>
            <a:lvl1pPr marL="0" indent="0">
              <a:spcAft>
                <a:spcPts val="600"/>
              </a:spcAft>
              <a:buNone/>
              <a:defRPr sz="1100">
                <a:latin typeface="Arial" panose="020B0604020202020204" pitchFamily="34" charset="0"/>
                <a:ea typeface="Roboto" pitchFamily="2" charset="0"/>
              </a:defRPr>
            </a:lvl1pPr>
            <a:lvl2pPr>
              <a:spcAft>
                <a:spcPts val="600"/>
              </a:spcAft>
              <a:defRPr sz="1100">
                <a:latin typeface="Roboto Light" panose="02000000000000000000" pitchFamily="2" charset="0"/>
                <a:ea typeface="Roboto Light" panose="02000000000000000000" pitchFamily="2" charset="0"/>
              </a:defRPr>
            </a:lvl2pPr>
            <a:lvl3pPr>
              <a:spcAft>
                <a:spcPts val="600"/>
              </a:spcAft>
              <a:defRPr sz="1100">
                <a:latin typeface="Roboto Light" panose="02000000000000000000" pitchFamily="2" charset="0"/>
                <a:ea typeface="Roboto Light" panose="02000000000000000000" pitchFamily="2" charset="0"/>
              </a:defRPr>
            </a:lvl3pPr>
            <a:lvl4pPr>
              <a:spcAft>
                <a:spcPts val="600"/>
              </a:spcAft>
              <a:defRPr sz="1100">
                <a:latin typeface="Roboto Light" panose="02000000000000000000" pitchFamily="2" charset="0"/>
                <a:ea typeface="Roboto Light" panose="02000000000000000000" pitchFamily="2" charset="0"/>
              </a:defRPr>
            </a:lvl4pPr>
            <a:lvl5pPr>
              <a:spcAft>
                <a:spcPts val="600"/>
              </a:spcAft>
              <a:defRPr sz="1100">
                <a:latin typeface="Roboto Light" panose="02000000000000000000" pitchFamily="2" charset="0"/>
                <a:ea typeface="Roboto Light" panose="02000000000000000000" pitchFamily="2" charset="0"/>
              </a:defRPr>
            </a:lvl5pPr>
          </a:lstStyle>
          <a:p>
            <a:pPr lvl="0"/>
            <a:r>
              <a:rPr lang="en-US" dirty="0"/>
              <a:t>Edit Master text styles</a:t>
            </a:r>
          </a:p>
        </p:txBody>
      </p:sp>
      <p:sp>
        <p:nvSpPr>
          <p:cNvPr id="40" name="Rectangle 39">
            <a:extLst>
              <a:ext uri="{FF2B5EF4-FFF2-40B4-BE49-F238E27FC236}">
                <a16:creationId xmlns:a16="http://schemas.microsoft.com/office/drawing/2014/main" id="{EBC9D2DF-A80B-49C5-8190-68511CC4AA17}"/>
              </a:ext>
            </a:extLst>
          </p:cNvPr>
          <p:cNvSpPr/>
          <p:nvPr userDrawn="1"/>
        </p:nvSpPr>
        <p:spPr>
          <a:xfrm>
            <a:off x="0" y="-1"/>
            <a:ext cx="9906000" cy="83127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 name="Text Placeholder 2">
            <a:extLst>
              <a:ext uri="{FF2B5EF4-FFF2-40B4-BE49-F238E27FC236}">
                <a16:creationId xmlns:a16="http://schemas.microsoft.com/office/drawing/2014/main" id="{265AA000-0611-4EEA-92F6-3B3C452BA91A}"/>
              </a:ext>
            </a:extLst>
          </p:cNvPr>
          <p:cNvSpPr>
            <a:spLocks noGrp="1"/>
          </p:cNvSpPr>
          <p:nvPr>
            <p:ph type="body" sz="quarter" idx="10" hasCustomPrompt="1"/>
          </p:nvPr>
        </p:nvSpPr>
        <p:spPr>
          <a:xfrm>
            <a:off x="164840" y="229053"/>
            <a:ext cx="9577676" cy="373166"/>
          </a:xfrm>
          <a:prstGeom prst="rect">
            <a:avLst/>
          </a:prstGeom>
        </p:spPr>
        <p:txBody>
          <a:bodyPr lIns="0" rIns="108000" anchor="ctr"/>
          <a:lstStyle>
            <a:lvl1pPr marL="0" indent="0">
              <a:lnSpc>
                <a:spcPct val="100000"/>
              </a:lnSpc>
              <a:spcBef>
                <a:spcPts val="0"/>
              </a:spcBef>
              <a:buNone/>
              <a:defRPr sz="2400" b="1" i="0">
                <a:solidFill>
                  <a:schemeClr val="accent3"/>
                </a:solidFill>
                <a:latin typeface="Arial" panose="020B0604020202020204" pitchFamily="34" charset="0"/>
                <a:ea typeface="Roboto" pitchFamily="2" charset="0"/>
                <a:cs typeface="Arial" panose="020B0604020202020204" pitchFamily="34" charset="0"/>
              </a:defRPr>
            </a:lvl1pPr>
            <a:lvl2pPr>
              <a:defRPr sz="4000" b="1" i="0">
                <a:solidFill>
                  <a:schemeClr val="accent2"/>
                </a:solidFill>
                <a:latin typeface="Arial Black" panose="020B0604020202020204" pitchFamily="34" charset="0"/>
                <a:cs typeface="Arial Black" panose="020B0604020202020204" pitchFamily="34" charset="0"/>
              </a:defRPr>
            </a:lvl2pPr>
            <a:lvl3pPr>
              <a:defRPr sz="4000" b="1" i="0">
                <a:solidFill>
                  <a:schemeClr val="accent2"/>
                </a:solidFill>
                <a:latin typeface="Arial Black" panose="020B0604020202020204" pitchFamily="34" charset="0"/>
                <a:cs typeface="Arial Black" panose="020B0604020202020204" pitchFamily="34" charset="0"/>
              </a:defRPr>
            </a:lvl3pPr>
            <a:lvl4pPr>
              <a:defRPr sz="4000" b="1" i="0">
                <a:solidFill>
                  <a:schemeClr val="accent2"/>
                </a:solidFill>
                <a:latin typeface="Arial Black" panose="020B0604020202020204" pitchFamily="34" charset="0"/>
                <a:cs typeface="Arial Black" panose="020B0604020202020204" pitchFamily="34" charset="0"/>
              </a:defRPr>
            </a:lvl4pPr>
            <a:lvl5pPr>
              <a:defRPr sz="4000" b="1" i="0">
                <a:solidFill>
                  <a:schemeClr val="accent2"/>
                </a:solidFill>
                <a:latin typeface="Arial Black" panose="020B0604020202020204" pitchFamily="34" charset="0"/>
                <a:cs typeface="Arial Black" panose="020B0604020202020204" pitchFamily="34" charset="0"/>
              </a:defRPr>
            </a:lvl5pPr>
          </a:lstStyle>
          <a:p>
            <a:pPr lvl="0"/>
            <a:r>
              <a:rPr lang="en-GB" dirty="0"/>
              <a:t>CLICK TO EDIT MASTER</a:t>
            </a:r>
            <a:endParaRPr lang="en-US" dirty="0"/>
          </a:p>
        </p:txBody>
      </p:sp>
      <p:pic>
        <p:nvPicPr>
          <p:cNvPr id="42" name="Picture 41">
            <a:extLst>
              <a:ext uri="{FF2B5EF4-FFF2-40B4-BE49-F238E27FC236}">
                <a16:creationId xmlns:a16="http://schemas.microsoft.com/office/drawing/2014/main" id="{CCD3FDFA-CD6C-4C29-AD02-CC9E80077CC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332497" y="175678"/>
            <a:ext cx="1405553" cy="479913"/>
          </a:xfrm>
          <a:prstGeom prst="rect">
            <a:avLst/>
          </a:prstGeom>
        </p:spPr>
      </p:pic>
      <p:sp>
        <p:nvSpPr>
          <p:cNvPr id="43" name="Rectangle 42">
            <a:extLst>
              <a:ext uri="{FF2B5EF4-FFF2-40B4-BE49-F238E27FC236}">
                <a16:creationId xmlns:a16="http://schemas.microsoft.com/office/drawing/2014/main" id="{61E5D7AA-98FC-4B83-A344-C2DDB329BB14}"/>
              </a:ext>
            </a:extLst>
          </p:cNvPr>
          <p:cNvSpPr/>
          <p:nvPr userDrawn="1"/>
        </p:nvSpPr>
        <p:spPr>
          <a:xfrm>
            <a:off x="-4922" y="-7579"/>
            <a:ext cx="9906000" cy="1007415"/>
          </a:xfrm>
          <a:prstGeom prst="rect">
            <a:avLst/>
          </a:prstGeom>
          <a:solidFill>
            <a:srgbClr val="DFF5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4" name="Text Placeholder 2">
            <a:extLst>
              <a:ext uri="{FF2B5EF4-FFF2-40B4-BE49-F238E27FC236}">
                <a16:creationId xmlns:a16="http://schemas.microsoft.com/office/drawing/2014/main" id="{E367A627-C522-4591-A8DE-50038274BC67}"/>
              </a:ext>
            </a:extLst>
          </p:cNvPr>
          <p:cNvSpPr>
            <a:spLocks noGrp="1"/>
          </p:cNvSpPr>
          <p:nvPr>
            <p:ph type="body" sz="quarter" idx="15" hasCustomPrompt="1"/>
          </p:nvPr>
        </p:nvSpPr>
        <p:spPr>
          <a:xfrm>
            <a:off x="167950" y="189364"/>
            <a:ext cx="6743997" cy="373166"/>
          </a:xfrm>
          <a:prstGeom prst="rect">
            <a:avLst/>
          </a:prstGeom>
        </p:spPr>
        <p:txBody>
          <a:bodyPr lIns="0" rIns="108000" anchor="ctr"/>
          <a:lstStyle>
            <a:lvl1pPr marL="0" indent="0">
              <a:lnSpc>
                <a:spcPct val="100000"/>
              </a:lnSpc>
              <a:spcBef>
                <a:spcPts val="0"/>
              </a:spcBef>
              <a:buNone/>
              <a:defRPr sz="2400" b="1" i="0">
                <a:solidFill>
                  <a:schemeClr val="accent5"/>
                </a:solidFill>
                <a:latin typeface="Arial" panose="020B0604020202020204" pitchFamily="34" charset="0"/>
                <a:ea typeface="Roboto" pitchFamily="2" charset="0"/>
                <a:cs typeface="Arial" panose="020B0604020202020204" pitchFamily="34" charset="0"/>
              </a:defRPr>
            </a:lvl1pPr>
            <a:lvl2pPr>
              <a:defRPr sz="4000" b="1" i="0">
                <a:solidFill>
                  <a:schemeClr val="accent2"/>
                </a:solidFill>
                <a:latin typeface="Arial Black" panose="020B0604020202020204" pitchFamily="34" charset="0"/>
                <a:cs typeface="Arial Black" panose="020B0604020202020204" pitchFamily="34" charset="0"/>
              </a:defRPr>
            </a:lvl2pPr>
            <a:lvl3pPr>
              <a:defRPr sz="4000" b="1" i="0">
                <a:solidFill>
                  <a:schemeClr val="accent2"/>
                </a:solidFill>
                <a:latin typeface="Arial Black" panose="020B0604020202020204" pitchFamily="34" charset="0"/>
                <a:cs typeface="Arial Black" panose="020B0604020202020204" pitchFamily="34" charset="0"/>
              </a:defRPr>
            </a:lvl3pPr>
            <a:lvl4pPr>
              <a:defRPr sz="4000" b="1" i="0">
                <a:solidFill>
                  <a:schemeClr val="accent2"/>
                </a:solidFill>
                <a:latin typeface="Arial Black" panose="020B0604020202020204" pitchFamily="34" charset="0"/>
                <a:cs typeface="Arial Black" panose="020B0604020202020204" pitchFamily="34" charset="0"/>
              </a:defRPr>
            </a:lvl4pPr>
            <a:lvl5pPr>
              <a:defRPr sz="4000" b="1" i="0">
                <a:solidFill>
                  <a:schemeClr val="accent2"/>
                </a:solidFill>
                <a:latin typeface="Arial Black" panose="020B0604020202020204" pitchFamily="34" charset="0"/>
                <a:cs typeface="Arial Black" panose="020B0604020202020204" pitchFamily="34" charset="0"/>
              </a:defRPr>
            </a:lvl5pPr>
          </a:lstStyle>
          <a:p>
            <a:pPr lvl="0"/>
            <a:r>
              <a:rPr lang="en-GB" dirty="0"/>
              <a:t>CLICK TO EDIT MASTER</a:t>
            </a:r>
            <a:endParaRPr lang="en-US" dirty="0"/>
          </a:p>
        </p:txBody>
      </p:sp>
      <p:sp>
        <p:nvSpPr>
          <p:cNvPr id="45" name="Text Placeholder 2">
            <a:extLst>
              <a:ext uri="{FF2B5EF4-FFF2-40B4-BE49-F238E27FC236}">
                <a16:creationId xmlns:a16="http://schemas.microsoft.com/office/drawing/2014/main" id="{7A69576E-4E4C-4823-A082-09A827F0411E}"/>
              </a:ext>
            </a:extLst>
          </p:cNvPr>
          <p:cNvSpPr>
            <a:spLocks noGrp="1"/>
          </p:cNvSpPr>
          <p:nvPr>
            <p:ph type="body" sz="quarter" idx="16" hasCustomPrompt="1"/>
          </p:nvPr>
        </p:nvSpPr>
        <p:spPr>
          <a:xfrm>
            <a:off x="159918" y="528764"/>
            <a:ext cx="6743997" cy="373166"/>
          </a:xfrm>
          <a:prstGeom prst="rect">
            <a:avLst/>
          </a:prstGeom>
        </p:spPr>
        <p:txBody>
          <a:bodyPr lIns="0" rIns="108000" anchor="ctr"/>
          <a:lstStyle>
            <a:lvl1pPr marL="0" indent="0">
              <a:lnSpc>
                <a:spcPct val="100000"/>
              </a:lnSpc>
              <a:spcBef>
                <a:spcPts val="0"/>
              </a:spcBef>
              <a:buNone/>
              <a:defRPr sz="2000" b="0" i="0">
                <a:solidFill>
                  <a:schemeClr val="accent2"/>
                </a:solidFill>
                <a:latin typeface="Arial" panose="020B0604020202020204" pitchFamily="34" charset="0"/>
                <a:ea typeface="Roboto" pitchFamily="2" charset="0"/>
                <a:cs typeface="Arial" panose="020B0604020202020204" pitchFamily="34" charset="0"/>
              </a:defRPr>
            </a:lvl1pPr>
            <a:lvl2pPr>
              <a:defRPr sz="4000" b="1" i="0">
                <a:solidFill>
                  <a:schemeClr val="accent2"/>
                </a:solidFill>
                <a:latin typeface="Arial Black" panose="020B0604020202020204" pitchFamily="34" charset="0"/>
                <a:cs typeface="Arial Black" panose="020B0604020202020204" pitchFamily="34" charset="0"/>
              </a:defRPr>
            </a:lvl2pPr>
            <a:lvl3pPr>
              <a:defRPr sz="4000" b="1" i="0">
                <a:solidFill>
                  <a:schemeClr val="accent2"/>
                </a:solidFill>
                <a:latin typeface="Arial Black" panose="020B0604020202020204" pitchFamily="34" charset="0"/>
                <a:cs typeface="Arial Black" panose="020B0604020202020204" pitchFamily="34" charset="0"/>
              </a:defRPr>
            </a:lvl3pPr>
            <a:lvl4pPr>
              <a:defRPr sz="4000" b="1" i="0">
                <a:solidFill>
                  <a:schemeClr val="accent2"/>
                </a:solidFill>
                <a:latin typeface="Arial Black" panose="020B0604020202020204" pitchFamily="34" charset="0"/>
                <a:cs typeface="Arial Black" panose="020B0604020202020204" pitchFamily="34" charset="0"/>
              </a:defRPr>
            </a:lvl4pPr>
            <a:lvl5pPr>
              <a:defRPr sz="4000" b="1" i="0">
                <a:solidFill>
                  <a:schemeClr val="accent2"/>
                </a:solidFill>
                <a:latin typeface="Arial Black" panose="020B0604020202020204" pitchFamily="34" charset="0"/>
                <a:cs typeface="Arial Black" panose="020B0604020202020204" pitchFamily="34" charset="0"/>
              </a:defRPr>
            </a:lvl5pPr>
          </a:lstStyle>
          <a:p>
            <a:pPr lvl="0"/>
            <a:r>
              <a:rPr lang="en-GB" dirty="0"/>
              <a:t>CLICK TO EDIT MASTER</a:t>
            </a:r>
            <a:endParaRPr lang="en-US" dirty="0"/>
          </a:p>
        </p:txBody>
      </p:sp>
      <p:pic>
        <p:nvPicPr>
          <p:cNvPr id="6" name="object 7">
            <a:extLst>
              <a:ext uri="{FF2B5EF4-FFF2-40B4-BE49-F238E27FC236}">
                <a16:creationId xmlns:a16="http://schemas.microsoft.com/office/drawing/2014/main" id="{3260B713-490A-9594-6ECA-5E2F467BF7C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074975" y="233185"/>
            <a:ext cx="2663075" cy="357100"/>
          </a:xfrm>
          <a:prstGeom prst="rect">
            <a:avLst/>
          </a:prstGeom>
        </p:spPr>
      </p:pic>
    </p:spTree>
    <p:extLst>
      <p:ext uri="{BB962C8B-B14F-4D97-AF65-F5344CB8AC3E}">
        <p14:creationId xmlns:p14="http://schemas.microsoft.com/office/powerpoint/2010/main" val="2918323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preserve="1" userDrawn="1">
  <p:cSld name="1_Title and Vertical Text">
    <p:spTree>
      <p:nvGrpSpPr>
        <p:cNvPr id="1" name="Shape 63"/>
        <p:cNvGrpSpPr/>
        <p:nvPr/>
      </p:nvGrpSpPr>
      <p:grpSpPr>
        <a:xfrm>
          <a:off x="0" y="0"/>
          <a:ext cx="0" cy="0"/>
          <a:chOff x="0" y="0"/>
          <a:chExt cx="0" cy="0"/>
        </a:xfrm>
      </p:grpSpPr>
      <p:sp>
        <p:nvSpPr>
          <p:cNvPr id="30" name="Rectangle: Rounded Corners 29">
            <a:extLst>
              <a:ext uri="{FF2B5EF4-FFF2-40B4-BE49-F238E27FC236}">
                <a16:creationId xmlns:a16="http://schemas.microsoft.com/office/drawing/2014/main" id="{3454DC46-FBDE-4510-BC7A-57C47AB497D5}"/>
              </a:ext>
            </a:extLst>
          </p:cNvPr>
          <p:cNvSpPr/>
          <p:nvPr userDrawn="1"/>
        </p:nvSpPr>
        <p:spPr>
          <a:xfrm>
            <a:off x="6648054" y="2220137"/>
            <a:ext cx="2987999" cy="4263790"/>
          </a:xfrm>
          <a:prstGeom prst="roundRect">
            <a:avLst>
              <a:gd name="adj" fmla="val 646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0" name="Rectangle 59">
            <a:extLst>
              <a:ext uri="{FF2B5EF4-FFF2-40B4-BE49-F238E27FC236}">
                <a16:creationId xmlns:a16="http://schemas.microsoft.com/office/drawing/2014/main" id="{15BE0D78-186A-41E8-9CAC-4288F3176269}"/>
              </a:ext>
            </a:extLst>
          </p:cNvPr>
          <p:cNvSpPr/>
          <p:nvPr userDrawn="1"/>
        </p:nvSpPr>
        <p:spPr>
          <a:xfrm>
            <a:off x="-4922" y="-7579"/>
            <a:ext cx="9906000" cy="10074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5"/>
              </a:solidFill>
            </a:endParaRPr>
          </a:p>
        </p:txBody>
      </p:sp>
      <p:sp>
        <p:nvSpPr>
          <p:cNvPr id="37" name="Rectangle: Rounded Corners 36">
            <a:extLst>
              <a:ext uri="{FF2B5EF4-FFF2-40B4-BE49-F238E27FC236}">
                <a16:creationId xmlns:a16="http://schemas.microsoft.com/office/drawing/2014/main" id="{22C3B67A-3C69-47AB-B00E-9529426AB62E}"/>
              </a:ext>
            </a:extLst>
          </p:cNvPr>
          <p:cNvSpPr/>
          <p:nvPr userDrawn="1"/>
        </p:nvSpPr>
        <p:spPr>
          <a:xfrm>
            <a:off x="6716001" y="1630063"/>
            <a:ext cx="2795858" cy="432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Rectangle: Rounded Corners 35">
            <a:extLst>
              <a:ext uri="{FF2B5EF4-FFF2-40B4-BE49-F238E27FC236}">
                <a16:creationId xmlns:a16="http://schemas.microsoft.com/office/drawing/2014/main" id="{A3FDCB83-3831-49BB-B194-A4207E825455}"/>
              </a:ext>
            </a:extLst>
          </p:cNvPr>
          <p:cNvSpPr/>
          <p:nvPr userDrawn="1"/>
        </p:nvSpPr>
        <p:spPr>
          <a:xfrm>
            <a:off x="3555071" y="1630630"/>
            <a:ext cx="2795858" cy="432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Rectangle: Rounded Corners 34">
            <a:extLst>
              <a:ext uri="{FF2B5EF4-FFF2-40B4-BE49-F238E27FC236}">
                <a16:creationId xmlns:a16="http://schemas.microsoft.com/office/drawing/2014/main" id="{DB11E397-FACE-4BA6-AE4A-1AA199FB5329}"/>
              </a:ext>
            </a:extLst>
          </p:cNvPr>
          <p:cNvSpPr/>
          <p:nvPr userDrawn="1"/>
        </p:nvSpPr>
        <p:spPr>
          <a:xfrm>
            <a:off x="365072" y="1618050"/>
            <a:ext cx="2795858" cy="432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Google Shape;93;p3">
            <a:extLst>
              <a:ext uri="{FF2B5EF4-FFF2-40B4-BE49-F238E27FC236}">
                <a16:creationId xmlns:a16="http://schemas.microsoft.com/office/drawing/2014/main" id="{6D901D24-4228-9A44-8094-1E6E68DF7715}"/>
              </a:ext>
            </a:extLst>
          </p:cNvPr>
          <p:cNvSpPr/>
          <p:nvPr userDrawn="1"/>
        </p:nvSpPr>
        <p:spPr>
          <a:xfrm>
            <a:off x="0" y="0"/>
            <a:ext cx="9906000"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dirty="0">
              <a:solidFill>
                <a:schemeClr val="lt1"/>
              </a:solidFill>
              <a:latin typeface="Arial" panose="020B0604020202020204" pitchFamily="34" charset="0"/>
              <a:ea typeface="Roboto" pitchFamily="2" charset="0"/>
              <a:cs typeface="Calibri"/>
              <a:sym typeface="Calibri"/>
            </a:endParaRPr>
          </a:p>
        </p:txBody>
      </p:sp>
      <p:sp>
        <p:nvSpPr>
          <p:cNvPr id="3" name="TextBox 2">
            <a:extLst>
              <a:ext uri="{FF2B5EF4-FFF2-40B4-BE49-F238E27FC236}">
                <a16:creationId xmlns:a16="http://schemas.microsoft.com/office/drawing/2014/main" id="{04E866CE-1FEB-4A1B-9335-74E03E2D22CF}"/>
              </a:ext>
            </a:extLst>
          </p:cNvPr>
          <p:cNvSpPr txBox="1"/>
          <p:nvPr userDrawn="1"/>
        </p:nvSpPr>
        <p:spPr>
          <a:xfrm>
            <a:off x="394141" y="1661398"/>
            <a:ext cx="2756281" cy="369332"/>
          </a:xfrm>
          <a:prstGeom prst="rect">
            <a:avLst/>
          </a:prstGeom>
          <a:noFill/>
        </p:spPr>
        <p:txBody>
          <a:bodyPr wrap="square" rtlCol="0" anchor="ctr">
            <a:spAutoFit/>
          </a:bodyPr>
          <a:lstStyle/>
          <a:p>
            <a:pPr algn="ctr"/>
            <a:r>
              <a:rPr lang="en-US" b="0" dirty="0">
                <a:solidFill>
                  <a:schemeClr val="bg1"/>
                </a:solidFill>
                <a:latin typeface="Arial" panose="020B0604020202020204" pitchFamily="34" charset="0"/>
                <a:ea typeface="Roboto Medium" pitchFamily="2" charset="0"/>
              </a:rPr>
              <a:t>PRAYER</a:t>
            </a:r>
            <a:endParaRPr lang="en-AU" b="0" dirty="0">
              <a:solidFill>
                <a:schemeClr val="bg1"/>
              </a:solidFill>
              <a:latin typeface="Arial" panose="020B0604020202020204" pitchFamily="34" charset="0"/>
              <a:ea typeface="Roboto Medium" pitchFamily="2" charset="0"/>
            </a:endParaRPr>
          </a:p>
        </p:txBody>
      </p:sp>
      <p:sp>
        <p:nvSpPr>
          <p:cNvPr id="24" name="TextBox 23">
            <a:extLst>
              <a:ext uri="{FF2B5EF4-FFF2-40B4-BE49-F238E27FC236}">
                <a16:creationId xmlns:a16="http://schemas.microsoft.com/office/drawing/2014/main" id="{6B57C215-6461-4B04-88C6-B1980C133096}"/>
              </a:ext>
            </a:extLst>
          </p:cNvPr>
          <p:cNvSpPr txBox="1"/>
          <p:nvPr userDrawn="1"/>
        </p:nvSpPr>
        <p:spPr>
          <a:xfrm>
            <a:off x="3563712" y="1666777"/>
            <a:ext cx="2787217" cy="369332"/>
          </a:xfrm>
          <a:prstGeom prst="rect">
            <a:avLst/>
          </a:prstGeom>
          <a:noFill/>
        </p:spPr>
        <p:txBody>
          <a:bodyPr wrap="square" rtlCol="0" anchor="ctr">
            <a:spAutoFit/>
          </a:bodyPr>
          <a:lstStyle/>
          <a:p>
            <a:pPr algn="ctr"/>
            <a:r>
              <a:rPr lang="en-US" b="0" dirty="0">
                <a:solidFill>
                  <a:schemeClr val="bg1"/>
                </a:solidFill>
                <a:latin typeface="Arial" panose="020B0604020202020204" pitchFamily="34" charset="0"/>
                <a:ea typeface="Roboto Medium" pitchFamily="2" charset="0"/>
              </a:rPr>
              <a:t>FASTING</a:t>
            </a:r>
            <a:endParaRPr lang="en-AU" b="0" dirty="0">
              <a:solidFill>
                <a:schemeClr val="bg1"/>
              </a:solidFill>
              <a:latin typeface="Arial" panose="020B0604020202020204" pitchFamily="34" charset="0"/>
              <a:ea typeface="Roboto Medium" pitchFamily="2" charset="0"/>
            </a:endParaRPr>
          </a:p>
        </p:txBody>
      </p:sp>
      <p:sp>
        <p:nvSpPr>
          <p:cNvPr id="26" name="TextBox 25">
            <a:extLst>
              <a:ext uri="{FF2B5EF4-FFF2-40B4-BE49-F238E27FC236}">
                <a16:creationId xmlns:a16="http://schemas.microsoft.com/office/drawing/2014/main" id="{4F10615C-81F0-462D-ABCC-C71E9BA37DBF}"/>
              </a:ext>
            </a:extLst>
          </p:cNvPr>
          <p:cNvSpPr txBox="1"/>
          <p:nvPr userDrawn="1"/>
        </p:nvSpPr>
        <p:spPr>
          <a:xfrm>
            <a:off x="6731675" y="1661964"/>
            <a:ext cx="2762598" cy="369332"/>
          </a:xfrm>
          <a:prstGeom prst="rect">
            <a:avLst/>
          </a:prstGeom>
          <a:noFill/>
        </p:spPr>
        <p:txBody>
          <a:bodyPr wrap="square" rtlCol="0" anchor="ctr">
            <a:spAutoFit/>
          </a:bodyPr>
          <a:lstStyle/>
          <a:p>
            <a:pPr algn="ctr"/>
            <a:r>
              <a:rPr lang="en-US" b="0" dirty="0">
                <a:solidFill>
                  <a:schemeClr val="bg1"/>
                </a:solidFill>
                <a:latin typeface="Arial" panose="020B0604020202020204" pitchFamily="34" charset="0"/>
                <a:ea typeface="Roboto Medium" pitchFamily="2" charset="0"/>
              </a:rPr>
              <a:t>ALMSGIVING</a:t>
            </a:r>
            <a:endParaRPr lang="en-AU" b="0" dirty="0">
              <a:solidFill>
                <a:schemeClr val="bg1"/>
              </a:solidFill>
              <a:latin typeface="Arial" panose="020B0604020202020204" pitchFamily="34" charset="0"/>
              <a:ea typeface="Roboto Medium" pitchFamily="2" charset="0"/>
            </a:endParaRPr>
          </a:p>
        </p:txBody>
      </p:sp>
      <p:sp>
        <p:nvSpPr>
          <p:cNvPr id="11" name="Rectangle: Rounded Corners 10">
            <a:extLst>
              <a:ext uri="{FF2B5EF4-FFF2-40B4-BE49-F238E27FC236}">
                <a16:creationId xmlns:a16="http://schemas.microsoft.com/office/drawing/2014/main" id="{213E0B95-430B-4168-97C9-CCFDCA8F5B0A}"/>
              </a:ext>
            </a:extLst>
          </p:cNvPr>
          <p:cNvSpPr/>
          <p:nvPr userDrawn="1"/>
        </p:nvSpPr>
        <p:spPr>
          <a:xfrm>
            <a:off x="265066" y="2220137"/>
            <a:ext cx="2987999" cy="4263790"/>
          </a:xfrm>
          <a:prstGeom prst="roundRect">
            <a:avLst>
              <a:gd name="adj" fmla="val 646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Text Placeholder 3">
            <a:extLst>
              <a:ext uri="{FF2B5EF4-FFF2-40B4-BE49-F238E27FC236}">
                <a16:creationId xmlns:a16="http://schemas.microsoft.com/office/drawing/2014/main" id="{FF302039-629E-4AD4-ADFA-4BF27728C63B}"/>
              </a:ext>
            </a:extLst>
          </p:cNvPr>
          <p:cNvSpPr>
            <a:spLocks noGrp="1"/>
          </p:cNvSpPr>
          <p:nvPr>
            <p:ph type="body" sz="quarter" idx="12"/>
          </p:nvPr>
        </p:nvSpPr>
        <p:spPr>
          <a:xfrm>
            <a:off x="352500" y="2259871"/>
            <a:ext cx="2839561" cy="4093637"/>
          </a:xfrm>
          <a:prstGeom prst="rect">
            <a:avLst/>
          </a:prstGeom>
        </p:spPr>
        <p:txBody>
          <a:bodyPr/>
          <a:lstStyle>
            <a:lvl1pPr marL="0" indent="0">
              <a:spcAft>
                <a:spcPts val="600"/>
              </a:spcAft>
              <a:buNone/>
              <a:defRPr sz="1100">
                <a:latin typeface="Arial" panose="020B0604020202020204" pitchFamily="34" charset="0"/>
                <a:ea typeface="Roboto" pitchFamily="2" charset="0"/>
              </a:defRPr>
            </a:lvl1pPr>
            <a:lvl2pPr>
              <a:spcAft>
                <a:spcPts val="600"/>
              </a:spcAft>
              <a:defRPr sz="1100">
                <a:latin typeface="Roboto Light" panose="02000000000000000000" pitchFamily="2" charset="0"/>
                <a:ea typeface="Roboto Light" panose="02000000000000000000" pitchFamily="2" charset="0"/>
              </a:defRPr>
            </a:lvl2pPr>
            <a:lvl3pPr>
              <a:spcAft>
                <a:spcPts val="600"/>
              </a:spcAft>
              <a:defRPr sz="1100">
                <a:latin typeface="Roboto Light" panose="02000000000000000000" pitchFamily="2" charset="0"/>
                <a:ea typeface="Roboto Light" panose="02000000000000000000" pitchFamily="2" charset="0"/>
              </a:defRPr>
            </a:lvl3pPr>
            <a:lvl4pPr>
              <a:spcAft>
                <a:spcPts val="600"/>
              </a:spcAft>
              <a:defRPr sz="1100">
                <a:latin typeface="Roboto Light" panose="02000000000000000000" pitchFamily="2" charset="0"/>
                <a:ea typeface="Roboto Light" panose="02000000000000000000" pitchFamily="2" charset="0"/>
              </a:defRPr>
            </a:lvl4pPr>
            <a:lvl5pPr>
              <a:spcAft>
                <a:spcPts val="600"/>
              </a:spcAft>
              <a:defRPr sz="1100">
                <a:latin typeface="Roboto Light" panose="02000000000000000000" pitchFamily="2" charset="0"/>
                <a:ea typeface="Roboto Light" panose="02000000000000000000" pitchFamily="2" charset="0"/>
              </a:defRPr>
            </a:lvl5pPr>
          </a:lstStyle>
          <a:p>
            <a:pPr lvl="0"/>
            <a:r>
              <a:rPr lang="en-US" dirty="0"/>
              <a:t>Edit Master text styles</a:t>
            </a:r>
          </a:p>
        </p:txBody>
      </p:sp>
      <p:sp>
        <p:nvSpPr>
          <p:cNvPr id="4" name="Rectangle: Rounded Corners 3">
            <a:extLst>
              <a:ext uri="{FF2B5EF4-FFF2-40B4-BE49-F238E27FC236}">
                <a16:creationId xmlns:a16="http://schemas.microsoft.com/office/drawing/2014/main" id="{911E5FFD-818A-179C-3F50-CF3DAC1F25B8}"/>
              </a:ext>
            </a:extLst>
          </p:cNvPr>
          <p:cNvSpPr/>
          <p:nvPr userDrawn="1"/>
        </p:nvSpPr>
        <p:spPr>
          <a:xfrm>
            <a:off x="335903" y="1110840"/>
            <a:ext cx="9205025" cy="432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a:extLst>
              <a:ext uri="{FF2B5EF4-FFF2-40B4-BE49-F238E27FC236}">
                <a16:creationId xmlns:a16="http://schemas.microsoft.com/office/drawing/2014/main" id="{02479F9C-46BB-97B0-5E3A-2DFED5A408CE}"/>
              </a:ext>
            </a:extLst>
          </p:cNvPr>
          <p:cNvSpPr txBox="1"/>
          <p:nvPr userDrawn="1"/>
        </p:nvSpPr>
        <p:spPr>
          <a:xfrm>
            <a:off x="2946395" y="1159101"/>
            <a:ext cx="4013211" cy="369332"/>
          </a:xfrm>
          <a:prstGeom prst="rect">
            <a:avLst/>
          </a:prstGeom>
          <a:noFill/>
        </p:spPr>
        <p:txBody>
          <a:bodyPr wrap="square" rtlCol="0">
            <a:spAutoFit/>
          </a:bodyPr>
          <a:lstStyle/>
          <a:p>
            <a:pPr algn="ctr"/>
            <a:r>
              <a:rPr lang="en-US" b="1" dirty="0">
                <a:solidFill>
                  <a:schemeClr val="accent5"/>
                </a:solidFill>
                <a:latin typeface="Arial" panose="020B0604020202020204" pitchFamily="34" charset="0"/>
                <a:ea typeface="Roboto Medium" pitchFamily="2" charset="0"/>
              </a:rPr>
              <a:t>FAITH IN ACTION (ACT)</a:t>
            </a:r>
            <a:endParaRPr lang="en-AU" b="1" dirty="0">
              <a:solidFill>
                <a:schemeClr val="accent5"/>
              </a:solidFill>
              <a:latin typeface="Arial" panose="020B0604020202020204" pitchFamily="34" charset="0"/>
              <a:ea typeface="Roboto Medium" pitchFamily="2" charset="0"/>
            </a:endParaRPr>
          </a:p>
        </p:txBody>
      </p:sp>
      <p:sp>
        <p:nvSpPr>
          <p:cNvPr id="58" name="Text Placeholder 2">
            <a:extLst>
              <a:ext uri="{FF2B5EF4-FFF2-40B4-BE49-F238E27FC236}">
                <a16:creationId xmlns:a16="http://schemas.microsoft.com/office/drawing/2014/main" id="{EF21B44E-5B67-4EE8-B2EF-77AA197B570C}"/>
              </a:ext>
            </a:extLst>
          </p:cNvPr>
          <p:cNvSpPr>
            <a:spLocks noGrp="1"/>
          </p:cNvSpPr>
          <p:nvPr>
            <p:ph type="body" sz="quarter" idx="16" hasCustomPrompt="1"/>
          </p:nvPr>
        </p:nvSpPr>
        <p:spPr>
          <a:xfrm>
            <a:off x="159918" y="528764"/>
            <a:ext cx="6743997" cy="373166"/>
          </a:xfrm>
          <a:prstGeom prst="rect">
            <a:avLst/>
          </a:prstGeom>
        </p:spPr>
        <p:txBody>
          <a:bodyPr lIns="0" rIns="108000" anchor="ctr"/>
          <a:lstStyle>
            <a:lvl1pPr marL="0" indent="0">
              <a:lnSpc>
                <a:spcPct val="100000"/>
              </a:lnSpc>
              <a:spcBef>
                <a:spcPts val="0"/>
              </a:spcBef>
              <a:buNone/>
              <a:defRPr sz="2000" b="0" i="0">
                <a:solidFill>
                  <a:schemeClr val="accent2"/>
                </a:solidFill>
                <a:latin typeface="Arial" panose="020B0604020202020204" pitchFamily="34" charset="0"/>
                <a:ea typeface="Roboto Medium" pitchFamily="2" charset="0"/>
                <a:cs typeface="Arial" panose="020B0604020202020204" pitchFamily="34" charset="0"/>
              </a:defRPr>
            </a:lvl1pPr>
            <a:lvl2pPr>
              <a:defRPr sz="4000" b="1" i="0">
                <a:solidFill>
                  <a:schemeClr val="accent2"/>
                </a:solidFill>
                <a:latin typeface="Arial Black" panose="020B0604020202020204" pitchFamily="34" charset="0"/>
                <a:cs typeface="Arial Black" panose="020B0604020202020204" pitchFamily="34" charset="0"/>
              </a:defRPr>
            </a:lvl2pPr>
            <a:lvl3pPr>
              <a:defRPr sz="4000" b="1" i="0">
                <a:solidFill>
                  <a:schemeClr val="accent2"/>
                </a:solidFill>
                <a:latin typeface="Arial Black" panose="020B0604020202020204" pitchFamily="34" charset="0"/>
                <a:cs typeface="Arial Black" panose="020B0604020202020204" pitchFamily="34" charset="0"/>
              </a:defRPr>
            </a:lvl3pPr>
            <a:lvl4pPr>
              <a:defRPr sz="4000" b="1" i="0">
                <a:solidFill>
                  <a:schemeClr val="accent2"/>
                </a:solidFill>
                <a:latin typeface="Arial Black" panose="020B0604020202020204" pitchFamily="34" charset="0"/>
                <a:cs typeface="Arial Black" panose="020B0604020202020204" pitchFamily="34" charset="0"/>
              </a:defRPr>
            </a:lvl4pPr>
            <a:lvl5pPr>
              <a:defRPr sz="4000" b="1" i="0">
                <a:solidFill>
                  <a:schemeClr val="accent2"/>
                </a:solidFill>
                <a:latin typeface="Arial Black" panose="020B0604020202020204" pitchFamily="34" charset="0"/>
                <a:cs typeface="Arial Black" panose="020B0604020202020204" pitchFamily="34" charset="0"/>
              </a:defRPr>
            </a:lvl5pPr>
          </a:lstStyle>
          <a:p>
            <a:pPr lvl="0"/>
            <a:r>
              <a:rPr lang="en-GB" dirty="0"/>
              <a:t>CLICK TO EDIT MASTER</a:t>
            </a:r>
            <a:endParaRPr lang="en-US" dirty="0"/>
          </a:p>
        </p:txBody>
      </p:sp>
      <p:sp>
        <p:nvSpPr>
          <p:cNvPr id="59" name="Text Placeholder 2">
            <a:extLst>
              <a:ext uri="{FF2B5EF4-FFF2-40B4-BE49-F238E27FC236}">
                <a16:creationId xmlns:a16="http://schemas.microsoft.com/office/drawing/2014/main" id="{98F73E23-B02A-4DD8-9243-F77ECA28D263}"/>
              </a:ext>
            </a:extLst>
          </p:cNvPr>
          <p:cNvSpPr>
            <a:spLocks noGrp="1"/>
          </p:cNvSpPr>
          <p:nvPr>
            <p:ph type="body" sz="quarter" idx="15" hasCustomPrompt="1"/>
          </p:nvPr>
        </p:nvSpPr>
        <p:spPr>
          <a:xfrm>
            <a:off x="167950" y="189364"/>
            <a:ext cx="6743997" cy="373166"/>
          </a:xfrm>
          <a:prstGeom prst="rect">
            <a:avLst/>
          </a:prstGeom>
        </p:spPr>
        <p:txBody>
          <a:bodyPr lIns="0" rIns="108000" anchor="ctr"/>
          <a:lstStyle>
            <a:lvl1pPr marL="0" indent="0">
              <a:lnSpc>
                <a:spcPct val="100000"/>
              </a:lnSpc>
              <a:spcBef>
                <a:spcPts val="0"/>
              </a:spcBef>
              <a:buNone/>
              <a:defRPr sz="2400" b="1" i="0">
                <a:solidFill>
                  <a:schemeClr val="accent5"/>
                </a:solidFill>
                <a:latin typeface="Arial" panose="020B0604020202020204" pitchFamily="34" charset="0"/>
                <a:ea typeface="Roboto" pitchFamily="2" charset="0"/>
                <a:cs typeface="Arial" panose="020B0604020202020204" pitchFamily="34" charset="0"/>
              </a:defRPr>
            </a:lvl1pPr>
            <a:lvl2pPr>
              <a:defRPr sz="4000" b="1" i="0">
                <a:solidFill>
                  <a:schemeClr val="accent2"/>
                </a:solidFill>
                <a:latin typeface="Arial Black" panose="020B0604020202020204" pitchFamily="34" charset="0"/>
                <a:cs typeface="Arial Black" panose="020B0604020202020204" pitchFamily="34" charset="0"/>
              </a:defRPr>
            </a:lvl2pPr>
            <a:lvl3pPr>
              <a:defRPr sz="4000" b="1" i="0">
                <a:solidFill>
                  <a:schemeClr val="accent2"/>
                </a:solidFill>
                <a:latin typeface="Arial Black" panose="020B0604020202020204" pitchFamily="34" charset="0"/>
                <a:cs typeface="Arial Black" panose="020B0604020202020204" pitchFamily="34" charset="0"/>
              </a:defRPr>
            </a:lvl3pPr>
            <a:lvl4pPr>
              <a:defRPr sz="4000" b="1" i="0">
                <a:solidFill>
                  <a:schemeClr val="accent2"/>
                </a:solidFill>
                <a:latin typeface="Arial Black" panose="020B0604020202020204" pitchFamily="34" charset="0"/>
                <a:cs typeface="Arial Black" panose="020B0604020202020204" pitchFamily="34" charset="0"/>
              </a:defRPr>
            </a:lvl4pPr>
            <a:lvl5pPr>
              <a:defRPr sz="4000" b="1" i="0">
                <a:solidFill>
                  <a:schemeClr val="accent2"/>
                </a:solidFill>
                <a:latin typeface="Arial Black" panose="020B0604020202020204" pitchFamily="34" charset="0"/>
                <a:cs typeface="Arial Black" panose="020B0604020202020204" pitchFamily="34" charset="0"/>
              </a:defRPr>
            </a:lvl5pPr>
          </a:lstStyle>
          <a:p>
            <a:pPr lvl="0"/>
            <a:r>
              <a:rPr lang="en-GB" dirty="0"/>
              <a:t>CLICK TO EDIT MASTER</a:t>
            </a:r>
            <a:endParaRPr lang="en-US" dirty="0"/>
          </a:p>
        </p:txBody>
      </p:sp>
      <p:sp>
        <p:nvSpPr>
          <p:cNvPr id="23" name="Rectangle: Rounded Corners 22">
            <a:extLst>
              <a:ext uri="{FF2B5EF4-FFF2-40B4-BE49-F238E27FC236}">
                <a16:creationId xmlns:a16="http://schemas.microsoft.com/office/drawing/2014/main" id="{45B88720-0CB6-49FD-8852-6596C673B6F2}"/>
              </a:ext>
            </a:extLst>
          </p:cNvPr>
          <p:cNvSpPr/>
          <p:nvPr userDrawn="1"/>
        </p:nvSpPr>
        <p:spPr>
          <a:xfrm>
            <a:off x="3459000" y="2220137"/>
            <a:ext cx="2987999" cy="4263790"/>
          </a:xfrm>
          <a:prstGeom prst="roundRect">
            <a:avLst>
              <a:gd name="adj" fmla="val 646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Text Placeholder 3">
            <a:extLst>
              <a:ext uri="{FF2B5EF4-FFF2-40B4-BE49-F238E27FC236}">
                <a16:creationId xmlns:a16="http://schemas.microsoft.com/office/drawing/2014/main" id="{1A6A3366-E2C7-4C0D-8347-A82F5D6DC077}"/>
              </a:ext>
            </a:extLst>
          </p:cNvPr>
          <p:cNvSpPr>
            <a:spLocks noGrp="1"/>
          </p:cNvSpPr>
          <p:nvPr>
            <p:ph type="body" sz="quarter" idx="17"/>
          </p:nvPr>
        </p:nvSpPr>
        <p:spPr>
          <a:xfrm>
            <a:off x="3546434" y="2259871"/>
            <a:ext cx="2839561" cy="4093637"/>
          </a:xfrm>
          <a:prstGeom prst="rect">
            <a:avLst/>
          </a:prstGeom>
        </p:spPr>
        <p:txBody>
          <a:bodyPr/>
          <a:lstStyle>
            <a:lvl1pPr marL="0" indent="0">
              <a:spcAft>
                <a:spcPts val="600"/>
              </a:spcAft>
              <a:buNone/>
              <a:defRPr sz="1100">
                <a:latin typeface="Arial" panose="020B0604020202020204" pitchFamily="34" charset="0"/>
                <a:ea typeface="Roboto" pitchFamily="2" charset="0"/>
              </a:defRPr>
            </a:lvl1pPr>
            <a:lvl2pPr>
              <a:spcAft>
                <a:spcPts val="600"/>
              </a:spcAft>
              <a:defRPr sz="1100">
                <a:latin typeface="Roboto Light" panose="02000000000000000000" pitchFamily="2" charset="0"/>
                <a:ea typeface="Roboto Light" panose="02000000000000000000" pitchFamily="2" charset="0"/>
              </a:defRPr>
            </a:lvl2pPr>
            <a:lvl3pPr>
              <a:spcAft>
                <a:spcPts val="600"/>
              </a:spcAft>
              <a:defRPr sz="1100">
                <a:latin typeface="Roboto Light" panose="02000000000000000000" pitchFamily="2" charset="0"/>
                <a:ea typeface="Roboto Light" panose="02000000000000000000" pitchFamily="2" charset="0"/>
              </a:defRPr>
            </a:lvl3pPr>
            <a:lvl4pPr>
              <a:spcAft>
                <a:spcPts val="600"/>
              </a:spcAft>
              <a:defRPr sz="1100">
                <a:latin typeface="Roboto Light" panose="02000000000000000000" pitchFamily="2" charset="0"/>
                <a:ea typeface="Roboto Light" panose="02000000000000000000" pitchFamily="2" charset="0"/>
              </a:defRPr>
            </a:lvl4pPr>
            <a:lvl5pPr>
              <a:spcAft>
                <a:spcPts val="600"/>
              </a:spcAft>
              <a:defRPr sz="1100">
                <a:latin typeface="Roboto Light" panose="02000000000000000000" pitchFamily="2" charset="0"/>
                <a:ea typeface="Roboto Light" panose="02000000000000000000" pitchFamily="2" charset="0"/>
              </a:defRPr>
            </a:lvl5pPr>
          </a:lstStyle>
          <a:p>
            <a:pPr lvl="0"/>
            <a:r>
              <a:rPr lang="en-US" dirty="0"/>
              <a:t>Edit Master text styles</a:t>
            </a:r>
          </a:p>
        </p:txBody>
      </p:sp>
      <p:sp>
        <p:nvSpPr>
          <p:cNvPr id="32" name="Text Placeholder 3">
            <a:extLst>
              <a:ext uri="{FF2B5EF4-FFF2-40B4-BE49-F238E27FC236}">
                <a16:creationId xmlns:a16="http://schemas.microsoft.com/office/drawing/2014/main" id="{AD7F9184-D1BC-4268-8115-93EC59C6432F}"/>
              </a:ext>
            </a:extLst>
          </p:cNvPr>
          <p:cNvSpPr>
            <a:spLocks noGrp="1"/>
          </p:cNvSpPr>
          <p:nvPr>
            <p:ph type="body" sz="quarter" idx="18"/>
          </p:nvPr>
        </p:nvSpPr>
        <p:spPr>
          <a:xfrm>
            <a:off x="6735488" y="2259871"/>
            <a:ext cx="2839561" cy="4093637"/>
          </a:xfrm>
          <a:prstGeom prst="rect">
            <a:avLst/>
          </a:prstGeom>
        </p:spPr>
        <p:txBody>
          <a:bodyPr/>
          <a:lstStyle>
            <a:lvl1pPr marL="0" indent="0">
              <a:spcAft>
                <a:spcPts val="600"/>
              </a:spcAft>
              <a:buNone/>
              <a:defRPr sz="1100">
                <a:latin typeface="Arial" panose="020B0604020202020204" pitchFamily="34" charset="0"/>
                <a:ea typeface="Roboto" pitchFamily="2" charset="0"/>
              </a:defRPr>
            </a:lvl1pPr>
            <a:lvl2pPr>
              <a:spcAft>
                <a:spcPts val="600"/>
              </a:spcAft>
              <a:defRPr sz="1100">
                <a:latin typeface="Roboto Light" panose="02000000000000000000" pitchFamily="2" charset="0"/>
                <a:ea typeface="Roboto Light" panose="02000000000000000000" pitchFamily="2" charset="0"/>
              </a:defRPr>
            </a:lvl2pPr>
            <a:lvl3pPr>
              <a:spcAft>
                <a:spcPts val="600"/>
              </a:spcAft>
              <a:defRPr sz="1100">
                <a:latin typeface="Roboto Light" panose="02000000000000000000" pitchFamily="2" charset="0"/>
                <a:ea typeface="Roboto Light" panose="02000000000000000000" pitchFamily="2" charset="0"/>
              </a:defRPr>
            </a:lvl3pPr>
            <a:lvl4pPr>
              <a:spcAft>
                <a:spcPts val="600"/>
              </a:spcAft>
              <a:defRPr sz="1100">
                <a:latin typeface="Roboto Light" panose="02000000000000000000" pitchFamily="2" charset="0"/>
                <a:ea typeface="Roboto Light" panose="02000000000000000000" pitchFamily="2" charset="0"/>
              </a:defRPr>
            </a:lvl4pPr>
            <a:lvl5pPr>
              <a:spcAft>
                <a:spcPts val="600"/>
              </a:spcAft>
              <a:defRPr sz="1100">
                <a:latin typeface="Roboto Light" panose="02000000000000000000" pitchFamily="2" charset="0"/>
                <a:ea typeface="Roboto Light" panose="02000000000000000000" pitchFamily="2" charset="0"/>
              </a:defRPr>
            </a:lvl5pPr>
          </a:lstStyle>
          <a:p>
            <a:pPr lvl="0"/>
            <a:r>
              <a:rPr lang="en-US" dirty="0"/>
              <a:t>Edit Master text styles</a:t>
            </a:r>
          </a:p>
        </p:txBody>
      </p:sp>
      <p:pic>
        <p:nvPicPr>
          <p:cNvPr id="6" name="object 7">
            <a:extLst>
              <a:ext uri="{FF2B5EF4-FFF2-40B4-BE49-F238E27FC236}">
                <a16:creationId xmlns:a16="http://schemas.microsoft.com/office/drawing/2014/main" id="{3B3B2CA3-DF1E-E94A-FAEB-DDAC016173F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74975" y="233185"/>
            <a:ext cx="2663075" cy="357100"/>
          </a:xfrm>
          <a:prstGeom prst="rect">
            <a:avLst/>
          </a:prstGeom>
        </p:spPr>
      </p:pic>
    </p:spTree>
    <p:extLst>
      <p:ext uri="{BB962C8B-B14F-4D97-AF65-F5344CB8AC3E}">
        <p14:creationId xmlns:p14="http://schemas.microsoft.com/office/powerpoint/2010/main" val="758011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1 column maro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842473-66AA-C4D5-D0CC-724D0F650738}"/>
              </a:ext>
            </a:extLst>
          </p:cNvPr>
          <p:cNvSpPr/>
          <p:nvPr userDrawn="1"/>
        </p:nvSpPr>
        <p:spPr>
          <a:xfrm>
            <a:off x="0" y="0"/>
            <a:ext cx="9906000" cy="762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 Placeholder 7">
            <a:extLst>
              <a:ext uri="{FF2B5EF4-FFF2-40B4-BE49-F238E27FC236}">
                <a16:creationId xmlns:a16="http://schemas.microsoft.com/office/drawing/2014/main" id="{B47ED899-035F-7C88-AAA7-3CB70B887180}"/>
              </a:ext>
            </a:extLst>
          </p:cNvPr>
          <p:cNvSpPr>
            <a:spLocks noGrp="1"/>
          </p:cNvSpPr>
          <p:nvPr>
            <p:ph type="body" sz="quarter" idx="11" hasCustomPrompt="1"/>
          </p:nvPr>
        </p:nvSpPr>
        <p:spPr>
          <a:xfrm>
            <a:off x="381001" y="838200"/>
            <a:ext cx="9143999" cy="5257800"/>
          </a:xfrm>
          <a:prstGeom prst="rect">
            <a:avLst/>
          </a:prstGeom>
        </p:spPr>
        <p:txBody>
          <a:bodyPr numCol="1" spcCol="1404000"/>
          <a:lstStyle>
            <a:lvl1pPr marL="7093" indent="0">
              <a:lnSpc>
                <a:spcPct val="115000"/>
              </a:lnSpc>
              <a:spcBef>
                <a:spcPts val="0"/>
              </a:spcBef>
              <a:spcAft>
                <a:spcPts val="600"/>
              </a:spcAft>
              <a:buClr>
                <a:srgbClr val="762000"/>
              </a:buClr>
              <a:buFont typeface="Arial" panose="020B0604020202020204" pitchFamily="34" charset="0"/>
              <a:buNone/>
              <a:defRPr sz="1100">
                <a:solidFill>
                  <a:srgbClr val="000000"/>
                </a:solidFill>
              </a:defRPr>
            </a:lvl1pPr>
            <a:lvl2pPr>
              <a:defRPr sz="1749"/>
            </a:lvl2pPr>
            <a:lvl3pPr>
              <a:defRPr sz="1749"/>
            </a:lvl3pPr>
            <a:lvl4pPr>
              <a:defRPr sz="1749"/>
            </a:lvl4pPr>
            <a:lvl5pPr>
              <a:defRPr sz="1749"/>
            </a:lvl5pPr>
          </a:lstStyle>
          <a:p>
            <a:pPr lvl="0"/>
            <a:r>
              <a:rPr lang="en-GB" dirty="0"/>
              <a:t>Ur re </a:t>
            </a:r>
            <a:r>
              <a:rPr lang="en-GB" dirty="0" err="1"/>
              <a:t>si</a:t>
            </a:r>
            <a:r>
              <a:rPr lang="en-GB" dirty="0"/>
              <a:t> </a:t>
            </a:r>
            <a:r>
              <a:rPr lang="en-GB" dirty="0" err="1"/>
              <a:t>repera</a:t>
            </a:r>
            <a:r>
              <a:rPr lang="en-GB" dirty="0"/>
              <a:t> a </a:t>
            </a:r>
            <a:r>
              <a:rPr lang="en-GB" dirty="0" err="1"/>
              <a:t>dolest</a:t>
            </a:r>
            <a:r>
              <a:rPr lang="en-GB" dirty="0"/>
              <a:t> </a:t>
            </a:r>
            <a:r>
              <a:rPr lang="en-GB" dirty="0" err="1"/>
              <a:t>volendit</a:t>
            </a:r>
            <a:r>
              <a:rPr lang="en-GB" dirty="0"/>
              <a:t> </a:t>
            </a:r>
            <a:r>
              <a:rPr lang="en-GB" dirty="0" err="1"/>
              <a:t>accum</a:t>
            </a:r>
            <a:r>
              <a:rPr lang="en-GB" dirty="0"/>
              <a:t> </a:t>
            </a:r>
            <a:r>
              <a:rPr lang="en-GB" dirty="0" err="1"/>
              <a:t>rerfere</a:t>
            </a:r>
            <a:r>
              <a:rPr lang="en-GB" dirty="0"/>
              <a:t> </a:t>
            </a:r>
            <a:r>
              <a:rPr lang="en-GB" dirty="0" err="1"/>
              <a:t>quatempori</a:t>
            </a:r>
            <a:r>
              <a:rPr lang="en-GB" dirty="0"/>
              <a:t> </a:t>
            </a:r>
            <a:r>
              <a:rPr lang="en-GB" dirty="0" err="1"/>
              <a:t>odiore</a:t>
            </a:r>
            <a:r>
              <a:rPr lang="en-GB" dirty="0"/>
              <a:t>, as </a:t>
            </a:r>
            <a:r>
              <a:rPr lang="en-GB" dirty="0" err="1"/>
              <a:t>aut</a:t>
            </a:r>
            <a:r>
              <a:rPr lang="en-GB" dirty="0"/>
              <a:t> ese </a:t>
            </a:r>
            <a:r>
              <a:rPr lang="en-GB" dirty="0" err="1"/>
              <a:t>estionectum</a:t>
            </a:r>
            <a:r>
              <a:rPr lang="en-GB" dirty="0"/>
              <a:t> fugit et </a:t>
            </a:r>
            <a:r>
              <a:rPr lang="en-GB" dirty="0" err="1"/>
              <a:t>faccullautem</a:t>
            </a:r>
            <a:r>
              <a:rPr lang="en-GB" dirty="0"/>
              <a:t> non </a:t>
            </a:r>
            <a:r>
              <a:rPr lang="en-GB" dirty="0" err="1"/>
              <a:t>nos</a:t>
            </a:r>
            <a:r>
              <a:rPr lang="en-GB" dirty="0"/>
              <a:t> </a:t>
            </a:r>
            <a:r>
              <a:rPr lang="en-GB" dirty="0" err="1"/>
              <a:t>solessitaqui</a:t>
            </a:r>
            <a:r>
              <a:rPr lang="en-GB" dirty="0"/>
              <a:t> </a:t>
            </a:r>
            <a:r>
              <a:rPr lang="en-GB" dirty="0" err="1"/>
              <a:t>occabo</a:t>
            </a:r>
            <a:r>
              <a:rPr lang="en-GB" dirty="0"/>
              <a:t>. Et </a:t>
            </a:r>
            <a:r>
              <a:rPr lang="en-GB" dirty="0" err="1"/>
              <a:t>quae</a:t>
            </a:r>
            <a:r>
              <a:rPr lang="en-GB" dirty="0"/>
              <a:t> qui</a:t>
            </a:r>
          </a:p>
          <a:p>
            <a:pPr lvl="0"/>
            <a:r>
              <a:rPr lang="en-GB" dirty="0" err="1"/>
              <a:t>Alignitissint</a:t>
            </a:r>
            <a:r>
              <a:rPr lang="en-GB" dirty="0"/>
              <a:t> </a:t>
            </a:r>
            <a:r>
              <a:rPr lang="en-GB" dirty="0" err="1"/>
              <a:t>dit</a:t>
            </a:r>
            <a:r>
              <a:rPr lang="en-GB" dirty="0"/>
              <a:t> </a:t>
            </a:r>
            <a:r>
              <a:rPr lang="en-GB" dirty="0" err="1"/>
              <a:t>dolessit</a:t>
            </a:r>
            <a:r>
              <a:rPr lang="en-GB" dirty="0"/>
              <a:t>, con expediate </a:t>
            </a:r>
            <a:r>
              <a:rPr lang="en-GB" dirty="0" err="1"/>
              <a:t>pos</a:t>
            </a:r>
            <a:r>
              <a:rPr lang="en-GB" dirty="0"/>
              <a:t> </a:t>
            </a:r>
            <a:r>
              <a:rPr lang="en-GB" dirty="0" err="1"/>
              <a:t>doluptatas</a:t>
            </a:r>
            <a:r>
              <a:rPr lang="en-GB" dirty="0"/>
              <a:t> </a:t>
            </a:r>
            <a:r>
              <a:rPr lang="en-GB" dirty="0" err="1"/>
              <a:t>eatem</a:t>
            </a:r>
            <a:r>
              <a:rPr lang="en-GB" dirty="0"/>
              <a:t> </a:t>
            </a:r>
            <a:r>
              <a:rPr lang="en-GB" dirty="0" err="1"/>
              <a:t>aut</a:t>
            </a:r>
            <a:r>
              <a:rPr lang="en-GB" dirty="0"/>
              <a:t> </a:t>
            </a:r>
            <a:r>
              <a:rPr lang="en-GB" dirty="0" err="1"/>
              <a:t>audipsum</a:t>
            </a:r>
            <a:r>
              <a:rPr lang="en-GB" dirty="0"/>
              <a:t> </a:t>
            </a:r>
            <a:r>
              <a:rPr lang="en-GB" dirty="0" err="1"/>
              <a:t>inulpar</a:t>
            </a:r>
            <a:r>
              <a:rPr lang="en-GB" dirty="0"/>
              <a:t> </a:t>
            </a:r>
            <a:r>
              <a:rPr lang="en-GB" dirty="0" err="1"/>
              <a:t>cimpos</a:t>
            </a:r>
            <a:r>
              <a:rPr lang="en-GB" dirty="0"/>
              <a:t> dis </a:t>
            </a:r>
            <a:r>
              <a:rPr lang="en-GB" dirty="0" err="1"/>
              <a:t>minullo</a:t>
            </a:r>
            <a:r>
              <a:rPr lang="en-GB" dirty="0"/>
              <a:t> </a:t>
            </a:r>
            <a:r>
              <a:rPr lang="en-GB" dirty="0" err="1"/>
              <a:t>rumquaecti</a:t>
            </a:r>
            <a:r>
              <a:rPr lang="en-GB" dirty="0"/>
              <a:t> </a:t>
            </a:r>
            <a:r>
              <a:rPr lang="en-GB" dirty="0" err="1"/>
              <a:t>tes</a:t>
            </a:r>
            <a:r>
              <a:rPr lang="en-GB" dirty="0"/>
              <a:t> </a:t>
            </a:r>
            <a:r>
              <a:rPr lang="en-GB" dirty="0" err="1"/>
              <a:t>sitat</a:t>
            </a:r>
            <a:r>
              <a:rPr lang="en-GB" dirty="0"/>
              <a:t> </a:t>
            </a:r>
            <a:r>
              <a:rPr lang="en-GB" dirty="0" err="1"/>
              <a:t>odipicius</a:t>
            </a:r>
            <a:r>
              <a:rPr lang="en-GB" dirty="0"/>
              <a:t> et </a:t>
            </a:r>
            <a:r>
              <a:rPr lang="en-GB" dirty="0" err="1"/>
              <a:t>ent</a:t>
            </a:r>
            <a:r>
              <a:rPr lang="en-GB" dirty="0"/>
              <a:t> lab </a:t>
            </a:r>
            <a:r>
              <a:rPr lang="en-GB" dirty="0" err="1"/>
              <a:t>iusanis</a:t>
            </a:r>
            <a:r>
              <a:rPr lang="en-GB" dirty="0"/>
              <a:t> </a:t>
            </a:r>
            <a:r>
              <a:rPr lang="en-GB" dirty="0" err="1"/>
              <a:t>repuditature</a:t>
            </a:r>
            <a:r>
              <a:rPr lang="en-GB" dirty="0"/>
              <a:t> </a:t>
            </a:r>
            <a:r>
              <a:rPr lang="en-GB" dirty="0" err="1"/>
              <a:t>porporesto</a:t>
            </a:r>
            <a:r>
              <a:rPr lang="en-GB" dirty="0"/>
              <a:t>.</a:t>
            </a:r>
          </a:p>
          <a:p>
            <a:pPr lvl="0"/>
            <a:r>
              <a:rPr lang="en-GB" dirty="0"/>
              <a:t>Que </a:t>
            </a:r>
            <a:r>
              <a:rPr lang="en-GB" dirty="0" err="1"/>
              <a:t>perori</a:t>
            </a:r>
            <a:r>
              <a:rPr lang="en-GB" dirty="0"/>
              <a:t> </a:t>
            </a:r>
            <a:r>
              <a:rPr lang="en-GB" dirty="0" err="1"/>
              <a:t>occabor</a:t>
            </a:r>
            <a:r>
              <a:rPr lang="en-GB" dirty="0"/>
              <a:t> </a:t>
            </a:r>
            <a:r>
              <a:rPr lang="en-GB" dirty="0" err="1"/>
              <a:t>empedis</a:t>
            </a:r>
            <a:r>
              <a:rPr lang="en-GB" dirty="0"/>
              <a:t> mint et </a:t>
            </a:r>
            <a:r>
              <a:rPr lang="en-GB" dirty="0" err="1"/>
              <a:t>volupiet</a:t>
            </a:r>
            <a:r>
              <a:rPr lang="en-GB" dirty="0"/>
              <a:t> quid </a:t>
            </a:r>
            <a:r>
              <a:rPr lang="en-GB" dirty="0" err="1"/>
              <a:t>quosa</a:t>
            </a:r>
            <a:r>
              <a:rPr lang="en-GB" dirty="0"/>
              <a:t> </a:t>
            </a:r>
            <a:r>
              <a:rPr lang="en-GB" dirty="0" err="1"/>
              <a:t>prepuda</a:t>
            </a:r>
            <a:r>
              <a:rPr lang="en-GB" dirty="0"/>
              <a:t> </a:t>
            </a:r>
            <a:r>
              <a:rPr lang="en-GB" dirty="0" err="1"/>
              <a:t>ndanihit</a:t>
            </a:r>
            <a:r>
              <a:rPr lang="en-GB" dirty="0"/>
              <a:t>, cum </a:t>
            </a:r>
            <a:r>
              <a:rPr lang="en-GB" dirty="0" err="1"/>
              <a:t>fugianihicit</a:t>
            </a:r>
            <a:r>
              <a:rPr lang="en-GB" dirty="0"/>
              <a:t> il il </a:t>
            </a:r>
            <a:r>
              <a:rPr lang="en-GB" dirty="0" err="1"/>
              <a:t>ipsunt</a:t>
            </a:r>
            <a:r>
              <a:rPr lang="en-GB" dirty="0"/>
              <a:t>, </a:t>
            </a:r>
            <a:r>
              <a:rPr lang="en-GB" dirty="0" err="1"/>
              <a:t>aut</a:t>
            </a:r>
            <a:r>
              <a:rPr lang="en-GB" dirty="0"/>
              <a:t> id </a:t>
            </a:r>
            <a:r>
              <a:rPr lang="en-GB" dirty="0" err="1"/>
              <a:t>quodit</a:t>
            </a:r>
            <a:r>
              <a:rPr lang="en-GB" dirty="0"/>
              <a:t> </a:t>
            </a:r>
            <a:r>
              <a:rPr lang="en-GB" dirty="0" err="1"/>
              <a:t>parum</a:t>
            </a:r>
            <a:r>
              <a:rPr lang="en-GB" dirty="0"/>
              <a:t>, </a:t>
            </a:r>
            <a:r>
              <a:rPr lang="en-GB" dirty="0" err="1"/>
              <a:t>nistis</a:t>
            </a:r>
            <a:r>
              <a:rPr lang="en-GB" dirty="0"/>
              <a:t> </a:t>
            </a:r>
            <a:r>
              <a:rPr lang="en-GB" dirty="0" err="1"/>
              <a:t>dolorum</a:t>
            </a:r>
            <a:r>
              <a:rPr lang="en-GB" dirty="0"/>
              <a:t> </a:t>
            </a:r>
            <a:r>
              <a:rPr lang="en-GB" dirty="0" err="1"/>
              <a:t>volupta</a:t>
            </a:r>
            <a:r>
              <a:rPr lang="en-GB" dirty="0"/>
              <a:t> </a:t>
            </a:r>
            <a:r>
              <a:rPr lang="en-GB" dirty="0" err="1"/>
              <a:t>sendit</a:t>
            </a:r>
            <a:r>
              <a:rPr lang="en-GB" dirty="0"/>
              <a:t>, </a:t>
            </a:r>
            <a:r>
              <a:rPr lang="en-GB" dirty="0" err="1"/>
              <a:t>cusame</a:t>
            </a:r>
            <a:r>
              <a:rPr lang="en-GB" dirty="0"/>
              <a:t> </a:t>
            </a:r>
            <a:r>
              <a:rPr lang="en-GB" dirty="0" err="1"/>
              <a:t>ilis</a:t>
            </a:r>
            <a:r>
              <a:rPr lang="en-GB" dirty="0"/>
              <a:t> </a:t>
            </a:r>
            <a:r>
              <a:rPr lang="en-GB" dirty="0" err="1"/>
              <a:t>quam</a:t>
            </a:r>
            <a:r>
              <a:rPr lang="en-GB" dirty="0"/>
              <a:t> </a:t>
            </a:r>
            <a:r>
              <a:rPr lang="en-GB" dirty="0" err="1"/>
              <a:t>ea</a:t>
            </a:r>
            <a:r>
              <a:rPr lang="en-GB" dirty="0"/>
              <a:t> </a:t>
            </a:r>
            <a:r>
              <a:rPr lang="en-GB" dirty="0" err="1"/>
              <a:t>sed</a:t>
            </a:r>
            <a:r>
              <a:rPr lang="en-GB" dirty="0"/>
              <a:t> </a:t>
            </a:r>
            <a:r>
              <a:rPr lang="en-GB" dirty="0" err="1"/>
              <a:t>ut</a:t>
            </a:r>
            <a:r>
              <a:rPr lang="en-GB" dirty="0"/>
              <a:t> </a:t>
            </a:r>
            <a:r>
              <a:rPr lang="en-GB" dirty="0" err="1"/>
              <a:t>omnihic</a:t>
            </a:r>
            <a:r>
              <a:rPr lang="en-GB" dirty="0"/>
              <a:t> </a:t>
            </a:r>
            <a:r>
              <a:rPr lang="en-GB" dirty="0" err="1"/>
              <a:t>ientio</a:t>
            </a:r>
            <a:r>
              <a:rPr lang="en-GB" dirty="0"/>
              <a:t> </a:t>
            </a:r>
            <a:r>
              <a:rPr lang="en-GB" dirty="0" err="1"/>
              <a:t>quasper</a:t>
            </a:r>
            <a:r>
              <a:rPr lang="en-GB" dirty="0"/>
              <a:t> </a:t>
            </a:r>
            <a:r>
              <a:rPr lang="en-GB" dirty="0" err="1"/>
              <a:t>ibuscius</a:t>
            </a:r>
            <a:r>
              <a:rPr lang="en-GB" dirty="0"/>
              <a:t> </a:t>
            </a:r>
            <a:r>
              <a:rPr lang="en-GB" dirty="0" err="1"/>
              <a:t>eatempe</a:t>
            </a:r>
            <a:r>
              <a:rPr lang="en-GB" dirty="0"/>
              <a:t> </a:t>
            </a:r>
            <a:r>
              <a:rPr lang="en-GB" dirty="0" err="1"/>
              <a:t>perro</a:t>
            </a:r>
            <a:r>
              <a:rPr lang="en-GB" dirty="0"/>
              <a:t> </a:t>
            </a:r>
            <a:r>
              <a:rPr lang="en-GB" dirty="0" err="1"/>
              <a:t>expliquiat</a:t>
            </a:r>
            <a:r>
              <a:rPr lang="en-GB" dirty="0"/>
              <a:t> </a:t>
            </a:r>
            <a:r>
              <a:rPr lang="en-GB" dirty="0" err="1"/>
              <a:t>eate</a:t>
            </a:r>
            <a:r>
              <a:rPr lang="en-GB" dirty="0"/>
              <a:t> </a:t>
            </a:r>
            <a:r>
              <a:rPr lang="en-GB" dirty="0" err="1"/>
              <a:t>vel</a:t>
            </a:r>
            <a:r>
              <a:rPr lang="en-GB" dirty="0"/>
              <a:t> </a:t>
            </a:r>
            <a:r>
              <a:rPr lang="en-GB" dirty="0" err="1"/>
              <a:t>ilignimaio</a:t>
            </a:r>
            <a:r>
              <a:rPr lang="en-GB" dirty="0"/>
              <a:t> </a:t>
            </a:r>
            <a:r>
              <a:rPr lang="en-GB" dirty="0" err="1"/>
              <a:t>doluptia</a:t>
            </a:r>
            <a:r>
              <a:rPr lang="en-GB" dirty="0"/>
              <a:t>.</a:t>
            </a:r>
          </a:p>
          <a:p>
            <a:pPr lvl="0"/>
            <a:r>
              <a:rPr lang="en-GB" dirty="0"/>
              <a:t>Tatum </a:t>
            </a:r>
            <a:r>
              <a:rPr lang="en-GB" dirty="0" err="1"/>
              <a:t>asperit</a:t>
            </a:r>
            <a:r>
              <a:rPr lang="en-GB" dirty="0"/>
              <a:t>, con cores dolor </a:t>
            </a:r>
            <a:r>
              <a:rPr lang="en-GB" dirty="0" err="1"/>
              <a:t>senis</a:t>
            </a:r>
            <a:r>
              <a:rPr lang="en-GB" dirty="0"/>
              <a:t> ab </a:t>
            </a:r>
            <a:r>
              <a:rPr lang="en-GB" dirty="0" err="1"/>
              <a:t>imporrunt</a:t>
            </a:r>
            <a:r>
              <a:rPr lang="en-GB" dirty="0"/>
              <a:t> ma nest </a:t>
            </a:r>
            <a:r>
              <a:rPr lang="en-GB" dirty="0" err="1"/>
              <a:t>offictiis</a:t>
            </a:r>
            <a:r>
              <a:rPr lang="en-GB" dirty="0"/>
              <a:t> et </a:t>
            </a:r>
            <a:r>
              <a:rPr lang="en-GB" dirty="0" err="1"/>
              <a:t>adisit</a:t>
            </a:r>
            <a:r>
              <a:rPr lang="en-GB" dirty="0"/>
              <a:t> </a:t>
            </a:r>
            <a:r>
              <a:rPr lang="en-GB" dirty="0" err="1"/>
              <a:t>optaquodis</a:t>
            </a:r>
            <a:r>
              <a:rPr lang="en-GB" dirty="0"/>
              <a:t> </a:t>
            </a:r>
            <a:r>
              <a:rPr lang="en-GB" dirty="0" err="1"/>
              <a:t>sedi</a:t>
            </a:r>
            <a:r>
              <a:rPr lang="en-GB" dirty="0"/>
              <a:t> </a:t>
            </a:r>
            <a:r>
              <a:rPr lang="en-GB" dirty="0" err="1"/>
              <a:t>dolorehento</a:t>
            </a:r>
            <a:r>
              <a:rPr lang="en-GB" dirty="0"/>
              <a:t> </a:t>
            </a:r>
            <a:r>
              <a:rPr lang="en-GB" dirty="0" err="1"/>
              <a:t>expliquo</a:t>
            </a:r>
            <a:r>
              <a:rPr lang="en-GB" dirty="0"/>
              <a:t> </a:t>
            </a:r>
            <a:r>
              <a:rPr lang="en-GB" dirty="0" err="1"/>
              <a:t>vellore</a:t>
            </a:r>
            <a:r>
              <a:rPr lang="en-GB" dirty="0"/>
              <a:t> </a:t>
            </a:r>
            <a:r>
              <a:rPr lang="en-GB" dirty="0" err="1"/>
              <a:t>icabore</a:t>
            </a:r>
            <a:r>
              <a:rPr lang="en-GB" dirty="0"/>
              <a:t>.</a:t>
            </a:r>
          </a:p>
          <a:p>
            <a:pPr lvl="0"/>
            <a:endParaRPr lang="en-AU" dirty="0"/>
          </a:p>
        </p:txBody>
      </p:sp>
      <p:pic>
        <p:nvPicPr>
          <p:cNvPr id="3" name="object 7">
            <a:extLst>
              <a:ext uri="{FF2B5EF4-FFF2-40B4-BE49-F238E27FC236}">
                <a16:creationId xmlns:a16="http://schemas.microsoft.com/office/drawing/2014/main" id="{A1422380-BAAE-B13C-2133-8174266A224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77237" y="6324600"/>
            <a:ext cx="2147763" cy="288000"/>
          </a:xfrm>
          <a:prstGeom prst="rect">
            <a:avLst/>
          </a:prstGeom>
        </p:spPr>
      </p:pic>
      <p:sp>
        <p:nvSpPr>
          <p:cNvPr id="8" name="Title 1">
            <a:extLst>
              <a:ext uri="{FF2B5EF4-FFF2-40B4-BE49-F238E27FC236}">
                <a16:creationId xmlns:a16="http://schemas.microsoft.com/office/drawing/2014/main" id="{3276625D-5E4E-52F0-FBCD-A197DF08F7FA}"/>
              </a:ext>
            </a:extLst>
          </p:cNvPr>
          <p:cNvSpPr>
            <a:spLocks noGrp="1"/>
          </p:cNvSpPr>
          <p:nvPr>
            <p:ph type="title" hasCustomPrompt="1"/>
          </p:nvPr>
        </p:nvSpPr>
        <p:spPr>
          <a:xfrm>
            <a:off x="381000" y="168411"/>
            <a:ext cx="9144000" cy="475273"/>
          </a:xfrm>
          <a:prstGeom prst="rect">
            <a:avLst/>
          </a:prstGeom>
        </p:spPr>
        <p:txBody>
          <a:bodyPr/>
          <a:lstStyle>
            <a:lvl1pPr>
              <a:defRPr b="1">
                <a:solidFill>
                  <a:schemeClr val="accent1"/>
                </a:solidFill>
              </a:defRPr>
            </a:lvl1pPr>
          </a:lstStyle>
          <a:p>
            <a:r>
              <a:rPr lang="en-AU" sz="2661" dirty="0"/>
              <a:t>Heading</a:t>
            </a:r>
            <a:endParaRPr lang="en-AU" dirty="0"/>
          </a:p>
        </p:txBody>
      </p:sp>
    </p:spTree>
    <p:extLst>
      <p:ext uri="{BB962C8B-B14F-4D97-AF65-F5344CB8AC3E}">
        <p14:creationId xmlns:p14="http://schemas.microsoft.com/office/powerpoint/2010/main" val="2546225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1 column maro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842473-66AA-C4D5-D0CC-724D0F650738}"/>
              </a:ext>
            </a:extLst>
          </p:cNvPr>
          <p:cNvSpPr/>
          <p:nvPr userDrawn="1"/>
        </p:nvSpPr>
        <p:spPr>
          <a:xfrm>
            <a:off x="0" y="0"/>
            <a:ext cx="9906000" cy="762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object 7">
            <a:extLst>
              <a:ext uri="{FF2B5EF4-FFF2-40B4-BE49-F238E27FC236}">
                <a16:creationId xmlns:a16="http://schemas.microsoft.com/office/drawing/2014/main" id="{A1422380-BAAE-B13C-2133-8174266A224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77237" y="6324600"/>
            <a:ext cx="2147763" cy="288000"/>
          </a:xfrm>
          <a:prstGeom prst="rect">
            <a:avLst/>
          </a:prstGeom>
        </p:spPr>
      </p:pic>
      <p:sp>
        <p:nvSpPr>
          <p:cNvPr id="8" name="Title 1">
            <a:extLst>
              <a:ext uri="{FF2B5EF4-FFF2-40B4-BE49-F238E27FC236}">
                <a16:creationId xmlns:a16="http://schemas.microsoft.com/office/drawing/2014/main" id="{3276625D-5E4E-52F0-FBCD-A197DF08F7FA}"/>
              </a:ext>
            </a:extLst>
          </p:cNvPr>
          <p:cNvSpPr>
            <a:spLocks noGrp="1"/>
          </p:cNvSpPr>
          <p:nvPr>
            <p:ph type="title" hasCustomPrompt="1"/>
          </p:nvPr>
        </p:nvSpPr>
        <p:spPr>
          <a:xfrm>
            <a:off x="381000" y="168411"/>
            <a:ext cx="9144000" cy="475273"/>
          </a:xfrm>
          <a:prstGeom prst="rect">
            <a:avLst/>
          </a:prstGeom>
        </p:spPr>
        <p:txBody>
          <a:bodyPr/>
          <a:lstStyle>
            <a:lvl1pPr>
              <a:defRPr b="1">
                <a:solidFill>
                  <a:schemeClr val="accent1"/>
                </a:solidFill>
              </a:defRPr>
            </a:lvl1pPr>
          </a:lstStyle>
          <a:p>
            <a:r>
              <a:rPr lang="en-AU" sz="2661" dirty="0"/>
              <a:t>Heading</a:t>
            </a:r>
            <a:endParaRPr lang="en-AU" dirty="0"/>
          </a:p>
        </p:txBody>
      </p:sp>
      <p:sp>
        <p:nvSpPr>
          <p:cNvPr id="2" name="Text Placeholder 7">
            <a:extLst>
              <a:ext uri="{FF2B5EF4-FFF2-40B4-BE49-F238E27FC236}">
                <a16:creationId xmlns:a16="http://schemas.microsoft.com/office/drawing/2014/main" id="{FFB4D7DE-03D1-B2C4-5615-B5B49742D0B5}"/>
              </a:ext>
            </a:extLst>
          </p:cNvPr>
          <p:cNvSpPr>
            <a:spLocks noGrp="1"/>
          </p:cNvSpPr>
          <p:nvPr>
            <p:ph type="body" sz="quarter" idx="11" hasCustomPrompt="1"/>
          </p:nvPr>
        </p:nvSpPr>
        <p:spPr>
          <a:xfrm>
            <a:off x="328048" y="838199"/>
            <a:ext cx="4546169" cy="5663339"/>
          </a:xfrm>
          <a:prstGeom prst="rect">
            <a:avLst/>
          </a:prstGeom>
        </p:spPr>
        <p:txBody>
          <a:bodyPr numCol="1" spcCol="1404000"/>
          <a:lstStyle>
            <a:lvl1pPr marL="7093" indent="0">
              <a:lnSpc>
                <a:spcPct val="110000"/>
              </a:lnSpc>
              <a:spcBef>
                <a:spcPts val="0"/>
              </a:spcBef>
              <a:spcAft>
                <a:spcPts val="600"/>
              </a:spcAft>
              <a:buClr>
                <a:srgbClr val="762000"/>
              </a:buClr>
              <a:buFont typeface="Arial" panose="020B0604020202020204" pitchFamily="34" charset="0"/>
              <a:buNone/>
              <a:defRPr sz="1100">
                <a:solidFill>
                  <a:srgbClr val="000000"/>
                </a:solidFill>
              </a:defRPr>
            </a:lvl1pPr>
            <a:lvl2pPr>
              <a:defRPr sz="1749"/>
            </a:lvl2pPr>
            <a:lvl3pPr>
              <a:defRPr sz="1749"/>
            </a:lvl3pPr>
            <a:lvl4pPr>
              <a:defRPr sz="1749"/>
            </a:lvl4pPr>
            <a:lvl5pPr>
              <a:defRPr sz="1749"/>
            </a:lvl5pPr>
          </a:lstStyle>
          <a:p>
            <a:pPr lvl="0"/>
            <a:r>
              <a:rPr lang="en-GB" dirty="0"/>
              <a:t>Ur re </a:t>
            </a:r>
            <a:r>
              <a:rPr lang="en-GB" dirty="0" err="1"/>
              <a:t>si</a:t>
            </a:r>
            <a:r>
              <a:rPr lang="en-GB" dirty="0"/>
              <a:t> </a:t>
            </a:r>
            <a:r>
              <a:rPr lang="en-GB" dirty="0" err="1"/>
              <a:t>repera</a:t>
            </a:r>
            <a:r>
              <a:rPr lang="en-GB" dirty="0"/>
              <a:t> a </a:t>
            </a:r>
            <a:r>
              <a:rPr lang="en-GB" dirty="0" err="1"/>
              <a:t>dolest</a:t>
            </a:r>
            <a:r>
              <a:rPr lang="en-GB" dirty="0"/>
              <a:t> </a:t>
            </a:r>
            <a:r>
              <a:rPr lang="en-GB" dirty="0" err="1"/>
              <a:t>volendit</a:t>
            </a:r>
            <a:r>
              <a:rPr lang="en-GB" dirty="0"/>
              <a:t> </a:t>
            </a:r>
            <a:r>
              <a:rPr lang="en-GB" dirty="0" err="1"/>
              <a:t>accum</a:t>
            </a:r>
            <a:r>
              <a:rPr lang="en-GB" dirty="0"/>
              <a:t> </a:t>
            </a:r>
            <a:r>
              <a:rPr lang="en-GB" dirty="0" err="1"/>
              <a:t>rerfere</a:t>
            </a:r>
            <a:r>
              <a:rPr lang="en-GB" dirty="0"/>
              <a:t> </a:t>
            </a:r>
            <a:r>
              <a:rPr lang="en-GB" dirty="0" err="1"/>
              <a:t>quatempori</a:t>
            </a:r>
            <a:r>
              <a:rPr lang="en-GB" dirty="0"/>
              <a:t> </a:t>
            </a:r>
            <a:r>
              <a:rPr lang="en-GB" dirty="0" err="1"/>
              <a:t>odiore</a:t>
            </a:r>
            <a:r>
              <a:rPr lang="en-GB" dirty="0"/>
              <a:t>, as </a:t>
            </a:r>
            <a:r>
              <a:rPr lang="en-GB" dirty="0" err="1"/>
              <a:t>aut</a:t>
            </a:r>
            <a:r>
              <a:rPr lang="en-GB" dirty="0"/>
              <a:t> ese </a:t>
            </a:r>
            <a:r>
              <a:rPr lang="en-GB" dirty="0" err="1"/>
              <a:t>estionectum</a:t>
            </a:r>
            <a:r>
              <a:rPr lang="en-GB" dirty="0"/>
              <a:t> fugit et </a:t>
            </a:r>
            <a:r>
              <a:rPr lang="en-GB" dirty="0" err="1"/>
              <a:t>faccullautem</a:t>
            </a:r>
            <a:r>
              <a:rPr lang="en-GB" dirty="0"/>
              <a:t> non </a:t>
            </a:r>
            <a:r>
              <a:rPr lang="en-GB" dirty="0" err="1"/>
              <a:t>nos</a:t>
            </a:r>
            <a:r>
              <a:rPr lang="en-GB" dirty="0"/>
              <a:t> </a:t>
            </a:r>
            <a:r>
              <a:rPr lang="en-GB" dirty="0" err="1"/>
              <a:t>solessitaqui</a:t>
            </a:r>
            <a:r>
              <a:rPr lang="en-GB" dirty="0"/>
              <a:t> </a:t>
            </a:r>
            <a:r>
              <a:rPr lang="en-GB" dirty="0" err="1"/>
              <a:t>occabo</a:t>
            </a:r>
            <a:r>
              <a:rPr lang="en-GB" dirty="0"/>
              <a:t>. Et </a:t>
            </a:r>
            <a:r>
              <a:rPr lang="en-GB" dirty="0" err="1"/>
              <a:t>quae</a:t>
            </a:r>
            <a:r>
              <a:rPr lang="en-GB" dirty="0"/>
              <a:t> qui</a:t>
            </a:r>
          </a:p>
          <a:p>
            <a:pPr lvl="0"/>
            <a:r>
              <a:rPr lang="en-GB" dirty="0" err="1"/>
              <a:t>Alignitissint</a:t>
            </a:r>
            <a:r>
              <a:rPr lang="en-GB" dirty="0"/>
              <a:t> </a:t>
            </a:r>
            <a:r>
              <a:rPr lang="en-GB" dirty="0" err="1"/>
              <a:t>dit</a:t>
            </a:r>
            <a:r>
              <a:rPr lang="en-GB" dirty="0"/>
              <a:t> </a:t>
            </a:r>
            <a:r>
              <a:rPr lang="en-GB" dirty="0" err="1"/>
              <a:t>dolessit</a:t>
            </a:r>
            <a:r>
              <a:rPr lang="en-GB" dirty="0"/>
              <a:t>, con expediate </a:t>
            </a:r>
            <a:r>
              <a:rPr lang="en-GB" dirty="0" err="1"/>
              <a:t>pos</a:t>
            </a:r>
            <a:r>
              <a:rPr lang="en-GB" dirty="0"/>
              <a:t> </a:t>
            </a:r>
            <a:r>
              <a:rPr lang="en-GB" dirty="0" err="1"/>
              <a:t>doluptatas</a:t>
            </a:r>
            <a:r>
              <a:rPr lang="en-GB" dirty="0"/>
              <a:t> </a:t>
            </a:r>
            <a:r>
              <a:rPr lang="en-GB" dirty="0" err="1"/>
              <a:t>eatem</a:t>
            </a:r>
            <a:r>
              <a:rPr lang="en-GB" dirty="0"/>
              <a:t> </a:t>
            </a:r>
            <a:r>
              <a:rPr lang="en-GB" dirty="0" err="1"/>
              <a:t>aut</a:t>
            </a:r>
            <a:r>
              <a:rPr lang="en-GB" dirty="0"/>
              <a:t> </a:t>
            </a:r>
            <a:r>
              <a:rPr lang="en-GB" dirty="0" err="1"/>
              <a:t>audipsum</a:t>
            </a:r>
            <a:r>
              <a:rPr lang="en-GB" dirty="0"/>
              <a:t> </a:t>
            </a:r>
            <a:r>
              <a:rPr lang="en-GB" dirty="0" err="1"/>
              <a:t>inulpar</a:t>
            </a:r>
            <a:r>
              <a:rPr lang="en-GB" dirty="0"/>
              <a:t> </a:t>
            </a:r>
            <a:r>
              <a:rPr lang="en-GB" dirty="0" err="1"/>
              <a:t>cimpos</a:t>
            </a:r>
            <a:r>
              <a:rPr lang="en-GB" dirty="0"/>
              <a:t> dis </a:t>
            </a:r>
            <a:r>
              <a:rPr lang="en-GB" dirty="0" err="1"/>
              <a:t>minullo</a:t>
            </a:r>
            <a:r>
              <a:rPr lang="en-GB" dirty="0"/>
              <a:t> </a:t>
            </a:r>
            <a:r>
              <a:rPr lang="en-GB" dirty="0" err="1"/>
              <a:t>rumquaecti</a:t>
            </a:r>
            <a:r>
              <a:rPr lang="en-GB" dirty="0"/>
              <a:t> </a:t>
            </a:r>
            <a:r>
              <a:rPr lang="en-GB" dirty="0" err="1"/>
              <a:t>tes</a:t>
            </a:r>
            <a:r>
              <a:rPr lang="en-GB" dirty="0"/>
              <a:t> </a:t>
            </a:r>
            <a:r>
              <a:rPr lang="en-GB" dirty="0" err="1"/>
              <a:t>sitat</a:t>
            </a:r>
            <a:r>
              <a:rPr lang="en-GB" dirty="0"/>
              <a:t> </a:t>
            </a:r>
            <a:r>
              <a:rPr lang="en-GB" dirty="0" err="1"/>
              <a:t>odipicius</a:t>
            </a:r>
            <a:r>
              <a:rPr lang="en-GB" dirty="0"/>
              <a:t> et </a:t>
            </a:r>
            <a:r>
              <a:rPr lang="en-GB" dirty="0" err="1"/>
              <a:t>ent</a:t>
            </a:r>
            <a:r>
              <a:rPr lang="en-GB" dirty="0"/>
              <a:t> lab </a:t>
            </a:r>
            <a:r>
              <a:rPr lang="en-GB" dirty="0" err="1"/>
              <a:t>iusanis</a:t>
            </a:r>
            <a:r>
              <a:rPr lang="en-GB" dirty="0"/>
              <a:t> </a:t>
            </a:r>
            <a:r>
              <a:rPr lang="en-GB" dirty="0" err="1"/>
              <a:t>repuditature</a:t>
            </a:r>
            <a:r>
              <a:rPr lang="en-GB" dirty="0"/>
              <a:t> </a:t>
            </a:r>
            <a:r>
              <a:rPr lang="en-GB" dirty="0" err="1"/>
              <a:t>porporesto</a:t>
            </a:r>
            <a:r>
              <a:rPr lang="en-GB" dirty="0"/>
              <a:t>.</a:t>
            </a:r>
          </a:p>
          <a:p>
            <a:pPr lvl="0"/>
            <a:r>
              <a:rPr lang="en-GB" dirty="0"/>
              <a:t>Que </a:t>
            </a:r>
            <a:r>
              <a:rPr lang="en-GB" dirty="0" err="1"/>
              <a:t>perori</a:t>
            </a:r>
            <a:r>
              <a:rPr lang="en-GB" dirty="0"/>
              <a:t> </a:t>
            </a:r>
            <a:r>
              <a:rPr lang="en-GB" dirty="0" err="1"/>
              <a:t>occabor</a:t>
            </a:r>
            <a:r>
              <a:rPr lang="en-GB" dirty="0"/>
              <a:t> </a:t>
            </a:r>
            <a:r>
              <a:rPr lang="en-GB" dirty="0" err="1"/>
              <a:t>empedis</a:t>
            </a:r>
            <a:r>
              <a:rPr lang="en-GB" dirty="0"/>
              <a:t> mint et </a:t>
            </a:r>
            <a:r>
              <a:rPr lang="en-GB" dirty="0" err="1"/>
              <a:t>volupiet</a:t>
            </a:r>
            <a:r>
              <a:rPr lang="en-GB" dirty="0"/>
              <a:t> quid </a:t>
            </a:r>
            <a:r>
              <a:rPr lang="en-GB" dirty="0" err="1"/>
              <a:t>quosa</a:t>
            </a:r>
            <a:r>
              <a:rPr lang="en-GB" dirty="0"/>
              <a:t> </a:t>
            </a:r>
            <a:r>
              <a:rPr lang="en-GB" dirty="0" err="1"/>
              <a:t>prepuda</a:t>
            </a:r>
            <a:r>
              <a:rPr lang="en-GB" dirty="0"/>
              <a:t> </a:t>
            </a:r>
            <a:r>
              <a:rPr lang="en-GB" dirty="0" err="1"/>
              <a:t>ndanihit</a:t>
            </a:r>
            <a:r>
              <a:rPr lang="en-GB" dirty="0"/>
              <a:t>, cum </a:t>
            </a:r>
            <a:r>
              <a:rPr lang="en-GB" dirty="0" err="1"/>
              <a:t>fugianihicit</a:t>
            </a:r>
            <a:r>
              <a:rPr lang="en-GB" dirty="0"/>
              <a:t> il il </a:t>
            </a:r>
            <a:r>
              <a:rPr lang="en-GB" dirty="0" err="1"/>
              <a:t>ipsunt</a:t>
            </a:r>
            <a:r>
              <a:rPr lang="en-GB" dirty="0"/>
              <a:t>, </a:t>
            </a:r>
            <a:r>
              <a:rPr lang="en-GB" dirty="0" err="1"/>
              <a:t>aut</a:t>
            </a:r>
            <a:r>
              <a:rPr lang="en-GB" dirty="0"/>
              <a:t> id </a:t>
            </a:r>
            <a:r>
              <a:rPr lang="en-GB" dirty="0" err="1"/>
              <a:t>quodit</a:t>
            </a:r>
            <a:r>
              <a:rPr lang="en-GB" dirty="0"/>
              <a:t> </a:t>
            </a:r>
            <a:r>
              <a:rPr lang="en-GB" dirty="0" err="1"/>
              <a:t>parum</a:t>
            </a:r>
            <a:r>
              <a:rPr lang="en-GB" dirty="0"/>
              <a:t>, </a:t>
            </a:r>
            <a:r>
              <a:rPr lang="en-GB" dirty="0" err="1"/>
              <a:t>nistis</a:t>
            </a:r>
            <a:r>
              <a:rPr lang="en-GB" dirty="0"/>
              <a:t> </a:t>
            </a:r>
            <a:r>
              <a:rPr lang="en-GB" dirty="0" err="1"/>
              <a:t>dolorum</a:t>
            </a:r>
            <a:r>
              <a:rPr lang="en-GB" dirty="0"/>
              <a:t> </a:t>
            </a:r>
            <a:r>
              <a:rPr lang="en-GB" dirty="0" err="1"/>
              <a:t>volupta</a:t>
            </a:r>
            <a:r>
              <a:rPr lang="en-GB" dirty="0"/>
              <a:t> </a:t>
            </a:r>
            <a:r>
              <a:rPr lang="en-GB" dirty="0" err="1"/>
              <a:t>sendit</a:t>
            </a:r>
            <a:r>
              <a:rPr lang="en-GB" dirty="0"/>
              <a:t>, </a:t>
            </a:r>
            <a:r>
              <a:rPr lang="en-GB" dirty="0" err="1"/>
              <a:t>cusame</a:t>
            </a:r>
            <a:r>
              <a:rPr lang="en-GB" dirty="0"/>
              <a:t> </a:t>
            </a:r>
            <a:r>
              <a:rPr lang="en-GB" dirty="0" err="1"/>
              <a:t>ilis</a:t>
            </a:r>
            <a:r>
              <a:rPr lang="en-GB" dirty="0"/>
              <a:t> </a:t>
            </a:r>
            <a:r>
              <a:rPr lang="en-GB" dirty="0" err="1"/>
              <a:t>quam</a:t>
            </a:r>
            <a:r>
              <a:rPr lang="en-GB" dirty="0"/>
              <a:t> </a:t>
            </a:r>
            <a:r>
              <a:rPr lang="en-GB" dirty="0" err="1"/>
              <a:t>ea</a:t>
            </a:r>
            <a:r>
              <a:rPr lang="en-GB" dirty="0"/>
              <a:t> </a:t>
            </a:r>
            <a:r>
              <a:rPr lang="en-GB" dirty="0" err="1"/>
              <a:t>sed</a:t>
            </a:r>
            <a:r>
              <a:rPr lang="en-GB" dirty="0"/>
              <a:t> </a:t>
            </a:r>
            <a:r>
              <a:rPr lang="en-GB" dirty="0" err="1"/>
              <a:t>ut</a:t>
            </a:r>
            <a:r>
              <a:rPr lang="en-GB" dirty="0"/>
              <a:t> </a:t>
            </a:r>
            <a:r>
              <a:rPr lang="en-GB" dirty="0" err="1"/>
              <a:t>omnihic</a:t>
            </a:r>
            <a:r>
              <a:rPr lang="en-GB" dirty="0"/>
              <a:t> </a:t>
            </a:r>
            <a:r>
              <a:rPr lang="en-GB" dirty="0" err="1"/>
              <a:t>ientio</a:t>
            </a:r>
            <a:r>
              <a:rPr lang="en-GB" dirty="0"/>
              <a:t> </a:t>
            </a:r>
            <a:r>
              <a:rPr lang="en-GB" dirty="0" err="1"/>
              <a:t>quasper</a:t>
            </a:r>
            <a:r>
              <a:rPr lang="en-GB" dirty="0"/>
              <a:t> </a:t>
            </a:r>
            <a:r>
              <a:rPr lang="en-GB" dirty="0" err="1"/>
              <a:t>ibuscius</a:t>
            </a:r>
            <a:r>
              <a:rPr lang="en-GB" dirty="0"/>
              <a:t> </a:t>
            </a:r>
            <a:r>
              <a:rPr lang="en-GB" dirty="0" err="1"/>
              <a:t>eatempe</a:t>
            </a:r>
            <a:r>
              <a:rPr lang="en-GB" dirty="0"/>
              <a:t> </a:t>
            </a:r>
            <a:r>
              <a:rPr lang="en-GB" dirty="0" err="1"/>
              <a:t>perro</a:t>
            </a:r>
            <a:r>
              <a:rPr lang="en-GB" dirty="0"/>
              <a:t> </a:t>
            </a:r>
            <a:r>
              <a:rPr lang="en-GB" dirty="0" err="1"/>
              <a:t>expliquiat</a:t>
            </a:r>
            <a:r>
              <a:rPr lang="en-GB" dirty="0"/>
              <a:t> </a:t>
            </a:r>
            <a:r>
              <a:rPr lang="en-GB" dirty="0" err="1"/>
              <a:t>eate</a:t>
            </a:r>
            <a:r>
              <a:rPr lang="en-GB" dirty="0"/>
              <a:t> </a:t>
            </a:r>
            <a:r>
              <a:rPr lang="en-GB" dirty="0" err="1"/>
              <a:t>vel</a:t>
            </a:r>
            <a:r>
              <a:rPr lang="en-GB" dirty="0"/>
              <a:t> </a:t>
            </a:r>
            <a:r>
              <a:rPr lang="en-GB" dirty="0" err="1"/>
              <a:t>ilignimaio</a:t>
            </a:r>
            <a:r>
              <a:rPr lang="en-GB" dirty="0"/>
              <a:t> </a:t>
            </a:r>
            <a:r>
              <a:rPr lang="en-GB" dirty="0" err="1"/>
              <a:t>doluptia</a:t>
            </a:r>
            <a:r>
              <a:rPr lang="en-GB" dirty="0"/>
              <a:t>.</a:t>
            </a:r>
          </a:p>
          <a:p>
            <a:pPr lvl="0"/>
            <a:r>
              <a:rPr lang="en-GB" dirty="0"/>
              <a:t>Tatum </a:t>
            </a:r>
            <a:r>
              <a:rPr lang="en-GB" dirty="0" err="1"/>
              <a:t>asperit</a:t>
            </a:r>
            <a:r>
              <a:rPr lang="en-GB" dirty="0"/>
              <a:t>, con cores dolor </a:t>
            </a:r>
            <a:r>
              <a:rPr lang="en-GB" dirty="0" err="1"/>
              <a:t>senis</a:t>
            </a:r>
            <a:r>
              <a:rPr lang="en-GB" dirty="0"/>
              <a:t> ab </a:t>
            </a:r>
            <a:r>
              <a:rPr lang="en-GB" dirty="0" err="1"/>
              <a:t>imporrunt</a:t>
            </a:r>
            <a:r>
              <a:rPr lang="en-GB" dirty="0"/>
              <a:t> ma nest </a:t>
            </a:r>
            <a:r>
              <a:rPr lang="en-GB" dirty="0" err="1"/>
              <a:t>offictiis</a:t>
            </a:r>
            <a:r>
              <a:rPr lang="en-GB" dirty="0"/>
              <a:t> et </a:t>
            </a:r>
            <a:r>
              <a:rPr lang="en-GB" dirty="0" err="1"/>
              <a:t>adisit</a:t>
            </a:r>
            <a:r>
              <a:rPr lang="en-GB" dirty="0"/>
              <a:t> </a:t>
            </a:r>
            <a:r>
              <a:rPr lang="en-GB" dirty="0" err="1"/>
              <a:t>optaquodis</a:t>
            </a:r>
            <a:r>
              <a:rPr lang="en-GB" dirty="0"/>
              <a:t> </a:t>
            </a:r>
            <a:r>
              <a:rPr lang="en-GB" dirty="0" err="1"/>
              <a:t>sedi</a:t>
            </a:r>
            <a:r>
              <a:rPr lang="en-GB" dirty="0"/>
              <a:t> </a:t>
            </a:r>
            <a:r>
              <a:rPr lang="en-GB" dirty="0" err="1"/>
              <a:t>dolorehento</a:t>
            </a:r>
            <a:r>
              <a:rPr lang="en-GB" dirty="0"/>
              <a:t> </a:t>
            </a:r>
            <a:r>
              <a:rPr lang="en-GB" dirty="0" err="1"/>
              <a:t>expliquo</a:t>
            </a:r>
            <a:r>
              <a:rPr lang="en-GB" dirty="0"/>
              <a:t> </a:t>
            </a:r>
            <a:r>
              <a:rPr lang="en-GB" dirty="0" err="1"/>
              <a:t>vellore</a:t>
            </a:r>
            <a:r>
              <a:rPr lang="en-GB" dirty="0"/>
              <a:t> </a:t>
            </a:r>
            <a:r>
              <a:rPr lang="en-GB" dirty="0" err="1"/>
              <a:t>icabore</a:t>
            </a:r>
            <a:r>
              <a:rPr lang="en-GB" dirty="0"/>
              <a:t>.</a:t>
            </a:r>
          </a:p>
          <a:p>
            <a:pPr lvl="0"/>
            <a:endParaRPr lang="en-AU" dirty="0"/>
          </a:p>
        </p:txBody>
      </p:sp>
      <p:sp>
        <p:nvSpPr>
          <p:cNvPr id="5" name="Text Placeholder 7">
            <a:extLst>
              <a:ext uri="{FF2B5EF4-FFF2-40B4-BE49-F238E27FC236}">
                <a16:creationId xmlns:a16="http://schemas.microsoft.com/office/drawing/2014/main" id="{89A03608-F7C4-78DE-748E-F23A8F58CF89}"/>
              </a:ext>
            </a:extLst>
          </p:cNvPr>
          <p:cNvSpPr>
            <a:spLocks noGrp="1"/>
          </p:cNvSpPr>
          <p:nvPr>
            <p:ph type="body" sz="quarter" idx="12" hasCustomPrompt="1"/>
          </p:nvPr>
        </p:nvSpPr>
        <p:spPr>
          <a:xfrm>
            <a:off x="5052448" y="838200"/>
            <a:ext cx="4546170" cy="5283631"/>
          </a:xfrm>
          <a:prstGeom prst="rect">
            <a:avLst/>
          </a:prstGeom>
        </p:spPr>
        <p:txBody>
          <a:bodyPr numCol="1" spcCol="1404000"/>
          <a:lstStyle>
            <a:lvl1pPr marL="7093" indent="0">
              <a:lnSpc>
                <a:spcPct val="110000"/>
              </a:lnSpc>
              <a:spcBef>
                <a:spcPts val="0"/>
              </a:spcBef>
              <a:spcAft>
                <a:spcPts val="600"/>
              </a:spcAft>
              <a:buClr>
                <a:srgbClr val="762000"/>
              </a:buClr>
              <a:buFont typeface="Arial" panose="020B0604020202020204" pitchFamily="34" charset="0"/>
              <a:buNone/>
              <a:defRPr sz="1100">
                <a:solidFill>
                  <a:srgbClr val="000000"/>
                </a:solidFill>
              </a:defRPr>
            </a:lvl1pPr>
            <a:lvl2pPr>
              <a:defRPr sz="1749"/>
            </a:lvl2pPr>
            <a:lvl3pPr>
              <a:defRPr sz="1749"/>
            </a:lvl3pPr>
            <a:lvl4pPr>
              <a:defRPr sz="1749"/>
            </a:lvl4pPr>
            <a:lvl5pPr>
              <a:defRPr sz="1749"/>
            </a:lvl5pPr>
          </a:lstStyle>
          <a:p>
            <a:pPr lvl="0"/>
            <a:r>
              <a:rPr lang="en-GB" dirty="0"/>
              <a:t>Ur re </a:t>
            </a:r>
            <a:r>
              <a:rPr lang="en-GB" dirty="0" err="1"/>
              <a:t>si</a:t>
            </a:r>
            <a:r>
              <a:rPr lang="en-GB" dirty="0"/>
              <a:t> </a:t>
            </a:r>
            <a:r>
              <a:rPr lang="en-GB" dirty="0" err="1"/>
              <a:t>repera</a:t>
            </a:r>
            <a:r>
              <a:rPr lang="en-GB" dirty="0"/>
              <a:t> a </a:t>
            </a:r>
            <a:r>
              <a:rPr lang="en-GB" dirty="0" err="1"/>
              <a:t>dolest</a:t>
            </a:r>
            <a:r>
              <a:rPr lang="en-GB" dirty="0"/>
              <a:t> </a:t>
            </a:r>
            <a:r>
              <a:rPr lang="en-GB" dirty="0" err="1"/>
              <a:t>volendit</a:t>
            </a:r>
            <a:r>
              <a:rPr lang="en-GB" dirty="0"/>
              <a:t> </a:t>
            </a:r>
            <a:r>
              <a:rPr lang="en-GB" dirty="0" err="1"/>
              <a:t>accum</a:t>
            </a:r>
            <a:r>
              <a:rPr lang="en-GB" dirty="0"/>
              <a:t> </a:t>
            </a:r>
            <a:r>
              <a:rPr lang="en-GB" dirty="0" err="1"/>
              <a:t>rerfere</a:t>
            </a:r>
            <a:r>
              <a:rPr lang="en-GB" dirty="0"/>
              <a:t> </a:t>
            </a:r>
            <a:r>
              <a:rPr lang="en-GB" dirty="0" err="1"/>
              <a:t>quatempori</a:t>
            </a:r>
            <a:r>
              <a:rPr lang="en-GB" dirty="0"/>
              <a:t> </a:t>
            </a:r>
            <a:r>
              <a:rPr lang="en-GB" dirty="0" err="1"/>
              <a:t>odiore</a:t>
            </a:r>
            <a:r>
              <a:rPr lang="en-GB" dirty="0"/>
              <a:t>, as </a:t>
            </a:r>
            <a:r>
              <a:rPr lang="en-GB" dirty="0" err="1"/>
              <a:t>aut</a:t>
            </a:r>
            <a:r>
              <a:rPr lang="en-GB" dirty="0"/>
              <a:t> ese </a:t>
            </a:r>
            <a:r>
              <a:rPr lang="en-GB" dirty="0" err="1"/>
              <a:t>estionectum</a:t>
            </a:r>
            <a:r>
              <a:rPr lang="en-GB" dirty="0"/>
              <a:t> fugit et </a:t>
            </a:r>
            <a:r>
              <a:rPr lang="en-GB" dirty="0" err="1"/>
              <a:t>faccullautem</a:t>
            </a:r>
            <a:r>
              <a:rPr lang="en-GB" dirty="0"/>
              <a:t> non </a:t>
            </a:r>
            <a:r>
              <a:rPr lang="en-GB" dirty="0" err="1"/>
              <a:t>nos</a:t>
            </a:r>
            <a:r>
              <a:rPr lang="en-GB" dirty="0"/>
              <a:t> </a:t>
            </a:r>
            <a:r>
              <a:rPr lang="en-GB" dirty="0" err="1"/>
              <a:t>solessitaqui</a:t>
            </a:r>
            <a:r>
              <a:rPr lang="en-GB" dirty="0"/>
              <a:t> </a:t>
            </a:r>
            <a:r>
              <a:rPr lang="en-GB" dirty="0" err="1"/>
              <a:t>occabo</a:t>
            </a:r>
            <a:r>
              <a:rPr lang="en-GB" dirty="0"/>
              <a:t>. Et </a:t>
            </a:r>
            <a:r>
              <a:rPr lang="en-GB" dirty="0" err="1"/>
              <a:t>quae</a:t>
            </a:r>
            <a:r>
              <a:rPr lang="en-GB" dirty="0"/>
              <a:t> qui</a:t>
            </a:r>
          </a:p>
          <a:p>
            <a:pPr lvl="0"/>
            <a:r>
              <a:rPr lang="en-GB" dirty="0" err="1"/>
              <a:t>Alignitissint</a:t>
            </a:r>
            <a:r>
              <a:rPr lang="en-GB" dirty="0"/>
              <a:t> </a:t>
            </a:r>
            <a:r>
              <a:rPr lang="en-GB" dirty="0" err="1"/>
              <a:t>dit</a:t>
            </a:r>
            <a:r>
              <a:rPr lang="en-GB" dirty="0"/>
              <a:t> </a:t>
            </a:r>
            <a:r>
              <a:rPr lang="en-GB" dirty="0" err="1"/>
              <a:t>dolessit</a:t>
            </a:r>
            <a:r>
              <a:rPr lang="en-GB" dirty="0"/>
              <a:t>, con expediate </a:t>
            </a:r>
            <a:r>
              <a:rPr lang="en-GB" dirty="0" err="1"/>
              <a:t>pos</a:t>
            </a:r>
            <a:r>
              <a:rPr lang="en-GB" dirty="0"/>
              <a:t> </a:t>
            </a:r>
            <a:r>
              <a:rPr lang="en-GB" dirty="0" err="1"/>
              <a:t>doluptatas</a:t>
            </a:r>
            <a:r>
              <a:rPr lang="en-GB" dirty="0"/>
              <a:t> </a:t>
            </a:r>
            <a:r>
              <a:rPr lang="en-GB" dirty="0" err="1"/>
              <a:t>eatem</a:t>
            </a:r>
            <a:r>
              <a:rPr lang="en-GB" dirty="0"/>
              <a:t> </a:t>
            </a:r>
            <a:r>
              <a:rPr lang="en-GB" dirty="0" err="1"/>
              <a:t>aut</a:t>
            </a:r>
            <a:r>
              <a:rPr lang="en-GB" dirty="0"/>
              <a:t> </a:t>
            </a:r>
            <a:r>
              <a:rPr lang="en-GB" dirty="0" err="1"/>
              <a:t>audipsum</a:t>
            </a:r>
            <a:r>
              <a:rPr lang="en-GB" dirty="0"/>
              <a:t> </a:t>
            </a:r>
            <a:r>
              <a:rPr lang="en-GB" dirty="0" err="1"/>
              <a:t>inulpar</a:t>
            </a:r>
            <a:r>
              <a:rPr lang="en-GB" dirty="0"/>
              <a:t> </a:t>
            </a:r>
            <a:r>
              <a:rPr lang="en-GB" dirty="0" err="1"/>
              <a:t>cimpos</a:t>
            </a:r>
            <a:r>
              <a:rPr lang="en-GB" dirty="0"/>
              <a:t> dis </a:t>
            </a:r>
            <a:r>
              <a:rPr lang="en-GB" dirty="0" err="1"/>
              <a:t>minullo</a:t>
            </a:r>
            <a:r>
              <a:rPr lang="en-GB" dirty="0"/>
              <a:t> </a:t>
            </a:r>
            <a:r>
              <a:rPr lang="en-GB" dirty="0" err="1"/>
              <a:t>rumquaecti</a:t>
            </a:r>
            <a:r>
              <a:rPr lang="en-GB" dirty="0"/>
              <a:t> </a:t>
            </a:r>
            <a:r>
              <a:rPr lang="en-GB" dirty="0" err="1"/>
              <a:t>tes</a:t>
            </a:r>
            <a:r>
              <a:rPr lang="en-GB" dirty="0"/>
              <a:t> </a:t>
            </a:r>
            <a:r>
              <a:rPr lang="en-GB" dirty="0" err="1"/>
              <a:t>sitat</a:t>
            </a:r>
            <a:r>
              <a:rPr lang="en-GB" dirty="0"/>
              <a:t> </a:t>
            </a:r>
            <a:r>
              <a:rPr lang="en-GB" dirty="0" err="1"/>
              <a:t>odipicius</a:t>
            </a:r>
            <a:r>
              <a:rPr lang="en-GB" dirty="0"/>
              <a:t> et </a:t>
            </a:r>
            <a:r>
              <a:rPr lang="en-GB" dirty="0" err="1"/>
              <a:t>ent</a:t>
            </a:r>
            <a:r>
              <a:rPr lang="en-GB" dirty="0"/>
              <a:t> lab </a:t>
            </a:r>
            <a:r>
              <a:rPr lang="en-GB" dirty="0" err="1"/>
              <a:t>iusanis</a:t>
            </a:r>
            <a:r>
              <a:rPr lang="en-GB" dirty="0"/>
              <a:t> </a:t>
            </a:r>
            <a:r>
              <a:rPr lang="en-GB" dirty="0" err="1"/>
              <a:t>repuditature</a:t>
            </a:r>
            <a:r>
              <a:rPr lang="en-GB" dirty="0"/>
              <a:t> </a:t>
            </a:r>
            <a:r>
              <a:rPr lang="en-GB" dirty="0" err="1"/>
              <a:t>porporesto</a:t>
            </a:r>
            <a:r>
              <a:rPr lang="en-GB" dirty="0"/>
              <a:t>.</a:t>
            </a:r>
          </a:p>
          <a:p>
            <a:pPr lvl="0"/>
            <a:r>
              <a:rPr lang="en-GB" dirty="0"/>
              <a:t>Que </a:t>
            </a:r>
            <a:r>
              <a:rPr lang="en-GB" dirty="0" err="1"/>
              <a:t>perori</a:t>
            </a:r>
            <a:r>
              <a:rPr lang="en-GB" dirty="0"/>
              <a:t> </a:t>
            </a:r>
            <a:r>
              <a:rPr lang="en-GB" dirty="0" err="1"/>
              <a:t>occabor</a:t>
            </a:r>
            <a:r>
              <a:rPr lang="en-GB" dirty="0"/>
              <a:t> </a:t>
            </a:r>
            <a:r>
              <a:rPr lang="en-GB" dirty="0" err="1"/>
              <a:t>empedis</a:t>
            </a:r>
            <a:r>
              <a:rPr lang="en-GB" dirty="0"/>
              <a:t> mint et </a:t>
            </a:r>
            <a:r>
              <a:rPr lang="en-GB" dirty="0" err="1"/>
              <a:t>volupiet</a:t>
            </a:r>
            <a:r>
              <a:rPr lang="en-GB" dirty="0"/>
              <a:t> quid </a:t>
            </a:r>
            <a:r>
              <a:rPr lang="en-GB" dirty="0" err="1"/>
              <a:t>quosa</a:t>
            </a:r>
            <a:r>
              <a:rPr lang="en-GB" dirty="0"/>
              <a:t> </a:t>
            </a:r>
            <a:r>
              <a:rPr lang="en-GB" dirty="0" err="1"/>
              <a:t>prepuda</a:t>
            </a:r>
            <a:r>
              <a:rPr lang="en-GB" dirty="0"/>
              <a:t> </a:t>
            </a:r>
            <a:r>
              <a:rPr lang="en-GB" dirty="0" err="1"/>
              <a:t>ndanihit</a:t>
            </a:r>
            <a:r>
              <a:rPr lang="en-GB" dirty="0"/>
              <a:t>, cum </a:t>
            </a:r>
            <a:r>
              <a:rPr lang="en-GB" dirty="0" err="1"/>
              <a:t>fugianihicit</a:t>
            </a:r>
            <a:r>
              <a:rPr lang="en-GB" dirty="0"/>
              <a:t> il il </a:t>
            </a:r>
            <a:r>
              <a:rPr lang="en-GB" dirty="0" err="1"/>
              <a:t>ipsunt</a:t>
            </a:r>
            <a:r>
              <a:rPr lang="en-GB" dirty="0"/>
              <a:t>, </a:t>
            </a:r>
            <a:r>
              <a:rPr lang="en-GB" dirty="0" err="1"/>
              <a:t>aut</a:t>
            </a:r>
            <a:r>
              <a:rPr lang="en-GB" dirty="0"/>
              <a:t> id </a:t>
            </a:r>
            <a:r>
              <a:rPr lang="en-GB" dirty="0" err="1"/>
              <a:t>quodit</a:t>
            </a:r>
            <a:r>
              <a:rPr lang="en-GB" dirty="0"/>
              <a:t> </a:t>
            </a:r>
            <a:r>
              <a:rPr lang="en-GB" dirty="0" err="1"/>
              <a:t>parum</a:t>
            </a:r>
            <a:r>
              <a:rPr lang="en-GB" dirty="0"/>
              <a:t>, </a:t>
            </a:r>
            <a:r>
              <a:rPr lang="en-GB" dirty="0" err="1"/>
              <a:t>nistis</a:t>
            </a:r>
            <a:r>
              <a:rPr lang="en-GB" dirty="0"/>
              <a:t> </a:t>
            </a:r>
            <a:r>
              <a:rPr lang="en-GB" dirty="0" err="1"/>
              <a:t>dolorum</a:t>
            </a:r>
            <a:r>
              <a:rPr lang="en-GB" dirty="0"/>
              <a:t> </a:t>
            </a:r>
            <a:r>
              <a:rPr lang="en-GB" dirty="0" err="1"/>
              <a:t>volupta</a:t>
            </a:r>
            <a:r>
              <a:rPr lang="en-GB" dirty="0"/>
              <a:t> </a:t>
            </a:r>
            <a:r>
              <a:rPr lang="en-GB" dirty="0" err="1"/>
              <a:t>sendit</a:t>
            </a:r>
            <a:r>
              <a:rPr lang="en-GB" dirty="0"/>
              <a:t>, </a:t>
            </a:r>
            <a:r>
              <a:rPr lang="en-GB" dirty="0" err="1"/>
              <a:t>cusame</a:t>
            </a:r>
            <a:r>
              <a:rPr lang="en-GB" dirty="0"/>
              <a:t> </a:t>
            </a:r>
            <a:r>
              <a:rPr lang="en-GB" dirty="0" err="1"/>
              <a:t>ilis</a:t>
            </a:r>
            <a:r>
              <a:rPr lang="en-GB" dirty="0"/>
              <a:t> </a:t>
            </a:r>
            <a:r>
              <a:rPr lang="en-GB" dirty="0" err="1"/>
              <a:t>quam</a:t>
            </a:r>
            <a:r>
              <a:rPr lang="en-GB" dirty="0"/>
              <a:t> </a:t>
            </a:r>
            <a:r>
              <a:rPr lang="en-GB" dirty="0" err="1"/>
              <a:t>ea</a:t>
            </a:r>
            <a:r>
              <a:rPr lang="en-GB" dirty="0"/>
              <a:t> </a:t>
            </a:r>
            <a:r>
              <a:rPr lang="en-GB" dirty="0" err="1"/>
              <a:t>sed</a:t>
            </a:r>
            <a:r>
              <a:rPr lang="en-GB" dirty="0"/>
              <a:t> </a:t>
            </a:r>
            <a:r>
              <a:rPr lang="en-GB" dirty="0" err="1"/>
              <a:t>ut</a:t>
            </a:r>
            <a:r>
              <a:rPr lang="en-GB" dirty="0"/>
              <a:t> </a:t>
            </a:r>
            <a:r>
              <a:rPr lang="en-GB" dirty="0" err="1"/>
              <a:t>omnihic</a:t>
            </a:r>
            <a:r>
              <a:rPr lang="en-GB" dirty="0"/>
              <a:t> </a:t>
            </a:r>
            <a:r>
              <a:rPr lang="en-GB" dirty="0" err="1"/>
              <a:t>ientio</a:t>
            </a:r>
            <a:r>
              <a:rPr lang="en-GB" dirty="0"/>
              <a:t> </a:t>
            </a:r>
            <a:r>
              <a:rPr lang="en-GB" dirty="0" err="1"/>
              <a:t>quasper</a:t>
            </a:r>
            <a:r>
              <a:rPr lang="en-GB" dirty="0"/>
              <a:t> </a:t>
            </a:r>
            <a:r>
              <a:rPr lang="en-GB" dirty="0" err="1"/>
              <a:t>ibuscius</a:t>
            </a:r>
            <a:r>
              <a:rPr lang="en-GB" dirty="0"/>
              <a:t> </a:t>
            </a:r>
            <a:r>
              <a:rPr lang="en-GB" dirty="0" err="1"/>
              <a:t>eatempe</a:t>
            </a:r>
            <a:r>
              <a:rPr lang="en-GB" dirty="0"/>
              <a:t> </a:t>
            </a:r>
            <a:r>
              <a:rPr lang="en-GB" dirty="0" err="1"/>
              <a:t>perro</a:t>
            </a:r>
            <a:r>
              <a:rPr lang="en-GB" dirty="0"/>
              <a:t> </a:t>
            </a:r>
            <a:r>
              <a:rPr lang="en-GB" dirty="0" err="1"/>
              <a:t>expliquiat</a:t>
            </a:r>
            <a:r>
              <a:rPr lang="en-GB" dirty="0"/>
              <a:t> </a:t>
            </a:r>
            <a:r>
              <a:rPr lang="en-GB" dirty="0" err="1"/>
              <a:t>eate</a:t>
            </a:r>
            <a:r>
              <a:rPr lang="en-GB" dirty="0"/>
              <a:t> </a:t>
            </a:r>
            <a:r>
              <a:rPr lang="en-GB" dirty="0" err="1"/>
              <a:t>vel</a:t>
            </a:r>
            <a:r>
              <a:rPr lang="en-GB" dirty="0"/>
              <a:t> </a:t>
            </a:r>
            <a:r>
              <a:rPr lang="en-GB" dirty="0" err="1"/>
              <a:t>ilignimaio</a:t>
            </a:r>
            <a:r>
              <a:rPr lang="en-GB" dirty="0"/>
              <a:t> </a:t>
            </a:r>
            <a:r>
              <a:rPr lang="en-GB" dirty="0" err="1"/>
              <a:t>doluptia</a:t>
            </a:r>
            <a:r>
              <a:rPr lang="en-GB" dirty="0"/>
              <a:t>.</a:t>
            </a:r>
          </a:p>
          <a:p>
            <a:pPr lvl="0"/>
            <a:r>
              <a:rPr lang="en-GB" dirty="0"/>
              <a:t>Tatum </a:t>
            </a:r>
            <a:r>
              <a:rPr lang="en-GB" dirty="0" err="1"/>
              <a:t>asperit</a:t>
            </a:r>
            <a:r>
              <a:rPr lang="en-GB" dirty="0"/>
              <a:t>, con cores dolor </a:t>
            </a:r>
            <a:r>
              <a:rPr lang="en-GB" dirty="0" err="1"/>
              <a:t>senis</a:t>
            </a:r>
            <a:r>
              <a:rPr lang="en-GB" dirty="0"/>
              <a:t> ab </a:t>
            </a:r>
            <a:r>
              <a:rPr lang="en-GB" dirty="0" err="1"/>
              <a:t>imporrunt</a:t>
            </a:r>
            <a:r>
              <a:rPr lang="en-GB" dirty="0"/>
              <a:t> ma nest </a:t>
            </a:r>
            <a:r>
              <a:rPr lang="en-GB" dirty="0" err="1"/>
              <a:t>offictiis</a:t>
            </a:r>
            <a:r>
              <a:rPr lang="en-GB" dirty="0"/>
              <a:t> et </a:t>
            </a:r>
            <a:r>
              <a:rPr lang="en-GB" dirty="0" err="1"/>
              <a:t>adisit</a:t>
            </a:r>
            <a:r>
              <a:rPr lang="en-GB" dirty="0"/>
              <a:t> </a:t>
            </a:r>
            <a:r>
              <a:rPr lang="en-GB" dirty="0" err="1"/>
              <a:t>optaquodis</a:t>
            </a:r>
            <a:r>
              <a:rPr lang="en-GB" dirty="0"/>
              <a:t> </a:t>
            </a:r>
            <a:r>
              <a:rPr lang="en-GB" dirty="0" err="1"/>
              <a:t>sedi</a:t>
            </a:r>
            <a:r>
              <a:rPr lang="en-GB" dirty="0"/>
              <a:t> </a:t>
            </a:r>
            <a:r>
              <a:rPr lang="en-GB" dirty="0" err="1"/>
              <a:t>dolorehento</a:t>
            </a:r>
            <a:r>
              <a:rPr lang="en-GB" dirty="0"/>
              <a:t> </a:t>
            </a:r>
            <a:r>
              <a:rPr lang="en-GB" dirty="0" err="1"/>
              <a:t>expliquo</a:t>
            </a:r>
            <a:r>
              <a:rPr lang="en-GB" dirty="0"/>
              <a:t> </a:t>
            </a:r>
            <a:r>
              <a:rPr lang="en-GB" dirty="0" err="1"/>
              <a:t>vellore</a:t>
            </a:r>
            <a:r>
              <a:rPr lang="en-GB" dirty="0"/>
              <a:t> </a:t>
            </a:r>
            <a:r>
              <a:rPr lang="en-GB" dirty="0" err="1"/>
              <a:t>icabore</a:t>
            </a:r>
            <a:r>
              <a:rPr lang="en-GB" dirty="0"/>
              <a:t>.</a:t>
            </a:r>
          </a:p>
          <a:p>
            <a:pPr lvl="0"/>
            <a:endParaRPr lang="en-AU" dirty="0"/>
          </a:p>
        </p:txBody>
      </p:sp>
    </p:spTree>
    <p:extLst>
      <p:ext uri="{BB962C8B-B14F-4D97-AF65-F5344CB8AC3E}">
        <p14:creationId xmlns:p14="http://schemas.microsoft.com/office/powerpoint/2010/main" val="35579183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Vertical Text" preserve="1" userDrawn="1">
  <p:cSld name="1_Title and Vertical Text">
    <p:spTree>
      <p:nvGrpSpPr>
        <p:cNvPr id="1" name="Shape 63"/>
        <p:cNvGrpSpPr/>
        <p:nvPr/>
      </p:nvGrpSpPr>
      <p:grpSpPr>
        <a:xfrm>
          <a:off x="0" y="0"/>
          <a:ext cx="0" cy="0"/>
          <a:chOff x="0" y="0"/>
          <a:chExt cx="0" cy="0"/>
        </a:xfrm>
      </p:grpSpPr>
      <p:sp>
        <p:nvSpPr>
          <p:cNvPr id="27" name="Rectangle: Rounded Corners 26">
            <a:extLst>
              <a:ext uri="{FF2B5EF4-FFF2-40B4-BE49-F238E27FC236}">
                <a16:creationId xmlns:a16="http://schemas.microsoft.com/office/drawing/2014/main" id="{0D4344BA-1E00-4F9E-B27C-81BB838D1960}"/>
              </a:ext>
            </a:extLst>
          </p:cNvPr>
          <p:cNvSpPr/>
          <p:nvPr userDrawn="1"/>
        </p:nvSpPr>
        <p:spPr>
          <a:xfrm>
            <a:off x="398078" y="1110840"/>
            <a:ext cx="9100000" cy="432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Google Shape;93;p3">
            <a:extLst>
              <a:ext uri="{FF2B5EF4-FFF2-40B4-BE49-F238E27FC236}">
                <a16:creationId xmlns:a16="http://schemas.microsoft.com/office/drawing/2014/main" id="{6D901D24-4228-9A44-8094-1E6E68DF7715}"/>
              </a:ext>
            </a:extLst>
          </p:cNvPr>
          <p:cNvSpPr/>
          <p:nvPr userDrawn="1"/>
        </p:nvSpPr>
        <p:spPr>
          <a:xfrm>
            <a:off x="0" y="0"/>
            <a:ext cx="9906000"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dirty="0">
              <a:solidFill>
                <a:schemeClr val="lt1"/>
              </a:solidFill>
              <a:latin typeface="Arial" panose="020B0604020202020204" pitchFamily="34" charset="0"/>
              <a:ea typeface="Roboto" pitchFamily="2" charset="0"/>
              <a:cs typeface="Calibri"/>
              <a:sym typeface="Calibri"/>
            </a:endParaRPr>
          </a:p>
        </p:txBody>
      </p:sp>
      <p:grpSp>
        <p:nvGrpSpPr>
          <p:cNvPr id="3" name="Group 2">
            <a:extLst>
              <a:ext uri="{FF2B5EF4-FFF2-40B4-BE49-F238E27FC236}">
                <a16:creationId xmlns:a16="http://schemas.microsoft.com/office/drawing/2014/main" id="{5F3AB1BE-19E0-4369-97FF-04469ED61E12}"/>
              </a:ext>
            </a:extLst>
          </p:cNvPr>
          <p:cNvGrpSpPr/>
          <p:nvPr userDrawn="1"/>
        </p:nvGrpSpPr>
        <p:grpSpPr>
          <a:xfrm>
            <a:off x="263337" y="1632122"/>
            <a:ext cx="9379326" cy="5032204"/>
            <a:chOff x="265067" y="1632122"/>
            <a:chExt cx="9379326" cy="5032204"/>
          </a:xfrm>
        </p:grpSpPr>
        <p:sp>
          <p:nvSpPr>
            <p:cNvPr id="20" name="Rectangle: Rounded Corners 19">
              <a:extLst>
                <a:ext uri="{FF2B5EF4-FFF2-40B4-BE49-F238E27FC236}">
                  <a16:creationId xmlns:a16="http://schemas.microsoft.com/office/drawing/2014/main" id="{1C6D23A6-DCBD-4BC9-AE40-6FD097870B28}"/>
                </a:ext>
              </a:extLst>
            </p:cNvPr>
            <p:cNvSpPr/>
            <p:nvPr userDrawn="1"/>
          </p:nvSpPr>
          <p:spPr>
            <a:xfrm>
              <a:off x="5088991" y="1646266"/>
              <a:ext cx="4555402" cy="5018060"/>
            </a:xfrm>
            <a:prstGeom prst="roundRect">
              <a:avLst>
                <a:gd name="adj" fmla="val 10522"/>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Rounded Corners 14">
              <a:extLst>
                <a:ext uri="{FF2B5EF4-FFF2-40B4-BE49-F238E27FC236}">
                  <a16:creationId xmlns:a16="http://schemas.microsoft.com/office/drawing/2014/main" id="{760FE81D-6EB8-4B1E-B34A-23F183EA7742}"/>
                </a:ext>
              </a:extLst>
            </p:cNvPr>
            <p:cNvSpPr/>
            <p:nvPr userDrawn="1"/>
          </p:nvSpPr>
          <p:spPr>
            <a:xfrm>
              <a:off x="265067" y="1632122"/>
              <a:ext cx="4555402" cy="5018060"/>
            </a:xfrm>
            <a:prstGeom prst="roundRect">
              <a:avLst>
                <a:gd name="adj" fmla="val 11615"/>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grpSp>
      <p:sp>
        <p:nvSpPr>
          <p:cNvPr id="24" name="TextBox 23">
            <a:extLst>
              <a:ext uri="{FF2B5EF4-FFF2-40B4-BE49-F238E27FC236}">
                <a16:creationId xmlns:a16="http://schemas.microsoft.com/office/drawing/2014/main" id="{76E5D4C3-B76A-49D6-960E-6D7A3AEC7802}"/>
              </a:ext>
            </a:extLst>
          </p:cNvPr>
          <p:cNvSpPr txBox="1"/>
          <p:nvPr userDrawn="1"/>
        </p:nvSpPr>
        <p:spPr>
          <a:xfrm>
            <a:off x="2592600" y="1175370"/>
            <a:ext cx="4725266" cy="369332"/>
          </a:xfrm>
          <a:prstGeom prst="rect">
            <a:avLst/>
          </a:prstGeom>
          <a:noFill/>
        </p:spPr>
        <p:txBody>
          <a:bodyPr wrap="square" rtlCol="0">
            <a:spAutoFit/>
          </a:bodyPr>
          <a:lstStyle/>
          <a:p>
            <a:pPr algn="ctr"/>
            <a:r>
              <a:rPr lang="en-US" b="1" dirty="0">
                <a:solidFill>
                  <a:schemeClr val="accent5"/>
                </a:solidFill>
                <a:latin typeface="Arial" panose="020B0604020202020204" pitchFamily="34" charset="0"/>
                <a:ea typeface="Roboto" pitchFamily="2" charset="0"/>
              </a:rPr>
              <a:t>A CATHOLIC WORLDVIEW (JUDGE)</a:t>
            </a:r>
            <a:endParaRPr lang="en-AU" b="1" dirty="0">
              <a:solidFill>
                <a:schemeClr val="accent5"/>
              </a:solidFill>
              <a:latin typeface="Arial" panose="020B0604020202020204" pitchFamily="34" charset="0"/>
              <a:ea typeface="Roboto" pitchFamily="2" charset="0"/>
            </a:endParaRPr>
          </a:p>
        </p:txBody>
      </p:sp>
      <p:sp>
        <p:nvSpPr>
          <p:cNvPr id="4" name="Text Placeholder 3">
            <a:extLst>
              <a:ext uri="{FF2B5EF4-FFF2-40B4-BE49-F238E27FC236}">
                <a16:creationId xmlns:a16="http://schemas.microsoft.com/office/drawing/2014/main" id="{49918296-79B4-40F5-A448-B35FA47B7436}"/>
              </a:ext>
            </a:extLst>
          </p:cNvPr>
          <p:cNvSpPr>
            <a:spLocks noGrp="1"/>
          </p:cNvSpPr>
          <p:nvPr>
            <p:ph type="body" sz="quarter" idx="12"/>
          </p:nvPr>
        </p:nvSpPr>
        <p:spPr>
          <a:xfrm>
            <a:off x="458035" y="1754188"/>
            <a:ext cx="4219575" cy="4795837"/>
          </a:xfrm>
          <a:prstGeom prst="rect">
            <a:avLst/>
          </a:prstGeom>
        </p:spPr>
        <p:txBody>
          <a:bodyPr/>
          <a:lstStyle>
            <a:lvl1pPr marL="0" indent="0">
              <a:spcAft>
                <a:spcPts val="600"/>
              </a:spcAft>
              <a:buNone/>
              <a:defRPr sz="1100">
                <a:latin typeface="Arial" panose="020B0604020202020204" pitchFamily="34" charset="0"/>
                <a:ea typeface="Roboto" pitchFamily="2" charset="0"/>
              </a:defRPr>
            </a:lvl1pPr>
            <a:lvl2pPr>
              <a:spcAft>
                <a:spcPts val="600"/>
              </a:spcAft>
              <a:defRPr sz="1100">
                <a:latin typeface="Roboto Light" panose="02000000000000000000" pitchFamily="2" charset="0"/>
                <a:ea typeface="Roboto Light" panose="02000000000000000000" pitchFamily="2" charset="0"/>
              </a:defRPr>
            </a:lvl2pPr>
            <a:lvl3pPr>
              <a:spcAft>
                <a:spcPts val="600"/>
              </a:spcAft>
              <a:defRPr sz="1100">
                <a:latin typeface="Roboto Light" panose="02000000000000000000" pitchFamily="2" charset="0"/>
                <a:ea typeface="Roboto Light" panose="02000000000000000000" pitchFamily="2" charset="0"/>
              </a:defRPr>
            </a:lvl3pPr>
            <a:lvl4pPr>
              <a:spcAft>
                <a:spcPts val="600"/>
              </a:spcAft>
              <a:defRPr sz="1100">
                <a:latin typeface="Roboto Light" panose="02000000000000000000" pitchFamily="2" charset="0"/>
                <a:ea typeface="Roboto Light" panose="02000000000000000000" pitchFamily="2" charset="0"/>
              </a:defRPr>
            </a:lvl4pPr>
            <a:lvl5pPr>
              <a:spcAft>
                <a:spcPts val="600"/>
              </a:spcAft>
              <a:defRPr sz="1100">
                <a:latin typeface="Roboto Light" panose="02000000000000000000" pitchFamily="2" charset="0"/>
                <a:ea typeface="Roboto Light" panose="02000000000000000000" pitchFamily="2" charset="0"/>
              </a:defRPr>
            </a:lvl5pPr>
          </a:lstStyle>
          <a:p>
            <a:pPr lvl="0"/>
            <a:r>
              <a:rPr lang="en-US" dirty="0"/>
              <a:t>Edit Master text styles</a:t>
            </a:r>
          </a:p>
        </p:txBody>
      </p:sp>
      <p:sp>
        <p:nvSpPr>
          <p:cNvPr id="25" name="Text Placeholder 3">
            <a:extLst>
              <a:ext uri="{FF2B5EF4-FFF2-40B4-BE49-F238E27FC236}">
                <a16:creationId xmlns:a16="http://schemas.microsoft.com/office/drawing/2014/main" id="{886ECF0D-1505-46E7-B183-7B95F2C988C1}"/>
              </a:ext>
            </a:extLst>
          </p:cNvPr>
          <p:cNvSpPr>
            <a:spLocks noGrp="1"/>
          </p:cNvSpPr>
          <p:nvPr>
            <p:ph type="body" sz="quarter" idx="13"/>
          </p:nvPr>
        </p:nvSpPr>
        <p:spPr>
          <a:xfrm>
            <a:off x="5278503" y="1754189"/>
            <a:ext cx="4219575" cy="4874010"/>
          </a:xfrm>
          <a:prstGeom prst="rect">
            <a:avLst/>
          </a:prstGeom>
        </p:spPr>
        <p:txBody>
          <a:bodyPr/>
          <a:lstStyle>
            <a:lvl1pPr marL="0" indent="0">
              <a:spcAft>
                <a:spcPts val="600"/>
              </a:spcAft>
              <a:buNone/>
              <a:defRPr sz="1100">
                <a:latin typeface="Arial" panose="020B0604020202020204" pitchFamily="34" charset="0"/>
                <a:ea typeface="Roboto" pitchFamily="2" charset="0"/>
              </a:defRPr>
            </a:lvl1pPr>
            <a:lvl2pPr>
              <a:spcAft>
                <a:spcPts val="600"/>
              </a:spcAft>
              <a:defRPr sz="1100">
                <a:latin typeface="Roboto Light" panose="02000000000000000000" pitchFamily="2" charset="0"/>
                <a:ea typeface="Roboto Light" panose="02000000000000000000" pitchFamily="2" charset="0"/>
              </a:defRPr>
            </a:lvl2pPr>
            <a:lvl3pPr>
              <a:spcAft>
                <a:spcPts val="600"/>
              </a:spcAft>
              <a:defRPr sz="1100">
                <a:latin typeface="Roboto Light" panose="02000000000000000000" pitchFamily="2" charset="0"/>
                <a:ea typeface="Roboto Light" panose="02000000000000000000" pitchFamily="2" charset="0"/>
              </a:defRPr>
            </a:lvl3pPr>
            <a:lvl4pPr>
              <a:spcAft>
                <a:spcPts val="600"/>
              </a:spcAft>
              <a:defRPr sz="1100">
                <a:latin typeface="Roboto Light" panose="02000000000000000000" pitchFamily="2" charset="0"/>
                <a:ea typeface="Roboto Light" panose="02000000000000000000" pitchFamily="2" charset="0"/>
              </a:defRPr>
            </a:lvl4pPr>
            <a:lvl5pPr>
              <a:spcAft>
                <a:spcPts val="600"/>
              </a:spcAft>
              <a:defRPr sz="1100">
                <a:latin typeface="Roboto Light" panose="02000000000000000000" pitchFamily="2" charset="0"/>
                <a:ea typeface="Roboto Light" panose="02000000000000000000" pitchFamily="2" charset="0"/>
              </a:defRPr>
            </a:lvl5pPr>
          </a:lstStyle>
          <a:p>
            <a:pPr lvl="0"/>
            <a:r>
              <a:rPr lang="en-US" dirty="0"/>
              <a:t>Edit Master text styles</a:t>
            </a:r>
          </a:p>
        </p:txBody>
      </p:sp>
      <p:sp>
        <p:nvSpPr>
          <p:cNvPr id="40" name="Rectangle 39">
            <a:extLst>
              <a:ext uri="{FF2B5EF4-FFF2-40B4-BE49-F238E27FC236}">
                <a16:creationId xmlns:a16="http://schemas.microsoft.com/office/drawing/2014/main" id="{EBC9D2DF-A80B-49C5-8190-68511CC4AA17}"/>
              </a:ext>
            </a:extLst>
          </p:cNvPr>
          <p:cNvSpPr/>
          <p:nvPr userDrawn="1"/>
        </p:nvSpPr>
        <p:spPr>
          <a:xfrm>
            <a:off x="0" y="-1"/>
            <a:ext cx="9906000" cy="83127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 name="Text Placeholder 2">
            <a:extLst>
              <a:ext uri="{FF2B5EF4-FFF2-40B4-BE49-F238E27FC236}">
                <a16:creationId xmlns:a16="http://schemas.microsoft.com/office/drawing/2014/main" id="{265AA000-0611-4EEA-92F6-3B3C452BA91A}"/>
              </a:ext>
            </a:extLst>
          </p:cNvPr>
          <p:cNvSpPr>
            <a:spLocks noGrp="1"/>
          </p:cNvSpPr>
          <p:nvPr>
            <p:ph type="body" sz="quarter" idx="10" hasCustomPrompt="1"/>
          </p:nvPr>
        </p:nvSpPr>
        <p:spPr>
          <a:xfrm>
            <a:off x="164840" y="229053"/>
            <a:ext cx="9577676" cy="373166"/>
          </a:xfrm>
          <a:prstGeom prst="rect">
            <a:avLst/>
          </a:prstGeom>
        </p:spPr>
        <p:txBody>
          <a:bodyPr lIns="0" rIns="108000" anchor="ctr"/>
          <a:lstStyle>
            <a:lvl1pPr marL="0" indent="0">
              <a:lnSpc>
                <a:spcPct val="100000"/>
              </a:lnSpc>
              <a:spcBef>
                <a:spcPts val="0"/>
              </a:spcBef>
              <a:buNone/>
              <a:defRPr sz="2400" b="1" i="0">
                <a:solidFill>
                  <a:schemeClr val="accent3"/>
                </a:solidFill>
                <a:latin typeface="Arial" panose="020B0604020202020204" pitchFamily="34" charset="0"/>
                <a:ea typeface="Roboto" pitchFamily="2" charset="0"/>
                <a:cs typeface="Arial" panose="020B0604020202020204" pitchFamily="34" charset="0"/>
              </a:defRPr>
            </a:lvl1pPr>
            <a:lvl2pPr>
              <a:defRPr sz="4000" b="1" i="0">
                <a:solidFill>
                  <a:schemeClr val="accent2"/>
                </a:solidFill>
                <a:latin typeface="Arial Black" panose="020B0604020202020204" pitchFamily="34" charset="0"/>
                <a:cs typeface="Arial Black" panose="020B0604020202020204" pitchFamily="34" charset="0"/>
              </a:defRPr>
            </a:lvl2pPr>
            <a:lvl3pPr>
              <a:defRPr sz="4000" b="1" i="0">
                <a:solidFill>
                  <a:schemeClr val="accent2"/>
                </a:solidFill>
                <a:latin typeface="Arial Black" panose="020B0604020202020204" pitchFamily="34" charset="0"/>
                <a:cs typeface="Arial Black" panose="020B0604020202020204" pitchFamily="34" charset="0"/>
              </a:defRPr>
            </a:lvl3pPr>
            <a:lvl4pPr>
              <a:defRPr sz="4000" b="1" i="0">
                <a:solidFill>
                  <a:schemeClr val="accent2"/>
                </a:solidFill>
                <a:latin typeface="Arial Black" panose="020B0604020202020204" pitchFamily="34" charset="0"/>
                <a:cs typeface="Arial Black" panose="020B0604020202020204" pitchFamily="34" charset="0"/>
              </a:defRPr>
            </a:lvl4pPr>
            <a:lvl5pPr>
              <a:defRPr sz="4000" b="1" i="0">
                <a:solidFill>
                  <a:schemeClr val="accent2"/>
                </a:solidFill>
                <a:latin typeface="Arial Black" panose="020B0604020202020204" pitchFamily="34" charset="0"/>
                <a:cs typeface="Arial Black" panose="020B0604020202020204" pitchFamily="34" charset="0"/>
              </a:defRPr>
            </a:lvl5pPr>
          </a:lstStyle>
          <a:p>
            <a:pPr lvl="0"/>
            <a:r>
              <a:rPr lang="en-GB" dirty="0"/>
              <a:t>CLICK TO EDIT MASTER</a:t>
            </a:r>
            <a:endParaRPr lang="en-US" dirty="0"/>
          </a:p>
        </p:txBody>
      </p:sp>
      <p:pic>
        <p:nvPicPr>
          <p:cNvPr id="42" name="Picture 41">
            <a:extLst>
              <a:ext uri="{FF2B5EF4-FFF2-40B4-BE49-F238E27FC236}">
                <a16:creationId xmlns:a16="http://schemas.microsoft.com/office/drawing/2014/main" id="{CCD3FDFA-CD6C-4C29-AD02-CC9E80077CC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332497" y="175678"/>
            <a:ext cx="1405553" cy="479913"/>
          </a:xfrm>
          <a:prstGeom prst="rect">
            <a:avLst/>
          </a:prstGeom>
        </p:spPr>
      </p:pic>
      <p:sp>
        <p:nvSpPr>
          <p:cNvPr id="43" name="Rectangle 42">
            <a:extLst>
              <a:ext uri="{FF2B5EF4-FFF2-40B4-BE49-F238E27FC236}">
                <a16:creationId xmlns:a16="http://schemas.microsoft.com/office/drawing/2014/main" id="{61E5D7AA-98FC-4B83-A344-C2DDB329BB14}"/>
              </a:ext>
            </a:extLst>
          </p:cNvPr>
          <p:cNvSpPr/>
          <p:nvPr userDrawn="1"/>
        </p:nvSpPr>
        <p:spPr>
          <a:xfrm>
            <a:off x="-4922" y="-7579"/>
            <a:ext cx="9906000" cy="10074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4" name="Text Placeholder 2">
            <a:extLst>
              <a:ext uri="{FF2B5EF4-FFF2-40B4-BE49-F238E27FC236}">
                <a16:creationId xmlns:a16="http://schemas.microsoft.com/office/drawing/2014/main" id="{E367A627-C522-4591-A8DE-50038274BC67}"/>
              </a:ext>
            </a:extLst>
          </p:cNvPr>
          <p:cNvSpPr>
            <a:spLocks noGrp="1"/>
          </p:cNvSpPr>
          <p:nvPr>
            <p:ph type="body" sz="quarter" idx="15" hasCustomPrompt="1"/>
          </p:nvPr>
        </p:nvSpPr>
        <p:spPr>
          <a:xfrm>
            <a:off x="167950" y="189364"/>
            <a:ext cx="6743997" cy="373166"/>
          </a:xfrm>
          <a:prstGeom prst="rect">
            <a:avLst/>
          </a:prstGeom>
        </p:spPr>
        <p:txBody>
          <a:bodyPr lIns="0" rIns="108000" anchor="ctr"/>
          <a:lstStyle>
            <a:lvl1pPr marL="0" indent="0">
              <a:lnSpc>
                <a:spcPct val="100000"/>
              </a:lnSpc>
              <a:spcBef>
                <a:spcPts val="0"/>
              </a:spcBef>
              <a:buNone/>
              <a:defRPr sz="2400" b="1" i="0">
                <a:solidFill>
                  <a:schemeClr val="accent5"/>
                </a:solidFill>
                <a:latin typeface="Arial" panose="020B0604020202020204" pitchFamily="34" charset="0"/>
                <a:ea typeface="Roboto" pitchFamily="2" charset="0"/>
                <a:cs typeface="Arial" panose="020B0604020202020204" pitchFamily="34" charset="0"/>
              </a:defRPr>
            </a:lvl1pPr>
            <a:lvl2pPr>
              <a:defRPr sz="4000" b="1" i="0">
                <a:solidFill>
                  <a:schemeClr val="accent2"/>
                </a:solidFill>
                <a:latin typeface="Arial Black" panose="020B0604020202020204" pitchFamily="34" charset="0"/>
                <a:cs typeface="Arial Black" panose="020B0604020202020204" pitchFamily="34" charset="0"/>
              </a:defRPr>
            </a:lvl2pPr>
            <a:lvl3pPr>
              <a:defRPr sz="4000" b="1" i="0">
                <a:solidFill>
                  <a:schemeClr val="accent2"/>
                </a:solidFill>
                <a:latin typeface="Arial Black" panose="020B0604020202020204" pitchFamily="34" charset="0"/>
                <a:cs typeface="Arial Black" panose="020B0604020202020204" pitchFamily="34" charset="0"/>
              </a:defRPr>
            </a:lvl3pPr>
            <a:lvl4pPr>
              <a:defRPr sz="4000" b="1" i="0">
                <a:solidFill>
                  <a:schemeClr val="accent2"/>
                </a:solidFill>
                <a:latin typeface="Arial Black" panose="020B0604020202020204" pitchFamily="34" charset="0"/>
                <a:cs typeface="Arial Black" panose="020B0604020202020204" pitchFamily="34" charset="0"/>
              </a:defRPr>
            </a:lvl4pPr>
            <a:lvl5pPr>
              <a:defRPr sz="4000" b="1" i="0">
                <a:solidFill>
                  <a:schemeClr val="accent2"/>
                </a:solidFill>
                <a:latin typeface="Arial Black" panose="020B0604020202020204" pitchFamily="34" charset="0"/>
                <a:cs typeface="Arial Black" panose="020B0604020202020204" pitchFamily="34" charset="0"/>
              </a:defRPr>
            </a:lvl5pPr>
          </a:lstStyle>
          <a:p>
            <a:pPr lvl="0"/>
            <a:r>
              <a:rPr lang="en-GB" dirty="0"/>
              <a:t>CLICK TO EDIT MASTER</a:t>
            </a:r>
            <a:endParaRPr lang="en-US" dirty="0"/>
          </a:p>
        </p:txBody>
      </p:sp>
      <p:sp>
        <p:nvSpPr>
          <p:cNvPr id="45" name="Text Placeholder 2">
            <a:extLst>
              <a:ext uri="{FF2B5EF4-FFF2-40B4-BE49-F238E27FC236}">
                <a16:creationId xmlns:a16="http://schemas.microsoft.com/office/drawing/2014/main" id="{7A69576E-4E4C-4823-A082-09A827F0411E}"/>
              </a:ext>
            </a:extLst>
          </p:cNvPr>
          <p:cNvSpPr>
            <a:spLocks noGrp="1"/>
          </p:cNvSpPr>
          <p:nvPr>
            <p:ph type="body" sz="quarter" idx="16" hasCustomPrompt="1"/>
          </p:nvPr>
        </p:nvSpPr>
        <p:spPr>
          <a:xfrm>
            <a:off x="159918" y="528764"/>
            <a:ext cx="6743997" cy="373166"/>
          </a:xfrm>
          <a:prstGeom prst="rect">
            <a:avLst/>
          </a:prstGeom>
        </p:spPr>
        <p:txBody>
          <a:bodyPr lIns="0" rIns="108000" anchor="ctr"/>
          <a:lstStyle>
            <a:lvl1pPr marL="0" indent="0">
              <a:lnSpc>
                <a:spcPct val="100000"/>
              </a:lnSpc>
              <a:spcBef>
                <a:spcPts val="0"/>
              </a:spcBef>
              <a:buNone/>
              <a:defRPr sz="2000" b="0" i="0">
                <a:solidFill>
                  <a:schemeClr val="accent2"/>
                </a:solidFill>
                <a:latin typeface="Arial" panose="020B0604020202020204" pitchFamily="34" charset="0"/>
                <a:ea typeface="Roboto" pitchFamily="2" charset="0"/>
                <a:cs typeface="Arial" panose="020B0604020202020204" pitchFamily="34" charset="0"/>
              </a:defRPr>
            </a:lvl1pPr>
            <a:lvl2pPr>
              <a:defRPr sz="4000" b="1" i="0">
                <a:solidFill>
                  <a:schemeClr val="accent2"/>
                </a:solidFill>
                <a:latin typeface="Arial Black" panose="020B0604020202020204" pitchFamily="34" charset="0"/>
                <a:cs typeface="Arial Black" panose="020B0604020202020204" pitchFamily="34" charset="0"/>
              </a:defRPr>
            </a:lvl2pPr>
            <a:lvl3pPr>
              <a:defRPr sz="4000" b="1" i="0">
                <a:solidFill>
                  <a:schemeClr val="accent2"/>
                </a:solidFill>
                <a:latin typeface="Arial Black" panose="020B0604020202020204" pitchFamily="34" charset="0"/>
                <a:cs typeface="Arial Black" panose="020B0604020202020204" pitchFamily="34" charset="0"/>
              </a:defRPr>
            </a:lvl3pPr>
            <a:lvl4pPr>
              <a:defRPr sz="4000" b="1" i="0">
                <a:solidFill>
                  <a:schemeClr val="accent2"/>
                </a:solidFill>
                <a:latin typeface="Arial Black" panose="020B0604020202020204" pitchFamily="34" charset="0"/>
                <a:cs typeface="Arial Black" panose="020B0604020202020204" pitchFamily="34" charset="0"/>
              </a:defRPr>
            </a:lvl4pPr>
            <a:lvl5pPr>
              <a:defRPr sz="4000" b="1" i="0">
                <a:solidFill>
                  <a:schemeClr val="accent2"/>
                </a:solidFill>
                <a:latin typeface="Arial Black" panose="020B0604020202020204" pitchFamily="34" charset="0"/>
                <a:cs typeface="Arial Black" panose="020B0604020202020204" pitchFamily="34" charset="0"/>
              </a:defRPr>
            </a:lvl5pPr>
          </a:lstStyle>
          <a:p>
            <a:pPr lvl="0"/>
            <a:r>
              <a:rPr lang="en-GB" dirty="0"/>
              <a:t>CLICK TO EDIT MASTER</a:t>
            </a:r>
            <a:endParaRPr lang="en-US" dirty="0"/>
          </a:p>
        </p:txBody>
      </p:sp>
      <p:pic>
        <p:nvPicPr>
          <p:cNvPr id="6" name="object 7">
            <a:extLst>
              <a:ext uri="{FF2B5EF4-FFF2-40B4-BE49-F238E27FC236}">
                <a16:creationId xmlns:a16="http://schemas.microsoft.com/office/drawing/2014/main" id="{3260B713-490A-9594-6ECA-5E2F467BF7C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074975" y="233185"/>
            <a:ext cx="2663075" cy="357100"/>
          </a:xfrm>
          <a:prstGeom prst="rect">
            <a:avLst/>
          </a:prstGeom>
        </p:spPr>
      </p:pic>
    </p:spTree>
    <p:extLst>
      <p:ext uri="{BB962C8B-B14F-4D97-AF65-F5344CB8AC3E}">
        <p14:creationId xmlns:p14="http://schemas.microsoft.com/office/powerpoint/2010/main" val="33560850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preserve="1" userDrawn="1">
  <p:cSld name="1_Title and Vertical Text">
    <p:spTree>
      <p:nvGrpSpPr>
        <p:cNvPr id="1" name="Shape 63"/>
        <p:cNvGrpSpPr/>
        <p:nvPr/>
      </p:nvGrpSpPr>
      <p:grpSpPr>
        <a:xfrm>
          <a:off x="0" y="0"/>
          <a:ext cx="0" cy="0"/>
          <a:chOff x="0" y="0"/>
          <a:chExt cx="0" cy="0"/>
        </a:xfrm>
      </p:grpSpPr>
      <p:sp>
        <p:nvSpPr>
          <p:cNvPr id="30" name="Rectangle: Rounded Corners 29">
            <a:extLst>
              <a:ext uri="{FF2B5EF4-FFF2-40B4-BE49-F238E27FC236}">
                <a16:creationId xmlns:a16="http://schemas.microsoft.com/office/drawing/2014/main" id="{3454DC46-FBDE-4510-BC7A-57C47AB497D5}"/>
              </a:ext>
            </a:extLst>
          </p:cNvPr>
          <p:cNvSpPr/>
          <p:nvPr userDrawn="1"/>
        </p:nvSpPr>
        <p:spPr>
          <a:xfrm>
            <a:off x="6648054" y="2220137"/>
            <a:ext cx="2987999" cy="4263790"/>
          </a:xfrm>
          <a:prstGeom prst="roundRect">
            <a:avLst>
              <a:gd name="adj" fmla="val 646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0" name="Rectangle 59">
            <a:extLst>
              <a:ext uri="{FF2B5EF4-FFF2-40B4-BE49-F238E27FC236}">
                <a16:creationId xmlns:a16="http://schemas.microsoft.com/office/drawing/2014/main" id="{15BE0D78-186A-41E8-9CAC-4288F3176269}"/>
              </a:ext>
            </a:extLst>
          </p:cNvPr>
          <p:cNvSpPr/>
          <p:nvPr userDrawn="1"/>
        </p:nvSpPr>
        <p:spPr>
          <a:xfrm>
            <a:off x="-4922" y="-7579"/>
            <a:ext cx="9906000" cy="10074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5"/>
              </a:solidFill>
            </a:endParaRPr>
          </a:p>
        </p:txBody>
      </p:sp>
      <p:sp>
        <p:nvSpPr>
          <p:cNvPr id="37" name="Rectangle: Rounded Corners 36">
            <a:extLst>
              <a:ext uri="{FF2B5EF4-FFF2-40B4-BE49-F238E27FC236}">
                <a16:creationId xmlns:a16="http://schemas.microsoft.com/office/drawing/2014/main" id="{22C3B67A-3C69-47AB-B00E-9529426AB62E}"/>
              </a:ext>
            </a:extLst>
          </p:cNvPr>
          <p:cNvSpPr/>
          <p:nvPr userDrawn="1"/>
        </p:nvSpPr>
        <p:spPr>
          <a:xfrm>
            <a:off x="6716001" y="1630063"/>
            <a:ext cx="2795858" cy="432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Rectangle: Rounded Corners 35">
            <a:extLst>
              <a:ext uri="{FF2B5EF4-FFF2-40B4-BE49-F238E27FC236}">
                <a16:creationId xmlns:a16="http://schemas.microsoft.com/office/drawing/2014/main" id="{A3FDCB83-3831-49BB-B194-A4207E825455}"/>
              </a:ext>
            </a:extLst>
          </p:cNvPr>
          <p:cNvSpPr/>
          <p:nvPr userDrawn="1"/>
        </p:nvSpPr>
        <p:spPr>
          <a:xfrm>
            <a:off x="3555071" y="1630630"/>
            <a:ext cx="2795858" cy="432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Rectangle: Rounded Corners 34">
            <a:extLst>
              <a:ext uri="{FF2B5EF4-FFF2-40B4-BE49-F238E27FC236}">
                <a16:creationId xmlns:a16="http://schemas.microsoft.com/office/drawing/2014/main" id="{DB11E397-FACE-4BA6-AE4A-1AA199FB5329}"/>
              </a:ext>
            </a:extLst>
          </p:cNvPr>
          <p:cNvSpPr/>
          <p:nvPr userDrawn="1"/>
        </p:nvSpPr>
        <p:spPr>
          <a:xfrm>
            <a:off x="365072" y="1618050"/>
            <a:ext cx="2795858" cy="432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Google Shape;93;p3">
            <a:extLst>
              <a:ext uri="{FF2B5EF4-FFF2-40B4-BE49-F238E27FC236}">
                <a16:creationId xmlns:a16="http://schemas.microsoft.com/office/drawing/2014/main" id="{6D901D24-4228-9A44-8094-1E6E68DF7715}"/>
              </a:ext>
            </a:extLst>
          </p:cNvPr>
          <p:cNvSpPr/>
          <p:nvPr userDrawn="1"/>
        </p:nvSpPr>
        <p:spPr>
          <a:xfrm>
            <a:off x="0" y="0"/>
            <a:ext cx="9906000"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dirty="0">
              <a:solidFill>
                <a:schemeClr val="lt1"/>
              </a:solidFill>
              <a:latin typeface="Arial" panose="020B0604020202020204" pitchFamily="34" charset="0"/>
              <a:ea typeface="Roboto" pitchFamily="2" charset="0"/>
              <a:cs typeface="Calibri"/>
              <a:sym typeface="Calibri"/>
            </a:endParaRPr>
          </a:p>
        </p:txBody>
      </p:sp>
      <p:sp>
        <p:nvSpPr>
          <p:cNvPr id="3" name="TextBox 2">
            <a:extLst>
              <a:ext uri="{FF2B5EF4-FFF2-40B4-BE49-F238E27FC236}">
                <a16:creationId xmlns:a16="http://schemas.microsoft.com/office/drawing/2014/main" id="{04E866CE-1FEB-4A1B-9335-74E03E2D22CF}"/>
              </a:ext>
            </a:extLst>
          </p:cNvPr>
          <p:cNvSpPr txBox="1"/>
          <p:nvPr userDrawn="1"/>
        </p:nvSpPr>
        <p:spPr>
          <a:xfrm>
            <a:off x="394141" y="1661398"/>
            <a:ext cx="2756281" cy="369332"/>
          </a:xfrm>
          <a:prstGeom prst="rect">
            <a:avLst/>
          </a:prstGeom>
          <a:noFill/>
        </p:spPr>
        <p:txBody>
          <a:bodyPr wrap="square" rtlCol="0" anchor="ctr">
            <a:spAutoFit/>
          </a:bodyPr>
          <a:lstStyle/>
          <a:p>
            <a:pPr algn="ctr"/>
            <a:r>
              <a:rPr lang="en-US" b="0" dirty="0">
                <a:solidFill>
                  <a:schemeClr val="bg1"/>
                </a:solidFill>
                <a:latin typeface="Arial" panose="020B0604020202020204" pitchFamily="34" charset="0"/>
                <a:ea typeface="Roboto Medium" pitchFamily="2" charset="0"/>
              </a:rPr>
              <a:t>PRAYER</a:t>
            </a:r>
            <a:endParaRPr lang="en-AU" b="0" dirty="0">
              <a:solidFill>
                <a:schemeClr val="bg1"/>
              </a:solidFill>
              <a:latin typeface="Arial" panose="020B0604020202020204" pitchFamily="34" charset="0"/>
              <a:ea typeface="Roboto Medium" pitchFamily="2" charset="0"/>
            </a:endParaRPr>
          </a:p>
        </p:txBody>
      </p:sp>
      <p:sp>
        <p:nvSpPr>
          <p:cNvPr id="24" name="TextBox 23">
            <a:extLst>
              <a:ext uri="{FF2B5EF4-FFF2-40B4-BE49-F238E27FC236}">
                <a16:creationId xmlns:a16="http://schemas.microsoft.com/office/drawing/2014/main" id="{6B57C215-6461-4B04-88C6-B1980C133096}"/>
              </a:ext>
            </a:extLst>
          </p:cNvPr>
          <p:cNvSpPr txBox="1"/>
          <p:nvPr userDrawn="1"/>
        </p:nvSpPr>
        <p:spPr>
          <a:xfrm>
            <a:off x="3563712" y="1666777"/>
            <a:ext cx="2787217" cy="369332"/>
          </a:xfrm>
          <a:prstGeom prst="rect">
            <a:avLst/>
          </a:prstGeom>
          <a:noFill/>
        </p:spPr>
        <p:txBody>
          <a:bodyPr wrap="square" rtlCol="0" anchor="ctr">
            <a:spAutoFit/>
          </a:bodyPr>
          <a:lstStyle/>
          <a:p>
            <a:pPr algn="ctr"/>
            <a:r>
              <a:rPr lang="en-US" b="0" dirty="0">
                <a:solidFill>
                  <a:schemeClr val="bg1"/>
                </a:solidFill>
                <a:latin typeface="Arial" panose="020B0604020202020204" pitchFamily="34" charset="0"/>
                <a:ea typeface="Roboto Medium" pitchFamily="2" charset="0"/>
              </a:rPr>
              <a:t>FASTING</a:t>
            </a:r>
            <a:endParaRPr lang="en-AU" b="0" dirty="0">
              <a:solidFill>
                <a:schemeClr val="bg1"/>
              </a:solidFill>
              <a:latin typeface="Arial" panose="020B0604020202020204" pitchFamily="34" charset="0"/>
              <a:ea typeface="Roboto Medium" pitchFamily="2" charset="0"/>
            </a:endParaRPr>
          </a:p>
        </p:txBody>
      </p:sp>
      <p:sp>
        <p:nvSpPr>
          <p:cNvPr id="26" name="TextBox 25">
            <a:extLst>
              <a:ext uri="{FF2B5EF4-FFF2-40B4-BE49-F238E27FC236}">
                <a16:creationId xmlns:a16="http://schemas.microsoft.com/office/drawing/2014/main" id="{4F10615C-81F0-462D-ABCC-C71E9BA37DBF}"/>
              </a:ext>
            </a:extLst>
          </p:cNvPr>
          <p:cNvSpPr txBox="1"/>
          <p:nvPr userDrawn="1"/>
        </p:nvSpPr>
        <p:spPr>
          <a:xfrm>
            <a:off x="6731675" y="1661964"/>
            <a:ext cx="2762598" cy="369332"/>
          </a:xfrm>
          <a:prstGeom prst="rect">
            <a:avLst/>
          </a:prstGeom>
          <a:noFill/>
        </p:spPr>
        <p:txBody>
          <a:bodyPr wrap="square" rtlCol="0" anchor="ctr">
            <a:spAutoFit/>
          </a:bodyPr>
          <a:lstStyle/>
          <a:p>
            <a:pPr algn="ctr"/>
            <a:r>
              <a:rPr lang="en-US" b="0" dirty="0">
                <a:solidFill>
                  <a:schemeClr val="bg1"/>
                </a:solidFill>
                <a:latin typeface="Arial" panose="020B0604020202020204" pitchFamily="34" charset="0"/>
                <a:ea typeface="Roboto Medium" pitchFamily="2" charset="0"/>
              </a:rPr>
              <a:t>ALMSGIVING</a:t>
            </a:r>
            <a:endParaRPr lang="en-AU" b="0" dirty="0">
              <a:solidFill>
                <a:schemeClr val="bg1"/>
              </a:solidFill>
              <a:latin typeface="Arial" panose="020B0604020202020204" pitchFamily="34" charset="0"/>
              <a:ea typeface="Roboto Medium" pitchFamily="2" charset="0"/>
            </a:endParaRPr>
          </a:p>
        </p:txBody>
      </p:sp>
      <p:sp>
        <p:nvSpPr>
          <p:cNvPr id="11" name="Rectangle: Rounded Corners 10">
            <a:extLst>
              <a:ext uri="{FF2B5EF4-FFF2-40B4-BE49-F238E27FC236}">
                <a16:creationId xmlns:a16="http://schemas.microsoft.com/office/drawing/2014/main" id="{213E0B95-430B-4168-97C9-CCFDCA8F5B0A}"/>
              </a:ext>
            </a:extLst>
          </p:cNvPr>
          <p:cNvSpPr/>
          <p:nvPr userDrawn="1"/>
        </p:nvSpPr>
        <p:spPr>
          <a:xfrm>
            <a:off x="265066" y="2220137"/>
            <a:ext cx="2987999" cy="4263790"/>
          </a:xfrm>
          <a:prstGeom prst="roundRect">
            <a:avLst>
              <a:gd name="adj" fmla="val 646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Text Placeholder 3">
            <a:extLst>
              <a:ext uri="{FF2B5EF4-FFF2-40B4-BE49-F238E27FC236}">
                <a16:creationId xmlns:a16="http://schemas.microsoft.com/office/drawing/2014/main" id="{FF302039-629E-4AD4-ADFA-4BF27728C63B}"/>
              </a:ext>
            </a:extLst>
          </p:cNvPr>
          <p:cNvSpPr>
            <a:spLocks noGrp="1"/>
          </p:cNvSpPr>
          <p:nvPr>
            <p:ph type="body" sz="quarter" idx="12"/>
          </p:nvPr>
        </p:nvSpPr>
        <p:spPr>
          <a:xfrm>
            <a:off x="352500" y="2259871"/>
            <a:ext cx="2839561" cy="4093637"/>
          </a:xfrm>
          <a:prstGeom prst="rect">
            <a:avLst/>
          </a:prstGeom>
        </p:spPr>
        <p:txBody>
          <a:bodyPr/>
          <a:lstStyle>
            <a:lvl1pPr marL="0" indent="0">
              <a:spcAft>
                <a:spcPts val="600"/>
              </a:spcAft>
              <a:buNone/>
              <a:defRPr sz="1100">
                <a:latin typeface="Arial" panose="020B0604020202020204" pitchFamily="34" charset="0"/>
                <a:ea typeface="Roboto" pitchFamily="2" charset="0"/>
              </a:defRPr>
            </a:lvl1pPr>
            <a:lvl2pPr>
              <a:spcAft>
                <a:spcPts val="600"/>
              </a:spcAft>
              <a:defRPr sz="1100">
                <a:latin typeface="Roboto Light" panose="02000000000000000000" pitchFamily="2" charset="0"/>
                <a:ea typeface="Roboto Light" panose="02000000000000000000" pitchFamily="2" charset="0"/>
              </a:defRPr>
            </a:lvl2pPr>
            <a:lvl3pPr>
              <a:spcAft>
                <a:spcPts val="600"/>
              </a:spcAft>
              <a:defRPr sz="1100">
                <a:latin typeface="Roboto Light" panose="02000000000000000000" pitchFamily="2" charset="0"/>
                <a:ea typeface="Roboto Light" panose="02000000000000000000" pitchFamily="2" charset="0"/>
              </a:defRPr>
            </a:lvl3pPr>
            <a:lvl4pPr>
              <a:spcAft>
                <a:spcPts val="600"/>
              </a:spcAft>
              <a:defRPr sz="1100">
                <a:latin typeface="Roboto Light" panose="02000000000000000000" pitchFamily="2" charset="0"/>
                <a:ea typeface="Roboto Light" panose="02000000000000000000" pitchFamily="2" charset="0"/>
              </a:defRPr>
            </a:lvl4pPr>
            <a:lvl5pPr>
              <a:spcAft>
                <a:spcPts val="600"/>
              </a:spcAft>
              <a:defRPr sz="1100">
                <a:latin typeface="Roboto Light" panose="02000000000000000000" pitchFamily="2" charset="0"/>
                <a:ea typeface="Roboto Light" panose="02000000000000000000" pitchFamily="2" charset="0"/>
              </a:defRPr>
            </a:lvl5pPr>
          </a:lstStyle>
          <a:p>
            <a:pPr lvl="0"/>
            <a:r>
              <a:rPr lang="en-US" dirty="0"/>
              <a:t>Edit Master text styles</a:t>
            </a:r>
          </a:p>
        </p:txBody>
      </p:sp>
      <p:sp>
        <p:nvSpPr>
          <p:cNvPr id="4" name="Rectangle: Rounded Corners 3">
            <a:extLst>
              <a:ext uri="{FF2B5EF4-FFF2-40B4-BE49-F238E27FC236}">
                <a16:creationId xmlns:a16="http://schemas.microsoft.com/office/drawing/2014/main" id="{911E5FFD-818A-179C-3F50-CF3DAC1F25B8}"/>
              </a:ext>
            </a:extLst>
          </p:cNvPr>
          <p:cNvSpPr/>
          <p:nvPr userDrawn="1"/>
        </p:nvSpPr>
        <p:spPr>
          <a:xfrm>
            <a:off x="335903" y="1110840"/>
            <a:ext cx="9205025" cy="432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a:extLst>
              <a:ext uri="{FF2B5EF4-FFF2-40B4-BE49-F238E27FC236}">
                <a16:creationId xmlns:a16="http://schemas.microsoft.com/office/drawing/2014/main" id="{02479F9C-46BB-97B0-5E3A-2DFED5A408CE}"/>
              </a:ext>
            </a:extLst>
          </p:cNvPr>
          <p:cNvSpPr txBox="1"/>
          <p:nvPr userDrawn="1"/>
        </p:nvSpPr>
        <p:spPr>
          <a:xfrm>
            <a:off x="2946395" y="1159101"/>
            <a:ext cx="4013211" cy="369332"/>
          </a:xfrm>
          <a:prstGeom prst="rect">
            <a:avLst/>
          </a:prstGeom>
          <a:noFill/>
        </p:spPr>
        <p:txBody>
          <a:bodyPr wrap="square" rtlCol="0">
            <a:spAutoFit/>
          </a:bodyPr>
          <a:lstStyle/>
          <a:p>
            <a:pPr algn="ctr"/>
            <a:r>
              <a:rPr lang="en-US" b="1" dirty="0">
                <a:solidFill>
                  <a:schemeClr val="accent5"/>
                </a:solidFill>
                <a:latin typeface="Arial" panose="020B0604020202020204" pitchFamily="34" charset="0"/>
                <a:ea typeface="Roboto Medium" pitchFamily="2" charset="0"/>
              </a:rPr>
              <a:t>FAITH IN ACTION (ACT)</a:t>
            </a:r>
            <a:endParaRPr lang="en-AU" b="1" dirty="0">
              <a:solidFill>
                <a:schemeClr val="accent5"/>
              </a:solidFill>
              <a:latin typeface="Arial" panose="020B0604020202020204" pitchFamily="34" charset="0"/>
              <a:ea typeface="Roboto Medium" pitchFamily="2" charset="0"/>
            </a:endParaRPr>
          </a:p>
        </p:txBody>
      </p:sp>
      <p:sp>
        <p:nvSpPr>
          <p:cNvPr id="58" name="Text Placeholder 2">
            <a:extLst>
              <a:ext uri="{FF2B5EF4-FFF2-40B4-BE49-F238E27FC236}">
                <a16:creationId xmlns:a16="http://schemas.microsoft.com/office/drawing/2014/main" id="{EF21B44E-5B67-4EE8-B2EF-77AA197B570C}"/>
              </a:ext>
            </a:extLst>
          </p:cNvPr>
          <p:cNvSpPr>
            <a:spLocks noGrp="1"/>
          </p:cNvSpPr>
          <p:nvPr>
            <p:ph type="body" sz="quarter" idx="16" hasCustomPrompt="1"/>
          </p:nvPr>
        </p:nvSpPr>
        <p:spPr>
          <a:xfrm>
            <a:off x="159918" y="528764"/>
            <a:ext cx="6743997" cy="373166"/>
          </a:xfrm>
          <a:prstGeom prst="rect">
            <a:avLst/>
          </a:prstGeom>
        </p:spPr>
        <p:txBody>
          <a:bodyPr lIns="0" rIns="108000" anchor="ctr"/>
          <a:lstStyle>
            <a:lvl1pPr marL="0" indent="0">
              <a:lnSpc>
                <a:spcPct val="100000"/>
              </a:lnSpc>
              <a:spcBef>
                <a:spcPts val="0"/>
              </a:spcBef>
              <a:buNone/>
              <a:defRPr sz="2000" b="0" i="0">
                <a:solidFill>
                  <a:schemeClr val="accent2"/>
                </a:solidFill>
                <a:latin typeface="Arial" panose="020B0604020202020204" pitchFamily="34" charset="0"/>
                <a:ea typeface="Roboto Medium" pitchFamily="2" charset="0"/>
                <a:cs typeface="Arial" panose="020B0604020202020204" pitchFamily="34" charset="0"/>
              </a:defRPr>
            </a:lvl1pPr>
            <a:lvl2pPr>
              <a:defRPr sz="4000" b="1" i="0">
                <a:solidFill>
                  <a:schemeClr val="accent2"/>
                </a:solidFill>
                <a:latin typeface="Arial Black" panose="020B0604020202020204" pitchFamily="34" charset="0"/>
                <a:cs typeface="Arial Black" panose="020B0604020202020204" pitchFamily="34" charset="0"/>
              </a:defRPr>
            </a:lvl2pPr>
            <a:lvl3pPr>
              <a:defRPr sz="4000" b="1" i="0">
                <a:solidFill>
                  <a:schemeClr val="accent2"/>
                </a:solidFill>
                <a:latin typeface="Arial Black" panose="020B0604020202020204" pitchFamily="34" charset="0"/>
                <a:cs typeface="Arial Black" panose="020B0604020202020204" pitchFamily="34" charset="0"/>
              </a:defRPr>
            </a:lvl3pPr>
            <a:lvl4pPr>
              <a:defRPr sz="4000" b="1" i="0">
                <a:solidFill>
                  <a:schemeClr val="accent2"/>
                </a:solidFill>
                <a:latin typeface="Arial Black" panose="020B0604020202020204" pitchFamily="34" charset="0"/>
                <a:cs typeface="Arial Black" panose="020B0604020202020204" pitchFamily="34" charset="0"/>
              </a:defRPr>
            </a:lvl4pPr>
            <a:lvl5pPr>
              <a:defRPr sz="4000" b="1" i="0">
                <a:solidFill>
                  <a:schemeClr val="accent2"/>
                </a:solidFill>
                <a:latin typeface="Arial Black" panose="020B0604020202020204" pitchFamily="34" charset="0"/>
                <a:cs typeface="Arial Black" panose="020B0604020202020204" pitchFamily="34" charset="0"/>
              </a:defRPr>
            </a:lvl5pPr>
          </a:lstStyle>
          <a:p>
            <a:pPr lvl="0"/>
            <a:r>
              <a:rPr lang="en-GB" dirty="0"/>
              <a:t>CLICK TO EDIT MASTER</a:t>
            </a:r>
            <a:endParaRPr lang="en-US" dirty="0"/>
          </a:p>
        </p:txBody>
      </p:sp>
      <p:sp>
        <p:nvSpPr>
          <p:cNvPr id="59" name="Text Placeholder 2">
            <a:extLst>
              <a:ext uri="{FF2B5EF4-FFF2-40B4-BE49-F238E27FC236}">
                <a16:creationId xmlns:a16="http://schemas.microsoft.com/office/drawing/2014/main" id="{98F73E23-B02A-4DD8-9243-F77ECA28D263}"/>
              </a:ext>
            </a:extLst>
          </p:cNvPr>
          <p:cNvSpPr>
            <a:spLocks noGrp="1"/>
          </p:cNvSpPr>
          <p:nvPr>
            <p:ph type="body" sz="quarter" idx="15" hasCustomPrompt="1"/>
          </p:nvPr>
        </p:nvSpPr>
        <p:spPr>
          <a:xfrm>
            <a:off x="167950" y="189364"/>
            <a:ext cx="6743997" cy="373166"/>
          </a:xfrm>
          <a:prstGeom prst="rect">
            <a:avLst/>
          </a:prstGeom>
        </p:spPr>
        <p:txBody>
          <a:bodyPr lIns="0" rIns="108000" anchor="ctr"/>
          <a:lstStyle>
            <a:lvl1pPr marL="0" indent="0">
              <a:lnSpc>
                <a:spcPct val="100000"/>
              </a:lnSpc>
              <a:spcBef>
                <a:spcPts val="0"/>
              </a:spcBef>
              <a:buNone/>
              <a:defRPr sz="2400" b="1" i="0">
                <a:solidFill>
                  <a:schemeClr val="accent5"/>
                </a:solidFill>
                <a:latin typeface="Arial" panose="020B0604020202020204" pitchFamily="34" charset="0"/>
                <a:ea typeface="Roboto" pitchFamily="2" charset="0"/>
                <a:cs typeface="Arial" panose="020B0604020202020204" pitchFamily="34" charset="0"/>
              </a:defRPr>
            </a:lvl1pPr>
            <a:lvl2pPr>
              <a:defRPr sz="4000" b="1" i="0">
                <a:solidFill>
                  <a:schemeClr val="accent2"/>
                </a:solidFill>
                <a:latin typeface="Arial Black" panose="020B0604020202020204" pitchFamily="34" charset="0"/>
                <a:cs typeface="Arial Black" panose="020B0604020202020204" pitchFamily="34" charset="0"/>
              </a:defRPr>
            </a:lvl2pPr>
            <a:lvl3pPr>
              <a:defRPr sz="4000" b="1" i="0">
                <a:solidFill>
                  <a:schemeClr val="accent2"/>
                </a:solidFill>
                <a:latin typeface="Arial Black" panose="020B0604020202020204" pitchFamily="34" charset="0"/>
                <a:cs typeface="Arial Black" panose="020B0604020202020204" pitchFamily="34" charset="0"/>
              </a:defRPr>
            </a:lvl3pPr>
            <a:lvl4pPr>
              <a:defRPr sz="4000" b="1" i="0">
                <a:solidFill>
                  <a:schemeClr val="accent2"/>
                </a:solidFill>
                <a:latin typeface="Arial Black" panose="020B0604020202020204" pitchFamily="34" charset="0"/>
                <a:cs typeface="Arial Black" panose="020B0604020202020204" pitchFamily="34" charset="0"/>
              </a:defRPr>
            </a:lvl4pPr>
            <a:lvl5pPr>
              <a:defRPr sz="4000" b="1" i="0">
                <a:solidFill>
                  <a:schemeClr val="accent2"/>
                </a:solidFill>
                <a:latin typeface="Arial Black" panose="020B0604020202020204" pitchFamily="34" charset="0"/>
                <a:cs typeface="Arial Black" panose="020B0604020202020204" pitchFamily="34" charset="0"/>
              </a:defRPr>
            </a:lvl5pPr>
          </a:lstStyle>
          <a:p>
            <a:pPr lvl="0"/>
            <a:r>
              <a:rPr lang="en-GB" dirty="0"/>
              <a:t>CLICK TO EDIT MASTER</a:t>
            </a:r>
            <a:endParaRPr lang="en-US" dirty="0"/>
          </a:p>
        </p:txBody>
      </p:sp>
      <p:sp>
        <p:nvSpPr>
          <p:cNvPr id="23" name="Rectangle: Rounded Corners 22">
            <a:extLst>
              <a:ext uri="{FF2B5EF4-FFF2-40B4-BE49-F238E27FC236}">
                <a16:creationId xmlns:a16="http://schemas.microsoft.com/office/drawing/2014/main" id="{45B88720-0CB6-49FD-8852-6596C673B6F2}"/>
              </a:ext>
            </a:extLst>
          </p:cNvPr>
          <p:cNvSpPr/>
          <p:nvPr userDrawn="1"/>
        </p:nvSpPr>
        <p:spPr>
          <a:xfrm>
            <a:off x="3459000" y="2220137"/>
            <a:ext cx="2987999" cy="4263790"/>
          </a:xfrm>
          <a:prstGeom prst="roundRect">
            <a:avLst>
              <a:gd name="adj" fmla="val 646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Text Placeholder 3">
            <a:extLst>
              <a:ext uri="{FF2B5EF4-FFF2-40B4-BE49-F238E27FC236}">
                <a16:creationId xmlns:a16="http://schemas.microsoft.com/office/drawing/2014/main" id="{1A6A3366-E2C7-4C0D-8347-A82F5D6DC077}"/>
              </a:ext>
            </a:extLst>
          </p:cNvPr>
          <p:cNvSpPr>
            <a:spLocks noGrp="1"/>
          </p:cNvSpPr>
          <p:nvPr>
            <p:ph type="body" sz="quarter" idx="17"/>
          </p:nvPr>
        </p:nvSpPr>
        <p:spPr>
          <a:xfrm>
            <a:off x="3546434" y="2259871"/>
            <a:ext cx="2839561" cy="4093637"/>
          </a:xfrm>
          <a:prstGeom prst="rect">
            <a:avLst/>
          </a:prstGeom>
        </p:spPr>
        <p:txBody>
          <a:bodyPr/>
          <a:lstStyle>
            <a:lvl1pPr marL="0" indent="0">
              <a:spcAft>
                <a:spcPts val="600"/>
              </a:spcAft>
              <a:buNone/>
              <a:defRPr sz="1100">
                <a:latin typeface="Arial" panose="020B0604020202020204" pitchFamily="34" charset="0"/>
                <a:ea typeface="Roboto" pitchFamily="2" charset="0"/>
              </a:defRPr>
            </a:lvl1pPr>
            <a:lvl2pPr>
              <a:spcAft>
                <a:spcPts val="600"/>
              </a:spcAft>
              <a:defRPr sz="1100">
                <a:latin typeface="Roboto Light" panose="02000000000000000000" pitchFamily="2" charset="0"/>
                <a:ea typeface="Roboto Light" panose="02000000000000000000" pitchFamily="2" charset="0"/>
              </a:defRPr>
            </a:lvl2pPr>
            <a:lvl3pPr>
              <a:spcAft>
                <a:spcPts val="600"/>
              </a:spcAft>
              <a:defRPr sz="1100">
                <a:latin typeface="Roboto Light" panose="02000000000000000000" pitchFamily="2" charset="0"/>
                <a:ea typeface="Roboto Light" panose="02000000000000000000" pitchFamily="2" charset="0"/>
              </a:defRPr>
            </a:lvl3pPr>
            <a:lvl4pPr>
              <a:spcAft>
                <a:spcPts val="600"/>
              </a:spcAft>
              <a:defRPr sz="1100">
                <a:latin typeface="Roboto Light" panose="02000000000000000000" pitchFamily="2" charset="0"/>
                <a:ea typeface="Roboto Light" panose="02000000000000000000" pitchFamily="2" charset="0"/>
              </a:defRPr>
            </a:lvl4pPr>
            <a:lvl5pPr>
              <a:spcAft>
                <a:spcPts val="600"/>
              </a:spcAft>
              <a:defRPr sz="1100">
                <a:latin typeface="Roboto Light" panose="02000000000000000000" pitchFamily="2" charset="0"/>
                <a:ea typeface="Roboto Light" panose="02000000000000000000" pitchFamily="2" charset="0"/>
              </a:defRPr>
            </a:lvl5pPr>
          </a:lstStyle>
          <a:p>
            <a:pPr lvl="0"/>
            <a:r>
              <a:rPr lang="en-US" dirty="0"/>
              <a:t>Edit Master text styles</a:t>
            </a:r>
          </a:p>
        </p:txBody>
      </p:sp>
      <p:sp>
        <p:nvSpPr>
          <p:cNvPr id="32" name="Text Placeholder 3">
            <a:extLst>
              <a:ext uri="{FF2B5EF4-FFF2-40B4-BE49-F238E27FC236}">
                <a16:creationId xmlns:a16="http://schemas.microsoft.com/office/drawing/2014/main" id="{AD7F9184-D1BC-4268-8115-93EC59C6432F}"/>
              </a:ext>
            </a:extLst>
          </p:cNvPr>
          <p:cNvSpPr>
            <a:spLocks noGrp="1"/>
          </p:cNvSpPr>
          <p:nvPr>
            <p:ph type="body" sz="quarter" idx="18"/>
          </p:nvPr>
        </p:nvSpPr>
        <p:spPr>
          <a:xfrm>
            <a:off x="6735488" y="2259871"/>
            <a:ext cx="2839561" cy="4093637"/>
          </a:xfrm>
          <a:prstGeom prst="rect">
            <a:avLst/>
          </a:prstGeom>
        </p:spPr>
        <p:txBody>
          <a:bodyPr/>
          <a:lstStyle>
            <a:lvl1pPr marL="0" indent="0">
              <a:spcAft>
                <a:spcPts val="600"/>
              </a:spcAft>
              <a:buNone/>
              <a:defRPr sz="1100">
                <a:latin typeface="Arial" panose="020B0604020202020204" pitchFamily="34" charset="0"/>
                <a:ea typeface="Roboto" pitchFamily="2" charset="0"/>
              </a:defRPr>
            </a:lvl1pPr>
            <a:lvl2pPr>
              <a:spcAft>
                <a:spcPts val="600"/>
              </a:spcAft>
              <a:defRPr sz="1100">
                <a:latin typeface="Roboto Light" panose="02000000000000000000" pitchFamily="2" charset="0"/>
                <a:ea typeface="Roboto Light" panose="02000000000000000000" pitchFamily="2" charset="0"/>
              </a:defRPr>
            </a:lvl2pPr>
            <a:lvl3pPr>
              <a:spcAft>
                <a:spcPts val="600"/>
              </a:spcAft>
              <a:defRPr sz="1100">
                <a:latin typeface="Roboto Light" panose="02000000000000000000" pitchFamily="2" charset="0"/>
                <a:ea typeface="Roboto Light" panose="02000000000000000000" pitchFamily="2" charset="0"/>
              </a:defRPr>
            </a:lvl3pPr>
            <a:lvl4pPr>
              <a:spcAft>
                <a:spcPts val="600"/>
              </a:spcAft>
              <a:defRPr sz="1100">
                <a:latin typeface="Roboto Light" panose="02000000000000000000" pitchFamily="2" charset="0"/>
                <a:ea typeface="Roboto Light" panose="02000000000000000000" pitchFamily="2" charset="0"/>
              </a:defRPr>
            </a:lvl4pPr>
            <a:lvl5pPr>
              <a:spcAft>
                <a:spcPts val="600"/>
              </a:spcAft>
              <a:defRPr sz="1100">
                <a:latin typeface="Roboto Light" panose="02000000000000000000" pitchFamily="2" charset="0"/>
                <a:ea typeface="Roboto Light" panose="02000000000000000000" pitchFamily="2" charset="0"/>
              </a:defRPr>
            </a:lvl5pPr>
          </a:lstStyle>
          <a:p>
            <a:pPr lvl="0"/>
            <a:r>
              <a:rPr lang="en-US" dirty="0"/>
              <a:t>Edit Master text styles</a:t>
            </a:r>
          </a:p>
        </p:txBody>
      </p:sp>
      <p:pic>
        <p:nvPicPr>
          <p:cNvPr id="6" name="object 7">
            <a:extLst>
              <a:ext uri="{FF2B5EF4-FFF2-40B4-BE49-F238E27FC236}">
                <a16:creationId xmlns:a16="http://schemas.microsoft.com/office/drawing/2014/main" id="{3B3B2CA3-DF1E-E94A-FAEB-DDAC016173F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74975" y="233185"/>
            <a:ext cx="2663075" cy="357100"/>
          </a:xfrm>
          <a:prstGeom prst="rect">
            <a:avLst/>
          </a:prstGeom>
        </p:spPr>
      </p:pic>
    </p:spTree>
    <p:extLst>
      <p:ext uri="{BB962C8B-B14F-4D97-AF65-F5344CB8AC3E}">
        <p14:creationId xmlns:p14="http://schemas.microsoft.com/office/powerpoint/2010/main" val="940581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3 images">
    <p:bg>
      <p:bgRef idx="1001">
        <a:schemeClr val="bg2"/>
      </p:bgRef>
    </p:bg>
    <p:spTree>
      <p:nvGrpSpPr>
        <p:cNvPr id="1" name=""/>
        <p:cNvGrpSpPr/>
        <p:nvPr/>
      </p:nvGrpSpPr>
      <p:grpSpPr>
        <a:xfrm>
          <a:off x="0" y="0"/>
          <a:ext cx="0" cy="0"/>
          <a:chOff x="0" y="0"/>
          <a:chExt cx="0" cy="0"/>
        </a:xfrm>
      </p:grpSpPr>
      <p:sp>
        <p:nvSpPr>
          <p:cNvPr id="5" name="object 4">
            <a:extLst>
              <a:ext uri="{FF2B5EF4-FFF2-40B4-BE49-F238E27FC236}">
                <a16:creationId xmlns:a16="http://schemas.microsoft.com/office/drawing/2014/main" id="{3F9B4242-7D46-D026-8AB2-344C8DC3BF33}"/>
              </a:ext>
            </a:extLst>
          </p:cNvPr>
          <p:cNvSpPr txBox="1"/>
          <p:nvPr userDrawn="1"/>
        </p:nvSpPr>
        <p:spPr>
          <a:xfrm>
            <a:off x="829563" y="5991821"/>
            <a:ext cx="3214913" cy="285213"/>
          </a:xfrm>
          <a:prstGeom prst="rect">
            <a:avLst/>
          </a:prstGeom>
        </p:spPr>
        <p:txBody>
          <a:bodyPr vert="horz" wrap="square" lIns="0" tIns="8135" rIns="0" bIns="0" rtlCol="0">
            <a:spAutoFit/>
          </a:bodyPr>
          <a:lstStyle/>
          <a:p>
            <a:pPr marL="6257">
              <a:lnSpc>
                <a:spcPct val="100000"/>
              </a:lnSpc>
              <a:spcBef>
                <a:spcPts val="64"/>
              </a:spcBef>
            </a:pPr>
            <a:r>
              <a:rPr sz="1800" b="1" spc="-37" dirty="0">
                <a:solidFill>
                  <a:srgbClr val="762000"/>
                </a:solidFill>
                <a:latin typeface="Arial" panose="020B0604020202020204" pitchFamily="34" charset="0"/>
                <a:cs typeface="Arial"/>
              </a:rPr>
              <a:t>projectcompassion.org.au</a:t>
            </a:r>
            <a:endParaRPr sz="1800" dirty="0">
              <a:latin typeface="Arial" panose="020B0604020202020204" pitchFamily="34" charset="0"/>
              <a:cs typeface="Arial"/>
            </a:endParaRPr>
          </a:p>
        </p:txBody>
      </p:sp>
      <p:pic>
        <p:nvPicPr>
          <p:cNvPr id="7" name="object 3">
            <a:extLst>
              <a:ext uri="{FF2B5EF4-FFF2-40B4-BE49-F238E27FC236}">
                <a16:creationId xmlns:a16="http://schemas.microsoft.com/office/drawing/2014/main" id="{AFEF8814-632C-2E20-E5E3-05C054815ADB}"/>
              </a:ext>
            </a:extLst>
          </p:cNvPr>
          <p:cNvPicPr/>
          <p:nvPr userDrawn="1"/>
        </p:nvPicPr>
        <p:blipFill rotWithShape="1">
          <a:blip r:embed="rId2" cstate="print">
            <a:extLst>
              <a:ext uri="{28A0092B-C50C-407E-A947-70E740481C1C}">
                <a14:useLocalDpi xmlns:a14="http://schemas.microsoft.com/office/drawing/2010/main"/>
              </a:ext>
            </a:extLst>
          </a:blip>
          <a:srcRect t="-11121" b="-11121"/>
          <a:stretch/>
        </p:blipFill>
        <p:spPr>
          <a:xfrm>
            <a:off x="515939" y="742096"/>
            <a:ext cx="5046661" cy="832831"/>
          </a:xfrm>
          <a:prstGeom prst="rect">
            <a:avLst/>
          </a:prstGeom>
        </p:spPr>
      </p:pic>
      <p:sp>
        <p:nvSpPr>
          <p:cNvPr id="3" name="Picture Placeholder 17">
            <a:extLst>
              <a:ext uri="{FF2B5EF4-FFF2-40B4-BE49-F238E27FC236}">
                <a16:creationId xmlns:a16="http://schemas.microsoft.com/office/drawing/2014/main" id="{2D60CEEC-6EA7-0E3C-823F-57C4748BBD70}"/>
              </a:ext>
            </a:extLst>
          </p:cNvPr>
          <p:cNvSpPr>
            <a:spLocks noGrp="1"/>
          </p:cNvSpPr>
          <p:nvPr>
            <p:ph type="pic" sz="quarter" idx="23"/>
          </p:nvPr>
        </p:nvSpPr>
        <p:spPr>
          <a:xfrm>
            <a:off x="1126629" y="1726927"/>
            <a:ext cx="1820308" cy="1787717"/>
          </a:xfrm>
          <a:prstGeom prst="round2DiagRect">
            <a:avLst/>
          </a:prstGeom>
        </p:spPr>
        <p:txBody>
          <a:bodyPr/>
          <a:lstStyle/>
          <a:p>
            <a:endParaRPr lang="en-AU" dirty="0"/>
          </a:p>
        </p:txBody>
      </p:sp>
      <p:sp>
        <p:nvSpPr>
          <p:cNvPr id="8" name="Text Placeholder 7">
            <a:extLst>
              <a:ext uri="{FF2B5EF4-FFF2-40B4-BE49-F238E27FC236}">
                <a16:creationId xmlns:a16="http://schemas.microsoft.com/office/drawing/2014/main" id="{5ABBDA92-C446-C808-BBC7-80013AF510D4}"/>
              </a:ext>
            </a:extLst>
          </p:cNvPr>
          <p:cNvSpPr>
            <a:spLocks noGrp="1"/>
          </p:cNvSpPr>
          <p:nvPr>
            <p:ph type="body" sz="quarter" idx="24" hasCustomPrompt="1"/>
          </p:nvPr>
        </p:nvSpPr>
        <p:spPr>
          <a:xfrm>
            <a:off x="4513025" y="5596594"/>
            <a:ext cx="4924425" cy="680439"/>
          </a:xfrm>
          <a:prstGeom prst="rect">
            <a:avLst/>
          </a:prstGeom>
        </p:spPr>
        <p:txBody>
          <a:bodyPr anchor="b"/>
          <a:lstStyle>
            <a:lvl1pPr marL="0" indent="0" algn="r">
              <a:buNone/>
              <a:defRPr sz="2200" b="1">
                <a:solidFill>
                  <a:srgbClr val="000000"/>
                </a:solidFill>
              </a:defRPr>
            </a:lvl1pPr>
          </a:lstStyle>
          <a:p>
            <a:pPr lvl="0"/>
            <a:r>
              <a:rPr lang="en-US" dirty="0"/>
              <a:t>Click to edit Master text styles used for A4 landscape resources</a:t>
            </a:r>
          </a:p>
        </p:txBody>
      </p:sp>
      <p:pic>
        <p:nvPicPr>
          <p:cNvPr id="4" name="Picture 3" descr="A black arrow in a red circle&#10;&#10;Description automatically generated">
            <a:extLst>
              <a:ext uri="{FF2B5EF4-FFF2-40B4-BE49-F238E27FC236}">
                <a16:creationId xmlns:a16="http://schemas.microsoft.com/office/drawing/2014/main" id="{A03CD2B1-A1FA-D199-2003-80E1640E08D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t="-11534" b="-11534"/>
          <a:stretch/>
        </p:blipFill>
        <p:spPr>
          <a:xfrm>
            <a:off x="511644" y="5972427"/>
            <a:ext cx="263268" cy="324000"/>
          </a:xfrm>
          <a:prstGeom prst="rect">
            <a:avLst/>
          </a:prstGeom>
        </p:spPr>
      </p:pic>
      <p:pic>
        <p:nvPicPr>
          <p:cNvPr id="10" name="Picture 9" descr="A purple rectangular object with yellow text&#10;&#10;AI-generated content may be incorrect.">
            <a:extLst>
              <a:ext uri="{FF2B5EF4-FFF2-40B4-BE49-F238E27FC236}">
                <a16:creationId xmlns:a16="http://schemas.microsoft.com/office/drawing/2014/main" id="{C40408E2-F623-D304-5F1E-0BB2C55B6382}"/>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7673181" y="547621"/>
            <a:ext cx="2266686" cy="2687209"/>
          </a:xfrm>
          <a:prstGeom prst="rect">
            <a:avLst/>
          </a:prstGeom>
        </p:spPr>
      </p:pic>
      <p:sp>
        <p:nvSpPr>
          <p:cNvPr id="6" name="Picture Placeholder 17">
            <a:extLst>
              <a:ext uri="{FF2B5EF4-FFF2-40B4-BE49-F238E27FC236}">
                <a16:creationId xmlns:a16="http://schemas.microsoft.com/office/drawing/2014/main" id="{210ACDE2-53BE-D87E-45E2-3533E797B96A}"/>
              </a:ext>
            </a:extLst>
          </p:cNvPr>
          <p:cNvSpPr>
            <a:spLocks noGrp="1"/>
          </p:cNvSpPr>
          <p:nvPr>
            <p:ph type="pic" sz="quarter" idx="25"/>
          </p:nvPr>
        </p:nvSpPr>
        <p:spPr>
          <a:xfrm>
            <a:off x="1126629" y="3666644"/>
            <a:ext cx="1820308" cy="1787717"/>
          </a:xfrm>
          <a:prstGeom prst="round2DiagRect">
            <a:avLst/>
          </a:prstGeom>
        </p:spPr>
        <p:txBody>
          <a:bodyPr/>
          <a:lstStyle/>
          <a:p>
            <a:endParaRPr lang="en-AU"/>
          </a:p>
        </p:txBody>
      </p:sp>
      <p:sp>
        <p:nvSpPr>
          <p:cNvPr id="9" name="Picture Placeholder 17">
            <a:extLst>
              <a:ext uri="{FF2B5EF4-FFF2-40B4-BE49-F238E27FC236}">
                <a16:creationId xmlns:a16="http://schemas.microsoft.com/office/drawing/2014/main" id="{9577FBF4-325A-6FD7-A088-C278C43B0CE0}"/>
              </a:ext>
            </a:extLst>
          </p:cNvPr>
          <p:cNvSpPr>
            <a:spLocks noGrp="1"/>
          </p:cNvSpPr>
          <p:nvPr>
            <p:ph type="pic" sz="quarter" idx="26"/>
          </p:nvPr>
        </p:nvSpPr>
        <p:spPr>
          <a:xfrm>
            <a:off x="3237210" y="1726926"/>
            <a:ext cx="1820308" cy="1787717"/>
          </a:xfrm>
          <a:prstGeom prst="round2DiagRect">
            <a:avLst/>
          </a:prstGeom>
        </p:spPr>
        <p:txBody>
          <a:bodyPr/>
          <a:lstStyle/>
          <a:p>
            <a:endParaRPr lang="en-AU"/>
          </a:p>
        </p:txBody>
      </p:sp>
      <p:sp>
        <p:nvSpPr>
          <p:cNvPr id="11" name="Picture Placeholder 17">
            <a:extLst>
              <a:ext uri="{FF2B5EF4-FFF2-40B4-BE49-F238E27FC236}">
                <a16:creationId xmlns:a16="http://schemas.microsoft.com/office/drawing/2014/main" id="{7A01FE82-674A-3E90-7D76-DEBECBFA8EB3}"/>
              </a:ext>
            </a:extLst>
          </p:cNvPr>
          <p:cNvSpPr>
            <a:spLocks noGrp="1"/>
          </p:cNvSpPr>
          <p:nvPr>
            <p:ph type="pic" sz="quarter" idx="27"/>
          </p:nvPr>
        </p:nvSpPr>
        <p:spPr>
          <a:xfrm>
            <a:off x="3237210" y="3666644"/>
            <a:ext cx="1820308" cy="1787717"/>
          </a:xfrm>
          <a:prstGeom prst="round2DiagRect">
            <a:avLst/>
          </a:prstGeom>
        </p:spPr>
        <p:txBody>
          <a:bodyPr/>
          <a:lstStyle/>
          <a:p>
            <a:endParaRPr lang="en-AU"/>
          </a:p>
        </p:txBody>
      </p:sp>
      <p:pic>
        <p:nvPicPr>
          <p:cNvPr id="13" name="Picture 12" descr="A heart shaped symbol on a black background&#10;&#10;AI-generated content may be incorrect.">
            <a:extLst>
              <a:ext uri="{FF2B5EF4-FFF2-40B4-BE49-F238E27FC236}">
                <a16:creationId xmlns:a16="http://schemas.microsoft.com/office/drawing/2014/main" id="{00005FE2-15C3-E4FD-F6BB-8109DB243F9A}"/>
              </a:ext>
            </a:extLst>
          </p:cNvPr>
          <p:cNvPicPr>
            <a:picLocks noChangeAspect="1"/>
          </p:cNvPicPr>
          <p:nvPr userDrawn="1"/>
        </p:nvPicPr>
        <p:blipFill>
          <a:blip r:embed="rId5"/>
          <a:stretch>
            <a:fillRect/>
          </a:stretch>
        </p:blipFill>
        <p:spPr>
          <a:xfrm>
            <a:off x="5954711" y="2171038"/>
            <a:ext cx="2687209" cy="2687209"/>
          </a:xfrm>
          <a:prstGeom prst="rect">
            <a:avLst/>
          </a:prstGeom>
        </p:spPr>
      </p:pic>
    </p:spTree>
    <p:extLst>
      <p:ext uri="{BB962C8B-B14F-4D97-AF65-F5344CB8AC3E}">
        <p14:creationId xmlns:p14="http://schemas.microsoft.com/office/powerpoint/2010/main" val="569569073"/>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1 column maro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842473-66AA-C4D5-D0CC-724D0F650738}"/>
              </a:ext>
            </a:extLst>
          </p:cNvPr>
          <p:cNvSpPr/>
          <p:nvPr userDrawn="1"/>
        </p:nvSpPr>
        <p:spPr>
          <a:xfrm>
            <a:off x="0" y="0"/>
            <a:ext cx="9906000" cy="762000"/>
          </a:xfrm>
          <a:prstGeom prst="rect">
            <a:avLst/>
          </a:prstGeom>
          <a:solidFill>
            <a:srgbClr val="FFF0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 Placeholder 7">
            <a:extLst>
              <a:ext uri="{FF2B5EF4-FFF2-40B4-BE49-F238E27FC236}">
                <a16:creationId xmlns:a16="http://schemas.microsoft.com/office/drawing/2014/main" id="{B47ED899-035F-7C88-AAA7-3CB70B887180}"/>
              </a:ext>
            </a:extLst>
          </p:cNvPr>
          <p:cNvSpPr>
            <a:spLocks noGrp="1"/>
          </p:cNvSpPr>
          <p:nvPr>
            <p:ph type="body" sz="quarter" idx="11" hasCustomPrompt="1"/>
          </p:nvPr>
        </p:nvSpPr>
        <p:spPr>
          <a:xfrm>
            <a:off x="381001" y="838200"/>
            <a:ext cx="9143999" cy="5257800"/>
          </a:xfrm>
          <a:prstGeom prst="rect">
            <a:avLst/>
          </a:prstGeom>
        </p:spPr>
        <p:txBody>
          <a:bodyPr numCol="1" spcCol="1404000"/>
          <a:lstStyle>
            <a:lvl1pPr marL="7093" indent="0">
              <a:lnSpc>
                <a:spcPct val="115000"/>
              </a:lnSpc>
              <a:spcBef>
                <a:spcPts val="0"/>
              </a:spcBef>
              <a:spcAft>
                <a:spcPts val="600"/>
              </a:spcAft>
              <a:buClr>
                <a:srgbClr val="762000"/>
              </a:buClr>
              <a:buFont typeface="Arial" panose="020B0604020202020204" pitchFamily="34" charset="0"/>
              <a:buNone/>
              <a:defRPr sz="1100">
                <a:solidFill>
                  <a:srgbClr val="000000"/>
                </a:solidFill>
              </a:defRPr>
            </a:lvl1pPr>
            <a:lvl2pPr>
              <a:defRPr sz="1749"/>
            </a:lvl2pPr>
            <a:lvl3pPr>
              <a:defRPr sz="1749"/>
            </a:lvl3pPr>
            <a:lvl4pPr>
              <a:defRPr sz="1749"/>
            </a:lvl4pPr>
            <a:lvl5pPr>
              <a:defRPr sz="1749"/>
            </a:lvl5pPr>
          </a:lstStyle>
          <a:p>
            <a:pPr lvl="0"/>
            <a:r>
              <a:rPr lang="en-GB" dirty="0"/>
              <a:t>Ur re </a:t>
            </a:r>
            <a:r>
              <a:rPr lang="en-GB" dirty="0" err="1"/>
              <a:t>si</a:t>
            </a:r>
            <a:r>
              <a:rPr lang="en-GB" dirty="0"/>
              <a:t> </a:t>
            </a:r>
            <a:r>
              <a:rPr lang="en-GB" dirty="0" err="1"/>
              <a:t>repera</a:t>
            </a:r>
            <a:r>
              <a:rPr lang="en-GB" dirty="0"/>
              <a:t> a </a:t>
            </a:r>
            <a:r>
              <a:rPr lang="en-GB" dirty="0" err="1"/>
              <a:t>dolest</a:t>
            </a:r>
            <a:r>
              <a:rPr lang="en-GB" dirty="0"/>
              <a:t> </a:t>
            </a:r>
            <a:r>
              <a:rPr lang="en-GB" dirty="0" err="1"/>
              <a:t>volendit</a:t>
            </a:r>
            <a:r>
              <a:rPr lang="en-GB" dirty="0"/>
              <a:t> </a:t>
            </a:r>
            <a:r>
              <a:rPr lang="en-GB" dirty="0" err="1"/>
              <a:t>accum</a:t>
            </a:r>
            <a:r>
              <a:rPr lang="en-GB" dirty="0"/>
              <a:t> </a:t>
            </a:r>
            <a:r>
              <a:rPr lang="en-GB" dirty="0" err="1"/>
              <a:t>rerfere</a:t>
            </a:r>
            <a:r>
              <a:rPr lang="en-GB" dirty="0"/>
              <a:t> </a:t>
            </a:r>
            <a:r>
              <a:rPr lang="en-GB" dirty="0" err="1"/>
              <a:t>quatempori</a:t>
            </a:r>
            <a:r>
              <a:rPr lang="en-GB" dirty="0"/>
              <a:t> </a:t>
            </a:r>
            <a:r>
              <a:rPr lang="en-GB" dirty="0" err="1"/>
              <a:t>odiore</a:t>
            </a:r>
            <a:r>
              <a:rPr lang="en-GB" dirty="0"/>
              <a:t>, as </a:t>
            </a:r>
            <a:r>
              <a:rPr lang="en-GB" dirty="0" err="1"/>
              <a:t>aut</a:t>
            </a:r>
            <a:r>
              <a:rPr lang="en-GB" dirty="0"/>
              <a:t> ese </a:t>
            </a:r>
            <a:r>
              <a:rPr lang="en-GB" dirty="0" err="1"/>
              <a:t>estionectum</a:t>
            </a:r>
            <a:r>
              <a:rPr lang="en-GB" dirty="0"/>
              <a:t> fugit et </a:t>
            </a:r>
            <a:r>
              <a:rPr lang="en-GB" dirty="0" err="1"/>
              <a:t>faccullautem</a:t>
            </a:r>
            <a:r>
              <a:rPr lang="en-GB" dirty="0"/>
              <a:t> non </a:t>
            </a:r>
            <a:r>
              <a:rPr lang="en-GB" dirty="0" err="1"/>
              <a:t>nos</a:t>
            </a:r>
            <a:r>
              <a:rPr lang="en-GB" dirty="0"/>
              <a:t> </a:t>
            </a:r>
            <a:r>
              <a:rPr lang="en-GB" dirty="0" err="1"/>
              <a:t>solessitaqui</a:t>
            </a:r>
            <a:r>
              <a:rPr lang="en-GB" dirty="0"/>
              <a:t> </a:t>
            </a:r>
            <a:r>
              <a:rPr lang="en-GB" dirty="0" err="1"/>
              <a:t>occabo</a:t>
            </a:r>
            <a:r>
              <a:rPr lang="en-GB" dirty="0"/>
              <a:t>. Et </a:t>
            </a:r>
            <a:r>
              <a:rPr lang="en-GB" dirty="0" err="1"/>
              <a:t>quae</a:t>
            </a:r>
            <a:r>
              <a:rPr lang="en-GB" dirty="0"/>
              <a:t> qui</a:t>
            </a:r>
          </a:p>
          <a:p>
            <a:pPr lvl="0"/>
            <a:r>
              <a:rPr lang="en-GB" dirty="0" err="1"/>
              <a:t>Alignitissint</a:t>
            </a:r>
            <a:r>
              <a:rPr lang="en-GB" dirty="0"/>
              <a:t> </a:t>
            </a:r>
            <a:r>
              <a:rPr lang="en-GB" dirty="0" err="1"/>
              <a:t>dit</a:t>
            </a:r>
            <a:r>
              <a:rPr lang="en-GB" dirty="0"/>
              <a:t> </a:t>
            </a:r>
            <a:r>
              <a:rPr lang="en-GB" dirty="0" err="1"/>
              <a:t>dolessit</a:t>
            </a:r>
            <a:r>
              <a:rPr lang="en-GB" dirty="0"/>
              <a:t>, con expediate </a:t>
            </a:r>
            <a:r>
              <a:rPr lang="en-GB" dirty="0" err="1"/>
              <a:t>pos</a:t>
            </a:r>
            <a:r>
              <a:rPr lang="en-GB" dirty="0"/>
              <a:t> </a:t>
            </a:r>
            <a:r>
              <a:rPr lang="en-GB" dirty="0" err="1"/>
              <a:t>doluptatas</a:t>
            </a:r>
            <a:r>
              <a:rPr lang="en-GB" dirty="0"/>
              <a:t> </a:t>
            </a:r>
            <a:r>
              <a:rPr lang="en-GB" dirty="0" err="1"/>
              <a:t>eatem</a:t>
            </a:r>
            <a:r>
              <a:rPr lang="en-GB" dirty="0"/>
              <a:t> </a:t>
            </a:r>
            <a:r>
              <a:rPr lang="en-GB" dirty="0" err="1"/>
              <a:t>aut</a:t>
            </a:r>
            <a:r>
              <a:rPr lang="en-GB" dirty="0"/>
              <a:t> </a:t>
            </a:r>
            <a:r>
              <a:rPr lang="en-GB" dirty="0" err="1"/>
              <a:t>audipsum</a:t>
            </a:r>
            <a:r>
              <a:rPr lang="en-GB" dirty="0"/>
              <a:t> </a:t>
            </a:r>
            <a:r>
              <a:rPr lang="en-GB" dirty="0" err="1"/>
              <a:t>inulpar</a:t>
            </a:r>
            <a:r>
              <a:rPr lang="en-GB" dirty="0"/>
              <a:t> </a:t>
            </a:r>
            <a:r>
              <a:rPr lang="en-GB" dirty="0" err="1"/>
              <a:t>cimpos</a:t>
            </a:r>
            <a:r>
              <a:rPr lang="en-GB" dirty="0"/>
              <a:t> dis </a:t>
            </a:r>
            <a:r>
              <a:rPr lang="en-GB" dirty="0" err="1"/>
              <a:t>minullo</a:t>
            </a:r>
            <a:r>
              <a:rPr lang="en-GB" dirty="0"/>
              <a:t> </a:t>
            </a:r>
            <a:r>
              <a:rPr lang="en-GB" dirty="0" err="1"/>
              <a:t>rumquaecti</a:t>
            </a:r>
            <a:r>
              <a:rPr lang="en-GB" dirty="0"/>
              <a:t> </a:t>
            </a:r>
            <a:r>
              <a:rPr lang="en-GB" dirty="0" err="1"/>
              <a:t>tes</a:t>
            </a:r>
            <a:r>
              <a:rPr lang="en-GB" dirty="0"/>
              <a:t> </a:t>
            </a:r>
            <a:r>
              <a:rPr lang="en-GB" dirty="0" err="1"/>
              <a:t>sitat</a:t>
            </a:r>
            <a:r>
              <a:rPr lang="en-GB" dirty="0"/>
              <a:t> </a:t>
            </a:r>
            <a:r>
              <a:rPr lang="en-GB" dirty="0" err="1"/>
              <a:t>odipicius</a:t>
            </a:r>
            <a:r>
              <a:rPr lang="en-GB" dirty="0"/>
              <a:t> et </a:t>
            </a:r>
            <a:r>
              <a:rPr lang="en-GB" dirty="0" err="1"/>
              <a:t>ent</a:t>
            </a:r>
            <a:r>
              <a:rPr lang="en-GB" dirty="0"/>
              <a:t> lab </a:t>
            </a:r>
            <a:r>
              <a:rPr lang="en-GB" dirty="0" err="1"/>
              <a:t>iusanis</a:t>
            </a:r>
            <a:r>
              <a:rPr lang="en-GB" dirty="0"/>
              <a:t> </a:t>
            </a:r>
            <a:r>
              <a:rPr lang="en-GB" dirty="0" err="1"/>
              <a:t>repuditature</a:t>
            </a:r>
            <a:r>
              <a:rPr lang="en-GB" dirty="0"/>
              <a:t> </a:t>
            </a:r>
            <a:r>
              <a:rPr lang="en-GB" dirty="0" err="1"/>
              <a:t>porporesto</a:t>
            </a:r>
            <a:r>
              <a:rPr lang="en-GB" dirty="0"/>
              <a:t>.</a:t>
            </a:r>
          </a:p>
          <a:p>
            <a:pPr lvl="0"/>
            <a:r>
              <a:rPr lang="en-GB" dirty="0"/>
              <a:t>Que </a:t>
            </a:r>
            <a:r>
              <a:rPr lang="en-GB" dirty="0" err="1"/>
              <a:t>perori</a:t>
            </a:r>
            <a:r>
              <a:rPr lang="en-GB" dirty="0"/>
              <a:t> </a:t>
            </a:r>
            <a:r>
              <a:rPr lang="en-GB" dirty="0" err="1"/>
              <a:t>occabor</a:t>
            </a:r>
            <a:r>
              <a:rPr lang="en-GB" dirty="0"/>
              <a:t> </a:t>
            </a:r>
            <a:r>
              <a:rPr lang="en-GB" dirty="0" err="1"/>
              <a:t>empedis</a:t>
            </a:r>
            <a:r>
              <a:rPr lang="en-GB" dirty="0"/>
              <a:t> mint et </a:t>
            </a:r>
            <a:r>
              <a:rPr lang="en-GB" dirty="0" err="1"/>
              <a:t>volupiet</a:t>
            </a:r>
            <a:r>
              <a:rPr lang="en-GB" dirty="0"/>
              <a:t> quid </a:t>
            </a:r>
            <a:r>
              <a:rPr lang="en-GB" dirty="0" err="1"/>
              <a:t>quosa</a:t>
            </a:r>
            <a:r>
              <a:rPr lang="en-GB" dirty="0"/>
              <a:t> </a:t>
            </a:r>
            <a:r>
              <a:rPr lang="en-GB" dirty="0" err="1"/>
              <a:t>prepuda</a:t>
            </a:r>
            <a:r>
              <a:rPr lang="en-GB" dirty="0"/>
              <a:t> </a:t>
            </a:r>
            <a:r>
              <a:rPr lang="en-GB" dirty="0" err="1"/>
              <a:t>ndanihit</a:t>
            </a:r>
            <a:r>
              <a:rPr lang="en-GB" dirty="0"/>
              <a:t>, cum </a:t>
            </a:r>
            <a:r>
              <a:rPr lang="en-GB" dirty="0" err="1"/>
              <a:t>fugianihicit</a:t>
            </a:r>
            <a:r>
              <a:rPr lang="en-GB" dirty="0"/>
              <a:t> il il </a:t>
            </a:r>
            <a:r>
              <a:rPr lang="en-GB" dirty="0" err="1"/>
              <a:t>ipsunt</a:t>
            </a:r>
            <a:r>
              <a:rPr lang="en-GB" dirty="0"/>
              <a:t>, </a:t>
            </a:r>
            <a:r>
              <a:rPr lang="en-GB" dirty="0" err="1"/>
              <a:t>aut</a:t>
            </a:r>
            <a:r>
              <a:rPr lang="en-GB" dirty="0"/>
              <a:t> id </a:t>
            </a:r>
            <a:r>
              <a:rPr lang="en-GB" dirty="0" err="1"/>
              <a:t>quodit</a:t>
            </a:r>
            <a:r>
              <a:rPr lang="en-GB" dirty="0"/>
              <a:t> </a:t>
            </a:r>
            <a:r>
              <a:rPr lang="en-GB" dirty="0" err="1"/>
              <a:t>parum</a:t>
            </a:r>
            <a:r>
              <a:rPr lang="en-GB" dirty="0"/>
              <a:t>, </a:t>
            </a:r>
            <a:r>
              <a:rPr lang="en-GB" dirty="0" err="1"/>
              <a:t>nistis</a:t>
            </a:r>
            <a:r>
              <a:rPr lang="en-GB" dirty="0"/>
              <a:t> </a:t>
            </a:r>
            <a:r>
              <a:rPr lang="en-GB" dirty="0" err="1"/>
              <a:t>dolorum</a:t>
            </a:r>
            <a:r>
              <a:rPr lang="en-GB" dirty="0"/>
              <a:t> </a:t>
            </a:r>
            <a:r>
              <a:rPr lang="en-GB" dirty="0" err="1"/>
              <a:t>volupta</a:t>
            </a:r>
            <a:r>
              <a:rPr lang="en-GB" dirty="0"/>
              <a:t> </a:t>
            </a:r>
            <a:r>
              <a:rPr lang="en-GB" dirty="0" err="1"/>
              <a:t>sendit</a:t>
            </a:r>
            <a:r>
              <a:rPr lang="en-GB" dirty="0"/>
              <a:t>, </a:t>
            </a:r>
            <a:r>
              <a:rPr lang="en-GB" dirty="0" err="1"/>
              <a:t>cusame</a:t>
            </a:r>
            <a:r>
              <a:rPr lang="en-GB" dirty="0"/>
              <a:t> </a:t>
            </a:r>
            <a:r>
              <a:rPr lang="en-GB" dirty="0" err="1"/>
              <a:t>ilis</a:t>
            </a:r>
            <a:r>
              <a:rPr lang="en-GB" dirty="0"/>
              <a:t> </a:t>
            </a:r>
            <a:r>
              <a:rPr lang="en-GB" dirty="0" err="1"/>
              <a:t>quam</a:t>
            </a:r>
            <a:r>
              <a:rPr lang="en-GB" dirty="0"/>
              <a:t> </a:t>
            </a:r>
            <a:r>
              <a:rPr lang="en-GB" dirty="0" err="1"/>
              <a:t>ea</a:t>
            </a:r>
            <a:r>
              <a:rPr lang="en-GB" dirty="0"/>
              <a:t> </a:t>
            </a:r>
            <a:r>
              <a:rPr lang="en-GB" dirty="0" err="1"/>
              <a:t>sed</a:t>
            </a:r>
            <a:r>
              <a:rPr lang="en-GB" dirty="0"/>
              <a:t> </a:t>
            </a:r>
            <a:r>
              <a:rPr lang="en-GB" dirty="0" err="1"/>
              <a:t>ut</a:t>
            </a:r>
            <a:r>
              <a:rPr lang="en-GB" dirty="0"/>
              <a:t> </a:t>
            </a:r>
            <a:r>
              <a:rPr lang="en-GB" dirty="0" err="1"/>
              <a:t>omnihic</a:t>
            </a:r>
            <a:r>
              <a:rPr lang="en-GB" dirty="0"/>
              <a:t> </a:t>
            </a:r>
            <a:r>
              <a:rPr lang="en-GB" dirty="0" err="1"/>
              <a:t>ientio</a:t>
            </a:r>
            <a:r>
              <a:rPr lang="en-GB" dirty="0"/>
              <a:t> </a:t>
            </a:r>
            <a:r>
              <a:rPr lang="en-GB" dirty="0" err="1"/>
              <a:t>quasper</a:t>
            </a:r>
            <a:r>
              <a:rPr lang="en-GB" dirty="0"/>
              <a:t> </a:t>
            </a:r>
            <a:r>
              <a:rPr lang="en-GB" dirty="0" err="1"/>
              <a:t>ibuscius</a:t>
            </a:r>
            <a:r>
              <a:rPr lang="en-GB" dirty="0"/>
              <a:t> </a:t>
            </a:r>
            <a:r>
              <a:rPr lang="en-GB" dirty="0" err="1"/>
              <a:t>eatempe</a:t>
            </a:r>
            <a:r>
              <a:rPr lang="en-GB" dirty="0"/>
              <a:t> </a:t>
            </a:r>
            <a:r>
              <a:rPr lang="en-GB" dirty="0" err="1"/>
              <a:t>perro</a:t>
            </a:r>
            <a:r>
              <a:rPr lang="en-GB" dirty="0"/>
              <a:t> </a:t>
            </a:r>
            <a:r>
              <a:rPr lang="en-GB" dirty="0" err="1"/>
              <a:t>expliquiat</a:t>
            </a:r>
            <a:r>
              <a:rPr lang="en-GB" dirty="0"/>
              <a:t> </a:t>
            </a:r>
            <a:r>
              <a:rPr lang="en-GB" dirty="0" err="1"/>
              <a:t>eate</a:t>
            </a:r>
            <a:r>
              <a:rPr lang="en-GB" dirty="0"/>
              <a:t> </a:t>
            </a:r>
            <a:r>
              <a:rPr lang="en-GB" dirty="0" err="1"/>
              <a:t>vel</a:t>
            </a:r>
            <a:r>
              <a:rPr lang="en-GB" dirty="0"/>
              <a:t> </a:t>
            </a:r>
            <a:r>
              <a:rPr lang="en-GB" dirty="0" err="1"/>
              <a:t>ilignimaio</a:t>
            </a:r>
            <a:r>
              <a:rPr lang="en-GB" dirty="0"/>
              <a:t> </a:t>
            </a:r>
            <a:r>
              <a:rPr lang="en-GB" dirty="0" err="1"/>
              <a:t>doluptia</a:t>
            </a:r>
            <a:r>
              <a:rPr lang="en-GB" dirty="0"/>
              <a:t>.</a:t>
            </a:r>
          </a:p>
          <a:p>
            <a:pPr lvl="0"/>
            <a:r>
              <a:rPr lang="en-GB" dirty="0"/>
              <a:t>Tatum </a:t>
            </a:r>
            <a:r>
              <a:rPr lang="en-GB" dirty="0" err="1"/>
              <a:t>asperit</a:t>
            </a:r>
            <a:r>
              <a:rPr lang="en-GB" dirty="0"/>
              <a:t>, con cores dolor </a:t>
            </a:r>
            <a:r>
              <a:rPr lang="en-GB" dirty="0" err="1"/>
              <a:t>senis</a:t>
            </a:r>
            <a:r>
              <a:rPr lang="en-GB" dirty="0"/>
              <a:t> ab </a:t>
            </a:r>
            <a:r>
              <a:rPr lang="en-GB" dirty="0" err="1"/>
              <a:t>imporrunt</a:t>
            </a:r>
            <a:r>
              <a:rPr lang="en-GB" dirty="0"/>
              <a:t> ma nest </a:t>
            </a:r>
            <a:r>
              <a:rPr lang="en-GB" dirty="0" err="1"/>
              <a:t>offictiis</a:t>
            </a:r>
            <a:r>
              <a:rPr lang="en-GB" dirty="0"/>
              <a:t> et </a:t>
            </a:r>
            <a:r>
              <a:rPr lang="en-GB" dirty="0" err="1"/>
              <a:t>adisit</a:t>
            </a:r>
            <a:r>
              <a:rPr lang="en-GB" dirty="0"/>
              <a:t> </a:t>
            </a:r>
            <a:r>
              <a:rPr lang="en-GB" dirty="0" err="1"/>
              <a:t>optaquodis</a:t>
            </a:r>
            <a:r>
              <a:rPr lang="en-GB" dirty="0"/>
              <a:t> </a:t>
            </a:r>
            <a:r>
              <a:rPr lang="en-GB" dirty="0" err="1"/>
              <a:t>sedi</a:t>
            </a:r>
            <a:r>
              <a:rPr lang="en-GB" dirty="0"/>
              <a:t> </a:t>
            </a:r>
            <a:r>
              <a:rPr lang="en-GB" dirty="0" err="1"/>
              <a:t>dolorehento</a:t>
            </a:r>
            <a:r>
              <a:rPr lang="en-GB" dirty="0"/>
              <a:t> </a:t>
            </a:r>
            <a:r>
              <a:rPr lang="en-GB" dirty="0" err="1"/>
              <a:t>expliquo</a:t>
            </a:r>
            <a:r>
              <a:rPr lang="en-GB" dirty="0"/>
              <a:t> </a:t>
            </a:r>
            <a:r>
              <a:rPr lang="en-GB" dirty="0" err="1"/>
              <a:t>vellore</a:t>
            </a:r>
            <a:r>
              <a:rPr lang="en-GB" dirty="0"/>
              <a:t> </a:t>
            </a:r>
            <a:r>
              <a:rPr lang="en-GB" dirty="0" err="1"/>
              <a:t>icabore</a:t>
            </a:r>
            <a:r>
              <a:rPr lang="en-GB" dirty="0"/>
              <a:t>.</a:t>
            </a:r>
          </a:p>
          <a:p>
            <a:pPr lvl="0"/>
            <a:endParaRPr lang="en-AU" dirty="0"/>
          </a:p>
        </p:txBody>
      </p:sp>
      <p:pic>
        <p:nvPicPr>
          <p:cNvPr id="3" name="object 7">
            <a:extLst>
              <a:ext uri="{FF2B5EF4-FFF2-40B4-BE49-F238E27FC236}">
                <a16:creationId xmlns:a16="http://schemas.microsoft.com/office/drawing/2014/main" id="{A1422380-BAAE-B13C-2133-8174266A224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77237" y="6324600"/>
            <a:ext cx="2147763" cy="288000"/>
          </a:xfrm>
          <a:prstGeom prst="rect">
            <a:avLst/>
          </a:prstGeom>
        </p:spPr>
      </p:pic>
      <p:sp>
        <p:nvSpPr>
          <p:cNvPr id="8" name="Title 1">
            <a:extLst>
              <a:ext uri="{FF2B5EF4-FFF2-40B4-BE49-F238E27FC236}">
                <a16:creationId xmlns:a16="http://schemas.microsoft.com/office/drawing/2014/main" id="{3276625D-5E4E-52F0-FBCD-A197DF08F7FA}"/>
              </a:ext>
            </a:extLst>
          </p:cNvPr>
          <p:cNvSpPr>
            <a:spLocks noGrp="1"/>
          </p:cNvSpPr>
          <p:nvPr>
            <p:ph type="title" hasCustomPrompt="1"/>
          </p:nvPr>
        </p:nvSpPr>
        <p:spPr>
          <a:xfrm>
            <a:off x="381000" y="168411"/>
            <a:ext cx="9144000" cy="475273"/>
          </a:xfrm>
          <a:prstGeom prst="rect">
            <a:avLst/>
          </a:prstGeom>
        </p:spPr>
        <p:txBody>
          <a:bodyPr/>
          <a:lstStyle>
            <a:lvl1pPr>
              <a:defRPr b="1">
                <a:solidFill>
                  <a:schemeClr val="accent1"/>
                </a:solidFill>
              </a:defRPr>
            </a:lvl1pPr>
          </a:lstStyle>
          <a:p>
            <a:r>
              <a:rPr lang="en-AU" sz="2661" dirty="0"/>
              <a:t>Heading</a:t>
            </a:r>
            <a:endParaRPr lang="en-AU" dirty="0"/>
          </a:p>
        </p:txBody>
      </p:sp>
    </p:spTree>
    <p:extLst>
      <p:ext uri="{BB962C8B-B14F-4D97-AF65-F5344CB8AC3E}">
        <p14:creationId xmlns:p14="http://schemas.microsoft.com/office/powerpoint/2010/main" val="23295522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1 column maro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842473-66AA-C4D5-D0CC-724D0F650738}"/>
              </a:ext>
            </a:extLst>
          </p:cNvPr>
          <p:cNvSpPr/>
          <p:nvPr userDrawn="1"/>
        </p:nvSpPr>
        <p:spPr>
          <a:xfrm>
            <a:off x="0" y="0"/>
            <a:ext cx="9906000" cy="762000"/>
          </a:xfrm>
          <a:prstGeom prst="rect">
            <a:avLst/>
          </a:prstGeom>
          <a:solidFill>
            <a:srgbClr val="FFF0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object 7">
            <a:extLst>
              <a:ext uri="{FF2B5EF4-FFF2-40B4-BE49-F238E27FC236}">
                <a16:creationId xmlns:a16="http://schemas.microsoft.com/office/drawing/2014/main" id="{A1422380-BAAE-B13C-2133-8174266A224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77237" y="6324600"/>
            <a:ext cx="2147763" cy="288000"/>
          </a:xfrm>
          <a:prstGeom prst="rect">
            <a:avLst/>
          </a:prstGeom>
        </p:spPr>
      </p:pic>
      <p:sp>
        <p:nvSpPr>
          <p:cNvPr id="8" name="Title 1">
            <a:extLst>
              <a:ext uri="{FF2B5EF4-FFF2-40B4-BE49-F238E27FC236}">
                <a16:creationId xmlns:a16="http://schemas.microsoft.com/office/drawing/2014/main" id="{3276625D-5E4E-52F0-FBCD-A197DF08F7FA}"/>
              </a:ext>
            </a:extLst>
          </p:cNvPr>
          <p:cNvSpPr>
            <a:spLocks noGrp="1"/>
          </p:cNvSpPr>
          <p:nvPr>
            <p:ph type="title" hasCustomPrompt="1"/>
          </p:nvPr>
        </p:nvSpPr>
        <p:spPr>
          <a:xfrm>
            <a:off x="381000" y="168411"/>
            <a:ext cx="9144000" cy="475273"/>
          </a:xfrm>
          <a:prstGeom prst="rect">
            <a:avLst/>
          </a:prstGeom>
        </p:spPr>
        <p:txBody>
          <a:bodyPr/>
          <a:lstStyle>
            <a:lvl1pPr>
              <a:defRPr b="1">
                <a:solidFill>
                  <a:schemeClr val="accent1"/>
                </a:solidFill>
              </a:defRPr>
            </a:lvl1pPr>
          </a:lstStyle>
          <a:p>
            <a:r>
              <a:rPr lang="en-AU" sz="2661" dirty="0"/>
              <a:t>Heading</a:t>
            </a:r>
            <a:endParaRPr lang="en-AU" dirty="0"/>
          </a:p>
        </p:txBody>
      </p:sp>
      <p:sp>
        <p:nvSpPr>
          <p:cNvPr id="2" name="Text Placeholder 7">
            <a:extLst>
              <a:ext uri="{FF2B5EF4-FFF2-40B4-BE49-F238E27FC236}">
                <a16:creationId xmlns:a16="http://schemas.microsoft.com/office/drawing/2014/main" id="{B555AEF3-90E7-1C3E-5BAB-ED353C703AAC}"/>
              </a:ext>
            </a:extLst>
          </p:cNvPr>
          <p:cNvSpPr>
            <a:spLocks noGrp="1"/>
          </p:cNvSpPr>
          <p:nvPr>
            <p:ph type="body" sz="quarter" idx="11" hasCustomPrompt="1"/>
          </p:nvPr>
        </p:nvSpPr>
        <p:spPr>
          <a:xfrm>
            <a:off x="328048" y="838199"/>
            <a:ext cx="4546169" cy="5663339"/>
          </a:xfrm>
          <a:prstGeom prst="rect">
            <a:avLst/>
          </a:prstGeom>
        </p:spPr>
        <p:txBody>
          <a:bodyPr numCol="1" spcCol="1404000"/>
          <a:lstStyle>
            <a:lvl1pPr marL="7093" indent="0">
              <a:lnSpc>
                <a:spcPct val="110000"/>
              </a:lnSpc>
              <a:spcBef>
                <a:spcPts val="0"/>
              </a:spcBef>
              <a:spcAft>
                <a:spcPts val="600"/>
              </a:spcAft>
              <a:buClr>
                <a:srgbClr val="762000"/>
              </a:buClr>
              <a:buFont typeface="Arial" panose="020B0604020202020204" pitchFamily="34" charset="0"/>
              <a:buNone/>
              <a:defRPr sz="1100">
                <a:solidFill>
                  <a:srgbClr val="000000"/>
                </a:solidFill>
              </a:defRPr>
            </a:lvl1pPr>
            <a:lvl2pPr>
              <a:defRPr sz="1749"/>
            </a:lvl2pPr>
            <a:lvl3pPr>
              <a:defRPr sz="1749"/>
            </a:lvl3pPr>
            <a:lvl4pPr>
              <a:defRPr sz="1749"/>
            </a:lvl4pPr>
            <a:lvl5pPr>
              <a:defRPr sz="1749"/>
            </a:lvl5pPr>
          </a:lstStyle>
          <a:p>
            <a:pPr lvl="0"/>
            <a:r>
              <a:rPr lang="en-GB" dirty="0"/>
              <a:t>Ur re </a:t>
            </a:r>
            <a:r>
              <a:rPr lang="en-GB" dirty="0" err="1"/>
              <a:t>si</a:t>
            </a:r>
            <a:r>
              <a:rPr lang="en-GB" dirty="0"/>
              <a:t> </a:t>
            </a:r>
            <a:r>
              <a:rPr lang="en-GB" dirty="0" err="1"/>
              <a:t>repera</a:t>
            </a:r>
            <a:r>
              <a:rPr lang="en-GB" dirty="0"/>
              <a:t> a </a:t>
            </a:r>
            <a:r>
              <a:rPr lang="en-GB" dirty="0" err="1"/>
              <a:t>dolest</a:t>
            </a:r>
            <a:r>
              <a:rPr lang="en-GB" dirty="0"/>
              <a:t> </a:t>
            </a:r>
            <a:r>
              <a:rPr lang="en-GB" dirty="0" err="1"/>
              <a:t>volendit</a:t>
            </a:r>
            <a:r>
              <a:rPr lang="en-GB" dirty="0"/>
              <a:t> </a:t>
            </a:r>
            <a:r>
              <a:rPr lang="en-GB" dirty="0" err="1"/>
              <a:t>accum</a:t>
            </a:r>
            <a:r>
              <a:rPr lang="en-GB" dirty="0"/>
              <a:t> </a:t>
            </a:r>
            <a:r>
              <a:rPr lang="en-GB" dirty="0" err="1"/>
              <a:t>rerfere</a:t>
            </a:r>
            <a:r>
              <a:rPr lang="en-GB" dirty="0"/>
              <a:t> </a:t>
            </a:r>
            <a:r>
              <a:rPr lang="en-GB" dirty="0" err="1"/>
              <a:t>quatempori</a:t>
            </a:r>
            <a:r>
              <a:rPr lang="en-GB" dirty="0"/>
              <a:t> </a:t>
            </a:r>
            <a:r>
              <a:rPr lang="en-GB" dirty="0" err="1"/>
              <a:t>odiore</a:t>
            </a:r>
            <a:r>
              <a:rPr lang="en-GB" dirty="0"/>
              <a:t>, as </a:t>
            </a:r>
            <a:r>
              <a:rPr lang="en-GB" dirty="0" err="1"/>
              <a:t>aut</a:t>
            </a:r>
            <a:r>
              <a:rPr lang="en-GB" dirty="0"/>
              <a:t> ese </a:t>
            </a:r>
            <a:r>
              <a:rPr lang="en-GB" dirty="0" err="1"/>
              <a:t>estionectum</a:t>
            </a:r>
            <a:r>
              <a:rPr lang="en-GB" dirty="0"/>
              <a:t> fugit et </a:t>
            </a:r>
            <a:r>
              <a:rPr lang="en-GB" dirty="0" err="1"/>
              <a:t>faccullautem</a:t>
            </a:r>
            <a:r>
              <a:rPr lang="en-GB" dirty="0"/>
              <a:t> non </a:t>
            </a:r>
            <a:r>
              <a:rPr lang="en-GB" dirty="0" err="1"/>
              <a:t>nos</a:t>
            </a:r>
            <a:r>
              <a:rPr lang="en-GB" dirty="0"/>
              <a:t> </a:t>
            </a:r>
            <a:r>
              <a:rPr lang="en-GB" dirty="0" err="1"/>
              <a:t>solessitaqui</a:t>
            </a:r>
            <a:r>
              <a:rPr lang="en-GB" dirty="0"/>
              <a:t> </a:t>
            </a:r>
            <a:r>
              <a:rPr lang="en-GB" dirty="0" err="1"/>
              <a:t>occabo</a:t>
            </a:r>
            <a:r>
              <a:rPr lang="en-GB" dirty="0"/>
              <a:t>. Et </a:t>
            </a:r>
            <a:r>
              <a:rPr lang="en-GB" dirty="0" err="1"/>
              <a:t>quae</a:t>
            </a:r>
            <a:r>
              <a:rPr lang="en-GB" dirty="0"/>
              <a:t> qui</a:t>
            </a:r>
          </a:p>
          <a:p>
            <a:pPr lvl="0"/>
            <a:r>
              <a:rPr lang="en-GB" dirty="0" err="1"/>
              <a:t>Alignitissint</a:t>
            </a:r>
            <a:r>
              <a:rPr lang="en-GB" dirty="0"/>
              <a:t> </a:t>
            </a:r>
            <a:r>
              <a:rPr lang="en-GB" dirty="0" err="1"/>
              <a:t>dit</a:t>
            </a:r>
            <a:r>
              <a:rPr lang="en-GB" dirty="0"/>
              <a:t> </a:t>
            </a:r>
            <a:r>
              <a:rPr lang="en-GB" dirty="0" err="1"/>
              <a:t>dolessit</a:t>
            </a:r>
            <a:r>
              <a:rPr lang="en-GB" dirty="0"/>
              <a:t>, con expediate </a:t>
            </a:r>
            <a:r>
              <a:rPr lang="en-GB" dirty="0" err="1"/>
              <a:t>pos</a:t>
            </a:r>
            <a:r>
              <a:rPr lang="en-GB" dirty="0"/>
              <a:t> </a:t>
            </a:r>
            <a:r>
              <a:rPr lang="en-GB" dirty="0" err="1"/>
              <a:t>doluptatas</a:t>
            </a:r>
            <a:r>
              <a:rPr lang="en-GB" dirty="0"/>
              <a:t> </a:t>
            </a:r>
            <a:r>
              <a:rPr lang="en-GB" dirty="0" err="1"/>
              <a:t>eatem</a:t>
            </a:r>
            <a:r>
              <a:rPr lang="en-GB" dirty="0"/>
              <a:t> </a:t>
            </a:r>
            <a:r>
              <a:rPr lang="en-GB" dirty="0" err="1"/>
              <a:t>aut</a:t>
            </a:r>
            <a:r>
              <a:rPr lang="en-GB" dirty="0"/>
              <a:t> </a:t>
            </a:r>
            <a:r>
              <a:rPr lang="en-GB" dirty="0" err="1"/>
              <a:t>audipsum</a:t>
            </a:r>
            <a:r>
              <a:rPr lang="en-GB" dirty="0"/>
              <a:t> </a:t>
            </a:r>
            <a:r>
              <a:rPr lang="en-GB" dirty="0" err="1"/>
              <a:t>inulpar</a:t>
            </a:r>
            <a:r>
              <a:rPr lang="en-GB" dirty="0"/>
              <a:t> </a:t>
            </a:r>
            <a:r>
              <a:rPr lang="en-GB" dirty="0" err="1"/>
              <a:t>cimpos</a:t>
            </a:r>
            <a:r>
              <a:rPr lang="en-GB" dirty="0"/>
              <a:t> dis </a:t>
            </a:r>
            <a:r>
              <a:rPr lang="en-GB" dirty="0" err="1"/>
              <a:t>minullo</a:t>
            </a:r>
            <a:r>
              <a:rPr lang="en-GB" dirty="0"/>
              <a:t> </a:t>
            </a:r>
            <a:r>
              <a:rPr lang="en-GB" dirty="0" err="1"/>
              <a:t>rumquaecti</a:t>
            </a:r>
            <a:r>
              <a:rPr lang="en-GB" dirty="0"/>
              <a:t> </a:t>
            </a:r>
            <a:r>
              <a:rPr lang="en-GB" dirty="0" err="1"/>
              <a:t>tes</a:t>
            </a:r>
            <a:r>
              <a:rPr lang="en-GB" dirty="0"/>
              <a:t> </a:t>
            </a:r>
            <a:r>
              <a:rPr lang="en-GB" dirty="0" err="1"/>
              <a:t>sitat</a:t>
            </a:r>
            <a:r>
              <a:rPr lang="en-GB" dirty="0"/>
              <a:t> </a:t>
            </a:r>
            <a:r>
              <a:rPr lang="en-GB" dirty="0" err="1"/>
              <a:t>odipicius</a:t>
            </a:r>
            <a:r>
              <a:rPr lang="en-GB" dirty="0"/>
              <a:t> et </a:t>
            </a:r>
            <a:r>
              <a:rPr lang="en-GB" dirty="0" err="1"/>
              <a:t>ent</a:t>
            </a:r>
            <a:r>
              <a:rPr lang="en-GB" dirty="0"/>
              <a:t> lab </a:t>
            </a:r>
            <a:r>
              <a:rPr lang="en-GB" dirty="0" err="1"/>
              <a:t>iusanis</a:t>
            </a:r>
            <a:r>
              <a:rPr lang="en-GB" dirty="0"/>
              <a:t> </a:t>
            </a:r>
            <a:r>
              <a:rPr lang="en-GB" dirty="0" err="1"/>
              <a:t>repuditature</a:t>
            </a:r>
            <a:r>
              <a:rPr lang="en-GB" dirty="0"/>
              <a:t> </a:t>
            </a:r>
            <a:r>
              <a:rPr lang="en-GB" dirty="0" err="1"/>
              <a:t>porporesto</a:t>
            </a:r>
            <a:r>
              <a:rPr lang="en-GB" dirty="0"/>
              <a:t>.</a:t>
            </a:r>
          </a:p>
          <a:p>
            <a:pPr lvl="0"/>
            <a:r>
              <a:rPr lang="en-GB" dirty="0"/>
              <a:t>Que </a:t>
            </a:r>
            <a:r>
              <a:rPr lang="en-GB" dirty="0" err="1"/>
              <a:t>perori</a:t>
            </a:r>
            <a:r>
              <a:rPr lang="en-GB" dirty="0"/>
              <a:t> </a:t>
            </a:r>
            <a:r>
              <a:rPr lang="en-GB" dirty="0" err="1"/>
              <a:t>occabor</a:t>
            </a:r>
            <a:r>
              <a:rPr lang="en-GB" dirty="0"/>
              <a:t> </a:t>
            </a:r>
            <a:r>
              <a:rPr lang="en-GB" dirty="0" err="1"/>
              <a:t>empedis</a:t>
            </a:r>
            <a:r>
              <a:rPr lang="en-GB" dirty="0"/>
              <a:t> mint et </a:t>
            </a:r>
            <a:r>
              <a:rPr lang="en-GB" dirty="0" err="1"/>
              <a:t>volupiet</a:t>
            </a:r>
            <a:r>
              <a:rPr lang="en-GB" dirty="0"/>
              <a:t> quid </a:t>
            </a:r>
            <a:r>
              <a:rPr lang="en-GB" dirty="0" err="1"/>
              <a:t>quosa</a:t>
            </a:r>
            <a:r>
              <a:rPr lang="en-GB" dirty="0"/>
              <a:t> </a:t>
            </a:r>
            <a:r>
              <a:rPr lang="en-GB" dirty="0" err="1"/>
              <a:t>prepuda</a:t>
            </a:r>
            <a:r>
              <a:rPr lang="en-GB" dirty="0"/>
              <a:t> </a:t>
            </a:r>
            <a:r>
              <a:rPr lang="en-GB" dirty="0" err="1"/>
              <a:t>ndanihit</a:t>
            </a:r>
            <a:r>
              <a:rPr lang="en-GB" dirty="0"/>
              <a:t>, cum </a:t>
            </a:r>
            <a:r>
              <a:rPr lang="en-GB" dirty="0" err="1"/>
              <a:t>fugianihicit</a:t>
            </a:r>
            <a:r>
              <a:rPr lang="en-GB" dirty="0"/>
              <a:t> il il </a:t>
            </a:r>
            <a:r>
              <a:rPr lang="en-GB" dirty="0" err="1"/>
              <a:t>ipsunt</a:t>
            </a:r>
            <a:r>
              <a:rPr lang="en-GB" dirty="0"/>
              <a:t>, </a:t>
            </a:r>
            <a:r>
              <a:rPr lang="en-GB" dirty="0" err="1"/>
              <a:t>aut</a:t>
            </a:r>
            <a:r>
              <a:rPr lang="en-GB" dirty="0"/>
              <a:t> id </a:t>
            </a:r>
            <a:r>
              <a:rPr lang="en-GB" dirty="0" err="1"/>
              <a:t>quodit</a:t>
            </a:r>
            <a:r>
              <a:rPr lang="en-GB" dirty="0"/>
              <a:t> </a:t>
            </a:r>
            <a:r>
              <a:rPr lang="en-GB" dirty="0" err="1"/>
              <a:t>parum</a:t>
            </a:r>
            <a:r>
              <a:rPr lang="en-GB" dirty="0"/>
              <a:t>, </a:t>
            </a:r>
            <a:r>
              <a:rPr lang="en-GB" dirty="0" err="1"/>
              <a:t>nistis</a:t>
            </a:r>
            <a:r>
              <a:rPr lang="en-GB" dirty="0"/>
              <a:t> </a:t>
            </a:r>
            <a:r>
              <a:rPr lang="en-GB" dirty="0" err="1"/>
              <a:t>dolorum</a:t>
            </a:r>
            <a:r>
              <a:rPr lang="en-GB" dirty="0"/>
              <a:t> </a:t>
            </a:r>
            <a:r>
              <a:rPr lang="en-GB" dirty="0" err="1"/>
              <a:t>volupta</a:t>
            </a:r>
            <a:r>
              <a:rPr lang="en-GB" dirty="0"/>
              <a:t> </a:t>
            </a:r>
            <a:r>
              <a:rPr lang="en-GB" dirty="0" err="1"/>
              <a:t>sendit</a:t>
            </a:r>
            <a:r>
              <a:rPr lang="en-GB" dirty="0"/>
              <a:t>, </a:t>
            </a:r>
            <a:r>
              <a:rPr lang="en-GB" dirty="0" err="1"/>
              <a:t>cusame</a:t>
            </a:r>
            <a:r>
              <a:rPr lang="en-GB" dirty="0"/>
              <a:t> </a:t>
            </a:r>
            <a:r>
              <a:rPr lang="en-GB" dirty="0" err="1"/>
              <a:t>ilis</a:t>
            </a:r>
            <a:r>
              <a:rPr lang="en-GB" dirty="0"/>
              <a:t> </a:t>
            </a:r>
            <a:r>
              <a:rPr lang="en-GB" dirty="0" err="1"/>
              <a:t>quam</a:t>
            </a:r>
            <a:r>
              <a:rPr lang="en-GB" dirty="0"/>
              <a:t> </a:t>
            </a:r>
            <a:r>
              <a:rPr lang="en-GB" dirty="0" err="1"/>
              <a:t>ea</a:t>
            </a:r>
            <a:r>
              <a:rPr lang="en-GB" dirty="0"/>
              <a:t> </a:t>
            </a:r>
            <a:r>
              <a:rPr lang="en-GB" dirty="0" err="1"/>
              <a:t>sed</a:t>
            </a:r>
            <a:r>
              <a:rPr lang="en-GB" dirty="0"/>
              <a:t> </a:t>
            </a:r>
            <a:r>
              <a:rPr lang="en-GB" dirty="0" err="1"/>
              <a:t>ut</a:t>
            </a:r>
            <a:r>
              <a:rPr lang="en-GB" dirty="0"/>
              <a:t> </a:t>
            </a:r>
            <a:r>
              <a:rPr lang="en-GB" dirty="0" err="1"/>
              <a:t>omnihic</a:t>
            </a:r>
            <a:r>
              <a:rPr lang="en-GB" dirty="0"/>
              <a:t> </a:t>
            </a:r>
            <a:r>
              <a:rPr lang="en-GB" dirty="0" err="1"/>
              <a:t>ientio</a:t>
            </a:r>
            <a:r>
              <a:rPr lang="en-GB" dirty="0"/>
              <a:t> </a:t>
            </a:r>
            <a:r>
              <a:rPr lang="en-GB" dirty="0" err="1"/>
              <a:t>quasper</a:t>
            </a:r>
            <a:r>
              <a:rPr lang="en-GB" dirty="0"/>
              <a:t> </a:t>
            </a:r>
            <a:r>
              <a:rPr lang="en-GB" dirty="0" err="1"/>
              <a:t>ibuscius</a:t>
            </a:r>
            <a:r>
              <a:rPr lang="en-GB" dirty="0"/>
              <a:t> </a:t>
            </a:r>
            <a:r>
              <a:rPr lang="en-GB" dirty="0" err="1"/>
              <a:t>eatempe</a:t>
            </a:r>
            <a:r>
              <a:rPr lang="en-GB" dirty="0"/>
              <a:t> </a:t>
            </a:r>
            <a:r>
              <a:rPr lang="en-GB" dirty="0" err="1"/>
              <a:t>perro</a:t>
            </a:r>
            <a:r>
              <a:rPr lang="en-GB" dirty="0"/>
              <a:t> </a:t>
            </a:r>
            <a:r>
              <a:rPr lang="en-GB" dirty="0" err="1"/>
              <a:t>expliquiat</a:t>
            </a:r>
            <a:r>
              <a:rPr lang="en-GB" dirty="0"/>
              <a:t> </a:t>
            </a:r>
            <a:r>
              <a:rPr lang="en-GB" dirty="0" err="1"/>
              <a:t>eate</a:t>
            </a:r>
            <a:r>
              <a:rPr lang="en-GB" dirty="0"/>
              <a:t> </a:t>
            </a:r>
            <a:r>
              <a:rPr lang="en-GB" dirty="0" err="1"/>
              <a:t>vel</a:t>
            </a:r>
            <a:r>
              <a:rPr lang="en-GB" dirty="0"/>
              <a:t> </a:t>
            </a:r>
            <a:r>
              <a:rPr lang="en-GB" dirty="0" err="1"/>
              <a:t>ilignimaio</a:t>
            </a:r>
            <a:r>
              <a:rPr lang="en-GB" dirty="0"/>
              <a:t> </a:t>
            </a:r>
            <a:r>
              <a:rPr lang="en-GB" dirty="0" err="1"/>
              <a:t>doluptia</a:t>
            </a:r>
            <a:r>
              <a:rPr lang="en-GB" dirty="0"/>
              <a:t>.</a:t>
            </a:r>
          </a:p>
          <a:p>
            <a:pPr lvl="0"/>
            <a:r>
              <a:rPr lang="en-GB" dirty="0"/>
              <a:t>Tatum </a:t>
            </a:r>
            <a:r>
              <a:rPr lang="en-GB" dirty="0" err="1"/>
              <a:t>asperit</a:t>
            </a:r>
            <a:r>
              <a:rPr lang="en-GB" dirty="0"/>
              <a:t>, con cores dolor </a:t>
            </a:r>
            <a:r>
              <a:rPr lang="en-GB" dirty="0" err="1"/>
              <a:t>senis</a:t>
            </a:r>
            <a:r>
              <a:rPr lang="en-GB" dirty="0"/>
              <a:t> ab </a:t>
            </a:r>
            <a:r>
              <a:rPr lang="en-GB" dirty="0" err="1"/>
              <a:t>imporrunt</a:t>
            </a:r>
            <a:r>
              <a:rPr lang="en-GB" dirty="0"/>
              <a:t> ma nest </a:t>
            </a:r>
            <a:r>
              <a:rPr lang="en-GB" dirty="0" err="1"/>
              <a:t>offictiis</a:t>
            </a:r>
            <a:r>
              <a:rPr lang="en-GB" dirty="0"/>
              <a:t> et </a:t>
            </a:r>
            <a:r>
              <a:rPr lang="en-GB" dirty="0" err="1"/>
              <a:t>adisit</a:t>
            </a:r>
            <a:r>
              <a:rPr lang="en-GB" dirty="0"/>
              <a:t> </a:t>
            </a:r>
            <a:r>
              <a:rPr lang="en-GB" dirty="0" err="1"/>
              <a:t>optaquodis</a:t>
            </a:r>
            <a:r>
              <a:rPr lang="en-GB" dirty="0"/>
              <a:t> </a:t>
            </a:r>
            <a:r>
              <a:rPr lang="en-GB" dirty="0" err="1"/>
              <a:t>sedi</a:t>
            </a:r>
            <a:r>
              <a:rPr lang="en-GB" dirty="0"/>
              <a:t> </a:t>
            </a:r>
            <a:r>
              <a:rPr lang="en-GB" dirty="0" err="1"/>
              <a:t>dolorehento</a:t>
            </a:r>
            <a:r>
              <a:rPr lang="en-GB" dirty="0"/>
              <a:t> </a:t>
            </a:r>
            <a:r>
              <a:rPr lang="en-GB" dirty="0" err="1"/>
              <a:t>expliquo</a:t>
            </a:r>
            <a:r>
              <a:rPr lang="en-GB" dirty="0"/>
              <a:t> </a:t>
            </a:r>
            <a:r>
              <a:rPr lang="en-GB" dirty="0" err="1"/>
              <a:t>vellore</a:t>
            </a:r>
            <a:r>
              <a:rPr lang="en-GB" dirty="0"/>
              <a:t> </a:t>
            </a:r>
            <a:r>
              <a:rPr lang="en-GB" dirty="0" err="1"/>
              <a:t>icabore</a:t>
            </a:r>
            <a:r>
              <a:rPr lang="en-GB" dirty="0"/>
              <a:t>.</a:t>
            </a:r>
          </a:p>
          <a:p>
            <a:pPr lvl="0"/>
            <a:endParaRPr lang="en-AU" dirty="0"/>
          </a:p>
        </p:txBody>
      </p:sp>
      <p:sp>
        <p:nvSpPr>
          <p:cNvPr id="5" name="Text Placeholder 7">
            <a:extLst>
              <a:ext uri="{FF2B5EF4-FFF2-40B4-BE49-F238E27FC236}">
                <a16:creationId xmlns:a16="http://schemas.microsoft.com/office/drawing/2014/main" id="{3D4D9265-9E1D-63EE-F787-66C3B0391B57}"/>
              </a:ext>
            </a:extLst>
          </p:cNvPr>
          <p:cNvSpPr>
            <a:spLocks noGrp="1"/>
          </p:cNvSpPr>
          <p:nvPr>
            <p:ph type="body" sz="quarter" idx="12" hasCustomPrompt="1"/>
          </p:nvPr>
        </p:nvSpPr>
        <p:spPr>
          <a:xfrm>
            <a:off x="5052448" y="838200"/>
            <a:ext cx="4546170" cy="5283631"/>
          </a:xfrm>
          <a:prstGeom prst="rect">
            <a:avLst/>
          </a:prstGeom>
        </p:spPr>
        <p:txBody>
          <a:bodyPr numCol="1" spcCol="1404000"/>
          <a:lstStyle>
            <a:lvl1pPr marL="7093" indent="0">
              <a:lnSpc>
                <a:spcPct val="110000"/>
              </a:lnSpc>
              <a:spcBef>
                <a:spcPts val="0"/>
              </a:spcBef>
              <a:spcAft>
                <a:spcPts val="600"/>
              </a:spcAft>
              <a:buClr>
                <a:srgbClr val="762000"/>
              </a:buClr>
              <a:buFont typeface="Arial" panose="020B0604020202020204" pitchFamily="34" charset="0"/>
              <a:buNone/>
              <a:defRPr sz="1100">
                <a:solidFill>
                  <a:srgbClr val="000000"/>
                </a:solidFill>
              </a:defRPr>
            </a:lvl1pPr>
            <a:lvl2pPr>
              <a:defRPr sz="1749"/>
            </a:lvl2pPr>
            <a:lvl3pPr>
              <a:defRPr sz="1749"/>
            </a:lvl3pPr>
            <a:lvl4pPr>
              <a:defRPr sz="1749"/>
            </a:lvl4pPr>
            <a:lvl5pPr>
              <a:defRPr sz="1749"/>
            </a:lvl5pPr>
          </a:lstStyle>
          <a:p>
            <a:pPr lvl="0"/>
            <a:r>
              <a:rPr lang="en-GB" dirty="0"/>
              <a:t>Ur re </a:t>
            </a:r>
            <a:r>
              <a:rPr lang="en-GB" dirty="0" err="1"/>
              <a:t>si</a:t>
            </a:r>
            <a:r>
              <a:rPr lang="en-GB" dirty="0"/>
              <a:t> </a:t>
            </a:r>
            <a:r>
              <a:rPr lang="en-GB" dirty="0" err="1"/>
              <a:t>repera</a:t>
            </a:r>
            <a:r>
              <a:rPr lang="en-GB" dirty="0"/>
              <a:t> a </a:t>
            </a:r>
            <a:r>
              <a:rPr lang="en-GB" dirty="0" err="1"/>
              <a:t>dolest</a:t>
            </a:r>
            <a:r>
              <a:rPr lang="en-GB" dirty="0"/>
              <a:t> </a:t>
            </a:r>
            <a:r>
              <a:rPr lang="en-GB" dirty="0" err="1"/>
              <a:t>volendit</a:t>
            </a:r>
            <a:r>
              <a:rPr lang="en-GB" dirty="0"/>
              <a:t> </a:t>
            </a:r>
            <a:r>
              <a:rPr lang="en-GB" dirty="0" err="1"/>
              <a:t>accum</a:t>
            </a:r>
            <a:r>
              <a:rPr lang="en-GB" dirty="0"/>
              <a:t> </a:t>
            </a:r>
            <a:r>
              <a:rPr lang="en-GB" dirty="0" err="1"/>
              <a:t>rerfere</a:t>
            </a:r>
            <a:r>
              <a:rPr lang="en-GB" dirty="0"/>
              <a:t> </a:t>
            </a:r>
            <a:r>
              <a:rPr lang="en-GB" dirty="0" err="1"/>
              <a:t>quatempori</a:t>
            </a:r>
            <a:r>
              <a:rPr lang="en-GB" dirty="0"/>
              <a:t> </a:t>
            </a:r>
            <a:r>
              <a:rPr lang="en-GB" dirty="0" err="1"/>
              <a:t>odiore</a:t>
            </a:r>
            <a:r>
              <a:rPr lang="en-GB" dirty="0"/>
              <a:t>, as </a:t>
            </a:r>
            <a:r>
              <a:rPr lang="en-GB" dirty="0" err="1"/>
              <a:t>aut</a:t>
            </a:r>
            <a:r>
              <a:rPr lang="en-GB" dirty="0"/>
              <a:t> ese </a:t>
            </a:r>
            <a:r>
              <a:rPr lang="en-GB" dirty="0" err="1"/>
              <a:t>estionectum</a:t>
            </a:r>
            <a:r>
              <a:rPr lang="en-GB" dirty="0"/>
              <a:t> fugit et </a:t>
            </a:r>
            <a:r>
              <a:rPr lang="en-GB" dirty="0" err="1"/>
              <a:t>faccullautem</a:t>
            </a:r>
            <a:r>
              <a:rPr lang="en-GB" dirty="0"/>
              <a:t> non </a:t>
            </a:r>
            <a:r>
              <a:rPr lang="en-GB" dirty="0" err="1"/>
              <a:t>nos</a:t>
            </a:r>
            <a:r>
              <a:rPr lang="en-GB" dirty="0"/>
              <a:t> </a:t>
            </a:r>
            <a:r>
              <a:rPr lang="en-GB" dirty="0" err="1"/>
              <a:t>solessitaqui</a:t>
            </a:r>
            <a:r>
              <a:rPr lang="en-GB" dirty="0"/>
              <a:t> </a:t>
            </a:r>
            <a:r>
              <a:rPr lang="en-GB" dirty="0" err="1"/>
              <a:t>occabo</a:t>
            </a:r>
            <a:r>
              <a:rPr lang="en-GB" dirty="0"/>
              <a:t>. Et </a:t>
            </a:r>
            <a:r>
              <a:rPr lang="en-GB" dirty="0" err="1"/>
              <a:t>quae</a:t>
            </a:r>
            <a:r>
              <a:rPr lang="en-GB" dirty="0"/>
              <a:t> qui</a:t>
            </a:r>
          </a:p>
          <a:p>
            <a:pPr lvl="0"/>
            <a:r>
              <a:rPr lang="en-GB" dirty="0" err="1"/>
              <a:t>Alignitissint</a:t>
            </a:r>
            <a:r>
              <a:rPr lang="en-GB" dirty="0"/>
              <a:t> </a:t>
            </a:r>
            <a:r>
              <a:rPr lang="en-GB" dirty="0" err="1"/>
              <a:t>dit</a:t>
            </a:r>
            <a:r>
              <a:rPr lang="en-GB" dirty="0"/>
              <a:t> </a:t>
            </a:r>
            <a:r>
              <a:rPr lang="en-GB" dirty="0" err="1"/>
              <a:t>dolessit</a:t>
            </a:r>
            <a:r>
              <a:rPr lang="en-GB" dirty="0"/>
              <a:t>, con expediate </a:t>
            </a:r>
            <a:r>
              <a:rPr lang="en-GB" dirty="0" err="1"/>
              <a:t>pos</a:t>
            </a:r>
            <a:r>
              <a:rPr lang="en-GB" dirty="0"/>
              <a:t> </a:t>
            </a:r>
            <a:r>
              <a:rPr lang="en-GB" dirty="0" err="1"/>
              <a:t>doluptatas</a:t>
            </a:r>
            <a:r>
              <a:rPr lang="en-GB" dirty="0"/>
              <a:t> </a:t>
            </a:r>
            <a:r>
              <a:rPr lang="en-GB" dirty="0" err="1"/>
              <a:t>eatem</a:t>
            </a:r>
            <a:r>
              <a:rPr lang="en-GB" dirty="0"/>
              <a:t> </a:t>
            </a:r>
            <a:r>
              <a:rPr lang="en-GB" dirty="0" err="1"/>
              <a:t>aut</a:t>
            </a:r>
            <a:r>
              <a:rPr lang="en-GB" dirty="0"/>
              <a:t> </a:t>
            </a:r>
            <a:r>
              <a:rPr lang="en-GB" dirty="0" err="1"/>
              <a:t>audipsum</a:t>
            </a:r>
            <a:r>
              <a:rPr lang="en-GB" dirty="0"/>
              <a:t> </a:t>
            </a:r>
            <a:r>
              <a:rPr lang="en-GB" dirty="0" err="1"/>
              <a:t>inulpar</a:t>
            </a:r>
            <a:r>
              <a:rPr lang="en-GB" dirty="0"/>
              <a:t> </a:t>
            </a:r>
            <a:r>
              <a:rPr lang="en-GB" dirty="0" err="1"/>
              <a:t>cimpos</a:t>
            </a:r>
            <a:r>
              <a:rPr lang="en-GB" dirty="0"/>
              <a:t> dis </a:t>
            </a:r>
            <a:r>
              <a:rPr lang="en-GB" dirty="0" err="1"/>
              <a:t>minullo</a:t>
            </a:r>
            <a:r>
              <a:rPr lang="en-GB" dirty="0"/>
              <a:t> </a:t>
            </a:r>
            <a:r>
              <a:rPr lang="en-GB" dirty="0" err="1"/>
              <a:t>rumquaecti</a:t>
            </a:r>
            <a:r>
              <a:rPr lang="en-GB" dirty="0"/>
              <a:t> </a:t>
            </a:r>
            <a:r>
              <a:rPr lang="en-GB" dirty="0" err="1"/>
              <a:t>tes</a:t>
            </a:r>
            <a:r>
              <a:rPr lang="en-GB" dirty="0"/>
              <a:t> </a:t>
            </a:r>
            <a:r>
              <a:rPr lang="en-GB" dirty="0" err="1"/>
              <a:t>sitat</a:t>
            </a:r>
            <a:r>
              <a:rPr lang="en-GB" dirty="0"/>
              <a:t> </a:t>
            </a:r>
            <a:r>
              <a:rPr lang="en-GB" dirty="0" err="1"/>
              <a:t>odipicius</a:t>
            </a:r>
            <a:r>
              <a:rPr lang="en-GB" dirty="0"/>
              <a:t> et </a:t>
            </a:r>
            <a:r>
              <a:rPr lang="en-GB" dirty="0" err="1"/>
              <a:t>ent</a:t>
            </a:r>
            <a:r>
              <a:rPr lang="en-GB" dirty="0"/>
              <a:t> lab </a:t>
            </a:r>
            <a:r>
              <a:rPr lang="en-GB" dirty="0" err="1"/>
              <a:t>iusanis</a:t>
            </a:r>
            <a:r>
              <a:rPr lang="en-GB" dirty="0"/>
              <a:t> </a:t>
            </a:r>
            <a:r>
              <a:rPr lang="en-GB" dirty="0" err="1"/>
              <a:t>repuditature</a:t>
            </a:r>
            <a:r>
              <a:rPr lang="en-GB" dirty="0"/>
              <a:t> </a:t>
            </a:r>
            <a:r>
              <a:rPr lang="en-GB" dirty="0" err="1"/>
              <a:t>porporesto</a:t>
            </a:r>
            <a:r>
              <a:rPr lang="en-GB" dirty="0"/>
              <a:t>.</a:t>
            </a:r>
          </a:p>
          <a:p>
            <a:pPr lvl="0"/>
            <a:r>
              <a:rPr lang="en-GB" dirty="0"/>
              <a:t>Que </a:t>
            </a:r>
            <a:r>
              <a:rPr lang="en-GB" dirty="0" err="1"/>
              <a:t>perori</a:t>
            </a:r>
            <a:r>
              <a:rPr lang="en-GB" dirty="0"/>
              <a:t> </a:t>
            </a:r>
            <a:r>
              <a:rPr lang="en-GB" dirty="0" err="1"/>
              <a:t>occabor</a:t>
            </a:r>
            <a:r>
              <a:rPr lang="en-GB" dirty="0"/>
              <a:t> </a:t>
            </a:r>
            <a:r>
              <a:rPr lang="en-GB" dirty="0" err="1"/>
              <a:t>empedis</a:t>
            </a:r>
            <a:r>
              <a:rPr lang="en-GB" dirty="0"/>
              <a:t> mint et </a:t>
            </a:r>
            <a:r>
              <a:rPr lang="en-GB" dirty="0" err="1"/>
              <a:t>volupiet</a:t>
            </a:r>
            <a:r>
              <a:rPr lang="en-GB" dirty="0"/>
              <a:t> quid </a:t>
            </a:r>
            <a:r>
              <a:rPr lang="en-GB" dirty="0" err="1"/>
              <a:t>quosa</a:t>
            </a:r>
            <a:r>
              <a:rPr lang="en-GB" dirty="0"/>
              <a:t> </a:t>
            </a:r>
            <a:r>
              <a:rPr lang="en-GB" dirty="0" err="1"/>
              <a:t>prepuda</a:t>
            </a:r>
            <a:r>
              <a:rPr lang="en-GB" dirty="0"/>
              <a:t> </a:t>
            </a:r>
            <a:r>
              <a:rPr lang="en-GB" dirty="0" err="1"/>
              <a:t>ndanihit</a:t>
            </a:r>
            <a:r>
              <a:rPr lang="en-GB" dirty="0"/>
              <a:t>, cum </a:t>
            </a:r>
            <a:r>
              <a:rPr lang="en-GB" dirty="0" err="1"/>
              <a:t>fugianihicit</a:t>
            </a:r>
            <a:r>
              <a:rPr lang="en-GB" dirty="0"/>
              <a:t> il il </a:t>
            </a:r>
            <a:r>
              <a:rPr lang="en-GB" dirty="0" err="1"/>
              <a:t>ipsunt</a:t>
            </a:r>
            <a:r>
              <a:rPr lang="en-GB" dirty="0"/>
              <a:t>, </a:t>
            </a:r>
            <a:r>
              <a:rPr lang="en-GB" dirty="0" err="1"/>
              <a:t>aut</a:t>
            </a:r>
            <a:r>
              <a:rPr lang="en-GB" dirty="0"/>
              <a:t> id </a:t>
            </a:r>
            <a:r>
              <a:rPr lang="en-GB" dirty="0" err="1"/>
              <a:t>quodit</a:t>
            </a:r>
            <a:r>
              <a:rPr lang="en-GB" dirty="0"/>
              <a:t> </a:t>
            </a:r>
            <a:r>
              <a:rPr lang="en-GB" dirty="0" err="1"/>
              <a:t>parum</a:t>
            </a:r>
            <a:r>
              <a:rPr lang="en-GB" dirty="0"/>
              <a:t>, </a:t>
            </a:r>
            <a:r>
              <a:rPr lang="en-GB" dirty="0" err="1"/>
              <a:t>nistis</a:t>
            </a:r>
            <a:r>
              <a:rPr lang="en-GB" dirty="0"/>
              <a:t> </a:t>
            </a:r>
            <a:r>
              <a:rPr lang="en-GB" dirty="0" err="1"/>
              <a:t>dolorum</a:t>
            </a:r>
            <a:r>
              <a:rPr lang="en-GB" dirty="0"/>
              <a:t> </a:t>
            </a:r>
            <a:r>
              <a:rPr lang="en-GB" dirty="0" err="1"/>
              <a:t>volupta</a:t>
            </a:r>
            <a:r>
              <a:rPr lang="en-GB" dirty="0"/>
              <a:t> </a:t>
            </a:r>
            <a:r>
              <a:rPr lang="en-GB" dirty="0" err="1"/>
              <a:t>sendit</a:t>
            </a:r>
            <a:r>
              <a:rPr lang="en-GB" dirty="0"/>
              <a:t>, </a:t>
            </a:r>
            <a:r>
              <a:rPr lang="en-GB" dirty="0" err="1"/>
              <a:t>cusame</a:t>
            </a:r>
            <a:r>
              <a:rPr lang="en-GB" dirty="0"/>
              <a:t> </a:t>
            </a:r>
            <a:r>
              <a:rPr lang="en-GB" dirty="0" err="1"/>
              <a:t>ilis</a:t>
            </a:r>
            <a:r>
              <a:rPr lang="en-GB" dirty="0"/>
              <a:t> </a:t>
            </a:r>
            <a:r>
              <a:rPr lang="en-GB" dirty="0" err="1"/>
              <a:t>quam</a:t>
            </a:r>
            <a:r>
              <a:rPr lang="en-GB" dirty="0"/>
              <a:t> </a:t>
            </a:r>
            <a:r>
              <a:rPr lang="en-GB" dirty="0" err="1"/>
              <a:t>ea</a:t>
            </a:r>
            <a:r>
              <a:rPr lang="en-GB" dirty="0"/>
              <a:t> </a:t>
            </a:r>
            <a:r>
              <a:rPr lang="en-GB" dirty="0" err="1"/>
              <a:t>sed</a:t>
            </a:r>
            <a:r>
              <a:rPr lang="en-GB" dirty="0"/>
              <a:t> </a:t>
            </a:r>
            <a:r>
              <a:rPr lang="en-GB" dirty="0" err="1"/>
              <a:t>ut</a:t>
            </a:r>
            <a:r>
              <a:rPr lang="en-GB" dirty="0"/>
              <a:t> </a:t>
            </a:r>
            <a:r>
              <a:rPr lang="en-GB" dirty="0" err="1"/>
              <a:t>omnihic</a:t>
            </a:r>
            <a:r>
              <a:rPr lang="en-GB" dirty="0"/>
              <a:t> </a:t>
            </a:r>
            <a:r>
              <a:rPr lang="en-GB" dirty="0" err="1"/>
              <a:t>ientio</a:t>
            </a:r>
            <a:r>
              <a:rPr lang="en-GB" dirty="0"/>
              <a:t> </a:t>
            </a:r>
            <a:r>
              <a:rPr lang="en-GB" dirty="0" err="1"/>
              <a:t>quasper</a:t>
            </a:r>
            <a:r>
              <a:rPr lang="en-GB" dirty="0"/>
              <a:t> </a:t>
            </a:r>
            <a:r>
              <a:rPr lang="en-GB" dirty="0" err="1"/>
              <a:t>ibuscius</a:t>
            </a:r>
            <a:r>
              <a:rPr lang="en-GB" dirty="0"/>
              <a:t> </a:t>
            </a:r>
            <a:r>
              <a:rPr lang="en-GB" dirty="0" err="1"/>
              <a:t>eatempe</a:t>
            </a:r>
            <a:r>
              <a:rPr lang="en-GB" dirty="0"/>
              <a:t> </a:t>
            </a:r>
            <a:r>
              <a:rPr lang="en-GB" dirty="0" err="1"/>
              <a:t>perro</a:t>
            </a:r>
            <a:r>
              <a:rPr lang="en-GB" dirty="0"/>
              <a:t> </a:t>
            </a:r>
            <a:r>
              <a:rPr lang="en-GB" dirty="0" err="1"/>
              <a:t>expliquiat</a:t>
            </a:r>
            <a:r>
              <a:rPr lang="en-GB" dirty="0"/>
              <a:t> </a:t>
            </a:r>
            <a:r>
              <a:rPr lang="en-GB" dirty="0" err="1"/>
              <a:t>eate</a:t>
            </a:r>
            <a:r>
              <a:rPr lang="en-GB" dirty="0"/>
              <a:t> </a:t>
            </a:r>
            <a:r>
              <a:rPr lang="en-GB" dirty="0" err="1"/>
              <a:t>vel</a:t>
            </a:r>
            <a:r>
              <a:rPr lang="en-GB" dirty="0"/>
              <a:t> </a:t>
            </a:r>
            <a:r>
              <a:rPr lang="en-GB" dirty="0" err="1"/>
              <a:t>ilignimaio</a:t>
            </a:r>
            <a:r>
              <a:rPr lang="en-GB" dirty="0"/>
              <a:t> </a:t>
            </a:r>
            <a:r>
              <a:rPr lang="en-GB" dirty="0" err="1"/>
              <a:t>doluptia</a:t>
            </a:r>
            <a:r>
              <a:rPr lang="en-GB" dirty="0"/>
              <a:t>.</a:t>
            </a:r>
          </a:p>
          <a:p>
            <a:pPr lvl="0"/>
            <a:r>
              <a:rPr lang="en-GB" dirty="0"/>
              <a:t>Tatum </a:t>
            </a:r>
            <a:r>
              <a:rPr lang="en-GB" dirty="0" err="1"/>
              <a:t>asperit</a:t>
            </a:r>
            <a:r>
              <a:rPr lang="en-GB" dirty="0"/>
              <a:t>, con cores dolor </a:t>
            </a:r>
            <a:r>
              <a:rPr lang="en-GB" dirty="0" err="1"/>
              <a:t>senis</a:t>
            </a:r>
            <a:r>
              <a:rPr lang="en-GB" dirty="0"/>
              <a:t> ab </a:t>
            </a:r>
            <a:r>
              <a:rPr lang="en-GB" dirty="0" err="1"/>
              <a:t>imporrunt</a:t>
            </a:r>
            <a:r>
              <a:rPr lang="en-GB" dirty="0"/>
              <a:t> ma nest </a:t>
            </a:r>
            <a:r>
              <a:rPr lang="en-GB" dirty="0" err="1"/>
              <a:t>offictiis</a:t>
            </a:r>
            <a:r>
              <a:rPr lang="en-GB" dirty="0"/>
              <a:t> et </a:t>
            </a:r>
            <a:r>
              <a:rPr lang="en-GB" dirty="0" err="1"/>
              <a:t>adisit</a:t>
            </a:r>
            <a:r>
              <a:rPr lang="en-GB" dirty="0"/>
              <a:t> </a:t>
            </a:r>
            <a:r>
              <a:rPr lang="en-GB" dirty="0" err="1"/>
              <a:t>optaquodis</a:t>
            </a:r>
            <a:r>
              <a:rPr lang="en-GB" dirty="0"/>
              <a:t> </a:t>
            </a:r>
            <a:r>
              <a:rPr lang="en-GB" dirty="0" err="1"/>
              <a:t>sedi</a:t>
            </a:r>
            <a:r>
              <a:rPr lang="en-GB" dirty="0"/>
              <a:t> </a:t>
            </a:r>
            <a:r>
              <a:rPr lang="en-GB" dirty="0" err="1"/>
              <a:t>dolorehento</a:t>
            </a:r>
            <a:r>
              <a:rPr lang="en-GB" dirty="0"/>
              <a:t> </a:t>
            </a:r>
            <a:r>
              <a:rPr lang="en-GB" dirty="0" err="1"/>
              <a:t>expliquo</a:t>
            </a:r>
            <a:r>
              <a:rPr lang="en-GB" dirty="0"/>
              <a:t> </a:t>
            </a:r>
            <a:r>
              <a:rPr lang="en-GB" dirty="0" err="1"/>
              <a:t>vellore</a:t>
            </a:r>
            <a:r>
              <a:rPr lang="en-GB" dirty="0"/>
              <a:t> </a:t>
            </a:r>
            <a:r>
              <a:rPr lang="en-GB" dirty="0" err="1"/>
              <a:t>icabore</a:t>
            </a:r>
            <a:r>
              <a:rPr lang="en-GB" dirty="0"/>
              <a:t>.</a:t>
            </a:r>
          </a:p>
          <a:p>
            <a:pPr lvl="0"/>
            <a:endParaRPr lang="en-AU" dirty="0"/>
          </a:p>
        </p:txBody>
      </p:sp>
    </p:spTree>
    <p:extLst>
      <p:ext uri="{BB962C8B-B14F-4D97-AF65-F5344CB8AC3E}">
        <p14:creationId xmlns:p14="http://schemas.microsoft.com/office/powerpoint/2010/main" val="12367070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preserve="1" userDrawn="1">
  <p:cSld name="1_Title and Vertical Text">
    <p:spTree>
      <p:nvGrpSpPr>
        <p:cNvPr id="1" name="Shape 63"/>
        <p:cNvGrpSpPr/>
        <p:nvPr/>
      </p:nvGrpSpPr>
      <p:grpSpPr>
        <a:xfrm>
          <a:off x="0" y="0"/>
          <a:ext cx="0" cy="0"/>
          <a:chOff x="0" y="0"/>
          <a:chExt cx="0" cy="0"/>
        </a:xfrm>
      </p:grpSpPr>
      <p:sp>
        <p:nvSpPr>
          <p:cNvPr id="27" name="Rectangle: Rounded Corners 26">
            <a:extLst>
              <a:ext uri="{FF2B5EF4-FFF2-40B4-BE49-F238E27FC236}">
                <a16:creationId xmlns:a16="http://schemas.microsoft.com/office/drawing/2014/main" id="{0D4344BA-1E00-4F9E-B27C-81BB838D1960}"/>
              </a:ext>
            </a:extLst>
          </p:cNvPr>
          <p:cNvSpPr/>
          <p:nvPr userDrawn="1"/>
        </p:nvSpPr>
        <p:spPr>
          <a:xfrm>
            <a:off x="398078" y="1110840"/>
            <a:ext cx="9100000" cy="432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Google Shape;93;p3">
            <a:extLst>
              <a:ext uri="{FF2B5EF4-FFF2-40B4-BE49-F238E27FC236}">
                <a16:creationId xmlns:a16="http://schemas.microsoft.com/office/drawing/2014/main" id="{6D901D24-4228-9A44-8094-1E6E68DF7715}"/>
              </a:ext>
            </a:extLst>
          </p:cNvPr>
          <p:cNvSpPr/>
          <p:nvPr userDrawn="1"/>
        </p:nvSpPr>
        <p:spPr>
          <a:xfrm>
            <a:off x="0" y="0"/>
            <a:ext cx="9906000"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dirty="0">
              <a:solidFill>
                <a:schemeClr val="lt1"/>
              </a:solidFill>
              <a:latin typeface="Arial" panose="020B0604020202020204" pitchFamily="34" charset="0"/>
              <a:ea typeface="Roboto" pitchFamily="2" charset="0"/>
              <a:cs typeface="Calibri"/>
              <a:sym typeface="Calibri"/>
            </a:endParaRPr>
          </a:p>
        </p:txBody>
      </p:sp>
      <p:grpSp>
        <p:nvGrpSpPr>
          <p:cNvPr id="3" name="Group 2">
            <a:extLst>
              <a:ext uri="{FF2B5EF4-FFF2-40B4-BE49-F238E27FC236}">
                <a16:creationId xmlns:a16="http://schemas.microsoft.com/office/drawing/2014/main" id="{5F3AB1BE-19E0-4369-97FF-04469ED61E12}"/>
              </a:ext>
            </a:extLst>
          </p:cNvPr>
          <p:cNvGrpSpPr/>
          <p:nvPr userDrawn="1"/>
        </p:nvGrpSpPr>
        <p:grpSpPr>
          <a:xfrm>
            <a:off x="263337" y="1632122"/>
            <a:ext cx="9379326" cy="5032204"/>
            <a:chOff x="265067" y="1632122"/>
            <a:chExt cx="9379326" cy="5032204"/>
          </a:xfrm>
        </p:grpSpPr>
        <p:sp>
          <p:nvSpPr>
            <p:cNvPr id="20" name="Rectangle: Rounded Corners 19">
              <a:extLst>
                <a:ext uri="{FF2B5EF4-FFF2-40B4-BE49-F238E27FC236}">
                  <a16:creationId xmlns:a16="http://schemas.microsoft.com/office/drawing/2014/main" id="{1C6D23A6-DCBD-4BC9-AE40-6FD097870B28}"/>
                </a:ext>
              </a:extLst>
            </p:cNvPr>
            <p:cNvSpPr/>
            <p:nvPr userDrawn="1"/>
          </p:nvSpPr>
          <p:spPr>
            <a:xfrm>
              <a:off x="5088991" y="1646266"/>
              <a:ext cx="4555402" cy="5018060"/>
            </a:xfrm>
            <a:prstGeom prst="roundRect">
              <a:avLst>
                <a:gd name="adj" fmla="val 10522"/>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Rounded Corners 14">
              <a:extLst>
                <a:ext uri="{FF2B5EF4-FFF2-40B4-BE49-F238E27FC236}">
                  <a16:creationId xmlns:a16="http://schemas.microsoft.com/office/drawing/2014/main" id="{760FE81D-6EB8-4B1E-B34A-23F183EA7742}"/>
                </a:ext>
              </a:extLst>
            </p:cNvPr>
            <p:cNvSpPr/>
            <p:nvPr userDrawn="1"/>
          </p:nvSpPr>
          <p:spPr>
            <a:xfrm>
              <a:off x="265067" y="1632122"/>
              <a:ext cx="4555402" cy="5018060"/>
            </a:xfrm>
            <a:prstGeom prst="roundRect">
              <a:avLst>
                <a:gd name="adj" fmla="val 11615"/>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grpSp>
      <p:sp>
        <p:nvSpPr>
          <p:cNvPr id="24" name="TextBox 23">
            <a:extLst>
              <a:ext uri="{FF2B5EF4-FFF2-40B4-BE49-F238E27FC236}">
                <a16:creationId xmlns:a16="http://schemas.microsoft.com/office/drawing/2014/main" id="{76E5D4C3-B76A-49D6-960E-6D7A3AEC7802}"/>
              </a:ext>
            </a:extLst>
          </p:cNvPr>
          <p:cNvSpPr txBox="1"/>
          <p:nvPr userDrawn="1"/>
        </p:nvSpPr>
        <p:spPr>
          <a:xfrm>
            <a:off x="2592600" y="1175370"/>
            <a:ext cx="4725266" cy="369332"/>
          </a:xfrm>
          <a:prstGeom prst="rect">
            <a:avLst/>
          </a:prstGeom>
          <a:noFill/>
        </p:spPr>
        <p:txBody>
          <a:bodyPr wrap="square" rtlCol="0">
            <a:spAutoFit/>
          </a:bodyPr>
          <a:lstStyle/>
          <a:p>
            <a:pPr algn="ctr"/>
            <a:r>
              <a:rPr lang="en-US" b="1" dirty="0">
                <a:solidFill>
                  <a:schemeClr val="accent1"/>
                </a:solidFill>
                <a:latin typeface="Arial" panose="020B0604020202020204" pitchFamily="34" charset="0"/>
                <a:ea typeface="Roboto" pitchFamily="2" charset="0"/>
              </a:rPr>
              <a:t>A CATHOLIC WORLDVIEW (JUDGE)</a:t>
            </a:r>
            <a:endParaRPr lang="en-AU" b="1" dirty="0">
              <a:solidFill>
                <a:schemeClr val="accent1"/>
              </a:solidFill>
              <a:latin typeface="Arial" panose="020B0604020202020204" pitchFamily="34" charset="0"/>
              <a:ea typeface="Roboto" pitchFamily="2" charset="0"/>
            </a:endParaRPr>
          </a:p>
        </p:txBody>
      </p:sp>
      <p:sp>
        <p:nvSpPr>
          <p:cNvPr id="4" name="Text Placeholder 3">
            <a:extLst>
              <a:ext uri="{FF2B5EF4-FFF2-40B4-BE49-F238E27FC236}">
                <a16:creationId xmlns:a16="http://schemas.microsoft.com/office/drawing/2014/main" id="{49918296-79B4-40F5-A448-B35FA47B7436}"/>
              </a:ext>
            </a:extLst>
          </p:cNvPr>
          <p:cNvSpPr>
            <a:spLocks noGrp="1"/>
          </p:cNvSpPr>
          <p:nvPr>
            <p:ph type="body" sz="quarter" idx="12"/>
          </p:nvPr>
        </p:nvSpPr>
        <p:spPr>
          <a:xfrm>
            <a:off x="458035" y="1754188"/>
            <a:ext cx="4219575" cy="4795837"/>
          </a:xfrm>
          <a:prstGeom prst="rect">
            <a:avLst/>
          </a:prstGeom>
        </p:spPr>
        <p:txBody>
          <a:bodyPr/>
          <a:lstStyle>
            <a:lvl1pPr marL="0" indent="0">
              <a:spcAft>
                <a:spcPts val="600"/>
              </a:spcAft>
              <a:buNone/>
              <a:defRPr sz="1100">
                <a:latin typeface="Arial" panose="020B0604020202020204" pitchFamily="34" charset="0"/>
                <a:ea typeface="Roboto" pitchFamily="2" charset="0"/>
              </a:defRPr>
            </a:lvl1pPr>
            <a:lvl2pPr>
              <a:spcAft>
                <a:spcPts val="600"/>
              </a:spcAft>
              <a:defRPr sz="1100">
                <a:latin typeface="Roboto Light" panose="02000000000000000000" pitchFamily="2" charset="0"/>
                <a:ea typeface="Roboto Light" panose="02000000000000000000" pitchFamily="2" charset="0"/>
              </a:defRPr>
            </a:lvl2pPr>
            <a:lvl3pPr>
              <a:spcAft>
                <a:spcPts val="600"/>
              </a:spcAft>
              <a:defRPr sz="1100">
                <a:latin typeface="Roboto Light" panose="02000000000000000000" pitchFamily="2" charset="0"/>
                <a:ea typeface="Roboto Light" panose="02000000000000000000" pitchFamily="2" charset="0"/>
              </a:defRPr>
            </a:lvl3pPr>
            <a:lvl4pPr>
              <a:spcAft>
                <a:spcPts val="600"/>
              </a:spcAft>
              <a:defRPr sz="1100">
                <a:latin typeface="Roboto Light" panose="02000000000000000000" pitchFamily="2" charset="0"/>
                <a:ea typeface="Roboto Light" panose="02000000000000000000" pitchFamily="2" charset="0"/>
              </a:defRPr>
            </a:lvl4pPr>
            <a:lvl5pPr>
              <a:spcAft>
                <a:spcPts val="600"/>
              </a:spcAft>
              <a:defRPr sz="1100">
                <a:latin typeface="Roboto Light" panose="02000000000000000000" pitchFamily="2" charset="0"/>
                <a:ea typeface="Roboto Light" panose="02000000000000000000" pitchFamily="2" charset="0"/>
              </a:defRPr>
            </a:lvl5pPr>
          </a:lstStyle>
          <a:p>
            <a:pPr lvl="0"/>
            <a:r>
              <a:rPr lang="en-US" dirty="0"/>
              <a:t>Edit Master text styles</a:t>
            </a:r>
          </a:p>
        </p:txBody>
      </p:sp>
      <p:sp>
        <p:nvSpPr>
          <p:cNvPr id="25" name="Text Placeholder 3">
            <a:extLst>
              <a:ext uri="{FF2B5EF4-FFF2-40B4-BE49-F238E27FC236}">
                <a16:creationId xmlns:a16="http://schemas.microsoft.com/office/drawing/2014/main" id="{886ECF0D-1505-46E7-B183-7B95F2C988C1}"/>
              </a:ext>
            </a:extLst>
          </p:cNvPr>
          <p:cNvSpPr>
            <a:spLocks noGrp="1"/>
          </p:cNvSpPr>
          <p:nvPr>
            <p:ph type="body" sz="quarter" idx="13"/>
          </p:nvPr>
        </p:nvSpPr>
        <p:spPr>
          <a:xfrm>
            <a:off x="5278503" y="1754189"/>
            <a:ext cx="4219575" cy="4874010"/>
          </a:xfrm>
          <a:prstGeom prst="rect">
            <a:avLst/>
          </a:prstGeom>
        </p:spPr>
        <p:txBody>
          <a:bodyPr/>
          <a:lstStyle>
            <a:lvl1pPr marL="0" indent="0">
              <a:spcAft>
                <a:spcPts val="600"/>
              </a:spcAft>
              <a:buNone/>
              <a:defRPr sz="1100">
                <a:latin typeface="Arial" panose="020B0604020202020204" pitchFamily="34" charset="0"/>
                <a:ea typeface="Roboto" pitchFamily="2" charset="0"/>
              </a:defRPr>
            </a:lvl1pPr>
            <a:lvl2pPr>
              <a:spcAft>
                <a:spcPts val="600"/>
              </a:spcAft>
              <a:defRPr sz="1100">
                <a:latin typeface="Roboto Light" panose="02000000000000000000" pitchFamily="2" charset="0"/>
                <a:ea typeface="Roboto Light" panose="02000000000000000000" pitchFamily="2" charset="0"/>
              </a:defRPr>
            </a:lvl2pPr>
            <a:lvl3pPr>
              <a:spcAft>
                <a:spcPts val="600"/>
              </a:spcAft>
              <a:defRPr sz="1100">
                <a:latin typeface="Roboto Light" panose="02000000000000000000" pitchFamily="2" charset="0"/>
                <a:ea typeface="Roboto Light" panose="02000000000000000000" pitchFamily="2" charset="0"/>
              </a:defRPr>
            </a:lvl3pPr>
            <a:lvl4pPr>
              <a:spcAft>
                <a:spcPts val="600"/>
              </a:spcAft>
              <a:defRPr sz="1100">
                <a:latin typeface="Roboto Light" panose="02000000000000000000" pitchFamily="2" charset="0"/>
                <a:ea typeface="Roboto Light" panose="02000000000000000000" pitchFamily="2" charset="0"/>
              </a:defRPr>
            </a:lvl4pPr>
            <a:lvl5pPr>
              <a:spcAft>
                <a:spcPts val="600"/>
              </a:spcAft>
              <a:defRPr sz="1100">
                <a:latin typeface="Roboto Light" panose="02000000000000000000" pitchFamily="2" charset="0"/>
                <a:ea typeface="Roboto Light" panose="02000000000000000000" pitchFamily="2" charset="0"/>
              </a:defRPr>
            </a:lvl5pPr>
          </a:lstStyle>
          <a:p>
            <a:pPr lvl="0"/>
            <a:r>
              <a:rPr lang="en-US" dirty="0"/>
              <a:t>Edit Master text styles</a:t>
            </a:r>
          </a:p>
        </p:txBody>
      </p:sp>
      <p:sp>
        <p:nvSpPr>
          <p:cNvPr id="40" name="Rectangle 39">
            <a:extLst>
              <a:ext uri="{FF2B5EF4-FFF2-40B4-BE49-F238E27FC236}">
                <a16:creationId xmlns:a16="http://schemas.microsoft.com/office/drawing/2014/main" id="{EBC9D2DF-A80B-49C5-8190-68511CC4AA17}"/>
              </a:ext>
            </a:extLst>
          </p:cNvPr>
          <p:cNvSpPr/>
          <p:nvPr userDrawn="1"/>
        </p:nvSpPr>
        <p:spPr>
          <a:xfrm>
            <a:off x="0" y="-1"/>
            <a:ext cx="9906000" cy="83127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 name="Text Placeholder 2">
            <a:extLst>
              <a:ext uri="{FF2B5EF4-FFF2-40B4-BE49-F238E27FC236}">
                <a16:creationId xmlns:a16="http://schemas.microsoft.com/office/drawing/2014/main" id="{265AA000-0611-4EEA-92F6-3B3C452BA91A}"/>
              </a:ext>
            </a:extLst>
          </p:cNvPr>
          <p:cNvSpPr>
            <a:spLocks noGrp="1"/>
          </p:cNvSpPr>
          <p:nvPr>
            <p:ph type="body" sz="quarter" idx="10" hasCustomPrompt="1"/>
          </p:nvPr>
        </p:nvSpPr>
        <p:spPr>
          <a:xfrm>
            <a:off x="164840" y="229053"/>
            <a:ext cx="9577676" cy="373166"/>
          </a:xfrm>
          <a:prstGeom prst="rect">
            <a:avLst/>
          </a:prstGeom>
        </p:spPr>
        <p:txBody>
          <a:bodyPr lIns="0" rIns="108000" anchor="ctr"/>
          <a:lstStyle>
            <a:lvl1pPr marL="0" indent="0">
              <a:lnSpc>
                <a:spcPct val="100000"/>
              </a:lnSpc>
              <a:spcBef>
                <a:spcPts val="0"/>
              </a:spcBef>
              <a:buNone/>
              <a:defRPr sz="2400" b="1" i="0">
                <a:solidFill>
                  <a:schemeClr val="accent3"/>
                </a:solidFill>
                <a:latin typeface="Arial" panose="020B0604020202020204" pitchFamily="34" charset="0"/>
                <a:ea typeface="Roboto" pitchFamily="2" charset="0"/>
                <a:cs typeface="Arial" panose="020B0604020202020204" pitchFamily="34" charset="0"/>
              </a:defRPr>
            </a:lvl1pPr>
            <a:lvl2pPr>
              <a:defRPr sz="4000" b="1" i="0">
                <a:solidFill>
                  <a:schemeClr val="accent2"/>
                </a:solidFill>
                <a:latin typeface="Arial Black" panose="020B0604020202020204" pitchFamily="34" charset="0"/>
                <a:cs typeface="Arial Black" panose="020B0604020202020204" pitchFamily="34" charset="0"/>
              </a:defRPr>
            </a:lvl2pPr>
            <a:lvl3pPr>
              <a:defRPr sz="4000" b="1" i="0">
                <a:solidFill>
                  <a:schemeClr val="accent2"/>
                </a:solidFill>
                <a:latin typeface="Arial Black" panose="020B0604020202020204" pitchFamily="34" charset="0"/>
                <a:cs typeface="Arial Black" panose="020B0604020202020204" pitchFamily="34" charset="0"/>
              </a:defRPr>
            </a:lvl3pPr>
            <a:lvl4pPr>
              <a:defRPr sz="4000" b="1" i="0">
                <a:solidFill>
                  <a:schemeClr val="accent2"/>
                </a:solidFill>
                <a:latin typeface="Arial Black" panose="020B0604020202020204" pitchFamily="34" charset="0"/>
                <a:cs typeface="Arial Black" panose="020B0604020202020204" pitchFamily="34" charset="0"/>
              </a:defRPr>
            </a:lvl4pPr>
            <a:lvl5pPr>
              <a:defRPr sz="4000" b="1" i="0">
                <a:solidFill>
                  <a:schemeClr val="accent2"/>
                </a:solidFill>
                <a:latin typeface="Arial Black" panose="020B0604020202020204" pitchFamily="34" charset="0"/>
                <a:cs typeface="Arial Black" panose="020B0604020202020204" pitchFamily="34" charset="0"/>
              </a:defRPr>
            </a:lvl5pPr>
          </a:lstStyle>
          <a:p>
            <a:pPr lvl="0"/>
            <a:r>
              <a:rPr lang="en-GB" dirty="0"/>
              <a:t>CLICK TO EDIT MASTER</a:t>
            </a:r>
            <a:endParaRPr lang="en-US" dirty="0"/>
          </a:p>
        </p:txBody>
      </p:sp>
      <p:pic>
        <p:nvPicPr>
          <p:cNvPr id="42" name="Picture 41">
            <a:extLst>
              <a:ext uri="{FF2B5EF4-FFF2-40B4-BE49-F238E27FC236}">
                <a16:creationId xmlns:a16="http://schemas.microsoft.com/office/drawing/2014/main" id="{CCD3FDFA-CD6C-4C29-AD02-CC9E80077CC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332497" y="175678"/>
            <a:ext cx="1405553" cy="479913"/>
          </a:xfrm>
          <a:prstGeom prst="rect">
            <a:avLst/>
          </a:prstGeom>
        </p:spPr>
      </p:pic>
      <p:sp>
        <p:nvSpPr>
          <p:cNvPr id="43" name="Rectangle 42">
            <a:extLst>
              <a:ext uri="{FF2B5EF4-FFF2-40B4-BE49-F238E27FC236}">
                <a16:creationId xmlns:a16="http://schemas.microsoft.com/office/drawing/2014/main" id="{61E5D7AA-98FC-4B83-A344-C2DDB329BB14}"/>
              </a:ext>
            </a:extLst>
          </p:cNvPr>
          <p:cNvSpPr/>
          <p:nvPr userDrawn="1"/>
        </p:nvSpPr>
        <p:spPr>
          <a:xfrm>
            <a:off x="-4922" y="-7579"/>
            <a:ext cx="9906000" cy="1007415"/>
          </a:xfrm>
          <a:prstGeom prst="rect">
            <a:avLst/>
          </a:prstGeom>
          <a:solidFill>
            <a:srgbClr val="FF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4" name="Text Placeholder 2">
            <a:extLst>
              <a:ext uri="{FF2B5EF4-FFF2-40B4-BE49-F238E27FC236}">
                <a16:creationId xmlns:a16="http://schemas.microsoft.com/office/drawing/2014/main" id="{E367A627-C522-4591-A8DE-50038274BC67}"/>
              </a:ext>
            </a:extLst>
          </p:cNvPr>
          <p:cNvSpPr>
            <a:spLocks noGrp="1"/>
          </p:cNvSpPr>
          <p:nvPr>
            <p:ph type="body" sz="quarter" idx="15" hasCustomPrompt="1"/>
          </p:nvPr>
        </p:nvSpPr>
        <p:spPr>
          <a:xfrm>
            <a:off x="167950" y="189364"/>
            <a:ext cx="6743997" cy="373166"/>
          </a:xfrm>
          <a:prstGeom prst="rect">
            <a:avLst/>
          </a:prstGeom>
        </p:spPr>
        <p:txBody>
          <a:bodyPr lIns="0" rIns="108000" anchor="ctr"/>
          <a:lstStyle>
            <a:lvl1pPr marL="0" indent="0">
              <a:lnSpc>
                <a:spcPct val="100000"/>
              </a:lnSpc>
              <a:spcBef>
                <a:spcPts val="0"/>
              </a:spcBef>
              <a:buNone/>
              <a:defRPr sz="2400" b="1" i="0">
                <a:solidFill>
                  <a:schemeClr val="accent1"/>
                </a:solidFill>
                <a:latin typeface="Arial" panose="020B0604020202020204" pitchFamily="34" charset="0"/>
                <a:ea typeface="Roboto" pitchFamily="2" charset="0"/>
                <a:cs typeface="Arial" panose="020B0604020202020204" pitchFamily="34" charset="0"/>
              </a:defRPr>
            </a:lvl1pPr>
            <a:lvl2pPr>
              <a:defRPr sz="4000" b="1" i="0">
                <a:solidFill>
                  <a:schemeClr val="accent2"/>
                </a:solidFill>
                <a:latin typeface="Arial Black" panose="020B0604020202020204" pitchFamily="34" charset="0"/>
                <a:cs typeface="Arial Black" panose="020B0604020202020204" pitchFamily="34" charset="0"/>
              </a:defRPr>
            </a:lvl2pPr>
            <a:lvl3pPr>
              <a:defRPr sz="4000" b="1" i="0">
                <a:solidFill>
                  <a:schemeClr val="accent2"/>
                </a:solidFill>
                <a:latin typeface="Arial Black" panose="020B0604020202020204" pitchFamily="34" charset="0"/>
                <a:cs typeface="Arial Black" panose="020B0604020202020204" pitchFamily="34" charset="0"/>
              </a:defRPr>
            </a:lvl3pPr>
            <a:lvl4pPr>
              <a:defRPr sz="4000" b="1" i="0">
                <a:solidFill>
                  <a:schemeClr val="accent2"/>
                </a:solidFill>
                <a:latin typeface="Arial Black" panose="020B0604020202020204" pitchFamily="34" charset="0"/>
                <a:cs typeface="Arial Black" panose="020B0604020202020204" pitchFamily="34" charset="0"/>
              </a:defRPr>
            </a:lvl4pPr>
            <a:lvl5pPr>
              <a:defRPr sz="4000" b="1" i="0">
                <a:solidFill>
                  <a:schemeClr val="accent2"/>
                </a:solidFill>
                <a:latin typeface="Arial Black" panose="020B0604020202020204" pitchFamily="34" charset="0"/>
                <a:cs typeface="Arial Black" panose="020B0604020202020204" pitchFamily="34" charset="0"/>
              </a:defRPr>
            </a:lvl5pPr>
          </a:lstStyle>
          <a:p>
            <a:pPr lvl="0"/>
            <a:r>
              <a:rPr lang="en-GB" dirty="0"/>
              <a:t>CLICK TO EDIT MASTER</a:t>
            </a:r>
            <a:endParaRPr lang="en-US" dirty="0"/>
          </a:p>
        </p:txBody>
      </p:sp>
      <p:sp>
        <p:nvSpPr>
          <p:cNvPr id="45" name="Text Placeholder 2">
            <a:extLst>
              <a:ext uri="{FF2B5EF4-FFF2-40B4-BE49-F238E27FC236}">
                <a16:creationId xmlns:a16="http://schemas.microsoft.com/office/drawing/2014/main" id="{7A69576E-4E4C-4823-A082-09A827F0411E}"/>
              </a:ext>
            </a:extLst>
          </p:cNvPr>
          <p:cNvSpPr>
            <a:spLocks noGrp="1"/>
          </p:cNvSpPr>
          <p:nvPr>
            <p:ph type="body" sz="quarter" idx="16" hasCustomPrompt="1"/>
          </p:nvPr>
        </p:nvSpPr>
        <p:spPr>
          <a:xfrm>
            <a:off x="159918" y="528764"/>
            <a:ext cx="6743997" cy="373166"/>
          </a:xfrm>
          <a:prstGeom prst="rect">
            <a:avLst/>
          </a:prstGeom>
        </p:spPr>
        <p:txBody>
          <a:bodyPr lIns="0" rIns="108000" anchor="ctr"/>
          <a:lstStyle>
            <a:lvl1pPr marL="0" indent="0">
              <a:lnSpc>
                <a:spcPct val="100000"/>
              </a:lnSpc>
              <a:spcBef>
                <a:spcPts val="0"/>
              </a:spcBef>
              <a:buNone/>
              <a:defRPr sz="2000" b="0" i="0">
                <a:solidFill>
                  <a:schemeClr val="accent2"/>
                </a:solidFill>
                <a:latin typeface="Arial" panose="020B0604020202020204" pitchFamily="34" charset="0"/>
                <a:ea typeface="Roboto" pitchFamily="2" charset="0"/>
                <a:cs typeface="Arial" panose="020B0604020202020204" pitchFamily="34" charset="0"/>
              </a:defRPr>
            </a:lvl1pPr>
            <a:lvl2pPr>
              <a:defRPr sz="4000" b="1" i="0">
                <a:solidFill>
                  <a:schemeClr val="accent2"/>
                </a:solidFill>
                <a:latin typeface="Arial Black" panose="020B0604020202020204" pitchFamily="34" charset="0"/>
                <a:cs typeface="Arial Black" panose="020B0604020202020204" pitchFamily="34" charset="0"/>
              </a:defRPr>
            </a:lvl2pPr>
            <a:lvl3pPr>
              <a:defRPr sz="4000" b="1" i="0">
                <a:solidFill>
                  <a:schemeClr val="accent2"/>
                </a:solidFill>
                <a:latin typeface="Arial Black" panose="020B0604020202020204" pitchFamily="34" charset="0"/>
                <a:cs typeface="Arial Black" panose="020B0604020202020204" pitchFamily="34" charset="0"/>
              </a:defRPr>
            </a:lvl3pPr>
            <a:lvl4pPr>
              <a:defRPr sz="4000" b="1" i="0">
                <a:solidFill>
                  <a:schemeClr val="accent2"/>
                </a:solidFill>
                <a:latin typeface="Arial Black" panose="020B0604020202020204" pitchFamily="34" charset="0"/>
                <a:cs typeface="Arial Black" panose="020B0604020202020204" pitchFamily="34" charset="0"/>
              </a:defRPr>
            </a:lvl4pPr>
            <a:lvl5pPr>
              <a:defRPr sz="4000" b="1" i="0">
                <a:solidFill>
                  <a:schemeClr val="accent2"/>
                </a:solidFill>
                <a:latin typeface="Arial Black" panose="020B0604020202020204" pitchFamily="34" charset="0"/>
                <a:cs typeface="Arial Black" panose="020B0604020202020204" pitchFamily="34" charset="0"/>
              </a:defRPr>
            </a:lvl5pPr>
          </a:lstStyle>
          <a:p>
            <a:pPr lvl="0"/>
            <a:r>
              <a:rPr lang="en-GB" dirty="0"/>
              <a:t>CLICK TO EDIT MASTER</a:t>
            </a:r>
            <a:endParaRPr lang="en-US" dirty="0"/>
          </a:p>
        </p:txBody>
      </p:sp>
      <p:pic>
        <p:nvPicPr>
          <p:cNvPr id="6" name="object 7">
            <a:extLst>
              <a:ext uri="{FF2B5EF4-FFF2-40B4-BE49-F238E27FC236}">
                <a16:creationId xmlns:a16="http://schemas.microsoft.com/office/drawing/2014/main" id="{3260B713-490A-9594-6ECA-5E2F467BF7C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074975" y="233185"/>
            <a:ext cx="2663075" cy="357100"/>
          </a:xfrm>
          <a:prstGeom prst="rect">
            <a:avLst/>
          </a:prstGeom>
        </p:spPr>
      </p:pic>
    </p:spTree>
    <p:extLst>
      <p:ext uri="{BB962C8B-B14F-4D97-AF65-F5344CB8AC3E}">
        <p14:creationId xmlns:p14="http://schemas.microsoft.com/office/powerpoint/2010/main" val="24999181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preserve="1" userDrawn="1">
  <p:cSld name="1_Title and Vertical Text">
    <p:spTree>
      <p:nvGrpSpPr>
        <p:cNvPr id="1" name="Shape 63"/>
        <p:cNvGrpSpPr/>
        <p:nvPr/>
      </p:nvGrpSpPr>
      <p:grpSpPr>
        <a:xfrm>
          <a:off x="0" y="0"/>
          <a:ext cx="0" cy="0"/>
          <a:chOff x="0" y="0"/>
          <a:chExt cx="0" cy="0"/>
        </a:xfrm>
      </p:grpSpPr>
      <p:sp>
        <p:nvSpPr>
          <p:cNvPr id="30" name="Rectangle: Rounded Corners 29">
            <a:extLst>
              <a:ext uri="{FF2B5EF4-FFF2-40B4-BE49-F238E27FC236}">
                <a16:creationId xmlns:a16="http://schemas.microsoft.com/office/drawing/2014/main" id="{3454DC46-FBDE-4510-BC7A-57C47AB497D5}"/>
              </a:ext>
            </a:extLst>
          </p:cNvPr>
          <p:cNvSpPr/>
          <p:nvPr userDrawn="1"/>
        </p:nvSpPr>
        <p:spPr>
          <a:xfrm>
            <a:off x="6648054" y="2220137"/>
            <a:ext cx="2987999" cy="4263790"/>
          </a:xfrm>
          <a:prstGeom prst="roundRect">
            <a:avLst>
              <a:gd name="adj" fmla="val 646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0" name="Rectangle 59">
            <a:extLst>
              <a:ext uri="{FF2B5EF4-FFF2-40B4-BE49-F238E27FC236}">
                <a16:creationId xmlns:a16="http://schemas.microsoft.com/office/drawing/2014/main" id="{15BE0D78-186A-41E8-9CAC-4288F3176269}"/>
              </a:ext>
            </a:extLst>
          </p:cNvPr>
          <p:cNvSpPr/>
          <p:nvPr userDrawn="1"/>
        </p:nvSpPr>
        <p:spPr>
          <a:xfrm>
            <a:off x="-4922" y="-7579"/>
            <a:ext cx="9906000" cy="1007415"/>
          </a:xfrm>
          <a:prstGeom prst="rect">
            <a:avLst/>
          </a:prstGeom>
          <a:solidFill>
            <a:srgbClr val="FF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5"/>
              </a:solidFill>
            </a:endParaRPr>
          </a:p>
        </p:txBody>
      </p:sp>
      <p:sp>
        <p:nvSpPr>
          <p:cNvPr id="37" name="Rectangle: Rounded Corners 36">
            <a:extLst>
              <a:ext uri="{FF2B5EF4-FFF2-40B4-BE49-F238E27FC236}">
                <a16:creationId xmlns:a16="http://schemas.microsoft.com/office/drawing/2014/main" id="{22C3B67A-3C69-47AB-B00E-9529426AB62E}"/>
              </a:ext>
            </a:extLst>
          </p:cNvPr>
          <p:cNvSpPr/>
          <p:nvPr userDrawn="1"/>
        </p:nvSpPr>
        <p:spPr>
          <a:xfrm>
            <a:off x="6716001" y="1630063"/>
            <a:ext cx="2795858" cy="4320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Rectangle: Rounded Corners 35">
            <a:extLst>
              <a:ext uri="{FF2B5EF4-FFF2-40B4-BE49-F238E27FC236}">
                <a16:creationId xmlns:a16="http://schemas.microsoft.com/office/drawing/2014/main" id="{A3FDCB83-3831-49BB-B194-A4207E825455}"/>
              </a:ext>
            </a:extLst>
          </p:cNvPr>
          <p:cNvSpPr/>
          <p:nvPr userDrawn="1"/>
        </p:nvSpPr>
        <p:spPr>
          <a:xfrm>
            <a:off x="3555071" y="1630630"/>
            <a:ext cx="2795858" cy="432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Rectangle: Rounded Corners 34">
            <a:extLst>
              <a:ext uri="{FF2B5EF4-FFF2-40B4-BE49-F238E27FC236}">
                <a16:creationId xmlns:a16="http://schemas.microsoft.com/office/drawing/2014/main" id="{DB11E397-FACE-4BA6-AE4A-1AA199FB5329}"/>
              </a:ext>
            </a:extLst>
          </p:cNvPr>
          <p:cNvSpPr/>
          <p:nvPr userDrawn="1"/>
        </p:nvSpPr>
        <p:spPr>
          <a:xfrm>
            <a:off x="365072" y="1618050"/>
            <a:ext cx="2795858" cy="432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Google Shape;93;p3">
            <a:extLst>
              <a:ext uri="{FF2B5EF4-FFF2-40B4-BE49-F238E27FC236}">
                <a16:creationId xmlns:a16="http://schemas.microsoft.com/office/drawing/2014/main" id="{6D901D24-4228-9A44-8094-1E6E68DF7715}"/>
              </a:ext>
            </a:extLst>
          </p:cNvPr>
          <p:cNvSpPr/>
          <p:nvPr userDrawn="1"/>
        </p:nvSpPr>
        <p:spPr>
          <a:xfrm>
            <a:off x="0" y="0"/>
            <a:ext cx="9906000"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dirty="0">
              <a:solidFill>
                <a:schemeClr val="lt1"/>
              </a:solidFill>
              <a:latin typeface="Arial" panose="020B0604020202020204" pitchFamily="34" charset="0"/>
              <a:ea typeface="Roboto" pitchFamily="2" charset="0"/>
              <a:cs typeface="Calibri"/>
              <a:sym typeface="Calibri"/>
            </a:endParaRPr>
          </a:p>
        </p:txBody>
      </p:sp>
      <p:sp>
        <p:nvSpPr>
          <p:cNvPr id="3" name="TextBox 2">
            <a:extLst>
              <a:ext uri="{FF2B5EF4-FFF2-40B4-BE49-F238E27FC236}">
                <a16:creationId xmlns:a16="http://schemas.microsoft.com/office/drawing/2014/main" id="{04E866CE-1FEB-4A1B-9335-74E03E2D22CF}"/>
              </a:ext>
            </a:extLst>
          </p:cNvPr>
          <p:cNvSpPr txBox="1"/>
          <p:nvPr userDrawn="1"/>
        </p:nvSpPr>
        <p:spPr>
          <a:xfrm>
            <a:off x="394141" y="1661398"/>
            <a:ext cx="2756281" cy="369332"/>
          </a:xfrm>
          <a:prstGeom prst="rect">
            <a:avLst/>
          </a:prstGeom>
          <a:solidFill>
            <a:schemeClr val="accent1"/>
          </a:solidFill>
        </p:spPr>
        <p:txBody>
          <a:bodyPr wrap="square" rtlCol="0" anchor="ctr">
            <a:spAutoFit/>
          </a:bodyPr>
          <a:lstStyle/>
          <a:p>
            <a:pPr algn="ctr"/>
            <a:r>
              <a:rPr lang="en-US" b="0" dirty="0">
                <a:solidFill>
                  <a:schemeClr val="bg1"/>
                </a:solidFill>
                <a:latin typeface="Arial" panose="020B0604020202020204" pitchFamily="34" charset="0"/>
                <a:ea typeface="Roboto Medium" pitchFamily="2" charset="0"/>
              </a:rPr>
              <a:t>PRAYER</a:t>
            </a:r>
            <a:endParaRPr lang="en-AU" b="0" dirty="0">
              <a:solidFill>
                <a:schemeClr val="bg1"/>
              </a:solidFill>
              <a:latin typeface="Arial" panose="020B0604020202020204" pitchFamily="34" charset="0"/>
              <a:ea typeface="Roboto Medium" pitchFamily="2" charset="0"/>
            </a:endParaRPr>
          </a:p>
        </p:txBody>
      </p:sp>
      <p:sp>
        <p:nvSpPr>
          <p:cNvPr id="24" name="TextBox 23">
            <a:extLst>
              <a:ext uri="{FF2B5EF4-FFF2-40B4-BE49-F238E27FC236}">
                <a16:creationId xmlns:a16="http://schemas.microsoft.com/office/drawing/2014/main" id="{6B57C215-6461-4B04-88C6-B1980C133096}"/>
              </a:ext>
            </a:extLst>
          </p:cNvPr>
          <p:cNvSpPr txBox="1"/>
          <p:nvPr userDrawn="1"/>
        </p:nvSpPr>
        <p:spPr>
          <a:xfrm>
            <a:off x="3563712" y="1666777"/>
            <a:ext cx="2787217" cy="369332"/>
          </a:xfrm>
          <a:prstGeom prst="rect">
            <a:avLst/>
          </a:prstGeom>
          <a:solidFill>
            <a:schemeClr val="accent1"/>
          </a:solidFill>
        </p:spPr>
        <p:txBody>
          <a:bodyPr wrap="square" rtlCol="0" anchor="ctr">
            <a:spAutoFit/>
          </a:bodyPr>
          <a:lstStyle/>
          <a:p>
            <a:pPr algn="ctr"/>
            <a:r>
              <a:rPr lang="en-US" b="0" dirty="0">
                <a:solidFill>
                  <a:schemeClr val="bg1"/>
                </a:solidFill>
                <a:latin typeface="Arial" panose="020B0604020202020204" pitchFamily="34" charset="0"/>
                <a:ea typeface="Roboto Medium" pitchFamily="2" charset="0"/>
              </a:rPr>
              <a:t>FASTING</a:t>
            </a:r>
            <a:endParaRPr lang="en-AU" b="0" dirty="0">
              <a:solidFill>
                <a:schemeClr val="bg1"/>
              </a:solidFill>
              <a:latin typeface="Arial" panose="020B0604020202020204" pitchFamily="34" charset="0"/>
              <a:ea typeface="Roboto Medium" pitchFamily="2" charset="0"/>
            </a:endParaRPr>
          </a:p>
        </p:txBody>
      </p:sp>
      <p:sp>
        <p:nvSpPr>
          <p:cNvPr id="26" name="TextBox 25">
            <a:extLst>
              <a:ext uri="{FF2B5EF4-FFF2-40B4-BE49-F238E27FC236}">
                <a16:creationId xmlns:a16="http://schemas.microsoft.com/office/drawing/2014/main" id="{4F10615C-81F0-462D-ABCC-C71E9BA37DBF}"/>
              </a:ext>
            </a:extLst>
          </p:cNvPr>
          <p:cNvSpPr txBox="1"/>
          <p:nvPr userDrawn="1"/>
        </p:nvSpPr>
        <p:spPr>
          <a:xfrm>
            <a:off x="6731675" y="1661964"/>
            <a:ext cx="2762598" cy="369332"/>
          </a:xfrm>
          <a:prstGeom prst="rect">
            <a:avLst/>
          </a:prstGeom>
          <a:noFill/>
        </p:spPr>
        <p:txBody>
          <a:bodyPr wrap="square" rtlCol="0" anchor="ctr">
            <a:spAutoFit/>
          </a:bodyPr>
          <a:lstStyle/>
          <a:p>
            <a:pPr algn="ctr"/>
            <a:r>
              <a:rPr lang="en-US" b="0" dirty="0">
                <a:solidFill>
                  <a:schemeClr val="bg1"/>
                </a:solidFill>
                <a:latin typeface="Arial" panose="020B0604020202020204" pitchFamily="34" charset="0"/>
                <a:ea typeface="Roboto Medium" pitchFamily="2" charset="0"/>
              </a:rPr>
              <a:t>ALMSGIVING</a:t>
            </a:r>
            <a:endParaRPr lang="en-AU" b="0" dirty="0">
              <a:solidFill>
                <a:schemeClr val="bg1"/>
              </a:solidFill>
              <a:latin typeface="Arial" panose="020B0604020202020204" pitchFamily="34" charset="0"/>
              <a:ea typeface="Roboto Medium" pitchFamily="2" charset="0"/>
            </a:endParaRPr>
          </a:p>
        </p:txBody>
      </p:sp>
      <p:sp>
        <p:nvSpPr>
          <p:cNvPr id="11" name="Rectangle: Rounded Corners 10">
            <a:extLst>
              <a:ext uri="{FF2B5EF4-FFF2-40B4-BE49-F238E27FC236}">
                <a16:creationId xmlns:a16="http://schemas.microsoft.com/office/drawing/2014/main" id="{213E0B95-430B-4168-97C9-CCFDCA8F5B0A}"/>
              </a:ext>
            </a:extLst>
          </p:cNvPr>
          <p:cNvSpPr/>
          <p:nvPr userDrawn="1"/>
        </p:nvSpPr>
        <p:spPr>
          <a:xfrm>
            <a:off x="265066" y="2220137"/>
            <a:ext cx="2987999" cy="4263790"/>
          </a:xfrm>
          <a:prstGeom prst="roundRect">
            <a:avLst>
              <a:gd name="adj" fmla="val 646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Text Placeholder 3">
            <a:extLst>
              <a:ext uri="{FF2B5EF4-FFF2-40B4-BE49-F238E27FC236}">
                <a16:creationId xmlns:a16="http://schemas.microsoft.com/office/drawing/2014/main" id="{FF302039-629E-4AD4-ADFA-4BF27728C63B}"/>
              </a:ext>
            </a:extLst>
          </p:cNvPr>
          <p:cNvSpPr>
            <a:spLocks noGrp="1"/>
          </p:cNvSpPr>
          <p:nvPr>
            <p:ph type="body" sz="quarter" idx="12"/>
          </p:nvPr>
        </p:nvSpPr>
        <p:spPr>
          <a:xfrm>
            <a:off x="352500" y="2259871"/>
            <a:ext cx="2839561" cy="4093637"/>
          </a:xfrm>
          <a:prstGeom prst="rect">
            <a:avLst/>
          </a:prstGeom>
        </p:spPr>
        <p:txBody>
          <a:bodyPr/>
          <a:lstStyle>
            <a:lvl1pPr marL="0" indent="0">
              <a:spcAft>
                <a:spcPts val="600"/>
              </a:spcAft>
              <a:buNone/>
              <a:defRPr sz="1100">
                <a:latin typeface="Arial" panose="020B0604020202020204" pitchFamily="34" charset="0"/>
                <a:ea typeface="Roboto" pitchFamily="2" charset="0"/>
              </a:defRPr>
            </a:lvl1pPr>
            <a:lvl2pPr>
              <a:spcAft>
                <a:spcPts val="600"/>
              </a:spcAft>
              <a:defRPr sz="1100">
                <a:latin typeface="Roboto Light" panose="02000000000000000000" pitchFamily="2" charset="0"/>
                <a:ea typeface="Roboto Light" panose="02000000000000000000" pitchFamily="2" charset="0"/>
              </a:defRPr>
            </a:lvl2pPr>
            <a:lvl3pPr>
              <a:spcAft>
                <a:spcPts val="600"/>
              </a:spcAft>
              <a:defRPr sz="1100">
                <a:latin typeface="Roboto Light" panose="02000000000000000000" pitchFamily="2" charset="0"/>
                <a:ea typeface="Roboto Light" panose="02000000000000000000" pitchFamily="2" charset="0"/>
              </a:defRPr>
            </a:lvl3pPr>
            <a:lvl4pPr>
              <a:spcAft>
                <a:spcPts val="600"/>
              </a:spcAft>
              <a:defRPr sz="1100">
                <a:latin typeface="Roboto Light" panose="02000000000000000000" pitchFamily="2" charset="0"/>
                <a:ea typeface="Roboto Light" panose="02000000000000000000" pitchFamily="2" charset="0"/>
              </a:defRPr>
            </a:lvl4pPr>
            <a:lvl5pPr>
              <a:spcAft>
                <a:spcPts val="600"/>
              </a:spcAft>
              <a:defRPr sz="1100">
                <a:latin typeface="Roboto Light" panose="02000000000000000000" pitchFamily="2" charset="0"/>
                <a:ea typeface="Roboto Light" panose="02000000000000000000" pitchFamily="2" charset="0"/>
              </a:defRPr>
            </a:lvl5pPr>
          </a:lstStyle>
          <a:p>
            <a:pPr lvl="0"/>
            <a:r>
              <a:rPr lang="en-US" dirty="0"/>
              <a:t>Edit Master text styles</a:t>
            </a:r>
          </a:p>
        </p:txBody>
      </p:sp>
      <p:sp>
        <p:nvSpPr>
          <p:cNvPr id="4" name="Rectangle: Rounded Corners 3">
            <a:extLst>
              <a:ext uri="{FF2B5EF4-FFF2-40B4-BE49-F238E27FC236}">
                <a16:creationId xmlns:a16="http://schemas.microsoft.com/office/drawing/2014/main" id="{911E5FFD-818A-179C-3F50-CF3DAC1F25B8}"/>
              </a:ext>
            </a:extLst>
          </p:cNvPr>
          <p:cNvSpPr/>
          <p:nvPr userDrawn="1"/>
        </p:nvSpPr>
        <p:spPr>
          <a:xfrm>
            <a:off x="335903" y="1110840"/>
            <a:ext cx="9205025" cy="432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a:extLst>
              <a:ext uri="{FF2B5EF4-FFF2-40B4-BE49-F238E27FC236}">
                <a16:creationId xmlns:a16="http://schemas.microsoft.com/office/drawing/2014/main" id="{02479F9C-46BB-97B0-5E3A-2DFED5A408CE}"/>
              </a:ext>
            </a:extLst>
          </p:cNvPr>
          <p:cNvSpPr txBox="1"/>
          <p:nvPr userDrawn="1"/>
        </p:nvSpPr>
        <p:spPr>
          <a:xfrm>
            <a:off x="2946395" y="1159101"/>
            <a:ext cx="4013211" cy="369332"/>
          </a:xfrm>
          <a:prstGeom prst="rect">
            <a:avLst/>
          </a:prstGeom>
          <a:noFill/>
        </p:spPr>
        <p:txBody>
          <a:bodyPr wrap="square" rtlCol="0">
            <a:spAutoFit/>
          </a:bodyPr>
          <a:lstStyle/>
          <a:p>
            <a:pPr algn="ctr"/>
            <a:r>
              <a:rPr lang="en-US" b="1" dirty="0">
                <a:solidFill>
                  <a:schemeClr val="accent1"/>
                </a:solidFill>
                <a:latin typeface="Arial" panose="020B0604020202020204" pitchFamily="34" charset="0"/>
                <a:ea typeface="Roboto Medium" pitchFamily="2" charset="0"/>
              </a:rPr>
              <a:t>FAITH IN ACTION (ACT)</a:t>
            </a:r>
            <a:endParaRPr lang="en-AU" b="1" dirty="0">
              <a:solidFill>
                <a:schemeClr val="accent1"/>
              </a:solidFill>
              <a:latin typeface="Arial" panose="020B0604020202020204" pitchFamily="34" charset="0"/>
              <a:ea typeface="Roboto Medium" pitchFamily="2" charset="0"/>
            </a:endParaRPr>
          </a:p>
        </p:txBody>
      </p:sp>
      <p:sp>
        <p:nvSpPr>
          <p:cNvPr id="58" name="Text Placeholder 2">
            <a:extLst>
              <a:ext uri="{FF2B5EF4-FFF2-40B4-BE49-F238E27FC236}">
                <a16:creationId xmlns:a16="http://schemas.microsoft.com/office/drawing/2014/main" id="{EF21B44E-5B67-4EE8-B2EF-77AA197B570C}"/>
              </a:ext>
            </a:extLst>
          </p:cNvPr>
          <p:cNvSpPr>
            <a:spLocks noGrp="1"/>
          </p:cNvSpPr>
          <p:nvPr>
            <p:ph type="body" sz="quarter" idx="16" hasCustomPrompt="1"/>
          </p:nvPr>
        </p:nvSpPr>
        <p:spPr>
          <a:xfrm>
            <a:off x="159918" y="528764"/>
            <a:ext cx="6743997" cy="373166"/>
          </a:xfrm>
          <a:prstGeom prst="rect">
            <a:avLst/>
          </a:prstGeom>
        </p:spPr>
        <p:txBody>
          <a:bodyPr lIns="0" rIns="108000" anchor="ctr"/>
          <a:lstStyle>
            <a:lvl1pPr marL="0" indent="0">
              <a:lnSpc>
                <a:spcPct val="100000"/>
              </a:lnSpc>
              <a:spcBef>
                <a:spcPts val="0"/>
              </a:spcBef>
              <a:buNone/>
              <a:defRPr sz="2000" b="0" i="0">
                <a:solidFill>
                  <a:schemeClr val="accent2"/>
                </a:solidFill>
                <a:latin typeface="Arial" panose="020B0604020202020204" pitchFamily="34" charset="0"/>
                <a:ea typeface="Roboto Medium" pitchFamily="2" charset="0"/>
                <a:cs typeface="Arial" panose="020B0604020202020204" pitchFamily="34" charset="0"/>
              </a:defRPr>
            </a:lvl1pPr>
            <a:lvl2pPr>
              <a:defRPr sz="4000" b="1" i="0">
                <a:solidFill>
                  <a:schemeClr val="accent2"/>
                </a:solidFill>
                <a:latin typeface="Arial Black" panose="020B0604020202020204" pitchFamily="34" charset="0"/>
                <a:cs typeface="Arial Black" panose="020B0604020202020204" pitchFamily="34" charset="0"/>
              </a:defRPr>
            </a:lvl2pPr>
            <a:lvl3pPr>
              <a:defRPr sz="4000" b="1" i="0">
                <a:solidFill>
                  <a:schemeClr val="accent2"/>
                </a:solidFill>
                <a:latin typeface="Arial Black" panose="020B0604020202020204" pitchFamily="34" charset="0"/>
                <a:cs typeface="Arial Black" panose="020B0604020202020204" pitchFamily="34" charset="0"/>
              </a:defRPr>
            </a:lvl3pPr>
            <a:lvl4pPr>
              <a:defRPr sz="4000" b="1" i="0">
                <a:solidFill>
                  <a:schemeClr val="accent2"/>
                </a:solidFill>
                <a:latin typeface="Arial Black" panose="020B0604020202020204" pitchFamily="34" charset="0"/>
                <a:cs typeface="Arial Black" panose="020B0604020202020204" pitchFamily="34" charset="0"/>
              </a:defRPr>
            </a:lvl4pPr>
            <a:lvl5pPr>
              <a:defRPr sz="4000" b="1" i="0">
                <a:solidFill>
                  <a:schemeClr val="accent2"/>
                </a:solidFill>
                <a:latin typeface="Arial Black" panose="020B0604020202020204" pitchFamily="34" charset="0"/>
                <a:cs typeface="Arial Black" panose="020B0604020202020204" pitchFamily="34" charset="0"/>
              </a:defRPr>
            </a:lvl5pPr>
          </a:lstStyle>
          <a:p>
            <a:pPr lvl="0"/>
            <a:r>
              <a:rPr lang="en-GB" dirty="0"/>
              <a:t>CLICK TO EDIT MASTER</a:t>
            </a:r>
            <a:endParaRPr lang="en-US" dirty="0"/>
          </a:p>
        </p:txBody>
      </p:sp>
      <p:sp>
        <p:nvSpPr>
          <p:cNvPr id="59" name="Text Placeholder 2">
            <a:extLst>
              <a:ext uri="{FF2B5EF4-FFF2-40B4-BE49-F238E27FC236}">
                <a16:creationId xmlns:a16="http://schemas.microsoft.com/office/drawing/2014/main" id="{98F73E23-B02A-4DD8-9243-F77ECA28D263}"/>
              </a:ext>
            </a:extLst>
          </p:cNvPr>
          <p:cNvSpPr>
            <a:spLocks noGrp="1"/>
          </p:cNvSpPr>
          <p:nvPr>
            <p:ph type="body" sz="quarter" idx="15" hasCustomPrompt="1"/>
          </p:nvPr>
        </p:nvSpPr>
        <p:spPr>
          <a:xfrm>
            <a:off x="167950" y="189364"/>
            <a:ext cx="6743997" cy="373166"/>
          </a:xfrm>
          <a:prstGeom prst="rect">
            <a:avLst/>
          </a:prstGeom>
        </p:spPr>
        <p:txBody>
          <a:bodyPr lIns="0" rIns="108000" anchor="ctr"/>
          <a:lstStyle>
            <a:lvl1pPr marL="0" indent="0">
              <a:lnSpc>
                <a:spcPct val="100000"/>
              </a:lnSpc>
              <a:spcBef>
                <a:spcPts val="0"/>
              </a:spcBef>
              <a:buNone/>
              <a:defRPr sz="2400" b="1" i="0">
                <a:solidFill>
                  <a:schemeClr val="accent1"/>
                </a:solidFill>
                <a:latin typeface="Arial" panose="020B0604020202020204" pitchFamily="34" charset="0"/>
                <a:ea typeface="Roboto" pitchFamily="2" charset="0"/>
                <a:cs typeface="Arial" panose="020B0604020202020204" pitchFamily="34" charset="0"/>
              </a:defRPr>
            </a:lvl1pPr>
            <a:lvl2pPr>
              <a:defRPr sz="4000" b="1" i="0">
                <a:solidFill>
                  <a:schemeClr val="accent2"/>
                </a:solidFill>
                <a:latin typeface="Arial Black" panose="020B0604020202020204" pitchFamily="34" charset="0"/>
                <a:cs typeface="Arial Black" panose="020B0604020202020204" pitchFamily="34" charset="0"/>
              </a:defRPr>
            </a:lvl2pPr>
            <a:lvl3pPr>
              <a:defRPr sz="4000" b="1" i="0">
                <a:solidFill>
                  <a:schemeClr val="accent2"/>
                </a:solidFill>
                <a:latin typeface="Arial Black" panose="020B0604020202020204" pitchFamily="34" charset="0"/>
                <a:cs typeface="Arial Black" panose="020B0604020202020204" pitchFamily="34" charset="0"/>
              </a:defRPr>
            </a:lvl3pPr>
            <a:lvl4pPr>
              <a:defRPr sz="4000" b="1" i="0">
                <a:solidFill>
                  <a:schemeClr val="accent2"/>
                </a:solidFill>
                <a:latin typeface="Arial Black" panose="020B0604020202020204" pitchFamily="34" charset="0"/>
                <a:cs typeface="Arial Black" panose="020B0604020202020204" pitchFamily="34" charset="0"/>
              </a:defRPr>
            </a:lvl4pPr>
            <a:lvl5pPr>
              <a:defRPr sz="4000" b="1" i="0">
                <a:solidFill>
                  <a:schemeClr val="accent2"/>
                </a:solidFill>
                <a:latin typeface="Arial Black" panose="020B0604020202020204" pitchFamily="34" charset="0"/>
                <a:cs typeface="Arial Black" panose="020B0604020202020204" pitchFamily="34" charset="0"/>
              </a:defRPr>
            </a:lvl5pPr>
          </a:lstStyle>
          <a:p>
            <a:pPr lvl="0"/>
            <a:r>
              <a:rPr lang="en-GB" dirty="0"/>
              <a:t>CLICK TO EDIT MASTER</a:t>
            </a:r>
            <a:endParaRPr lang="en-US" dirty="0"/>
          </a:p>
        </p:txBody>
      </p:sp>
      <p:sp>
        <p:nvSpPr>
          <p:cNvPr id="23" name="Rectangle: Rounded Corners 22">
            <a:extLst>
              <a:ext uri="{FF2B5EF4-FFF2-40B4-BE49-F238E27FC236}">
                <a16:creationId xmlns:a16="http://schemas.microsoft.com/office/drawing/2014/main" id="{45B88720-0CB6-49FD-8852-6596C673B6F2}"/>
              </a:ext>
            </a:extLst>
          </p:cNvPr>
          <p:cNvSpPr/>
          <p:nvPr userDrawn="1"/>
        </p:nvSpPr>
        <p:spPr>
          <a:xfrm>
            <a:off x="3459000" y="2220137"/>
            <a:ext cx="2987999" cy="4263790"/>
          </a:xfrm>
          <a:prstGeom prst="roundRect">
            <a:avLst>
              <a:gd name="adj" fmla="val 646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Text Placeholder 3">
            <a:extLst>
              <a:ext uri="{FF2B5EF4-FFF2-40B4-BE49-F238E27FC236}">
                <a16:creationId xmlns:a16="http://schemas.microsoft.com/office/drawing/2014/main" id="{1A6A3366-E2C7-4C0D-8347-A82F5D6DC077}"/>
              </a:ext>
            </a:extLst>
          </p:cNvPr>
          <p:cNvSpPr>
            <a:spLocks noGrp="1"/>
          </p:cNvSpPr>
          <p:nvPr>
            <p:ph type="body" sz="quarter" idx="17"/>
          </p:nvPr>
        </p:nvSpPr>
        <p:spPr>
          <a:xfrm>
            <a:off x="3546434" y="2259871"/>
            <a:ext cx="2839561" cy="4093637"/>
          </a:xfrm>
          <a:prstGeom prst="rect">
            <a:avLst/>
          </a:prstGeom>
          <a:ln>
            <a:solidFill>
              <a:schemeClr val="accent1"/>
            </a:solidFill>
          </a:ln>
        </p:spPr>
        <p:txBody>
          <a:bodyPr/>
          <a:lstStyle>
            <a:lvl1pPr marL="0" indent="0">
              <a:spcAft>
                <a:spcPts val="600"/>
              </a:spcAft>
              <a:buNone/>
              <a:defRPr sz="1100">
                <a:latin typeface="Arial" panose="020B0604020202020204" pitchFamily="34" charset="0"/>
                <a:ea typeface="Roboto" pitchFamily="2" charset="0"/>
              </a:defRPr>
            </a:lvl1pPr>
            <a:lvl2pPr>
              <a:spcAft>
                <a:spcPts val="600"/>
              </a:spcAft>
              <a:defRPr sz="1100">
                <a:latin typeface="Roboto Light" panose="02000000000000000000" pitchFamily="2" charset="0"/>
                <a:ea typeface="Roboto Light" panose="02000000000000000000" pitchFamily="2" charset="0"/>
              </a:defRPr>
            </a:lvl2pPr>
            <a:lvl3pPr>
              <a:spcAft>
                <a:spcPts val="600"/>
              </a:spcAft>
              <a:defRPr sz="1100">
                <a:latin typeface="Roboto Light" panose="02000000000000000000" pitchFamily="2" charset="0"/>
                <a:ea typeface="Roboto Light" panose="02000000000000000000" pitchFamily="2" charset="0"/>
              </a:defRPr>
            </a:lvl3pPr>
            <a:lvl4pPr>
              <a:spcAft>
                <a:spcPts val="600"/>
              </a:spcAft>
              <a:defRPr sz="1100">
                <a:latin typeface="Roboto Light" panose="02000000000000000000" pitchFamily="2" charset="0"/>
                <a:ea typeface="Roboto Light" panose="02000000000000000000" pitchFamily="2" charset="0"/>
              </a:defRPr>
            </a:lvl4pPr>
            <a:lvl5pPr>
              <a:spcAft>
                <a:spcPts val="600"/>
              </a:spcAft>
              <a:defRPr sz="1100">
                <a:latin typeface="Roboto Light" panose="02000000000000000000" pitchFamily="2" charset="0"/>
                <a:ea typeface="Roboto Light" panose="02000000000000000000" pitchFamily="2" charset="0"/>
              </a:defRPr>
            </a:lvl5pPr>
          </a:lstStyle>
          <a:p>
            <a:pPr lvl="0"/>
            <a:r>
              <a:rPr lang="en-US" dirty="0"/>
              <a:t>Edit Master text styles</a:t>
            </a:r>
          </a:p>
        </p:txBody>
      </p:sp>
      <p:sp>
        <p:nvSpPr>
          <p:cNvPr id="32" name="Text Placeholder 3">
            <a:extLst>
              <a:ext uri="{FF2B5EF4-FFF2-40B4-BE49-F238E27FC236}">
                <a16:creationId xmlns:a16="http://schemas.microsoft.com/office/drawing/2014/main" id="{AD7F9184-D1BC-4268-8115-93EC59C6432F}"/>
              </a:ext>
            </a:extLst>
          </p:cNvPr>
          <p:cNvSpPr>
            <a:spLocks noGrp="1"/>
          </p:cNvSpPr>
          <p:nvPr>
            <p:ph type="body" sz="quarter" idx="18"/>
          </p:nvPr>
        </p:nvSpPr>
        <p:spPr>
          <a:xfrm>
            <a:off x="6735488" y="2259871"/>
            <a:ext cx="2839561" cy="4093637"/>
          </a:xfrm>
          <a:prstGeom prst="rect">
            <a:avLst/>
          </a:prstGeom>
        </p:spPr>
        <p:txBody>
          <a:bodyPr/>
          <a:lstStyle>
            <a:lvl1pPr marL="0" indent="0">
              <a:spcAft>
                <a:spcPts val="600"/>
              </a:spcAft>
              <a:buNone/>
              <a:defRPr sz="1100">
                <a:latin typeface="Arial" panose="020B0604020202020204" pitchFamily="34" charset="0"/>
                <a:ea typeface="Roboto" pitchFamily="2" charset="0"/>
              </a:defRPr>
            </a:lvl1pPr>
            <a:lvl2pPr>
              <a:spcAft>
                <a:spcPts val="600"/>
              </a:spcAft>
              <a:defRPr sz="1100">
                <a:latin typeface="Roboto Light" panose="02000000000000000000" pitchFamily="2" charset="0"/>
                <a:ea typeface="Roboto Light" panose="02000000000000000000" pitchFamily="2" charset="0"/>
              </a:defRPr>
            </a:lvl2pPr>
            <a:lvl3pPr>
              <a:spcAft>
                <a:spcPts val="600"/>
              </a:spcAft>
              <a:defRPr sz="1100">
                <a:latin typeface="Roboto Light" panose="02000000000000000000" pitchFamily="2" charset="0"/>
                <a:ea typeface="Roboto Light" panose="02000000000000000000" pitchFamily="2" charset="0"/>
              </a:defRPr>
            </a:lvl3pPr>
            <a:lvl4pPr>
              <a:spcAft>
                <a:spcPts val="600"/>
              </a:spcAft>
              <a:defRPr sz="1100">
                <a:latin typeface="Roboto Light" panose="02000000000000000000" pitchFamily="2" charset="0"/>
                <a:ea typeface="Roboto Light" panose="02000000000000000000" pitchFamily="2" charset="0"/>
              </a:defRPr>
            </a:lvl4pPr>
            <a:lvl5pPr>
              <a:spcAft>
                <a:spcPts val="600"/>
              </a:spcAft>
              <a:defRPr sz="1100">
                <a:latin typeface="Roboto Light" panose="02000000000000000000" pitchFamily="2" charset="0"/>
                <a:ea typeface="Roboto Light" panose="02000000000000000000" pitchFamily="2" charset="0"/>
              </a:defRPr>
            </a:lvl5pPr>
          </a:lstStyle>
          <a:p>
            <a:pPr lvl="0"/>
            <a:r>
              <a:rPr lang="en-US" dirty="0"/>
              <a:t>Edit Master text styles</a:t>
            </a:r>
          </a:p>
        </p:txBody>
      </p:sp>
      <p:pic>
        <p:nvPicPr>
          <p:cNvPr id="6" name="object 7">
            <a:extLst>
              <a:ext uri="{FF2B5EF4-FFF2-40B4-BE49-F238E27FC236}">
                <a16:creationId xmlns:a16="http://schemas.microsoft.com/office/drawing/2014/main" id="{3B3B2CA3-DF1E-E94A-FAEB-DDAC016173F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74975" y="233185"/>
            <a:ext cx="2663075" cy="357100"/>
          </a:xfrm>
          <a:prstGeom prst="rect">
            <a:avLst/>
          </a:prstGeom>
        </p:spPr>
      </p:pic>
    </p:spTree>
    <p:extLst>
      <p:ext uri="{BB962C8B-B14F-4D97-AF65-F5344CB8AC3E}">
        <p14:creationId xmlns:p14="http://schemas.microsoft.com/office/powerpoint/2010/main" val="27518411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Quote Slide">
    <p:bg>
      <p:bgPr>
        <a:solidFill>
          <a:srgbClr val="EDE2F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84A0511C-750F-6995-60B6-AAD499855949}"/>
              </a:ext>
            </a:extLst>
          </p:cNvPr>
          <p:cNvSpPr>
            <a:spLocks noGrp="1"/>
          </p:cNvSpPr>
          <p:nvPr>
            <p:ph type="body" sz="quarter" idx="10" hasCustomPrompt="1"/>
          </p:nvPr>
        </p:nvSpPr>
        <p:spPr>
          <a:xfrm>
            <a:off x="2459604" y="1904143"/>
            <a:ext cx="4986792" cy="2051844"/>
          </a:xfrm>
          <a:prstGeom prst="rect">
            <a:avLst/>
          </a:prstGeom>
        </p:spPr>
        <p:txBody>
          <a:bodyPr/>
          <a:lstStyle>
            <a:lvl1pPr algn="ctr">
              <a:lnSpc>
                <a:spcPts val="3207"/>
              </a:lnSpc>
              <a:defRPr sz="2907" b="1">
                <a:solidFill>
                  <a:srgbClr val="762000"/>
                </a:solidFill>
                <a:latin typeface="Arial" panose="020B0604020202020204" pitchFamily="34" charset="0"/>
                <a:cs typeface="Arial" panose="020B0604020202020204" pitchFamily="34" charset="0"/>
              </a:defRPr>
            </a:lvl1pPr>
          </a:lstStyle>
          <a:p>
            <a:pPr lvl="0"/>
            <a:r>
              <a:rPr lang="en-AU" dirty="0"/>
              <a:t>“</a:t>
            </a:r>
            <a:r>
              <a:rPr lang="en-AU" dirty="0" err="1"/>
              <a:t>Ihicia</a:t>
            </a:r>
            <a:r>
              <a:rPr lang="en-AU" dirty="0"/>
              <a:t> de </a:t>
            </a:r>
            <a:r>
              <a:rPr lang="en-AU" dirty="0" err="1"/>
              <a:t>eum</a:t>
            </a:r>
            <a:r>
              <a:rPr lang="en-AU" dirty="0"/>
              <a:t> </a:t>
            </a:r>
            <a:r>
              <a:rPr lang="en-AU" dirty="0" err="1"/>
              <a:t>quam</a:t>
            </a:r>
            <a:r>
              <a:rPr lang="en-AU" dirty="0"/>
              <a:t>, con num </a:t>
            </a:r>
            <a:r>
              <a:rPr lang="en-AU" dirty="0" err="1"/>
              <a:t>remque</a:t>
            </a:r>
            <a:r>
              <a:rPr lang="en-AU" dirty="0"/>
              <a:t> vit, </a:t>
            </a:r>
            <a:r>
              <a:rPr lang="en-AU" dirty="0" err="1"/>
              <a:t>ut</a:t>
            </a:r>
            <a:r>
              <a:rPr lang="en-AU" dirty="0"/>
              <a:t> fugit </a:t>
            </a:r>
            <a:r>
              <a:rPr lang="en-AU" dirty="0" err="1"/>
              <a:t>eum</a:t>
            </a:r>
            <a:r>
              <a:rPr lang="en-AU" dirty="0"/>
              <a:t> </a:t>
            </a:r>
            <a:r>
              <a:rPr lang="en-AU" dirty="0" err="1"/>
              <a:t>ipsam</a:t>
            </a:r>
            <a:r>
              <a:rPr lang="en-AU" dirty="0"/>
              <a:t> con </a:t>
            </a:r>
            <a:r>
              <a:rPr lang="en-AU" dirty="0" err="1"/>
              <a:t>possume</a:t>
            </a:r>
            <a:r>
              <a:rPr lang="en-AU" dirty="0"/>
              <a:t> pos </a:t>
            </a:r>
            <a:r>
              <a:rPr lang="en-AU" dirty="0" err="1"/>
              <a:t>ilit</a:t>
            </a:r>
            <a:r>
              <a:rPr lang="en-AU" dirty="0"/>
              <a:t> </a:t>
            </a:r>
            <a:r>
              <a:rPr lang="en-AU" dirty="0" err="1"/>
              <a:t>reperem</a:t>
            </a:r>
            <a:r>
              <a:rPr lang="en-AU" dirty="0"/>
              <a:t> qui </a:t>
            </a:r>
            <a:r>
              <a:rPr lang="en-AU" dirty="0" err="1"/>
              <a:t>voluptat</a:t>
            </a:r>
            <a:r>
              <a:rPr lang="en-AU" dirty="0"/>
              <a:t> </a:t>
            </a:r>
            <a:r>
              <a:rPr lang="en-AU" dirty="0" err="1"/>
              <a:t>accuscil</a:t>
            </a:r>
            <a:r>
              <a:rPr lang="en-AU" dirty="0"/>
              <a:t> </a:t>
            </a:r>
            <a:r>
              <a:rPr lang="en-AU" dirty="0" err="1"/>
              <a:t>inum</a:t>
            </a:r>
            <a:r>
              <a:rPr lang="en-AU" dirty="0"/>
              <a:t> </a:t>
            </a:r>
            <a:r>
              <a:rPr lang="en-AU" dirty="0" err="1"/>
              <a:t>namet</a:t>
            </a:r>
            <a:r>
              <a:rPr lang="en-AU" dirty="0"/>
              <a:t>.”</a:t>
            </a:r>
          </a:p>
        </p:txBody>
      </p:sp>
      <p:sp>
        <p:nvSpPr>
          <p:cNvPr id="12" name="Text Placeholder 10">
            <a:extLst>
              <a:ext uri="{FF2B5EF4-FFF2-40B4-BE49-F238E27FC236}">
                <a16:creationId xmlns:a16="http://schemas.microsoft.com/office/drawing/2014/main" id="{91BDA3CE-6F47-912F-242E-2692227DB157}"/>
              </a:ext>
            </a:extLst>
          </p:cNvPr>
          <p:cNvSpPr>
            <a:spLocks noGrp="1"/>
          </p:cNvSpPr>
          <p:nvPr>
            <p:ph type="body" sz="quarter" idx="11" hasCustomPrompt="1"/>
          </p:nvPr>
        </p:nvSpPr>
        <p:spPr>
          <a:xfrm>
            <a:off x="2459604" y="4748667"/>
            <a:ext cx="4986792" cy="223587"/>
          </a:xfrm>
          <a:prstGeom prst="rect">
            <a:avLst/>
          </a:prstGeom>
        </p:spPr>
        <p:txBody>
          <a:bodyPr anchor="ctr"/>
          <a:lstStyle>
            <a:lvl1pPr algn="ctr">
              <a:lnSpc>
                <a:spcPct val="100000"/>
              </a:lnSpc>
              <a:defRPr sz="1453" b="1">
                <a:solidFill>
                  <a:srgbClr val="762000"/>
                </a:solidFill>
                <a:latin typeface="Arial" panose="020B0604020202020204" pitchFamily="34" charset="0"/>
                <a:cs typeface="Arial" panose="020B0604020202020204" pitchFamily="34" charset="0"/>
              </a:defRPr>
            </a:lvl1pPr>
          </a:lstStyle>
          <a:p>
            <a:pPr marL="0" marR="0" lvl="0" indent="0" algn="ctr" defTabSz="450495" eaLnBrk="1" fontAlgn="auto" latinLnBrk="0" hangingPunct="1">
              <a:lnSpc>
                <a:spcPct val="100000"/>
              </a:lnSpc>
              <a:spcBef>
                <a:spcPts val="0"/>
              </a:spcBef>
              <a:spcAft>
                <a:spcPts val="0"/>
              </a:spcAft>
              <a:buClrTx/>
              <a:buSzTx/>
              <a:buFontTx/>
              <a:buNone/>
              <a:tabLst/>
              <a:defRPr/>
            </a:pPr>
            <a:r>
              <a:rPr lang="en-AU" sz="1453" b="1" dirty="0">
                <a:solidFill>
                  <a:srgbClr val="762000"/>
                </a:solidFill>
                <a:latin typeface="Arial"/>
                <a:cs typeface="Arial"/>
              </a:rPr>
              <a:t>– </a:t>
            </a:r>
            <a:r>
              <a:rPr lang="en-AU" dirty="0"/>
              <a:t>Name</a:t>
            </a:r>
          </a:p>
        </p:txBody>
      </p:sp>
      <p:pic>
        <p:nvPicPr>
          <p:cNvPr id="3" name="object 7">
            <a:extLst>
              <a:ext uri="{FF2B5EF4-FFF2-40B4-BE49-F238E27FC236}">
                <a16:creationId xmlns:a16="http://schemas.microsoft.com/office/drawing/2014/main" id="{5C17CC82-0C78-83C6-0941-D98C8B13104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39032" y="6366454"/>
            <a:ext cx="2147763" cy="288000"/>
          </a:xfrm>
          <a:prstGeom prst="rect">
            <a:avLst/>
          </a:prstGeom>
        </p:spPr>
      </p:pic>
    </p:spTree>
    <p:extLst>
      <p:ext uri="{BB962C8B-B14F-4D97-AF65-F5344CB8AC3E}">
        <p14:creationId xmlns:p14="http://schemas.microsoft.com/office/powerpoint/2010/main" val="4151576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1">
    <p:bg>
      <p:bgPr>
        <a:solidFill>
          <a:srgbClr val="F0E9E5"/>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AC92AA18-FDE2-8BDF-F339-56E7555C4EDF}"/>
              </a:ext>
            </a:extLst>
          </p:cNvPr>
          <p:cNvSpPr>
            <a:spLocks noGrp="1"/>
          </p:cNvSpPr>
          <p:nvPr>
            <p:ph type="body" sz="quarter" idx="13" hasCustomPrompt="1"/>
          </p:nvPr>
        </p:nvSpPr>
        <p:spPr>
          <a:xfrm>
            <a:off x="381000" y="2084221"/>
            <a:ext cx="4997071" cy="792396"/>
          </a:xfrm>
          <a:prstGeom prst="rect">
            <a:avLst/>
          </a:prstGeom>
        </p:spPr>
        <p:txBody>
          <a:bodyPr/>
          <a:lstStyle>
            <a:lvl1pPr>
              <a:defRPr sz="5149" b="1">
                <a:solidFill>
                  <a:srgbClr val="762000"/>
                </a:solidFill>
                <a:latin typeface="Arial" panose="020B0604020202020204" pitchFamily="34" charset="0"/>
                <a:cs typeface="Arial" panose="020B0604020202020204" pitchFamily="34" charset="0"/>
              </a:defRPr>
            </a:lvl1pPr>
          </a:lstStyle>
          <a:p>
            <a:pPr lvl="0"/>
            <a:r>
              <a:rPr lang="en-GB" dirty="0"/>
              <a:t>Title Here</a:t>
            </a:r>
            <a:endParaRPr lang="en-AU" dirty="0"/>
          </a:p>
        </p:txBody>
      </p:sp>
      <p:sp>
        <p:nvSpPr>
          <p:cNvPr id="12" name="Text Placeholder 10">
            <a:extLst>
              <a:ext uri="{FF2B5EF4-FFF2-40B4-BE49-F238E27FC236}">
                <a16:creationId xmlns:a16="http://schemas.microsoft.com/office/drawing/2014/main" id="{7012B77D-CB24-36FC-3BDC-6FE8652ECB64}"/>
              </a:ext>
            </a:extLst>
          </p:cNvPr>
          <p:cNvSpPr>
            <a:spLocks noGrp="1"/>
          </p:cNvSpPr>
          <p:nvPr>
            <p:ph type="body" sz="quarter" idx="14" hasCustomPrompt="1"/>
          </p:nvPr>
        </p:nvSpPr>
        <p:spPr>
          <a:xfrm>
            <a:off x="381000" y="3429002"/>
            <a:ext cx="4997071" cy="447367"/>
          </a:xfrm>
          <a:prstGeom prst="rect">
            <a:avLst/>
          </a:prstGeom>
        </p:spPr>
        <p:txBody>
          <a:bodyPr/>
          <a:lstStyle>
            <a:lvl1pPr>
              <a:defRPr sz="2907" b="1">
                <a:solidFill>
                  <a:srgbClr val="000000"/>
                </a:solidFill>
                <a:latin typeface="Arial" panose="020B0604020202020204" pitchFamily="34" charset="0"/>
                <a:cs typeface="Arial" panose="020B0604020202020204" pitchFamily="34" charset="0"/>
              </a:defRPr>
            </a:lvl1pPr>
          </a:lstStyle>
          <a:p>
            <a:pPr lvl="0"/>
            <a:r>
              <a:rPr lang="en-GB" dirty="0"/>
              <a:t>Lorem Ipsum </a:t>
            </a:r>
            <a:r>
              <a:rPr lang="en-GB" dirty="0" err="1"/>
              <a:t>dolor</a:t>
            </a:r>
            <a:r>
              <a:rPr lang="en-GB" dirty="0"/>
              <a:t> sit</a:t>
            </a:r>
            <a:endParaRPr lang="en-AU" dirty="0"/>
          </a:p>
        </p:txBody>
      </p:sp>
      <p:sp>
        <p:nvSpPr>
          <p:cNvPr id="2" name="object 6">
            <a:extLst>
              <a:ext uri="{FF2B5EF4-FFF2-40B4-BE49-F238E27FC236}">
                <a16:creationId xmlns:a16="http://schemas.microsoft.com/office/drawing/2014/main" id="{A0CE5D19-975E-015A-34D7-5924B7B4BE14}"/>
              </a:ext>
            </a:extLst>
          </p:cNvPr>
          <p:cNvSpPr/>
          <p:nvPr userDrawn="1"/>
        </p:nvSpPr>
        <p:spPr>
          <a:xfrm>
            <a:off x="4800601" y="685800"/>
            <a:ext cx="5105400" cy="6172200"/>
          </a:xfrm>
          <a:custGeom>
            <a:avLst/>
            <a:gdLst/>
            <a:ahLst/>
            <a:cxnLst/>
            <a:rect l="l" t="t" r="r" b="b"/>
            <a:pathLst>
              <a:path w="9353550" h="10505440">
                <a:moveTo>
                  <a:pt x="594956" y="6570510"/>
                </a:moveTo>
                <a:lnTo>
                  <a:pt x="592645" y="6526797"/>
                </a:lnTo>
                <a:lnTo>
                  <a:pt x="574116" y="6487134"/>
                </a:lnTo>
                <a:lnTo>
                  <a:pt x="540626" y="6456578"/>
                </a:lnTo>
                <a:lnTo>
                  <a:pt x="171869" y="6235319"/>
                </a:lnTo>
                <a:lnTo>
                  <a:pt x="129133" y="6220142"/>
                </a:lnTo>
                <a:lnTo>
                  <a:pt x="85420" y="6222454"/>
                </a:lnTo>
                <a:lnTo>
                  <a:pt x="45758" y="6240983"/>
                </a:lnTo>
                <a:lnTo>
                  <a:pt x="15189" y="6274473"/>
                </a:lnTo>
                <a:lnTo>
                  <a:pt x="0" y="6317221"/>
                </a:lnTo>
                <a:lnTo>
                  <a:pt x="2311" y="6360935"/>
                </a:lnTo>
                <a:lnTo>
                  <a:pt x="20840" y="6400597"/>
                </a:lnTo>
                <a:lnTo>
                  <a:pt x="54343" y="6431166"/>
                </a:lnTo>
                <a:lnTo>
                  <a:pt x="423087" y="6652412"/>
                </a:lnTo>
                <a:lnTo>
                  <a:pt x="466725" y="6667716"/>
                </a:lnTo>
                <a:lnTo>
                  <a:pt x="481749" y="6668719"/>
                </a:lnTo>
                <a:lnTo>
                  <a:pt x="510425" y="6665061"/>
                </a:lnTo>
                <a:lnTo>
                  <a:pt x="537273" y="6654368"/>
                </a:lnTo>
                <a:lnTo>
                  <a:pt x="560882" y="6636982"/>
                </a:lnTo>
                <a:lnTo>
                  <a:pt x="579767" y="6613258"/>
                </a:lnTo>
                <a:lnTo>
                  <a:pt x="594956" y="6570510"/>
                </a:lnTo>
                <a:close/>
              </a:path>
              <a:path w="9353550" h="10505440">
                <a:moveTo>
                  <a:pt x="1151813" y="5998692"/>
                </a:moveTo>
                <a:lnTo>
                  <a:pt x="1137729" y="5955589"/>
                </a:lnTo>
                <a:lnTo>
                  <a:pt x="925842" y="5581396"/>
                </a:lnTo>
                <a:lnTo>
                  <a:pt x="896137" y="5547131"/>
                </a:lnTo>
                <a:lnTo>
                  <a:pt x="856945" y="5527611"/>
                </a:lnTo>
                <a:lnTo>
                  <a:pt x="813295" y="5524208"/>
                </a:lnTo>
                <a:lnTo>
                  <a:pt x="770204" y="5538279"/>
                </a:lnTo>
                <a:lnTo>
                  <a:pt x="735939" y="5567997"/>
                </a:lnTo>
                <a:lnTo>
                  <a:pt x="716419" y="5607177"/>
                </a:lnTo>
                <a:lnTo>
                  <a:pt x="713003" y="5650827"/>
                </a:lnTo>
                <a:lnTo>
                  <a:pt x="727100" y="5693930"/>
                </a:lnTo>
                <a:lnTo>
                  <a:pt x="938961" y="6068136"/>
                </a:lnTo>
                <a:lnTo>
                  <a:pt x="981659" y="6111024"/>
                </a:lnTo>
                <a:lnTo>
                  <a:pt x="1038453" y="6126086"/>
                </a:lnTo>
                <a:lnTo>
                  <a:pt x="1052766" y="6125184"/>
                </a:lnTo>
                <a:lnTo>
                  <a:pt x="1094613" y="6111240"/>
                </a:lnTo>
                <a:lnTo>
                  <a:pt x="1128877" y="6081522"/>
                </a:lnTo>
                <a:lnTo>
                  <a:pt x="1148410" y="6042342"/>
                </a:lnTo>
                <a:lnTo>
                  <a:pt x="1151813" y="5998692"/>
                </a:lnTo>
                <a:close/>
              </a:path>
              <a:path w="9353550" h="10505440">
                <a:moveTo>
                  <a:pt x="1713230" y="9982657"/>
                </a:moveTo>
                <a:lnTo>
                  <a:pt x="1702625" y="9782531"/>
                </a:lnTo>
                <a:lnTo>
                  <a:pt x="1678139" y="9656064"/>
                </a:lnTo>
                <a:lnTo>
                  <a:pt x="1620926" y="9549524"/>
                </a:lnTo>
                <a:lnTo>
                  <a:pt x="1512138" y="9409125"/>
                </a:lnTo>
                <a:lnTo>
                  <a:pt x="1465973" y="8574926"/>
                </a:lnTo>
                <a:lnTo>
                  <a:pt x="1458899" y="8527237"/>
                </a:lnTo>
                <a:lnTo>
                  <a:pt x="1443659" y="8482381"/>
                </a:lnTo>
                <a:lnTo>
                  <a:pt x="1421015" y="8441017"/>
                </a:lnTo>
                <a:lnTo>
                  <a:pt x="1391704" y="8403806"/>
                </a:lnTo>
                <a:lnTo>
                  <a:pt x="1356474" y="8371433"/>
                </a:lnTo>
                <a:lnTo>
                  <a:pt x="1316088" y="8344548"/>
                </a:lnTo>
                <a:lnTo>
                  <a:pt x="1271282" y="8323821"/>
                </a:lnTo>
                <a:lnTo>
                  <a:pt x="1222806" y="8309927"/>
                </a:lnTo>
                <a:lnTo>
                  <a:pt x="1171409" y="8303539"/>
                </a:lnTo>
                <a:lnTo>
                  <a:pt x="1164780" y="8303387"/>
                </a:lnTo>
                <a:lnTo>
                  <a:pt x="1157897" y="8303946"/>
                </a:lnTo>
                <a:lnTo>
                  <a:pt x="1114031" y="8353374"/>
                </a:lnTo>
                <a:lnTo>
                  <a:pt x="1095032" y="8426285"/>
                </a:lnTo>
                <a:lnTo>
                  <a:pt x="1088097" y="8492769"/>
                </a:lnTo>
                <a:lnTo>
                  <a:pt x="1084008" y="8537689"/>
                </a:lnTo>
                <a:lnTo>
                  <a:pt x="1079588" y="8589048"/>
                </a:lnTo>
                <a:lnTo>
                  <a:pt x="1070000" y="8707069"/>
                </a:lnTo>
                <a:lnTo>
                  <a:pt x="1059840" y="8838781"/>
                </a:lnTo>
                <a:lnTo>
                  <a:pt x="1039787" y="9111069"/>
                </a:lnTo>
                <a:lnTo>
                  <a:pt x="1014361" y="9472701"/>
                </a:lnTo>
                <a:lnTo>
                  <a:pt x="1007198" y="9499740"/>
                </a:lnTo>
                <a:lnTo>
                  <a:pt x="991133" y="9521444"/>
                </a:lnTo>
                <a:lnTo>
                  <a:pt x="968400" y="9535884"/>
                </a:lnTo>
                <a:lnTo>
                  <a:pt x="941184" y="9541129"/>
                </a:lnTo>
                <a:lnTo>
                  <a:pt x="936104" y="9540964"/>
                </a:lnTo>
                <a:lnTo>
                  <a:pt x="907986" y="9533255"/>
                </a:lnTo>
                <a:lnTo>
                  <a:pt x="885761" y="9515970"/>
                </a:lnTo>
                <a:lnTo>
                  <a:pt x="871651" y="9491612"/>
                </a:lnTo>
                <a:lnTo>
                  <a:pt x="867841" y="9462694"/>
                </a:lnTo>
                <a:lnTo>
                  <a:pt x="903935" y="8953817"/>
                </a:lnTo>
                <a:lnTo>
                  <a:pt x="919175" y="8751621"/>
                </a:lnTo>
                <a:lnTo>
                  <a:pt x="929043" y="8627237"/>
                </a:lnTo>
                <a:lnTo>
                  <a:pt x="938136" y="8520087"/>
                </a:lnTo>
                <a:lnTo>
                  <a:pt x="942225" y="8475383"/>
                </a:lnTo>
                <a:lnTo>
                  <a:pt x="949248" y="8408441"/>
                </a:lnTo>
                <a:lnTo>
                  <a:pt x="956995" y="8362734"/>
                </a:lnTo>
                <a:lnTo>
                  <a:pt x="970686" y="8314410"/>
                </a:lnTo>
                <a:lnTo>
                  <a:pt x="991908" y="8266836"/>
                </a:lnTo>
                <a:lnTo>
                  <a:pt x="1022261" y="8223351"/>
                </a:lnTo>
                <a:lnTo>
                  <a:pt x="1063332" y="8187296"/>
                </a:lnTo>
                <a:lnTo>
                  <a:pt x="1119936" y="8161756"/>
                </a:lnTo>
                <a:lnTo>
                  <a:pt x="1158049" y="8155165"/>
                </a:lnTo>
                <a:lnTo>
                  <a:pt x="1202867" y="8155813"/>
                </a:lnTo>
                <a:lnTo>
                  <a:pt x="1212888" y="8155279"/>
                </a:lnTo>
                <a:lnTo>
                  <a:pt x="1453591" y="7654493"/>
                </a:lnTo>
                <a:lnTo>
                  <a:pt x="1564906" y="7405675"/>
                </a:lnTo>
                <a:lnTo>
                  <a:pt x="1619973" y="7280897"/>
                </a:lnTo>
                <a:lnTo>
                  <a:pt x="1648929" y="7214146"/>
                </a:lnTo>
                <a:lnTo>
                  <a:pt x="1671751" y="7156158"/>
                </a:lnTo>
                <a:lnTo>
                  <a:pt x="1689252" y="7101687"/>
                </a:lnTo>
                <a:lnTo>
                  <a:pt x="1701761" y="7050697"/>
                </a:lnTo>
                <a:lnTo>
                  <a:pt x="1709623" y="7003212"/>
                </a:lnTo>
                <a:lnTo>
                  <a:pt x="1713166" y="6959206"/>
                </a:lnTo>
                <a:lnTo>
                  <a:pt x="1712874" y="6942988"/>
                </a:lnTo>
                <a:lnTo>
                  <a:pt x="1713166" y="6927355"/>
                </a:lnTo>
                <a:lnTo>
                  <a:pt x="1705965" y="6866864"/>
                </a:lnTo>
                <a:lnTo>
                  <a:pt x="1690230" y="6815760"/>
                </a:lnTo>
                <a:lnTo>
                  <a:pt x="1667471" y="6774015"/>
                </a:lnTo>
                <a:lnTo>
                  <a:pt x="1639201" y="6741592"/>
                </a:lnTo>
                <a:lnTo>
                  <a:pt x="1606956" y="6718478"/>
                </a:lnTo>
                <a:lnTo>
                  <a:pt x="1536547" y="6700012"/>
                </a:lnTo>
                <a:lnTo>
                  <a:pt x="1501228" y="6704660"/>
                </a:lnTo>
                <a:lnTo>
                  <a:pt x="1468018" y="6718617"/>
                </a:lnTo>
                <a:lnTo>
                  <a:pt x="1438490" y="6741820"/>
                </a:lnTo>
                <a:lnTo>
                  <a:pt x="1414183" y="6774269"/>
                </a:lnTo>
                <a:lnTo>
                  <a:pt x="1372806" y="6846151"/>
                </a:lnTo>
                <a:lnTo>
                  <a:pt x="1305255" y="6962051"/>
                </a:lnTo>
                <a:lnTo>
                  <a:pt x="1232014" y="7086320"/>
                </a:lnTo>
                <a:lnTo>
                  <a:pt x="1100061" y="7307897"/>
                </a:lnTo>
                <a:lnTo>
                  <a:pt x="434479" y="8414740"/>
                </a:lnTo>
                <a:lnTo>
                  <a:pt x="341553" y="8571586"/>
                </a:lnTo>
                <a:lnTo>
                  <a:pt x="279323" y="8677935"/>
                </a:lnTo>
                <a:lnTo>
                  <a:pt x="257517" y="8717978"/>
                </a:lnTo>
                <a:lnTo>
                  <a:pt x="237502" y="8759838"/>
                </a:lnTo>
                <a:lnTo>
                  <a:pt x="219290" y="8803335"/>
                </a:lnTo>
                <a:lnTo>
                  <a:pt x="202895" y="8848268"/>
                </a:lnTo>
                <a:lnTo>
                  <a:pt x="188302" y="8894470"/>
                </a:lnTo>
                <a:lnTo>
                  <a:pt x="175526" y="8941727"/>
                </a:lnTo>
                <a:lnTo>
                  <a:pt x="164566" y="8989873"/>
                </a:lnTo>
                <a:lnTo>
                  <a:pt x="155422" y="9038704"/>
                </a:lnTo>
                <a:lnTo>
                  <a:pt x="148107" y="9088056"/>
                </a:lnTo>
                <a:lnTo>
                  <a:pt x="142621" y="9137713"/>
                </a:lnTo>
                <a:lnTo>
                  <a:pt x="138963" y="9187510"/>
                </a:lnTo>
                <a:lnTo>
                  <a:pt x="137147" y="9237256"/>
                </a:lnTo>
                <a:lnTo>
                  <a:pt x="137160" y="9286748"/>
                </a:lnTo>
                <a:lnTo>
                  <a:pt x="139026" y="9335821"/>
                </a:lnTo>
                <a:lnTo>
                  <a:pt x="142735" y="9384271"/>
                </a:lnTo>
                <a:lnTo>
                  <a:pt x="148297" y="9431909"/>
                </a:lnTo>
                <a:lnTo>
                  <a:pt x="155714" y="9478569"/>
                </a:lnTo>
                <a:lnTo>
                  <a:pt x="164985" y="9524035"/>
                </a:lnTo>
                <a:lnTo>
                  <a:pt x="176123" y="9568142"/>
                </a:lnTo>
                <a:lnTo>
                  <a:pt x="237756" y="9789287"/>
                </a:lnTo>
                <a:lnTo>
                  <a:pt x="248323" y="9832911"/>
                </a:lnTo>
                <a:lnTo>
                  <a:pt x="257136" y="9881210"/>
                </a:lnTo>
                <a:lnTo>
                  <a:pt x="263944" y="9932784"/>
                </a:lnTo>
                <a:lnTo>
                  <a:pt x="268528" y="9986251"/>
                </a:lnTo>
                <a:lnTo>
                  <a:pt x="270624" y="10040226"/>
                </a:lnTo>
                <a:lnTo>
                  <a:pt x="270002" y="10093325"/>
                </a:lnTo>
                <a:lnTo>
                  <a:pt x="266407" y="10144125"/>
                </a:lnTo>
                <a:lnTo>
                  <a:pt x="259613" y="10191280"/>
                </a:lnTo>
                <a:lnTo>
                  <a:pt x="249377" y="10233368"/>
                </a:lnTo>
                <a:lnTo>
                  <a:pt x="235559" y="10272560"/>
                </a:lnTo>
                <a:lnTo>
                  <a:pt x="219557" y="10308653"/>
                </a:lnTo>
                <a:lnTo>
                  <a:pt x="182714" y="10371823"/>
                </a:lnTo>
                <a:lnTo>
                  <a:pt x="173647" y="10393731"/>
                </a:lnTo>
                <a:lnTo>
                  <a:pt x="174002" y="10416616"/>
                </a:lnTo>
                <a:lnTo>
                  <a:pt x="183108" y="10437685"/>
                </a:lnTo>
                <a:lnTo>
                  <a:pt x="200304" y="10454132"/>
                </a:lnTo>
                <a:lnTo>
                  <a:pt x="281343" y="10505059"/>
                </a:lnTo>
                <a:lnTo>
                  <a:pt x="1586484" y="10505059"/>
                </a:lnTo>
                <a:lnTo>
                  <a:pt x="1610741" y="10457891"/>
                </a:lnTo>
                <a:lnTo>
                  <a:pt x="1632102" y="10411155"/>
                </a:lnTo>
                <a:lnTo>
                  <a:pt x="1650669" y="10364927"/>
                </a:lnTo>
                <a:lnTo>
                  <a:pt x="1666595" y="10319258"/>
                </a:lnTo>
                <a:lnTo>
                  <a:pt x="1679981" y="10274186"/>
                </a:lnTo>
                <a:lnTo>
                  <a:pt x="1690954" y="10229761"/>
                </a:lnTo>
                <a:lnTo>
                  <a:pt x="1699641" y="10186022"/>
                </a:lnTo>
                <a:lnTo>
                  <a:pt x="1706168" y="10143007"/>
                </a:lnTo>
                <a:lnTo>
                  <a:pt x="1710664" y="10100767"/>
                </a:lnTo>
                <a:lnTo>
                  <a:pt x="1713230" y="10059352"/>
                </a:lnTo>
                <a:lnTo>
                  <a:pt x="1712671" y="10039858"/>
                </a:lnTo>
                <a:lnTo>
                  <a:pt x="1712480" y="10020567"/>
                </a:lnTo>
                <a:lnTo>
                  <a:pt x="1712671" y="10001504"/>
                </a:lnTo>
                <a:lnTo>
                  <a:pt x="1713230" y="9982657"/>
                </a:lnTo>
                <a:close/>
              </a:path>
              <a:path w="9353550" h="10505440">
                <a:moveTo>
                  <a:pt x="1904161" y="5383822"/>
                </a:moveTo>
                <a:lnTo>
                  <a:pt x="1895182" y="5339372"/>
                </a:lnTo>
                <a:lnTo>
                  <a:pt x="1870710" y="5303075"/>
                </a:lnTo>
                <a:lnTo>
                  <a:pt x="1834400" y="5278602"/>
                </a:lnTo>
                <a:lnTo>
                  <a:pt x="1789963" y="5269623"/>
                </a:lnTo>
                <a:lnTo>
                  <a:pt x="1745513" y="5278602"/>
                </a:lnTo>
                <a:lnTo>
                  <a:pt x="1709204" y="5303075"/>
                </a:lnTo>
                <a:lnTo>
                  <a:pt x="1684731" y="5339372"/>
                </a:lnTo>
                <a:lnTo>
                  <a:pt x="1675752" y="5383822"/>
                </a:lnTo>
                <a:lnTo>
                  <a:pt x="1675752" y="5813844"/>
                </a:lnTo>
                <a:lnTo>
                  <a:pt x="1684731" y="5858307"/>
                </a:lnTo>
                <a:lnTo>
                  <a:pt x="1709204" y="5894603"/>
                </a:lnTo>
                <a:lnTo>
                  <a:pt x="1745513" y="5919076"/>
                </a:lnTo>
                <a:lnTo>
                  <a:pt x="1789963" y="5928055"/>
                </a:lnTo>
                <a:lnTo>
                  <a:pt x="1834400" y="5919076"/>
                </a:lnTo>
                <a:lnTo>
                  <a:pt x="1870710" y="5894603"/>
                </a:lnTo>
                <a:lnTo>
                  <a:pt x="1895182" y="5858307"/>
                </a:lnTo>
                <a:lnTo>
                  <a:pt x="1904161" y="5813844"/>
                </a:lnTo>
                <a:lnTo>
                  <a:pt x="1904161" y="5383822"/>
                </a:lnTo>
                <a:close/>
              </a:path>
              <a:path w="9353550" h="10505440">
                <a:moveTo>
                  <a:pt x="2866898" y="5650827"/>
                </a:moveTo>
                <a:lnTo>
                  <a:pt x="2863481" y="5607177"/>
                </a:lnTo>
                <a:lnTo>
                  <a:pt x="2843961" y="5567985"/>
                </a:lnTo>
                <a:lnTo>
                  <a:pt x="2809697" y="5538279"/>
                </a:lnTo>
                <a:lnTo>
                  <a:pt x="2766568" y="5524195"/>
                </a:lnTo>
                <a:lnTo>
                  <a:pt x="2722918" y="5527599"/>
                </a:lnTo>
                <a:lnTo>
                  <a:pt x="2683751" y="5547131"/>
                </a:lnTo>
                <a:lnTo>
                  <a:pt x="2654046" y="5581396"/>
                </a:lnTo>
                <a:lnTo>
                  <a:pt x="2442184" y="5955589"/>
                </a:lnTo>
                <a:lnTo>
                  <a:pt x="2428100" y="5998692"/>
                </a:lnTo>
                <a:lnTo>
                  <a:pt x="2431504" y="6042342"/>
                </a:lnTo>
                <a:lnTo>
                  <a:pt x="2451036" y="6081534"/>
                </a:lnTo>
                <a:lnTo>
                  <a:pt x="2485301" y="6111240"/>
                </a:lnTo>
                <a:lnTo>
                  <a:pt x="2527147" y="6125184"/>
                </a:lnTo>
                <a:lnTo>
                  <a:pt x="2541460" y="6126086"/>
                </a:lnTo>
                <a:lnTo>
                  <a:pt x="2570848" y="6122251"/>
                </a:lnTo>
                <a:lnTo>
                  <a:pt x="2622131" y="6092837"/>
                </a:lnTo>
                <a:lnTo>
                  <a:pt x="2852801" y="5693930"/>
                </a:lnTo>
                <a:lnTo>
                  <a:pt x="2866898" y="5650827"/>
                </a:lnTo>
                <a:close/>
              </a:path>
              <a:path w="9353550" h="10505440">
                <a:moveTo>
                  <a:pt x="3442639" y="9237256"/>
                </a:moveTo>
                <a:lnTo>
                  <a:pt x="3440823" y="9187510"/>
                </a:lnTo>
                <a:lnTo>
                  <a:pt x="3437166" y="9137713"/>
                </a:lnTo>
                <a:lnTo>
                  <a:pt x="3431679" y="9088056"/>
                </a:lnTo>
                <a:lnTo>
                  <a:pt x="3424364" y="9038704"/>
                </a:lnTo>
                <a:lnTo>
                  <a:pt x="3415220" y="8989873"/>
                </a:lnTo>
                <a:lnTo>
                  <a:pt x="3404260" y="8941727"/>
                </a:lnTo>
                <a:lnTo>
                  <a:pt x="3391484" y="8894470"/>
                </a:lnTo>
                <a:lnTo>
                  <a:pt x="3376892" y="8848268"/>
                </a:lnTo>
                <a:lnTo>
                  <a:pt x="3360483" y="8803335"/>
                </a:lnTo>
                <a:lnTo>
                  <a:pt x="3342271" y="8759838"/>
                </a:lnTo>
                <a:lnTo>
                  <a:pt x="3322269" y="8717978"/>
                </a:lnTo>
                <a:lnTo>
                  <a:pt x="3300450" y="8677935"/>
                </a:lnTo>
                <a:lnTo>
                  <a:pt x="3238233" y="8571586"/>
                </a:lnTo>
                <a:lnTo>
                  <a:pt x="3145307" y="8414740"/>
                </a:lnTo>
                <a:lnTo>
                  <a:pt x="2479713" y="7307897"/>
                </a:lnTo>
                <a:lnTo>
                  <a:pt x="2347760" y="7086320"/>
                </a:lnTo>
                <a:lnTo>
                  <a:pt x="2274519" y="6962051"/>
                </a:lnTo>
                <a:lnTo>
                  <a:pt x="2206968" y="6846151"/>
                </a:lnTo>
                <a:lnTo>
                  <a:pt x="2165604" y="6774269"/>
                </a:lnTo>
                <a:lnTo>
                  <a:pt x="2141296" y="6741820"/>
                </a:lnTo>
                <a:lnTo>
                  <a:pt x="2111768" y="6718617"/>
                </a:lnTo>
                <a:lnTo>
                  <a:pt x="2078570" y="6704660"/>
                </a:lnTo>
                <a:lnTo>
                  <a:pt x="2043252" y="6700012"/>
                </a:lnTo>
                <a:lnTo>
                  <a:pt x="2007565" y="6704635"/>
                </a:lnTo>
                <a:lnTo>
                  <a:pt x="1940585" y="6741592"/>
                </a:lnTo>
                <a:lnTo>
                  <a:pt x="1912315" y="6774015"/>
                </a:lnTo>
                <a:lnTo>
                  <a:pt x="1889556" y="6815760"/>
                </a:lnTo>
                <a:lnTo>
                  <a:pt x="1873821" y="6866864"/>
                </a:lnTo>
                <a:lnTo>
                  <a:pt x="1866620" y="6927355"/>
                </a:lnTo>
                <a:lnTo>
                  <a:pt x="1866912" y="6942988"/>
                </a:lnTo>
                <a:lnTo>
                  <a:pt x="1866620" y="6959206"/>
                </a:lnTo>
                <a:lnTo>
                  <a:pt x="1870163" y="7003212"/>
                </a:lnTo>
                <a:lnTo>
                  <a:pt x="1878025" y="7050697"/>
                </a:lnTo>
                <a:lnTo>
                  <a:pt x="1890534" y="7101687"/>
                </a:lnTo>
                <a:lnTo>
                  <a:pt x="1908035" y="7156158"/>
                </a:lnTo>
                <a:lnTo>
                  <a:pt x="1930869" y="7214146"/>
                </a:lnTo>
                <a:lnTo>
                  <a:pt x="1959813" y="7280897"/>
                </a:lnTo>
                <a:lnTo>
                  <a:pt x="2014880" y="7405675"/>
                </a:lnTo>
                <a:lnTo>
                  <a:pt x="2126196" y="7654493"/>
                </a:lnTo>
                <a:lnTo>
                  <a:pt x="2344547" y="8137309"/>
                </a:lnTo>
                <a:lnTo>
                  <a:pt x="2376919" y="8155813"/>
                </a:lnTo>
                <a:lnTo>
                  <a:pt x="2421737" y="8155165"/>
                </a:lnTo>
                <a:lnTo>
                  <a:pt x="2459850" y="8161756"/>
                </a:lnTo>
                <a:lnTo>
                  <a:pt x="2516454" y="8187296"/>
                </a:lnTo>
                <a:lnTo>
                  <a:pt x="2557526" y="8223351"/>
                </a:lnTo>
                <a:lnTo>
                  <a:pt x="2587879" y="8266836"/>
                </a:lnTo>
                <a:lnTo>
                  <a:pt x="2609113" y="8314410"/>
                </a:lnTo>
                <a:lnTo>
                  <a:pt x="2622804" y="8362734"/>
                </a:lnTo>
                <a:lnTo>
                  <a:pt x="2630551" y="8408441"/>
                </a:lnTo>
                <a:lnTo>
                  <a:pt x="2637561" y="8475383"/>
                </a:lnTo>
                <a:lnTo>
                  <a:pt x="2641663" y="8520087"/>
                </a:lnTo>
                <a:lnTo>
                  <a:pt x="2650744" y="8627237"/>
                </a:lnTo>
                <a:lnTo>
                  <a:pt x="2660612" y="8751621"/>
                </a:lnTo>
                <a:lnTo>
                  <a:pt x="2675864" y="8953817"/>
                </a:lnTo>
                <a:lnTo>
                  <a:pt x="2711958" y="9462694"/>
                </a:lnTo>
                <a:lnTo>
                  <a:pt x="2708148" y="9491612"/>
                </a:lnTo>
                <a:lnTo>
                  <a:pt x="2694025" y="9515970"/>
                </a:lnTo>
                <a:lnTo>
                  <a:pt x="2671800" y="9533255"/>
                </a:lnTo>
                <a:lnTo>
                  <a:pt x="2643682" y="9540964"/>
                </a:lnTo>
                <a:lnTo>
                  <a:pt x="2638615" y="9541129"/>
                </a:lnTo>
                <a:lnTo>
                  <a:pt x="2611399" y="9535884"/>
                </a:lnTo>
                <a:lnTo>
                  <a:pt x="2588653" y="9521444"/>
                </a:lnTo>
                <a:lnTo>
                  <a:pt x="2572588" y="9499740"/>
                </a:lnTo>
                <a:lnTo>
                  <a:pt x="2565412" y="9472701"/>
                </a:lnTo>
                <a:lnTo>
                  <a:pt x="2540000" y="9111069"/>
                </a:lnTo>
                <a:lnTo>
                  <a:pt x="2519959" y="8838781"/>
                </a:lnTo>
                <a:lnTo>
                  <a:pt x="2509786" y="8707069"/>
                </a:lnTo>
                <a:lnTo>
                  <a:pt x="2500198" y="8589048"/>
                </a:lnTo>
                <a:lnTo>
                  <a:pt x="2495778" y="8537689"/>
                </a:lnTo>
                <a:lnTo>
                  <a:pt x="2491689" y="8492769"/>
                </a:lnTo>
                <a:lnTo>
                  <a:pt x="2484767" y="8426285"/>
                </a:lnTo>
                <a:lnTo>
                  <a:pt x="2477211" y="8386546"/>
                </a:lnTo>
                <a:lnTo>
                  <a:pt x="2451379" y="8327491"/>
                </a:lnTo>
                <a:lnTo>
                  <a:pt x="2415006" y="8303387"/>
                </a:lnTo>
                <a:lnTo>
                  <a:pt x="2408377" y="8303539"/>
                </a:lnTo>
                <a:lnTo>
                  <a:pt x="2356980" y="8309927"/>
                </a:lnTo>
                <a:lnTo>
                  <a:pt x="2308504" y="8323821"/>
                </a:lnTo>
                <a:lnTo>
                  <a:pt x="2263698" y="8344548"/>
                </a:lnTo>
                <a:lnTo>
                  <a:pt x="2223312" y="8371433"/>
                </a:lnTo>
                <a:lnTo>
                  <a:pt x="2188083" y="8403806"/>
                </a:lnTo>
                <a:lnTo>
                  <a:pt x="2158771" y="8441017"/>
                </a:lnTo>
                <a:lnTo>
                  <a:pt x="2136127" y="8482381"/>
                </a:lnTo>
                <a:lnTo>
                  <a:pt x="2120900" y="8527237"/>
                </a:lnTo>
                <a:lnTo>
                  <a:pt x="2113826" y="8574926"/>
                </a:lnTo>
                <a:lnTo>
                  <a:pt x="2067648" y="9409125"/>
                </a:lnTo>
                <a:lnTo>
                  <a:pt x="1958860" y="9549524"/>
                </a:lnTo>
                <a:lnTo>
                  <a:pt x="1901647" y="9656064"/>
                </a:lnTo>
                <a:lnTo>
                  <a:pt x="1877161" y="9782531"/>
                </a:lnTo>
                <a:lnTo>
                  <a:pt x="1866557" y="9982657"/>
                </a:lnTo>
                <a:lnTo>
                  <a:pt x="1867128" y="10001504"/>
                </a:lnTo>
                <a:lnTo>
                  <a:pt x="1867319" y="10020567"/>
                </a:lnTo>
                <a:lnTo>
                  <a:pt x="1867128" y="10039858"/>
                </a:lnTo>
                <a:lnTo>
                  <a:pt x="1866557" y="10059352"/>
                </a:lnTo>
                <a:lnTo>
                  <a:pt x="1869135" y="10100767"/>
                </a:lnTo>
                <a:lnTo>
                  <a:pt x="1873631" y="10143007"/>
                </a:lnTo>
                <a:lnTo>
                  <a:pt x="1880158" y="10186022"/>
                </a:lnTo>
                <a:lnTo>
                  <a:pt x="1888845" y="10229761"/>
                </a:lnTo>
                <a:lnTo>
                  <a:pt x="1899818" y="10274186"/>
                </a:lnTo>
                <a:lnTo>
                  <a:pt x="1913204" y="10319258"/>
                </a:lnTo>
                <a:lnTo>
                  <a:pt x="1929117" y="10364927"/>
                </a:lnTo>
                <a:lnTo>
                  <a:pt x="1947697" y="10411155"/>
                </a:lnTo>
                <a:lnTo>
                  <a:pt x="1969046" y="10457891"/>
                </a:lnTo>
                <a:lnTo>
                  <a:pt x="1993315" y="10505059"/>
                </a:lnTo>
                <a:lnTo>
                  <a:pt x="3298444" y="10505059"/>
                </a:lnTo>
                <a:lnTo>
                  <a:pt x="3379482" y="10454132"/>
                </a:lnTo>
                <a:lnTo>
                  <a:pt x="3396678" y="10437685"/>
                </a:lnTo>
                <a:lnTo>
                  <a:pt x="3405784" y="10416616"/>
                </a:lnTo>
                <a:lnTo>
                  <a:pt x="3406140" y="10393731"/>
                </a:lnTo>
                <a:lnTo>
                  <a:pt x="3397072" y="10371823"/>
                </a:lnTo>
                <a:lnTo>
                  <a:pt x="3377984" y="10341712"/>
                </a:lnTo>
                <a:lnTo>
                  <a:pt x="3360216" y="10308653"/>
                </a:lnTo>
                <a:lnTo>
                  <a:pt x="3344214" y="10272560"/>
                </a:lnTo>
                <a:lnTo>
                  <a:pt x="3330397" y="10233368"/>
                </a:lnTo>
                <a:lnTo>
                  <a:pt x="3320161" y="10191280"/>
                </a:lnTo>
                <a:lnTo>
                  <a:pt x="3313366" y="10144125"/>
                </a:lnTo>
                <a:lnTo>
                  <a:pt x="3309772" y="10093325"/>
                </a:lnTo>
                <a:lnTo>
                  <a:pt x="3309150" y="10040226"/>
                </a:lnTo>
                <a:lnTo>
                  <a:pt x="3311245" y="9986251"/>
                </a:lnTo>
                <a:lnTo>
                  <a:pt x="3315830" y="9932784"/>
                </a:lnTo>
                <a:lnTo>
                  <a:pt x="3322650" y="9881210"/>
                </a:lnTo>
                <a:lnTo>
                  <a:pt x="3331464" y="9832911"/>
                </a:lnTo>
                <a:lnTo>
                  <a:pt x="3342030" y="9789287"/>
                </a:lnTo>
                <a:lnTo>
                  <a:pt x="3403663" y="9568142"/>
                </a:lnTo>
                <a:lnTo>
                  <a:pt x="3414801" y="9524035"/>
                </a:lnTo>
                <a:lnTo>
                  <a:pt x="3424072" y="9478569"/>
                </a:lnTo>
                <a:lnTo>
                  <a:pt x="3431489" y="9431909"/>
                </a:lnTo>
                <a:lnTo>
                  <a:pt x="3437051" y="9384271"/>
                </a:lnTo>
                <a:lnTo>
                  <a:pt x="3440760" y="9335821"/>
                </a:lnTo>
                <a:lnTo>
                  <a:pt x="3442627" y="9286748"/>
                </a:lnTo>
                <a:lnTo>
                  <a:pt x="3442639" y="9237256"/>
                </a:lnTo>
                <a:close/>
              </a:path>
              <a:path w="9353550" h="10505440">
                <a:moveTo>
                  <a:pt x="3527069" y="671588"/>
                </a:moveTo>
                <a:lnTo>
                  <a:pt x="3526155" y="631977"/>
                </a:lnTo>
                <a:lnTo>
                  <a:pt x="3522738" y="593267"/>
                </a:lnTo>
                <a:lnTo>
                  <a:pt x="3516934" y="555510"/>
                </a:lnTo>
                <a:lnTo>
                  <a:pt x="3498443" y="482968"/>
                </a:lnTo>
                <a:lnTo>
                  <a:pt x="3471418" y="414553"/>
                </a:lnTo>
                <a:lnTo>
                  <a:pt x="3436556" y="350520"/>
                </a:lnTo>
                <a:lnTo>
                  <a:pt x="3394583" y="291084"/>
                </a:lnTo>
                <a:lnTo>
                  <a:pt x="3346196" y="236474"/>
                </a:lnTo>
                <a:lnTo>
                  <a:pt x="3292119" y="186931"/>
                </a:lnTo>
                <a:lnTo>
                  <a:pt x="3233051" y="142671"/>
                </a:lnTo>
                <a:lnTo>
                  <a:pt x="3169729" y="103949"/>
                </a:lnTo>
                <a:lnTo>
                  <a:pt x="3102838" y="70967"/>
                </a:lnTo>
                <a:lnTo>
                  <a:pt x="3033115" y="43980"/>
                </a:lnTo>
                <a:lnTo>
                  <a:pt x="2961259" y="23215"/>
                </a:lnTo>
                <a:lnTo>
                  <a:pt x="2887980" y="8890"/>
                </a:lnTo>
                <a:lnTo>
                  <a:pt x="2814002" y="1244"/>
                </a:lnTo>
                <a:lnTo>
                  <a:pt x="2776982" y="0"/>
                </a:lnTo>
                <a:lnTo>
                  <a:pt x="2740037" y="508"/>
                </a:lnTo>
                <a:lnTo>
                  <a:pt x="2666796" y="6921"/>
                </a:lnTo>
                <a:lnTo>
                  <a:pt x="2594978" y="20688"/>
                </a:lnTo>
                <a:lnTo>
                  <a:pt x="2525318" y="42075"/>
                </a:lnTo>
                <a:lnTo>
                  <a:pt x="2458516" y="71285"/>
                </a:lnTo>
                <a:lnTo>
                  <a:pt x="2395283" y="108559"/>
                </a:lnTo>
                <a:lnTo>
                  <a:pt x="2336342" y="154127"/>
                </a:lnTo>
                <a:lnTo>
                  <a:pt x="2282393" y="208216"/>
                </a:lnTo>
                <a:lnTo>
                  <a:pt x="2257526" y="238531"/>
                </a:lnTo>
                <a:lnTo>
                  <a:pt x="2256053" y="240017"/>
                </a:lnTo>
                <a:lnTo>
                  <a:pt x="2231174" y="209702"/>
                </a:lnTo>
                <a:lnTo>
                  <a:pt x="2204872" y="181571"/>
                </a:lnTo>
                <a:lnTo>
                  <a:pt x="2148357" y="131775"/>
                </a:lnTo>
                <a:lnTo>
                  <a:pt x="2087194" y="90373"/>
                </a:lnTo>
                <a:lnTo>
                  <a:pt x="2022106" y="57162"/>
                </a:lnTo>
                <a:lnTo>
                  <a:pt x="1953806" y="31889"/>
                </a:lnTo>
                <a:lnTo>
                  <a:pt x="1883003" y="14338"/>
                </a:lnTo>
                <a:lnTo>
                  <a:pt x="1810423" y="4267"/>
                </a:lnTo>
                <a:lnTo>
                  <a:pt x="1736750" y="1460"/>
                </a:lnTo>
                <a:lnTo>
                  <a:pt x="1699729" y="2705"/>
                </a:lnTo>
                <a:lnTo>
                  <a:pt x="1625790" y="10337"/>
                </a:lnTo>
                <a:lnTo>
                  <a:pt x="1552536" y="24638"/>
                </a:lnTo>
                <a:lnTo>
                  <a:pt x="1480718" y="45389"/>
                </a:lnTo>
                <a:lnTo>
                  <a:pt x="1411008" y="72364"/>
                </a:lnTo>
                <a:lnTo>
                  <a:pt x="1344142" y="105308"/>
                </a:lnTo>
                <a:lnTo>
                  <a:pt x="1280833" y="144018"/>
                </a:lnTo>
                <a:lnTo>
                  <a:pt x="1221790" y="188239"/>
                </a:lnTo>
                <a:lnTo>
                  <a:pt x="1167714" y="237744"/>
                </a:lnTo>
                <a:lnTo>
                  <a:pt x="1119327" y="292315"/>
                </a:lnTo>
                <a:lnTo>
                  <a:pt x="1077341" y="351713"/>
                </a:lnTo>
                <a:lnTo>
                  <a:pt x="1042466" y="415696"/>
                </a:lnTo>
                <a:lnTo>
                  <a:pt x="1015415" y="484060"/>
                </a:lnTo>
                <a:lnTo>
                  <a:pt x="996899" y="556552"/>
                </a:lnTo>
                <a:lnTo>
                  <a:pt x="991057" y="594271"/>
                </a:lnTo>
                <a:lnTo>
                  <a:pt x="987628" y="632942"/>
                </a:lnTo>
                <a:lnTo>
                  <a:pt x="986688" y="672528"/>
                </a:lnTo>
                <a:lnTo>
                  <a:pt x="988314" y="713003"/>
                </a:lnTo>
                <a:lnTo>
                  <a:pt x="992619" y="754341"/>
                </a:lnTo>
                <a:lnTo>
                  <a:pt x="999680" y="796505"/>
                </a:lnTo>
                <a:lnTo>
                  <a:pt x="1009586" y="839470"/>
                </a:lnTo>
                <a:lnTo>
                  <a:pt x="1022426" y="883208"/>
                </a:lnTo>
                <a:lnTo>
                  <a:pt x="1038504" y="925957"/>
                </a:lnTo>
                <a:lnTo>
                  <a:pt x="1058824" y="970711"/>
                </a:lnTo>
                <a:lnTo>
                  <a:pt x="1082471" y="1016647"/>
                </a:lnTo>
                <a:lnTo>
                  <a:pt x="1108532" y="1062939"/>
                </a:lnTo>
                <a:lnTo>
                  <a:pt x="1136091" y="1108735"/>
                </a:lnTo>
                <a:lnTo>
                  <a:pt x="1164234" y="1153210"/>
                </a:lnTo>
                <a:lnTo>
                  <a:pt x="1192047" y="1195539"/>
                </a:lnTo>
                <a:lnTo>
                  <a:pt x="1218615" y="1234871"/>
                </a:lnTo>
                <a:lnTo>
                  <a:pt x="1243838" y="1271384"/>
                </a:lnTo>
                <a:lnTo>
                  <a:pt x="1270850" y="1309979"/>
                </a:lnTo>
                <a:lnTo>
                  <a:pt x="1299565" y="1350302"/>
                </a:lnTo>
                <a:lnTo>
                  <a:pt x="1329829" y="1392008"/>
                </a:lnTo>
                <a:lnTo>
                  <a:pt x="1361528" y="1434782"/>
                </a:lnTo>
                <a:lnTo>
                  <a:pt x="1394548" y="1478254"/>
                </a:lnTo>
                <a:lnTo>
                  <a:pt x="1428762" y="1522095"/>
                </a:lnTo>
                <a:lnTo>
                  <a:pt x="1464043" y="1565960"/>
                </a:lnTo>
                <a:lnTo>
                  <a:pt x="1500263" y="1609509"/>
                </a:lnTo>
                <a:lnTo>
                  <a:pt x="1537131" y="1652574"/>
                </a:lnTo>
                <a:lnTo>
                  <a:pt x="1574203" y="1695043"/>
                </a:lnTo>
                <a:lnTo>
                  <a:pt x="1611185" y="1736636"/>
                </a:lnTo>
                <a:lnTo>
                  <a:pt x="1647812" y="1777111"/>
                </a:lnTo>
                <a:lnTo>
                  <a:pt x="1683778" y="1816163"/>
                </a:lnTo>
                <a:lnTo>
                  <a:pt x="1718805" y="1853552"/>
                </a:lnTo>
                <a:lnTo>
                  <a:pt x="1752600" y="1888998"/>
                </a:lnTo>
                <a:lnTo>
                  <a:pt x="1784883" y="1922233"/>
                </a:lnTo>
                <a:lnTo>
                  <a:pt x="1815363" y="1952993"/>
                </a:lnTo>
                <a:lnTo>
                  <a:pt x="1863458" y="2001024"/>
                </a:lnTo>
                <a:lnTo>
                  <a:pt x="1906028" y="2042223"/>
                </a:lnTo>
                <a:lnTo>
                  <a:pt x="1979561" y="2111654"/>
                </a:lnTo>
                <a:lnTo>
                  <a:pt x="2013038" y="2143658"/>
                </a:lnTo>
                <a:lnTo>
                  <a:pt x="2069020" y="2198992"/>
                </a:lnTo>
                <a:lnTo>
                  <a:pt x="2146528" y="2270798"/>
                </a:lnTo>
                <a:lnTo>
                  <a:pt x="2215261" y="2333015"/>
                </a:lnTo>
                <a:lnTo>
                  <a:pt x="2244902" y="2359545"/>
                </a:lnTo>
                <a:lnTo>
                  <a:pt x="2256790" y="2369185"/>
                </a:lnTo>
                <a:lnTo>
                  <a:pt x="2267928" y="2359545"/>
                </a:lnTo>
                <a:lnTo>
                  <a:pt x="2375636" y="2263533"/>
                </a:lnTo>
                <a:lnTo>
                  <a:pt x="2435695" y="2209038"/>
                </a:lnTo>
                <a:lnTo>
                  <a:pt x="2469832" y="2175827"/>
                </a:lnTo>
                <a:lnTo>
                  <a:pt x="2499804" y="2143658"/>
                </a:lnTo>
                <a:lnTo>
                  <a:pt x="2607030" y="2042223"/>
                </a:lnTo>
                <a:lnTo>
                  <a:pt x="2649448" y="2001024"/>
                </a:lnTo>
                <a:lnTo>
                  <a:pt x="2697467" y="1952993"/>
                </a:lnTo>
                <a:lnTo>
                  <a:pt x="2727947" y="1922043"/>
                </a:lnTo>
                <a:lnTo>
                  <a:pt x="2760230" y="1888693"/>
                </a:lnTo>
                <a:lnTo>
                  <a:pt x="2794025" y="1853196"/>
                </a:lnTo>
                <a:lnTo>
                  <a:pt x="2829052" y="1815795"/>
                </a:lnTo>
                <a:lnTo>
                  <a:pt x="2865018" y="1776730"/>
                </a:lnTo>
                <a:lnTo>
                  <a:pt x="2901645" y="1736255"/>
                </a:lnTo>
                <a:lnTo>
                  <a:pt x="2938627" y="1694599"/>
                </a:lnTo>
                <a:lnTo>
                  <a:pt x="2975699" y="1652028"/>
                </a:lnTo>
                <a:lnTo>
                  <a:pt x="3012567" y="1608759"/>
                </a:lnTo>
                <a:lnTo>
                  <a:pt x="3048825" y="1565211"/>
                </a:lnTo>
                <a:lnTo>
                  <a:pt x="3084169" y="1521358"/>
                </a:lnTo>
                <a:lnTo>
                  <a:pt x="3118472" y="1477518"/>
                </a:lnTo>
                <a:lnTo>
                  <a:pt x="3151606" y="1434033"/>
                </a:lnTo>
                <a:lnTo>
                  <a:pt x="3183432" y="1391272"/>
                </a:lnTo>
                <a:lnTo>
                  <a:pt x="3213824" y="1349552"/>
                </a:lnTo>
                <a:lnTo>
                  <a:pt x="3242627" y="1309230"/>
                </a:lnTo>
                <a:lnTo>
                  <a:pt x="3269716" y="1270635"/>
                </a:lnTo>
                <a:lnTo>
                  <a:pt x="3294964" y="1234122"/>
                </a:lnTo>
                <a:lnTo>
                  <a:pt x="3321304" y="1194790"/>
                </a:lnTo>
                <a:lnTo>
                  <a:pt x="3349015" y="1152474"/>
                </a:lnTo>
                <a:lnTo>
                  <a:pt x="3377146" y="1107998"/>
                </a:lnTo>
                <a:lnTo>
                  <a:pt x="3404755" y="1062189"/>
                </a:lnTo>
                <a:lnTo>
                  <a:pt x="3430905" y="1015911"/>
                </a:lnTo>
                <a:lnTo>
                  <a:pt x="3454641" y="969975"/>
                </a:lnTo>
                <a:lnTo>
                  <a:pt x="3475037" y="925220"/>
                </a:lnTo>
                <a:lnTo>
                  <a:pt x="3491153" y="882484"/>
                </a:lnTo>
                <a:lnTo>
                  <a:pt x="3504031" y="838695"/>
                </a:lnTo>
                <a:lnTo>
                  <a:pt x="3513975" y="795680"/>
                </a:lnTo>
                <a:lnTo>
                  <a:pt x="3521075" y="753478"/>
                </a:lnTo>
                <a:lnTo>
                  <a:pt x="3525405" y="712101"/>
                </a:lnTo>
                <a:lnTo>
                  <a:pt x="3527069" y="671588"/>
                </a:lnTo>
                <a:close/>
              </a:path>
              <a:path w="9353550" h="10505440">
                <a:moveTo>
                  <a:pt x="3579888" y="6317208"/>
                </a:moveTo>
                <a:lnTo>
                  <a:pt x="3564712" y="6274473"/>
                </a:lnTo>
                <a:lnTo>
                  <a:pt x="3534130" y="6240983"/>
                </a:lnTo>
                <a:lnTo>
                  <a:pt x="3494455" y="6222454"/>
                </a:lnTo>
                <a:lnTo>
                  <a:pt x="3450742" y="6220142"/>
                </a:lnTo>
                <a:lnTo>
                  <a:pt x="3408019" y="6235319"/>
                </a:lnTo>
                <a:lnTo>
                  <a:pt x="3039300" y="6456578"/>
                </a:lnTo>
                <a:lnTo>
                  <a:pt x="3005798" y="6487134"/>
                </a:lnTo>
                <a:lnTo>
                  <a:pt x="2987268" y="6526797"/>
                </a:lnTo>
                <a:lnTo>
                  <a:pt x="2984957" y="6570523"/>
                </a:lnTo>
                <a:lnTo>
                  <a:pt x="3000133" y="6613258"/>
                </a:lnTo>
                <a:lnTo>
                  <a:pt x="3019044" y="6636982"/>
                </a:lnTo>
                <a:lnTo>
                  <a:pt x="3042640" y="6654368"/>
                </a:lnTo>
                <a:lnTo>
                  <a:pt x="3069488" y="6665061"/>
                </a:lnTo>
                <a:lnTo>
                  <a:pt x="3098152" y="6668719"/>
                </a:lnTo>
                <a:lnTo>
                  <a:pt x="3113189" y="6667716"/>
                </a:lnTo>
                <a:lnTo>
                  <a:pt x="3156826" y="6652412"/>
                </a:lnTo>
                <a:lnTo>
                  <a:pt x="3525545" y="6431166"/>
                </a:lnTo>
                <a:lnTo>
                  <a:pt x="3559048" y="6400597"/>
                </a:lnTo>
                <a:lnTo>
                  <a:pt x="3577577" y="6360935"/>
                </a:lnTo>
                <a:lnTo>
                  <a:pt x="3579888" y="6317208"/>
                </a:lnTo>
                <a:close/>
              </a:path>
              <a:path w="9353550" h="10505440">
                <a:moveTo>
                  <a:pt x="9353359" y="2220125"/>
                </a:moveTo>
                <a:lnTo>
                  <a:pt x="9321775" y="2195766"/>
                </a:lnTo>
                <a:lnTo>
                  <a:pt x="9262478" y="2152726"/>
                </a:lnTo>
                <a:lnTo>
                  <a:pt x="9201518" y="2111743"/>
                </a:lnTo>
                <a:lnTo>
                  <a:pt x="9139009" y="2072881"/>
                </a:lnTo>
                <a:lnTo>
                  <a:pt x="9075052" y="2036140"/>
                </a:lnTo>
                <a:lnTo>
                  <a:pt x="9009761" y="2001583"/>
                </a:lnTo>
                <a:lnTo>
                  <a:pt x="8943213" y="1969223"/>
                </a:lnTo>
                <a:lnTo>
                  <a:pt x="8875535" y="1939099"/>
                </a:lnTo>
                <a:lnTo>
                  <a:pt x="8806815" y="1911248"/>
                </a:lnTo>
                <a:lnTo>
                  <a:pt x="8737155" y="1885696"/>
                </a:lnTo>
                <a:lnTo>
                  <a:pt x="8666670" y="1862493"/>
                </a:lnTo>
                <a:lnTo>
                  <a:pt x="8595449" y="1841652"/>
                </a:lnTo>
                <a:lnTo>
                  <a:pt x="8523605" y="1823212"/>
                </a:lnTo>
                <a:lnTo>
                  <a:pt x="8451228" y="1807210"/>
                </a:lnTo>
                <a:lnTo>
                  <a:pt x="8378444" y="1793684"/>
                </a:lnTo>
                <a:lnTo>
                  <a:pt x="8305317" y="1782660"/>
                </a:lnTo>
                <a:lnTo>
                  <a:pt x="8231987" y="1774164"/>
                </a:lnTo>
                <a:lnTo>
                  <a:pt x="8158543" y="1768246"/>
                </a:lnTo>
                <a:lnTo>
                  <a:pt x="8085074" y="1764919"/>
                </a:lnTo>
                <a:lnTo>
                  <a:pt x="8011693" y="1764233"/>
                </a:lnTo>
                <a:lnTo>
                  <a:pt x="7975079" y="1764893"/>
                </a:lnTo>
                <a:lnTo>
                  <a:pt x="7902029" y="1768221"/>
                </a:lnTo>
                <a:lnTo>
                  <a:pt x="7829321" y="1774266"/>
                </a:lnTo>
                <a:lnTo>
                  <a:pt x="7757058" y="1783067"/>
                </a:lnTo>
                <a:lnTo>
                  <a:pt x="7685354" y="1794649"/>
                </a:lnTo>
                <a:lnTo>
                  <a:pt x="7614298" y="1809064"/>
                </a:lnTo>
                <a:lnTo>
                  <a:pt x="7543990" y="1826310"/>
                </a:lnTo>
                <a:lnTo>
                  <a:pt x="7474547" y="1846453"/>
                </a:lnTo>
                <a:lnTo>
                  <a:pt x="7406056" y="1869503"/>
                </a:lnTo>
                <a:lnTo>
                  <a:pt x="7338631" y="1895513"/>
                </a:lnTo>
                <a:lnTo>
                  <a:pt x="7272375" y="1924494"/>
                </a:lnTo>
                <a:lnTo>
                  <a:pt x="7207377" y="1956511"/>
                </a:lnTo>
                <a:lnTo>
                  <a:pt x="7143750" y="1991563"/>
                </a:lnTo>
                <a:lnTo>
                  <a:pt x="7081596" y="2029701"/>
                </a:lnTo>
                <a:lnTo>
                  <a:pt x="7021017" y="2070950"/>
                </a:lnTo>
                <a:lnTo>
                  <a:pt x="6962114" y="2115362"/>
                </a:lnTo>
                <a:lnTo>
                  <a:pt x="6904990" y="2162949"/>
                </a:lnTo>
                <a:lnTo>
                  <a:pt x="6849745" y="2213749"/>
                </a:lnTo>
                <a:lnTo>
                  <a:pt x="6796481" y="2267801"/>
                </a:lnTo>
                <a:lnTo>
                  <a:pt x="6770624" y="2296058"/>
                </a:lnTo>
                <a:lnTo>
                  <a:pt x="6745300" y="2325141"/>
                </a:lnTo>
                <a:lnTo>
                  <a:pt x="6720535" y="2355050"/>
                </a:lnTo>
                <a:lnTo>
                  <a:pt x="6696316" y="2385784"/>
                </a:lnTo>
                <a:lnTo>
                  <a:pt x="6692468" y="2389644"/>
                </a:lnTo>
                <a:lnTo>
                  <a:pt x="6668262" y="2358910"/>
                </a:lnTo>
                <a:lnTo>
                  <a:pt x="6643484" y="2329002"/>
                </a:lnTo>
                <a:lnTo>
                  <a:pt x="6618160" y="2299919"/>
                </a:lnTo>
                <a:lnTo>
                  <a:pt x="6592316" y="2271661"/>
                </a:lnTo>
                <a:lnTo>
                  <a:pt x="6539052" y="2217610"/>
                </a:lnTo>
                <a:lnTo>
                  <a:pt x="6483820" y="2166810"/>
                </a:lnTo>
                <a:lnTo>
                  <a:pt x="6426708" y="2119223"/>
                </a:lnTo>
                <a:lnTo>
                  <a:pt x="6367818" y="2074811"/>
                </a:lnTo>
                <a:lnTo>
                  <a:pt x="6307252" y="2033562"/>
                </a:lnTo>
                <a:lnTo>
                  <a:pt x="6245110" y="1995424"/>
                </a:lnTo>
                <a:lnTo>
                  <a:pt x="6181509" y="1960359"/>
                </a:lnTo>
                <a:lnTo>
                  <a:pt x="6116536" y="1928355"/>
                </a:lnTo>
                <a:lnTo>
                  <a:pt x="6050292" y="1899361"/>
                </a:lnTo>
                <a:lnTo>
                  <a:pt x="5982894" y="1873351"/>
                </a:lnTo>
                <a:lnTo>
                  <a:pt x="5914428" y="1850301"/>
                </a:lnTo>
                <a:lnTo>
                  <a:pt x="5845010" y="1830158"/>
                </a:lnTo>
                <a:lnTo>
                  <a:pt x="5774728" y="1812899"/>
                </a:lnTo>
                <a:lnTo>
                  <a:pt x="5703697" y="1798497"/>
                </a:lnTo>
                <a:lnTo>
                  <a:pt x="5632018" y="1786902"/>
                </a:lnTo>
                <a:lnTo>
                  <a:pt x="5559780" y="1778101"/>
                </a:lnTo>
                <a:lnTo>
                  <a:pt x="5487111" y="1772043"/>
                </a:lnTo>
                <a:lnTo>
                  <a:pt x="5414086" y="1768703"/>
                </a:lnTo>
                <a:lnTo>
                  <a:pt x="5377485" y="1768043"/>
                </a:lnTo>
                <a:lnTo>
                  <a:pt x="5340820" y="1768055"/>
                </a:lnTo>
                <a:lnTo>
                  <a:pt x="5267426" y="1770049"/>
                </a:lnTo>
                <a:lnTo>
                  <a:pt x="5193982" y="1774659"/>
                </a:lnTo>
                <a:lnTo>
                  <a:pt x="5120602" y="1781860"/>
                </a:lnTo>
                <a:lnTo>
                  <a:pt x="5047399" y="1791614"/>
                </a:lnTo>
                <a:lnTo>
                  <a:pt x="4974450" y="1803895"/>
                </a:lnTo>
                <a:lnTo>
                  <a:pt x="4901882" y="1818640"/>
                </a:lnTo>
                <a:lnTo>
                  <a:pt x="4829797" y="1835848"/>
                </a:lnTo>
                <a:lnTo>
                  <a:pt x="4758271" y="1855482"/>
                </a:lnTo>
                <a:lnTo>
                  <a:pt x="4687430" y="1877491"/>
                </a:lnTo>
                <a:lnTo>
                  <a:pt x="4617377" y="1901863"/>
                </a:lnTo>
                <a:lnTo>
                  <a:pt x="4548200" y="1928545"/>
                </a:lnTo>
                <a:lnTo>
                  <a:pt x="4480014" y="1957514"/>
                </a:lnTo>
                <a:lnTo>
                  <a:pt x="4412907" y="1988731"/>
                </a:lnTo>
                <a:lnTo>
                  <a:pt x="4346994" y="2022182"/>
                </a:lnTo>
                <a:lnTo>
                  <a:pt x="4282376" y="2057806"/>
                </a:lnTo>
                <a:lnTo>
                  <a:pt x="4219143" y="2095588"/>
                </a:lnTo>
                <a:lnTo>
                  <a:pt x="4157421" y="2135492"/>
                </a:lnTo>
                <a:lnTo>
                  <a:pt x="4097286" y="2177478"/>
                </a:lnTo>
                <a:lnTo>
                  <a:pt x="4038854" y="2221522"/>
                </a:lnTo>
                <a:lnTo>
                  <a:pt x="3982237" y="2267585"/>
                </a:lnTo>
                <a:lnTo>
                  <a:pt x="3927513" y="2315629"/>
                </a:lnTo>
                <a:lnTo>
                  <a:pt x="3874808" y="2365641"/>
                </a:lnTo>
                <a:lnTo>
                  <a:pt x="3824198" y="2417559"/>
                </a:lnTo>
                <a:lnTo>
                  <a:pt x="3775811" y="2471369"/>
                </a:lnTo>
                <a:lnTo>
                  <a:pt x="3729736" y="2527033"/>
                </a:lnTo>
                <a:lnTo>
                  <a:pt x="3686086" y="2584526"/>
                </a:lnTo>
                <a:lnTo>
                  <a:pt x="3644950" y="2643797"/>
                </a:lnTo>
                <a:lnTo>
                  <a:pt x="3606431" y="2704833"/>
                </a:lnTo>
                <a:lnTo>
                  <a:pt x="3570643" y="2767584"/>
                </a:lnTo>
                <a:lnTo>
                  <a:pt x="3537686" y="2832023"/>
                </a:lnTo>
                <a:lnTo>
                  <a:pt x="3507651" y="2898114"/>
                </a:lnTo>
                <a:lnTo>
                  <a:pt x="3480651" y="2965831"/>
                </a:lnTo>
                <a:lnTo>
                  <a:pt x="3456775" y="3035135"/>
                </a:lnTo>
                <a:lnTo>
                  <a:pt x="3436137" y="3106001"/>
                </a:lnTo>
                <a:lnTo>
                  <a:pt x="3418852" y="3178391"/>
                </a:lnTo>
                <a:lnTo>
                  <a:pt x="3404997" y="3252254"/>
                </a:lnTo>
                <a:lnTo>
                  <a:pt x="3394684" y="3327590"/>
                </a:lnTo>
                <a:lnTo>
                  <a:pt x="3390887" y="3365792"/>
                </a:lnTo>
                <a:lnTo>
                  <a:pt x="3388004" y="3404336"/>
                </a:lnTo>
                <a:lnTo>
                  <a:pt x="3386074" y="3443236"/>
                </a:lnTo>
                <a:lnTo>
                  <a:pt x="3385083" y="3482479"/>
                </a:lnTo>
                <a:lnTo>
                  <a:pt x="3385070" y="3522065"/>
                </a:lnTo>
                <a:lnTo>
                  <a:pt x="3386023" y="3561981"/>
                </a:lnTo>
                <a:lnTo>
                  <a:pt x="3387953" y="3602228"/>
                </a:lnTo>
                <a:lnTo>
                  <a:pt x="3390900" y="3642804"/>
                </a:lnTo>
                <a:lnTo>
                  <a:pt x="3394849" y="3683698"/>
                </a:lnTo>
                <a:lnTo>
                  <a:pt x="3399828" y="3724910"/>
                </a:lnTo>
                <a:lnTo>
                  <a:pt x="3405848" y="3766439"/>
                </a:lnTo>
                <a:lnTo>
                  <a:pt x="3412921" y="3808272"/>
                </a:lnTo>
                <a:lnTo>
                  <a:pt x="3421062" y="3850424"/>
                </a:lnTo>
                <a:lnTo>
                  <a:pt x="3430270" y="3892867"/>
                </a:lnTo>
                <a:lnTo>
                  <a:pt x="3440569" y="3935615"/>
                </a:lnTo>
                <a:lnTo>
                  <a:pt x="3451974" y="3978643"/>
                </a:lnTo>
                <a:lnTo>
                  <a:pt x="3464496" y="4021975"/>
                </a:lnTo>
                <a:lnTo>
                  <a:pt x="3478149" y="4065587"/>
                </a:lnTo>
                <a:lnTo>
                  <a:pt x="3492652" y="4107256"/>
                </a:lnTo>
                <a:lnTo>
                  <a:pt x="3508984" y="4149864"/>
                </a:lnTo>
                <a:lnTo>
                  <a:pt x="3526993" y="4193324"/>
                </a:lnTo>
                <a:lnTo>
                  <a:pt x="3546564" y="4237507"/>
                </a:lnTo>
                <a:lnTo>
                  <a:pt x="3567544" y="4282287"/>
                </a:lnTo>
                <a:lnTo>
                  <a:pt x="3589820" y="4327537"/>
                </a:lnTo>
                <a:lnTo>
                  <a:pt x="3613264" y="4373143"/>
                </a:lnTo>
                <a:lnTo>
                  <a:pt x="3637724" y="4418990"/>
                </a:lnTo>
                <a:lnTo>
                  <a:pt x="3663086" y="4464951"/>
                </a:lnTo>
                <a:lnTo>
                  <a:pt x="3689210" y="4510913"/>
                </a:lnTo>
                <a:lnTo>
                  <a:pt x="3715969" y="4556747"/>
                </a:lnTo>
                <a:lnTo>
                  <a:pt x="3743236" y="4602340"/>
                </a:lnTo>
                <a:lnTo>
                  <a:pt x="3770858" y="4647565"/>
                </a:lnTo>
                <a:lnTo>
                  <a:pt x="3798722" y="4692307"/>
                </a:lnTo>
                <a:lnTo>
                  <a:pt x="3826687" y="4736439"/>
                </a:lnTo>
                <a:lnTo>
                  <a:pt x="3854640" y="4779861"/>
                </a:lnTo>
                <a:lnTo>
                  <a:pt x="3882428" y="4822418"/>
                </a:lnTo>
                <a:lnTo>
                  <a:pt x="3909923" y="4864024"/>
                </a:lnTo>
                <a:lnTo>
                  <a:pt x="3936987" y="4904537"/>
                </a:lnTo>
                <a:lnTo>
                  <a:pt x="3989349" y="4981829"/>
                </a:lnTo>
                <a:lnTo>
                  <a:pt x="4063606" y="5089271"/>
                </a:lnTo>
                <a:lnTo>
                  <a:pt x="4116413" y="5164683"/>
                </a:lnTo>
                <a:lnTo>
                  <a:pt x="4171721" y="5242725"/>
                </a:lnTo>
                <a:lnTo>
                  <a:pt x="4229366" y="5322976"/>
                </a:lnTo>
                <a:lnTo>
                  <a:pt x="4289247" y="5405082"/>
                </a:lnTo>
                <a:lnTo>
                  <a:pt x="4319968" y="5446712"/>
                </a:lnTo>
                <a:lnTo>
                  <a:pt x="4351198" y="5488673"/>
                </a:lnTo>
                <a:lnTo>
                  <a:pt x="4382922" y="5530901"/>
                </a:lnTo>
                <a:lnTo>
                  <a:pt x="4415104" y="5573357"/>
                </a:lnTo>
                <a:lnTo>
                  <a:pt x="4447756" y="5616003"/>
                </a:lnTo>
                <a:lnTo>
                  <a:pt x="4480826" y="5658777"/>
                </a:lnTo>
                <a:lnTo>
                  <a:pt x="4514329" y="5701639"/>
                </a:lnTo>
                <a:lnTo>
                  <a:pt x="4548238" y="5744540"/>
                </a:lnTo>
                <a:lnTo>
                  <a:pt x="4582528" y="5787428"/>
                </a:lnTo>
                <a:lnTo>
                  <a:pt x="4617186" y="5830265"/>
                </a:lnTo>
                <a:lnTo>
                  <a:pt x="4652200" y="5873013"/>
                </a:lnTo>
                <a:lnTo>
                  <a:pt x="4687544" y="5915609"/>
                </a:lnTo>
                <a:lnTo>
                  <a:pt x="4723219" y="5958002"/>
                </a:lnTo>
                <a:lnTo>
                  <a:pt x="4759122" y="6000216"/>
                </a:lnTo>
                <a:lnTo>
                  <a:pt x="4831321" y="6084151"/>
                </a:lnTo>
                <a:lnTo>
                  <a:pt x="4903775" y="6167158"/>
                </a:lnTo>
                <a:lnTo>
                  <a:pt x="4976152" y="6248933"/>
                </a:lnTo>
                <a:lnTo>
                  <a:pt x="5048161" y="6329197"/>
                </a:lnTo>
                <a:lnTo>
                  <a:pt x="5119471" y="6407645"/>
                </a:lnTo>
                <a:lnTo>
                  <a:pt x="5189779" y="6483985"/>
                </a:lnTo>
                <a:lnTo>
                  <a:pt x="5258752" y="6557924"/>
                </a:lnTo>
                <a:lnTo>
                  <a:pt x="5326075" y="6629171"/>
                </a:lnTo>
                <a:lnTo>
                  <a:pt x="5391442" y="6697408"/>
                </a:lnTo>
                <a:lnTo>
                  <a:pt x="5454535" y="6762369"/>
                </a:lnTo>
                <a:lnTo>
                  <a:pt x="5515038" y="6823748"/>
                </a:lnTo>
                <a:lnTo>
                  <a:pt x="5590832" y="6900050"/>
                </a:lnTo>
                <a:lnTo>
                  <a:pt x="5635345" y="6944423"/>
                </a:lnTo>
                <a:lnTo>
                  <a:pt x="5677903" y="6986346"/>
                </a:lnTo>
                <a:lnTo>
                  <a:pt x="5718645" y="7026046"/>
                </a:lnTo>
                <a:lnTo>
                  <a:pt x="5757735" y="7063740"/>
                </a:lnTo>
                <a:lnTo>
                  <a:pt x="5831535" y="7134009"/>
                </a:lnTo>
                <a:lnTo>
                  <a:pt x="5997333" y="7290308"/>
                </a:lnTo>
                <a:lnTo>
                  <a:pt x="6028474" y="7320026"/>
                </a:lnTo>
                <a:lnTo>
                  <a:pt x="6059284" y="7349769"/>
                </a:lnTo>
                <a:lnTo>
                  <a:pt x="6205156" y="7493940"/>
                </a:lnTo>
                <a:lnTo>
                  <a:pt x="6407112" y="7681049"/>
                </a:lnTo>
                <a:lnTo>
                  <a:pt x="6586194" y="7843152"/>
                </a:lnTo>
                <a:lnTo>
                  <a:pt x="6663436" y="7912290"/>
                </a:lnTo>
                <a:lnTo>
                  <a:pt x="6694424" y="7937411"/>
                </a:lnTo>
                <a:lnTo>
                  <a:pt x="6723456" y="7912290"/>
                </a:lnTo>
                <a:lnTo>
                  <a:pt x="7004101" y="7662113"/>
                </a:lnTo>
                <a:lnTo>
                  <a:pt x="7160565" y="7520127"/>
                </a:lnTo>
                <a:lnTo>
                  <a:pt x="7249515" y="7433589"/>
                </a:lnTo>
                <a:lnTo>
                  <a:pt x="7327570" y="7349769"/>
                </a:lnTo>
                <a:lnTo>
                  <a:pt x="7390155" y="7290308"/>
                </a:lnTo>
                <a:lnTo>
                  <a:pt x="7556081" y="7134009"/>
                </a:lnTo>
                <a:lnTo>
                  <a:pt x="7629614" y="7063740"/>
                </a:lnTo>
                <a:lnTo>
                  <a:pt x="7668565" y="7026046"/>
                </a:lnTo>
                <a:lnTo>
                  <a:pt x="7709179" y="6986346"/>
                </a:lnTo>
                <a:lnTo>
                  <a:pt x="7751623" y="6944423"/>
                </a:lnTo>
                <a:lnTo>
                  <a:pt x="7796060" y="6900050"/>
                </a:lnTo>
                <a:lnTo>
                  <a:pt x="7901724" y="6793116"/>
                </a:lnTo>
                <a:lnTo>
                  <a:pt x="7963573" y="6729641"/>
                </a:lnTo>
                <a:lnTo>
                  <a:pt x="8027835" y="6662839"/>
                </a:lnTo>
                <a:lnTo>
                  <a:pt x="8094231" y="6592964"/>
                </a:lnTo>
                <a:lnTo>
                  <a:pt x="8162417" y="6520307"/>
                </a:lnTo>
                <a:lnTo>
                  <a:pt x="8232102" y="6445123"/>
                </a:lnTo>
                <a:lnTo>
                  <a:pt x="8302942" y="6367691"/>
                </a:lnTo>
                <a:lnTo>
                  <a:pt x="8374647" y="6288265"/>
                </a:lnTo>
                <a:lnTo>
                  <a:pt x="8446884" y="6207125"/>
                </a:lnTo>
                <a:lnTo>
                  <a:pt x="8519338" y="6124524"/>
                </a:lnTo>
                <a:lnTo>
                  <a:pt x="8555558" y="6082779"/>
                </a:lnTo>
                <a:lnTo>
                  <a:pt x="8591702" y="6040755"/>
                </a:lnTo>
                <a:lnTo>
                  <a:pt x="8627758" y="5998502"/>
                </a:lnTo>
                <a:lnTo>
                  <a:pt x="8699335" y="5913666"/>
                </a:lnTo>
                <a:lnTo>
                  <a:pt x="8734717" y="5871070"/>
                </a:lnTo>
                <a:lnTo>
                  <a:pt x="8769769" y="5828335"/>
                </a:lnTo>
                <a:lnTo>
                  <a:pt x="8804491" y="5785497"/>
                </a:lnTo>
                <a:lnTo>
                  <a:pt x="8838857" y="5742597"/>
                </a:lnTo>
                <a:lnTo>
                  <a:pt x="8872842" y="5699696"/>
                </a:lnTo>
                <a:lnTo>
                  <a:pt x="8906434" y="5656834"/>
                </a:lnTo>
                <a:lnTo>
                  <a:pt x="8939619" y="5614060"/>
                </a:lnTo>
                <a:lnTo>
                  <a:pt x="8972372" y="5571426"/>
                </a:lnTo>
                <a:lnTo>
                  <a:pt x="9004681" y="5528970"/>
                </a:lnTo>
                <a:lnTo>
                  <a:pt x="9036507" y="5486743"/>
                </a:lnTo>
                <a:lnTo>
                  <a:pt x="9067863" y="5444782"/>
                </a:lnTo>
                <a:lnTo>
                  <a:pt x="9129039" y="5361889"/>
                </a:lnTo>
                <a:lnTo>
                  <a:pt x="9188044" y="5280660"/>
                </a:lnTo>
                <a:lnTo>
                  <a:pt x="9244736" y="5201463"/>
                </a:lnTo>
                <a:lnTo>
                  <a:pt x="9298965" y="5124691"/>
                </a:lnTo>
                <a:lnTo>
                  <a:pt x="9353359" y="5046700"/>
                </a:lnTo>
                <a:lnTo>
                  <a:pt x="9353359" y="2220125"/>
                </a:lnTo>
                <a:close/>
              </a:path>
            </a:pathLst>
          </a:custGeom>
          <a:solidFill>
            <a:srgbClr val="EADED9"/>
          </a:solidFill>
        </p:spPr>
        <p:txBody>
          <a:bodyPr wrap="square" lIns="0" tIns="0" rIns="0" bIns="0" rtlCol="0"/>
          <a:lstStyle/>
          <a:p>
            <a:endParaRPr dirty="0">
              <a:latin typeface="Arial" panose="020B0604020202020204" pitchFamily="34" charset="0"/>
            </a:endParaRPr>
          </a:p>
        </p:txBody>
      </p:sp>
      <p:pic>
        <p:nvPicPr>
          <p:cNvPr id="4" name="object 7">
            <a:extLst>
              <a:ext uri="{FF2B5EF4-FFF2-40B4-BE49-F238E27FC236}">
                <a16:creationId xmlns:a16="http://schemas.microsoft.com/office/drawing/2014/main" id="{ABD90B16-2D1C-D7B0-10C7-B1961806AA1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39032" y="6366454"/>
            <a:ext cx="2147763" cy="288000"/>
          </a:xfrm>
          <a:prstGeom prst="rect">
            <a:avLst/>
          </a:prstGeom>
        </p:spPr>
      </p:pic>
    </p:spTree>
    <p:extLst>
      <p:ext uri="{BB962C8B-B14F-4D97-AF65-F5344CB8AC3E}">
        <p14:creationId xmlns:p14="http://schemas.microsoft.com/office/powerpoint/2010/main" val="22921570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2">
    <p:bg>
      <p:bgPr>
        <a:solidFill>
          <a:srgbClr val="EFFBFA"/>
        </a:solidFill>
        <a:effectLst/>
      </p:bgPr>
    </p:bg>
    <p:spTree>
      <p:nvGrpSpPr>
        <p:cNvPr id="1" name=""/>
        <p:cNvGrpSpPr/>
        <p:nvPr/>
      </p:nvGrpSpPr>
      <p:grpSpPr>
        <a:xfrm>
          <a:off x="0" y="0"/>
          <a:ext cx="0" cy="0"/>
          <a:chOff x="0" y="0"/>
          <a:chExt cx="0" cy="0"/>
        </a:xfrm>
      </p:grpSpPr>
      <p:sp>
        <p:nvSpPr>
          <p:cNvPr id="9" name="Text Placeholder 10">
            <a:extLst>
              <a:ext uri="{FF2B5EF4-FFF2-40B4-BE49-F238E27FC236}">
                <a16:creationId xmlns:a16="http://schemas.microsoft.com/office/drawing/2014/main" id="{53D20826-55AD-AD96-9B4A-200B0C7F6809}"/>
              </a:ext>
            </a:extLst>
          </p:cNvPr>
          <p:cNvSpPr>
            <a:spLocks noGrp="1"/>
          </p:cNvSpPr>
          <p:nvPr>
            <p:ph type="body" sz="quarter" idx="13" hasCustomPrompt="1"/>
          </p:nvPr>
        </p:nvSpPr>
        <p:spPr>
          <a:xfrm>
            <a:off x="381000" y="2084221"/>
            <a:ext cx="4997071" cy="792396"/>
          </a:xfrm>
          <a:prstGeom prst="rect">
            <a:avLst/>
          </a:prstGeom>
        </p:spPr>
        <p:txBody>
          <a:bodyPr/>
          <a:lstStyle>
            <a:lvl1pPr>
              <a:defRPr sz="5149" b="1">
                <a:solidFill>
                  <a:srgbClr val="762000"/>
                </a:solidFill>
                <a:latin typeface="Arial" panose="020B0604020202020204" pitchFamily="34" charset="0"/>
                <a:cs typeface="Arial" panose="020B0604020202020204" pitchFamily="34" charset="0"/>
              </a:defRPr>
            </a:lvl1pPr>
          </a:lstStyle>
          <a:p>
            <a:pPr lvl="0"/>
            <a:r>
              <a:rPr lang="en-GB" dirty="0"/>
              <a:t>Title Here</a:t>
            </a:r>
            <a:endParaRPr lang="en-AU" dirty="0"/>
          </a:p>
        </p:txBody>
      </p:sp>
      <p:sp>
        <p:nvSpPr>
          <p:cNvPr id="10" name="Text Placeholder 10">
            <a:extLst>
              <a:ext uri="{FF2B5EF4-FFF2-40B4-BE49-F238E27FC236}">
                <a16:creationId xmlns:a16="http://schemas.microsoft.com/office/drawing/2014/main" id="{3726AE29-54C4-FFE1-2F7E-7459176D9807}"/>
              </a:ext>
            </a:extLst>
          </p:cNvPr>
          <p:cNvSpPr>
            <a:spLocks noGrp="1"/>
          </p:cNvSpPr>
          <p:nvPr>
            <p:ph type="body" sz="quarter" idx="14" hasCustomPrompt="1"/>
          </p:nvPr>
        </p:nvSpPr>
        <p:spPr>
          <a:xfrm>
            <a:off x="381000" y="3429002"/>
            <a:ext cx="4997071" cy="447367"/>
          </a:xfrm>
          <a:prstGeom prst="rect">
            <a:avLst/>
          </a:prstGeom>
        </p:spPr>
        <p:txBody>
          <a:bodyPr/>
          <a:lstStyle>
            <a:lvl1pPr>
              <a:defRPr sz="2907" b="1">
                <a:solidFill>
                  <a:srgbClr val="000000"/>
                </a:solidFill>
                <a:latin typeface="Arial" panose="020B0604020202020204" pitchFamily="34" charset="0"/>
                <a:cs typeface="Arial" panose="020B0604020202020204" pitchFamily="34" charset="0"/>
              </a:defRPr>
            </a:lvl1pPr>
          </a:lstStyle>
          <a:p>
            <a:pPr lvl="0"/>
            <a:r>
              <a:rPr lang="en-GB" dirty="0"/>
              <a:t>Lorem Ipsum </a:t>
            </a:r>
            <a:r>
              <a:rPr lang="en-GB" dirty="0" err="1"/>
              <a:t>dolor</a:t>
            </a:r>
            <a:r>
              <a:rPr lang="en-GB" dirty="0"/>
              <a:t> sit</a:t>
            </a:r>
            <a:endParaRPr lang="en-AU" dirty="0"/>
          </a:p>
        </p:txBody>
      </p:sp>
      <p:sp>
        <p:nvSpPr>
          <p:cNvPr id="4" name="object 5">
            <a:extLst>
              <a:ext uri="{FF2B5EF4-FFF2-40B4-BE49-F238E27FC236}">
                <a16:creationId xmlns:a16="http://schemas.microsoft.com/office/drawing/2014/main" id="{C861A4CB-1FA7-175B-AEDF-3D1C56DD7F93}"/>
              </a:ext>
            </a:extLst>
          </p:cNvPr>
          <p:cNvSpPr/>
          <p:nvPr userDrawn="1"/>
        </p:nvSpPr>
        <p:spPr>
          <a:xfrm>
            <a:off x="4267200" y="1"/>
            <a:ext cx="5638800" cy="5811968"/>
          </a:xfrm>
          <a:custGeom>
            <a:avLst/>
            <a:gdLst/>
            <a:ahLst/>
            <a:cxnLst/>
            <a:rect l="l" t="t" r="r" b="b"/>
            <a:pathLst>
              <a:path w="9408160" h="9697085">
                <a:moveTo>
                  <a:pt x="4015435" y="473773"/>
                </a:moveTo>
                <a:lnTo>
                  <a:pt x="4014470" y="421411"/>
                </a:lnTo>
                <a:lnTo>
                  <a:pt x="4011892" y="379526"/>
                </a:lnTo>
                <a:lnTo>
                  <a:pt x="4007586" y="327177"/>
                </a:lnTo>
                <a:lnTo>
                  <a:pt x="4001655" y="274828"/>
                </a:lnTo>
                <a:lnTo>
                  <a:pt x="3994073" y="222465"/>
                </a:lnTo>
                <a:lnTo>
                  <a:pt x="3984879" y="170116"/>
                </a:lnTo>
                <a:lnTo>
                  <a:pt x="3974071" y="117754"/>
                </a:lnTo>
                <a:lnTo>
                  <a:pt x="3961676" y="65405"/>
                </a:lnTo>
                <a:lnTo>
                  <a:pt x="3947680" y="23520"/>
                </a:lnTo>
                <a:lnTo>
                  <a:pt x="3940695" y="0"/>
                </a:lnTo>
                <a:lnTo>
                  <a:pt x="3750894" y="0"/>
                </a:lnTo>
                <a:lnTo>
                  <a:pt x="3756215" y="13055"/>
                </a:lnTo>
                <a:lnTo>
                  <a:pt x="3771646" y="65405"/>
                </a:lnTo>
                <a:lnTo>
                  <a:pt x="3785438" y="107289"/>
                </a:lnTo>
                <a:lnTo>
                  <a:pt x="3797579" y="149174"/>
                </a:lnTo>
                <a:lnTo>
                  <a:pt x="3808082" y="201523"/>
                </a:lnTo>
                <a:lnTo>
                  <a:pt x="3816934" y="243408"/>
                </a:lnTo>
                <a:lnTo>
                  <a:pt x="3824147" y="295770"/>
                </a:lnTo>
                <a:lnTo>
                  <a:pt x="3829697" y="337642"/>
                </a:lnTo>
                <a:lnTo>
                  <a:pt x="3833596" y="390004"/>
                </a:lnTo>
                <a:lnTo>
                  <a:pt x="3835831" y="442353"/>
                </a:lnTo>
                <a:lnTo>
                  <a:pt x="3836416" y="484238"/>
                </a:lnTo>
                <a:lnTo>
                  <a:pt x="3835336" y="536600"/>
                </a:lnTo>
                <a:lnTo>
                  <a:pt x="3832593" y="578472"/>
                </a:lnTo>
                <a:lnTo>
                  <a:pt x="3828186" y="630834"/>
                </a:lnTo>
                <a:lnTo>
                  <a:pt x="3822103" y="672719"/>
                </a:lnTo>
                <a:lnTo>
                  <a:pt x="3814356" y="725068"/>
                </a:lnTo>
                <a:lnTo>
                  <a:pt x="3804932" y="777430"/>
                </a:lnTo>
                <a:lnTo>
                  <a:pt x="3793833" y="819315"/>
                </a:lnTo>
                <a:lnTo>
                  <a:pt x="3781056" y="871664"/>
                </a:lnTo>
                <a:lnTo>
                  <a:pt x="3766591" y="913549"/>
                </a:lnTo>
                <a:lnTo>
                  <a:pt x="3750449" y="955433"/>
                </a:lnTo>
                <a:lnTo>
                  <a:pt x="3726345" y="924013"/>
                </a:lnTo>
                <a:lnTo>
                  <a:pt x="3698811" y="882129"/>
                </a:lnTo>
                <a:lnTo>
                  <a:pt x="3667849" y="840244"/>
                </a:lnTo>
                <a:lnTo>
                  <a:pt x="3633520" y="798372"/>
                </a:lnTo>
                <a:lnTo>
                  <a:pt x="3595827" y="756488"/>
                </a:lnTo>
                <a:lnTo>
                  <a:pt x="3554806" y="714603"/>
                </a:lnTo>
                <a:lnTo>
                  <a:pt x="3524758" y="683183"/>
                </a:lnTo>
                <a:lnTo>
                  <a:pt x="3493439" y="651776"/>
                </a:lnTo>
                <a:lnTo>
                  <a:pt x="3460851" y="620356"/>
                </a:lnTo>
                <a:lnTo>
                  <a:pt x="3427057" y="588949"/>
                </a:lnTo>
                <a:lnTo>
                  <a:pt x="3392081" y="557542"/>
                </a:lnTo>
                <a:lnTo>
                  <a:pt x="3355949" y="526122"/>
                </a:lnTo>
                <a:lnTo>
                  <a:pt x="3318726" y="494715"/>
                </a:lnTo>
                <a:lnTo>
                  <a:pt x="3280410" y="463296"/>
                </a:lnTo>
                <a:lnTo>
                  <a:pt x="3241065" y="431888"/>
                </a:lnTo>
                <a:lnTo>
                  <a:pt x="3200730" y="400469"/>
                </a:lnTo>
                <a:lnTo>
                  <a:pt x="3159417" y="369062"/>
                </a:lnTo>
                <a:lnTo>
                  <a:pt x="3117189" y="337642"/>
                </a:lnTo>
                <a:lnTo>
                  <a:pt x="3074060" y="306235"/>
                </a:lnTo>
                <a:lnTo>
                  <a:pt x="3030067" y="274828"/>
                </a:lnTo>
                <a:lnTo>
                  <a:pt x="2985262" y="243408"/>
                </a:lnTo>
                <a:lnTo>
                  <a:pt x="2939681" y="212001"/>
                </a:lnTo>
                <a:lnTo>
                  <a:pt x="2893339" y="191058"/>
                </a:lnTo>
                <a:lnTo>
                  <a:pt x="2798572" y="128231"/>
                </a:lnTo>
                <a:lnTo>
                  <a:pt x="2651976" y="33997"/>
                </a:lnTo>
                <a:lnTo>
                  <a:pt x="2602712" y="13055"/>
                </a:lnTo>
                <a:lnTo>
                  <a:pt x="2582278" y="0"/>
                </a:lnTo>
                <a:lnTo>
                  <a:pt x="2185847" y="0"/>
                </a:lnTo>
                <a:lnTo>
                  <a:pt x="2311819" y="54940"/>
                </a:lnTo>
                <a:lnTo>
                  <a:pt x="2360853" y="86347"/>
                </a:lnTo>
                <a:lnTo>
                  <a:pt x="2410104" y="107289"/>
                </a:lnTo>
                <a:lnTo>
                  <a:pt x="2509126" y="170116"/>
                </a:lnTo>
                <a:lnTo>
                  <a:pt x="2558796" y="191058"/>
                </a:lnTo>
                <a:lnTo>
                  <a:pt x="2657906" y="253885"/>
                </a:lnTo>
                <a:lnTo>
                  <a:pt x="2754693" y="316712"/>
                </a:lnTo>
                <a:lnTo>
                  <a:pt x="2801988" y="348119"/>
                </a:lnTo>
                <a:lnTo>
                  <a:pt x="2848495" y="379526"/>
                </a:lnTo>
                <a:lnTo>
                  <a:pt x="2894177" y="400469"/>
                </a:lnTo>
                <a:lnTo>
                  <a:pt x="2938996" y="431888"/>
                </a:lnTo>
                <a:lnTo>
                  <a:pt x="2982912" y="463296"/>
                </a:lnTo>
                <a:lnTo>
                  <a:pt x="3025876" y="494715"/>
                </a:lnTo>
                <a:lnTo>
                  <a:pt x="3067875" y="526122"/>
                </a:lnTo>
                <a:lnTo>
                  <a:pt x="3108833" y="557542"/>
                </a:lnTo>
                <a:lnTo>
                  <a:pt x="3148723" y="588949"/>
                </a:lnTo>
                <a:lnTo>
                  <a:pt x="3187522" y="620356"/>
                </a:lnTo>
                <a:lnTo>
                  <a:pt x="3225177" y="651776"/>
                </a:lnTo>
                <a:lnTo>
                  <a:pt x="3261639" y="683183"/>
                </a:lnTo>
                <a:lnTo>
                  <a:pt x="3296882" y="714603"/>
                </a:lnTo>
                <a:lnTo>
                  <a:pt x="3330854" y="746010"/>
                </a:lnTo>
                <a:lnTo>
                  <a:pt x="3363531" y="777430"/>
                </a:lnTo>
                <a:lnTo>
                  <a:pt x="3394849" y="808837"/>
                </a:lnTo>
                <a:lnTo>
                  <a:pt x="3424796" y="840244"/>
                </a:lnTo>
                <a:lnTo>
                  <a:pt x="3488906" y="913549"/>
                </a:lnTo>
                <a:lnTo>
                  <a:pt x="3539502" y="976376"/>
                </a:lnTo>
                <a:lnTo>
                  <a:pt x="3578034" y="1028725"/>
                </a:lnTo>
                <a:lnTo>
                  <a:pt x="3605974" y="1070610"/>
                </a:lnTo>
                <a:lnTo>
                  <a:pt x="3624783" y="1112494"/>
                </a:lnTo>
                <a:lnTo>
                  <a:pt x="3640848" y="1164844"/>
                </a:lnTo>
                <a:lnTo>
                  <a:pt x="3640937" y="1175321"/>
                </a:lnTo>
                <a:lnTo>
                  <a:pt x="3641026" y="1185786"/>
                </a:lnTo>
                <a:lnTo>
                  <a:pt x="3637838" y="1196263"/>
                </a:lnTo>
                <a:lnTo>
                  <a:pt x="3629990" y="1206728"/>
                </a:lnTo>
                <a:lnTo>
                  <a:pt x="3614585" y="1217206"/>
                </a:lnTo>
                <a:lnTo>
                  <a:pt x="3590760" y="1217206"/>
                </a:lnTo>
                <a:lnTo>
                  <a:pt x="3557676" y="1227670"/>
                </a:lnTo>
                <a:lnTo>
                  <a:pt x="3460331" y="1227670"/>
                </a:lnTo>
                <a:lnTo>
                  <a:pt x="3394379" y="1217206"/>
                </a:lnTo>
                <a:lnTo>
                  <a:pt x="3315792" y="1206728"/>
                </a:lnTo>
                <a:lnTo>
                  <a:pt x="3223704" y="1175321"/>
                </a:lnTo>
                <a:lnTo>
                  <a:pt x="3098101" y="1143901"/>
                </a:lnTo>
                <a:lnTo>
                  <a:pt x="3054616" y="1122959"/>
                </a:lnTo>
                <a:lnTo>
                  <a:pt x="3010395" y="1112494"/>
                </a:lnTo>
                <a:lnTo>
                  <a:pt x="2919946" y="1070610"/>
                </a:lnTo>
                <a:lnTo>
                  <a:pt x="2873806" y="1060145"/>
                </a:lnTo>
                <a:lnTo>
                  <a:pt x="2732265" y="997318"/>
                </a:lnTo>
                <a:lnTo>
                  <a:pt x="2684195" y="965898"/>
                </a:lnTo>
                <a:lnTo>
                  <a:pt x="2587002" y="924013"/>
                </a:lnTo>
                <a:lnTo>
                  <a:pt x="2537980" y="892606"/>
                </a:lnTo>
                <a:lnTo>
                  <a:pt x="2488717" y="871664"/>
                </a:lnTo>
                <a:lnTo>
                  <a:pt x="2439276" y="840244"/>
                </a:lnTo>
                <a:lnTo>
                  <a:pt x="2389708" y="819315"/>
                </a:lnTo>
                <a:lnTo>
                  <a:pt x="2240915" y="725068"/>
                </a:lnTo>
                <a:lnTo>
                  <a:pt x="2192172" y="704126"/>
                </a:lnTo>
                <a:lnTo>
                  <a:pt x="2144141" y="672719"/>
                </a:lnTo>
                <a:lnTo>
                  <a:pt x="2096846" y="641299"/>
                </a:lnTo>
                <a:lnTo>
                  <a:pt x="2050338" y="609892"/>
                </a:lnTo>
                <a:lnTo>
                  <a:pt x="2004644" y="578472"/>
                </a:lnTo>
                <a:lnTo>
                  <a:pt x="1959825" y="547065"/>
                </a:lnTo>
                <a:lnTo>
                  <a:pt x="1915909" y="515658"/>
                </a:lnTo>
                <a:lnTo>
                  <a:pt x="1872932" y="484238"/>
                </a:lnTo>
                <a:lnTo>
                  <a:pt x="1830946" y="452831"/>
                </a:lnTo>
                <a:lnTo>
                  <a:pt x="1789988" y="421411"/>
                </a:lnTo>
                <a:lnTo>
                  <a:pt x="1750085" y="390004"/>
                </a:lnTo>
                <a:lnTo>
                  <a:pt x="1711299" y="358584"/>
                </a:lnTo>
                <a:lnTo>
                  <a:pt x="1673644" y="327177"/>
                </a:lnTo>
                <a:lnTo>
                  <a:pt x="1637182" y="295770"/>
                </a:lnTo>
                <a:lnTo>
                  <a:pt x="1601939" y="264350"/>
                </a:lnTo>
                <a:lnTo>
                  <a:pt x="1567967" y="232943"/>
                </a:lnTo>
                <a:lnTo>
                  <a:pt x="1535290" y="201523"/>
                </a:lnTo>
                <a:lnTo>
                  <a:pt x="1503972" y="170116"/>
                </a:lnTo>
                <a:lnTo>
                  <a:pt x="1474025" y="138696"/>
                </a:lnTo>
                <a:lnTo>
                  <a:pt x="1409890" y="75869"/>
                </a:lnTo>
                <a:lnTo>
                  <a:pt x="1359293" y="13055"/>
                </a:lnTo>
                <a:lnTo>
                  <a:pt x="1349679" y="0"/>
                </a:lnTo>
                <a:lnTo>
                  <a:pt x="1060640" y="0"/>
                </a:lnTo>
                <a:lnTo>
                  <a:pt x="13741" y="2232876"/>
                </a:lnTo>
                <a:lnTo>
                  <a:pt x="10883" y="2232876"/>
                </a:lnTo>
                <a:lnTo>
                  <a:pt x="8496" y="2243353"/>
                </a:lnTo>
                <a:lnTo>
                  <a:pt x="6477" y="2243353"/>
                </a:lnTo>
                <a:lnTo>
                  <a:pt x="1422" y="2264295"/>
                </a:lnTo>
                <a:lnTo>
                  <a:pt x="0" y="2285238"/>
                </a:lnTo>
                <a:lnTo>
                  <a:pt x="2070" y="2316645"/>
                </a:lnTo>
                <a:lnTo>
                  <a:pt x="7531" y="2337587"/>
                </a:lnTo>
                <a:lnTo>
                  <a:pt x="16319" y="2358529"/>
                </a:lnTo>
                <a:lnTo>
                  <a:pt x="28346" y="2389936"/>
                </a:lnTo>
                <a:lnTo>
                  <a:pt x="43522" y="2421356"/>
                </a:lnTo>
                <a:lnTo>
                  <a:pt x="61772" y="2452763"/>
                </a:lnTo>
                <a:lnTo>
                  <a:pt x="83007" y="2473706"/>
                </a:lnTo>
                <a:lnTo>
                  <a:pt x="107149" y="2515590"/>
                </a:lnTo>
                <a:lnTo>
                  <a:pt x="134124" y="2547010"/>
                </a:lnTo>
                <a:lnTo>
                  <a:pt x="163830" y="2578417"/>
                </a:lnTo>
                <a:lnTo>
                  <a:pt x="196202" y="2609824"/>
                </a:lnTo>
                <a:lnTo>
                  <a:pt x="231140" y="2651709"/>
                </a:lnTo>
                <a:lnTo>
                  <a:pt x="268579" y="2683129"/>
                </a:lnTo>
                <a:lnTo>
                  <a:pt x="308419" y="2714536"/>
                </a:lnTo>
                <a:lnTo>
                  <a:pt x="350596" y="2756420"/>
                </a:lnTo>
                <a:lnTo>
                  <a:pt x="395008" y="2798305"/>
                </a:lnTo>
                <a:lnTo>
                  <a:pt x="441591" y="2829725"/>
                </a:lnTo>
                <a:lnTo>
                  <a:pt x="490258" y="2871597"/>
                </a:lnTo>
                <a:lnTo>
                  <a:pt x="540905" y="2903016"/>
                </a:lnTo>
                <a:lnTo>
                  <a:pt x="593483" y="2944901"/>
                </a:lnTo>
                <a:lnTo>
                  <a:pt x="647890" y="2986786"/>
                </a:lnTo>
                <a:lnTo>
                  <a:pt x="704037" y="3018193"/>
                </a:lnTo>
                <a:lnTo>
                  <a:pt x="761860" y="3060077"/>
                </a:lnTo>
                <a:lnTo>
                  <a:pt x="821270" y="3091484"/>
                </a:lnTo>
                <a:lnTo>
                  <a:pt x="882167" y="3133369"/>
                </a:lnTo>
                <a:lnTo>
                  <a:pt x="943648" y="3164789"/>
                </a:lnTo>
                <a:lnTo>
                  <a:pt x="1004773" y="3206673"/>
                </a:lnTo>
                <a:lnTo>
                  <a:pt x="1184744" y="3300907"/>
                </a:lnTo>
                <a:lnTo>
                  <a:pt x="1243228" y="3321850"/>
                </a:lnTo>
                <a:lnTo>
                  <a:pt x="1300772" y="3353257"/>
                </a:lnTo>
                <a:lnTo>
                  <a:pt x="1357261" y="3374199"/>
                </a:lnTo>
                <a:lnTo>
                  <a:pt x="1466608" y="3416084"/>
                </a:lnTo>
                <a:lnTo>
                  <a:pt x="1519237" y="3437026"/>
                </a:lnTo>
                <a:lnTo>
                  <a:pt x="1570355" y="3457968"/>
                </a:lnTo>
                <a:lnTo>
                  <a:pt x="1619834" y="3468446"/>
                </a:lnTo>
                <a:lnTo>
                  <a:pt x="1667573" y="3489388"/>
                </a:lnTo>
                <a:lnTo>
                  <a:pt x="1713458" y="3499853"/>
                </a:lnTo>
                <a:lnTo>
                  <a:pt x="1757362" y="3510330"/>
                </a:lnTo>
                <a:lnTo>
                  <a:pt x="1799170" y="3510330"/>
                </a:lnTo>
                <a:lnTo>
                  <a:pt x="1838782" y="3520795"/>
                </a:lnTo>
                <a:lnTo>
                  <a:pt x="1999767" y="3520795"/>
                </a:lnTo>
                <a:lnTo>
                  <a:pt x="2044725" y="3499853"/>
                </a:lnTo>
                <a:lnTo>
                  <a:pt x="2077300" y="3478911"/>
                </a:lnTo>
                <a:lnTo>
                  <a:pt x="2081034" y="3468446"/>
                </a:lnTo>
                <a:lnTo>
                  <a:pt x="2087156" y="3468446"/>
                </a:lnTo>
                <a:lnTo>
                  <a:pt x="3597567" y="1405674"/>
                </a:lnTo>
                <a:lnTo>
                  <a:pt x="3649776" y="1395209"/>
                </a:lnTo>
                <a:lnTo>
                  <a:pt x="3695458" y="1374267"/>
                </a:lnTo>
                <a:lnTo>
                  <a:pt x="3734549" y="1353324"/>
                </a:lnTo>
                <a:lnTo>
                  <a:pt x="3766947" y="1321917"/>
                </a:lnTo>
                <a:lnTo>
                  <a:pt x="3792601" y="1290497"/>
                </a:lnTo>
                <a:lnTo>
                  <a:pt x="3792956" y="1290497"/>
                </a:lnTo>
                <a:lnTo>
                  <a:pt x="3818204" y="1248613"/>
                </a:lnTo>
                <a:lnTo>
                  <a:pt x="3827716" y="1227670"/>
                </a:lnTo>
                <a:lnTo>
                  <a:pt x="3841978" y="1196263"/>
                </a:lnTo>
                <a:lnTo>
                  <a:pt x="3864254" y="1154379"/>
                </a:lnTo>
                <a:lnTo>
                  <a:pt x="3885031" y="1112494"/>
                </a:lnTo>
                <a:lnTo>
                  <a:pt x="3904310" y="1060145"/>
                </a:lnTo>
                <a:lnTo>
                  <a:pt x="3922064" y="1018260"/>
                </a:lnTo>
                <a:lnTo>
                  <a:pt x="3938308" y="965898"/>
                </a:lnTo>
                <a:lnTo>
                  <a:pt x="3941978" y="955433"/>
                </a:lnTo>
                <a:lnTo>
                  <a:pt x="3953014" y="924013"/>
                </a:lnTo>
                <a:lnTo>
                  <a:pt x="3966184" y="871664"/>
                </a:lnTo>
                <a:lnTo>
                  <a:pt x="3977817" y="819315"/>
                </a:lnTo>
                <a:lnTo>
                  <a:pt x="3987901" y="777430"/>
                </a:lnTo>
                <a:lnTo>
                  <a:pt x="3996423" y="725068"/>
                </a:lnTo>
                <a:lnTo>
                  <a:pt x="4003383" y="672719"/>
                </a:lnTo>
                <a:lnTo>
                  <a:pt x="4008780" y="630834"/>
                </a:lnTo>
                <a:lnTo>
                  <a:pt x="4012590" y="578472"/>
                </a:lnTo>
                <a:lnTo>
                  <a:pt x="4014813" y="526122"/>
                </a:lnTo>
                <a:lnTo>
                  <a:pt x="4015181" y="494715"/>
                </a:lnTo>
                <a:lnTo>
                  <a:pt x="4015308" y="484238"/>
                </a:lnTo>
                <a:lnTo>
                  <a:pt x="4015435" y="473773"/>
                </a:lnTo>
                <a:close/>
              </a:path>
              <a:path w="9408160" h="9697085">
                <a:moveTo>
                  <a:pt x="9407944" y="5885535"/>
                </a:moveTo>
                <a:lnTo>
                  <a:pt x="9399562" y="5873775"/>
                </a:lnTo>
                <a:lnTo>
                  <a:pt x="9366148" y="5853874"/>
                </a:lnTo>
                <a:lnTo>
                  <a:pt x="9331935" y="5863488"/>
                </a:lnTo>
                <a:lnTo>
                  <a:pt x="9294901" y="5890298"/>
                </a:lnTo>
                <a:lnTo>
                  <a:pt x="9258871" y="5924689"/>
                </a:lnTo>
                <a:lnTo>
                  <a:pt x="9227718" y="5957049"/>
                </a:lnTo>
                <a:lnTo>
                  <a:pt x="9191866" y="5996305"/>
                </a:lnTo>
                <a:lnTo>
                  <a:pt x="9156840" y="6035687"/>
                </a:lnTo>
                <a:lnTo>
                  <a:pt x="9122537" y="6075210"/>
                </a:lnTo>
                <a:lnTo>
                  <a:pt x="9088882" y="6114872"/>
                </a:lnTo>
                <a:lnTo>
                  <a:pt x="9055786" y="6154699"/>
                </a:lnTo>
                <a:lnTo>
                  <a:pt x="9023172" y="6194691"/>
                </a:lnTo>
                <a:lnTo>
                  <a:pt x="8990965" y="6234862"/>
                </a:lnTo>
                <a:lnTo>
                  <a:pt x="8959050" y="6275222"/>
                </a:lnTo>
                <a:lnTo>
                  <a:pt x="8927376" y="6315773"/>
                </a:lnTo>
                <a:lnTo>
                  <a:pt x="8864371" y="6397498"/>
                </a:lnTo>
                <a:lnTo>
                  <a:pt x="8737422" y="6563703"/>
                </a:lnTo>
                <a:lnTo>
                  <a:pt x="8714537" y="6595275"/>
                </a:lnTo>
                <a:lnTo>
                  <a:pt x="8690508" y="6627889"/>
                </a:lnTo>
                <a:lnTo>
                  <a:pt x="8639391" y="6696024"/>
                </a:lnTo>
                <a:lnTo>
                  <a:pt x="8467903" y="6920916"/>
                </a:lnTo>
                <a:lnTo>
                  <a:pt x="8407108" y="7001611"/>
                </a:lnTo>
                <a:lnTo>
                  <a:pt x="8376425" y="7042861"/>
                </a:lnTo>
                <a:lnTo>
                  <a:pt x="8345678" y="7084644"/>
                </a:lnTo>
                <a:lnTo>
                  <a:pt x="8314957" y="7126922"/>
                </a:lnTo>
                <a:lnTo>
                  <a:pt x="8284337" y="7169671"/>
                </a:lnTo>
                <a:lnTo>
                  <a:pt x="8253933" y="7212825"/>
                </a:lnTo>
                <a:lnTo>
                  <a:pt x="8223821" y="7256361"/>
                </a:lnTo>
                <a:lnTo>
                  <a:pt x="8194078" y="7300239"/>
                </a:lnTo>
                <a:lnTo>
                  <a:pt x="8164817" y="7344397"/>
                </a:lnTo>
                <a:lnTo>
                  <a:pt x="8136115" y="7388822"/>
                </a:lnTo>
                <a:lnTo>
                  <a:pt x="8108074" y="7433462"/>
                </a:lnTo>
                <a:lnTo>
                  <a:pt x="8080756" y="7478268"/>
                </a:lnTo>
                <a:lnTo>
                  <a:pt x="8054276" y="7523213"/>
                </a:lnTo>
                <a:lnTo>
                  <a:pt x="8028724" y="7568247"/>
                </a:lnTo>
                <a:lnTo>
                  <a:pt x="8004175" y="7613332"/>
                </a:lnTo>
                <a:lnTo>
                  <a:pt x="7980731" y="7658430"/>
                </a:lnTo>
                <a:lnTo>
                  <a:pt x="7958468" y="7703502"/>
                </a:lnTo>
                <a:lnTo>
                  <a:pt x="7937487" y="7748486"/>
                </a:lnTo>
                <a:lnTo>
                  <a:pt x="7917878" y="7793368"/>
                </a:lnTo>
                <a:lnTo>
                  <a:pt x="7899730" y="7838097"/>
                </a:lnTo>
                <a:lnTo>
                  <a:pt x="7883131" y="7882636"/>
                </a:lnTo>
                <a:lnTo>
                  <a:pt x="7868171" y="7926933"/>
                </a:lnTo>
                <a:lnTo>
                  <a:pt x="7854924" y="7970952"/>
                </a:lnTo>
                <a:lnTo>
                  <a:pt x="7843507" y="8014665"/>
                </a:lnTo>
                <a:lnTo>
                  <a:pt x="7833995" y="8058010"/>
                </a:lnTo>
                <a:lnTo>
                  <a:pt x="7826489" y="8100962"/>
                </a:lnTo>
                <a:lnTo>
                  <a:pt x="7821054" y="8143481"/>
                </a:lnTo>
                <a:lnTo>
                  <a:pt x="7817802" y="8185505"/>
                </a:lnTo>
                <a:lnTo>
                  <a:pt x="7816824" y="8227022"/>
                </a:lnTo>
                <a:lnTo>
                  <a:pt x="7818196" y="8267979"/>
                </a:lnTo>
                <a:lnTo>
                  <a:pt x="7822006" y="8308327"/>
                </a:lnTo>
                <a:lnTo>
                  <a:pt x="7828064" y="8347850"/>
                </a:lnTo>
                <a:lnTo>
                  <a:pt x="7835849" y="8386483"/>
                </a:lnTo>
                <a:lnTo>
                  <a:pt x="7845285" y="8424253"/>
                </a:lnTo>
                <a:lnTo>
                  <a:pt x="7856347" y="8461134"/>
                </a:lnTo>
                <a:lnTo>
                  <a:pt x="7868996" y="8497113"/>
                </a:lnTo>
                <a:lnTo>
                  <a:pt x="7898803" y="8566379"/>
                </a:lnTo>
                <a:lnTo>
                  <a:pt x="7934376" y="8631999"/>
                </a:lnTo>
                <a:lnTo>
                  <a:pt x="7975308" y="8693912"/>
                </a:lnTo>
                <a:lnTo>
                  <a:pt x="8021244" y="8752078"/>
                </a:lnTo>
                <a:lnTo>
                  <a:pt x="8071815" y="8806459"/>
                </a:lnTo>
                <a:lnTo>
                  <a:pt x="8126654" y="8856980"/>
                </a:lnTo>
                <a:lnTo>
                  <a:pt x="8185378" y="8903614"/>
                </a:lnTo>
                <a:lnTo>
                  <a:pt x="8247621" y="8946299"/>
                </a:lnTo>
                <a:lnTo>
                  <a:pt x="8313013" y="8984971"/>
                </a:lnTo>
                <a:lnTo>
                  <a:pt x="8346783" y="9002801"/>
                </a:lnTo>
                <a:lnTo>
                  <a:pt x="8381200" y="9019616"/>
                </a:lnTo>
                <a:lnTo>
                  <a:pt x="8416214" y="9035390"/>
                </a:lnTo>
                <a:lnTo>
                  <a:pt x="8451774" y="9050147"/>
                </a:lnTo>
                <a:lnTo>
                  <a:pt x="8487854" y="9063863"/>
                </a:lnTo>
                <a:lnTo>
                  <a:pt x="8524405" y="9076538"/>
                </a:lnTo>
                <a:lnTo>
                  <a:pt x="8561362" y="9088158"/>
                </a:lnTo>
                <a:lnTo>
                  <a:pt x="8598700" y="9098724"/>
                </a:lnTo>
                <a:lnTo>
                  <a:pt x="8636356" y="9108224"/>
                </a:lnTo>
                <a:lnTo>
                  <a:pt x="8674278" y="9116670"/>
                </a:lnTo>
                <a:lnTo>
                  <a:pt x="8712454" y="9124023"/>
                </a:lnTo>
                <a:lnTo>
                  <a:pt x="8750795" y="9130309"/>
                </a:lnTo>
                <a:lnTo>
                  <a:pt x="8789289" y="9135504"/>
                </a:lnTo>
                <a:lnTo>
                  <a:pt x="8827872" y="9139593"/>
                </a:lnTo>
                <a:lnTo>
                  <a:pt x="8866492" y="9142603"/>
                </a:lnTo>
                <a:lnTo>
                  <a:pt x="8905126" y="9144495"/>
                </a:lnTo>
                <a:lnTo>
                  <a:pt x="8943708" y="9145270"/>
                </a:lnTo>
                <a:lnTo>
                  <a:pt x="8982202" y="9144940"/>
                </a:lnTo>
                <a:lnTo>
                  <a:pt x="9020556" y="9143479"/>
                </a:lnTo>
                <a:lnTo>
                  <a:pt x="9058719" y="9140888"/>
                </a:lnTo>
                <a:lnTo>
                  <a:pt x="9096654" y="9137155"/>
                </a:lnTo>
                <a:lnTo>
                  <a:pt x="9171635" y="9126258"/>
                </a:lnTo>
                <a:lnTo>
                  <a:pt x="9245143" y="9110739"/>
                </a:lnTo>
                <a:lnTo>
                  <a:pt x="9316796" y="9090546"/>
                </a:lnTo>
                <a:lnTo>
                  <a:pt x="9386227" y="9065628"/>
                </a:lnTo>
                <a:lnTo>
                  <a:pt x="9407944" y="9056459"/>
                </a:lnTo>
                <a:lnTo>
                  <a:pt x="9407944" y="5885535"/>
                </a:lnTo>
                <a:close/>
              </a:path>
              <a:path w="9408160" h="9697085">
                <a:moveTo>
                  <a:pt x="9407944" y="3106547"/>
                </a:moveTo>
                <a:lnTo>
                  <a:pt x="9346882" y="3081172"/>
                </a:lnTo>
                <a:lnTo>
                  <a:pt x="9302610" y="3065424"/>
                </a:lnTo>
                <a:lnTo>
                  <a:pt x="9257411" y="3051365"/>
                </a:lnTo>
                <a:lnTo>
                  <a:pt x="9211310" y="3039046"/>
                </a:lnTo>
                <a:lnTo>
                  <a:pt x="9210434" y="3036265"/>
                </a:lnTo>
                <a:lnTo>
                  <a:pt x="8056346" y="2752915"/>
                </a:lnTo>
                <a:lnTo>
                  <a:pt x="8089430" y="2618219"/>
                </a:lnTo>
                <a:lnTo>
                  <a:pt x="7862684" y="2562555"/>
                </a:lnTo>
                <a:lnTo>
                  <a:pt x="8014487" y="1944331"/>
                </a:lnTo>
                <a:lnTo>
                  <a:pt x="7929689" y="1923516"/>
                </a:lnTo>
                <a:lnTo>
                  <a:pt x="7976324" y="1733575"/>
                </a:lnTo>
                <a:lnTo>
                  <a:pt x="8061109" y="1754403"/>
                </a:lnTo>
                <a:lnTo>
                  <a:pt x="7864259" y="1359306"/>
                </a:lnTo>
                <a:lnTo>
                  <a:pt x="7819568" y="1267358"/>
                </a:lnTo>
                <a:lnTo>
                  <a:pt x="7793647" y="1214805"/>
                </a:lnTo>
                <a:lnTo>
                  <a:pt x="7766621" y="1162164"/>
                </a:lnTo>
                <a:lnTo>
                  <a:pt x="7739494" y="1112710"/>
                </a:lnTo>
                <a:lnTo>
                  <a:pt x="7713218" y="1069657"/>
                </a:lnTo>
                <a:lnTo>
                  <a:pt x="7688770" y="1036256"/>
                </a:lnTo>
                <a:lnTo>
                  <a:pt x="7660386" y="1006690"/>
                </a:lnTo>
                <a:lnTo>
                  <a:pt x="7602042" y="966419"/>
                </a:lnTo>
                <a:lnTo>
                  <a:pt x="7534288" y="939609"/>
                </a:lnTo>
                <a:lnTo>
                  <a:pt x="7492212" y="928027"/>
                </a:lnTo>
                <a:lnTo>
                  <a:pt x="7449299" y="918743"/>
                </a:lnTo>
                <a:lnTo>
                  <a:pt x="7408392" y="912456"/>
                </a:lnTo>
                <a:lnTo>
                  <a:pt x="7376211" y="910971"/>
                </a:lnTo>
                <a:lnTo>
                  <a:pt x="7342086" y="912863"/>
                </a:lnTo>
                <a:lnTo>
                  <a:pt x="7266775" y="932637"/>
                </a:lnTo>
                <a:lnTo>
                  <a:pt x="7229500" y="950887"/>
                </a:lnTo>
                <a:lnTo>
                  <a:pt x="7186231" y="976858"/>
                </a:lnTo>
                <a:lnTo>
                  <a:pt x="7139292" y="1008138"/>
                </a:lnTo>
                <a:lnTo>
                  <a:pt x="7091019" y="1042289"/>
                </a:lnTo>
                <a:lnTo>
                  <a:pt x="7043763" y="1076883"/>
                </a:lnTo>
                <a:lnTo>
                  <a:pt x="6961645" y="1137704"/>
                </a:lnTo>
                <a:lnTo>
                  <a:pt x="6842442" y="1224597"/>
                </a:lnTo>
                <a:lnTo>
                  <a:pt x="6604190" y="1396695"/>
                </a:lnTo>
                <a:lnTo>
                  <a:pt x="6689953" y="1417751"/>
                </a:lnTo>
                <a:lnTo>
                  <a:pt x="6643332" y="1607680"/>
                </a:lnTo>
                <a:lnTo>
                  <a:pt x="6557581" y="1586623"/>
                </a:lnTo>
                <a:lnTo>
                  <a:pt x="6440271" y="2064334"/>
                </a:lnTo>
                <a:lnTo>
                  <a:pt x="6385954" y="2054085"/>
                </a:lnTo>
                <a:lnTo>
                  <a:pt x="6331966" y="2049894"/>
                </a:lnTo>
                <a:lnTo>
                  <a:pt x="6278727" y="2051532"/>
                </a:lnTo>
                <a:lnTo>
                  <a:pt x="6226619" y="2058771"/>
                </a:lnTo>
                <a:lnTo>
                  <a:pt x="6176048" y="2071382"/>
                </a:lnTo>
                <a:lnTo>
                  <a:pt x="6170600" y="2048522"/>
                </a:lnTo>
                <a:lnTo>
                  <a:pt x="6156769" y="2003018"/>
                </a:lnTo>
                <a:lnTo>
                  <a:pt x="6133516" y="1951037"/>
                </a:lnTo>
                <a:lnTo>
                  <a:pt x="6096216" y="1897253"/>
                </a:lnTo>
                <a:lnTo>
                  <a:pt x="6048603" y="1853247"/>
                </a:lnTo>
                <a:lnTo>
                  <a:pt x="5993574" y="1821319"/>
                </a:lnTo>
                <a:lnTo>
                  <a:pt x="5933656" y="1801609"/>
                </a:lnTo>
                <a:lnTo>
                  <a:pt x="5903468" y="1797050"/>
                </a:lnTo>
                <a:lnTo>
                  <a:pt x="5874601" y="1797240"/>
                </a:lnTo>
                <a:lnTo>
                  <a:pt x="5822683" y="1815058"/>
                </a:lnTo>
                <a:lnTo>
                  <a:pt x="5777268" y="1857781"/>
                </a:lnTo>
                <a:lnTo>
                  <a:pt x="5732005" y="1925408"/>
                </a:lnTo>
                <a:lnTo>
                  <a:pt x="5706669" y="1969312"/>
                </a:lnTo>
                <a:lnTo>
                  <a:pt x="5678627" y="2021116"/>
                </a:lnTo>
                <a:lnTo>
                  <a:pt x="5646979" y="2081720"/>
                </a:lnTo>
                <a:lnTo>
                  <a:pt x="5582247" y="2206421"/>
                </a:lnTo>
                <a:lnTo>
                  <a:pt x="5557444" y="2253602"/>
                </a:lnTo>
                <a:lnTo>
                  <a:pt x="5530913" y="2303576"/>
                </a:lnTo>
                <a:lnTo>
                  <a:pt x="5502605" y="2356320"/>
                </a:lnTo>
                <a:lnTo>
                  <a:pt x="5472430" y="2411806"/>
                </a:lnTo>
                <a:lnTo>
                  <a:pt x="5449748" y="2452090"/>
                </a:lnTo>
                <a:lnTo>
                  <a:pt x="5426189" y="2493403"/>
                </a:lnTo>
                <a:lnTo>
                  <a:pt x="5401780" y="2535644"/>
                </a:lnTo>
                <a:lnTo>
                  <a:pt x="5376557" y="2578633"/>
                </a:lnTo>
                <a:lnTo>
                  <a:pt x="5350561" y="2622245"/>
                </a:lnTo>
                <a:lnTo>
                  <a:pt x="5323814" y="2666352"/>
                </a:lnTo>
                <a:lnTo>
                  <a:pt x="5296357" y="2710777"/>
                </a:lnTo>
                <a:lnTo>
                  <a:pt x="5268201" y="2755404"/>
                </a:lnTo>
                <a:lnTo>
                  <a:pt x="5239410" y="2800070"/>
                </a:lnTo>
                <a:lnTo>
                  <a:pt x="5209984" y="2844660"/>
                </a:lnTo>
                <a:lnTo>
                  <a:pt x="5182806" y="2884741"/>
                </a:lnTo>
                <a:lnTo>
                  <a:pt x="5155196" y="2924683"/>
                </a:lnTo>
                <a:lnTo>
                  <a:pt x="5127155" y="2964497"/>
                </a:lnTo>
                <a:lnTo>
                  <a:pt x="5098681" y="3004210"/>
                </a:lnTo>
                <a:lnTo>
                  <a:pt x="5069789" y="3043885"/>
                </a:lnTo>
                <a:lnTo>
                  <a:pt x="5040477" y="3083509"/>
                </a:lnTo>
                <a:lnTo>
                  <a:pt x="5010759" y="3123146"/>
                </a:lnTo>
                <a:lnTo>
                  <a:pt x="4980610" y="3162820"/>
                </a:lnTo>
                <a:lnTo>
                  <a:pt x="4950066" y="3202559"/>
                </a:lnTo>
                <a:lnTo>
                  <a:pt x="4919116" y="3242386"/>
                </a:lnTo>
                <a:lnTo>
                  <a:pt x="4887773" y="3282340"/>
                </a:lnTo>
                <a:lnTo>
                  <a:pt x="4856200" y="3322231"/>
                </a:lnTo>
                <a:lnTo>
                  <a:pt x="4824120" y="3362261"/>
                </a:lnTo>
                <a:lnTo>
                  <a:pt x="4791507" y="3402419"/>
                </a:lnTo>
                <a:lnTo>
                  <a:pt x="4758321" y="3442627"/>
                </a:lnTo>
                <a:lnTo>
                  <a:pt x="4724514" y="3482873"/>
                </a:lnTo>
                <a:lnTo>
                  <a:pt x="4690046" y="3523094"/>
                </a:lnTo>
                <a:lnTo>
                  <a:pt x="4654893" y="3563251"/>
                </a:lnTo>
                <a:lnTo>
                  <a:pt x="4618990" y="3603307"/>
                </a:lnTo>
                <a:lnTo>
                  <a:pt x="4582299" y="3643223"/>
                </a:lnTo>
                <a:lnTo>
                  <a:pt x="4544796" y="3682949"/>
                </a:lnTo>
                <a:lnTo>
                  <a:pt x="4506430" y="3722459"/>
                </a:lnTo>
                <a:lnTo>
                  <a:pt x="4473041" y="3755644"/>
                </a:lnTo>
                <a:lnTo>
                  <a:pt x="4438929" y="3788753"/>
                </a:lnTo>
                <a:lnTo>
                  <a:pt x="4404068" y="3821874"/>
                </a:lnTo>
                <a:lnTo>
                  <a:pt x="4368393" y="3855072"/>
                </a:lnTo>
                <a:lnTo>
                  <a:pt x="4331868" y="3888448"/>
                </a:lnTo>
                <a:lnTo>
                  <a:pt x="4294416" y="3922077"/>
                </a:lnTo>
                <a:lnTo>
                  <a:pt x="4255986" y="3956037"/>
                </a:lnTo>
                <a:lnTo>
                  <a:pt x="4216552" y="3990416"/>
                </a:lnTo>
                <a:lnTo>
                  <a:pt x="4176039" y="4025303"/>
                </a:lnTo>
                <a:lnTo>
                  <a:pt x="4134396" y="4060761"/>
                </a:lnTo>
                <a:lnTo>
                  <a:pt x="4091571" y="4096880"/>
                </a:lnTo>
                <a:lnTo>
                  <a:pt x="4002189" y="4171454"/>
                </a:lnTo>
                <a:lnTo>
                  <a:pt x="3925278" y="4234980"/>
                </a:lnTo>
                <a:lnTo>
                  <a:pt x="3845483" y="4300169"/>
                </a:lnTo>
                <a:lnTo>
                  <a:pt x="3763454" y="4366234"/>
                </a:lnTo>
                <a:lnTo>
                  <a:pt x="3721811" y="4399343"/>
                </a:lnTo>
                <a:lnTo>
                  <a:pt x="3679850" y="4432376"/>
                </a:lnTo>
                <a:lnTo>
                  <a:pt x="3637648" y="4465231"/>
                </a:lnTo>
                <a:lnTo>
                  <a:pt x="3595293" y="4497806"/>
                </a:lnTo>
                <a:lnTo>
                  <a:pt x="3552875" y="4530014"/>
                </a:lnTo>
                <a:lnTo>
                  <a:pt x="3510470" y="4561738"/>
                </a:lnTo>
                <a:lnTo>
                  <a:pt x="3468154" y="4592891"/>
                </a:lnTo>
                <a:lnTo>
                  <a:pt x="3426015" y="4623384"/>
                </a:lnTo>
                <a:lnTo>
                  <a:pt x="3384118" y="4653089"/>
                </a:lnTo>
                <a:lnTo>
                  <a:pt x="3342576" y="4681931"/>
                </a:lnTo>
                <a:lnTo>
                  <a:pt x="3295535" y="4713935"/>
                </a:lnTo>
                <a:lnTo>
                  <a:pt x="3249028" y="4744694"/>
                </a:lnTo>
                <a:lnTo>
                  <a:pt x="3203029" y="4774273"/>
                </a:lnTo>
                <a:lnTo>
                  <a:pt x="3157512" y="4802721"/>
                </a:lnTo>
                <a:lnTo>
                  <a:pt x="3112452" y="4830089"/>
                </a:lnTo>
                <a:lnTo>
                  <a:pt x="3067824" y="4856454"/>
                </a:lnTo>
                <a:lnTo>
                  <a:pt x="3023603" y="4881854"/>
                </a:lnTo>
                <a:lnTo>
                  <a:pt x="2979775" y="4906353"/>
                </a:lnTo>
                <a:lnTo>
                  <a:pt x="2936303" y="4930000"/>
                </a:lnTo>
                <a:lnTo>
                  <a:pt x="2893174" y="4952860"/>
                </a:lnTo>
                <a:lnTo>
                  <a:pt x="2850362" y="4974983"/>
                </a:lnTo>
                <a:lnTo>
                  <a:pt x="2807843" y="4996421"/>
                </a:lnTo>
                <a:lnTo>
                  <a:pt x="2765590" y="5017236"/>
                </a:lnTo>
                <a:lnTo>
                  <a:pt x="2723578" y="5037493"/>
                </a:lnTo>
                <a:lnTo>
                  <a:pt x="2674556" y="5060010"/>
                </a:lnTo>
                <a:lnTo>
                  <a:pt x="2625826" y="5081816"/>
                </a:lnTo>
                <a:lnTo>
                  <a:pt x="2577503" y="5102885"/>
                </a:lnTo>
                <a:lnTo>
                  <a:pt x="2529662" y="5123218"/>
                </a:lnTo>
                <a:lnTo>
                  <a:pt x="2482405" y="5142801"/>
                </a:lnTo>
                <a:lnTo>
                  <a:pt x="2435809" y="5161610"/>
                </a:lnTo>
                <a:lnTo>
                  <a:pt x="2389975" y="5179619"/>
                </a:lnTo>
                <a:lnTo>
                  <a:pt x="2345004" y="5196827"/>
                </a:lnTo>
                <a:lnTo>
                  <a:pt x="2300960" y="5213223"/>
                </a:lnTo>
                <a:lnTo>
                  <a:pt x="2257958" y="5228793"/>
                </a:lnTo>
                <a:lnTo>
                  <a:pt x="2216086" y="5243512"/>
                </a:lnTo>
                <a:lnTo>
                  <a:pt x="2175421" y="5257355"/>
                </a:lnTo>
                <a:lnTo>
                  <a:pt x="2117217" y="5276634"/>
                </a:lnTo>
                <a:lnTo>
                  <a:pt x="2062099" y="5294223"/>
                </a:lnTo>
                <a:lnTo>
                  <a:pt x="1962150" y="5325656"/>
                </a:lnTo>
                <a:lnTo>
                  <a:pt x="1917814" y="5340134"/>
                </a:lnTo>
                <a:lnTo>
                  <a:pt x="1877555" y="5354205"/>
                </a:lnTo>
                <a:lnTo>
                  <a:pt x="1841627" y="5368201"/>
                </a:lnTo>
                <a:lnTo>
                  <a:pt x="1762620" y="5411660"/>
                </a:lnTo>
                <a:lnTo>
                  <a:pt x="1730933" y="5442267"/>
                </a:lnTo>
                <a:lnTo>
                  <a:pt x="1703235" y="5506669"/>
                </a:lnTo>
                <a:lnTo>
                  <a:pt x="1701647" y="5539676"/>
                </a:lnTo>
                <a:lnTo>
                  <a:pt x="1707400" y="5571845"/>
                </a:lnTo>
                <a:lnTo>
                  <a:pt x="1743557" y="5629072"/>
                </a:lnTo>
                <a:lnTo>
                  <a:pt x="1774494" y="5651893"/>
                </a:lnTo>
                <a:lnTo>
                  <a:pt x="1814410" y="5669534"/>
                </a:lnTo>
                <a:lnTo>
                  <a:pt x="1862670" y="5680659"/>
                </a:lnTo>
                <a:lnTo>
                  <a:pt x="1918627" y="5683897"/>
                </a:lnTo>
                <a:lnTo>
                  <a:pt x="1954314" y="5681878"/>
                </a:lnTo>
                <a:lnTo>
                  <a:pt x="1993442" y="5676836"/>
                </a:lnTo>
                <a:lnTo>
                  <a:pt x="2036991" y="5668480"/>
                </a:lnTo>
                <a:lnTo>
                  <a:pt x="2085924" y="5656529"/>
                </a:lnTo>
                <a:lnTo>
                  <a:pt x="2141194" y="5640679"/>
                </a:lnTo>
                <a:lnTo>
                  <a:pt x="2203767" y="5620651"/>
                </a:lnTo>
                <a:lnTo>
                  <a:pt x="2274608" y="5596128"/>
                </a:lnTo>
                <a:lnTo>
                  <a:pt x="2313038" y="5582221"/>
                </a:lnTo>
                <a:lnTo>
                  <a:pt x="2353614" y="5567172"/>
                </a:lnTo>
                <a:lnTo>
                  <a:pt x="2396147" y="5551043"/>
                </a:lnTo>
                <a:lnTo>
                  <a:pt x="2440419" y="5533898"/>
                </a:lnTo>
                <a:lnTo>
                  <a:pt x="2486228" y="5515813"/>
                </a:lnTo>
                <a:lnTo>
                  <a:pt x="2533370" y="5496839"/>
                </a:lnTo>
                <a:lnTo>
                  <a:pt x="2581643" y="5477053"/>
                </a:lnTo>
                <a:lnTo>
                  <a:pt x="2630830" y="5456517"/>
                </a:lnTo>
                <a:lnTo>
                  <a:pt x="2680741" y="5435308"/>
                </a:lnTo>
                <a:lnTo>
                  <a:pt x="2731160" y="5413476"/>
                </a:lnTo>
                <a:lnTo>
                  <a:pt x="2781884" y="5391086"/>
                </a:lnTo>
                <a:lnTo>
                  <a:pt x="2832709" y="5368226"/>
                </a:lnTo>
                <a:lnTo>
                  <a:pt x="2883446" y="5344947"/>
                </a:lnTo>
                <a:lnTo>
                  <a:pt x="2933865" y="5321325"/>
                </a:lnTo>
                <a:lnTo>
                  <a:pt x="2980232" y="5298897"/>
                </a:lnTo>
                <a:lnTo>
                  <a:pt x="3026232" y="5276126"/>
                </a:lnTo>
                <a:lnTo>
                  <a:pt x="3071926" y="5252986"/>
                </a:lnTo>
                <a:lnTo>
                  <a:pt x="3117354" y="5229466"/>
                </a:lnTo>
                <a:lnTo>
                  <a:pt x="3162566" y="5205539"/>
                </a:lnTo>
                <a:lnTo>
                  <a:pt x="3207626" y="5181181"/>
                </a:lnTo>
                <a:lnTo>
                  <a:pt x="3252571" y="5156378"/>
                </a:lnTo>
                <a:lnTo>
                  <a:pt x="3297466" y="5131105"/>
                </a:lnTo>
                <a:lnTo>
                  <a:pt x="3342348" y="5105336"/>
                </a:lnTo>
                <a:lnTo>
                  <a:pt x="3387280" y="5079060"/>
                </a:lnTo>
                <a:lnTo>
                  <a:pt x="3432302" y="5052250"/>
                </a:lnTo>
                <a:lnTo>
                  <a:pt x="3477476" y="5024882"/>
                </a:lnTo>
                <a:lnTo>
                  <a:pt x="3522840" y="4996942"/>
                </a:lnTo>
                <a:lnTo>
                  <a:pt x="3568446" y="4968392"/>
                </a:lnTo>
                <a:lnTo>
                  <a:pt x="3614356" y="4939233"/>
                </a:lnTo>
                <a:lnTo>
                  <a:pt x="3657866" y="4911356"/>
                </a:lnTo>
                <a:lnTo>
                  <a:pt x="3701554" y="4882947"/>
                </a:lnTo>
                <a:lnTo>
                  <a:pt x="3745319" y="4854118"/>
                </a:lnTo>
                <a:lnTo>
                  <a:pt x="3789057" y="4824946"/>
                </a:lnTo>
                <a:lnTo>
                  <a:pt x="3832656" y="4795532"/>
                </a:lnTo>
                <a:lnTo>
                  <a:pt x="3875989" y="4765967"/>
                </a:lnTo>
                <a:lnTo>
                  <a:pt x="3918978" y="4736338"/>
                </a:lnTo>
                <a:lnTo>
                  <a:pt x="3961498" y="4706734"/>
                </a:lnTo>
                <a:lnTo>
                  <a:pt x="4003433" y="4677257"/>
                </a:lnTo>
                <a:lnTo>
                  <a:pt x="4044670" y="4647997"/>
                </a:lnTo>
                <a:lnTo>
                  <a:pt x="4124680" y="4590491"/>
                </a:lnTo>
                <a:lnTo>
                  <a:pt x="4200614" y="4534941"/>
                </a:lnTo>
                <a:lnTo>
                  <a:pt x="4271619" y="4482096"/>
                </a:lnTo>
                <a:lnTo>
                  <a:pt x="4319714" y="4445889"/>
                </a:lnTo>
                <a:lnTo>
                  <a:pt x="4365117" y="4411078"/>
                </a:lnTo>
                <a:lnTo>
                  <a:pt x="4408221" y="4377372"/>
                </a:lnTo>
                <a:lnTo>
                  <a:pt x="4449407" y="4344479"/>
                </a:lnTo>
                <a:lnTo>
                  <a:pt x="4489081" y="4312120"/>
                </a:lnTo>
                <a:lnTo>
                  <a:pt x="4527626" y="4280001"/>
                </a:lnTo>
                <a:lnTo>
                  <a:pt x="4565447" y="4247820"/>
                </a:lnTo>
                <a:lnTo>
                  <a:pt x="4602937" y="4215295"/>
                </a:lnTo>
                <a:lnTo>
                  <a:pt x="4640465" y="4182135"/>
                </a:lnTo>
                <a:lnTo>
                  <a:pt x="4678464" y="4148048"/>
                </a:lnTo>
                <a:lnTo>
                  <a:pt x="4717288" y="4112755"/>
                </a:lnTo>
                <a:lnTo>
                  <a:pt x="4753915" y="4079125"/>
                </a:lnTo>
                <a:lnTo>
                  <a:pt x="4791430" y="4044365"/>
                </a:lnTo>
                <a:lnTo>
                  <a:pt x="4829645" y="4008653"/>
                </a:lnTo>
                <a:lnTo>
                  <a:pt x="4868342" y="3972166"/>
                </a:lnTo>
                <a:lnTo>
                  <a:pt x="4907305" y="3935095"/>
                </a:lnTo>
                <a:lnTo>
                  <a:pt x="4946307" y="3897617"/>
                </a:lnTo>
                <a:lnTo>
                  <a:pt x="4985169" y="3859898"/>
                </a:lnTo>
                <a:lnTo>
                  <a:pt x="5023650" y="3822128"/>
                </a:lnTo>
                <a:lnTo>
                  <a:pt x="5061559" y="3784498"/>
                </a:lnTo>
                <a:lnTo>
                  <a:pt x="5098669" y="3747160"/>
                </a:lnTo>
                <a:lnTo>
                  <a:pt x="5134775" y="3710317"/>
                </a:lnTo>
                <a:lnTo>
                  <a:pt x="5169674" y="3674148"/>
                </a:lnTo>
                <a:lnTo>
                  <a:pt x="5206047" y="3635565"/>
                </a:lnTo>
                <a:lnTo>
                  <a:pt x="5240947" y="3597783"/>
                </a:lnTo>
                <a:lnTo>
                  <a:pt x="5274602" y="3560584"/>
                </a:lnTo>
                <a:lnTo>
                  <a:pt x="5307254" y="3523716"/>
                </a:lnTo>
                <a:lnTo>
                  <a:pt x="5339131" y="3486962"/>
                </a:lnTo>
                <a:lnTo>
                  <a:pt x="5370474" y="3450094"/>
                </a:lnTo>
                <a:lnTo>
                  <a:pt x="5401500" y="3412883"/>
                </a:lnTo>
                <a:lnTo>
                  <a:pt x="5432450" y="3375088"/>
                </a:lnTo>
                <a:lnTo>
                  <a:pt x="5463552" y="3336480"/>
                </a:lnTo>
                <a:lnTo>
                  <a:pt x="5495048" y="3296843"/>
                </a:lnTo>
                <a:lnTo>
                  <a:pt x="5556872" y="3218002"/>
                </a:lnTo>
                <a:lnTo>
                  <a:pt x="5618264" y="3138982"/>
                </a:lnTo>
                <a:lnTo>
                  <a:pt x="5714327" y="3014129"/>
                </a:lnTo>
                <a:lnTo>
                  <a:pt x="5880468" y="2796095"/>
                </a:lnTo>
                <a:lnTo>
                  <a:pt x="5907265" y="2839580"/>
                </a:lnTo>
                <a:lnTo>
                  <a:pt x="5938228" y="2880233"/>
                </a:lnTo>
                <a:lnTo>
                  <a:pt x="5973165" y="2917698"/>
                </a:lnTo>
                <a:lnTo>
                  <a:pt x="6011888" y="2951581"/>
                </a:lnTo>
                <a:lnTo>
                  <a:pt x="6054204" y="2981502"/>
                </a:lnTo>
                <a:lnTo>
                  <a:pt x="6099937" y="3007093"/>
                </a:lnTo>
                <a:lnTo>
                  <a:pt x="6148870" y="3027972"/>
                </a:lnTo>
                <a:lnTo>
                  <a:pt x="6200838" y="3043758"/>
                </a:lnTo>
                <a:lnTo>
                  <a:pt x="5965787" y="4001160"/>
                </a:lnTo>
                <a:lnTo>
                  <a:pt x="6047410" y="4340187"/>
                </a:lnTo>
                <a:lnTo>
                  <a:pt x="5159057" y="7958468"/>
                </a:lnTo>
                <a:lnTo>
                  <a:pt x="4886757" y="7891615"/>
                </a:lnTo>
                <a:lnTo>
                  <a:pt x="4688713" y="8698319"/>
                </a:lnTo>
                <a:lnTo>
                  <a:pt x="4160113" y="8568525"/>
                </a:lnTo>
                <a:lnTo>
                  <a:pt x="4048620" y="9022499"/>
                </a:lnTo>
                <a:lnTo>
                  <a:pt x="6795757" y="9696996"/>
                </a:lnTo>
                <a:lnTo>
                  <a:pt x="6907238" y="9243009"/>
                </a:lnTo>
                <a:lnTo>
                  <a:pt x="6378651" y="9113215"/>
                </a:lnTo>
                <a:lnTo>
                  <a:pt x="6576708" y="8306549"/>
                </a:lnTo>
                <a:lnTo>
                  <a:pt x="6304432" y="8239671"/>
                </a:lnTo>
                <a:lnTo>
                  <a:pt x="7192797" y="4621403"/>
                </a:lnTo>
                <a:lnTo>
                  <a:pt x="7422667" y="4358843"/>
                </a:lnTo>
                <a:lnTo>
                  <a:pt x="7588021" y="3685400"/>
                </a:lnTo>
                <a:lnTo>
                  <a:pt x="7814780" y="3741051"/>
                </a:lnTo>
                <a:lnTo>
                  <a:pt x="7847838" y="3606368"/>
                </a:lnTo>
                <a:lnTo>
                  <a:pt x="8889047" y="3861993"/>
                </a:lnTo>
                <a:lnTo>
                  <a:pt x="8933205" y="3875430"/>
                </a:lnTo>
                <a:lnTo>
                  <a:pt x="8974849" y="3893248"/>
                </a:lnTo>
                <a:lnTo>
                  <a:pt x="9013787" y="3915130"/>
                </a:lnTo>
                <a:lnTo>
                  <a:pt x="9049817" y="3940759"/>
                </a:lnTo>
                <a:lnTo>
                  <a:pt x="9082773" y="3969804"/>
                </a:lnTo>
                <a:lnTo>
                  <a:pt x="9112428" y="4001947"/>
                </a:lnTo>
                <a:lnTo>
                  <a:pt x="9138602" y="4036872"/>
                </a:lnTo>
                <a:lnTo>
                  <a:pt x="9161107" y="4074261"/>
                </a:lnTo>
                <a:lnTo>
                  <a:pt x="9179750" y="4113796"/>
                </a:lnTo>
                <a:lnTo>
                  <a:pt x="9194317" y="4155148"/>
                </a:lnTo>
                <a:lnTo>
                  <a:pt x="9204642" y="4197997"/>
                </a:lnTo>
                <a:lnTo>
                  <a:pt x="9210523" y="4242028"/>
                </a:lnTo>
                <a:lnTo>
                  <a:pt x="9211754" y="4286910"/>
                </a:lnTo>
                <a:lnTo>
                  <a:pt x="9208160" y="4332325"/>
                </a:lnTo>
                <a:lnTo>
                  <a:pt x="9199524" y="4377969"/>
                </a:lnTo>
                <a:lnTo>
                  <a:pt x="9129827" y="4661903"/>
                </a:lnTo>
                <a:lnTo>
                  <a:pt x="9124988" y="4660684"/>
                </a:lnTo>
                <a:lnTo>
                  <a:pt x="9075382" y="4656848"/>
                </a:lnTo>
                <a:lnTo>
                  <a:pt x="9028659" y="4668494"/>
                </a:lnTo>
                <a:lnTo>
                  <a:pt x="8987955" y="4693513"/>
                </a:lnTo>
                <a:lnTo>
                  <a:pt x="8956383" y="4729835"/>
                </a:lnTo>
                <a:lnTo>
                  <a:pt x="8937079" y="4775339"/>
                </a:lnTo>
                <a:lnTo>
                  <a:pt x="8933091" y="4824628"/>
                </a:lnTo>
                <a:lnTo>
                  <a:pt x="8944254" y="4871440"/>
                </a:lnTo>
                <a:lnTo>
                  <a:pt x="8968740" y="4912474"/>
                </a:lnTo>
                <a:lnTo>
                  <a:pt x="9004757" y="4944427"/>
                </a:lnTo>
                <a:lnTo>
                  <a:pt x="9050490" y="4963985"/>
                </a:lnTo>
                <a:lnTo>
                  <a:pt x="9407944" y="5051755"/>
                </a:lnTo>
                <a:lnTo>
                  <a:pt x="9407944" y="3106547"/>
                </a:lnTo>
                <a:close/>
              </a:path>
            </a:pathLst>
          </a:custGeom>
          <a:solidFill>
            <a:srgbClr val="CEF1EE"/>
          </a:solidFill>
        </p:spPr>
        <p:txBody>
          <a:bodyPr wrap="square" lIns="0" tIns="0" rIns="0" bIns="0" rtlCol="0"/>
          <a:lstStyle/>
          <a:p>
            <a:endParaRPr dirty="0">
              <a:latin typeface="Arial" panose="020B0604020202020204" pitchFamily="34" charset="0"/>
            </a:endParaRPr>
          </a:p>
        </p:txBody>
      </p:sp>
      <p:pic>
        <p:nvPicPr>
          <p:cNvPr id="2" name="object 7">
            <a:extLst>
              <a:ext uri="{FF2B5EF4-FFF2-40B4-BE49-F238E27FC236}">
                <a16:creationId xmlns:a16="http://schemas.microsoft.com/office/drawing/2014/main" id="{95DAFFD2-36E4-20AB-567C-C2BED0C8B14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39032" y="6366454"/>
            <a:ext cx="2147763" cy="288000"/>
          </a:xfrm>
          <a:prstGeom prst="rect">
            <a:avLst/>
          </a:prstGeom>
        </p:spPr>
      </p:pic>
    </p:spTree>
    <p:extLst>
      <p:ext uri="{BB962C8B-B14F-4D97-AF65-F5344CB8AC3E}">
        <p14:creationId xmlns:p14="http://schemas.microsoft.com/office/powerpoint/2010/main" val="31974965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tx2">
            <a:alpha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B5AD8-F820-E6A3-1CFE-4424BE981920}"/>
              </a:ext>
            </a:extLst>
          </p:cNvPr>
          <p:cNvSpPr>
            <a:spLocks noGrp="1"/>
          </p:cNvSpPr>
          <p:nvPr>
            <p:ph type="title" hasCustomPrompt="1"/>
          </p:nvPr>
        </p:nvSpPr>
        <p:spPr>
          <a:xfrm>
            <a:off x="398395" y="274511"/>
            <a:ext cx="8983509" cy="834410"/>
          </a:xfrm>
          <a:prstGeom prst="rect">
            <a:avLst/>
          </a:prstGeom>
        </p:spPr>
        <p:txBody>
          <a:bodyPr lIns="0" bIns="0" anchor="ctr" anchorCtr="0">
            <a:normAutofit/>
          </a:bodyPr>
          <a:lstStyle>
            <a:lvl1pPr>
              <a:defRPr sz="3250" b="1" i="0">
                <a:solidFill>
                  <a:schemeClr val="accent5"/>
                </a:solidFill>
                <a:latin typeface="Arial" panose="020B0604020202020204" pitchFamily="34" charset="0"/>
              </a:defRPr>
            </a:lvl1pPr>
          </a:lstStyle>
          <a:p>
            <a:r>
              <a:rPr lang="en-GB" dirty="0"/>
              <a:t>Slide title here</a:t>
            </a:r>
            <a:endParaRPr lang="en-US" dirty="0"/>
          </a:p>
        </p:txBody>
      </p:sp>
      <p:sp>
        <p:nvSpPr>
          <p:cNvPr id="3" name="Content Placeholder 2">
            <a:extLst>
              <a:ext uri="{FF2B5EF4-FFF2-40B4-BE49-F238E27FC236}">
                <a16:creationId xmlns:a16="http://schemas.microsoft.com/office/drawing/2014/main" id="{2F00DC57-80C9-A4D6-C569-67E130EE2758}"/>
              </a:ext>
            </a:extLst>
          </p:cNvPr>
          <p:cNvSpPr>
            <a:spLocks noGrp="1"/>
          </p:cNvSpPr>
          <p:nvPr>
            <p:ph sz="half" idx="1"/>
          </p:nvPr>
        </p:nvSpPr>
        <p:spPr>
          <a:xfrm>
            <a:off x="398394" y="1284790"/>
            <a:ext cx="8983509" cy="4641448"/>
          </a:xfrm>
          <a:prstGeom prst="rect">
            <a:avLst/>
          </a:prstGeom>
        </p:spPr>
        <p:txBody>
          <a:bodyPr lIns="0" tIns="0" rIns="36000" bIns="36000">
            <a:normAutofit/>
          </a:bodyPr>
          <a:lstStyle>
            <a:lvl1pPr marL="0" indent="0">
              <a:lnSpc>
                <a:spcPct val="110000"/>
              </a:lnSpc>
              <a:spcBef>
                <a:spcPts val="0"/>
              </a:spcBef>
              <a:spcAft>
                <a:spcPts val="1463"/>
              </a:spcAft>
              <a:buClr>
                <a:schemeClr val="accent4">
                  <a:lumMod val="75000"/>
                </a:schemeClr>
              </a:buClr>
              <a:buNone/>
              <a:defRPr sz="1950" b="0" i="0">
                <a:solidFill>
                  <a:srgbClr val="212121"/>
                </a:solidFill>
                <a:latin typeface="Arial" panose="020B0604020202020204" pitchFamily="34" charset="0"/>
                <a:cs typeface="Arial" panose="020B0604020202020204" pitchFamily="34" charset="0"/>
              </a:defRPr>
            </a:lvl1pPr>
            <a:lvl2pPr>
              <a:defRPr sz="1625" b="0" i="0">
                <a:solidFill>
                  <a:srgbClr val="212121"/>
                </a:solidFill>
                <a:latin typeface="Arial" panose="020B0604020202020204" pitchFamily="34" charset="0"/>
                <a:cs typeface="Arial" panose="020B0604020202020204" pitchFamily="34" charset="0"/>
              </a:defRPr>
            </a:lvl2pPr>
            <a:lvl3pPr>
              <a:defRPr sz="1625" b="0" i="0">
                <a:solidFill>
                  <a:srgbClr val="212121"/>
                </a:solidFill>
                <a:latin typeface="Arial" panose="020B0604020202020204" pitchFamily="34" charset="0"/>
                <a:cs typeface="Arial" panose="020B0604020202020204" pitchFamily="34" charset="0"/>
              </a:defRPr>
            </a:lvl3pPr>
            <a:lvl4pPr>
              <a:defRPr sz="1625" b="0" i="0">
                <a:solidFill>
                  <a:srgbClr val="212121"/>
                </a:solidFill>
                <a:latin typeface="Arial" panose="020B0604020202020204" pitchFamily="34" charset="0"/>
                <a:cs typeface="Arial" panose="020B0604020202020204" pitchFamily="34" charset="0"/>
              </a:defRPr>
            </a:lvl4pPr>
            <a:lvl5pPr>
              <a:defRPr sz="1625" b="0" i="0">
                <a:solidFill>
                  <a:srgbClr val="212121"/>
                </a:solidFill>
                <a:latin typeface="Arial" panose="020B0604020202020204" pitchFamily="34" charset="0"/>
                <a:cs typeface="Arial" panose="020B0604020202020204" pitchFamily="34" charset="0"/>
              </a:defRPr>
            </a:lvl5pPr>
          </a:lstStyle>
          <a:p>
            <a:pPr lvl="0"/>
            <a:r>
              <a:rPr lang="en-US" dirty="0"/>
              <a:t>Click to edit Master text styles</a:t>
            </a:r>
          </a:p>
        </p:txBody>
      </p:sp>
      <p:pic>
        <p:nvPicPr>
          <p:cNvPr id="4" name="Picture 3">
            <a:extLst>
              <a:ext uri="{FF2B5EF4-FFF2-40B4-BE49-F238E27FC236}">
                <a16:creationId xmlns:a16="http://schemas.microsoft.com/office/drawing/2014/main" id="{E780CFE9-12B5-0E3C-4922-8ECC442289AE}"/>
              </a:ext>
            </a:extLst>
          </p:cNvPr>
          <p:cNvPicPr>
            <a:picLocks noChangeAspect="1"/>
          </p:cNvPicPr>
          <p:nvPr userDrawn="1"/>
        </p:nvPicPr>
        <p:blipFill rotWithShape="1">
          <a:blip r:embed="rId2"/>
          <a:srcRect t="-12147" b="-12147"/>
          <a:stretch/>
        </p:blipFill>
        <p:spPr>
          <a:xfrm>
            <a:off x="366192" y="6276749"/>
            <a:ext cx="1968089" cy="358854"/>
          </a:xfrm>
          <a:prstGeom prst="rect">
            <a:avLst/>
          </a:prstGeom>
        </p:spPr>
      </p:pic>
      <p:grpSp>
        <p:nvGrpSpPr>
          <p:cNvPr id="5" name="Group 4">
            <a:extLst>
              <a:ext uri="{FF2B5EF4-FFF2-40B4-BE49-F238E27FC236}">
                <a16:creationId xmlns:a16="http://schemas.microsoft.com/office/drawing/2014/main" id="{269DF0A8-0132-5C22-FD34-B15621B1D424}"/>
              </a:ext>
            </a:extLst>
          </p:cNvPr>
          <p:cNvGrpSpPr/>
          <p:nvPr userDrawn="1"/>
        </p:nvGrpSpPr>
        <p:grpSpPr>
          <a:xfrm>
            <a:off x="7599034" y="6437937"/>
            <a:ext cx="1892245" cy="288063"/>
            <a:chOff x="9352659" y="6389076"/>
            <a:chExt cx="2328917" cy="288063"/>
          </a:xfrm>
        </p:grpSpPr>
        <p:pic>
          <p:nvPicPr>
            <p:cNvPr id="8" name="Picture 7">
              <a:extLst>
                <a:ext uri="{FF2B5EF4-FFF2-40B4-BE49-F238E27FC236}">
                  <a16:creationId xmlns:a16="http://schemas.microsoft.com/office/drawing/2014/main" id="{CADDE122-1569-2E35-A89F-FAF910686B22}"/>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t="-11539" b="-11539"/>
            <a:stretch/>
          </p:blipFill>
          <p:spPr>
            <a:xfrm>
              <a:off x="9352659" y="6400800"/>
              <a:ext cx="276338" cy="276339"/>
            </a:xfrm>
            <a:prstGeom prst="rect">
              <a:avLst/>
            </a:prstGeom>
          </p:spPr>
        </p:pic>
        <p:sp>
          <p:nvSpPr>
            <p:cNvPr id="10" name="TextBox 9">
              <a:extLst>
                <a:ext uri="{FF2B5EF4-FFF2-40B4-BE49-F238E27FC236}">
                  <a16:creationId xmlns:a16="http://schemas.microsoft.com/office/drawing/2014/main" id="{EB4CBFEE-ECC5-71D1-1D6B-FDDD7DF25566}"/>
                </a:ext>
              </a:extLst>
            </p:cNvPr>
            <p:cNvSpPr txBox="1"/>
            <p:nvPr userDrawn="1"/>
          </p:nvSpPr>
          <p:spPr>
            <a:xfrm>
              <a:off x="9511137" y="6389076"/>
              <a:ext cx="2170439" cy="267446"/>
            </a:xfrm>
            <a:prstGeom prst="rect">
              <a:avLst/>
            </a:prstGeom>
            <a:noFill/>
          </p:spPr>
          <p:txBody>
            <a:bodyPr wrap="square" rIns="0" rtlCol="0">
              <a:spAutoFit/>
            </a:bodyPr>
            <a:lstStyle/>
            <a:p>
              <a:pPr marL="0" marR="0" lvl="0" indent="0" algn="r" defTabSz="742950" rtl="0" eaLnBrk="1" fontAlgn="auto" latinLnBrk="0" hangingPunct="1">
                <a:lnSpc>
                  <a:spcPct val="100000"/>
                </a:lnSpc>
                <a:spcBef>
                  <a:spcPts val="0"/>
                </a:spcBef>
                <a:spcAft>
                  <a:spcPts val="0"/>
                </a:spcAft>
                <a:buClrTx/>
                <a:buSzTx/>
                <a:buFontTx/>
                <a:buNone/>
                <a:tabLst/>
                <a:defRPr/>
              </a:pPr>
              <a:r>
                <a:rPr lang="en-AU" sz="1138" b="1" spc="-61" dirty="0" err="1">
                  <a:solidFill>
                    <a:srgbClr val="762000"/>
                  </a:solidFill>
                  <a:latin typeface="Arial"/>
                  <a:cs typeface="Arial"/>
                </a:rPr>
                <a:t>projectcompassion.org.au</a:t>
              </a:r>
              <a:endParaRPr lang="en-AU" sz="1138" dirty="0">
                <a:latin typeface="Arial"/>
                <a:cs typeface="Arial"/>
              </a:endParaRPr>
            </a:p>
          </p:txBody>
        </p:sp>
      </p:grpSp>
    </p:spTree>
    <p:extLst>
      <p:ext uri="{BB962C8B-B14F-4D97-AF65-F5344CB8AC3E}">
        <p14:creationId xmlns:p14="http://schemas.microsoft.com/office/powerpoint/2010/main" val="41763315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solidFill>
          <a:schemeClr val="bg1"/>
        </a:solidFill>
        <a:effectLst/>
      </p:bgPr>
    </p:bg>
    <p:spTree>
      <p:nvGrpSpPr>
        <p:cNvPr id="1" name=""/>
        <p:cNvGrpSpPr/>
        <p:nvPr/>
      </p:nvGrpSpPr>
      <p:grpSpPr>
        <a:xfrm>
          <a:off x="0" y="0"/>
          <a:ext cx="0" cy="0"/>
          <a:chOff x="0" y="0"/>
          <a:chExt cx="0" cy="0"/>
        </a:xfrm>
      </p:grpSpPr>
      <p:pic>
        <p:nvPicPr>
          <p:cNvPr id="6" name="Picture 5" descr="A child smiling in a room&#10;&#10;AI-generated content may be incorrect.">
            <a:extLst>
              <a:ext uri="{FF2B5EF4-FFF2-40B4-BE49-F238E27FC236}">
                <a16:creationId xmlns:a16="http://schemas.microsoft.com/office/drawing/2014/main" id="{7D1AFCCC-9310-857B-BC43-F142D6BDD66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9905999" cy="6858000"/>
          </a:xfrm>
          <a:prstGeom prst="rect">
            <a:avLst/>
          </a:prstGeom>
        </p:spPr>
      </p:pic>
      <p:sp>
        <p:nvSpPr>
          <p:cNvPr id="26" name="object 4">
            <a:extLst>
              <a:ext uri="{FF2B5EF4-FFF2-40B4-BE49-F238E27FC236}">
                <a16:creationId xmlns:a16="http://schemas.microsoft.com/office/drawing/2014/main" id="{899EDA78-43DA-168D-210A-D68893618A43}"/>
              </a:ext>
            </a:extLst>
          </p:cNvPr>
          <p:cNvSpPr/>
          <p:nvPr userDrawn="1"/>
        </p:nvSpPr>
        <p:spPr>
          <a:xfrm>
            <a:off x="-1" y="1842422"/>
            <a:ext cx="4109593" cy="5048802"/>
          </a:xfrm>
          <a:custGeom>
            <a:avLst/>
            <a:gdLst>
              <a:gd name="connsiteX0" fmla="*/ 1922559 w 8942137"/>
              <a:gd name="connsiteY0" fmla="*/ 0 h 9675097"/>
              <a:gd name="connsiteX1" fmla="*/ 0 w 8942137"/>
              <a:gd name="connsiteY1" fmla="*/ 1590234 h 9675097"/>
              <a:gd name="connsiteX2" fmla="*/ 0 w 8942137"/>
              <a:gd name="connsiteY2" fmla="*/ 9675098 h 9675097"/>
              <a:gd name="connsiteX3" fmla="*/ 4580834 w 8942137"/>
              <a:gd name="connsiteY3" fmla="*/ 8906230 h 9675097"/>
              <a:gd name="connsiteX4" fmla="*/ 8942136 w 8942137"/>
              <a:gd name="connsiteY4" fmla="*/ 5385291 h 9675097"/>
              <a:gd name="connsiteX5" fmla="*/ 1922559 w 8942137"/>
              <a:gd name="connsiteY5" fmla="*/ 0 h 9675097"/>
              <a:gd name="connsiteX0" fmla="*/ 1922559 w 8942137"/>
              <a:gd name="connsiteY0" fmla="*/ 0 h 8925944"/>
              <a:gd name="connsiteX1" fmla="*/ 0 w 8942137"/>
              <a:gd name="connsiteY1" fmla="*/ 1590234 h 8925944"/>
              <a:gd name="connsiteX2" fmla="*/ 0 w 8942137"/>
              <a:gd name="connsiteY2" fmla="*/ 8925944 h 8925944"/>
              <a:gd name="connsiteX3" fmla="*/ 4580834 w 8942137"/>
              <a:gd name="connsiteY3" fmla="*/ 8906230 h 8925944"/>
              <a:gd name="connsiteX4" fmla="*/ 8942136 w 8942137"/>
              <a:gd name="connsiteY4" fmla="*/ 5385291 h 8925944"/>
              <a:gd name="connsiteX5" fmla="*/ 1922559 w 8942137"/>
              <a:gd name="connsiteY5" fmla="*/ 0 h 892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42137" h="8925944">
                <a:moveTo>
                  <a:pt x="1922559" y="0"/>
                </a:moveTo>
                <a:lnTo>
                  <a:pt x="0" y="1590234"/>
                </a:lnTo>
                <a:lnTo>
                  <a:pt x="0" y="8925944"/>
                </a:lnTo>
                <a:lnTo>
                  <a:pt x="4580834" y="8906230"/>
                </a:lnTo>
                <a:lnTo>
                  <a:pt x="8942136" y="5385291"/>
                </a:lnTo>
                <a:lnTo>
                  <a:pt x="1922559" y="0"/>
                </a:lnTo>
                <a:close/>
              </a:path>
            </a:pathLst>
          </a:custGeom>
          <a:solidFill>
            <a:srgbClr val="A470BB">
              <a:alpha val="90000"/>
            </a:srgbClr>
          </a:solidFill>
        </p:spPr>
        <p:txBody>
          <a:bodyPr wrap="square" lIns="0" tIns="0" rIns="0" bIns="0" rtlCol="0"/>
          <a:lstStyle/>
          <a:p>
            <a:endParaRPr sz="1463" dirty="0">
              <a:latin typeface="Arial" panose="020B0604020202020204" pitchFamily="34" charset="0"/>
            </a:endParaRPr>
          </a:p>
        </p:txBody>
      </p:sp>
      <p:sp>
        <p:nvSpPr>
          <p:cNvPr id="27" name="object 5">
            <a:extLst>
              <a:ext uri="{FF2B5EF4-FFF2-40B4-BE49-F238E27FC236}">
                <a16:creationId xmlns:a16="http://schemas.microsoft.com/office/drawing/2014/main" id="{7D44D33E-4120-335B-6A6D-D6E5C6352B98}"/>
              </a:ext>
            </a:extLst>
          </p:cNvPr>
          <p:cNvSpPr/>
          <p:nvPr userDrawn="1"/>
        </p:nvSpPr>
        <p:spPr>
          <a:xfrm>
            <a:off x="884346" y="1851193"/>
            <a:ext cx="3224102" cy="3042828"/>
          </a:xfrm>
          <a:custGeom>
            <a:avLst/>
            <a:gdLst/>
            <a:ahLst/>
            <a:cxnLst/>
            <a:rect l="l" t="t" r="r" b="b"/>
            <a:pathLst>
              <a:path w="7023100" h="5385434">
                <a:moveTo>
                  <a:pt x="6209423" y="0"/>
                </a:moveTo>
                <a:lnTo>
                  <a:pt x="0" y="0"/>
                </a:lnTo>
                <a:lnTo>
                  <a:pt x="0" y="4571703"/>
                </a:lnTo>
                <a:lnTo>
                  <a:pt x="1381" y="4619507"/>
                </a:lnTo>
                <a:lnTo>
                  <a:pt x="5473" y="4666584"/>
                </a:lnTo>
                <a:lnTo>
                  <a:pt x="12200" y="4712857"/>
                </a:lnTo>
                <a:lnTo>
                  <a:pt x="21487" y="4758250"/>
                </a:lnTo>
                <a:lnTo>
                  <a:pt x="33255" y="4802686"/>
                </a:lnTo>
                <a:lnTo>
                  <a:pt x="47430" y="4846091"/>
                </a:lnTo>
                <a:lnTo>
                  <a:pt x="63935" y="4888386"/>
                </a:lnTo>
                <a:lnTo>
                  <a:pt x="82693" y="4929496"/>
                </a:lnTo>
                <a:lnTo>
                  <a:pt x="103628" y="4969345"/>
                </a:lnTo>
                <a:lnTo>
                  <a:pt x="126664" y="5007856"/>
                </a:lnTo>
                <a:lnTo>
                  <a:pt x="151725" y="5044952"/>
                </a:lnTo>
                <a:lnTo>
                  <a:pt x="178734" y="5080559"/>
                </a:lnTo>
                <a:lnTo>
                  <a:pt x="207615" y="5114598"/>
                </a:lnTo>
                <a:lnTo>
                  <a:pt x="238292" y="5146995"/>
                </a:lnTo>
                <a:lnTo>
                  <a:pt x="270688" y="5177672"/>
                </a:lnTo>
                <a:lnTo>
                  <a:pt x="304728" y="5206553"/>
                </a:lnTo>
                <a:lnTo>
                  <a:pt x="340334" y="5233563"/>
                </a:lnTo>
                <a:lnTo>
                  <a:pt x="377430" y="5258624"/>
                </a:lnTo>
                <a:lnTo>
                  <a:pt x="415941" y="5281660"/>
                </a:lnTo>
                <a:lnTo>
                  <a:pt x="455790" y="5302596"/>
                </a:lnTo>
                <a:lnTo>
                  <a:pt x="496900" y="5321354"/>
                </a:lnTo>
                <a:lnTo>
                  <a:pt x="539196" y="5337859"/>
                </a:lnTo>
                <a:lnTo>
                  <a:pt x="582600" y="5352034"/>
                </a:lnTo>
                <a:lnTo>
                  <a:pt x="627038" y="5363803"/>
                </a:lnTo>
                <a:lnTo>
                  <a:pt x="672431" y="5373090"/>
                </a:lnTo>
                <a:lnTo>
                  <a:pt x="718705" y="5379817"/>
                </a:lnTo>
                <a:lnTo>
                  <a:pt x="765782" y="5383910"/>
                </a:lnTo>
                <a:lnTo>
                  <a:pt x="813587" y="5385291"/>
                </a:lnTo>
                <a:lnTo>
                  <a:pt x="7023011" y="5385291"/>
                </a:lnTo>
                <a:lnTo>
                  <a:pt x="7023011" y="813587"/>
                </a:lnTo>
                <a:lnTo>
                  <a:pt x="7021630" y="765783"/>
                </a:lnTo>
                <a:lnTo>
                  <a:pt x="7017537" y="718707"/>
                </a:lnTo>
                <a:lnTo>
                  <a:pt x="7010810" y="672434"/>
                </a:lnTo>
                <a:lnTo>
                  <a:pt x="7001524" y="627041"/>
                </a:lnTo>
                <a:lnTo>
                  <a:pt x="6989755" y="582604"/>
                </a:lnTo>
                <a:lnTo>
                  <a:pt x="6975580" y="539200"/>
                </a:lnTo>
                <a:lnTo>
                  <a:pt x="6959076" y="496905"/>
                </a:lnTo>
                <a:lnTo>
                  <a:pt x="6940318" y="455794"/>
                </a:lnTo>
                <a:lnTo>
                  <a:pt x="6919382" y="415946"/>
                </a:lnTo>
                <a:lnTo>
                  <a:pt x="6896346" y="377435"/>
                </a:lnTo>
                <a:lnTo>
                  <a:pt x="6871285" y="340338"/>
                </a:lnTo>
                <a:lnTo>
                  <a:pt x="6844276" y="304732"/>
                </a:lnTo>
                <a:lnTo>
                  <a:pt x="6815395" y="270692"/>
                </a:lnTo>
                <a:lnTo>
                  <a:pt x="6784718" y="238296"/>
                </a:lnTo>
                <a:lnTo>
                  <a:pt x="6752322" y="207619"/>
                </a:lnTo>
                <a:lnTo>
                  <a:pt x="6718283" y="178737"/>
                </a:lnTo>
                <a:lnTo>
                  <a:pt x="6682677" y="151728"/>
                </a:lnTo>
                <a:lnTo>
                  <a:pt x="6645580" y="126667"/>
                </a:lnTo>
                <a:lnTo>
                  <a:pt x="6607069" y="103630"/>
                </a:lnTo>
                <a:lnTo>
                  <a:pt x="6567220" y="82694"/>
                </a:lnTo>
                <a:lnTo>
                  <a:pt x="6526110" y="63936"/>
                </a:lnTo>
                <a:lnTo>
                  <a:pt x="6483815" y="47431"/>
                </a:lnTo>
                <a:lnTo>
                  <a:pt x="6440410" y="33256"/>
                </a:lnTo>
                <a:lnTo>
                  <a:pt x="6395973" y="21487"/>
                </a:lnTo>
                <a:lnTo>
                  <a:pt x="6350579" y="12201"/>
                </a:lnTo>
                <a:lnTo>
                  <a:pt x="6304305" y="5473"/>
                </a:lnTo>
                <a:lnTo>
                  <a:pt x="6257228" y="1381"/>
                </a:lnTo>
                <a:lnTo>
                  <a:pt x="6209423" y="0"/>
                </a:lnTo>
                <a:close/>
              </a:path>
            </a:pathLst>
          </a:custGeom>
          <a:solidFill>
            <a:schemeClr val="accent1"/>
          </a:solidFill>
        </p:spPr>
        <p:txBody>
          <a:bodyPr wrap="square" lIns="0" tIns="0" rIns="0" bIns="0" rtlCol="0"/>
          <a:lstStyle/>
          <a:p>
            <a:endParaRPr sz="1463" dirty="0">
              <a:latin typeface="Arial" panose="020B0604020202020204" pitchFamily="34" charset="0"/>
            </a:endParaRPr>
          </a:p>
        </p:txBody>
      </p:sp>
      <p:sp>
        <p:nvSpPr>
          <p:cNvPr id="2" name="Title 1">
            <a:extLst>
              <a:ext uri="{FF2B5EF4-FFF2-40B4-BE49-F238E27FC236}">
                <a16:creationId xmlns:a16="http://schemas.microsoft.com/office/drawing/2014/main" id="{926478E2-C9CA-2BE5-5850-3E7C386CAA25}"/>
              </a:ext>
            </a:extLst>
          </p:cNvPr>
          <p:cNvSpPr>
            <a:spLocks noGrp="1"/>
          </p:cNvSpPr>
          <p:nvPr>
            <p:ph type="title" hasCustomPrompt="1"/>
          </p:nvPr>
        </p:nvSpPr>
        <p:spPr>
          <a:xfrm>
            <a:off x="1147341" y="2193398"/>
            <a:ext cx="2670859" cy="1441972"/>
          </a:xfrm>
          <a:prstGeom prst="rect">
            <a:avLst/>
          </a:prstGeom>
        </p:spPr>
        <p:txBody>
          <a:bodyPr anchor="ctr" anchorCtr="0">
            <a:normAutofit/>
          </a:bodyPr>
          <a:lstStyle>
            <a:lvl1pPr>
              <a:defRPr sz="3900" b="1" i="0">
                <a:solidFill>
                  <a:schemeClr val="bg1"/>
                </a:solidFill>
                <a:latin typeface="Arial" panose="020B0604020202020204" pitchFamily="34" charset="0"/>
              </a:defRPr>
            </a:lvl1pPr>
          </a:lstStyle>
          <a:p>
            <a:r>
              <a:rPr lang="en-GB" dirty="0"/>
              <a:t>XXX’s Story</a:t>
            </a:r>
            <a:endParaRPr lang="en-US" dirty="0"/>
          </a:p>
        </p:txBody>
      </p:sp>
      <p:sp>
        <p:nvSpPr>
          <p:cNvPr id="4" name="Text Placeholder 3">
            <a:extLst>
              <a:ext uri="{FF2B5EF4-FFF2-40B4-BE49-F238E27FC236}">
                <a16:creationId xmlns:a16="http://schemas.microsoft.com/office/drawing/2014/main" id="{51079CE7-5758-F328-BA09-0B23671F0EB1}"/>
              </a:ext>
            </a:extLst>
          </p:cNvPr>
          <p:cNvSpPr>
            <a:spLocks noGrp="1"/>
          </p:cNvSpPr>
          <p:nvPr>
            <p:ph type="body" sz="half" idx="2" hasCustomPrompt="1"/>
          </p:nvPr>
        </p:nvSpPr>
        <p:spPr>
          <a:xfrm>
            <a:off x="1147341" y="3912238"/>
            <a:ext cx="2670859" cy="460094"/>
          </a:xfrm>
          <a:prstGeom prst="rect">
            <a:avLst/>
          </a:prstGeom>
        </p:spPr>
        <p:txBody>
          <a:bodyPr>
            <a:normAutofit/>
          </a:bodyPr>
          <a:lstStyle>
            <a:lvl1pPr marL="0" indent="0">
              <a:buNone/>
              <a:defRPr sz="1950" b="1" i="0">
                <a:solidFill>
                  <a:schemeClr val="bg1"/>
                </a:solidFill>
                <a:latin typeface="Arial" panose="020B0604020202020204" pitchFamily="34" charset="0"/>
                <a:cs typeface="Arial" panose="020B0604020202020204" pitchFamily="34" charset="0"/>
              </a:defRPr>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GB" dirty="0"/>
              <a:t>Country</a:t>
            </a:r>
          </a:p>
        </p:txBody>
      </p:sp>
      <p:sp>
        <p:nvSpPr>
          <p:cNvPr id="28" name="Text Placeholder 3">
            <a:extLst>
              <a:ext uri="{FF2B5EF4-FFF2-40B4-BE49-F238E27FC236}">
                <a16:creationId xmlns:a16="http://schemas.microsoft.com/office/drawing/2014/main" id="{5267EFD7-8A51-5404-156E-93E6D72BB536}"/>
              </a:ext>
            </a:extLst>
          </p:cNvPr>
          <p:cNvSpPr>
            <a:spLocks noGrp="1"/>
          </p:cNvSpPr>
          <p:nvPr>
            <p:ph type="body" sz="half" idx="11" hasCustomPrompt="1"/>
          </p:nvPr>
        </p:nvSpPr>
        <p:spPr>
          <a:xfrm>
            <a:off x="5584962" y="6303502"/>
            <a:ext cx="4024834" cy="355600"/>
          </a:xfrm>
          <a:prstGeom prst="rect">
            <a:avLst/>
          </a:prstGeom>
        </p:spPr>
        <p:txBody>
          <a:bodyPr lIns="0" tIns="0" bIns="0" anchor="b" anchorCtr="0">
            <a:normAutofit/>
          </a:bodyPr>
          <a:lstStyle>
            <a:lvl1pPr marL="0" indent="0" algn="r">
              <a:buNone/>
              <a:defRPr sz="853" b="0" i="0">
                <a:solidFill>
                  <a:schemeClr val="bg1"/>
                </a:solidFill>
                <a:latin typeface="Arial" panose="020B0604020202020204" pitchFamily="34" charset="0"/>
                <a:cs typeface="Arial" panose="020B0604020202020204" pitchFamily="34" charset="0"/>
              </a:defRPr>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GB" dirty="0"/>
              <a:t>Image caption here</a:t>
            </a:r>
          </a:p>
        </p:txBody>
      </p:sp>
      <p:pic>
        <p:nvPicPr>
          <p:cNvPr id="3" name="Picture 2">
            <a:extLst>
              <a:ext uri="{FF2B5EF4-FFF2-40B4-BE49-F238E27FC236}">
                <a16:creationId xmlns:a16="http://schemas.microsoft.com/office/drawing/2014/main" id="{6AB54B4A-19DD-BAE1-B7E0-38B28796D01D}"/>
              </a:ext>
            </a:extLst>
          </p:cNvPr>
          <p:cNvPicPr>
            <a:picLocks noChangeAspect="1"/>
          </p:cNvPicPr>
          <p:nvPr userDrawn="1"/>
        </p:nvPicPr>
        <p:blipFill rotWithShape="1">
          <a:blip r:embed="rId3"/>
          <a:srcRect t="-12146" b="-12146"/>
          <a:stretch/>
        </p:blipFill>
        <p:spPr>
          <a:xfrm>
            <a:off x="7332306" y="393193"/>
            <a:ext cx="2277490" cy="415269"/>
          </a:xfrm>
          <a:prstGeom prst="rect">
            <a:avLst/>
          </a:prstGeom>
        </p:spPr>
      </p:pic>
    </p:spTree>
    <p:extLst>
      <p:ext uri="{BB962C8B-B14F-4D97-AF65-F5344CB8AC3E}">
        <p14:creationId xmlns:p14="http://schemas.microsoft.com/office/powerpoint/2010/main" val="6042670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Picture with Caption">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4591A1-E34B-3C42-074D-D166BB142AB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9905999" cy="6858000"/>
          </a:xfrm>
          <a:prstGeom prst="rect">
            <a:avLst/>
          </a:prstGeom>
        </p:spPr>
      </p:pic>
      <p:sp>
        <p:nvSpPr>
          <p:cNvPr id="12" name="object 4">
            <a:extLst>
              <a:ext uri="{FF2B5EF4-FFF2-40B4-BE49-F238E27FC236}">
                <a16:creationId xmlns:a16="http://schemas.microsoft.com/office/drawing/2014/main" id="{B2DAE12D-3FC0-8819-8258-E6CFB75B97AF}"/>
              </a:ext>
            </a:extLst>
          </p:cNvPr>
          <p:cNvSpPr/>
          <p:nvPr userDrawn="1"/>
        </p:nvSpPr>
        <p:spPr>
          <a:xfrm>
            <a:off x="-17922" y="1933540"/>
            <a:ext cx="4440637" cy="4936018"/>
          </a:xfrm>
          <a:custGeom>
            <a:avLst/>
            <a:gdLst>
              <a:gd name="connsiteX0" fmla="*/ 1191020 w 8942136"/>
              <a:gd name="connsiteY0" fmla="*/ 0 h 9613708"/>
              <a:gd name="connsiteX1" fmla="*/ 0 w 8942136"/>
              <a:gd name="connsiteY1" fmla="*/ 1528844 h 9613708"/>
              <a:gd name="connsiteX2" fmla="*/ 0 w 8942136"/>
              <a:gd name="connsiteY2" fmla="*/ 9613708 h 9613708"/>
              <a:gd name="connsiteX3" fmla="*/ 3586005 w 8942136"/>
              <a:gd name="connsiteY3" fmla="*/ 9613708 h 9613708"/>
              <a:gd name="connsiteX4" fmla="*/ 8942136 w 8942136"/>
              <a:gd name="connsiteY4" fmla="*/ 5323901 h 9613708"/>
              <a:gd name="connsiteX5" fmla="*/ 1191020 w 8942136"/>
              <a:gd name="connsiteY5" fmla="*/ 0 h 9613708"/>
              <a:gd name="connsiteX0" fmla="*/ 1191020 w 8942136"/>
              <a:gd name="connsiteY0" fmla="*/ 0 h 9613708"/>
              <a:gd name="connsiteX1" fmla="*/ 75028 w 8942136"/>
              <a:gd name="connsiteY1" fmla="*/ 771703 h 9613708"/>
              <a:gd name="connsiteX2" fmla="*/ 0 w 8942136"/>
              <a:gd name="connsiteY2" fmla="*/ 9613708 h 9613708"/>
              <a:gd name="connsiteX3" fmla="*/ 3586005 w 8942136"/>
              <a:gd name="connsiteY3" fmla="*/ 9613708 h 9613708"/>
              <a:gd name="connsiteX4" fmla="*/ 8942136 w 8942136"/>
              <a:gd name="connsiteY4" fmla="*/ 5323901 h 9613708"/>
              <a:gd name="connsiteX5" fmla="*/ 1191020 w 8942136"/>
              <a:gd name="connsiteY5" fmla="*/ 0 h 9613708"/>
              <a:gd name="connsiteX0" fmla="*/ 1209780 w 8960896"/>
              <a:gd name="connsiteY0" fmla="*/ 0 h 9613708"/>
              <a:gd name="connsiteX1" fmla="*/ 0 w 8960896"/>
              <a:gd name="connsiteY1" fmla="*/ 648923 h 9613708"/>
              <a:gd name="connsiteX2" fmla="*/ 18760 w 8960896"/>
              <a:gd name="connsiteY2" fmla="*/ 9613708 h 9613708"/>
              <a:gd name="connsiteX3" fmla="*/ 3604765 w 8960896"/>
              <a:gd name="connsiteY3" fmla="*/ 9613708 h 9613708"/>
              <a:gd name="connsiteX4" fmla="*/ 8960896 w 8960896"/>
              <a:gd name="connsiteY4" fmla="*/ 5323901 h 9613708"/>
              <a:gd name="connsiteX5" fmla="*/ 1209780 w 8960896"/>
              <a:gd name="connsiteY5" fmla="*/ 0 h 9613708"/>
              <a:gd name="connsiteX0" fmla="*/ 1228536 w 8979652"/>
              <a:gd name="connsiteY0" fmla="*/ 0 h 9613708"/>
              <a:gd name="connsiteX1" fmla="*/ 0 w 8979652"/>
              <a:gd name="connsiteY1" fmla="*/ 833093 h 9613708"/>
              <a:gd name="connsiteX2" fmla="*/ 37516 w 8979652"/>
              <a:gd name="connsiteY2" fmla="*/ 9613708 h 9613708"/>
              <a:gd name="connsiteX3" fmla="*/ 3623521 w 8979652"/>
              <a:gd name="connsiteY3" fmla="*/ 9613708 h 9613708"/>
              <a:gd name="connsiteX4" fmla="*/ 8979652 w 8979652"/>
              <a:gd name="connsiteY4" fmla="*/ 5323901 h 9613708"/>
              <a:gd name="connsiteX5" fmla="*/ 1228536 w 8979652"/>
              <a:gd name="connsiteY5" fmla="*/ 0 h 9613708"/>
              <a:gd name="connsiteX0" fmla="*/ 1228536 w 8979652"/>
              <a:gd name="connsiteY0" fmla="*/ 0 h 9613708"/>
              <a:gd name="connsiteX1" fmla="*/ 0 w 8979652"/>
              <a:gd name="connsiteY1" fmla="*/ 833093 h 9613708"/>
              <a:gd name="connsiteX2" fmla="*/ 104238 w 8979652"/>
              <a:gd name="connsiteY2" fmla="*/ 8687122 h 9613708"/>
              <a:gd name="connsiteX3" fmla="*/ 3623521 w 8979652"/>
              <a:gd name="connsiteY3" fmla="*/ 9613708 h 9613708"/>
              <a:gd name="connsiteX4" fmla="*/ 8979652 w 8979652"/>
              <a:gd name="connsiteY4" fmla="*/ 5323901 h 9613708"/>
              <a:gd name="connsiteX5" fmla="*/ 1228536 w 8979652"/>
              <a:gd name="connsiteY5" fmla="*/ 0 h 9613708"/>
              <a:gd name="connsiteX0" fmla="*/ 1228536 w 8979652"/>
              <a:gd name="connsiteY0" fmla="*/ 0 h 8726550"/>
              <a:gd name="connsiteX1" fmla="*/ 0 w 8979652"/>
              <a:gd name="connsiteY1" fmla="*/ 833093 h 8726550"/>
              <a:gd name="connsiteX2" fmla="*/ 104238 w 8979652"/>
              <a:gd name="connsiteY2" fmla="*/ 8687122 h 8726550"/>
              <a:gd name="connsiteX3" fmla="*/ 4691111 w 8979652"/>
              <a:gd name="connsiteY3" fmla="*/ 8726550 h 8726550"/>
              <a:gd name="connsiteX4" fmla="*/ 8979652 w 8979652"/>
              <a:gd name="connsiteY4" fmla="*/ 5323901 h 8726550"/>
              <a:gd name="connsiteX5" fmla="*/ 1228536 w 8979652"/>
              <a:gd name="connsiteY5" fmla="*/ 0 h 8726550"/>
              <a:gd name="connsiteX0" fmla="*/ 1125552 w 8876668"/>
              <a:gd name="connsiteY0" fmla="*/ 0 h 8726550"/>
              <a:gd name="connsiteX1" fmla="*/ 8223 w 8876668"/>
              <a:gd name="connsiteY1" fmla="*/ 813377 h 8726550"/>
              <a:gd name="connsiteX2" fmla="*/ 1254 w 8876668"/>
              <a:gd name="connsiteY2" fmla="*/ 8687122 h 8726550"/>
              <a:gd name="connsiteX3" fmla="*/ 4588127 w 8876668"/>
              <a:gd name="connsiteY3" fmla="*/ 8726550 h 8726550"/>
              <a:gd name="connsiteX4" fmla="*/ 8876668 w 8876668"/>
              <a:gd name="connsiteY4" fmla="*/ 5323901 h 8726550"/>
              <a:gd name="connsiteX5" fmla="*/ 1125552 w 8876668"/>
              <a:gd name="connsiteY5" fmla="*/ 0 h 8726550"/>
              <a:gd name="connsiteX0" fmla="*/ 1161811 w 8912927"/>
              <a:gd name="connsiteY0" fmla="*/ 0 h 8726550"/>
              <a:gd name="connsiteX1" fmla="*/ 0 w 8912927"/>
              <a:gd name="connsiteY1" fmla="*/ 813377 h 8726550"/>
              <a:gd name="connsiteX2" fmla="*/ 37513 w 8912927"/>
              <a:gd name="connsiteY2" fmla="*/ 8687122 h 8726550"/>
              <a:gd name="connsiteX3" fmla="*/ 4624386 w 8912927"/>
              <a:gd name="connsiteY3" fmla="*/ 8726550 h 8726550"/>
              <a:gd name="connsiteX4" fmla="*/ 8912927 w 8912927"/>
              <a:gd name="connsiteY4" fmla="*/ 5323901 h 8726550"/>
              <a:gd name="connsiteX5" fmla="*/ 1161811 w 8912927"/>
              <a:gd name="connsiteY5" fmla="*/ 0 h 8726550"/>
              <a:gd name="connsiteX0" fmla="*/ 1161811 w 8912927"/>
              <a:gd name="connsiteY0" fmla="*/ 0 h 8726550"/>
              <a:gd name="connsiteX1" fmla="*/ 0 w 8912927"/>
              <a:gd name="connsiteY1" fmla="*/ 813377 h 8726550"/>
              <a:gd name="connsiteX2" fmla="*/ 59892 w 8912927"/>
              <a:gd name="connsiteY2" fmla="*/ 8716876 h 8726550"/>
              <a:gd name="connsiteX3" fmla="*/ 4624386 w 8912927"/>
              <a:gd name="connsiteY3" fmla="*/ 8726550 h 8726550"/>
              <a:gd name="connsiteX4" fmla="*/ 8912927 w 8912927"/>
              <a:gd name="connsiteY4" fmla="*/ 5323901 h 8726550"/>
              <a:gd name="connsiteX5" fmla="*/ 1161811 w 8912927"/>
              <a:gd name="connsiteY5" fmla="*/ 0 h 8726550"/>
              <a:gd name="connsiteX0" fmla="*/ 1105864 w 8856980"/>
              <a:gd name="connsiteY0" fmla="*/ 0 h 8726550"/>
              <a:gd name="connsiteX1" fmla="*/ 0 w 8856980"/>
              <a:gd name="connsiteY1" fmla="*/ 803458 h 8726550"/>
              <a:gd name="connsiteX2" fmla="*/ 3945 w 8856980"/>
              <a:gd name="connsiteY2" fmla="*/ 8716876 h 8726550"/>
              <a:gd name="connsiteX3" fmla="*/ 4568439 w 8856980"/>
              <a:gd name="connsiteY3" fmla="*/ 8726550 h 8726550"/>
              <a:gd name="connsiteX4" fmla="*/ 8856980 w 8856980"/>
              <a:gd name="connsiteY4" fmla="*/ 5323901 h 8726550"/>
              <a:gd name="connsiteX5" fmla="*/ 1105864 w 8856980"/>
              <a:gd name="connsiteY5" fmla="*/ 0 h 8726550"/>
              <a:gd name="connsiteX0" fmla="*/ 1105864 w 8856980"/>
              <a:gd name="connsiteY0" fmla="*/ 0 h 8726550"/>
              <a:gd name="connsiteX1" fmla="*/ 0 w 8856980"/>
              <a:gd name="connsiteY1" fmla="*/ 803458 h 8726550"/>
              <a:gd name="connsiteX2" fmla="*/ 37513 w 8856980"/>
              <a:gd name="connsiteY2" fmla="*/ 8716876 h 8726550"/>
              <a:gd name="connsiteX3" fmla="*/ 4568439 w 8856980"/>
              <a:gd name="connsiteY3" fmla="*/ 8726550 h 8726550"/>
              <a:gd name="connsiteX4" fmla="*/ 8856980 w 8856980"/>
              <a:gd name="connsiteY4" fmla="*/ 5323901 h 8726550"/>
              <a:gd name="connsiteX5" fmla="*/ 1105864 w 8856980"/>
              <a:gd name="connsiteY5" fmla="*/ 0 h 872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56980" h="8726550">
                <a:moveTo>
                  <a:pt x="1105864" y="0"/>
                </a:moveTo>
                <a:lnTo>
                  <a:pt x="0" y="803458"/>
                </a:lnTo>
                <a:cubicBezTo>
                  <a:pt x="6253" y="3791720"/>
                  <a:pt x="31260" y="5728614"/>
                  <a:pt x="37513" y="8716876"/>
                </a:cubicBezTo>
                <a:lnTo>
                  <a:pt x="4568439" y="8726550"/>
                </a:lnTo>
                <a:lnTo>
                  <a:pt x="8856980" y="5323901"/>
                </a:lnTo>
                <a:lnTo>
                  <a:pt x="1105864" y="0"/>
                </a:lnTo>
                <a:close/>
              </a:path>
            </a:pathLst>
          </a:custGeom>
          <a:solidFill>
            <a:schemeClr val="accent4">
              <a:alpha val="90000"/>
            </a:schemeClr>
          </a:solidFill>
        </p:spPr>
        <p:txBody>
          <a:bodyPr wrap="square" lIns="0" tIns="0" rIns="0" bIns="0" rtlCol="0"/>
          <a:lstStyle/>
          <a:p>
            <a:endParaRPr sz="1463" dirty="0">
              <a:latin typeface="Arial" panose="020B0604020202020204" pitchFamily="34" charset="0"/>
            </a:endParaRPr>
          </a:p>
        </p:txBody>
      </p:sp>
      <p:sp>
        <p:nvSpPr>
          <p:cNvPr id="13" name="object 5">
            <a:extLst>
              <a:ext uri="{FF2B5EF4-FFF2-40B4-BE49-F238E27FC236}">
                <a16:creationId xmlns:a16="http://schemas.microsoft.com/office/drawing/2014/main" id="{B3634658-66EB-F1C5-85B4-0E489E1B3586}"/>
              </a:ext>
            </a:extLst>
          </p:cNvPr>
          <p:cNvSpPr/>
          <p:nvPr userDrawn="1"/>
        </p:nvSpPr>
        <p:spPr>
          <a:xfrm>
            <a:off x="541268" y="1907586"/>
            <a:ext cx="3881733" cy="3042828"/>
          </a:xfrm>
          <a:custGeom>
            <a:avLst/>
            <a:gdLst/>
            <a:ahLst/>
            <a:cxnLst/>
            <a:rect l="l" t="t" r="r" b="b"/>
            <a:pathLst>
              <a:path w="7023100" h="5385434">
                <a:moveTo>
                  <a:pt x="6209423" y="0"/>
                </a:moveTo>
                <a:lnTo>
                  <a:pt x="0" y="0"/>
                </a:lnTo>
                <a:lnTo>
                  <a:pt x="0" y="4571703"/>
                </a:lnTo>
                <a:lnTo>
                  <a:pt x="1381" y="4619507"/>
                </a:lnTo>
                <a:lnTo>
                  <a:pt x="5473" y="4666584"/>
                </a:lnTo>
                <a:lnTo>
                  <a:pt x="12200" y="4712857"/>
                </a:lnTo>
                <a:lnTo>
                  <a:pt x="21487" y="4758250"/>
                </a:lnTo>
                <a:lnTo>
                  <a:pt x="33255" y="4802686"/>
                </a:lnTo>
                <a:lnTo>
                  <a:pt x="47430" y="4846091"/>
                </a:lnTo>
                <a:lnTo>
                  <a:pt x="63935" y="4888386"/>
                </a:lnTo>
                <a:lnTo>
                  <a:pt x="82693" y="4929496"/>
                </a:lnTo>
                <a:lnTo>
                  <a:pt x="103628" y="4969345"/>
                </a:lnTo>
                <a:lnTo>
                  <a:pt x="126664" y="5007856"/>
                </a:lnTo>
                <a:lnTo>
                  <a:pt x="151725" y="5044952"/>
                </a:lnTo>
                <a:lnTo>
                  <a:pt x="178734" y="5080559"/>
                </a:lnTo>
                <a:lnTo>
                  <a:pt x="207615" y="5114598"/>
                </a:lnTo>
                <a:lnTo>
                  <a:pt x="238292" y="5146995"/>
                </a:lnTo>
                <a:lnTo>
                  <a:pt x="270688" y="5177672"/>
                </a:lnTo>
                <a:lnTo>
                  <a:pt x="304728" y="5206553"/>
                </a:lnTo>
                <a:lnTo>
                  <a:pt x="340334" y="5233563"/>
                </a:lnTo>
                <a:lnTo>
                  <a:pt x="377430" y="5258624"/>
                </a:lnTo>
                <a:lnTo>
                  <a:pt x="415941" y="5281660"/>
                </a:lnTo>
                <a:lnTo>
                  <a:pt x="455790" y="5302596"/>
                </a:lnTo>
                <a:lnTo>
                  <a:pt x="496900" y="5321354"/>
                </a:lnTo>
                <a:lnTo>
                  <a:pt x="539196" y="5337859"/>
                </a:lnTo>
                <a:lnTo>
                  <a:pt x="582600" y="5352034"/>
                </a:lnTo>
                <a:lnTo>
                  <a:pt x="627038" y="5363803"/>
                </a:lnTo>
                <a:lnTo>
                  <a:pt x="672431" y="5373090"/>
                </a:lnTo>
                <a:lnTo>
                  <a:pt x="718705" y="5379817"/>
                </a:lnTo>
                <a:lnTo>
                  <a:pt x="765782" y="5383910"/>
                </a:lnTo>
                <a:lnTo>
                  <a:pt x="813587" y="5385291"/>
                </a:lnTo>
                <a:lnTo>
                  <a:pt x="7023011" y="5385291"/>
                </a:lnTo>
                <a:lnTo>
                  <a:pt x="7023011" y="813587"/>
                </a:lnTo>
                <a:lnTo>
                  <a:pt x="7021630" y="765783"/>
                </a:lnTo>
                <a:lnTo>
                  <a:pt x="7017537" y="718707"/>
                </a:lnTo>
                <a:lnTo>
                  <a:pt x="7010810" y="672434"/>
                </a:lnTo>
                <a:lnTo>
                  <a:pt x="7001524" y="627041"/>
                </a:lnTo>
                <a:lnTo>
                  <a:pt x="6989755" y="582604"/>
                </a:lnTo>
                <a:lnTo>
                  <a:pt x="6975580" y="539200"/>
                </a:lnTo>
                <a:lnTo>
                  <a:pt x="6959076" y="496905"/>
                </a:lnTo>
                <a:lnTo>
                  <a:pt x="6940318" y="455794"/>
                </a:lnTo>
                <a:lnTo>
                  <a:pt x="6919382" y="415946"/>
                </a:lnTo>
                <a:lnTo>
                  <a:pt x="6896346" y="377435"/>
                </a:lnTo>
                <a:lnTo>
                  <a:pt x="6871285" y="340338"/>
                </a:lnTo>
                <a:lnTo>
                  <a:pt x="6844276" y="304732"/>
                </a:lnTo>
                <a:lnTo>
                  <a:pt x="6815395" y="270692"/>
                </a:lnTo>
                <a:lnTo>
                  <a:pt x="6784718" y="238296"/>
                </a:lnTo>
                <a:lnTo>
                  <a:pt x="6752322" y="207619"/>
                </a:lnTo>
                <a:lnTo>
                  <a:pt x="6718283" y="178737"/>
                </a:lnTo>
                <a:lnTo>
                  <a:pt x="6682677" y="151728"/>
                </a:lnTo>
                <a:lnTo>
                  <a:pt x="6645580" y="126667"/>
                </a:lnTo>
                <a:lnTo>
                  <a:pt x="6607069" y="103630"/>
                </a:lnTo>
                <a:lnTo>
                  <a:pt x="6567220" y="82694"/>
                </a:lnTo>
                <a:lnTo>
                  <a:pt x="6526110" y="63936"/>
                </a:lnTo>
                <a:lnTo>
                  <a:pt x="6483815" y="47431"/>
                </a:lnTo>
                <a:lnTo>
                  <a:pt x="6440410" y="33256"/>
                </a:lnTo>
                <a:lnTo>
                  <a:pt x="6395973" y="21487"/>
                </a:lnTo>
                <a:lnTo>
                  <a:pt x="6350579" y="12201"/>
                </a:lnTo>
                <a:lnTo>
                  <a:pt x="6304305" y="5473"/>
                </a:lnTo>
                <a:lnTo>
                  <a:pt x="6257228" y="1381"/>
                </a:lnTo>
                <a:lnTo>
                  <a:pt x="6209423" y="0"/>
                </a:lnTo>
                <a:close/>
              </a:path>
            </a:pathLst>
          </a:custGeom>
          <a:solidFill>
            <a:schemeClr val="accent3"/>
          </a:solidFill>
        </p:spPr>
        <p:txBody>
          <a:bodyPr wrap="square" lIns="0" tIns="0" rIns="0" bIns="0" rtlCol="0"/>
          <a:lstStyle/>
          <a:p>
            <a:endParaRPr sz="1463" dirty="0">
              <a:latin typeface="Arial" panose="020B0604020202020204" pitchFamily="34" charset="0"/>
            </a:endParaRPr>
          </a:p>
        </p:txBody>
      </p:sp>
      <p:sp>
        <p:nvSpPr>
          <p:cNvPr id="2" name="Title 1">
            <a:extLst>
              <a:ext uri="{FF2B5EF4-FFF2-40B4-BE49-F238E27FC236}">
                <a16:creationId xmlns:a16="http://schemas.microsoft.com/office/drawing/2014/main" id="{926478E2-C9CA-2BE5-5850-3E7C386CAA25}"/>
              </a:ext>
            </a:extLst>
          </p:cNvPr>
          <p:cNvSpPr>
            <a:spLocks noGrp="1"/>
          </p:cNvSpPr>
          <p:nvPr>
            <p:ph type="title" hasCustomPrompt="1"/>
          </p:nvPr>
        </p:nvSpPr>
        <p:spPr>
          <a:xfrm>
            <a:off x="861414" y="2238216"/>
            <a:ext cx="3440641" cy="1441972"/>
          </a:xfrm>
          <a:prstGeom prst="rect">
            <a:avLst/>
          </a:prstGeom>
        </p:spPr>
        <p:txBody>
          <a:bodyPr anchor="ctr" anchorCtr="0">
            <a:normAutofit/>
          </a:bodyPr>
          <a:lstStyle>
            <a:lvl1pPr>
              <a:defRPr sz="3738" b="1" i="0">
                <a:solidFill>
                  <a:schemeClr val="bg1"/>
                </a:solidFill>
                <a:latin typeface="Arial" panose="020B0604020202020204" pitchFamily="34" charset="0"/>
              </a:defRPr>
            </a:lvl1pPr>
          </a:lstStyle>
          <a:p>
            <a:r>
              <a:rPr lang="en-GB" dirty="0"/>
              <a:t>XXX’s Story</a:t>
            </a:r>
            <a:endParaRPr lang="en-US" dirty="0"/>
          </a:p>
        </p:txBody>
      </p:sp>
      <p:sp>
        <p:nvSpPr>
          <p:cNvPr id="4" name="Text Placeholder 3">
            <a:extLst>
              <a:ext uri="{FF2B5EF4-FFF2-40B4-BE49-F238E27FC236}">
                <a16:creationId xmlns:a16="http://schemas.microsoft.com/office/drawing/2014/main" id="{51079CE7-5758-F328-BA09-0B23671F0EB1}"/>
              </a:ext>
            </a:extLst>
          </p:cNvPr>
          <p:cNvSpPr>
            <a:spLocks noGrp="1"/>
          </p:cNvSpPr>
          <p:nvPr>
            <p:ph type="body" sz="half" idx="2" hasCustomPrompt="1"/>
          </p:nvPr>
        </p:nvSpPr>
        <p:spPr>
          <a:xfrm>
            <a:off x="861415" y="3957056"/>
            <a:ext cx="2670859" cy="460094"/>
          </a:xfrm>
          <a:prstGeom prst="rect">
            <a:avLst/>
          </a:prstGeom>
        </p:spPr>
        <p:txBody>
          <a:bodyPr>
            <a:normAutofit/>
          </a:bodyPr>
          <a:lstStyle>
            <a:lvl1pPr marL="0" indent="0">
              <a:buNone/>
              <a:defRPr sz="1950" b="1" i="0">
                <a:solidFill>
                  <a:schemeClr val="bg1"/>
                </a:solidFill>
                <a:latin typeface="Arial" panose="020B0604020202020204" pitchFamily="34" charset="0"/>
                <a:cs typeface="Arial" panose="020B0604020202020204" pitchFamily="34" charset="0"/>
              </a:defRPr>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GB" dirty="0"/>
              <a:t>Country</a:t>
            </a:r>
          </a:p>
        </p:txBody>
      </p:sp>
      <p:sp>
        <p:nvSpPr>
          <p:cNvPr id="14" name="Text Placeholder 3">
            <a:extLst>
              <a:ext uri="{FF2B5EF4-FFF2-40B4-BE49-F238E27FC236}">
                <a16:creationId xmlns:a16="http://schemas.microsoft.com/office/drawing/2014/main" id="{5EE2B9A3-C968-BED2-8E58-292961DB5CC6}"/>
              </a:ext>
            </a:extLst>
          </p:cNvPr>
          <p:cNvSpPr>
            <a:spLocks noGrp="1"/>
          </p:cNvSpPr>
          <p:nvPr>
            <p:ph type="body" sz="half" idx="11" hasCustomPrompt="1"/>
          </p:nvPr>
        </p:nvSpPr>
        <p:spPr>
          <a:xfrm>
            <a:off x="5584962" y="6303502"/>
            <a:ext cx="4024834" cy="355600"/>
          </a:xfrm>
          <a:prstGeom prst="rect">
            <a:avLst/>
          </a:prstGeom>
        </p:spPr>
        <p:txBody>
          <a:bodyPr lIns="0" tIns="0" bIns="0" anchor="b" anchorCtr="0">
            <a:normAutofit/>
          </a:bodyPr>
          <a:lstStyle>
            <a:lvl1pPr marL="0" indent="0" algn="r">
              <a:lnSpc>
                <a:spcPct val="100000"/>
              </a:lnSpc>
              <a:spcBef>
                <a:spcPts val="0"/>
              </a:spcBef>
              <a:buNone/>
              <a:defRPr sz="853" b="0" i="0">
                <a:solidFill>
                  <a:schemeClr val="bg1"/>
                </a:solidFill>
                <a:latin typeface="Arial" panose="020B0604020202020204" pitchFamily="34" charset="0"/>
                <a:cs typeface="Arial" panose="020B0604020202020204" pitchFamily="34" charset="0"/>
              </a:defRPr>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GB" dirty="0"/>
              <a:t>Image caption here</a:t>
            </a:r>
          </a:p>
        </p:txBody>
      </p:sp>
      <p:pic>
        <p:nvPicPr>
          <p:cNvPr id="8" name="Picture 7">
            <a:extLst>
              <a:ext uri="{FF2B5EF4-FFF2-40B4-BE49-F238E27FC236}">
                <a16:creationId xmlns:a16="http://schemas.microsoft.com/office/drawing/2014/main" id="{89CB7FF6-8D9B-7B33-1310-9A70BC5DC4F4}"/>
              </a:ext>
            </a:extLst>
          </p:cNvPr>
          <p:cNvPicPr>
            <a:picLocks noChangeAspect="1"/>
          </p:cNvPicPr>
          <p:nvPr userDrawn="1"/>
        </p:nvPicPr>
        <p:blipFill rotWithShape="1">
          <a:blip r:embed="rId3"/>
          <a:srcRect t="-12146" b="-12146"/>
          <a:stretch/>
        </p:blipFill>
        <p:spPr>
          <a:xfrm>
            <a:off x="7332306" y="393193"/>
            <a:ext cx="2277490" cy="415269"/>
          </a:xfrm>
          <a:prstGeom prst="rect">
            <a:avLst/>
          </a:prstGeom>
        </p:spPr>
      </p:pic>
    </p:spTree>
    <p:extLst>
      <p:ext uri="{BB962C8B-B14F-4D97-AF65-F5344CB8AC3E}">
        <p14:creationId xmlns:p14="http://schemas.microsoft.com/office/powerpoint/2010/main" val="1550008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 maroon">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DB21E0E-6214-DEB3-B0F5-7DE18C6F3904}"/>
              </a:ext>
            </a:extLst>
          </p:cNvPr>
          <p:cNvSpPr/>
          <p:nvPr userDrawn="1"/>
        </p:nvSpPr>
        <p:spPr>
          <a:xfrm>
            <a:off x="7441304" y="74269"/>
            <a:ext cx="2464696" cy="2489156"/>
          </a:xfrm>
          <a:custGeom>
            <a:avLst/>
            <a:gdLst/>
            <a:ahLst/>
            <a:cxnLst/>
            <a:rect l="l" t="t" r="r" b="b"/>
            <a:pathLst>
              <a:path w="4351019" h="4394200">
                <a:moveTo>
                  <a:pt x="1331506" y="338010"/>
                </a:moveTo>
                <a:lnTo>
                  <a:pt x="1327861" y="299783"/>
                </a:lnTo>
                <a:lnTo>
                  <a:pt x="1307693" y="228854"/>
                </a:lnTo>
                <a:lnTo>
                  <a:pt x="1272425" y="165963"/>
                </a:lnTo>
                <a:lnTo>
                  <a:pt x="1224584" y="111899"/>
                </a:lnTo>
                <a:lnTo>
                  <a:pt x="1166698" y="67513"/>
                </a:lnTo>
                <a:lnTo>
                  <a:pt x="1101255" y="33604"/>
                </a:lnTo>
                <a:lnTo>
                  <a:pt x="1030795" y="10972"/>
                </a:lnTo>
                <a:lnTo>
                  <a:pt x="957834" y="457"/>
                </a:lnTo>
                <a:lnTo>
                  <a:pt x="921207" y="0"/>
                </a:lnTo>
                <a:lnTo>
                  <a:pt x="884885" y="2870"/>
                </a:lnTo>
                <a:lnTo>
                  <a:pt x="814476" y="19024"/>
                </a:lnTo>
                <a:lnTo>
                  <a:pt x="749122" y="49733"/>
                </a:lnTo>
                <a:lnTo>
                  <a:pt x="691349" y="95808"/>
                </a:lnTo>
                <a:lnTo>
                  <a:pt x="665314" y="125641"/>
                </a:lnTo>
                <a:lnTo>
                  <a:pt x="640041" y="96583"/>
                </a:lnTo>
                <a:lnTo>
                  <a:pt x="582282" y="50507"/>
                </a:lnTo>
                <a:lnTo>
                  <a:pt x="516953" y="19799"/>
                </a:lnTo>
                <a:lnTo>
                  <a:pt x="446570" y="3644"/>
                </a:lnTo>
                <a:lnTo>
                  <a:pt x="410273" y="762"/>
                </a:lnTo>
                <a:lnTo>
                  <a:pt x="373646" y="1219"/>
                </a:lnTo>
                <a:lnTo>
                  <a:pt x="300723" y="11722"/>
                </a:lnTo>
                <a:lnTo>
                  <a:pt x="230289" y="34328"/>
                </a:lnTo>
                <a:lnTo>
                  <a:pt x="164871" y="68224"/>
                </a:lnTo>
                <a:lnTo>
                  <a:pt x="106984" y="112585"/>
                </a:lnTo>
                <a:lnTo>
                  <a:pt x="59131" y="166598"/>
                </a:lnTo>
                <a:lnTo>
                  <a:pt x="23863" y="229450"/>
                </a:lnTo>
                <a:lnTo>
                  <a:pt x="3657" y="300316"/>
                </a:lnTo>
                <a:lnTo>
                  <a:pt x="0" y="338505"/>
                </a:lnTo>
                <a:lnTo>
                  <a:pt x="1054" y="378396"/>
                </a:lnTo>
                <a:lnTo>
                  <a:pt x="7124" y="419887"/>
                </a:lnTo>
                <a:lnTo>
                  <a:pt x="18554" y="462864"/>
                </a:lnTo>
                <a:lnTo>
                  <a:pt x="37642" y="508736"/>
                </a:lnTo>
                <a:lnTo>
                  <a:pt x="63703" y="557085"/>
                </a:lnTo>
                <a:lnTo>
                  <a:pt x="92900" y="604405"/>
                </a:lnTo>
                <a:lnTo>
                  <a:pt x="121412" y="647217"/>
                </a:lnTo>
                <a:lnTo>
                  <a:pt x="145897" y="682472"/>
                </a:lnTo>
                <a:lnTo>
                  <a:pt x="173278" y="720788"/>
                </a:lnTo>
                <a:lnTo>
                  <a:pt x="203174" y="761111"/>
                </a:lnTo>
                <a:lnTo>
                  <a:pt x="235242" y="802411"/>
                </a:lnTo>
                <a:lnTo>
                  <a:pt x="269074" y="843635"/>
                </a:lnTo>
                <a:lnTo>
                  <a:pt x="303936" y="884059"/>
                </a:lnTo>
                <a:lnTo>
                  <a:pt x="338772" y="923099"/>
                </a:lnTo>
                <a:lnTo>
                  <a:pt x="372694" y="959929"/>
                </a:lnTo>
                <a:lnTo>
                  <a:pt x="404825" y="993749"/>
                </a:lnTo>
                <a:lnTo>
                  <a:pt x="434263" y="1023708"/>
                </a:lnTo>
                <a:lnTo>
                  <a:pt x="465315" y="1054595"/>
                </a:lnTo>
                <a:lnTo>
                  <a:pt x="537908" y="1123683"/>
                </a:lnTo>
                <a:lnTo>
                  <a:pt x="567258" y="1152677"/>
                </a:lnTo>
                <a:lnTo>
                  <a:pt x="607885" y="1190332"/>
                </a:lnTo>
                <a:lnTo>
                  <a:pt x="659460" y="1236853"/>
                </a:lnTo>
                <a:lnTo>
                  <a:pt x="665695" y="1241920"/>
                </a:lnTo>
                <a:lnTo>
                  <a:pt x="728002" y="1186522"/>
                </a:lnTo>
                <a:lnTo>
                  <a:pt x="759498" y="1157947"/>
                </a:lnTo>
                <a:lnTo>
                  <a:pt x="777392" y="1140536"/>
                </a:lnTo>
                <a:lnTo>
                  <a:pt x="793102" y="1123683"/>
                </a:lnTo>
                <a:lnTo>
                  <a:pt x="839076" y="1080262"/>
                </a:lnTo>
                <a:lnTo>
                  <a:pt x="896734" y="1023708"/>
                </a:lnTo>
                <a:lnTo>
                  <a:pt x="926185" y="993597"/>
                </a:lnTo>
                <a:lnTo>
                  <a:pt x="958303" y="959739"/>
                </a:lnTo>
                <a:lnTo>
                  <a:pt x="992225" y="922909"/>
                </a:lnTo>
                <a:lnTo>
                  <a:pt x="1027061" y="883818"/>
                </a:lnTo>
                <a:lnTo>
                  <a:pt x="1061935" y="843241"/>
                </a:lnTo>
                <a:lnTo>
                  <a:pt x="1095806" y="802017"/>
                </a:lnTo>
                <a:lnTo>
                  <a:pt x="1127963" y="760730"/>
                </a:lnTo>
                <a:lnTo>
                  <a:pt x="1157986" y="720394"/>
                </a:lnTo>
                <a:lnTo>
                  <a:pt x="1185456" y="682078"/>
                </a:lnTo>
                <a:lnTo>
                  <a:pt x="1209979" y="646836"/>
                </a:lnTo>
                <a:lnTo>
                  <a:pt x="1238326" y="604024"/>
                </a:lnTo>
                <a:lnTo>
                  <a:pt x="1267548" y="556691"/>
                </a:lnTo>
                <a:lnTo>
                  <a:pt x="1293698" y="508342"/>
                </a:lnTo>
                <a:lnTo>
                  <a:pt x="1312837" y="462470"/>
                </a:lnTo>
                <a:lnTo>
                  <a:pt x="1324305" y="419455"/>
                </a:lnTo>
                <a:lnTo>
                  <a:pt x="1330413" y="377926"/>
                </a:lnTo>
                <a:lnTo>
                  <a:pt x="1331506" y="338010"/>
                </a:lnTo>
                <a:close/>
              </a:path>
              <a:path w="4351019" h="4394200">
                <a:moveTo>
                  <a:pt x="4350563" y="741883"/>
                </a:moveTo>
                <a:lnTo>
                  <a:pt x="4290314" y="730948"/>
                </a:lnTo>
                <a:lnTo>
                  <a:pt x="4217200" y="721753"/>
                </a:lnTo>
                <a:lnTo>
                  <a:pt x="4143895" y="716838"/>
                </a:lnTo>
                <a:lnTo>
                  <a:pt x="4107256" y="716026"/>
                </a:lnTo>
                <a:lnTo>
                  <a:pt x="4070680" y="716330"/>
                </a:lnTo>
                <a:lnTo>
                  <a:pt x="3997871" y="720293"/>
                </a:lnTo>
                <a:lnTo>
                  <a:pt x="3925722" y="728840"/>
                </a:lnTo>
                <a:lnTo>
                  <a:pt x="3854551" y="742048"/>
                </a:lnTo>
                <a:lnTo>
                  <a:pt x="3784612" y="760018"/>
                </a:lnTo>
                <a:lnTo>
                  <a:pt x="3716223" y="782840"/>
                </a:lnTo>
                <a:lnTo>
                  <a:pt x="3649637" y="810615"/>
                </a:lnTo>
                <a:lnTo>
                  <a:pt x="3585172" y="843432"/>
                </a:lnTo>
                <a:lnTo>
                  <a:pt x="3523107" y="881380"/>
                </a:lnTo>
                <a:lnTo>
                  <a:pt x="3463709" y="924547"/>
                </a:lnTo>
                <a:lnTo>
                  <a:pt x="3407283" y="973035"/>
                </a:lnTo>
                <a:lnTo>
                  <a:pt x="3354120" y="1026934"/>
                </a:lnTo>
                <a:lnTo>
                  <a:pt x="3328847" y="1055941"/>
                </a:lnTo>
                <a:lnTo>
                  <a:pt x="3304502" y="1086345"/>
                </a:lnTo>
                <a:lnTo>
                  <a:pt x="3302190" y="1088644"/>
                </a:lnTo>
                <a:lnTo>
                  <a:pt x="3277844" y="1058252"/>
                </a:lnTo>
                <a:lnTo>
                  <a:pt x="3252571" y="1029246"/>
                </a:lnTo>
                <a:lnTo>
                  <a:pt x="3199409" y="975347"/>
                </a:lnTo>
                <a:lnTo>
                  <a:pt x="3142996" y="926846"/>
                </a:lnTo>
                <a:lnTo>
                  <a:pt x="3083623" y="883678"/>
                </a:lnTo>
                <a:lnTo>
                  <a:pt x="3021558" y="845731"/>
                </a:lnTo>
                <a:lnTo>
                  <a:pt x="2957118" y="812914"/>
                </a:lnTo>
                <a:lnTo>
                  <a:pt x="2890558" y="785139"/>
                </a:lnTo>
                <a:lnTo>
                  <a:pt x="2822181" y="762317"/>
                </a:lnTo>
                <a:lnTo>
                  <a:pt x="2752280" y="744334"/>
                </a:lnTo>
                <a:lnTo>
                  <a:pt x="2681122" y="731126"/>
                </a:lnTo>
                <a:lnTo>
                  <a:pt x="2609011" y="722579"/>
                </a:lnTo>
                <a:lnTo>
                  <a:pt x="2536215" y="718604"/>
                </a:lnTo>
                <a:lnTo>
                  <a:pt x="2499664" y="718299"/>
                </a:lnTo>
                <a:lnTo>
                  <a:pt x="2463050" y="719112"/>
                </a:lnTo>
                <a:lnTo>
                  <a:pt x="2389771" y="724001"/>
                </a:lnTo>
                <a:lnTo>
                  <a:pt x="2316670" y="733196"/>
                </a:lnTo>
                <a:lnTo>
                  <a:pt x="2244052" y="746582"/>
                </a:lnTo>
                <a:lnTo>
                  <a:pt x="2172195" y="764095"/>
                </a:lnTo>
                <a:lnTo>
                  <a:pt x="2101380" y="785609"/>
                </a:lnTo>
                <a:lnTo>
                  <a:pt x="2031885" y="811047"/>
                </a:lnTo>
                <a:lnTo>
                  <a:pt x="1964016" y="840333"/>
                </a:lnTo>
                <a:lnTo>
                  <a:pt x="1898053" y="873340"/>
                </a:lnTo>
                <a:lnTo>
                  <a:pt x="1834273" y="909993"/>
                </a:lnTo>
                <a:lnTo>
                  <a:pt x="1772970" y="950201"/>
                </a:lnTo>
                <a:lnTo>
                  <a:pt x="1714436" y="993876"/>
                </a:lnTo>
                <a:lnTo>
                  <a:pt x="1658937" y="1040904"/>
                </a:lnTo>
                <a:lnTo>
                  <a:pt x="1606791" y="1091209"/>
                </a:lnTo>
                <a:lnTo>
                  <a:pt x="1558251" y="1144701"/>
                </a:lnTo>
                <a:lnTo>
                  <a:pt x="1513624" y="1201267"/>
                </a:lnTo>
                <a:lnTo>
                  <a:pt x="1473200" y="1260843"/>
                </a:lnTo>
                <a:lnTo>
                  <a:pt x="1437246" y="1323314"/>
                </a:lnTo>
                <a:lnTo>
                  <a:pt x="1406067" y="1388579"/>
                </a:lnTo>
                <a:lnTo>
                  <a:pt x="1379943" y="1456575"/>
                </a:lnTo>
                <a:lnTo>
                  <a:pt x="1359154" y="1527187"/>
                </a:lnTo>
                <a:lnTo>
                  <a:pt x="1343990" y="1600339"/>
                </a:lnTo>
                <a:lnTo>
                  <a:pt x="1334731" y="1675917"/>
                </a:lnTo>
                <a:lnTo>
                  <a:pt x="1332420" y="1714588"/>
                </a:lnTo>
                <a:lnTo>
                  <a:pt x="1331683" y="1753844"/>
                </a:lnTo>
                <a:lnTo>
                  <a:pt x="1332572" y="1793646"/>
                </a:lnTo>
                <a:lnTo>
                  <a:pt x="1335125" y="1834019"/>
                </a:lnTo>
                <a:lnTo>
                  <a:pt x="1339354" y="1874913"/>
                </a:lnTo>
                <a:lnTo>
                  <a:pt x="1345323" y="1916341"/>
                </a:lnTo>
                <a:lnTo>
                  <a:pt x="1353058" y="1958289"/>
                </a:lnTo>
                <a:lnTo>
                  <a:pt x="1362595" y="2000745"/>
                </a:lnTo>
                <a:lnTo>
                  <a:pt x="1373962" y="2043684"/>
                </a:lnTo>
                <a:lnTo>
                  <a:pt x="1387208" y="2087105"/>
                </a:lnTo>
                <a:lnTo>
                  <a:pt x="1403045" y="2130920"/>
                </a:lnTo>
                <a:lnTo>
                  <a:pt x="1422019" y="2176322"/>
                </a:lnTo>
                <a:lnTo>
                  <a:pt x="1443710" y="2222931"/>
                </a:lnTo>
                <a:lnTo>
                  <a:pt x="1467700" y="2270341"/>
                </a:lnTo>
                <a:lnTo>
                  <a:pt x="1493570" y="2318194"/>
                </a:lnTo>
                <a:lnTo>
                  <a:pt x="1520875" y="2366086"/>
                </a:lnTo>
                <a:lnTo>
                  <a:pt x="1549234" y="2413647"/>
                </a:lnTo>
                <a:lnTo>
                  <a:pt x="1578190" y="2460485"/>
                </a:lnTo>
                <a:lnTo>
                  <a:pt x="1607350" y="2506230"/>
                </a:lnTo>
                <a:lnTo>
                  <a:pt x="1636268" y="2550477"/>
                </a:lnTo>
                <a:lnTo>
                  <a:pt x="1664550" y="2592857"/>
                </a:lnTo>
                <a:lnTo>
                  <a:pt x="1691754" y="2632976"/>
                </a:lnTo>
                <a:lnTo>
                  <a:pt x="1742617" y="2706471"/>
                </a:lnTo>
                <a:lnTo>
                  <a:pt x="1769770" y="2745194"/>
                </a:lnTo>
                <a:lnTo>
                  <a:pt x="1798002" y="2785046"/>
                </a:lnTo>
                <a:lnTo>
                  <a:pt x="1827276" y="2825877"/>
                </a:lnTo>
                <a:lnTo>
                  <a:pt x="1857540" y="2867558"/>
                </a:lnTo>
                <a:lnTo>
                  <a:pt x="1888731" y="2909951"/>
                </a:lnTo>
                <a:lnTo>
                  <a:pt x="1920798" y="2952902"/>
                </a:lnTo>
                <a:lnTo>
                  <a:pt x="1953717" y="2996273"/>
                </a:lnTo>
                <a:lnTo>
                  <a:pt x="1987397" y="3039922"/>
                </a:lnTo>
                <a:lnTo>
                  <a:pt x="2021827" y="3083725"/>
                </a:lnTo>
                <a:lnTo>
                  <a:pt x="2056930" y="3127527"/>
                </a:lnTo>
                <a:lnTo>
                  <a:pt x="2092655" y="3171177"/>
                </a:lnTo>
                <a:lnTo>
                  <a:pt x="2128977" y="3214547"/>
                </a:lnTo>
                <a:lnTo>
                  <a:pt x="2165693" y="3257613"/>
                </a:lnTo>
                <a:lnTo>
                  <a:pt x="2202624" y="3300349"/>
                </a:lnTo>
                <a:lnTo>
                  <a:pt x="2239632" y="3342652"/>
                </a:lnTo>
                <a:lnTo>
                  <a:pt x="2276589" y="3384423"/>
                </a:lnTo>
                <a:lnTo>
                  <a:pt x="2313406" y="3425533"/>
                </a:lnTo>
                <a:lnTo>
                  <a:pt x="2349944" y="3465868"/>
                </a:lnTo>
                <a:lnTo>
                  <a:pt x="2386088" y="3505339"/>
                </a:lnTo>
                <a:lnTo>
                  <a:pt x="2421712" y="3543808"/>
                </a:lnTo>
                <a:lnTo>
                  <a:pt x="2456713" y="3581196"/>
                </a:lnTo>
                <a:lnTo>
                  <a:pt x="2490965" y="3617366"/>
                </a:lnTo>
                <a:lnTo>
                  <a:pt x="2524341" y="3652228"/>
                </a:lnTo>
                <a:lnTo>
                  <a:pt x="2556738" y="3685641"/>
                </a:lnTo>
                <a:lnTo>
                  <a:pt x="2588031" y="3717531"/>
                </a:lnTo>
                <a:lnTo>
                  <a:pt x="2665869" y="3795763"/>
                </a:lnTo>
                <a:lnTo>
                  <a:pt x="2710015" y="3839184"/>
                </a:lnTo>
                <a:lnTo>
                  <a:pt x="2750985" y="3878745"/>
                </a:lnTo>
                <a:lnTo>
                  <a:pt x="2789275" y="3915168"/>
                </a:lnTo>
                <a:lnTo>
                  <a:pt x="2892717" y="4012730"/>
                </a:lnTo>
                <a:lnTo>
                  <a:pt x="2924962" y="4043718"/>
                </a:lnTo>
                <a:lnTo>
                  <a:pt x="3011868" y="4129608"/>
                </a:lnTo>
                <a:lnTo>
                  <a:pt x="3132175" y="4241076"/>
                </a:lnTo>
                <a:lnTo>
                  <a:pt x="3238881" y="4337647"/>
                </a:lnTo>
                <a:lnTo>
                  <a:pt x="3284893" y="4378845"/>
                </a:lnTo>
                <a:lnTo>
                  <a:pt x="3303346" y="4393819"/>
                </a:lnTo>
                <a:lnTo>
                  <a:pt x="3320656" y="4378845"/>
                </a:lnTo>
                <a:lnTo>
                  <a:pt x="3487851" y="4229798"/>
                </a:lnTo>
                <a:lnTo>
                  <a:pt x="3581069" y="4145203"/>
                </a:lnTo>
                <a:lnTo>
                  <a:pt x="3634067" y="4093654"/>
                </a:lnTo>
                <a:lnTo>
                  <a:pt x="3680574" y="4043718"/>
                </a:lnTo>
                <a:lnTo>
                  <a:pt x="3713162" y="4012730"/>
                </a:lnTo>
                <a:lnTo>
                  <a:pt x="3816693" y="3915168"/>
                </a:lnTo>
                <a:lnTo>
                  <a:pt x="3854843" y="3878745"/>
                </a:lnTo>
                <a:lnTo>
                  <a:pt x="3895674" y="3839184"/>
                </a:lnTo>
                <a:lnTo>
                  <a:pt x="3939692" y="3795763"/>
                </a:lnTo>
                <a:lnTo>
                  <a:pt x="4017492" y="3717315"/>
                </a:lnTo>
                <a:lnTo>
                  <a:pt x="4048785" y="3685273"/>
                </a:lnTo>
                <a:lnTo>
                  <a:pt x="4081183" y="3651758"/>
                </a:lnTo>
                <a:lnTo>
                  <a:pt x="4114571" y="3616833"/>
                </a:lnTo>
                <a:lnTo>
                  <a:pt x="4148823" y="3580638"/>
                </a:lnTo>
                <a:lnTo>
                  <a:pt x="4183824" y="3543236"/>
                </a:lnTo>
                <a:lnTo>
                  <a:pt x="4219448" y="3504755"/>
                </a:lnTo>
                <a:lnTo>
                  <a:pt x="4255592" y="3465284"/>
                </a:lnTo>
                <a:lnTo>
                  <a:pt x="4292130" y="3424936"/>
                </a:lnTo>
                <a:lnTo>
                  <a:pt x="4328934" y="3383800"/>
                </a:lnTo>
                <a:lnTo>
                  <a:pt x="4350563" y="3359327"/>
                </a:lnTo>
                <a:lnTo>
                  <a:pt x="4350563" y="741883"/>
                </a:lnTo>
                <a:close/>
              </a:path>
            </a:pathLst>
          </a:custGeom>
          <a:solidFill>
            <a:srgbClr val="F2E5EA">
              <a:alpha val="50196"/>
            </a:srgbClr>
          </a:solidFill>
        </p:spPr>
        <p:txBody>
          <a:bodyPr wrap="square" lIns="0" tIns="0" rIns="0" bIns="0" rtlCol="0"/>
          <a:lstStyle/>
          <a:p>
            <a:endParaRPr dirty="0">
              <a:latin typeface="Arial" panose="020B0604020202020204" pitchFamily="34" charset="0"/>
            </a:endParaRPr>
          </a:p>
        </p:txBody>
      </p:sp>
      <p:sp>
        <p:nvSpPr>
          <p:cNvPr id="6" name="Text Placeholder 7">
            <a:extLst>
              <a:ext uri="{FF2B5EF4-FFF2-40B4-BE49-F238E27FC236}">
                <a16:creationId xmlns:a16="http://schemas.microsoft.com/office/drawing/2014/main" id="{B47ED899-035F-7C88-AAA7-3CB70B887180}"/>
              </a:ext>
            </a:extLst>
          </p:cNvPr>
          <p:cNvSpPr>
            <a:spLocks noGrp="1"/>
          </p:cNvSpPr>
          <p:nvPr>
            <p:ph type="body" sz="quarter" idx="11" hasCustomPrompt="1"/>
          </p:nvPr>
        </p:nvSpPr>
        <p:spPr>
          <a:xfrm>
            <a:off x="381001" y="838199"/>
            <a:ext cx="4419599" cy="5663339"/>
          </a:xfrm>
          <a:prstGeom prst="rect">
            <a:avLst/>
          </a:prstGeom>
        </p:spPr>
        <p:txBody>
          <a:bodyPr numCol="1" spcCol="1404000"/>
          <a:lstStyle>
            <a:lvl1pPr marL="7093" indent="0">
              <a:lnSpc>
                <a:spcPct val="110000"/>
              </a:lnSpc>
              <a:spcBef>
                <a:spcPts val="0"/>
              </a:spcBef>
              <a:spcAft>
                <a:spcPts val="600"/>
              </a:spcAft>
              <a:buClr>
                <a:srgbClr val="762000"/>
              </a:buClr>
              <a:buFont typeface="Arial" panose="020B0604020202020204" pitchFamily="34" charset="0"/>
              <a:buNone/>
              <a:defRPr sz="1100">
                <a:solidFill>
                  <a:srgbClr val="000000"/>
                </a:solidFill>
              </a:defRPr>
            </a:lvl1pPr>
            <a:lvl2pPr>
              <a:defRPr sz="1749"/>
            </a:lvl2pPr>
            <a:lvl3pPr>
              <a:defRPr sz="1749"/>
            </a:lvl3pPr>
            <a:lvl4pPr>
              <a:defRPr sz="1749"/>
            </a:lvl4pPr>
            <a:lvl5pPr>
              <a:defRPr sz="1749"/>
            </a:lvl5pPr>
          </a:lstStyle>
          <a:p>
            <a:pPr lvl="0"/>
            <a:r>
              <a:rPr lang="en-GB" dirty="0"/>
              <a:t>Ur re </a:t>
            </a:r>
            <a:r>
              <a:rPr lang="en-GB" dirty="0" err="1"/>
              <a:t>si</a:t>
            </a:r>
            <a:r>
              <a:rPr lang="en-GB" dirty="0"/>
              <a:t> </a:t>
            </a:r>
            <a:r>
              <a:rPr lang="en-GB" dirty="0" err="1"/>
              <a:t>repera</a:t>
            </a:r>
            <a:r>
              <a:rPr lang="en-GB" dirty="0"/>
              <a:t> a </a:t>
            </a:r>
            <a:r>
              <a:rPr lang="en-GB" dirty="0" err="1"/>
              <a:t>dolest</a:t>
            </a:r>
            <a:r>
              <a:rPr lang="en-GB" dirty="0"/>
              <a:t> </a:t>
            </a:r>
            <a:r>
              <a:rPr lang="en-GB" dirty="0" err="1"/>
              <a:t>volendit</a:t>
            </a:r>
            <a:r>
              <a:rPr lang="en-GB" dirty="0"/>
              <a:t> </a:t>
            </a:r>
            <a:r>
              <a:rPr lang="en-GB" dirty="0" err="1"/>
              <a:t>accum</a:t>
            </a:r>
            <a:r>
              <a:rPr lang="en-GB" dirty="0"/>
              <a:t> </a:t>
            </a:r>
            <a:r>
              <a:rPr lang="en-GB" dirty="0" err="1"/>
              <a:t>rerfere</a:t>
            </a:r>
            <a:r>
              <a:rPr lang="en-GB" dirty="0"/>
              <a:t> </a:t>
            </a:r>
            <a:r>
              <a:rPr lang="en-GB" dirty="0" err="1"/>
              <a:t>quatempori</a:t>
            </a:r>
            <a:r>
              <a:rPr lang="en-GB" dirty="0"/>
              <a:t> </a:t>
            </a:r>
            <a:r>
              <a:rPr lang="en-GB" dirty="0" err="1"/>
              <a:t>odiore</a:t>
            </a:r>
            <a:r>
              <a:rPr lang="en-GB" dirty="0"/>
              <a:t>, as </a:t>
            </a:r>
            <a:r>
              <a:rPr lang="en-GB" dirty="0" err="1"/>
              <a:t>aut</a:t>
            </a:r>
            <a:r>
              <a:rPr lang="en-GB" dirty="0"/>
              <a:t> ese </a:t>
            </a:r>
            <a:r>
              <a:rPr lang="en-GB" dirty="0" err="1"/>
              <a:t>estionectum</a:t>
            </a:r>
            <a:r>
              <a:rPr lang="en-GB" dirty="0"/>
              <a:t> fugit et </a:t>
            </a:r>
            <a:r>
              <a:rPr lang="en-GB" dirty="0" err="1"/>
              <a:t>faccullautem</a:t>
            </a:r>
            <a:r>
              <a:rPr lang="en-GB" dirty="0"/>
              <a:t> non </a:t>
            </a:r>
            <a:r>
              <a:rPr lang="en-GB" dirty="0" err="1"/>
              <a:t>nos</a:t>
            </a:r>
            <a:r>
              <a:rPr lang="en-GB" dirty="0"/>
              <a:t> </a:t>
            </a:r>
            <a:r>
              <a:rPr lang="en-GB" dirty="0" err="1"/>
              <a:t>solessitaqui</a:t>
            </a:r>
            <a:r>
              <a:rPr lang="en-GB" dirty="0"/>
              <a:t> </a:t>
            </a:r>
            <a:r>
              <a:rPr lang="en-GB" dirty="0" err="1"/>
              <a:t>occabo</a:t>
            </a:r>
            <a:r>
              <a:rPr lang="en-GB" dirty="0"/>
              <a:t>. Et </a:t>
            </a:r>
            <a:r>
              <a:rPr lang="en-GB" dirty="0" err="1"/>
              <a:t>quae</a:t>
            </a:r>
            <a:r>
              <a:rPr lang="en-GB" dirty="0"/>
              <a:t> qui</a:t>
            </a:r>
          </a:p>
          <a:p>
            <a:pPr lvl="0"/>
            <a:r>
              <a:rPr lang="en-GB" dirty="0" err="1"/>
              <a:t>Alignitissint</a:t>
            </a:r>
            <a:r>
              <a:rPr lang="en-GB" dirty="0"/>
              <a:t> </a:t>
            </a:r>
            <a:r>
              <a:rPr lang="en-GB" dirty="0" err="1"/>
              <a:t>dit</a:t>
            </a:r>
            <a:r>
              <a:rPr lang="en-GB" dirty="0"/>
              <a:t> </a:t>
            </a:r>
            <a:r>
              <a:rPr lang="en-GB" dirty="0" err="1"/>
              <a:t>dolessit</a:t>
            </a:r>
            <a:r>
              <a:rPr lang="en-GB" dirty="0"/>
              <a:t>, con expediate </a:t>
            </a:r>
            <a:r>
              <a:rPr lang="en-GB" dirty="0" err="1"/>
              <a:t>pos</a:t>
            </a:r>
            <a:r>
              <a:rPr lang="en-GB" dirty="0"/>
              <a:t> </a:t>
            </a:r>
            <a:r>
              <a:rPr lang="en-GB" dirty="0" err="1"/>
              <a:t>doluptatas</a:t>
            </a:r>
            <a:r>
              <a:rPr lang="en-GB" dirty="0"/>
              <a:t> </a:t>
            </a:r>
            <a:r>
              <a:rPr lang="en-GB" dirty="0" err="1"/>
              <a:t>eatem</a:t>
            </a:r>
            <a:r>
              <a:rPr lang="en-GB" dirty="0"/>
              <a:t> </a:t>
            </a:r>
            <a:r>
              <a:rPr lang="en-GB" dirty="0" err="1"/>
              <a:t>aut</a:t>
            </a:r>
            <a:r>
              <a:rPr lang="en-GB" dirty="0"/>
              <a:t> </a:t>
            </a:r>
            <a:r>
              <a:rPr lang="en-GB" dirty="0" err="1"/>
              <a:t>audipsum</a:t>
            </a:r>
            <a:r>
              <a:rPr lang="en-GB" dirty="0"/>
              <a:t> </a:t>
            </a:r>
            <a:r>
              <a:rPr lang="en-GB" dirty="0" err="1"/>
              <a:t>inulpar</a:t>
            </a:r>
            <a:r>
              <a:rPr lang="en-GB" dirty="0"/>
              <a:t> </a:t>
            </a:r>
            <a:r>
              <a:rPr lang="en-GB" dirty="0" err="1"/>
              <a:t>cimpos</a:t>
            </a:r>
            <a:r>
              <a:rPr lang="en-GB" dirty="0"/>
              <a:t> dis </a:t>
            </a:r>
            <a:r>
              <a:rPr lang="en-GB" dirty="0" err="1"/>
              <a:t>minullo</a:t>
            </a:r>
            <a:r>
              <a:rPr lang="en-GB" dirty="0"/>
              <a:t> </a:t>
            </a:r>
            <a:r>
              <a:rPr lang="en-GB" dirty="0" err="1"/>
              <a:t>rumquaecti</a:t>
            </a:r>
            <a:r>
              <a:rPr lang="en-GB" dirty="0"/>
              <a:t> </a:t>
            </a:r>
            <a:r>
              <a:rPr lang="en-GB" dirty="0" err="1"/>
              <a:t>tes</a:t>
            </a:r>
            <a:r>
              <a:rPr lang="en-GB" dirty="0"/>
              <a:t> </a:t>
            </a:r>
            <a:r>
              <a:rPr lang="en-GB" dirty="0" err="1"/>
              <a:t>sitat</a:t>
            </a:r>
            <a:r>
              <a:rPr lang="en-GB" dirty="0"/>
              <a:t> </a:t>
            </a:r>
            <a:r>
              <a:rPr lang="en-GB" dirty="0" err="1"/>
              <a:t>odipicius</a:t>
            </a:r>
            <a:r>
              <a:rPr lang="en-GB" dirty="0"/>
              <a:t> et </a:t>
            </a:r>
            <a:r>
              <a:rPr lang="en-GB" dirty="0" err="1"/>
              <a:t>ent</a:t>
            </a:r>
            <a:r>
              <a:rPr lang="en-GB" dirty="0"/>
              <a:t> lab </a:t>
            </a:r>
            <a:r>
              <a:rPr lang="en-GB" dirty="0" err="1"/>
              <a:t>iusanis</a:t>
            </a:r>
            <a:r>
              <a:rPr lang="en-GB" dirty="0"/>
              <a:t> </a:t>
            </a:r>
            <a:r>
              <a:rPr lang="en-GB" dirty="0" err="1"/>
              <a:t>repuditature</a:t>
            </a:r>
            <a:r>
              <a:rPr lang="en-GB" dirty="0"/>
              <a:t> </a:t>
            </a:r>
            <a:r>
              <a:rPr lang="en-GB" dirty="0" err="1"/>
              <a:t>porporesto</a:t>
            </a:r>
            <a:r>
              <a:rPr lang="en-GB" dirty="0"/>
              <a:t>.</a:t>
            </a:r>
          </a:p>
          <a:p>
            <a:pPr lvl="0"/>
            <a:r>
              <a:rPr lang="en-GB" dirty="0"/>
              <a:t>Que </a:t>
            </a:r>
            <a:r>
              <a:rPr lang="en-GB" dirty="0" err="1"/>
              <a:t>perori</a:t>
            </a:r>
            <a:r>
              <a:rPr lang="en-GB" dirty="0"/>
              <a:t> </a:t>
            </a:r>
            <a:r>
              <a:rPr lang="en-GB" dirty="0" err="1"/>
              <a:t>occabor</a:t>
            </a:r>
            <a:r>
              <a:rPr lang="en-GB" dirty="0"/>
              <a:t> </a:t>
            </a:r>
            <a:r>
              <a:rPr lang="en-GB" dirty="0" err="1"/>
              <a:t>empedis</a:t>
            </a:r>
            <a:r>
              <a:rPr lang="en-GB" dirty="0"/>
              <a:t> mint et </a:t>
            </a:r>
            <a:r>
              <a:rPr lang="en-GB" dirty="0" err="1"/>
              <a:t>volupiet</a:t>
            </a:r>
            <a:r>
              <a:rPr lang="en-GB" dirty="0"/>
              <a:t> quid </a:t>
            </a:r>
            <a:r>
              <a:rPr lang="en-GB" dirty="0" err="1"/>
              <a:t>quosa</a:t>
            </a:r>
            <a:r>
              <a:rPr lang="en-GB" dirty="0"/>
              <a:t> </a:t>
            </a:r>
            <a:r>
              <a:rPr lang="en-GB" dirty="0" err="1"/>
              <a:t>prepuda</a:t>
            </a:r>
            <a:r>
              <a:rPr lang="en-GB" dirty="0"/>
              <a:t> </a:t>
            </a:r>
            <a:r>
              <a:rPr lang="en-GB" dirty="0" err="1"/>
              <a:t>ndanihit</a:t>
            </a:r>
            <a:r>
              <a:rPr lang="en-GB" dirty="0"/>
              <a:t>, cum </a:t>
            </a:r>
            <a:r>
              <a:rPr lang="en-GB" dirty="0" err="1"/>
              <a:t>fugianihicit</a:t>
            </a:r>
            <a:r>
              <a:rPr lang="en-GB" dirty="0"/>
              <a:t> il il </a:t>
            </a:r>
            <a:r>
              <a:rPr lang="en-GB" dirty="0" err="1"/>
              <a:t>ipsunt</a:t>
            </a:r>
            <a:r>
              <a:rPr lang="en-GB" dirty="0"/>
              <a:t>, </a:t>
            </a:r>
            <a:r>
              <a:rPr lang="en-GB" dirty="0" err="1"/>
              <a:t>aut</a:t>
            </a:r>
            <a:r>
              <a:rPr lang="en-GB" dirty="0"/>
              <a:t> id </a:t>
            </a:r>
            <a:r>
              <a:rPr lang="en-GB" dirty="0" err="1"/>
              <a:t>quodit</a:t>
            </a:r>
            <a:r>
              <a:rPr lang="en-GB" dirty="0"/>
              <a:t> </a:t>
            </a:r>
            <a:r>
              <a:rPr lang="en-GB" dirty="0" err="1"/>
              <a:t>parum</a:t>
            </a:r>
            <a:r>
              <a:rPr lang="en-GB" dirty="0"/>
              <a:t>, </a:t>
            </a:r>
            <a:r>
              <a:rPr lang="en-GB" dirty="0" err="1"/>
              <a:t>nistis</a:t>
            </a:r>
            <a:r>
              <a:rPr lang="en-GB" dirty="0"/>
              <a:t> </a:t>
            </a:r>
            <a:r>
              <a:rPr lang="en-GB" dirty="0" err="1"/>
              <a:t>dolorum</a:t>
            </a:r>
            <a:r>
              <a:rPr lang="en-GB" dirty="0"/>
              <a:t> </a:t>
            </a:r>
            <a:r>
              <a:rPr lang="en-GB" dirty="0" err="1"/>
              <a:t>volupta</a:t>
            </a:r>
            <a:r>
              <a:rPr lang="en-GB" dirty="0"/>
              <a:t> </a:t>
            </a:r>
            <a:r>
              <a:rPr lang="en-GB" dirty="0" err="1"/>
              <a:t>sendit</a:t>
            </a:r>
            <a:r>
              <a:rPr lang="en-GB" dirty="0"/>
              <a:t>, </a:t>
            </a:r>
            <a:r>
              <a:rPr lang="en-GB" dirty="0" err="1"/>
              <a:t>cusame</a:t>
            </a:r>
            <a:r>
              <a:rPr lang="en-GB" dirty="0"/>
              <a:t> </a:t>
            </a:r>
            <a:r>
              <a:rPr lang="en-GB" dirty="0" err="1"/>
              <a:t>ilis</a:t>
            </a:r>
            <a:r>
              <a:rPr lang="en-GB" dirty="0"/>
              <a:t> </a:t>
            </a:r>
            <a:r>
              <a:rPr lang="en-GB" dirty="0" err="1"/>
              <a:t>quam</a:t>
            </a:r>
            <a:r>
              <a:rPr lang="en-GB" dirty="0"/>
              <a:t> </a:t>
            </a:r>
            <a:r>
              <a:rPr lang="en-GB" dirty="0" err="1"/>
              <a:t>ea</a:t>
            </a:r>
            <a:r>
              <a:rPr lang="en-GB" dirty="0"/>
              <a:t> </a:t>
            </a:r>
            <a:r>
              <a:rPr lang="en-GB" dirty="0" err="1"/>
              <a:t>sed</a:t>
            </a:r>
            <a:r>
              <a:rPr lang="en-GB" dirty="0"/>
              <a:t> </a:t>
            </a:r>
            <a:r>
              <a:rPr lang="en-GB" dirty="0" err="1"/>
              <a:t>ut</a:t>
            </a:r>
            <a:r>
              <a:rPr lang="en-GB" dirty="0"/>
              <a:t> </a:t>
            </a:r>
            <a:r>
              <a:rPr lang="en-GB" dirty="0" err="1"/>
              <a:t>omnihic</a:t>
            </a:r>
            <a:r>
              <a:rPr lang="en-GB" dirty="0"/>
              <a:t> </a:t>
            </a:r>
            <a:r>
              <a:rPr lang="en-GB" dirty="0" err="1"/>
              <a:t>ientio</a:t>
            </a:r>
            <a:r>
              <a:rPr lang="en-GB" dirty="0"/>
              <a:t> </a:t>
            </a:r>
            <a:r>
              <a:rPr lang="en-GB" dirty="0" err="1"/>
              <a:t>quasper</a:t>
            </a:r>
            <a:r>
              <a:rPr lang="en-GB" dirty="0"/>
              <a:t> </a:t>
            </a:r>
            <a:r>
              <a:rPr lang="en-GB" dirty="0" err="1"/>
              <a:t>ibuscius</a:t>
            </a:r>
            <a:r>
              <a:rPr lang="en-GB" dirty="0"/>
              <a:t> </a:t>
            </a:r>
            <a:r>
              <a:rPr lang="en-GB" dirty="0" err="1"/>
              <a:t>eatempe</a:t>
            </a:r>
            <a:r>
              <a:rPr lang="en-GB" dirty="0"/>
              <a:t> </a:t>
            </a:r>
            <a:r>
              <a:rPr lang="en-GB" dirty="0" err="1"/>
              <a:t>perro</a:t>
            </a:r>
            <a:r>
              <a:rPr lang="en-GB" dirty="0"/>
              <a:t> </a:t>
            </a:r>
            <a:r>
              <a:rPr lang="en-GB" dirty="0" err="1"/>
              <a:t>expliquiat</a:t>
            </a:r>
            <a:r>
              <a:rPr lang="en-GB" dirty="0"/>
              <a:t> </a:t>
            </a:r>
            <a:r>
              <a:rPr lang="en-GB" dirty="0" err="1"/>
              <a:t>eate</a:t>
            </a:r>
            <a:r>
              <a:rPr lang="en-GB" dirty="0"/>
              <a:t> </a:t>
            </a:r>
            <a:r>
              <a:rPr lang="en-GB" dirty="0" err="1"/>
              <a:t>vel</a:t>
            </a:r>
            <a:r>
              <a:rPr lang="en-GB" dirty="0"/>
              <a:t> </a:t>
            </a:r>
            <a:r>
              <a:rPr lang="en-GB" dirty="0" err="1"/>
              <a:t>ilignimaio</a:t>
            </a:r>
            <a:r>
              <a:rPr lang="en-GB" dirty="0"/>
              <a:t> </a:t>
            </a:r>
            <a:r>
              <a:rPr lang="en-GB" dirty="0" err="1"/>
              <a:t>doluptia</a:t>
            </a:r>
            <a:r>
              <a:rPr lang="en-GB" dirty="0"/>
              <a:t>.</a:t>
            </a:r>
          </a:p>
          <a:p>
            <a:pPr lvl="0"/>
            <a:r>
              <a:rPr lang="en-GB" dirty="0"/>
              <a:t>Tatum </a:t>
            </a:r>
            <a:r>
              <a:rPr lang="en-GB" dirty="0" err="1"/>
              <a:t>asperit</a:t>
            </a:r>
            <a:r>
              <a:rPr lang="en-GB" dirty="0"/>
              <a:t>, con cores dolor </a:t>
            </a:r>
            <a:r>
              <a:rPr lang="en-GB" dirty="0" err="1"/>
              <a:t>senis</a:t>
            </a:r>
            <a:r>
              <a:rPr lang="en-GB" dirty="0"/>
              <a:t> ab </a:t>
            </a:r>
            <a:r>
              <a:rPr lang="en-GB" dirty="0" err="1"/>
              <a:t>imporrunt</a:t>
            </a:r>
            <a:r>
              <a:rPr lang="en-GB" dirty="0"/>
              <a:t> ma nest </a:t>
            </a:r>
            <a:r>
              <a:rPr lang="en-GB" dirty="0" err="1"/>
              <a:t>offictiis</a:t>
            </a:r>
            <a:r>
              <a:rPr lang="en-GB" dirty="0"/>
              <a:t> et </a:t>
            </a:r>
            <a:r>
              <a:rPr lang="en-GB" dirty="0" err="1"/>
              <a:t>adisit</a:t>
            </a:r>
            <a:r>
              <a:rPr lang="en-GB" dirty="0"/>
              <a:t> </a:t>
            </a:r>
            <a:r>
              <a:rPr lang="en-GB" dirty="0" err="1"/>
              <a:t>optaquodis</a:t>
            </a:r>
            <a:r>
              <a:rPr lang="en-GB" dirty="0"/>
              <a:t> </a:t>
            </a:r>
            <a:r>
              <a:rPr lang="en-GB" dirty="0" err="1"/>
              <a:t>sedi</a:t>
            </a:r>
            <a:r>
              <a:rPr lang="en-GB" dirty="0"/>
              <a:t> </a:t>
            </a:r>
            <a:r>
              <a:rPr lang="en-GB" dirty="0" err="1"/>
              <a:t>dolorehento</a:t>
            </a:r>
            <a:r>
              <a:rPr lang="en-GB" dirty="0"/>
              <a:t> </a:t>
            </a:r>
            <a:r>
              <a:rPr lang="en-GB" dirty="0" err="1"/>
              <a:t>expliquo</a:t>
            </a:r>
            <a:r>
              <a:rPr lang="en-GB" dirty="0"/>
              <a:t> </a:t>
            </a:r>
            <a:r>
              <a:rPr lang="en-GB" dirty="0" err="1"/>
              <a:t>vellore</a:t>
            </a:r>
            <a:r>
              <a:rPr lang="en-GB" dirty="0"/>
              <a:t> </a:t>
            </a:r>
            <a:r>
              <a:rPr lang="en-GB" dirty="0" err="1"/>
              <a:t>icabore</a:t>
            </a:r>
            <a:r>
              <a:rPr lang="en-GB" dirty="0"/>
              <a:t>.</a:t>
            </a:r>
          </a:p>
          <a:p>
            <a:pPr lvl="0"/>
            <a:endParaRPr lang="en-AU" dirty="0"/>
          </a:p>
        </p:txBody>
      </p:sp>
      <p:pic>
        <p:nvPicPr>
          <p:cNvPr id="3" name="object 7">
            <a:extLst>
              <a:ext uri="{FF2B5EF4-FFF2-40B4-BE49-F238E27FC236}">
                <a16:creationId xmlns:a16="http://schemas.microsoft.com/office/drawing/2014/main" id="{A1422380-BAAE-B13C-2133-8174266A224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77237" y="6324600"/>
            <a:ext cx="2147763" cy="288000"/>
          </a:xfrm>
          <a:prstGeom prst="rect">
            <a:avLst/>
          </a:prstGeom>
        </p:spPr>
      </p:pic>
      <p:sp>
        <p:nvSpPr>
          <p:cNvPr id="8" name="Title 1">
            <a:extLst>
              <a:ext uri="{FF2B5EF4-FFF2-40B4-BE49-F238E27FC236}">
                <a16:creationId xmlns:a16="http://schemas.microsoft.com/office/drawing/2014/main" id="{3276625D-5E4E-52F0-FBCD-A197DF08F7FA}"/>
              </a:ext>
            </a:extLst>
          </p:cNvPr>
          <p:cNvSpPr>
            <a:spLocks noGrp="1"/>
          </p:cNvSpPr>
          <p:nvPr>
            <p:ph type="title" hasCustomPrompt="1"/>
          </p:nvPr>
        </p:nvSpPr>
        <p:spPr>
          <a:xfrm>
            <a:off x="381000" y="253650"/>
            <a:ext cx="9144000" cy="475273"/>
          </a:xfrm>
          <a:prstGeom prst="rect">
            <a:avLst/>
          </a:prstGeom>
        </p:spPr>
        <p:txBody>
          <a:bodyPr>
            <a:normAutofit/>
          </a:bodyPr>
          <a:lstStyle>
            <a:lvl1pPr>
              <a:defRPr sz="2400" b="1">
                <a:solidFill>
                  <a:schemeClr val="accent1"/>
                </a:solidFill>
              </a:defRPr>
            </a:lvl1pPr>
          </a:lstStyle>
          <a:p>
            <a:r>
              <a:rPr lang="en-AU" sz="2661" dirty="0"/>
              <a:t>Heading</a:t>
            </a:r>
            <a:endParaRPr lang="en-AU" dirty="0"/>
          </a:p>
        </p:txBody>
      </p:sp>
      <p:sp>
        <p:nvSpPr>
          <p:cNvPr id="9" name="Text Placeholder 7">
            <a:extLst>
              <a:ext uri="{FF2B5EF4-FFF2-40B4-BE49-F238E27FC236}">
                <a16:creationId xmlns:a16="http://schemas.microsoft.com/office/drawing/2014/main" id="{BD89B3CC-510A-1AD5-F638-B358CC54F6B2}"/>
              </a:ext>
            </a:extLst>
          </p:cNvPr>
          <p:cNvSpPr>
            <a:spLocks noGrp="1"/>
          </p:cNvSpPr>
          <p:nvPr>
            <p:ph type="body" sz="quarter" idx="12" hasCustomPrompt="1"/>
          </p:nvPr>
        </p:nvSpPr>
        <p:spPr>
          <a:xfrm>
            <a:off x="5105401" y="838200"/>
            <a:ext cx="4419600" cy="5283631"/>
          </a:xfrm>
          <a:prstGeom prst="rect">
            <a:avLst/>
          </a:prstGeom>
        </p:spPr>
        <p:txBody>
          <a:bodyPr numCol="1" spcCol="1404000"/>
          <a:lstStyle>
            <a:lvl1pPr marL="7093" indent="0">
              <a:lnSpc>
                <a:spcPct val="110000"/>
              </a:lnSpc>
              <a:spcBef>
                <a:spcPts val="0"/>
              </a:spcBef>
              <a:spcAft>
                <a:spcPts val="600"/>
              </a:spcAft>
              <a:buClr>
                <a:srgbClr val="762000"/>
              </a:buClr>
              <a:buFont typeface="Arial" panose="020B0604020202020204" pitchFamily="34" charset="0"/>
              <a:buNone/>
              <a:defRPr sz="1100">
                <a:solidFill>
                  <a:srgbClr val="000000"/>
                </a:solidFill>
              </a:defRPr>
            </a:lvl1pPr>
            <a:lvl2pPr>
              <a:defRPr sz="1749"/>
            </a:lvl2pPr>
            <a:lvl3pPr>
              <a:defRPr sz="1749"/>
            </a:lvl3pPr>
            <a:lvl4pPr>
              <a:defRPr sz="1749"/>
            </a:lvl4pPr>
            <a:lvl5pPr>
              <a:defRPr sz="1749"/>
            </a:lvl5pPr>
          </a:lstStyle>
          <a:p>
            <a:pPr lvl="0"/>
            <a:r>
              <a:rPr lang="en-GB" dirty="0"/>
              <a:t>Ur re </a:t>
            </a:r>
            <a:r>
              <a:rPr lang="en-GB" dirty="0" err="1"/>
              <a:t>si</a:t>
            </a:r>
            <a:r>
              <a:rPr lang="en-GB" dirty="0"/>
              <a:t> </a:t>
            </a:r>
            <a:r>
              <a:rPr lang="en-GB" dirty="0" err="1"/>
              <a:t>repera</a:t>
            </a:r>
            <a:r>
              <a:rPr lang="en-GB" dirty="0"/>
              <a:t> a </a:t>
            </a:r>
            <a:r>
              <a:rPr lang="en-GB" dirty="0" err="1"/>
              <a:t>dolest</a:t>
            </a:r>
            <a:r>
              <a:rPr lang="en-GB" dirty="0"/>
              <a:t> </a:t>
            </a:r>
            <a:r>
              <a:rPr lang="en-GB" dirty="0" err="1"/>
              <a:t>volendit</a:t>
            </a:r>
            <a:r>
              <a:rPr lang="en-GB" dirty="0"/>
              <a:t> </a:t>
            </a:r>
            <a:r>
              <a:rPr lang="en-GB" dirty="0" err="1"/>
              <a:t>accum</a:t>
            </a:r>
            <a:r>
              <a:rPr lang="en-GB" dirty="0"/>
              <a:t> </a:t>
            </a:r>
            <a:r>
              <a:rPr lang="en-GB" dirty="0" err="1"/>
              <a:t>rerfere</a:t>
            </a:r>
            <a:r>
              <a:rPr lang="en-GB" dirty="0"/>
              <a:t> </a:t>
            </a:r>
            <a:r>
              <a:rPr lang="en-GB" dirty="0" err="1"/>
              <a:t>quatempori</a:t>
            </a:r>
            <a:r>
              <a:rPr lang="en-GB" dirty="0"/>
              <a:t> </a:t>
            </a:r>
            <a:r>
              <a:rPr lang="en-GB" dirty="0" err="1"/>
              <a:t>odiore</a:t>
            </a:r>
            <a:r>
              <a:rPr lang="en-GB" dirty="0"/>
              <a:t>, as </a:t>
            </a:r>
            <a:r>
              <a:rPr lang="en-GB" dirty="0" err="1"/>
              <a:t>aut</a:t>
            </a:r>
            <a:r>
              <a:rPr lang="en-GB" dirty="0"/>
              <a:t> ese </a:t>
            </a:r>
            <a:r>
              <a:rPr lang="en-GB" dirty="0" err="1"/>
              <a:t>estionectum</a:t>
            </a:r>
            <a:r>
              <a:rPr lang="en-GB" dirty="0"/>
              <a:t> fugit et </a:t>
            </a:r>
            <a:r>
              <a:rPr lang="en-GB" dirty="0" err="1"/>
              <a:t>faccullautem</a:t>
            </a:r>
            <a:r>
              <a:rPr lang="en-GB" dirty="0"/>
              <a:t> non </a:t>
            </a:r>
            <a:r>
              <a:rPr lang="en-GB" dirty="0" err="1"/>
              <a:t>nos</a:t>
            </a:r>
            <a:r>
              <a:rPr lang="en-GB" dirty="0"/>
              <a:t> </a:t>
            </a:r>
            <a:r>
              <a:rPr lang="en-GB" dirty="0" err="1"/>
              <a:t>solessitaqui</a:t>
            </a:r>
            <a:r>
              <a:rPr lang="en-GB" dirty="0"/>
              <a:t> </a:t>
            </a:r>
            <a:r>
              <a:rPr lang="en-GB" dirty="0" err="1"/>
              <a:t>occabo</a:t>
            </a:r>
            <a:r>
              <a:rPr lang="en-GB" dirty="0"/>
              <a:t>. Et </a:t>
            </a:r>
            <a:r>
              <a:rPr lang="en-GB" dirty="0" err="1"/>
              <a:t>quae</a:t>
            </a:r>
            <a:r>
              <a:rPr lang="en-GB" dirty="0"/>
              <a:t> qui</a:t>
            </a:r>
          </a:p>
          <a:p>
            <a:pPr lvl="0"/>
            <a:r>
              <a:rPr lang="en-GB" dirty="0" err="1"/>
              <a:t>Alignitissint</a:t>
            </a:r>
            <a:r>
              <a:rPr lang="en-GB" dirty="0"/>
              <a:t> </a:t>
            </a:r>
            <a:r>
              <a:rPr lang="en-GB" dirty="0" err="1"/>
              <a:t>dit</a:t>
            </a:r>
            <a:r>
              <a:rPr lang="en-GB" dirty="0"/>
              <a:t> </a:t>
            </a:r>
            <a:r>
              <a:rPr lang="en-GB" dirty="0" err="1"/>
              <a:t>dolessit</a:t>
            </a:r>
            <a:r>
              <a:rPr lang="en-GB" dirty="0"/>
              <a:t>, con expediate </a:t>
            </a:r>
            <a:r>
              <a:rPr lang="en-GB" dirty="0" err="1"/>
              <a:t>pos</a:t>
            </a:r>
            <a:r>
              <a:rPr lang="en-GB" dirty="0"/>
              <a:t> </a:t>
            </a:r>
            <a:r>
              <a:rPr lang="en-GB" dirty="0" err="1"/>
              <a:t>doluptatas</a:t>
            </a:r>
            <a:r>
              <a:rPr lang="en-GB" dirty="0"/>
              <a:t> </a:t>
            </a:r>
            <a:r>
              <a:rPr lang="en-GB" dirty="0" err="1"/>
              <a:t>eatem</a:t>
            </a:r>
            <a:r>
              <a:rPr lang="en-GB" dirty="0"/>
              <a:t> </a:t>
            </a:r>
            <a:r>
              <a:rPr lang="en-GB" dirty="0" err="1"/>
              <a:t>aut</a:t>
            </a:r>
            <a:r>
              <a:rPr lang="en-GB" dirty="0"/>
              <a:t> </a:t>
            </a:r>
            <a:r>
              <a:rPr lang="en-GB" dirty="0" err="1"/>
              <a:t>audipsum</a:t>
            </a:r>
            <a:r>
              <a:rPr lang="en-GB" dirty="0"/>
              <a:t> </a:t>
            </a:r>
            <a:r>
              <a:rPr lang="en-GB" dirty="0" err="1"/>
              <a:t>inulpar</a:t>
            </a:r>
            <a:r>
              <a:rPr lang="en-GB" dirty="0"/>
              <a:t> </a:t>
            </a:r>
            <a:r>
              <a:rPr lang="en-GB" dirty="0" err="1"/>
              <a:t>cimpos</a:t>
            </a:r>
            <a:r>
              <a:rPr lang="en-GB" dirty="0"/>
              <a:t> dis </a:t>
            </a:r>
            <a:r>
              <a:rPr lang="en-GB" dirty="0" err="1"/>
              <a:t>minullo</a:t>
            </a:r>
            <a:r>
              <a:rPr lang="en-GB" dirty="0"/>
              <a:t> </a:t>
            </a:r>
            <a:r>
              <a:rPr lang="en-GB" dirty="0" err="1"/>
              <a:t>rumquaecti</a:t>
            </a:r>
            <a:r>
              <a:rPr lang="en-GB" dirty="0"/>
              <a:t> </a:t>
            </a:r>
            <a:r>
              <a:rPr lang="en-GB" dirty="0" err="1"/>
              <a:t>tes</a:t>
            </a:r>
            <a:r>
              <a:rPr lang="en-GB" dirty="0"/>
              <a:t> </a:t>
            </a:r>
            <a:r>
              <a:rPr lang="en-GB" dirty="0" err="1"/>
              <a:t>sitat</a:t>
            </a:r>
            <a:r>
              <a:rPr lang="en-GB" dirty="0"/>
              <a:t> </a:t>
            </a:r>
            <a:r>
              <a:rPr lang="en-GB" dirty="0" err="1"/>
              <a:t>odipicius</a:t>
            </a:r>
            <a:r>
              <a:rPr lang="en-GB" dirty="0"/>
              <a:t> et </a:t>
            </a:r>
            <a:r>
              <a:rPr lang="en-GB" dirty="0" err="1"/>
              <a:t>ent</a:t>
            </a:r>
            <a:r>
              <a:rPr lang="en-GB" dirty="0"/>
              <a:t> lab </a:t>
            </a:r>
            <a:r>
              <a:rPr lang="en-GB" dirty="0" err="1"/>
              <a:t>iusanis</a:t>
            </a:r>
            <a:r>
              <a:rPr lang="en-GB" dirty="0"/>
              <a:t> </a:t>
            </a:r>
            <a:r>
              <a:rPr lang="en-GB" dirty="0" err="1"/>
              <a:t>repuditature</a:t>
            </a:r>
            <a:r>
              <a:rPr lang="en-GB" dirty="0"/>
              <a:t> </a:t>
            </a:r>
            <a:r>
              <a:rPr lang="en-GB" dirty="0" err="1"/>
              <a:t>porporesto</a:t>
            </a:r>
            <a:r>
              <a:rPr lang="en-GB" dirty="0"/>
              <a:t>.</a:t>
            </a:r>
          </a:p>
          <a:p>
            <a:pPr lvl="0"/>
            <a:r>
              <a:rPr lang="en-GB" dirty="0"/>
              <a:t>Que </a:t>
            </a:r>
            <a:r>
              <a:rPr lang="en-GB" dirty="0" err="1"/>
              <a:t>perori</a:t>
            </a:r>
            <a:r>
              <a:rPr lang="en-GB" dirty="0"/>
              <a:t> </a:t>
            </a:r>
            <a:r>
              <a:rPr lang="en-GB" dirty="0" err="1"/>
              <a:t>occabor</a:t>
            </a:r>
            <a:r>
              <a:rPr lang="en-GB" dirty="0"/>
              <a:t> </a:t>
            </a:r>
            <a:r>
              <a:rPr lang="en-GB" dirty="0" err="1"/>
              <a:t>empedis</a:t>
            </a:r>
            <a:r>
              <a:rPr lang="en-GB" dirty="0"/>
              <a:t> mint et </a:t>
            </a:r>
            <a:r>
              <a:rPr lang="en-GB" dirty="0" err="1"/>
              <a:t>volupiet</a:t>
            </a:r>
            <a:r>
              <a:rPr lang="en-GB" dirty="0"/>
              <a:t> quid </a:t>
            </a:r>
            <a:r>
              <a:rPr lang="en-GB" dirty="0" err="1"/>
              <a:t>quosa</a:t>
            </a:r>
            <a:r>
              <a:rPr lang="en-GB" dirty="0"/>
              <a:t> </a:t>
            </a:r>
            <a:r>
              <a:rPr lang="en-GB" dirty="0" err="1"/>
              <a:t>prepuda</a:t>
            </a:r>
            <a:r>
              <a:rPr lang="en-GB" dirty="0"/>
              <a:t> </a:t>
            </a:r>
            <a:r>
              <a:rPr lang="en-GB" dirty="0" err="1"/>
              <a:t>ndanihit</a:t>
            </a:r>
            <a:r>
              <a:rPr lang="en-GB" dirty="0"/>
              <a:t>, cum </a:t>
            </a:r>
            <a:r>
              <a:rPr lang="en-GB" dirty="0" err="1"/>
              <a:t>fugianihicit</a:t>
            </a:r>
            <a:r>
              <a:rPr lang="en-GB" dirty="0"/>
              <a:t> il il </a:t>
            </a:r>
            <a:r>
              <a:rPr lang="en-GB" dirty="0" err="1"/>
              <a:t>ipsunt</a:t>
            </a:r>
            <a:r>
              <a:rPr lang="en-GB" dirty="0"/>
              <a:t>, </a:t>
            </a:r>
            <a:r>
              <a:rPr lang="en-GB" dirty="0" err="1"/>
              <a:t>aut</a:t>
            </a:r>
            <a:r>
              <a:rPr lang="en-GB" dirty="0"/>
              <a:t> id </a:t>
            </a:r>
            <a:r>
              <a:rPr lang="en-GB" dirty="0" err="1"/>
              <a:t>quodit</a:t>
            </a:r>
            <a:r>
              <a:rPr lang="en-GB" dirty="0"/>
              <a:t> </a:t>
            </a:r>
            <a:r>
              <a:rPr lang="en-GB" dirty="0" err="1"/>
              <a:t>parum</a:t>
            </a:r>
            <a:r>
              <a:rPr lang="en-GB" dirty="0"/>
              <a:t>, </a:t>
            </a:r>
            <a:r>
              <a:rPr lang="en-GB" dirty="0" err="1"/>
              <a:t>nistis</a:t>
            </a:r>
            <a:r>
              <a:rPr lang="en-GB" dirty="0"/>
              <a:t> </a:t>
            </a:r>
            <a:r>
              <a:rPr lang="en-GB" dirty="0" err="1"/>
              <a:t>dolorum</a:t>
            </a:r>
            <a:r>
              <a:rPr lang="en-GB" dirty="0"/>
              <a:t> </a:t>
            </a:r>
            <a:r>
              <a:rPr lang="en-GB" dirty="0" err="1"/>
              <a:t>volupta</a:t>
            </a:r>
            <a:r>
              <a:rPr lang="en-GB" dirty="0"/>
              <a:t> </a:t>
            </a:r>
            <a:r>
              <a:rPr lang="en-GB" dirty="0" err="1"/>
              <a:t>sendit</a:t>
            </a:r>
            <a:r>
              <a:rPr lang="en-GB" dirty="0"/>
              <a:t>, </a:t>
            </a:r>
            <a:r>
              <a:rPr lang="en-GB" dirty="0" err="1"/>
              <a:t>cusame</a:t>
            </a:r>
            <a:r>
              <a:rPr lang="en-GB" dirty="0"/>
              <a:t> </a:t>
            </a:r>
            <a:r>
              <a:rPr lang="en-GB" dirty="0" err="1"/>
              <a:t>ilis</a:t>
            </a:r>
            <a:r>
              <a:rPr lang="en-GB" dirty="0"/>
              <a:t> </a:t>
            </a:r>
            <a:r>
              <a:rPr lang="en-GB" dirty="0" err="1"/>
              <a:t>quam</a:t>
            </a:r>
            <a:r>
              <a:rPr lang="en-GB" dirty="0"/>
              <a:t> </a:t>
            </a:r>
            <a:r>
              <a:rPr lang="en-GB" dirty="0" err="1"/>
              <a:t>ea</a:t>
            </a:r>
            <a:r>
              <a:rPr lang="en-GB" dirty="0"/>
              <a:t> </a:t>
            </a:r>
            <a:r>
              <a:rPr lang="en-GB" dirty="0" err="1"/>
              <a:t>sed</a:t>
            </a:r>
            <a:r>
              <a:rPr lang="en-GB" dirty="0"/>
              <a:t> </a:t>
            </a:r>
            <a:r>
              <a:rPr lang="en-GB" dirty="0" err="1"/>
              <a:t>ut</a:t>
            </a:r>
            <a:r>
              <a:rPr lang="en-GB" dirty="0"/>
              <a:t> </a:t>
            </a:r>
            <a:r>
              <a:rPr lang="en-GB" dirty="0" err="1"/>
              <a:t>omnihic</a:t>
            </a:r>
            <a:r>
              <a:rPr lang="en-GB" dirty="0"/>
              <a:t> </a:t>
            </a:r>
            <a:r>
              <a:rPr lang="en-GB" dirty="0" err="1"/>
              <a:t>ientio</a:t>
            </a:r>
            <a:r>
              <a:rPr lang="en-GB" dirty="0"/>
              <a:t> </a:t>
            </a:r>
            <a:r>
              <a:rPr lang="en-GB" dirty="0" err="1"/>
              <a:t>quasper</a:t>
            </a:r>
            <a:r>
              <a:rPr lang="en-GB" dirty="0"/>
              <a:t> </a:t>
            </a:r>
            <a:r>
              <a:rPr lang="en-GB" dirty="0" err="1"/>
              <a:t>ibuscius</a:t>
            </a:r>
            <a:r>
              <a:rPr lang="en-GB" dirty="0"/>
              <a:t> </a:t>
            </a:r>
            <a:r>
              <a:rPr lang="en-GB" dirty="0" err="1"/>
              <a:t>eatempe</a:t>
            </a:r>
            <a:r>
              <a:rPr lang="en-GB" dirty="0"/>
              <a:t> </a:t>
            </a:r>
            <a:r>
              <a:rPr lang="en-GB" dirty="0" err="1"/>
              <a:t>perro</a:t>
            </a:r>
            <a:r>
              <a:rPr lang="en-GB" dirty="0"/>
              <a:t> </a:t>
            </a:r>
            <a:r>
              <a:rPr lang="en-GB" dirty="0" err="1"/>
              <a:t>expliquiat</a:t>
            </a:r>
            <a:r>
              <a:rPr lang="en-GB" dirty="0"/>
              <a:t> </a:t>
            </a:r>
            <a:r>
              <a:rPr lang="en-GB" dirty="0" err="1"/>
              <a:t>eate</a:t>
            </a:r>
            <a:r>
              <a:rPr lang="en-GB" dirty="0"/>
              <a:t> </a:t>
            </a:r>
            <a:r>
              <a:rPr lang="en-GB" dirty="0" err="1"/>
              <a:t>vel</a:t>
            </a:r>
            <a:r>
              <a:rPr lang="en-GB" dirty="0"/>
              <a:t> </a:t>
            </a:r>
            <a:r>
              <a:rPr lang="en-GB" dirty="0" err="1"/>
              <a:t>ilignimaio</a:t>
            </a:r>
            <a:r>
              <a:rPr lang="en-GB" dirty="0"/>
              <a:t> </a:t>
            </a:r>
            <a:r>
              <a:rPr lang="en-GB" dirty="0" err="1"/>
              <a:t>doluptia</a:t>
            </a:r>
            <a:r>
              <a:rPr lang="en-GB" dirty="0"/>
              <a:t>.</a:t>
            </a:r>
          </a:p>
          <a:p>
            <a:pPr lvl="0"/>
            <a:r>
              <a:rPr lang="en-GB" dirty="0"/>
              <a:t>Tatum </a:t>
            </a:r>
            <a:r>
              <a:rPr lang="en-GB" dirty="0" err="1"/>
              <a:t>asperit</a:t>
            </a:r>
            <a:r>
              <a:rPr lang="en-GB" dirty="0"/>
              <a:t>, con cores dolor </a:t>
            </a:r>
            <a:r>
              <a:rPr lang="en-GB" dirty="0" err="1"/>
              <a:t>senis</a:t>
            </a:r>
            <a:r>
              <a:rPr lang="en-GB" dirty="0"/>
              <a:t> ab </a:t>
            </a:r>
            <a:r>
              <a:rPr lang="en-GB" dirty="0" err="1"/>
              <a:t>imporrunt</a:t>
            </a:r>
            <a:r>
              <a:rPr lang="en-GB" dirty="0"/>
              <a:t> ma nest </a:t>
            </a:r>
            <a:r>
              <a:rPr lang="en-GB" dirty="0" err="1"/>
              <a:t>offictiis</a:t>
            </a:r>
            <a:r>
              <a:rPr lang="en-GB" dirty="0"/>
              <a:t> et </a:t>
            </a:r>
            <a:r>
              <a:rPr lang="en-GB" dirty="0" err="1"/>
              <a:t>adisit</a:t>
            </a:r>
            <a:r>
              <a:rPr lang="en-GB" dirty="0"/>
              <a:t> </a:t>
            </a:r>
            <a:r>
              <a:rPr lang="en-GB" dirty="0" err="1"/>
              <a:t>optaquodis</a:t>
            </a:r>
            <a:r>
              <a:rPr lang="en-GB" dirty="0"/>
              <a:t> </a:t>
            </a:r>
            <a:r>
              <a:rPr lang="en-GB" dirty="0" err="1"/>
              <a:t>sedi</a:t>
            </a:r>
            <a:r>
              <a:rPr lang="en-GB" dirty="0"/>
              <a:t> </a:t>
            </a:r>
            <a:r>
              <a:rPr lang="en-GB" dirty="0" err="1"/>
              <a:t>dolorehento</a:t>
            </a:r>
            <a:r>
              <a:rPr lang="en-GB" dirty="0"/>
              <a:t> </a:t>
            </a:r>
            <a:r>
              <a:rPr lang="en-GB" dirty="0" err="1"/>
              <a:t>expliquo</a:t>
            </a:r>
            <a:r>
              <a:rPr lang="en-GB" dirty="0"/>
              <a:t> </a:t>
            </a:r>
            <a:r>
              <a:rPr lang="en-GB" dirty="0" err="1"/>
              <a:t>vellore</a:t>
            </a:r>
            <a:r>
              <a:rPr lang="en-GB" dirty="0"/>
              <a:t> </a:t>
            </a:r>
            <a:r>
              <a:rPr lang="en-GB" dirty="0" err="1"/>
              <a:t>icabore</a:t>
            </a:r>
            <a:r>
              <a:rPr lang="en-GB" dirty="0"/>
              <a:t>.</a:t>
            </a:r>
          </a:p>
          <a:p>
            <a:pPr lvl="0"/>
            <a:endParaRPr lang="en-AU" dirty="0"/>
          </a:p>
        </p:txBody>
      </p:sp>
    </p:spTree>
    <p:extLst>
      <p:ext uri="{BB962C8B-B14F-4D97-AF65-F5344CB8AC3E}">
        <p14:creationId xmlns:p14="http://schemas.microsoft.com/office/powerpoint/2010/main" val="33902129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Picture with Caption">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196389-79B4-017C-DBBF-667F7270B35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flipH="1">
            <a:off x="1" y="0"/>
            <a:ext cx="9905999" cy="6858000"/>
          </a:xfrm>
          <a:prstGeom prst="rect">
            <a:avLst/>
          </a:prstGeom>
        </p:spPr>
      </p:pic>
      <p:sp>
        <p:nvSpPr>
          <p:cNvPr id="12" name="object 4">
            <a:extLst>
              <a:ext uri="{FF2B5EF4-FFF2-40B4-BE49-F238E27FC236}">
                <a16:creationId xmlns:a16="http://schemas.microsoft.com/office/drawing/2014/main" id="{B2DAE12D-3FC0-8819-8258-E6CFB75B97AF}"/>
              </a:ext>
            </a:extLst>
          </p:cNvPr>
          <p:cNvSpPr/>
          <p:nvPr userDrawn="1"/>
        </p:nvSpPr>
        <p:spPr>
          <a:xfrm>
            <a:off x="-427" y="1842426"/>
            <a:ext cx="4293373" cy="5029373"/>
          </a:xfrm>
          <a:custGeom>
            <a:avLst/>
            <a:gdLst>
              <a:gd name="connsiteX0" fmla="*/ 1922559 w 8942136"/>
              <a:gd name="connsiteY0" fmla="*/ 0 h 9675097"/>
              <a:gd name="connsiteX1" fmla="*/ 0 w 8942136"/>
              <a:gd name="connsiteY1" fmla="*/ 1590234 h 9675097"/>
              <a:gd name="connsiteX2" fmla="*/ 95232 w 8942136"/>
              <a:gd name="connsiteY2" fmla="*/ 8822568 h 9675097"/>
              <a:gd name="connsiteX3" fmla="*/ 3586005 w 8942136"/>
              <a:gd name="connsiteY3" fmla="*/ 9675098 h 9675097"/>
              <a:gd name="connsiteX4" fmla="*/ 8942136 w 8942136"/>
              <a:gd name="connsiteY4" fmla="*/ 5385291 h 9675097"/>
              <a:gd name="connsiteX5" fmla="*/ 1922559 w 8942136"/>
              <a:gd name="connsiteY5" fmla="*/ 0 h 9675097"/>
              <a:gd name="connsiteX0" fmla="*/ 1922559 w 8942136"/>
              <a:gd name="connsiteY0" fmla="*/ 0 h 9675099"/>
              <a:gd name="connsiteX1" fmla="*/ 0 w 8942136"/>
              <a:gd name="connsiteY1" fmla="*/ 1590234 h 9675099"/>
              <a:gd name="connsiteX2" fmla="*/ 25121 w 8942136"/>
              <a:gd name="connsiteY2" fmla="*/ 8802732 h 9675099"/>
              <a:gd name="connsiteX3" fmla="*/ 3586005 w 8942136"/>
              <a:gd name="connsiteY3" fmla="*/ 9675098 h 9675099"/>
              <a:gd name="connsiteX4" fmla="*/ 8942136 w 8942136"/>
              <a:gd name="connsiteY4" fmla="*/ 5385291 h 9675099"/>
              <a:gd name="connsiteX5" fmla="*/ 1922559 w 8942136"/>
              <a:gd name="connsiteY5" fmla="*/ 0 h 9675099"/>
              <a:gd name="connsiteX0" fmla="*/ 1934140 w 8953717"/>
              <a:gd name="connsiteY0" fmla="*/ 0 h 9675097"/>
              <a:gd name="connsiteX1" fmla="*/ 11581 w 8953717"/>
              <a:gd name="connsiteY1" fmla="*/ 1590234 h 9675097"/>
              <a:gd name="connsiteX2" fmla="*/ 1647 w 8953717"/>
              <a:gd name="connsiteY2" fmla="*/ 8782896 h 9675097"/>
              <a:gd name="connsiteX3" fmla="*/ 3597586 w 8953717"/>
              <a:gd name="connsiteY3" fmla="*/ 9675098 h 9675097"/>
              <a:gd name="connsiteX4" fmla="*/ 8953717 w 8953717"/>
              <a:gd name="connsiteY4" fmla="*/ 5385291 h 9675097"/>
              <a:gd name="connsiteX5" fmla="*/ 1934140 w 8953717"/>
              <a:gd name="connsiteY5" fmla="*/ 0 h 9675097"/>
              <a:gd name="connsiteX0" fmla="*/ 1923446 w 8943023"/>
              <a:gd name="connsiteY0" fmla="*/ 0 h 9675099"/>
              <a:gd name="connsiteX1" fmla="*/ 887 w 8943023"/>
              <a:gd name="connsiteY1" fmla="*/ 1590234 h 9675099"/>
              <a:gd name="connsiteX2" fmla="*/ 2639 w 8943023"/>
              <a:gd name="connsiteY2" fmla="*/ 8862240 h 9675099"/>
              <a:gd name="connsiteX3" fmla="*/ 3586892 w 8943023"/>
              <a:gd name="connsiteY3" fmla="*/ 9675098 h 9675099"/>
              <a:gd name="connsiteX4" fmla="*/ 8943023 w 8943023"/>
              <a:gd name="connsiteY4" fmla="*/ 5385291 h 9675099"/>
              <a:gd name="connsiteX5" fmla="*/ 1923446 w 8943023"/>
              <a:gd name="connsiteY5" fmla="*/ 0 h 9675099"/>
              <a:gd name="connsiteX0" fmla="*/ 1923446 w 8943023"/>
              <a:gd name="connsiteY0" fmla="*/ 0 h 8891595"/>
              <a:gd name="connsiteX1" fmla="*/ 887 w 8943023"/>
              <a:gd name="connsiteY1" fmla="*/ 1590234 h 8891595"/>
              <a:gd name="connsiteX2" fmla="*/ 2639 w 8943023"/>
              <a:gd name="connsiteY2" fmla="*/ 8862240 h 8891595"/>
              <a:gd name="connsiteX3" fmla="*/ 4545075 w 8943023"/>
              <a:gd name="connsiteY3" fmla="*/ 8891595 h 8891595"/>
              <a:gd name="connsiteX4" fmla="*/ 8943023 w 8943023"/>
              <a:gd name="connsiteY4" fmla="*/ 5385291 h 8891595"/>
              <a:gd name="connsiteX5" fmla="*/ 1923446 w 8943023"/>
              <a:gd name="connsiteY5" fmla="*/ 0 h 88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43023" h="8891595">
                <a:moveTo>
                  <a:pt x="1923446" y="0"/>
                </a:moveTo>
                <a:lnTo>
                  <a:pt x="887" y="1590234"/>
                </a:lnTo>
                <a:cubicBezTo>
                  <a:pt x="9261" y="3994400"/>
                  <a:pt x="-5735" y="6458074"/>
                  <a:pt x="2639" y="8862240"/>
                </a:cubicBezTo>
                <a:lnTo>
                  <a:pt x="4545075" y="8891595"/>
                </a:lnTo>
                <a:lnTo>
                  <a:pt x="8943023" y="5385291"/>
                </a:lnTo>
                <a:lnTo>
                  <a:pt x="1923446" y="0"/>
                </a:lnTo>
                <a:close/>
              </a:path>
            </a:pathLst>
          </a:custGeom>
          <a:solidFill>
            <a:srgbClr val="5ECFC6">
              <a:alpha val="89804"/>
            </a:srgbClr>
          </a:solidFill>
        </p:spPr>
        <p:txBody>
          <a:bodyPr wrap="square" lIns="0" tIns="0" rIns="0" bIns="0" rtlCol="0"/>
          <a:lstStyle/>
          <a:p>
            <a:endParaRPr sz="1463" dirty="0">
              <a:latin typeface="Arial" panose="020B0604020202020204" pitchFamily="34" charset="0"/>
            </a:endParaRPr>
          </a:p>
        </p:txBody>
      </p:sp>
      <p:sp>
        <p:nvSpPr>
          <p:cNvPr id="13" name="object 5">
            <a:extLst>
              <a:ext uri="{FF2B5EF4-FFF2-40B4-BE49-F238E27FC236}">
                <a16:creationId xmlns:a16="http://schemas.microsoft.com/office/drawing/2014/main" id="{B3634658-66EB-F1C5-85B4-0E489E1B3586}"/>
              </a:ext>
            </a:extLst>
          </p:cNvPr>
          <p:cNvSpPr/>
          <p:nvPr userDrawn="1"/>
        </p:nvSpPr>
        <p:spPr>
          <a:xfrm>
            <a:off x="884346" y="1851197"/>
            <a:ext cx="3408874" cy="3042828"/>
          </a:xfrm>
          <a:custGeom>
            <a:avLst/>
            <a:gdLst/>
            <a:ahLst/>
            <a:cxnLst/>
            <a:rect l="l" t="t" r="r" b="b"/>
            <a:pathLst>
              <a:path w="7023100" h="5385434">
                <a:moveTo>
                  <a:pt x="6209423" y="0"/>
                </a:moveTo>
                <a:lnTo>
                  <a:pt x="0" y="0"/>
                </a:lnTo>
                <a:lnTo>
                  <a:pt x="0" y="4571703"/>
                </a:lnTo>
                <a:lnTo>
                  <a:pt x="1381" y="4619507"/>
                </a:lnTo>
                <a:lnTo>
                  <a:pt x="5473" y="4666584"/>
                </a:lnTo>
                <a:lnTo>
                  <a:pt x="12200" y="4712857"/>
                </a:lnTo>
                <a:lnTo>
                  <a:pt x="21487" y="4758250"/>
                </a:lnTo>
                <a:lnTo>
                  <a:pt x="33255" y="4802686"/>
                </a:lnTo>
                <a:lnTo>
                  <a:pt x="47430" y="4846091"/>
                </a:lnTo>
                <a:lnTo>
                  <a:pt x="63935" y="4888386"/>
                </a:lnTo>
                <a:lnTo>
                  <a:pt x="82693" y="4929496"/>
                </a:lnTo>
                <a:lnTo>
                  <a:pt x="103628" y="4969345"/>
                </a:lnTo>
                <a:lnTo>
                  <a:pt x="126664" y="5007856"/>
                </a:lnTo>
                <a:lnTo>
                  <a:pt x="151725" y="5044952"/>
                </a:lnTo>
                <a:lnTo>
                  <a:pt x="178734" y="5080559"/>
                </a:lnTo>
                <a:lnTo>
                  <a:pt x="207615" y="5114598"/>
                </a:lnTo>
                <a:lnTo>
                  <a:pt x="238292" y="5146995"/>
                </a:lnTo>
                <a:lnTo>
                  <a:pt x="270688" y="5177672"/>
                </a:lnTo>
                <a:lnTo>
                  <a:pt x="304728" y="5206553"/>
                </a:lnTo>
                <a:lnTo>
                  <a:pt x="340334" y="5233563"/>
                </a:lnTo>
                <a:lnTo>
                  <a:pt x="377430" y="5258624"/>
                </a:lnTo>
                <a:lnTo>
                  <a:pt x="415941" y="5281660"/>
                </a:lnTo>
                <a:lnTo>
                  <a:pt x="455790" y="5302596"/>
                </a:lnTo>
                <a:lnTo>
                  <a:pt x="496900" y="5321354"/>
                </a:lnTo>
                <a:lnTo>
                  <a:pt x="539196" y="5337859"/>
                </a:lnTo>
                <a:lnTo>
                  <a:pt x="582600" y="5352034"/>
                </a:lnTo>
                <a:lnTo>
                  <a:pt x="627038" y="5363803"/>
                </a:lnTo>
                <a:lnTo>
                  <a:pt x="672431" y="5373090"/>
                </a:lnTo>
                <a:lnTo>
                  <a:pt x="718705" y="5379817"/>
                </a:lnTo>
                <a:lnTo>
                  <a:pt x="765782" y="5383910"/>
                </a:lnTo>
                <a:lnTo>
                  <a:pt x="813587" y="5385291"/>
                </a:lnTo>
                <a:lnTo>
                  <a:pt x="7023011" y="5385291"/>
                </a:lnTo>
                <a:lnTo>
                  <a:pt x="7023011" y="813587"/>
                </a:lnTo>
                <a:lnTo>
                  <a:pt x="7021630" y="765783"/>
                </a:lnTo>
                <a:lnTo>
                  <a:pt x="7017537" y="718707"/>
                </a:lnTo>
                <a:lnTo>
                  <a:pt x="7010810" y="672434"/>
                </a:lnTo>
                <a:lnTo>
                  <a:pt x="7001524" y="627041"/>
                </a:lnTo>
                <a:lnTo>
                  <a:pt x="6989755" y="582604"/>
                </a:lnTo>
                <a:lnTo>
                  <a:pt x="6975580" y="539200"/>
                </a:lnTo>
                <a:lnTo>
                  <a:pt x="6959076" y="496905"/>
                </a:lnTo>
                <a:lnTo>
                  <a:pt x="6940318" y="455794"/>
                </a:lnTo>
                <a:lnTo>
                  <a:pt x="6919382" y="415946"/>
                </a:lnTo>
                <a:lnTo>
                  <a:pt x="6896346" y="377435"/>
                </a:lnTo>
                <a:lnTo>
                  <a:pt x="6871285" y="340338"/>
                </a:lnTo>
                <a:lnTo>
                  <a:pt x="6844276" y="304732"/>
                </a:lnTo>
                <a:lnTo>
                  <a:pt x="6815395" y="270692"/>
                </a:lnTo>
                <a:lnTo>
                  <a:pt x="6784718" y="238296"/>
                </a:lnTo>
                <a:lnTo>
                  <a:pt x="6752322" y="207619"/>
                </a:lnTo>
                <a:lnTo>
                  <a:pt x="6718283" y="178737"/>
                </a:lnTo>
                <a:lnTo>
                  <a:pt x="6682677" y="151728"/>
                </a:lnTo>
                <a:lnTo>
                  <a:pt x="6645580" y="126667"/>
                </a:lnTo>
                <a:lnTo>
                  <a:pt x="6607069" y="103630"/>
                </a:lnTo>
                <a:lnTo>
                  <a:pt x="6567220" y="82694"/>
                </a:lnTo>
                <a:lnTo>
                  <a:pt x="6526110" y="63936"/>
                </a:lnTo>
                <a:lnTo>
                  <a:pt x="6483815" y="47431"/>
                </a:lnTo>
                <a:lnTo>
                  <a:pt x="6440410" y="33256"/>
                </a:lnTo>
                <a:lnTo>
                  <a:pt x="6395973" y="21487"/>
                </a:lnTo>
                <a:lnTo>
                  <a:pt x="6350579" y="12201"/>
                </a:lnTo>
                <a:lnTo>
                  <a:pt x="6304305" y="5473"/>
                </a:lnTo>
                <a:lnTo>
                  <a:pt x="6257228" y="1381"/>
                </a:lnTo>
                <a:lnTo>
                  <a:pt x="6209423" y="0"/>
                </a:lnTo>
                <a:close/>
              </a:path>
            </a:pathLst>
          </a:custGeom>
          <a:solidFill>
            <a:schemeClr val="accent6"/>
          </a:solidFill>
        </p:spPr>
        <p:txBody>
          <a:bodyPr wrap="square" lIns="0" tIns="0" rIns="0" bIns="0" rtlCol="0"/>
          <a:lstStyle/>
          <a:p>
            <a:endParaRPr sz="1463" dirty="0">
              <a:latin typeface="Arial" panose="020B0604020202020204" pitchFamily="34" charset="0"/>
            </a:endParaRPr>
          </a:p>
        </p:txBody>
      </p:sp>
      <p:sp>
        <p:nvSpPr>
          <p:cNvPr id="2" name="Title 1">
            <a:extLst>
              <a:ext uri="{FF2B5EF4-FFF2-40B4-BE49-F238E27FC236}">
                <a16:creationId xmlns:a16="http://schemas.microsoft.com/office/drawing/2014/main" id="{926478E2-C9CA-2BE5-5850-3E7C386CAA25}"/>
              </a:ext>
            </a:extLst>
          </p:cNvPr>
          <p:cNvSpPr>
            <a:spLocks noGrp="1"/>
          </p:cNvSpPr>
          <p:nvPr>
            <p:ph type="title" hasCustomPrompt="1"/>
          </p:nvPr>
        </p:nvSpPr>
        <p:spPr>
          <a:xfrm>
            <a:off x="1147341" y="2193402"/>
            <a:ext cx="2823925" cy="1441972"/>
          </a:xfrm>
          <a:prstGeom prst="rect">
            <a:avLst/>
          </a:prstGeom>
        </p:spPr>
        <p:txBody>
          <a:bodyPr anchor="ctr" anchorCtr="0">
            <a:normAutofit/>
          </a:bodyPr>
          <a:lstStyle>
            <a:lvl1pPr>
              <a:defRPr sz="3900" b="1" i="0">
                <a:solidFill>
                  <a:schemeClr val="bg1"/>
                </a:solidFill>
                <a:latin typeface="Arial" panose="020B0604020202020204" pitchFamily="34" charset="0"/>
              </a:defRPr>
            </a:lvl1pPr>
          </a:lstStyle>
          <a:p>
            <a:r>
              <a:rPr lang="en-GB" dirty="0"/>
              <a:t>XXX’s Story</a:t>
            </a:r>
            <a:endParaRPr lang="en-US" dirty="0"/>
          </a:p>
        </p:txBody>
      </p:sp>
      <p:sp>
        <p:nvSpPr>
          <p:cNvPr id="4" name="Text Placeholder 3">
            <a:extLst>
              <a:ext uri="{FF2B5EF4-FFF2-40B4-BE49-F238E27FC236}">
                <a16:creationId xmlns:a16="http://schemas.microsoft.com/office/drawing/2014/main" id="{51079CE7-5758-F328-BA09-0B23671F0EB1}"/>
              </a:ext>
            </a:extLst>
          </p:cNvPr>
          <p:cNvSpPr>
            <a:spLocks noGrp="1"/>
          </p:cNvSpPr>
          <p:nvPr>
            <p:ph type="body" sz="half" idx="2" hasCustomPrompt="1"/>
          </p:nvPr>
        </p:nvSpPr>
        <p:spPr>
          <a:xfrm>
            <a:off x="1147341" y="3912242"/>
            <a:ext cx="2823925" cy="460094"/>
          </a:xfrm>
          <a:prstGeom prst="rect">
            <a:avLst/>
          </a:prstGeom>
        </p:spPr>
        <p:txBody>
          <a:bodyPr>
            <a:normAutofit/>
          </a:bodyPr>
          <a:lstStyle>
            <a:lvl1pPr marL="0" indent="0">
              <a:buNone/>
              <a:defRPr sz="1950" b="1" i="0">
                <a:solidFill>
                  <a:schemeClr val="bg1"/>
                </a:solidFill>
                <a:latin typeface="Arial" panose="020B0604020202020204" pitchFamily="34" charset="0"/>
                <a:cs typeface="Arial" panose="020B0604020202020204" pitchFamily="34" charset="0"/>
              </a:defRPr>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GB" dirty="0"/>
              <a:t>Country</a:t>
            </a:r>
          </a:p>
        </p:txBody>
      </p:sp>
      <p:pic>
        <p:nvPicPr>
          <p:cNvPr id="6" name="Picture 5">
            <a:extLst>
              <a:ext uri="{FF2B5EF4-FFF2-40B4-BE49-F238E27FC236}">
                <a16:creationId xmlns:a16="http://schemas.microsoft.com/office/drawing/2014/main" id="{5C7581A0-D618-378E-DBF8-2FC533187EBD}"/>
              </a:ext>
            </a:extLst>
          </p:cNvPr>
          <p:cNvPicPr>
            <a:picLocks noChangeAspect="1"/>
          </p:cNvPicPr>
          <p:nvPr userDrawn="1"/>
        </p:nvPicPr>
        <p:blipFill rotWithShape="1">
          <a:blip r:embed="rId3"/>
          <a:srcRect t="-12146" b="-12146"/>
          <a:stretch/>
        </p:blipFill>
        <p:spPr>
          <a:xfrm>
            <a:off x="7326710" y="397811"/>
            <a:ext cx="2277491" cy="415269"/>
          </a:xfrm>
          <a:prstGeom prst="rect">
            <a:avLst/>
          </a:prstGeom>
        </p:spPr>
      </p:pic>
      <p:sp>
        <p:nvSpPr>
          <p:cNvPr id="3" name="Text Placeholder 3">
            <a:extLst>
              <a:ext uri="{FF2B5EF4-FFF2-40B4-BE49-F238E27FC236}">
                <a16:creationId xmlns:a16="http://schemas.microsoft.com/office/drawing/2014/main" id="{1E35836C-6FA4-6659-087E-C5B3D1EAD3A7}"/>
              </a:ext>
            </a:extLst>
          </p:cNvPr>
          <p:cNvSpPr>
            <a:spLocks noGrp="1"/>
          </p:cNvSpPr>
          <p:nvPr>
            <p:ph type="body" sz="half" idx="11" hasCustomPrompt="1"/>
          </p:nvPr>
        </p:nvSpPr>
        <p:spPr>
          <a:xfrm>
            <a:off x="5579367" y="6303502"/>
            <a:ext cx="4024834" cy="355600"/>
          </a:xfrm>
          <a:prstGeom prst="rect">
            <a:avLst/>
          </a:prstGeom>
        </p:spPr>
        <p:txBody>
          <a:bodyPr lIns="0" tIns="0" bIns="0" anchor="b" anchorCtr="0">
            <a:normAutofit/>
          </a:bodyPr>
          <a:lstStyle>
            <a:lvl1pPr marL="0" indent="0" algn="r">
              <a:lnSpc>
                <a:spcPct val="100000"/>
              </a:lnSpc>
              <a:spcBef>
                <a:spcPts val="0"/>
              </a:spcBef>
              <a:buNone/>
              <a:defRPr sz="853" b="0" i="0">
                <a:solidFill>
                  <a:schemeClr val="bg1"/>
                </a:solidFill>
                <a:latin typeface="Arial" panose="020B0604020202020204" pitchFamily="34" charset="0"/>
                <a:cs typeface="Arial" panose="020B0604020202020204" pitchFamily="34" charset="0"/>
              </a:defRPr>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GB" dirty="0"/>
              <a:t>Image caption here</a:t>
            </a:r>
          </a:p>
        </p:txBody>
      </p:sp>
    </p:spTree>
    <p:extLst>
      <p:ext uri="{BB962C8B-B14F-4D97-AF65-F5344CB8AC3E}">
        <p14:creationId xmlns:p14="http://schemas.microsoft.com/office/powerpoint/2010/main" val="42225275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Picture with Caption">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196389-79B4-017C-DBBF-667F7270B35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flipH="1">
            <a:off x="1" y="0"/>
            <a:ext cx="9905999" cy="6858000"/>
          </a:xfrm>
          <a:prstGeom prst="rect">
            <a:avLst/>
          </a:prstGeom>
        </p:spPr>
      </p:pic>
      <p:sp>
        <p:nvSpPr>
          <p:cNvPr id="12" name="object 4">
            <a:extLst>
              <a:ext uri="{FF2B5EF4-FFF2-40B4-BE49-F238E27FC236}">
                <a16:creationId xmlns:a16="http://schemas.microsoft.com/office/drawing/2014/main" id="{B2DAE12D-3FC0-8819-8258-E6CFB75B97AF}"/>
              </a:ext>
            </a:extLst>
          </p:cNvPr>
          <p:cNvSpPr/>
          <p:nvPr userDrawn="1"/>
        </p:nvSpPr>
        <p:spPr>
          <a:xfrm>
            <a:off x="-17671" y="1920484"/>
            <a:ext cx="4127263" cy="4951539"/>
          </a:xfrm>
          <a:custGeom>
            <a:avLst/>
            <a:gdLst>
              <a:gd name="connsiteX0" fmla="*/ 2022040 w 9041618"/>
              <a:gd name="connsiteY0" fmla="*/ 0 h 9675097"/>
              <a:gd name="connsiteX1" fmla="*/ 99481 w 9041618"/>
              <a:gd name="connsiteY1" fmla="*/ 1590234 h 9675097"/>
              <a:gd name="connsiteX2" fmla="*/ 0 w 9041618"/>
              <a:gd name="connsiteY2" fmla="*/ 8714319 h 9675097"/>
              <a:gd name="connsiteX3" fmla="*/ 3685486 w 9041618"/>
              <a:gd name="connsiteY3" fmla="*/ 9675098 h 9675097"/>
              <a:gd name="connsiteX4" fmla="*/ 9041617 w 9041618"/>
              <a:gd name="connsiteY4" fmla="*/ 5385291 h 9675097"/>
              <a:gd name="connsiteX5" fmla="*/ 2022040 w 9041618"/>
              <a:gd name="connsiteY5" fmla="*/ 0 h 9675097"/>
              <a:gd name="connsiteX0" fmla="*/ 2022040 w 9041618"/>
              <a:gd name="connsiteY0" fmla="*/ 0 h 8734157"/>
              <a:gd name="connsiteX1" fmla="*/ 99481 w 9041618"/>
              <a:gd name="connsiteY1" fmla="*/ 1590234 h 8734157"/>
              <a:gd name="connsiteX2" fmla="*/ 0 w 9041618"/>
              <a:gd name="connsiteY2" fmla="*/ 8714319 h 8734157"/>
              <a:gd name="connsiteX3" fmla="*/ 4872224 w 9041618"/>
              <a:gd name="connsiteY3" fmla="*/ 8734157 h 8734157"/>
              <a:gd name="connsiteX4" fmla="*/ 9041617 w 9041618"/>
              <a:gd name="connsiteY4" fmla="*/ 5385291 h 8734157"/>
              <a:gd name="connsiteX5" fmla="*/ 2022040 w 9041618"/>
              <a:gd name="connsiteY5" fmla="*/ 0 h 8734157"/>
              <a:gd name="connsiteX0" fmla="*/ 1961008 w 8980586"/>
              <a:gd name="connsiteY0" fmla="*/ 0 h 8753990"/>
              <a:gd name="connsiteX1" fmla="*/ 38449 w 8980586"/>
              <a:gd name="connsiteY1" fmla="*/ 1590234 h 8753990"/>
              <a:gd name="connsiteX2" fmla="*/ 0 w 8980586"/>
              <a:gd name="connsiteY2" fmla="*/ 8753990 h 8753990"/>
              <a:gd name="connsiteX3" fmla="*/ 4811192 w 8980586"/>
              <a:gd name="connsiteY3" fmla="*/ 8734157 h 8753990"/>
              <a:gd name="connsiteX4" fmla="*/ 8980585 w 8980586"/>
              <a:gd name="connsiteY4" fmla="*/ 5385291 h 8753990"/>
              <a:gd name="connsiteX5" fmla="*/ 1961008 w 8980586"/>
              <a:gd name="connsiteY5" fmla="*/ 0 h 8753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80586" h="8753990">
                <a:moveTo>
                  <a:pt x="1961008" y="0"/>
                </a:moveTo>
                <a:lnTo>
                  <a:pt x="38449" y="1590234"/>
                </a:lnTo>
                <a:lnTo>
                  <a:pt x="0" y="8753990"/>
                </a:lnTo>
                <a:lnTo>
                  <a:pt x="4811192" y="8734157"/>
                </a:lnTo>
                <a:lnTo>
                  <a:pt x="8980585" y="5385291"/>
                </a:lnTo>
                <a:lnTo>
                  <a:pt x="1961008" y="0"/>
                </a:lnTo>
                <a:close/>
              </a:path>
            </a:pathLst>
          </a:custGeom>
          <a:solidFill>
            <a:schemeClr val="accent4">
              <a:alpha val="90000"/>
            </a:schemeClr>
          </a:solidFill>
        </p:spPr>
        <p:txBody>
          <a:bodyPr wrap="square" lIns="0" tIns="0" rIns="0" bIns="0" rtlCol="0"/>
          <a:lstStyle/>
          <a:p>
            <a:endParaRPr sz="1463" dirty="0">
              <a:latin typeface="Arial" panose="020B0604020202020204" pitchFamily="34" charset="0"/>
            </a:endParaRPr>
          </a:p>
        </p:txBody>
      </p:sp>
      <p:sp>
        <p:nvSpPr>
          <p:cNvPr id="13" name="object 5">
            <a:extLst>
              <a:ext uri="{FF2B5EF4-FFF2-40B4-BE49-F238E27FC236}">
                <a16:creationId xmlns:a16="http://schemas.microsoft.com/office/drawing/2014/main" id="{B3634658-66EB-F1C5-85B4-0E489E1B3586}"/>
              </a:ext>
            </a:extLst>
          </p:cNvPr>
          <p:cNvSpPr/>
          <p:nvPr userDrawn="1"/>
        </p:nvSpPr>
        <p:spPr>
          <a:xfrm>
            <a:off x="884346" y="1929255"/>
            <a:ext cx="3224102" cy="3042828"/>
          </a:xfrm>
          <a:custGeom>
            <a:avLst/>
            <a:gdLst/>
            <a:ahLst/>
            <a:cxnLst/>
            <a:rect l="l" t="t" r="r" b="b"/>
            <a:pathLst>
              <a:path w="7023100" h="5385434">
                <a:moveTo>
                  <a:pt x="6209423" y="0"/>
                </a:moveTo>
                <a:lnTo>
                  <a:pt x="0" y="0"/>
                </a:lnTo>
                <a:lnTo>
                  <a:pt x="0" y="4571703"/>
                </a:lnTo>
                <a:lnTo>
                  <a:pt x="1381" y="4619507"/>
                </a:lnTo>
                <a:lnTo>
                  <a:pt x="5473" y="4666584"/>
                </a:lnTo>
                <a:lnTo>
                  <a:pt x="12200" y="4712857"/>
                </a:lnTo>
                <a:lnTo>
                  <a:pt x="21487" y="4758250"/>
                </a:lnTo>
                <a:lnTo>
                  <a:pt x="33255" y="4802686"/>
                </a:lnTo>
                <a:lnTo>
                  <a:pt x="47430" y="4846091"/>
                </a:lnTo>
                <a:lnTo>
                  <a:pt x="63935" y="4888386"/>
                </a:lnTo>
                <a:lnTo>
                  <a:pt x="82693" y="4929496"/>
                </a:lnTo>
                <a:lnTo>
                  <a:pt x="103628" y="4969345"/>
                </a:lnTo>
                <a:lnTo>
                  <a:pt x="126664" y="5007856"/>
                </a:lnTo>
                <a:lnTo>
                  <a:pt x="151725" y="5044952"/>
                </a:lnTo>
                <a:lnTo>
                  <a:pt x="178734" y="5080559"/>
                </a:lnTo>
                <a:lnTo>
                  <a:pt x="207615" y="5114598"/>
                </a:lnTo>
                <a:lnTo>
                  <a:pt x="238292" y="5146995"/>
                </a:lnTo>
                <a:lnTo>
                  <a:pt x="270688" y="5177672"/>
                </a:lnTo>
                <a:lnTo>
                  <a:pt x="304728" y="5206553"/>
                </a:lnTo>
                <a:lnTo>
                  <a:pt x="340334" y="5233563"/>
                </a:lnTo>
                <a:lnTo>
                  <a:pt x="377430" y="5258624"/>
                </a:lnTo>
                <a:lnTo>
                  <a:pt x="415941" y="5281660"/>
                </a:lnTo>
                <a:lnTo>
                  <a:pt x="455790" y="5302596"/>
                </a:lnTo>
                <a:lnTo>
                  <a:pt x="496900" y="5321354"/>
                </a:lnTo>
                <a:lnTo>
                  <a:pt x="539196" y="5337859"/>
                </a:lnTo>
                <a:lnTo>
                  <a:pt x="582600" y="5352034"/>
                </a:lnTo>
                <a:lnTo>
                  <a:pt x="627038" y="5363803"/>
                </a:lnTo>
                <a:lnTo>
                  <a:pt x="672431" y="5373090"/>
                </a:lnTo>
                <a:lnTo>
                  <a:pt x="718705" y="5379817"/>
                </a:lnTo>
                <a:lnTo>
                  <a:pt x="765782" y="5383910"/>
                </a:lnTo>
                <a:lnTo>
                  <a:pt x="813587" y="5385291"/>
                </a:lnTo>
                <a:lnTo>
                  <a:pt x="7023011" y="5385291"/>
                </a:lnTo>
                <a:lnTo>
                  <a:pt x="7023011" y="813587"/>
                </a:lnTo>
                <a:lnTo>
                  <a:pt x="7021630" y="765783"/>
                </a:lnTo>
                <a:lnTo>
                  <a:pt x="7017537" y="718707"/>
                </a:lnTo>
                <a:lnTo>
                  <a:pt x="7010810" y="672434"/>
                </a:lnTo>
                <a:lnTo>
                  <a:pt x="7001524" y="627041"/>
                </a:lnTo>
                <a:lnTo>
                  <a:pt x="6989755" y="582604"/>
                </a:lnTo>
                <a:lnTo>
                  <a:pt x="6975580" y="539200"/>
                </a:lnTo>
                <a:lnTo>
                  <a:pt x="6959076" y="496905"/>
                </a:lnTo>
                <a:lnTo>
                  <a:pt x="6940318" y="455794"/>
                </a:lnTo>
                <a:lnTo>
                  <a:pt x="6919382" y="415946"/>
                </a:lnTo>
                <a:lnTo>
                  <a:pt x="6896346" y="377435"/>
                </a:lnTo>
                <a:lnTo>
                  <a:pt x="6871285" y="340338"/>
                </a:lnTo>
                <a:lnTo>
                  <a:pt x="6844276" y="304732"/>
                </a:lnTo>
                <a:lnTo>
                  <a:pt x="6815395" y="270692"/>
                </a:lnTo>
                <a:lnTo>
                  <a:pt x="6784718" y="238296"/>
                </a:lnTo>
                <a:lnTo>
                  <a:pt x="6752322" y="207619"/>
                </a:lnTo>
                <a:lnTo>
                  <a:pt x="6718283" y="178737"/>
                </a:lnTo>
                <a:lnTo>
                  <a:pt x="6682677" y="151728"/>
                </a:lnTo>
                <a:lnTo>
                  <a:pt x="6645580" y="126667"/>
                </a:lnTo>
                <a:lnTo>
                  <a:pt x="6607069" y="103630"/>
                </a:lnTo>
                <a:lnTo>
                  <a:pt x="6567220" y="82694"/>
                </a:lnTo>
                <a:lnTo>
                  <a:pt x="6526110" y="63936"/>
                </a:lnTo>
                <a:lnTo>
                  <a:pt x="6483815" y="47431"/>
                </a:lnTo>
                <a:lnTo>
                  <a:pt x="6440410" y="33256"/>
                </a:lnTo>
                <a:lnTo>
                  <a:pt x="6395973" y="21487"/>
                </a:lnTo>
                <a:lnTo>
                  <a:pt x="6350579" y="12201"/>
                </a:lnTo>
                <a:lnTo>
                  <a:pt x="6304305" y="5473"/>
                </a:lnTo>
                <a:lnTo>
                  <a:pt x="6257228" y="1381"/>
                </a:lnTo>
                <a:lnTo>
                  <a:pt x="6209423" y="0"/>
                </a:lnTo>
                <a:close/>
              </a:path>
            </a:pathLst>
          </a:custGeom>
          <a:solidFill>
            <a:schemeClr val="accent1"/>
          </a:solidFill>
        </p:spPr>
        <p:txBody>
          <a:bodyPr wrap="square" lIns="0" tIns="0" rIns="0" bIns="0" rtlCol="0"/>
          <a:lstStyle/>
          <a:p>
            <a:endParaRPr sz="1463" dirty="0">
              <a:latin typeface="Arial" panose="020B0604020202020204" pitchFamily="34" charset="0"/>
            </a:endParaRPr>
          </a:p>
        </p:txBody>
      </p:sp>
      <p:sp>
        <p:nvSpPr>
          <p:cNvPr id="2" name="Title 1">
            <a:extLst>
              <a:ext uri="{FF2B5EF4-FFF2-40B4-BE49-F238E27FC236}">
                <a16:creationId xmlns:a16="http://schemas.microsoft.com/office/drawing/2014/main" id="{926478E2-C9CA-2BE5-5850-3E7C386CAA25}"/>
              </a:ext>
            </a:extLst>
          </p:cNvPr>
          <p:cNvSpPr>
            <a:spLocks noGrp="1"/>
          </p:cNvSpPr>
          <p:nvPr>
            <p:ph type="title" hasCustomPrompt="1"/>
          </p:nvPr>
        </p:nvSpPr>
        <p:spPr>
          <a:xfrm>
            <a:off x="1147341" y="2271460"/>
            <a:ext cx="2670859" cy="1441972"/>
          </a:xfrm>
          <a:prstGeom prst="rect">
            <a:avLst/>
          </a:prstGeom>
        </p:spPr>
        <p:txBody>
          <a:bodyPr anchor="ctr" anchorCtr="0">
            <a:normAutofit/>
          </a:bodyPr>
          <a:lstStyle>
            <a:lvl1pPr>
              <a:defRPr sz="3900" b="1" i="0">
                <a:solidFill>
                  <a:schemeClr val="bg1"/>
                </a:solidFill>
                <a:latin typeface="Arial" panose="020B0604020202020204" pitchFamily="34" charset="0"/>
              </a:defRPr>
            </a:lvl1pPr>
          </a:lstStyle>
          <a:p>
            <a:r>
              <a:rPr lang="en-GB" dirty="0"/>
              <a:t>XXX’s Story</a:t>
            </a:r>
            <a:endParaRPr lang="en-US" dirty="0"/>
          </a:p>
        </p:txBody>
      </p:sp>
      <p:sp>
        <p:nvSpPr>
          <p:cNvPr id="4" name="Text Placeholder 3">
            <a:extLst>
              <a:ext uri="{FF2B5EF4-FFF2-40B4-BE49-F238E27FC236}">
                <a16:creationId xmlns:a16="http://schemas.microsoft.com/office/drawing/2014/main" id="{51079CE7-5758-F328-BA09-0B23671F0EB1}"/>
              </a:ext>
            </a:extLst>
          </p:cNvPr>
          <p:cNvSpPr>
            <a:spLocks noGrp="1"/>
          </p:cNvSpPr>
          <p:nvPr>
            <p:ph type="body" sz="half" idx="2" hasCustomPrompt="1"/>
          </p:nvPr>
        </p:nvSpPr>
        <p:spPr>
          <a:xfrm>
            <a:off x="1147341" y="3990300"/>
            <a:ext cx="2670859" cy="460094"/>
          </a:xfrm>
          <a:prstGeom prst="rect">
            <a:avLst/>
          </a:prstGeom>
        </p:spPr>
        <p:txBody>
          <a:bodyPr>
            <a:normAutofit/>
          </a:bodyPr>
          <a:lstStyle>
            <a:lvl1pPr marL="0" indent="0">
              <a:buNone/>
              <a:defRPr sz="1950" b="1" i="0">
                <a:solidFill>
                  <a:schemeClr val="bg1"/>
                </a:solidFill>
                <a:latin typeface="Arial" panose="020B0604020202020204" pitchFamily="34" charset="0"/>
                <a:cs typeface="Arial" panose="020B0604020202020204" pitchFamily="34" charset="0"/>
              </a:defRPr>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GB" dirty="0"/>
              <a:t>Country</a:t>
            </a:r>
          </a:p>
        </p:txBody>
      </p:sp>
      <p:pic>
        <p:nvPicPr>
          <p:cNvPr id="6" name="Picture 5">
            <a:extLst>
              <a:ext uri="{FF2B5EF4-FFF2-40B4-BE49-F238E27FC236}">
                <a16:creationId xmlns:a16="http://schemas.microsoft.com/office/drawing/2014/main" id="{5C7581A0-D618-378E-DBF8-2FC533187EBD}"/>
              </a:ext>
            </a:extLst>
          </p:cNvPr>
          <p:cNvPicPr>
            <a:picLocks noChangeAspect="1"/>
          </p:cNvPicPr>
          <p:nvPr userDrawn="1"/>
        </p:nvPicPr>
        <p:blipFill rotWithShape="1">
          <a:blip r:embed="rId3"/>
          <a:srcRect t="-12146" b="-12146"/>
          <a:stretch/>
        </p:blipFill>
        <p:spPr>
          <a:xfrm>
            <a:off x="7326710" y="397811"/>
            <a:ext cx="2277491" cy="415269"/>
          </a:xfrm>
          <a:prstGeom prst="rect">
            <a:avLst/>
          </a:prstGeom>
        </p:spPr>
      </p:pic>
      <p:sp>
        <p:nvSpPr>
          <p:cNvPr id="3" name="Text Placeholder 3">
            <a:extLst>
              <a:ext uri="{FF2B5EF4-FFF2-40B4-BE49-F238E27FC236}">
                <a16:creationId xmlns:a16="http://schemas.microsoft.com/office/drawing/2014/main" id="{1E35836C-6FA4-6659-087E-C5B3D1EAD3A7}"/>
              </a:ext>
            </a:extLst>
          </p:cNvPr>
          <p:cNvSpPr>
            <a:spLocks noGrp="1"/>
          </p:cNvSpPr>
          <p:nvPr>
            <p:ph type="body" sz="half" idx="11" hasCustomPrompt="1"/>
          </p:nvPr>
        </p:nvSpPr>
        <p:spPr>
          <a:xfrm>
            <a:off x="5579367" y="6303502"/>
            <a:ext cx="4024834" cy="355600"/>
          </a:xfrm>
          <a:prstGeom prst="rect">
            <a:avLst/>
          </a:prstGeom>
        </p:spPr>
        <p:txBody>
          <a:bodyPr lIns="0" tIns="0" bIns="0" anchor="b" anchorCtr="0">
            <a:normAutofit/>
          </a:bodyPr>
          <a:lstStyle>
            <a:lvl1pPr marL="0" indent="0" algn="r">
              <a:lnSpc>
                <a:spcPct val="100000"/>
              </a:lnSpc>
              <a:spcBef>
                <a:spcPts val="0"/>
              </a:spcBef>
              <a:buNone/>
              <a:defRPr sz="853" b="0" i="0">
                <a:solidFill>
                  <a:schemeClr val="bg1"/>
                </a:solidFill>
                <a:latin typeface="Arial" panose="020B0604020202020204" pitchFamily="34" charset="0"/>
                <a:cs typeface="Arial" panose="020B0604020202020204" pitchFamily="34" charset="0"/>
              </a:defRPr>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GB" dirty="0"/>
              <a:t>Image caption here</a:t>
            </a:r>
          </a:p>
        </p:txBody>
      </p:sp>
    </p:spTree>
    <p:extLst>
      <p:ext uri="{BB962C8B-B14F-4D97-AF65-F5344CB8AC3E}">
        <p14:creationId xmlns:p14="http://schemas.microsoft.com/office/powerpoint/2010/main" val="20632594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CE6BF64-2C1F-0865-5268-4C1FCDB478D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9933518" cy="6858000"/>
          </a:xfrm>
          <a:prstGeom prst="rect">
            <a:avLst/>
          </a:prstGeom>
        </p:spPr>
      </p:pic>
      <p:sp>
        <p:nvSpPr>
          <p:cNvPr id="14" name="object 4">
            <a:extLst>
              <a:ext uri="{FF2B5EF4-FFF2-40B4-BE49-F238E27FC236}">
                <a16:creationId xmlns:a16="http://schemas.microsoft.com/office/drawing/2014/main" id="{15BDB304-3FA4-71C9-CD3A-0C84248A9581}"/>
              </a:ext>
            </a:extLst>
          </p:cNvPr>
          <p:cNvSpPr/>
          <p:nvPr userDrawn="1"/>
        </p:nvSpPr>
        <p:spPr>
          <a:xfrm flipH="1">
            <a:off x="6263476" y="2389168"/>
            <a:ext cx="3671439" cy="4476826"/>
          </a:xfrm>
          <a:custGeom>
            <a:avLst/>
            <a:gdLst>
              <a:gd name="connsiteX0" fmla="*/ 1922559 w 8942137"/>
              <a:gd name="connsiteY0" fmla="*/ 0 h 11831055"/>
              <a:gd name="connsiteX1" fmla="*/ 0 w 8942137"/>
              <a:gd name="connsiteY1" fmla="*/ 1590234 h 11831055"/>
              <a:gd name="connsiteX2" fmla="*/ 0 w 8942137"/>
              <a:gd name="connsiteY2" fmla="*/ 9675098 h 11831055"/>
              <a:gd name="connsiteX3" fmla="*/ 886724 w 8942137"/>
              <a:gd name="connsiteY3" fmla="*/ 11831055 h 11831055"/>
              <a:gd name="connsiteX4" fmla="*/ 8942136 w 8942137"/>
              <a:gd name="connsiteY4" fmla="*/ 5385291 h 11831055"/>
              <a:gd name="connsiteX5" fmla="*/ 1922559 w 8942137"/>
              <a:gd name="connsiteY5" fmla="*/ 0 h 11831055"/>
              <a:gd name="connsiteX0" fmla="*/ 1922559 w 8942137"/>
              <a:gd name="connsiteY0" fmla="*/ 0 h 11831055"/>
              <a:gd name="connsiteX1" fmla="*/ 0 w 8942137"/>
              <a:gd name="connsiteY1" fmla="*/ 1590234 h 11831055"/>
              <a:gd name="connsiteX2" fmla="*/ 891726 w 8942137"/>
              <a:gd name="connsiteY2" fmla="*/ 7666809 h 11831055"/>
              <a:gd name="connsiteX3" fmla="*/ 886724 w 8942137"/>
              <a:gd name="connsiteY3" fmla="*/ 11831055 h 11831055"/>
              <a:gd name="connsiteX4" fmla="*/ 8942136 w 8942137"/>
              <a:gd name="connsiteY4" fmla="*/ 5385291 h 11831055"/>
              <a:gd name="connsiteX5" fmla="*/ 1922559 w 8942137"/>
              <a:gd name="connsiteY5" fmla="*/ 0 h 11831055"/>
              <a:gd name="connsiteX0" fmla="*/ 1035835 w 8055413"/>
              <a:gd name="connsiteY0" fmla="*/ 0 h 11831055"/>
              <a:gd name="connsiteX1" fmla="*/ 5002 w 8055413"/>
              <a:gd name="connsiteY1" fmla="*/ 822359 h 11831055"/>
              <a:gd name="connsiteX2" fmla="*/ 5002 w 8055413"/>
              <a:gd name="connsiteY2" fmla="*/ 7666809 h 11831055"/>
              <a:gd name="connsiteX3" fmla="*/ 0 w 8055413"/>
              <a:gd name="connsiteY3" fmla="*/ 11831055 h 11831055"/>
              <a:gd name="connsiteX4" fmla="*/ 8055412 w 8055413"/>
              <a:gd name="connsiteY4" fmla="*/ 5385291 h 11831055"/>
              <a:gd name="connsiteX5" fmla="*/ 1035835 w 8055413"/>
              <a:gd name="connsiteY5" fmla="*/ 0 h 11831055"/>
              <a:gd name="connsiteX0" fmla="*/ 1101351 w 8120929"/>
              <a:gd name="connsiteY0" fmla="*/ 0 h 11831055"/>
              <a:gd name="connsiteX1" fmla="*/ 0 w 8120929"/>
              <a:gd name="connsiteY1" fmla="*/ 908770 h 11831055"/>
              <a:gd name="connsiteX2" fmla="*/ 70518 w 8120929"/>
              <a:gd name="connsiteY2" fmla="*/ 7666809 h 11831055"/>
              <a:gd name="connsiteX3" fmla="*/ 65516 w 8120929"/>
              <a:gd name="connsiteY3" fmla="*/ 11831055 h 11831055"/>
              <a:gd name="connsiteX4" fmla="*/ 8120928 w 8120929"/>
              <a:gd name="connsiteY4" fmla="*/ 5385291 h 11831055"/>
              <a:gd name="connsiteX5" fmla="*/ 1101351 w 8120929"/>
              <a:gd name="connsiteY5" fmla="*/ 0 h 11831055"/>
              <a:gd name="connsiteX0" fmla="*/ 1106352 w 8125930"/>
              <a:gd name="connsiteY0" fmla="*/ 0 h 11895865"/>
              <a:gd name="connsiteX1" fmla="*/ 5001 w 8125930"/>
              <a:gd name="connsiteY1" fmla="*/ 908770 h 11895865"/>
              <a:gd name="connsiteX2" fmla="*/ 75519 w 8125930"/>
              <a:gd name="connsiteY2" fmla="*/ 7666809 h 11895865"/>
              <a:gd name="connsiteX3" fmla="*/ 0 w 8125930"/>
              <a:gd name="connsiteY3" fmla="*/ 11895865 h 11895865"/>
              <a:gd name="connsiteX4" fmla="*/ 8125929 w 8125930"/>
              <a:gd name="connsiteY4" fmla="*/ 5385291 h 11895865"/>
              <a:gd name="connsiteX5" fmla="*/ 1106352 w 8125930"/>
              <a:gd name="connsiteY5" fmla="*/ 0 h 11895865"/>
              <a:gd name="connsiteX0" fmla="*/ 1106352 w 8125930"/>
              <a:gd name="connsiteY0" fmla="*/ 0 h 11895865"/>
              <a:gd name="connsiteX1" fmla="*/ 5001 w 8125930"/>
              <a:gd name="connsiteY1" fmla="*/ 908770 h 11895865"/>
              <a:gd name="connsiteX2" fmla="*/ 22631 w 8125930"/>
              <a:gd name="connsiteY2" fmla="*/ 7645207 h 11895865"/>
              <a:gd name="connsiteX3" fmla="*/ 0 w 8125930"/>
              <a:gd name="connsiteY3" fmla="*/ 11895865 h 11895865"/>
              <a:gd name="connsiteX4" fmla="*/ 8125929 w 8125930"/>
              <a:gd name="connsiteY4" fmla="*/ 5385291 h 11895865"/>
              <a:gd name="connsiteX5" fmla="*/ 1106352 w 8125930"/>
              <a:gd name="connsiteY5" fmla="*/ 0 h 11895865"/>
              <a:gd name="connsiteX0" fmla="*/ 1106352 w 8125930"/>
              <a:gd name="connsiteY0" fmla="*/ 0 h 11895865"/>
              <a:gd name="connsiteX1" fmla="*/ 5001 w 8125930"/>
              <a:gd name="connsiteY1" fmla="*/ 908770 h 11895865"/>
              <a:gd name="connsiteX2" fmla="*/ 22631 w 8125930"/>
              <a:gd name="connsiteY2" fmla="*/ 7645207 h 11895865"/>
              <a:gd name="connsiteX3" fmla="*/ 0 w 8125930"/>
              <a:gd name="connsiteY3" fmla="*/ 11895865 h 11895865"/>
              <a:gd name="connsiteX4" fmla="*/ 8125929 w 8125930"/>
              <a:gd name="connsiteY4" fmla="*/ 5385291 h 11895865"/>
              <a:gd name="connsiteX5" fmla="*/ 1106352 w 8125930"/>
              <a:gd name="connsiteY5" fmla="*/ 0 h 11895865"/>
              <a:gd name="connsiteX0" fmla="*/ 1122670 w 8142247"/>
              <a:gd name="connsiteY0" fmla="*/ 0 h 11895865"/>
              <a:gd name="connsiteX1" fmla="*/ 21319 w 8142247"/>
              <a:gd name="connsiteY1" fmla="*/ 908770 h 11895865"/>
              <a:gd name="connsiteX2" fmla="*/ 7001 w 8142247"/>
              <a:gd name="connsiteY2" fmla="*/ 7602001 h 11895865"/>
              <a:gd name="connsiteX3" fmla="*/ 16318 w 8142247"/>
              <a:gd name="connsiteY3" fmla="*/ 11895865 h 11895865"/>
              <a:gd name="connsiteX4" fmla="*/ 8142247 w 8142247"/>
              <a:gd name="connsiteY4" fmla="*/ 5385291 h 11895865"/>
              <a:gd name="connsiteX5" fmla="*/ 1122670 w 8142247"/>
              <a:gd name="connsiteY5" fmla="*/ 0 h 11895865"/>
              <a:gd name="connsiteX0" fmla="*/ 1749563 w 8769140"/>
              <a:gd name="connsiteY0" fmla="*/ 0 h 11895865"/>
              <a:gd name="connsiteX1" fmla="*/ 648212 w 8769140"/>
              <a:gd name="connsiteY1" fmla="*/ 908770 h 11895865"/>
              <a:gd name="connsiteX2" fmla="*/ 643211 w 8769140"/>
              <a:gd name="connsiteY2" fmla="*/ 11895865 h 11895865"/>
              <a:gd name="connsiteX3" fmla="*/ 8769140 w 8769140"/>
              <a:gd name="connsiteY3" fmla="*/ 5385291 h 11895865"/>
              <a:gd name="connsiteX4" fmla="*/ 1749563 w 8769140"/>
              <a:gd name="connsiteY4" fmla="*/ 0 h 11895865"/>
              <a:gd name="connsiteX0" fmla="*/ 1684314 w 8703891"/>
              <a:gd name="connsiteY0" fmla="*/ 0 h 11961634"/>
              <a:gd name="connsiteX1" fmla="*/ 582963 w 8703891"/>
              <a:gd name="connsiteY1" fmla="*/ 908770 h 11961634"/>
              <a:gd name="connsiteX2" fmla="*/ 577962 w 8703891"/>
              <a:gd name="connsiteY2" fmla="*/ 11895865 h 11961634"/>
              <a:gd name="connsiteX3" fmla="*/ 8703891 w 8703891"/>
              <a:gd name="connsiteY3" fmla="*/ 5385291 h 11961634"/>
              <a:gd name="connsiteX4" fmla="*/ 1684314 w 8703891"/>
              <a:gd name="connsiteY4" fmla="*/ 0 h 11961634"/>
              <a:gd name="connsiteX0" fmla="*/ 1184052 w 8203629"/>
              <a:gd name="connsiteY0" fmla="*/ 0 h 11895865"/>
              <a:gd name="connsiteX1" fmla="*/ 82701 w 8203629"/>
              <a:gd name="connsiteY1" fmla="*/ 908770 h 11895865"/>
              <a:gd name="connsiteX2" fmla="*/ 77700 w 8203629"/>
              <a:gd name="connsiteY2" fmla="*/ 11895865 h 11895865"/>
              <a:gd name="connsiteX3" fmla="*/ 8203629 w 8203629"/>
              <a:gd name="connsiteY3" fmla="*/ 5385291 h 11895865"/>
              <a:gd name="connsiteX4" fmla="*/ 1184052 w 8203629"/>
              <a:gd name="connsiteY4" fmla="*/ 0 h 11895865"/>
              <a:gd name="connsiteX0" fmla="*/ 1208323 w 8227900"/>
              <a:gd name="connsiteY0" fmla="*/ 0 h 11895865"/>
              <a:gd name="connsiteX1" fmla="*/ 75025 w 8227900"/>
              <a:gd name="connsiteY1" fmla="*/ 951976 h 11895865"/>
              <a:gd name="connsiteX2" fmla="*/ 101971 w 8227900"/>
              <a:gd name="connsiteY2" fmla="*/ 11895865 h 11895865"/>
              <a:gd name="connsiteX3" fmla="*/ 8227900 w 8227900"/>
              <a:gd name="connsiteY3" fmla="*/ 5385291 h 11895865"/>
              <a:gd name="connsiteX4" fmla="*/ 1208323 w 8227900"/>
              <a:gd name="connsiteY4" fmla="*/ 0 h 11895865"/>
              <a:gd name="connsiteX0" fmla="*/ 1134585 w 8154162"/>
              <a:gd name="connsiteY0" fmla="*/ 0 h 11895865"/>
              <a:gd name="connsiteX1" fmla="*/ 1287 w 8154162"/>
              <a:gd name="connsiteY1" fmla="*/ 951976 h 11895865"/>
              <a:gd name="connsiteX2" fmla="*/ 28233 w 8154162"/>
              <a:gd name="connsiteY2" fmla="*/ 11895865 h 11895865"/>
              <a:gd name="connsiteX3" fmla="*/ 8154162 w 8154162"/>
              <a:gd name="connsiteY3" fmla="*/ 5385291 h 11895865"/>
              <a:gd name="connsiteX4" fmla="*/ 1134585 w 8154162"/>
              <a:gd name="connsiteY4" fmla="*/ 0 h 11895865"/>
              <a:gd name="connsiteX0" fmla="*/ 1133298 w 8152875"/>
              <a:gd name="connsiteY0" fmla="*/ 0 h 11895865"/>
              <a:gd name="connsiteX1" fmla="*/ 0 w 8152875"/>
              <a:gd name="connsiteY1" fmla="*/ 951976 h 11895865"/>
              <a:gd name="connsiteX2" fmla="*/ 26946 w 8152875"/>
              <a:gd name="connsiteY2" fmla="*/ 11895865 h 11895865"/>
              <a:gd name="connsiteX3" fmla="*/ 8152875 w 8152875"/>
              <a:gd name="connsiteY3" fmla="*/ 5385291 h 11895865"/>
              <a:gd name="connsiteX4" fmla="*/ 1133298 w 8152875"/>
              <a:gd name="connsiteY4" fmla="*/ 0 h 11895865"/>
              <a:gd name="connsiteX0" fmla="*/ 1165248 w 8184825"/>
              <a:gd name="connsiteY0" fmla="*/ 0 h 11895865"/>
              <a:gd name="connsiteX1" fmla="*/ 0 w 8184825"/>
              <a:gd name="connsiteY1" fmla="*/ 1038390 h 11895865"/>
              <a:gd name="connsiteX2" fmla="*/ 58896 w 8184825"/>
              <a:gd name="connsiteY2" fmla="*/ 11895865 h 11895865"/>
              <a:gd name="connsiteX3" fmla="*/ 8184825 w 8184825"/>
              <a:gd name="connsiteY3" fmla="*/ 5385291 h 11895865"/>
              <a:gd name="connsiteX4" fmla="*/ 1165248 w 8184825"/>
              <a:gd name="connsiteY4" fmla="*/ 0 h 11895865"/>
              <a:gd name="connsiteX0" fmla="*/ 1168023 w 8187600"/>
              <a:gd name="connsiteY0" fmla="*/ 0 h 11895865"/>
              <a:gd name="connsiteX1" fmla="*/ 2775 w 8187600"/>
              <a:gd name="connsiteY1" fmla="*/ 1038390 h 11895865"/>
              <a:gd name="connsiteX2" fmla="*/ 61671 w 8187600"/>
              <a:gd name="connsiteY2" fmla="*/ 11895865 h 11895865"/>
              <a:gd name="connsiteX3" fmla="*/ 8187600 w 8187600"/>
              <a:gd name="connsiteY3" fmla="*/ 5385291 h 11895865"/>
              <a:gd name="connsiteX4" fmla="*/ 1168023 w 8187600"/>
              <a:gd name="connsiteY4" fmla="*/ 0 h 11895865"/>
              <a:gd name="connsiteX0" fmla="*/ 1439592 w 8187602"/>
              <a:gd name="connsiteY0" fmla="*/ 0 h 13148858"/>
              <a:gd name="connsiteX1" fmla="*/ 2777 w 8187602"/>
              <a:gd name="connsiteY1" fmla="*/ 2291383 h 13148858"/>
              <a:gd name="connsiteX2" fmla="*/ 61673 w 8187602"/>
              <a:gd name="connsiteY2" fmla="*/ 13148858 h 13148858"/>
              <a:gd name="connsiteX3" fmla="*/ 8187602 w 8187602"/>
              <a:gd name="connsiteY3" fmla="*/ 6638284 h 13148858"/>
              <a:gd name="connsiteX4" fmla="*/ 1439592 w 8187602"/>
              <a:gd name="connsiteY4" fmla="*/ 0 h 13148858"/>
              <a:gd name="connsiteX0" fmla="*/ 1375694 w 8187602"/>
              <a:gd name="connsiteY0" fmla="*/ 0 h 13084048"/>
              <a:gd name="connsiteX1" fmla="*/ 2777 w 8187602"/>
              <a:gd name="connsiteY1" fmla="*/ 2226573 h 13084048"/>
              <a:gd name="connsiteX2" fmla="*/ 61673 w 8187602"/>
              <a:gd name="connsiteY2" fmla="*/ 13084048 h 13084048"/>
              <a:gd name="connsiteX3" fmla="*/ 8187602 w 8187602"/>
              <a:gd name="connsiteY3" fmla="*/ 6573474 h 13084048"/>
              <a:gd name="connsiteX4" fmla="*/ 1375694 w 8187602"/>
              <a:gd name="connsiteY4" fmla="*/ 0 h 13084048"/>
              <a:gd name="connsiteX0" fmla="*/ 1375694 w 7932012"/>
              <a:gd name="connsiteY0" fmla="*/ 0 h 13084048"/>
              <a:gd name="connsiteX1" fmla="*/ 2777 w 7932012"/>
              <a:gd name="connsiteY1" fmla="*/ 2226573 h 13084048"/>
              <a:gd name="connsiteX2" fmla="*/ 61673 w 7932012"/>
              <a:gd name="connsiteY2" fmla="*/ 13084048 h 13084048"/>
              <a:gd name="connsiteX3" fmla="*/ 7932012 w 7932012"/>
              <a:gd name="connsiteY3" fmla="*/ 5450101 h 13084048"/>
              <a:gd name="connsiteX4" fmla="*/ 1375694 w 7932012"/>
              <a:gd name="connsiteY4" fmla="*/ 0 h 13084048"/>
              <a:gd name="connsiteX0" fmla="*/ 1345215 w 7901533"/>
              <a:gd name="connsiteY0" fmla="*/ 0 h 13084048"/>
              <a:gd name="connsiteX1" fmla="*/ 4248 w 7901533"/>
              <a:gd name="connsiteY1" fmla="*/ 930374 h 13084048"/>
              <a:gd name="connsiteX2" fmla="*/ 31194 w 7901533"/>
              <a:gd name="connsiteY2" fmla="*/ 13084048 h 13084048"/>
              <a:gd name="connsiteX3" fmla="*/ 7901533 w 7901533"/>
              <a:gd name="connsiteY3" fmla="*/ 5450101 h 13084048"/>
              <a:gd name="connsiteX4" fmla="*/ 1345215 w 7901533"/>
              <a:gd name="connsiteY4" fmla="*/ 0 h 13084048"/>
              <a:gd name="connsiteX0" fmla="*/ 1345215 w 7901533"/>
              <a:gd name="connsiteY0" fmla="*/ 0 h 13084048"/>
              <a:gd name="connsiteX1" fmla="*/ 4247 w 7901533"/>
              <a:gd name="connsiteY1" fmla="*/ 1384044 h 13084048"/>
              <a:gd name="connsiteX2" fmla="*/ 31194 w 7901533"/>
              <a:gd name="connsiteY2" fmla="*/ 13084048 h 13084048"/>
              <a:gd name="connsiteX3" fmla="*/ 7901533 w 7901533"/>
              <a:gd name="connsiteY3" fmla="*/ 5450101 h 13084048"/>
              <a:gd name="connsiteX4" fmla="*/ 1345215 w 7901533"/>
              <a:gd name="connsiteY4" fmla="*/ 0 h 13084048"/>
              <a:gd name="connsiteX0" fmla="*/ 1536119 w 7901533"/>
              <a:gd name="connsiteY0" fmla="*/ 0 h 13300082"/>
              <a:gd name="connsiteX1" fmla="*/ 4247 w 7901533"/>
              <a:gd name="connsiteY1" fmla="*/ 1600078 h 13300082"/>
              <a:gd name="connsiteX2" fmla="*/ 31194 w 7901533"/>
              <a:gd name="connsiteY2" fmla="*/ 13300082 h 13300082"/>
              <a:gd name="connsiteX3" fmla="*/ 7901533 w 7901533"/>
              <a:gd name="connsiteY3" fmla="*/ 5666135 h 13300082"/>
              <a:gd name="connsiteX4" fmla="*/ 1536119 w 7901533"/>
              <a:gd name="connsiteY4" fmla="*/ 0 h 13300082"/>
              <a:gd name="connsiteX0" fmla="*/ 1536119 w 7901533"/>
              <a:gd name="connsiteY0" fmla="*/ 0 h 13300082"/>
              <a:gd name="connsiteX1" fmla="*/ 4247 w 7901533"/>
              <a:gd name="connsiteY1" fmla="*/ 1600078 h 13300082"/>
              <a:gd name="connsiteX2" fmla="*/ 31194 w 7901533"/>
              <a:gd name="connsiteY2" fmla="*/ 13300082 h 13300082"/>
              <a:gd name="connsiteX3" fmla="*/ 1527228 w 7901533"/>
              <a:gd name="connsiteY3" fmla="*/ 11831061 h 13300082"/>
              <a:gd name="connsiteX4" fmla="*/ 7901533 w 7901533"/>
              <a:gd name="connsiteY4" fmla="*/ 5666135 h 13300082"/>
              <a:gd name="connsiteX5" fmla="*/ 1536119 w 7901533"/>
              <a:gd name="connsiteY5" fmla="*/ 0 h 13300082"/>
              <a:gd name="connsiteX0" fmla="*/ 1536119 w 7901533"/>
              <a:gd name="connsiteY0" fmla="*/ 0 h 13300082"/>
              <a:gd name="connsiteX1" fmla="*/ 4247 w 7901533"/>
              <a:gd name="connsiteY1" fmla="*/ 1600078 h 13300082"/>
              <a:gd name="connsiteX2" fmla="*/ 31194 w 7901533"/>
              <a:gd name="connsiteY2" fmla="*/ 13300082 h 13300082"/>
              <a:gd name="connsiteX3" fmla="*/ 1924944 w 7901533"/>
              <a:gd name="connsiteY3" fmla="*/ 11485407 h 13300082"/>
              <a:gd name="connsiteX4" fmla="*/ 7901533 w 7901533"/>
              <a:gd name="connsiteY4" fmla="*/ 5666135 h 13300082"/>
              <a:gd name="connsiteX5" fmla="*/ 1536119 w 7901533"/>
              <a:gd name="connsiteY5" fmla="*/ 0 h 13300082"/>
              <a:gd name="connsiteX0" fmla="*/ 1536119 w 7901533"/>
              <a:gd name="connsiteY0" fmla="*/ 0 h 11507008"/>
              <a:gd name="connsiteX1" fmla="*/ 4247 w 7901533"/>
              <a:gd name="connsiteY1" fmla="*/ 1600078 h 11507008"/>
              <a:gd name="connsiteX2" fmla="*/ 31195 w 7901533"/>
              <a:gd name="connsiteY2" fmla="*/ 11507008 h 11507008"/>
              <a:gd name="connsiteX3" fmla="*/ 1924944 w 7901533"/>
              <a:gd name="connsiteY3" fmla="*/ 11485407 h 11507008"/>
              <a:gd name="connsiteX4" fmla="*/ 7901533 w 7901533"/>
              <a:gd name="connsiteY4" fmla="*/ 5666135 h 11507008"/>
              <a:gd name="connsiteX5" fmla="*/ 1536119 w 7901533"/>
              <a:gd name="connsiteY5" fmla="*/ 0 h 11507008"/>
              <a:gd name="connsiteX0" fmla="*/ 1537643 w 7903057"/>
              <a:gd name="connsiteY0" fmla="*/ 0 h 11528610"/>
              <a:gd name="connsiteX1" fmla="*/ 5771 w 7903057"/>
              <a:gd name="connsiteY1" fmla="*/ 1600078 h 11528610"/>
              <a:gd name="connsiteX2" fmla="*/ 16809 w 7903057"/>
              <a:gd name="connsiteY2" fmla="*/ 11528610 h 11528610"/>
              <a:gd name="connsiteX3" fmla="*/ 1926468 w 7903057"/>
              <a:gd name="connsiteY3" fmla="*/ 11485407 h 11528610"/>
              <a:gd name="connsiteX4" fmla="*/ 7903057 w 7903057"/>
              <a:gd name="connsiteY4" fmla="*/ 5666135 h 11528610"/>
              <a:gd name="connsiteX5" fmla="*/ 1537643 w 7903057"/>
              <a:gd name="connsiteY5" fmla="*/ 0 h 11528610"/>
              <a:gd name="connsiteX0" fmla="*/ 1537643 w 7520648"/>
              <a:gd name="connsiteY0" fmla="*/ 0 h 11528610"/>
              <a:gd name="connsiteX1" fmla="*/ 5771 w 7520648"/>
              <a:gd name="connsiteY1" fmla="*/ 1600078 h 11528610"/>
              <a:gd name="connsiteX2" fmla="*/ 16809 w 7520648"/>
              <a:gd name="connsiteY2" fmla="*/ 11528610 h 11528610"/>
              <a:gd name="connsiteX3" fmla="*/ 1926468 w 7520648"/>
              <a:gd name="connsiteY3" fmla="*/ 11485407 h 11528610"/>
              <a:gd name="connsiteX4" fmla="*/ 7520648 w 7520648"/>
              <a:gd name="connsiteY4" fmla="*/ 6493078 h 11528610"/>
              <a:gd name="connsiteX5" fmla="*/ 1537643 w 7520648"/>
              <a:gd name="connsiteY5" fmla="*/ 0 h 11528610"/>
              <a:gd name="connsiteX0" fmla="*/ 1537643 w 7520648"/>
              <a:gd name="connsiteY0" fmla="*/ 0 h 11528610"/>
              <a:gd name="connsiteX1" fmla="*/ 5771 w 7520648"/>
              <a:gd name="connsiteY1" fmla="*/ 1600078 h 11528610"/>
              <a:gd name="connsiteX2" fmla="*/ 16809 w 7520648"/>
              <a:gd name="connsiteY2" fmla="*/ 11528610 h 11528610"/>
              <a:gd name="connsiteX3" fmla="*/ 2825131 w 7520648"/>
              <a:gd name="connsiteY3" fmla="*/ 11514941 h 11528610"/>
              <a:gd name="connsiteX4" fmla="*/ 7520648 w 7520648"/>
              <a:gd name="connsiteY4" fmla="*/ 6493078 h 11528610"/>
              <a:gd name="connsiteX5" fmla="*/ 1537643 w 7520648"/>
              <a:gd name="connsiteY5" fmla="*/ 0 h 11528610"/>
              <a:gd name="connsiteX0" fmla="*/ 1537643 w 7520648"/>
              <a:gd name="connsiteY0" fmla="*/ 0 h 11544476"/>
              <a:gd name="connsiteX1" fmla="*/ 5771 w 7520648"/>
              <a:gd name="connsiteY1" fmla="*/ 1600078 h 11544476"/>
              <a:gd name="connsiteX2" fmla="*/ 16809 w 7520648"/>
              <a:gd name="connsiteY2" fmla="*/ 11528610 h 11544476"/>
              <a:gd name="connsiteX3" fmla="*/ 3417866 w 7520648"/>
              <a:gd name="connsiteY3" fmla="*/ 11544476 h 11544476"/>
              <a:gd name="connsiteX4" fmla="*/ 7520648 w 7520648"/>
              <a:gd name="connsiteY4" fmla="*/ 6493078 h 11544476"/>
              <a:gd name="connsiteX5" fmla="*/ 1537643 w 7520648"/>
              <a:gd name="connsiteY5" fmla="*/ 0 h 11544476"/>
              <a:gd name="connsiteX0" fmla="*/ 1422920 w 7520648"/>
              <a:gd name="connsiteY0" fmla="*/ 0 h 11574010"/>
              <a:gd name="connsiteX1" fmla="*/ 5771 w 7520648"/>
              <a:gd name="connsiteY1" fmla="*/ 1629612 h 11574010"/>
              <a:gd name="connsiteX2" fmla="*/ 16809 w 7520648"/>
              <a:gd name="connsiteY2" fmla="*/ 11558144 h 11574010"/>
              <a:gd name="connsiteX3" fmla="*/ 3417866 w 7520648"/>
              <a:gd name="connsiteY3" fmla="*/ 11574010 h 11574010"/>
              <a:gd name="connsiteX4" fmla="*/ 7520648 w 7520648"/>
              <a:gd name="connsiteY4" fmla="*/ 6522612 h 11574010"/>
              <a:gd name="connsiteX5" fmla="*/ 1422920 w 7520648"/>
              <a:gd name="connsiteY5" fmla="*/ 0 h 11574010"/>
              <a:gd name="connsiteX0" fmla="*/ 1408182 w 7505910"/>
              <a:gd name="connsiteY0" fmla="*/ 0 h 11574010"/>
              <a:gd name="connsiteX1" fmla="*/ 10153 w 7505910"/>
              <a:gd name="connsiteY1" fmla="*/ 1806814 h 11574010"/>
              <a:gd name="connsiteX2" fmla="*/ 2071 w 7505910"/>
              <a:gd name="connsiteY2" fmla="*/ 11558144 h 11574010"/>
              <a:gd name="connsiteX3" fmla="*/ 3403128 w 7505910"/>
              <a:gd name="connsiteY3" fmla="*/ 11574010 h 11574010"/>
              <a:gd name="connsiteX4" fmla="*/ 7505910 w 7505910"/>
              <a:gd name="connsiteY4" fmla="*/ 6522612 h 11574010"/>
              <a:gd name="connsiteX5" fmla="*/ 1408182 w 7505910"/>
              <a:gd name="connsiteY5" fmla="*/ 0 h 11574010"/>
              <a:gd name="connsiteX0" fmla="*/ 1408182 w 7741743"/>
              <a:gd name="connsiteY0" fmla="*/ 0 h 11574010"/>
              <a:gd name="connsiteX1" fmla="*/ 10153 w 7741743"/>
              <a:gd name="connsiteY1" fmla="*/ 1806814 h 11574010"/>
              <a:gd name="connsiteX2" fmla="*/ 2071 w 7741743"/>
              <a:gd name="connsiteY2" fmla="*/ 11558144 h 11574010"/>
              <a:gd name="connsiteX3" fmla="*/ 3403128 w 7741743"/>
              <a:gd name="connsiteY3" fmla="*/ 11574010 h 11574010"/>
              <a:gd name="connsiteX4" fmla="*/ 7741743 w 7741743"/>
              <a:gd name="connsiteY4" fmla="*/ 5434114 h 11574010"/>
              <a:gd name="connsiteX5" fmla="*/ 1408182 w 7741743"/>
              <a:gd name="connsiteY5" fmla="*/ 0 h 11574010"/>
              <a:gd name="connsiteX0" fmla="*/ 1323955 w 7741743"/>
              <a:gd name="connsiteY0" fmla="*/ 0 h 12308746"/>
              <a:gd name="connsiteX1" fmla="*/ 10153 w 7741743"/>
              <a:gd name="connsiteY1" fmla="*/ 2541550 h 12308746"/>
              <a:gd name="connsiteX2" fmla="*/ 2071 w 7741743"/>
              <a:gd name="connsiteY2" fmla="*/ 12292880 h 12308746"/>
              <a:gd name="connsiteX3" fmla="*/ 3403128 w 7741743"/>
              <a:gd name="connsiteY3" fmla="*/ 12308746 h 12308746"/>
              <a:gd name="connsiteX4" fmla="*/ 7741743 w 7741743"/>
              <a:gd name="connsiteY4" fmla="*/ 6168850 h 12308746"/>
              <a:gd name="connsiteX5" fmla="*/ 1323955 w 7741743"/>
              <a:gd name="connsiteY5" fmla="*/ 0 h 12308746"/>
              <a:gd name="connsiteX0" fmla="*/ 1323955 w 7741743"/>
              <a:gd name="connsiteY0" fmla="*/ 0 h 12390381"/>
              <a:gd name="connsiteX1" fmla="*/ 10153 w 7741743"/>
              <a:gd name="connsiteY1" fmla="*/ 2623185 h 12390381"/>
              <a:gd name="connsiteX2" fmla="*/ 2071 w 7741743"/>
              <a:gd name="connsiteY2" fmla="*/ 12374515 h 12390381"/>
              <a:gd name="connsiteX3" fmla="*/ 3403128 w 7741743"/>
              <a:gd name="connsiteY3" fmla="*/ 12390381 h 12390381"/>
              <a:gd name="connsiteX4" fmla="*/ 7741743 w 7741743"/>
              <a:gd name="connsiteY4" fmla="*/ 6250485 h 12390381"/>
              <a:gd name="connsiteX5" fmla="*/ 1323955 w 7741743"/>
              <a:gd name="connsiteY5" fmla="*/ 0 h 12390381"/>
              <a:gd name="connsiteX0" fmla="*/ 1321884 w 7739672"/>
              <a:gd name="connsiteY0" fmla="*/ 0 h 12390381"/>
              <a:gd name="connsiteX1" fmla="*/ 41773 w 7739672"/>
              <a:gd name="connsiteY1" fmla="*/ 1888448 h 12390381"/>
              <a:gd name="connsiteX2" fmla="*/ 0 w 7739672"/>
              <a:gd name="connsiteY2" fmla="*/ 12374515 h 12390381"/>
              <a:gd name="connsiteX3" fmla="*/ 3401057 w 7739672"/>
              <a:gd name="connsiteY3" fmla="*/ 12390381 h 12390381"/>
              <a:gd name="connsiteX4" fmla="*/ 7739672 w 7739672"/>
              <a:gd name="connsiteY4" fmla="*/ 6250485 h 12390381"/>
              <a:gd name="connsiteX5" fmla="*/ 1321884 w 7739672"/>
              <a:gd name="connsiteY5" fmla="*/ 0 h 12390381"/>
              <a:gd name="connsiteX0" fmla="*/ 1323954 w 7741742"/>
              <a:gd name="connsiteY0" fmla="*/ 0 h 12390381"/>
              <a:gd name="connsiteX1" fmla="*/ 10153 w 7741742"/>
              <a:gd name="connsiteY1" fmla="*/ 1643534 h 12390381"/>
              <a:gd name="connsiteX2" fmla="*/ 2070 w 7741742"/>
              <a:gd name="connsiteY2" fmla="*/ 12374515 h 12390381"/>
              <a:gd name="connsiteX3" fmla="*/ 3403127 w 7741742"/>
              <a:gd name="connsiteY3" fmla="*/ 12390381 h 12390381"/>
              <a:gd name="connsiteX4" fmla="*/ 7741742 w 7741742"/>
              <a:gd name="connsiteY4" fmla="*/ 6250485 h 12390381"/>
              <a:gd name="connsiteX5" fmla="*/ 1323954 w 7741742"/>
              <a:gd name="connsiteY5" fmla="*/ 0 h 123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1742" h="12390381">
                <a:moveTo>
                  <a:pt x="1323954" y="0"/>
                </a:moveTo>
                <a:lnTo>
                  <a:pt x="10153" y="1643534"/>
                </a:lnTo>
                <a:cubicBezTo>
                  <a:pt x="-8322" y="2254735"/>
                  <a:pt x="4570" y="6880967"/>
                  <a:pt x="2070" y="12374515"/>
                </a:cubicBezTo>
                <a:lnTo>
                  <a:pt x="3403127" y="12390381"/>
                </a:lnTo>
                <a:lnTo>
                  <a:pt x="7741742" y="6250485"/>
                </a:lnTo>
                <a:lnTo>
                  <a:pt x="1323954" y="0"/>
                </a:lnTo>
                <a:close/>
              </a:path>
            </a:pathLst>
          </a:custGeom>
          <a:solidFill>
            <a:srgbClr val="A470BB">
              <a:alpha val="90000"/>
            </a:srgbClr>
          </a:solidFill>
        </p:spPr>
        <p:txBody>
          <a:bodyPr wrap="square" lIns="0" tIns="0" rIns="0" bIns="0" rtlCol="0"/>
          <a:lstStyle/>
          <a:p>
            <a:r>
              <a:rPr lang="en-AU" sz="1463" dirty="0">
                <a:latin typeface="Arial" panose="020B0604020202020204" pitchFamily="34" charset="0"/>
              </a:rPr>
              <a:t>A</a:t>
            </a:r>
            <a:endParaRPr sz="1463" dirty="0">
              <a:latin typeface="Arial" panose="020B0604020202020204" pitchFamily="34" charset="0"/>
            </a:endParaRPr>
          </a:p>
        </p:txBody>
      </p:sp>
      <p:sp>
        <p:nvSpPr>
          <p:cNvPr id="12" name="object 5">
            <a:extLst>
              <a:ext uri="{FF2B5EF4-FFF2-40B4-BE49-F238E27FC236}">
                <a16:creationId xmlns:a16="http://schemas.microsoft.com/office/drawing/2014/main" id="{6E83E46B-EB3B-1AD2-CD5B-C41F38D159D7}"/>
              </a:ext>
            </a:extLst>
          </p:cNvPr>
          <p:cNvSpPr/>
          <p:nvPr userDrawn="1"/>
        </p:nvSpPr>
        <p:spPr>
          <a:xfrm>
            <a:off x="6159902" y="2239901"/>
            <a:ext cx="3220205" cy="2515500"/>
          </a:xfrm>
          <a:custGeom>
            <a:avLst/>
            <a:gdLst/>
            <a:ahLst/>
            <a:cxnLst/>
            <a:rect l="l" t="t" r="r" b="b"/>
            <a:pathLst>
              <a:path w="7023100" h="5385434">
                <a:moveTo>
                  <a:pt x="6209423" y="0"/>
                </a:moveTo>
                <a:lnTo>
                  <a:pt x="0" y="0"/>
                </a:lnTo>
                <a:lnTo>
                  <a:pt x="0" y="4571703"/>
                </a:lnTo>
                <a:lnTo>
                  <a:pt x="1381" y="4619507"/>
                </a:lnTo>
                <a:lnTo>
                  <a:pt x="5473" y="4666584"/>
                </a:lnTo>
                <a:lnTo>
                  <a:pt x="12200" y="4712857"/>
                </a:lnTo>
                <a:lnTo>
                  <a:pt x="21487" y="4758250"/>
                </a:lnTo>
                <a:lnTo>
                  <a:pt x="33255" y="4802686"/>
                </a:lnTo>
                <a:lnTo>
                  <a:pt x="47430" y="4846091"/>
                </a:lnTo>
                <a:lnTo>
                  <a:pt x="63935" y="4888386"/>
                </a:lnTo>
                <a:lnTo>
                  <a:pt x="82693" y="4929496"/>
                </a:lnTo>
                <a:lnTo>
                  <a:pt x="103628" y="4969345"/>
                </a:lnTo>
                <a:lnTo>
                  <a:pt x="126664" y="5007856"/>
                </a:lnTo>
                <a:lnTo>
                  <a:pt x="151725" y="5044952"/>
                </a:lnTo>
                <a:lnTo>
                  <a:pt x="178734" y="5080559"/>
                </a:lnTo>
                <a:lnTo>
                  <a:pt x="207615" y="5114598"/>
                </a:lnTo>
                <a:lnTo>
                  <a:pt x="238292" y="5146995"/>
                </a:lnTo>
                <a:lnTo>
                  <a:pt x="270688" y="5177672"/>
                </a:lnTo>
                <a:lnTo>
                  <a:pt x="304728" y="5206553"/>
                </a:lnTo>
                <a:lnTo>
                  <a:pt x="340334" y="5233563"/>
                </a:lnTo>
                <a:lnTo>
                  <a:pt x="377430" y="5258624"/>
                </a:lnTo>
                <a:lnTo>
                  <a:pt x="415941" y="5281660"/>
                </a:lnTo>
                <a:lnTo>
                  <a:pt x="455790" y="5302596"/>
                </a:lnTo>
                <a:lnTo>
                  <a:pt x="496900" y="5321354"/>
                </a:lnTo>
                <a:lnTo>
                  <a:pt x="539196" y="5337859"/>
                </a:lnTo>
                <a:lnTo>
                  <a:pt x="582600" y="5352034"/>
                </a:lnTo>
                <a:lnTo>
                  <a:pt x="627038" y="5363803"/>
                </a:lnTo>
                <a:lnTo>
                  <a:pt x="672431" y="5373090"/>
                </a:lnTo>
                <a:lnTo>
                  <a:pt x="718705" y="5379817"/>
                </a:lnTo>
                <a:lnTo>
                  <a:pt x="765782" y="5383910"/>
                </a:lnTo>
                <a:lnTo>
                  <a:pt x="813587" y="5385291"/>
                </a:lnTo>
                <a:lnTo>
                  <a:pt x="7023011" y="5385291"/>
                </a:lnTo>
                <a:lnTo>
                  <a:pt x="7023011" y="813587"/>
                </a:lnTo>
                <a:lnTo>
                  <a:pt x="7021630" y="765783"/>
                </a:lnTo>
                <a:lnTo>
                  <a:pt x="7017537" y="718707"/>
                </a:lnTo>
                <a:lnTo>
                  <a:pt x="7010810" y="672434"/>
                </a:lnTo>
                <a:lnTo>
                  <a:pt x="7001524" y="627041"/>
                </a:lnTo>
                <a:lnTo>
                  <a:pt x="6989755" y="582604"/>
                </a:lnTo>
                <a:lnTo>
                  <a:pt x="6975580" y="539200"/>
                </a:lnTo>
                <a:lnTo>
                  <a:pt x="6959076" y="496905"/>
                </a:lnTo>
                <a:lnTo>
                  <a:pt x="6940318" y="455794"/>
                </a:lnTo>
                <a:lnTo>
                  <a:pt x="6919382" y="415946"/>
                </a:lnTo>
                <a:lnTo>
                  <a:pt x="6896346" y="377435"/>
                </a:lnTo>
                <a:lnTo>
                  <a:pt x="6871285" y="340338"/>
                </a:lnTo>
                <a:lnTo>
                  <a:pt x="6844276" y="304732"/>
                </a:lnTo>
                <a:lnTo>
                  <a:pt x="6815395" y="270692"/>
                </a:lnTo>
                <a:lnTo>
                  <a:pt x="6784718" y="238296"/>
                </a:lnTo>
                <a:lnTo>
                  <a:pt x="6752322" y="207619"/>
                </a:lnTo>
                <a:lnTo>
                  <a:pt x="6718283" y="178737"/>
                </a:lnTo>
                <a:lnTo>
                  <a:pt x="6682677" y="151728"/>
                </a:lnTo>
                <a:lnTo>
                  <a:pt x="6645580" y="126667"/>
                </a:lnTo>
                <a:lnTo>
                  <a:pt x="6607069" y="103630"/>
                </a:lnTo>
                <a:lnTo>
                  <a:pt x="6567220" y="82694"/>
                </a:lnTo>
                <a:lnTo>
                  <a:pt x="6526110" y="63936"/>
                </a:lnTo>
                <a:lnTo>
                  <a:pt x="6483815" y="47431"/>
                </a:lnTo>
                <a:lnTo>
                  <a:pt x="6440410" y="33256"/>
                </a:lnTo>
                <a:lnTo>
                  <a:pt x="6395973" y="21487"/>
                </a:lnTo>
                <a:lnTo>
                  <a:pt x="6350579" y="12201"/>
                </a:lnTo>
                <a:lnTo>
                  <a:pt x="6304305" y="5473"/>
                </a:lnTo>
                <a:lnTo>
                  <a:pt x="6257228" y="1381"/>
                </a:lnTo>
                <a:lnTo>
                  <a:pt x="6209423" y="0"/>
                </a:lnTo>
                <a:close/>
              </a:path>
            </a:pathLst>
          </a:custGeom>
          <a:solidFill>
            <a:schemeClr val="accent4"/>
          </a:solidFill>
        </p:spPr>
        <p:txBody>
          <a:bodyPr wrap="square" lIns="0" tIns="0" rIns="0" bIns="0" rtlCol="0"/>
          <a:lstStyle/>
          <a:p>
            <a:endParaRPr sz="1463" dirty="0">
              <a:latin typeface="Arial" panose="020B0604020202020204" pitchFamily="34" charset="0"/>
            </a:endParaRPr>
          </a:p>
        </p:txBody>
      </p:sp>
      <p:sp>
        <p:nvSpPr>
          <p:cNvPr id="22" name="Rectangle 21">
            <a:extLst>
              <a:ext uri="{FF2B5EF4-FFF2-40B4-BE49-F238E27FC236}">
                <a16:creationId xmlns:a16="http://schemas.microsoft.com/office/drawing/2014/main" id="{0D6A55AF-27FA-9B5C-23AC-312A1C92636A}"/>
              </a:ext>
            </a:extLst>
          </p:cNvPr>
          <p:cNvSpPr/>
          <p:nvPr userDrawn="1"/>
        </p:nvSpPr>
        <p:spPr>
          <a:xfrm>
            <a:off x="7682" y="-1"/>
            <a:ext cx="2400026" cy="6858000"/>
          </a:xfrm>
          <a:prstGeom prst="rect">
            <a:avLst/>
          </a:prstGeom>
          <a:gradFill>
            <a:gsLst>
              <a:gs pos="0">
                <a:srgbClr val="000000">
                  <a:alpha val="0"/>
                </a:srgbClr>
              </a:gs>
              <a:gs pos="100000">
                <a:srgbClr val="000000">
                  <a:alpha val="35000"/>
                </a:srgbClr>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63" dirty="0">
              <a:latin typeface="Arial" panose="020B0604020202020204" pitchFamily="34" charset="0"/>
            </a:endParaRPr>
          </a:p>
        </p:txBody>
      </p:sp>
      <p:pic>
        <p:nvPicPr>
          <p:cNvPr id="18" name="Picture 17">
            <a:extLst>
              <a:ext uri="{FF2B5EF4-FFF2-40B4-BE49-F238E27FC236}">
                <a16:creationId xmlns:a16="http://schemas.microsoft.com/office/drawing/2014/main" id="{C9E6CD83-7C19-B69B-C910-991EBE74BC11}"/>
              </a:ext>
            </a:extLst>
          </p:cNvPr>
          <p:cNvPicPr>
            <a:picLocks noChangeAspect="1"/>
          </p:cNvPicPr>
          <p:nvPr userDrawn="1"/>
        </p:nvPicPr>
        <p:blipFill rotWithShape="1">
          <a:blip r:embed="rId3"/>
          <a:srcRect t="-11809" b="-11809"/>
          <a:stretch/>
        </p:blipFill>
        <p:spPr>
          <a:xfrm>
            <a:off x="192023" y="250423"/>
            <a:ext cx="1761099" cy="935752"/>
          </a:xfrm>
          <a:prstGeom prst="rect">
            <a:avLst/>
          </a:prstGeom>
        </p:spPr>
      </p:pic>
      <p:pic>
        <p:nvPicPr>
          <p:cNvPr id="25" name="Picture 24">
            <a:extLst>
              <a:ext uri="{FF2B5EF4-FFF2-40B4-BE49-F238E27FC236}">
                <a16:creationId xmlns:a16="http://schemas.microsoft.com/office/drawing/2014/main" id="{5B919F6C-1888-A31F-6476-C7945F5541AC}"/>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t="-11629" b="-11629"/>
          <a:stretch/>
        </p:blipFill>
        <p:spPr>
          <a:xfrm>
            <a:off x="6490092" y="2677216"/>
            <a:ext cx="2562402" cy="1651951"/>
          </a:xfrm>
          <a:prstGeom prst="rect">
            <a:avLst/>
          </a:prstGeom>
        </p:spPr>
      </p:pic>
    </p:spTree>
    <p:extLst>
      <p:ext uri="{BB962C8B-B14F-4D97-AF65-F5344CB8AC3E}">
        <p14:creationId xmlns:p14="http://schemas.microsoft.com/office/powerpoint/2010/main" val="4082050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57799B-DBD6-58D2-5DFA-AE0C8ED02DFD}"/>
              </a:ext>
            </a:extLst>
          </p:cNvPr>
          <p:cNvSpPr>
            <a:spLocks noGrp="1"/>
          </p:cNvSpPr>
          <p:nvPr>
            <p:ph type="pic" idx="1" hasCustomPrompt="1"/>
          </p:nvPr>
        </p:nvSpPr>
        <p:spPr>
          <a:xfrm>
            <a:off x="0" y="1"/>
            <a:ext cx="9906000" cy="6857999"/>
          </a:xfrm>
          <a:prstGeom prst="rect">
            <a:avLst/>
          </a:prstGeom>
        </p:spPr>
        <p:txBody>
          <a:bodyPr>
            <a:normAutofit/>
          </a:bodyPr>
          <a:lstStyle>
            <a:lvl1pPr marL="0" indent="0">
              <a:buNone/>
              <a:defRPr sz="4875" b="1" i="0">
                <a:solidFill>
                  <a:srgbClr val="212121"/>
                </a:solidFill>
                <a:latin typeface="Arial" panose="020B0604020202020204" pitchFamily="34" charset="0"/>
                <a:cs typeface="Arial" panose="020B0604020202020204" pitchFamily="34" charset="0"/>
              </a:defRPr>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r>
              <a:rPr lang="en-US" dirty="0"/>
              <a:t>Full bleed image here</a:t>
            </a:r>
          </a:p>
        </p:txBody>
      </p:sp>
      <p:sp>
        <p:nvSpPr>
          <p:cNvPr id="2" name="Title 1">
            <a:extLst>
              <a:ext uri="{FF2B5EF4-FFF2-40B4-BE49-F238E27FC236}">
                <a16:creationId xmlns:a16="http://schemas.microsoft.com/office/drawing/2014/main" id="{926478E2-C9CA-2BE5-5850-3E7C386CAA25}"/>
              </a:ext>
            </a:extLst>
          </p:cNvPr>
          <p:cNvSpPr>
            <a:spLocks noGrp="1"/>
          </p:cNvSpPr>
          <p:nvPr>
            <p:ph type="title"/>
          </p:nvPr>
        </p:nvSpPr>
        <p:spPr>
          <a:xfrm>
            <a:off x="682328" y="1012785"/>
            <a:ext cx="3194943" cy="1600200"/>
          </a:xfrm>
          <a:prstGeom prst="rect">
            <a:avLst/>
          </a:prstGeom>
        </p:spPr>
        <p:txBody>
          <a:bodyPr anchor="b"/>
          <a:lstStyle>
            <a:lvl1pPr>
              <a:lnSpc>
                <a:spcPct val="110000"/>
              </a:lnSpc>
              <a:spcAft>
                <a:spcPts val="1463"/>
              </a:spcAft>
              <a:defRPr sz="2600" b="1" i="0">
                <a:solidFill>
                  <a:schemeClr val="bg1"/>
                </a:solidFill>
                <a:latin typeface="Arial" panose="020B0604020202020204" pitchFamily="34" charset="0"/>
              </a:defRPr>
            </a:lvl1pPr>
          </a:lstStyle>
          <a:p>
            <a:r>
              <a:rPr lang="en-US" dirty="0"/>
              <a:t>Click to edit Master title style</a:t>
            </a:r>
          </a:p>
        </p:txBody>
      </p:sp>
      <p:sp>
        <p:nvSpPr>
          <p:cNvPr id="4" name="Text Placeholder 3">
            <a:extLst>
              <a:ext uri="{FF2B5EF4-FFF2-40B4-BE49-F238E27FC236}">
                <a16:creationId xmlns:a16="http://schemas.microsoft.com/office/drawing/2014/main" id="{51079CE7-5758-F328-BA09-0B23671F0EB1}"/>
              </a:ext>
            </a:extLst>
          </p:cNvPr>
          <p:cNvSpPr>
            <a:spLocks noGrp="1"/>
          </p:cNvSpPr>
          <p:nvPr>
            <p:ph type="body" sz="half" idx="2"/>
          </p:nvPr>
        </p:nvSpPr>
        <p:spPr>
          <a:xfrm>
            <a:off x="682328" y="2612985"/>
            <a:ext cx="3194943" cy="3811588"/>
          </a:xfrm>
          <a:prstGeom prst="rect">
            <a:avLst/>
          </a:prstGeom>
        </p:spPr>
        <p:txBody>
          <a:bodyPr>
            <a:normAutofit/>
          </a:bodyPr>
          <a:lstStyle>
            <a:lvl1pPr marL="0" indent="0">
              <a:lnSpc>
                <a:spcPct val="110000"/>
              </a:lnSpc>
              <a:spcBef>
                <a:spcPts val="0"/>
              </a:spcBef>
              <a:spcAft>
                <a:spcPts val="1463"/>
              </a:spcAft>
              <a:buNone/>
              <a:defRPr sz="1950">
                <a:solidFill>
                  <a:schemeClr val="bg1"/>
                </a:solidFill>
                <a:latin typeface="Arial" panose="020B0604020202020204" pitchFamily="34" charset="0"/>
                <a:cs typeface="Arial" panose="020B0604020202020204" pitchFamily="34" charset="0"/>
              </a:defRPr>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dirty="0"/>
              <a:t>Click to edit Master text styles</a:t>
            </a:r>
          </a:p>
        </p:txBody>
      </p:sp>
    </p:spTree>
    <p:extLst>
      <p:ext uri="{BB962C8B-B14F-4D97-AF65-F5344CB8AC3E}">
        <p14:creationId xmlns:p14="http://schemas.microsoft.com/office/powerpoint/2010/main" val="4265810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BB325-863C-C1DB-1E68-28429D5992E4}"/>
              </a:ext>
            </a:extLst>
          </p:cNvPr>
          <p:cNvSpPr>
            <a:spLocks noGrp="1"/>
          </p:cNvSpPr>
          <p:nvPr>
            <p:ph type="title" hasCustomPrompt="1"/>
          </p:nvPr>
        </p:nvSpPr>
        <p:spPr>
          <a:xfrm>
            <a:off x="675878" y="1119804"/>
            <a:ext cx="8543925" cy="2852737"/>
          </a:xfrm>
          <a:prstGeom prst="rect">
            <a:avLst/>
          </a:prstGeom>
        </p:spPr>
        <p:txBody>
          <a:bodyPr lIns="0" bIns="0" anchor="b">
            <a:normAutofit/>
          </a:bodyPr>
          <a:lstStyle>
            <a:lvl1pPr>
              <a:defRPr sz="4388" b="1" i="0">
                <a:solidFill>
                  <a:schemeClr val="accent1"/>
                </a:solidFill>
                <a:latin typeface="Arial" panose="020B0604020202020204" pitchFamily="34" charset="0"/>
              </a:defRPr>
            </a:lvl1pPr>
          </a:lstStyle>
          <a:p>
            <a:r>
              <a:rPr lang="en-GB" dirty="0"/>
              <a:t>Title Here</a:t>
            </a:r>
            <a:endParaRPr lang="en-US" dirty="0"/>
          </a:p>
        </p:txBody>
      </p:sp>
      <p:sp>
        <p:nvSpPr>
          <p:cNvPr id="3" name="Text Placeholder 2">
            <a:extLst>
              <a:ext uri="{FF2B5EF4-FFF2-40B4-BE49-F238E27FC236}">
                <a16:creationId xmlns:a16="http://schemas.microsoft.com/office/drawing/2014/main" id="{43AB1012-20ED-8FC8-1FE2-83F4138A70D0}"/>
              </a:ext>
            </a:extLst>
          </p:cNvPr>
          <p:cNvSpPr>
            <a:spLocks noGrp="1"/>
          </p:cNvSpPr>
          <p:nvPr>
            <p:ph type="body" idx="1"/>
          </p:nvPr>
        </p:nvSpPr>
        <p:spPr>
          <a:xfrm>
            <a:off x="675878" y="4238011"/>
            <a:ext cx="8543925" cy="1500187"/>
          </a:xfrm>
          <a:prstGeom prst="rect">
            <a:avLst/>
          </a:prstGeom>
        </p:spPr>
        <p:txBody>
          <a:bodyPr lIns="0" tIns="0" rIns="36000" bIns="0"/>
          <a:lstStyle>
            <a:lvl1pPr marL="0" indent="0">
              <a:lnSpc>
                <a:spcPct val="110000"/>
              </a:lnSpc>
              <a:spcBef>
                <a:spcPts val="0"/>
              </a:spcBef>
              <a:spcAft>
                <a:spcPts val="1463"/>
              </a:spcAft>
              <a:buNone/>
              <a:defRPr sz="1950" b="1" i="0">
                <a:solidFill>
                  <a:srgbClr val="212121"/>
                </a:solidFill>
                <a:latin typeface="Arial" panose="020B0604020202020204" pitchFamily="34" charset="0"/>
                <a:cs typeface="Arial" panose="020B0604020202020204" pitchFamily="34" charset="0"/>
              </a:defRPr>
            </a:lvl1pPr>
            <a:lvl2pPr marL="371475" indent="0">
              <a:buNone/>
              <a:defRPr sz="1625">
                <a:solidFill>
                  <a:schemeClr val="tx1">
                    <a:tint val="82000"/>
                  </a:schemeClr>
                </a:solidFill>
              </a:defRPr>
            </a:lvl2pPr>
            <a:lvl3pPr marL="742950" indent="0">
              <a:buNone/>
              <a:defRPr sz="1463">
                <a:solidFill>
                  <a:schemeClr val="tx1">
                    <a:tint val="82000"/>
                  </a:schemeClr>
                </a:solidFill>
              </a:defRPr>
            </a:lvl3pPr>
            <a:lvl4pPr marL="1114425" indent="0">
              <a:buNone/>
              <a:defRPr sz="1300">
                <a:solidFill>
                  <a:schemeClr val="tx1">
                    <a:tint val="82000"/>
                  </a:schemeClr>
                </a:solidFill>
              </a:defRPr>
            </a:lvl4pPr>
            <a:lvl5pPr marL="1485900" indent="0">
              <a:buNone/>
              <a:defRPr sz="1300">
                <a:solidFill>
                  <a:schemeClr val="tx1">
                    <a:tint val="82000"/>
                  </a:schemeClr>
                </a:solidFill>
              </a:defRPr>
            </a:lvl5pPr>
            <a:lvl6pPr marL="1857375" indent="0">
              <a:buNone/>
              <a:defRPr sz="1300">
                <a:solidFill>
                  <a:schemeClr val="tx1">
                    <a:tint val="82000"/>
                  </a:schemeClr>
                </a:solidFill>
              </a:defRPr>
            </a:lvl6pPr>
            <a:lvl7pPr marL="2228850" indent="0">
              <a:buNone/>
              <a:defRPr sz="1300">
                <a:solidFill>
                  <a:schemeClr val="tx1">
                    <a:tint val="82000"/>
                  </a:schemeClr>
                </a:solidFill>
              </a:defRPr>
            </a:lvl7pPr>
            <a:lvl8pPr marL="2600325" indent="0">
              <a:buNone/>
              <a:defRPr sz="1300">
                <a:solidFill>
                  <a:schemeClr val="tx1">
                    <a:tint val="82000"/>
                  </a:schemeClr>
                </a:solidFill>
              </a:defRPr>
            </a:lvl8pPr>
            <a:lvl9pPr marL="2971800" indent="0">
              <a:buNone/>
              <a:defRPr sz="1300">
                <a:solidFill>
                  <a:schemeClr val="tx1">
                    <a:tint val="82000"/>
                  </a:schemeClr>
                </a:solidFill>
              </a:defRPr>
            </a:lvl9pPr>
          </a:lstStyle>
          <a:p>
            <a:pPr lvl="0"/>
            <a:r>
              <a:rPr lang="en-US"/>
              <a:t>Click to edit Master text styles</a:t>
            </a:r>
          </a:p>
        </p:txBody>
      </p:sp>
      <p:pic>
        <p:nvPicPr>
          <p:cNvPr id="5" name="Picture 4">
            <a:extLst>
              <a:ext uri="{FF2B5EF4-FFF2-40B4-BE49-F238E27FC236}">
                <a16:creationId xmlns:a16="http://schemas.microsoft.com/office/drawing/2014/main" id="{1EA9D34B-C6A8-7E44-D4F6-E741FA16735F}"/>
              </a:ext>
            </a:extLst>
          </p:cNvPr>
          <p:cNvPicPr>
            <a:picLocks noChangeAspect="1"/>
          </p:cNvPicPr>
          <p:nvPr userDrawn="1"/>
        </p:nvPicPr>
        <p:blipFill rotWithShape="1">
          <a:blip r:embed="rId2"/>
          <a:srcRect t="-12146" b="-12146"/>
          <a:stretch/>
        </p:blipFill>
        <p:spPr>
          <a:xfrm>
            <a:off x="7332306" y="393193"/>
            <a:ext cx="2277490" cy="415269"/>
          </a:xfrm>
          <a:prstGeom prst="rect">
            <a:avLst/>
          </a:prstGeom>
        </p:spPr>
      </p:pic>
    </p:spTree>
    <p:extLst>
      <p:ext uri="{BB962C8B-B14F-4D97-AF65-F5344CB8AC3E}">
        <p14:creationId xmlns:p14="http://schemas.microsoft.com/office/powerpoint/2010/main" val="18420274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BB325-863C-C1DB-1E68-28429D5992E4}"/>
              </a:ext>
            </a:extLst>
          </p:cNvPr>
          <p:cNvSpPr>
            <a:spLocks noGrp="1"/>
          </p:cNvSpPr>
          <p:nvPr>
            <p:ph type="title" hasCustomPrompt="1"/>
          </p:nvPr>
        </p:nvSpPr>
        <p:spPr>
          <a:xfrm>
            <a:off x="675878" y="1119804"/>
            <a:ext cx="8543925" cy="2852737"/>
          </a:xfrm>
          <a:prstGeom prst="rect">
            <a:avLst/>
          </a:prstGeom>
        </p:spPr>
        <p:txBody>
          <a:bodyPr lIns="0" bIns="0" anchor="b">
            <a:normAutofit/>
          </a:bodyPr>
          <a:lstStyle>
            <a:lvl1pPr>
              <a:defRPr sz="4388" b="1" i="0">
                <a:solidFill>
                  <a:schemeClr val="accent1"/>
                </a:solidFill>
                <a:latin typeface="Arial" panose="020B0604020202020204" pitchFamily="34" charset="0"/>
              </a:defRPr>
            </a:lvl1pPr>
          </a:lstStyle>
          <a:p>
            <a:r>
              <a:rPr lang="en-GB" dirty="0"/>
              <a:t>Title Here</a:t>
            </a:r>
            <a:endParaRPr lang="en-US" dirty="0"/>
          </a:p>
        </p:txBody>
      </p:sp>
      <p:sp>
        <p:nvSpPr>
          <p:cNvPr id="3" name="Text Placeholder 2">
            <a:extLst>
              <a:ext uri="{FF2B5EF4-FFF2-40B4-BE49-F238E27FC236}">
                <a16:creationId xmlns:a16="http://schemas.microsoft.com/office/drawing/2014/main" id="{43AB1012-20ED-8FC8-1FE2-83F4138A70D0}"/>
              </a:ext>
            </a:extLst>
          </p:cNvPr>
          <p:cNvSpPr>
            <a:spLocks noGrp="1"/>
          </p:cNvSpPr>
          <p:nvPr>
            <p:ph type="body" idx="1"/>
          </p:nvPr>
        </p:nvSpPr>
        <p:spPr>
          <a:xfrm>
            <a:off x="675878" y="4238011"/>
            <a:ext cx="8543925" cy="1500187"/>
          </a:xfrm>
          <a:prstGeom prst="rect">
            <a:avLst/>
          </a:prstGeom>
        </p:spPr>
        <p:txBody>
          <a:bodyPr lIns="0" tIns="0" rIns="36000" bIns="36000"/>
          <a:lstStyle>
            <a:lvl1pPr marL="0" indent="0">
              <a:lnSpc>
                <a:spcPct val="110000"/>
              </a:lnSpc>
              <a:spcBef>
                <a:spcPts val="0"/>
              </a:spcBef>
              <a:spcAft>
                <a:spcPts val="1463"/>
              </a:spcAft>
              <a:buNone/>
              <a:defRPr sz="1950" b="1" i="0">
                <a:solidFill>
                  <a:srgbClr val="212121"/>
                </a:solidFill>
                <a:latin typeface="Arial" panose="020B0604020202020204" pitchFamily="34" charset="0"/>
                <a:cs typeface="Arial" panose="020B0604020202020204" pitchFamily="34" charset="0"/>
              </a:defRPr>
            </a:lvl1pPr>
            <a:lvl2pPr marL="371475" indent="0">
              <a:buNone/>
              <a:defRPr sz="1625">
                <a:solidFill>
                  <a:schemeClr val="tx1">
                    <a:tint val="82000"/>
                  </a:schemeClr>
                </a:solidFill>
              </a:defRPr>
            </a:lvl2pPr>
            <a:lvl3pPr marL="742950" indent="0">
              <a:buNone/>
              <a:defRPr sz="1463">
                <a:solidFill>
                  <a:schemeClr val="tx1">
                    <a:tint val="82000"/>
                  </a:schemeClr>
                </a:solidFill>
              </a:defRPr>
            </a:lvl3pPr>
            <a:lvl4pPr marL="1114425" indent="0">
              <a:buNone/>
              <a:defRPr sz="1300">
                <a:solidFill>
                  <a:schemeClr val="tx1">
                    <a:tint val="82000"/>
                  </a:schemeClr>
                </a:solidFill>
              </a:defRPr>
            </a:lvl4pPr>
            <a:lvl5pPr marL="1485900" indent="0">
              <a:buNone/>
              <a:defRPr sz="1300">
                <a:solidFill>
                  <a:schemeClr val="tx1">
                    <a:tint val="82000"/>
                  </a:schemeClr>
                </a:solidFill>
              </a:defRPr>
            </a:lvl5pPr>
            <a:lvl6pPr marL="1857375" indent="0">
              <a:buNone/>
              <a:defRPr sz="1300">
                <a:solidFill>
                  <a:schemeClr val="tx1">
                    <a:tint val="82000"/>
                  </a:schemeClr>
                </a:solidFill>
              </a:defRPr>
            </a:lvl6pPr>
            <a:lvl7pPr marL="2228850" indent="0">
              <a:buNone/>
              <a:defRPr sz="1300">
                <a:solidFill>
                  <a:schemeClr val="tx1">
                    <a:tint val="82000"/>
                  </a:schemeClr>
                </a:solidFill>
              </a:defRPr>
            </a:lvl7pPr>
            <a:lvl8pPr marL="2600325" indent="0">
              <a:buNone/>
              <a:defRPr sz="1300">
                <a:solidFill>
                  <a:schemeClr val="tx1">
                    <a:tint val="82000"/>
                  </a:schemeClr>
                </a:solidFill>
              </a:defRPr>
            </a:lvl8pPr>
            <a:lvl9pPr marL="2971800" indent="0">
              <a:buNone/>
              <a:defRPr sz="1300">
                <a:solidFill>
                  <a:schemeClr val="tx1">
                    <a:tint val="82000"/>
                  </a:schemeClr>
                </a:solidFill>
              </a:defRPr>
            </a:lvl9pPr>
          </a:lstStyle>
          <a:p>
            <a:pPr lvl="0"/>
            <a:r>
              <a:rPr lang="en-US" dirty="0"/>
              <a:t>Click to edit Master text styles</a:t>
            </a:r>
          </a:p>
        </p:txBody>
      </p:sp>
      <p:pic>
        <p:nvPicPr>
          <p:cNvPr id="4" name="Picture 3">
            <a:extLst>
              <a:ext uri="{FF2B5EF4-FFF2-40B4-BE49-F238E27FC236}">
                <a16:creationId xmlns:a16="http://schemas.microsoft.com/office/drawing/2014/main" id="{D68602D1-52D0-B3E6-5983-83CE69C6B8F6}"/>
              </a:ext>
            </a:extLst>
          </p:cNvPr>
          <p:cNvPicPr>
            <a:picLocks noChangeAspect="1"/>
          </p:cNvPicPr>
          <p:nvPr userDrawn="1"/>
        </p:nvPicPr>
        <p:blipFill rotWithShape="1">
          <a:blip r:embed="rId2"/>
          <a:srcRect t="-12146" b="-12146"/>
          <a:stretch/>
        </p:blipFill>
        <p:spPr>
          <a:xfrm>
            <a:off x="7332306" y="393193"/>
            <a:ext cx="2277490" cy="415269"/>
          </a:xfrm>
          <a:prstGeom prst="rect">
            <a:avLst/>
          </a:prstGeom>
        </p:spPr>
      </p:pic>
    </p:spTree>
    <p:extLst>
      <p:ext uri="{BB962C8B-B14F-4D97-AF65-F5344CB8AC3E}">
        <p14:creationId xmlns:p14="http://schemas.microsoft.com/office/powerpoint/2010/main" val="32136613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solidFill>
          <a:schemeClr val="accent4"/>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BCB7FFA-C5B5-4020-6EB0-C5C988BAE09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11629" b="-11629"/>
          <a:stretch/>
        </p:blipFill>
        <p:spPr>
          <a:xfrm>
            <a:off x="2913981" y="1929272"/>
            <a:ext cx="4078038" cy="2629064"/>
          </a:xfrm>
          <a:prstGeom prst="rect">
            <a:avLst/>
          </a:prstGeom>
        </p:spPr>
      </p:pic>
      <p:grpSp>
        <p:nvGrpSpPr>
          <p:cNvPr id="24" name="Group 23">
            <a:extLst>
              <a:ext uri="{FF2B5EF4-FFF2-40B4-BE49-F238E27FC236}">
                <a16:creationId xmlns:a16="http://schemas.microsoft.com/office/drawing/2014/main" id="{522A6A42-375F-A7C4-31F3-ABB578331660}"/>
              </a:ext>
            </a:extLst>
          </p:cNvPr>
          <p:cNvGrpSpPr/>
          <p:nvPr userDrawn="1"/>
        </p:nvGrpSpPr>
        <p:grpSpPr>
          <a:xfrm>
            <a:off x="3707088" y="6180881"/>
            <a:ext cx="1664194" cy="338554"/>
            <a:chOff x="2960149" y="6180881"/>
            <a:chExt cx="2048239" cy="338554"/>
          </a:xfrm>
        </p:grpSpPr>
        <p:pic>
          <p:nvPicPr>
            <p:cNvPr id="11" name="Picture 10">
              <a:extLst>
                <a:ext uri="{FF2B5EF4-FFF2-40B4-BE49-F238E27FC236}">
                  <a16:creationId xmlns:a16="http://schemas.microsoft.com/office/drawing/2014/main" id="{16345CF4-02D0-F82A-3069-8CE5A30EC174}"/>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t="-11538" b="-11538"/>
            <a:stretch/>
          </p:blipFill>
          <p:spPr>
            <a:xfrm>
              <a:off x="2960149" y="6180881"/>
              <a:ext cx="338554" cy="338554"/>
            </a:xfrm>
            <a:prstGeom prst="rect">
              <a:avLst/>
            </a:prstGeom>
          </p:spPr>
        </p:pic>
        <p:sp>
          <p:nvSpPr>
            <p:cNvPr id="13" name="TextBox 12">
              <a:extLst>
                <a:ext uri="{FF2B5EF4-FFF2-40B4-BE49-F238E27FC236}">
                  <a16:creationId xmlns:a16="http://schemas.microsoft.com/office/drawing/2014/main" id="{B6EBEE4B-C28E-065B-9883-2E1A4F472FF7}"/>
                </a:ext>
              </a:extLst>
            </p:cNvPr>
            <p:cNvSpPr txBox="1"/>
            <p:nvPr userDrawn="1"/>
          </p:nvSpPr>
          <p:spPr>
            <a:xfrm>
              <a:off x="3253425" y="6193314"/>
              <a:ext cx="1754963" cy="292388"/>
            </a:xfrm>
            <a:prstGeom prst="rect">
              <a:avLst/>
            </a:prstGeom>
            <a:noFill/>
          </p:spPr>
          <p:txBody>
            <a:bodyPr wrap="square" rtlCol="0">
              <a:sp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AU" sz="1300" dirty="0">
                  <a:solidFill>
                    <a:schemeClr val="accent1"/>
                  </a:solidFill>
                  <a:latin typeface="Arial"/>
                  <a:cs typeface="Arial"/>
                </a:rPr>
                <a:t>1800</a:t>
              </a:r>
              <a:r>
                <a:rPr lang="en-AU" sz="1300" spc="-37" dirty="0">
                  <a:solidFill>
                    <a:schemeClr val="accent1"/>
                  </a:solidFill>
                  <a:latin typeface="Arial"/>
                  <a:cs typeface="Arial"/>
                </a:rPr>
                <a:t> </a:t>
              </a:r>
              <a:r>
                <a:rPr lang="en-AU" sz="1300" dirty="0">
                  <a:solidFill>
                    <a:schemeClr val="accent1"/>
                  </a:solidFill>
                  <a:latin typeface="Arial"/>
                  <a:cs typeface="Arial"/>
                </a:rPr>
                <a:t>024</a:t>
              </a:r>
              <a:r>
                <a:rPr lang="en-AU" sz="1300" spc="-24" dirty="0">
                  <a:solidFill>
                    <a:schemeClr val="accent1"/>
                  </a:solidFill>
                  <a:latin typeface="Arial"/>
                  <a:cs typeface="Arial"/>
                </a:rPr>
                <a:t> </a:t>
              </a:r>
              <a:r>
                <a:rPr lang="en-AU" sz="1300" spc="-20" dirty="0">
                  <a:solidFill>
                    <a:schemeClr val="accent1"/>
                  </a:solidFill>
                  <a:latin typeface="Arial"/>
                  <a:cs typeface="Arial"/>
                </a:rPr>
                <a:t>413</a:t>
              </a:r>
              <a:endParaRPr lang="en-AU" sz="1300" dirty="0">
                <a:solidFill>
                  <a:schemeClr val="accent1"/>
                </a:solidFill>
                <a:latin typeface="Arial"/>
                <a:cs typeface="Arial"/>
              </a:endParaRPr>
            </a:p>
          </p:txBody>
        </p:sp>
      </p:grpSp>
      <p:grpSp>
        <p:nvGrpSpPr>
          <p:cNvPr id="23" name="Group 22">
            <a:extLst>
              <a:ext uri="{FF2B5EF4-FFF2-40B4-BE49-F238E27FC236}">
                <a16:creationId xmlns:a16="http://schemas.microsoft.com/office/drawing/2014/main" id="{1DF06A23-BA04-ED27-5F76-C13560F6F06C}"/>
              </a:ext>
            </a:extLst>
          </p:cNvPr>
          <p:cNvGrpSpPr/>
          <p:nvPr userDrawn="1"/>
        </p:nvGrpSpPr>
        <p:grpSpPr>
          <a:xfrm>
            <a:off x="5233744" y="6180881"/>
            <a:ext cx="2148764" cy="338554"/>
            <a:chOff x="5029267" y="6180881"/>
            <a:chExt cx="2644633" cy="338554"/>
          </a:xfrm>
        </p:grpSpPr>
        <p:pic>
          <p:nvPicPr>
            <p:cNvPr id="9" name="Picture 8">
              <a:extLst>
                <a:ext uri="{FF2B5EF4-FFF2-40B4-BE49-F238E27FC236}">
                  <a16:creationId xmlns:a16="http://schemas.microsoft.com/office/drawing/2014/main" id="{CC3AD756-EAB7-BAC1-EE4C-165F1C6DF56E}"/>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t="-11538" b="-11538"/>
            <a:stretch/>
          </p:blipFill>
          <p:spPr>
            <a:xfrm>
              <a:off x="5029267" y="6180881"/>
              <a:ext cx="338554" cy="338554"/>
            </a:xfrm>
            <a:prstGeom prst="rect">
              <a:avLst/>
            </a:prstGeom>
          </p:spPr>
        </p:pic>
        <p:sp>
          <p:nvSpPr>
            <p:cNvPr id="14" name="TextBox 13">
              <a:extLst>
                <a:ext uri="{FF2B5EF4-FFF2-40B4-BE49-F238E27FC236}">
                  <a16:creationId xmlns:a16="http://schemas.microsoft.com/office/drawing/2014/main" id="{77C4D71D-F117-B056-6F98-5B6DDA95A495}"/>
                </a:ext>
              </a:extLst>
            </p:cNvPr>
            <p:cNvSpPr txBox="1"/>
            <p:nvPr userDrawn="1"/>
          </p:nvSpPr>
          <p:spPr>
            <a:xfrm>
              <a:off x="5367821" y="6193314"/>
              <a:ext cx="2306079" cy="292388"/>
            </a:xfrm>
            <a:prstGeom prst="rect">
              <a:avLst/>
            </a:prstGeom>
            <a:noFill/>
          </p:spPr>
          <p:txBody>
            <a:bodyPr wrap="square" rtlCol="0">
              <a:sp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AU" sz="1300" dirty="0">
                  <a:solidFill>
                    <a:schemeClr val="accent1"/>
                  </a:solidFill>
                  <a:latin typeface="Arial"/>
                  <a:cs typeface="Arial"/>
                </a:rPr>
                <a:t>#projectcompassion</a:t>
              </a:r>
            </a:p>
          </p:txBody>
        </p:sp>
      </p:grpSp>
      <p:grpSp>
        <p:nvGrpSpPr>
          <p:cNvPr id="22" name="Group 21">
            <a:extLst>
              <a:ext uri="{FF2B5EF4-FFF2-40B4-BE49-F238E27FC236}">
                <a16:creationId xmlns:a16="http://schemas.microsoft.com/office/drawing/2014/main" id="{4B4E30A0-AD68-7DAB-B22F-61F75471D01F}"/>
              </a:ext>
            </a:extLst>
          </p:cNvPr>
          <p:cNvGrpSpPr/>
          <p:nvPr userDrawn="1"/>
        </p:nvGrpSpPr>
        <p:grpSpPr>
          <a:xfrm>
            <a:off x="7258100" y="6180881"/>
            <a:ext cx="3086897" cy="338554"/>
            <a:chOff x="7682828" y="6180881"/>
            <a:chExt cx="3799258" cy="338554"/>
          </a:xfrm>
        </p:grpSpPr>
        <p:pic>
          <p:nvPicPr>
            <p:cNvPr id="10" name="Picture 9">
              <a:extLst>
                <a:ext uri="{FF2B5EF4-FFF2-40B4-BE49-F238E27FC236}">
                  <a16:creationId xmlns:a16="http://schemas.microsoft.com/office/drawing/2014/main" id="{A7F58571-CCD4-6A96-0689-EA422B18F82D}"/>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t="-11538" b="-11538"/>
            <a:stretch/>
          </p:blipFill>
          <p:spPr>
            <a:xfrm>
              <a:off x="7682828" y="6180881"/>
              <a:ext cx="338554" cy="338554"/>
            </a:xfrm>
            <a:prstGeom prst="rect">
              <a:avLst/>
            </a:prstGeom>
          </p:spPr>
        </p:pic>
        <p:sp>
          <p:nvSpPr>
            <p:cNvPr id="15" name="TextBox 14">
              <a:extLst>
                <a:ext uri="{FF2B5EF4-FFF2-40B4-BE49-F238E27FC236}">
                  <a16:creationId xmlns:a16="http://schemas.microsoft.com/office/drawing/2014/main" id="{0AC865E0-2C6B-8B1E-DA70-FA5EA62138B7}"/>
                </a:ext>
              </a:extLst>
            </p:cNvPr>
            <p:cNvSpPr txBox="1"/>
            <p:nvPr userDrawn="1"/>
          </p:nvSpPr>
          <p:spPr>
            <a:xfrm>
              <a:off x="8038142" y="6193314"/>
              <a:ext cx="3443944" cy="292388"/>
            </a:xfrm>
            <a:prstGeom prst="rect">
              <a:avLst/>
            </a:prstGeom>
            <a:noFill/>
          </p:spPr>
          <p:txBody>
            <a:bodyPr wrap="square" rtlCol="0">
              <a:sp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AU" sz="1300" dirty="0" err="1">
                  <a:solidFill>
                    <a:schemeClr val="accent1"/>
                  </a:solidFill>
                  <a:latin typeface="Arial"/>
                  <a:cs typeface="Arial"/>
                </a:rPr>
                <a:t>projectcompassion.org.au</a:t>
              </a:r>
              <a:endParaRPr lang="en-AU" sz="1300" dirty="0">
                <a:solidFill>
                  <a:schemeClr val="accent1"/>
                </a:solidFill>
                <a:latin typeface="Arial"/>
                <a:cs typeface="Arial"/>
              </a:endParaRPr>
            </a:p>
          </p:txBody>
        </p:sp>
      </p:grpSp>
      <p:pic>
        <p:nvPicPr>
          <p:cNvPr id="21" name="Picture 20">
            <a:extLst>
              <a:ext uri="{FF2B5EF4-FFF2-40B4-BE49-F238E27FC236}">
                <a16:creationId xmlns:a16="http://schemas.microsoft.com/office/drawing/2014/main" id="{A1C9FCA9-2702-C3FF-F698-2A5B136C36DA}"/>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t="-39131" b="-39131"/>
          <a:stretch/>
        </p:blipFill>
        <p:spPr>
          <a:xfrm>
            <a:off x="277527" y="5699664"/>
            <a:ext cx="2095298" cy="1113327"/>
          </a:xfrm>
          <a:prstGeom prst="rect">
            <a:avLst/>
          </a:prstGeom>
        </p:spPr>
      </p:pic>
    </p:spTree>
    <p:extLst>
      <p:ext uri="{BB962C8B-B14F-4D97-AF65-F5344CB8AC3E}">
        <p14:creationId xmlns:p14="http://schemas.microsoft.com/office/powerpoint/2010/main" val="18622425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 column vilolet">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DB21E0E-6214-DEB3-B0F5-7DE18C6F3904}"/>
              </a:ext>
            </a:extLst>
          </p:cNvPr>
          <p:cNvSpPr/>
          <p:nvPr userDrawn="1"/>
        </p:nvSpPr>
        <p:spPr>
          <a:xfrm>
            <a:off x="7441304" y="74269"/>
            <a:ext cx="2464696" cy="2489156"/>
          </a:xfrm>
          <a:custGeom>
            <a:avLst/>
            <a:gdLst/>
            <a:ahLst/>
            <a:cxnLst/>
            <a:rect l="l" t="t" r="r" b="b"/>
            <a:pathLst>
              <a:path w="4351019" h="4394200">
                <a:moveTo>
                  <a:pt x="1331506" y="338010"/>
                </a:moveTo>
                <a:lnTo>
                  <a:pt x="1327861" y="299783"/>
                </a:lnTo>
                <a:lnTo>
                  <a:pt x="1307693" y="228854"/>
                </a:lnTo>
                <a:lnTo>
                  <a:pt x="1272425" y="165963"/>
                </a:lnTo>
                <a:lnTo>
                  <a:pt x="1224584" y="111899"/>
                </a:lnTo>
                <a:lnTo>
                  <a:pt x="1166698" y="67513"/>
                </a:lnTo>
                <a:lnTo>
                  <a:pt x="1101255" y="33604"/>
                </a:lnTo>
                <a:lnTo>
                  <a:pt x="1030795" y="10972"/>
                </a:lnTo>
                <a:lnTo>
                  <a:pt x="957834" y="457"/>
                </a:lnTo>
                <a:lnTo>
                  <a:pt x="921207" y="0"/>
                </a:lnTo>
                <a:lnTo>
                  <a:pt x="884885" y="2870"/>
                </a:lnTo>
                <a:lnTo>
                  <a:pt x="814476" y="19024"/>
                </a:lnTo>
                <a:lnTo>
                  <a:pt x="749122" y="49733"/>
                </a:lnTo>
                <a:lnTo>
                  <a:pt x="691349" y="95808"/>
                </a:lnTo>
                <a:lnTo>
                  <a:pt x="665314" y="125641"/>
                </a:lnTo>
                <a:lnTo>
                  <a:pt x="640041" y="96583"/>
                </a:lnTo>
                <a:lnTo>
                  <a:pt x="582282" y="50507"/>
                </a:lnTo>
                <a:lnTo>
                  <a:pt x="516953" y="19799"/>
                </a:lnTo>
                <a:lnTo>
                  <a:pt x="446570" y="3644"/>
                </a:lnTo>
                <a:lnTo>
                  <a:pt x="410273" y="762"/>
                </a:lnTo>
                <a:lnTo>
                  <a:pt x="373646" y="1219"/>
                </a:lnTo>
                <a:lnTo>
                  <a:pt x="300723" y="11722"/>
                </a:lnTo>
                <a:lnTo>
                  <a:pt x="230289" y="34328"/>
                </a:lnTo>
                <a:lnTo>
                  <a:pt x="164871" y="68224"/>
                </a:lnTo>
                <a:lnTo>
                  <a:pt x="106984" y="112585"/>
                </a:lnTo>
                <a:lnTo>
                  <a:pt x="59131" y="166598"/>
                </a:lnTo>
                <a:lnTo>
                  <a:pt x="23863" y="229450"/>
                </a:lnTo>
                <a:lnTo>
                  <a:pt x="3657" y="300316"/>
                </a:lnTo>
                <a:lnTo>
                  <a:pt x="0" y="338505"/>
                </a:lnTo>
                <a:lnTo>
                  <a:pt x="1054" y="378396"/>
                </a:lnTo>
                <a:lnTo>
                  <a:pt x="7124" y="419887"/>
                </a:lnTo>
                <a:lnTo>
                  <a:pt x="18554" y="462864"/>
                </a:lnTo>
                <a:lnTo>
                  <a:pt x="37642" y="508736"/>
                </a:lnTo>
                <a:lnTo>
                  <a:pt x="63703" y="557085"/>
                </a:lnTo>
                <a:lnTo>
                  <a:pt x="92900" y="604405"/>
                </a:lnTo>
                <a:lnTo>
                  <a:pt x="121412" y="647217"/>
                </a:lnTo>
                <a:lnTo>
                  <a:pt x="145897" y="682472"/>
                </a:lnTo>
                <a:lnTo>
                  <a:pt x="173278" y="720788"/>
                </a:lnTo>
                <a:lnTo>
                  <a:pt x="203174" y="761111"/>
                </a:lnTo>
                <a:lnTo>
                  <a:pt x="235242" y="802411"/>
                </a:lnTo>
                <a:lnTo>
                  <a:pt x="269074" y="843635"/>
                </a:lnTo>
                <a:lnTo>
                  <a:pt x="303936" y="884059"/>
                </a:lnTo>
                <a:lnTo>
                  <a:pt x="338772" y="923099"/>
                </a:lnTo>
                <a:lnTo>
                  <a:pt x="372694" y="959929"/>
                </a:lnTo>
                <a:lnTo>
                  <a:pt x="404825" y="993749"/>
                </a:lnTo>
                <a:lnTo>
                  <a:pt x="434263" y="1023708"/>
                </a:lnTo>
                <a:lnTo>
                  <a:pt x="465315" y="1054595"/>
                </a:lnTo>
                <a:lnTo>
                  <a:pt x="537908" y="1123683"/>
                </a:lnTo>
                <a:lnTo>
                  <a:pt x="567258" y="1152677"/>
                </a:lnTo>
                <a:lnTo>
                  <a:pt x="607885" y="1190332"/>
                </a:lnTo>
                <a:lnTo>
                  <a:pt x="659460" y="1236853"/>
                </a:lnTo>
                <a:lnTo>
                  <a:pt x="665695" y="1241920"/>
                </a:lnTo>
                <a:lnTo>
                  <a:pt x="728002" y="1186522"/>
                </a:lnTo>
                <a:lnTo>
                  <a:pt x="759498" y="1157947"/>
                </a:lnTo>
                <a:lnTo>
                  <a:pt x="777392" y="1140536"/>
                </a:lnTo>
                <a:lnTo>
                  <a:pt x="793102" y="1123683"/>
                </a:lnTo>
                <a:lnTo>
                  <a:pt x="839076" y="1080262"/>
                </a:lnTo>
                <a:lnTo>
                  <a:pt x="896734" y="1023708"/>
                </a:lnTo>
                <a:lnTo>
                  <a:pt x="926185" y="993597"/>
                </a:lnTo>
                <a:lnTo>
                  <a:pt x="958303" y="959739"/>
                </a:lnTo>
                <a:lnTo>
                  <a:pt x="992225" y="922909"/>
                </a:lnTo>
                <a:lnTo>
                  <a:pt x="1027061" y="883818"/>
                </a:lnTo>
                <a:lnTo>
                  <a:pt x="1061935" y="843241"/>
                </a:lnTo>
                <a:lnTo>
                  <a:pt x="1095806" y="802017"/>
                </a:lnTo>
                <a:lnTo>
                  <a:pt x="1127963" y="760730"/>
                </a:lnTo>
                <a:lnTo>
                  <a:pt x="1157986" y="720394"/>
                </a:lnTo>
                <a:lnTo>
                  <a:pt x="1185456" y="682078"/>
                </a:lnTo>
                <a:lnTo>
                  <a:pt x="1209979" y="646836"/>
                </a:lnTo>
                <a:lnTo>
                  <a:pt x="1238326" y="604024"/>
                </a:lnTo>
                <a:lnTo>
                  <a:pt x="1267548" y="556691"/>
                </a:lnTo>
                <a:lnTo>
                  <a:pt x="1293698" y="508342"/>
                </a:lnTo>
                <a:lnTo>
                  <a:pt x="1312837" y="462470"/>
                </a:lnTo>
                <a:lnTo>
                  <a:pt x="1324305" y="419455"/>
                </a:lnTo>
                <a:lnTo>
                  <a:pt x="1330413" y="377926"/>
                </a:lnTo>
                <a:lnTo>
                  <a:pt x="1331506" y="338010"/>
                </a:lnTo>
                <a:close/>
              </a:path>
              <a:path w="4351019" h="4394200">
                <a:moveTo>
                  <a:pt x="4350563" y="741883"/>
                </a:moveTo>
                <a:lnTo>
                  <a:pt x="4290314" y="730948"/>
                </a:lnTo>
                <a:lnTo>
                  <a:pt x="4217200" y="721753"/>
                </a:lnTo>
                <a:lnTo>
                  <a:pt x="4143895" y="716838"/>
                </a:lnTo>
                <a:lnTo>
                  <a:pt x="4107256" y="716026"/>
                </a:lnTo>
                <a:lnTo>
                  <a:pt x="4070680" y="716330"/>
                </a:lnTo>
                <a:lnTo>
                  <a:pt x="3997871" y="720293"/>
                </a:lnTo>
                <a:lnTo>
                  <a:pt x="3925722" y="728840"/>
                </a:lnTo>
                <a:lnTo>
                  <a:pt x="3854551" y="742048"/>
                </a:lnTo>
                <a:lnTo>
                  <a:pt x="3784612" y="760018"/>
                </a:lnTo>
                <a:lnTo>
                  <a:pt x="3716223" y="782840"/>
                </a:lnTo>
                <a:lnTo>
                  <a:pt x="3649637" y="810615"/>
                </a:lnTo>
                <a:lnTo>
                  <a:pt x="3585172" y="843432"/>
                </a:lnTo>
                <a:lnTo>
                  <a:pt x="3523107" y="881380"/>
                </a:lnTo>
                <a:lnTo>
                  <a:pt x="3463709" y="924547"/>
                </a:lnTo>
                <a:lnTo>
                  <a:pt x="3407283" y="973035"/>
                </a:lnTo>
                <a:lnTo>
                  <a:pt x="3354120" y="1026934"/>
                </a:lnTo>
                <a:lnTo>
                  <a:pt x="3328847" y="1055941"/>
                </a:lnTo>
                <a:lnTo>
                  <a:pt x="3304502" y="1086345"/>
                </a:lnTo>
                <a:lnTo>
                  <a:pt x="3302190" y="1088644"/>
                </a:lnTo>
                <a:lnTo>
                  <a:pt x="3277844" y="1058252"/>
                </a:lnTo>
                <a:lnTo>
                  <a:pt x="3252571" y="1029246"/>
                </a:lnTo>
                <a:lnTo>
                  <a:pt x="3199409" y="975347"/>
                </a:lnTo>
                <a:lnTo>
                  <a:pt x="3142996" y="926846"/>
                </a:lnTo>
                <a:lnTo>
                  <a:pt x="3083623" y="883678"/>
                </a:lnTo>
                <a:lnTo>
                  <a:pt x="3021558" y="845731"/>
                </a:lnTo>
                <a:lnTo>
                  <a:pt x="2957118" y="812914"/>
                </a:lnTo>
                <a:lnTo>
                  <a:pt x="2890558" y="785139"/>
                </a:lnTo>
                <a:lnTo>
                  <a:pt x="2822181" y="762317"/>
                </a:lnTo>
                <a:lnTo>
                  <a:pt x="2752280" y="744334"/>
                </a:lnTo>
                <a:lnTo>
                  <a:pt x="2681122" y="731126"/>
                </a:lnTo>
                <a:lnTo>
                  <a:pt x="2609011" y="722579"/>
                </a:lnTo>
                <a:lnTo>
                  <a:pt x="2536215" y="718604"/>
                </a:lnTo>
                <a:lnTo>
                  <a:pt x="2499664" y="718299"/>
                </a:lnTo>
                <a:lnTo>
                  <a:pt x="2463050" y="719112"/>
                </a:lnTo>
                <a:lnTo>
                  <a:pt x="2389771" y="724001"/>
                </a:lnTo>
                <a:lnTo>
                  <a:pt x="2316670" y="733196"/>
                </a:lnTo>
                <a:lnTo>
                  <a:pt x="2244052" y="746582"/>
                </a:lnTo>
                <a:lnTo>
                  <a:pt x="2172195" y="764095"/>
                </a:lnTo>
                <a:lnTo>
                  <a:pt x="2101380" y="785609"/>
                </a:lnTo>
                <a:lnTo>
                  <a:pt x="2031885" y="811047"/>
                </a:lnTo>
                <a:lnTo>
                  <a:pt x="1964016" y="840333"/>
                </a:lnTo>
                <a:lnTo>
                  <a:pt x="1898053" y="873340"/>
                </a:lnTo>
                <a:lnTo>
                  <a:pt x="1834273" y="909993"/>
                </a:lnTo>
                <a:lnTo>
                  <a:pt x="1772970" y="950201"/>
                </a:lnTo>
                <a:lnTo>
                  <a:pt x="1714436" y="993876"/>
                </a:lnTo>
                <a:lnTo>
                  <a:pt x="1658937" y="1040904"/>
                </a:lnTo>
                <a:lnTo>
                  <a:pt x="1606791" y="1091209"/>
                </a:lnTo>
                <a:lnTo>
                  <a:pt x="1558251" y="1144701"/>
                </a:lnTo>
                <a:lnTo>
                  <a:pt x="1513624" y="1201267"/>
                </a:lnTo>
                <a:lnTo>
                  <a:pt x="1473200" y="1260843"/>
                </a:lnTo>
                <a:lnTo>
                  <a:pt x="1437246" y="1323314"/>
                </a:lnTo>
                <a:lnTo>
                  <a:pt x="1406067" y="1388579"/>
                </a:lnTo>
                <a:lnTo>
                  <a:pt x="1379943" y="1456575"/>
                </a:lnTo>
                <a:lnTo>
                  <a:pt x="1359154" y="1527187"/>
                </a:lnTo>
                <a:lnTo>
                  <a:pt x="1343990" y="1600339"/>
                </a:lnTo>
                <a:lnTo>
                  <a:pt x="1334731" y="1675917"/>
                </a:lnTo>
                <a:lnTo>
                  <a:pt x="1332420" y="1714588"/>
                </a:lnTo>
                <a:lnTo>
                  <a:pt x="1331683" y="1753844"/>
                </a:lnTo>
                <a:lnTo>
                  <a:pt x="1332572" y="1793646"/>
                </a:lnTo>
                <a:lnTo>
                  <a:pt x="1335125" y="1834019"/>
                </a:lnTo>
                <a:lnTo>
                  <a:pt x="1339354" y="1874913"/>
                </a:lnTo>
                <a:lnTo>
                  <a:pt x="1345323" y="1916341"/>
                </a:lnTo>
                <a:lnTo>
                  <a:pt x="1353058" y="1958289"/>
                </a:lnTo>
                <a:lnTo>
                  <a:pt x="1362595" y="2000745"/>
                </a:lnTo>
                <a:lnTo>
                  <a:pt x="1373962" y="2043684"/>
                </a:lnTo>
                <a:lnTo>
                  <a:pt x="1387208" y="2087105"/>
                </a:lnTo>
                <a:lnTo>
                  <a:pt x="1403045" y="2130920"/>
                </a:lnTo>
                <a:lnTo>
                  <a:pt x="1422019" y="2176322"/>
                </a:lnTo>
                <a:lnTo>
                  <a:pt x="1443710" y="2222931"/>
                </a:lnTo>
                <a:lnTo>
                  <a:pt x="1467700" y="2270341"/>
                </a:lnTo>
                <a:lnTo>
                  <a:pt x="1493570" y="2318194"/>
                </a:lnTo>
                <a:lnTo>
                  <a:pt x="1520875" y="2366086"/>
                </a:lnTo>
                <a:lnTo>
                  <a:pt x="1549234" y="2413647"/>
                </a:lnTo>
                <a:lnTo>
                  <a:pt x="1578190" y="2460485"/>
                </a:lnTo>
                <a:lnTo>
                  <a:pt x="1607350" y="2506230"/>
                </a:lnTo>
                <a:lnTo>
                  <a:pt x="1636268" y="2550477"/>
                </a:lnTo>
                <a:lnTo>
                  <a:pt x="1664550" y="2592857"/>
                </a:lnTo>
                <a:lnTo>
                  <a:pt x="1691754" y="2632976"/>
                </a:lnTo>
                <a:lnTo>
                  <a:pt x="1742617" y="2706471"/>
                </a:lnTo>
                <a:lnTo>
                  <a:pt x="1769770" y="2745194"/>
                </a:lnTo>
                <a:lnTo>
                  <a:pt x="1798002" y="2785046"/>
                </a:lnTo>
                <a:lnTo>
                  <a:pt x="1827276" y="2825877"/>
                </a:lnTo>
                <a:lnTo>
                  <a:pt x="1857540" y="2867558"/>
                </a:lnTo>
                <a:lnTo>
                  <a:pt x="1888731" y="2909951"/>
                </a:lnTo>
                <a:lnTo>
                  <a:pt x="1920798" y="2952902"/>
                </a:lnTo>
                <a:lnTo>
                  <a:pt x="1953717" y="2996273"/>
                </a:lnTo>
                <a:lnTo>
                  <a:pt x="1987397" y="3039922"/>
                </a:lnTo>
                <a:lnTo>
                  <a:pt x="2021827" y="3083725"/>
                </a:lnTo>
                <a:lnTo>
                  <a:pt x="2056930" y="3127527"/>
                </a:lnTo>
                <a:lnTo>
                  <a:pt x="2092655" y="3171177"/>
                </a:lnTo>
                <a:lnTo>
                  <a:pt x="2128977" y="3214547"/>
                </a:lnTo>
                <a:lnTo>
                  <a:pt x="2165693" y="3257613"/>
                </a:lnTo>
                <a:lnTo>
                  <a:pt x="2202624" y="3300349"/>
                </a:lnTo>
                <a:lnTo>
                  <a:pt x="2239632" y="3342652"/>
                </a:lnTo>
                <a:lnTo>
                  <a:pt x="2276589" y="3384423"/>
                </a:lnTo>
                <a:lnTo>
                  <a:pt x="2313406" y="3425533"/>
                </a:lnTo>
                <a:lnTo>
                  <a:pt x="2349944" y="3465868"/>
                </a:lnTo>
                <a:lnTo>
                  <a:pt x="2386088" y="3505339"/>
                </a:lnTo>
                <a:lnTo>
                  <a:pt x="2421712" y="3543808"/>
                </a:lnTo>
                <a:lnTo>
                  <a:pt x="2456713" y="3581196"/>
                </a:lnTo>
                <a:lnTo>
                  <a:pt x="2490965" y="3617366"/>
                </a:lnTo>
                <a:lnTo>
                  <a:pt x="2524341" y="3652228"/>
                </a:lnTo>
                <a:lnTo>
                  <a:pt x="2556738" y="3685641"/>
                </a:lnTo>
                <a:lnTo>
                  <a:pt x="2588031" y="3717531"/>
                </a:lnTo>
                <a:lnTo>
                  <a:pt x="2665869" y="3795763"/>
                </a:lnTo>
                <a:lnTo>
                  <a:pt x="2710015" y="3839184"/>
                </a:lnTo>
                <a:lnTo>
                  <a:pt x="2750985" y="3878745"/>
                </a:lnTo>
                <a:lnTo>
                  <a:pt x="2789275" y="3915168"/>
                </a:lnTo>
                <a:lnTo>
                  <a:pt x="2892717" y="4012730"/>
                </a:lnTo>
                <a:lnTo>
                  <a:pt x="2924962" y="4043718"/>
                </a:lnTo>
                <a:lnTo>
                  <a:pt x="3011868" y="4129608"/>
                </a:lnTo>
                <a:lnTo>
                  <a:pt x="3132175" y="4241076"/>
                </a:lnTo>
                <a:lnTo>
                  <a:pt x="3238881" y="4337647"/>
                </a:lnTo>
                <a:lnTo>
                  <a:pt x="3284893" y="4378845"/>
                </a:lnTo>
                <a:lnTo>
                  <a:pt x="3303346" y="4393819"/>
                </a:lnTo>
                <a:lnTo>
                  <a:pt x="3320656" y="4378845"/>
                </a:lnTo>
                <a:lnTo>
                  <a:pt x="3487851" y="4229798"/>
                </a:lnTo>
                <a:lnTo>
                  <a:pt x="3581069" y="4145203"/>
                </a:lnTo>
                <a:lnTo>
                  <a:pt x="3634067" y="4093654"/>
                </a:lnTo>
                <a:lnTo>
                  <a:pt x="3680574" y="4043718"/>
                </a:lnTo>
                <a:lnTo>
                  <a:pt x="3713162" y="4012730"/>
                </a:lnTo>
                <a:lnTo>
                  <a:pt x="3816693" y="3915168"/>
                </a:lnTo>
                <a:lnTo>
                  <a:pt x="3854843" y="3878745"/>
                </a:lnTo>
                <a:lnTo>
                  <a:pt x="3895674" y="3839184"/>
                </a:lnTo>
                <a:lnTo>
                  <a:pt x="3939692" y="3795763"/>
                </a:lnTo>
                <a:lnTo>
                  <a:pt x="4017492" y="3717315"/>
                </a:lnTo>
                <a:lnTo>
                  <a:pt x="4048785" y="3685273"/>
                </a:lnTo>
                <a:lnTo>
                  <a:pt x="4081183" y="3651758"/>
                </a:lnTo>
                <a:lnTo>
                  <a:pt x="4114571" y="3616833"/>
                </a:lnTo>
                <a:lnTo>
                  <a:pt x="4148823" y="3580638"/>
                </a:lnTo>
                <a:lnTo>
                  <a:pt x="4183824" y="3543236"/>
                </a:lnTo>
                <a:lnTo>
                  <a:pt x="4219448" y="3504755"/>
                </a:lnTo>
                <a:lnTo>
                  <a:pt x="4255592" y="3465284"/>
                </a:lnTo>
                <a:lnTo>
                  <a:pt x="4292130" y="3424936"/>
                </a:lnTo>
                <a:lnTo>
                  <a:pt x="4328934" y="3383800"/>
                </a:lnTo>
                <a:lnTo>
                  <a:pt x="4350563" y="3359327"/>
                </a:lnTo>
                <a:lnTo>
                  <a:pt x="4350563" y="741883"/>
                </a:lnTo>
                <a:close/>
              </a:path>
            </a:pathLst>
          </a:custGeom>
          <a:solidFill>
            <a:srgbClr val="F7F2F9"/>
          </a:solidFill>
        </p:spPr>
        <p:txBody>
          <a:bodyPr wrap="square" lIns="0" tIns="0" rIns="0" bIns="0" rtlCol="0"/>
          <a:lstStyle/>
          <a:p>
            <a:endParaRPr dirty="0">
              <a:latin typeface="Arial" panose="020B0604020202020204" pitchFamily="34" charset="0"/>
            </a:endParaRPr>
          </a:p>
        </p:txBody>
      </p:sp>
      <p:sp>
        <p:nvSpPr>
          <p:cNvPr id="6" name="Text Placeholder 7">
            <a:extLst>
              <a:ext uri="{FF2B5EF4-FFF2-40B4-BE49-F238E27FC236}">
                <a16:creationId xmlns:a16="http://schemas.microsoft.com/office/drawing/2014/main" id="{B47ED899-035F-7C88-AAA7-3CB70B887180}"/>
              </a:ext>
            </a:extLst>
          </p:cNvPr>
          <p:cNvSpPr>
            <a:spLocks noGrp="1"/>
          </p:cNvSpPr>
          <p:nvPr>
            <p:ph type="body" sz="quarter" idx="11" hasCustomPrompt="1"/>
          </p:nvPr>
        </p:nvSpPr>
        <p:spPr>
          <a:xfrm>
            <a:off x="381001" y="838200"/>
            <a:ext cx="9143999" cy="5334000"/>
          </a:xfrm>
          <a:prstGeom prst="rect">
            <a:avLst/>
          </a:prstGeom>
        </p:spPr>
        <p:txBody>
          <a:bodyPr numCol="1" spcCol="1404000"/>
          <a:lstStyle>
            <a:lvl1pPr marL="7093" indent="0">
              <a:lnSpc>
                <a:spcPct val="115000"/>
              </a:lnSpc>
              <a:spcBef>
                <a:spcPts val="0"/>
              </a:spcBef>
              <a:spcAft>
                <a:spcPts val="600"/>
              </a:spcAft>
              <a:buClr>
                <a:srgbClr val="762000"/>
              </a:buClr>
              <a:buFont typeface="Arial" panose="020B0604020202020204" pitchFamily="34" charset="0"/>
              <a:buNone/>
              <a:defRPr sz="1100">
                <a:solidFill>
                  <a:srgbClr val="000000"/>
                </a:solidFill>
              </a:defRPr>
            </a:lvl1pPr>
            <a:lvl2pPr>
              <a:defRPr sz="1749"/>
            </a:lvl2pPr>
            <a:lvl3pPr>
              <a:defRPr sz="1749"/>
            </a:lvl3pPr>
            <a:lvl4pPr>
              <a:defRPr sz="1749"/>
            </a:lvl4pPr>
            <a:lvl5pPr>
              <a:defRPr sz="1749"/>
            </a:lvl5pPr>
          </a:lstStyle>
          <a:p>
            <a:pPr lvl="0"/>
            <a:r>
              <a:rPr lang="en-GB" dirty="0"/>
              <a:t>Ur re </a:t>
            </a:r>
            <a:r>
              <a:rPr lang="en-GB" dirty="0" err="1"/>
              <a:t>si</a:t>
            </a:r>
            <a:r>
              <a:rPr lang="en-GB" dirty="0"/>
              <a:t> </a:t>
            </a:r>
            <a:r>
              <a:rPr lang="en-GB" dirty="0" err="1"/>
              <a:t>repera</a:t>
            </a:r>
            <a:r>
              <a:rPr lang="en-GB" dirty="0"/>
              <a:t> a </a:t>
            </a:r>
            <a:r>
              <a:rPr lang="en-GB" dirty="0" err="1"/>
              <a:t>dolest</a:t>
            </a:r>
            <a:r>
              <a:rPr lang="en-GB" dirty="0"/>
              <a:t> </a:t>
            </a:r>
            <a:r>
              <a:rPr lang="en-GB" dirty="0" err="1"/>
              <a:t>volendit</a:t>
            </a:r>
            <a:r>
              <a:rPr lang="en-GB" dirty="0"/>
              <a:t> </a:t>
            </a:r>
            <a:r>
              <a:rPr lang="en-GB" dirty="0" err="1"/>
              <a:t>accum</a:t>
            </a:r>
            <a:r>
              <a:rPr lang="en-GB" dirty="0"/>
              <a:t> </a:t>
            </a:r>
            <a:r>
              <a:rPr lang="en-GB" dirty="0" err="1"/>
              <a:t>rerfere</a:t>
            </a:r>
            <a:r>
              <a:rPr lang="en-GB" dirty="0"/>
              <a:t> </a:t>
            </a:r>
            <a:r>
              <a:rPr lang="en-GB" dirty="0" err="1"/>
              <a:t>quatempori</a:t>
            </a:r>
            <a:r>
              <a:rPr lang="en-GB" dirty="0"/>
              <a:t> </a:t>
            </a:r>
            <a:r>
              <a:rPr lang="en-GB" dirty="0" err="1"/>
              <a:t>odiore</a:t>
            </a:r>
            <a:r>
              <a:rPr lang="en-GB" dirty="0"/>
              <a:t>, as </a:t>
            </a:r>
            <a:r>
              <a:rPr lang="en-GB" dirty="0" err="1"/>
              <a:t>aut</a:t>
            </a:r>
            <a:r>
              <a:rPr lang="en-GB" dirty="0"/>
              <a:t> ese </a:t>
            </a:r>
            <a:r>
              <a:rPr lang="en-GB" dirty="0" err="1"/>
              <a:t>estionectum</a:t>
            </a:r>
            <a:r>
              <a:rPr lang="en-GB" dirty="0"/>
              <a:t> fugit et </a:t>
            </a:r>
            <a:r>
              <a:rPr lang="en-GB" dirty="0" err="1"/>
              <a:t>faccullautem</a:t>
            </a:r>
            <a:r>
              <a:rPr lang="en-GB" dirty="0"/>
              <a:t> non </a:t>
            </a:r>
            <a:r>
              <a:rPr lang="en-GB" dirty="0" err="1"/>
              <a:t>nos</a:t>
            </a:r>
            <a:r>
              <a:rPr lang="en-GB" dirty="0"/>
              <a:t> </a:t>
            </a:r>
            <a:r>
              <a:rPr lang="en-GB" dirty="0" err="1"/>
              <a:t>solessitaqui</a:t>
            </a:r>
            <a:r>
              <a:rPr lang="en-GB" dirty="0"/>
              <a:t> </a:t>
            </a:r>
            <a:r>
              <a:rPr lang="en-GB" dirty="0" err="1"/>
              <a:t>occabo</a:t>
            </a:r>
            <a:r>
              <a:rPr lang="en-GB" dirty="0"/>
              <a:t>. Et </a:t>
            </a:r>
            <a:r>
              <a:rPr lang="en-GB" dirty="0" err="1"/>
              <a:t>quae</a:t>
            </a:r>
            <a:r>
              <a:rPr lang="en-GB" dirty="0"/>
              <a:t> qui</a:t>
            </a:r>
          </a:p>
          <a:p>
            <a:pPr lvl="0"/>
            <a:r>
              <a:rPr lang="en-GB" dirty="0" err="1"/>
              <a:t>Alignitissint</a:t>
            </a:r>
            <a:r>
              <a:rPr lang="en-GB" dirty="0"/>
              <a:t> </a:t>
            </a:r>
            <a:r>
              <a:rPr lang="en-GB" dirty="0" err="1"/>
              <a:t>dit</a:t>
            </a:r>
            <a:r>
              <a:rPr lang="en-GB" dirty="0"/>
              <a:t> </a:t>
            </a:r>
            <a:r>
              <a:rPr lang="en-GB" dirty="0" err="1"/>
              <a:t>dolessit</a:t>
            </a:r>
            <a:r>
              <a:rPr lang="en-GB" dirty="0"/>
              <a:t>, con expediate </a:t>
            </a:r>
            <a:r>
              <a:rPr lang="en-GB" dirty="0" err="1"/>
              <a:t>pos</a:t>
            </a:r>
            <a:r>
              <a:rPr lang="en-GB" dirty="0"/>
              <a:t> </a:t>
            </a:r>
            <a:r>
              <a:rPr lang="en-GB" dirty="0" err="1"/>
              <a:t>doluptatas</a:t>
            </a:r>
            <a:r>
              <a:rPr lang="en-GB" dirty="0"/>
              <a:t> </a:t>
            </a:r>
            <a:r>
              <a:rPr lang="en-GB" dirty="0" err="1"/>
              <a:t>eatem</a:t>
            </a:r>
            <a:r>
              <a:rPr lang="en-GB" dirty="0"/>
              <a:t> </a:t>
            </a:r>
            <a:r>
              <a:rPr lang="en-GB" dirty="0" err="1"/>
              <a:t>aut</a:t>
            </a:r>
            <a:r>
              <a:rPr lang="en-GB" dirty="0"/>
              <a:t> </a:t>
            </a:r>
            <a:r>
              <a:rPr lang="en-GB" dirty="0" err="1"/>
              <a:t>audipsum</a:t>
            </a:r>
            <a:r>
              <a:rPr lang="en-GB" dirty="0"/>
              <a:t> </a:t>
            </a:r>
            <a:r>
              <a:rPr lang="en-GB" dirty="0" err="1"/>
              <a:t>inulpar</a:t>
            </a:r>
            <a:r>
              <a:rPr lang="en-GB" dirty="0"/>
              <a:t> </a:t>
            </a:r>
            <a:r>
              <a:rPr lang="en-GB" dirty="0" err="1"/>
              <a:t>cimpos</a:t>
            </a:r>
            <a:r>
              <a:rPr lang="en-GB" dirty="0"/>
              <a:t> dis </a:t>
            </a:r>
            <a:r>
              <a:rPr lang="en-GB" dirty="0" err="1"/>
              <a:t>minullo</a:t>
            </a:r>
            <a:r>
              <a:rPr lang="en-GB" dirty="0"/>
              <a:t> </a:t>
            </a:r>
            <a:r>
              <a:rPr lang="en-GB" dirty="0" err="1"/>
              <a:t>rumquaecti</a:t>
            </a:r>
            <a:r>
              <a:rPr lang="en-GB" dirty="0"/>
              <a:t> </a:t>
            </a:r>
            <a:r>
              <a:rPr lang="en-GB" dirty="0" err="1"/>
              <a:t>tes</a:t>
            </a:r>
            <a:r>
              <a:rPr lang="en-GB" dirty="0"/>
              <a:t> </a:t>
            </a:r>
            <a:r>
              <a:rPr lang="en-GB" dirty="0" err="1"/>
              <a:t>sitat</a:t>
            </a:r>
            <a:r>
              <a:rPr lang="en-GB" dirty="0"/>
              <a:t> </a:t>
            </a:r>
            <a:r>
              <a:rPr lang="en-GB" dirty="0" err="1"/>
              <a:t>odipicius</a:t>
            </a:r>
            <a:r>
              <a:rPr lang="en-GB" dirty="0"/>
              <a:t> et </a:t>
            </a:r>
            <a:r>
              <a:rPr lang="en-GB" dirty="0" err="1"/>
              <a:t>ent</a:t>
            </a:r>
            <a:r>
              <a:rPr lang="en-GB" dirty="0"/>
              <a:t> lab </a:t>
            </a:r>
            <a:r>
              <a:rPr lang="en-GB" dirty="0" err="1"/>
              <a:t>iusanis</a:t>
            </a:r>
            <a:r>
              <a:rPr lang="en-GB" dirty="0"/>
              <a:t> </a:t>
            </a:r>
            <a:r>
              <a:rPr lang="en-GB" dirty="0" err="1"/>
              <a:t>repuditature</a:t>
            </a:r>
            <a:r>
              <a:rPr lang="en-GB" dirty="0"/>
              <a:t> </a:t>
            </a:r>
            <a:r>
              <a:rPr lang="en-GB" dirty="0" err="1"/>
              <a:t>porporesto</a:t>
            </a:r>
            <a:r>
              <a:rPr lang="en-GB" dirty="0"/>
              <a:t>.</a:t>
            </a:r>
          </a:p>
          <a:p>
            <a:pPr lvl="0"/>
            <a:r>
              <a:rPr lang="en-GB" dirty="0"/>
              <a:t>Que </a:t>
            </a:r>
            <a:r>
              <a:rPr lang="en-GB" dirty="0" err="1"/>
              <a:t>perori</a:t>
            </a:r>
            <a:r>
              <a:rPr lang="en-GB" dirty="0"/>
              <a:t> </a:t>
            </a:r>
            <a:r>
              <a:rPr lang="en-GB" dirty="0" err="1"/>
              <a:t>occabor</a:t>
            </a:r>
            <a:r>
              <a:rPr lang="en-GB" dirty="0"/>
              <a:t> </a:t>
            </a:r>
            <a:r>
              <a:rPr lang="en-GB" dirty="0" err="1"/>
              <a:t>empedis</a:t>
            </a:r>
            <a:r>
              <a:rPr lang="en-GB" dirty="0"/>
              <a:t> mint et </a:t>
            </a:r>
            <a:r>
              <a:rPr lang="en-GB" dirty="0" err="1"/>
              <a:t>volupiet</a:t>
            </a:r>
            <a:r>
              <a:rPr lang="en-GB" dirty="0"/>
              <a:t> quid </a:t>
            </a:r>
            <a:r>
              <a:rPr lang="en-GB" dirty="0" err="1"/>
              <a:t>quosa</a:t>
            </a:r>
            <a:r>
              <a:rPr lang="en-GB" dirty="0"/>
              <a:t> </a:t>
            </a:r>
            <a:r>
              <a:rPr lang="en-GB" dirty="0" err="1"/>
              <a:t>prepuda</a:t>
            </a:r>
            <a:r>
              <a:rPr lang="en-GB" dirty="0"/>
              <a:t> </a:t>
            </a:r>
            <a:r>
              <a:rPr lang="en-GB" dirty="0" err="1"/>
              <a:t>ndanihit</a:t>
            </a:r>
            <a:r>
              <a:rPr lang="en-GB" dirty="0"/>
              <a:t>, cum </a:t>
            </a:r>
            <a:r>
              <a:rPr lang="en-GB" dirty="0" err="1"/>
              <a:t>fugianihicit</a:t>
            </a:r>
            <a:r>
              <a:rPr lang="en-GB" dirty="0"/>
              <a:t> il il </a:t>
            </a:r>
            <a:r>
              <a:rPr lang="en-GB" dirty="0" err="1"/>
              <a:t>ipsunt</a:t>
            </a:r>
            <a:r>
              <a:rPr lang="en-GB" dirty="0"/>
              <a:t>, </a:t>
            </a:r>
            <a:r>
              <a:rPr lang="en-GB" dirty="0" err="1"/>
              <a:t>aut</a:t>
            </a:r>
            <a:r>
              <a:rPr lang="en-GB" dirty="0"/>
              <a:t> id </a:t>
            </a:r>
            <a:r>
              <a:rPr lang="en-GB" dirty="0" err="1"/>
              <a:t>quodit</a:t>
            </a:r>
            <a:r>
              <a:rPr lang="en-GB" dirty="0"/>
              <a:t> </a:t>
            </a:r>
            <a:r>
              <a:rPr lang="en-GB" dirty="0" err="1"/>
              <a:t>parum</a:t>
            </a:r>
            <a:r>
              <a:rPr lang="en-GB" dirty="0"/>
              <a:t>, </a:t>
            </a:r>
            <a:r>
              <a:rPr lang="en-GB" dirty="0" err="1"/>
              <a:t>nistis</a:t>
            </a:r>
            <a:r>
              <a:rPr lang="en-GB" dirty="0"/>
              <a:t> </a:t>
            </a:r>
            <a:r>
              <a:rPr lang="en-GB" dirty="0" err="1"/>
              <a:t>dolorum</a:t>
            </a:r>
            <a:r>
              <a:rPr lang="en-GB" dirty="0"/>
              <a:t> </a:t>
            </a:r>
            <a:r>
              <a:rPr lang="en-GB" dirty="0" err="1"/>
              <a:t>volupta</a:t>
            </a:r>
            <a:r>
              <a:rPr lang="en-GB" dirty="0"/>
              <a:t> </a:t>
            </a:r>
            <a:r>
              <a:rPr lang="en-GB" dirty="0" err="1"/>
              <a:t>sendit</a:t>
            </a:r>
            <a:r>
              <a:rPr lang="en-GB" dirty="0"/>
              <a:t>, </a:t>
            </a:r>
            <a:r>
              <a:rPr lang="en-GB" dirty="0" err="1"/>
              <a:t>cusame</a:t>
            </a:r>
            <a:r>
              <a:rPr lang="en-GB" dirty="0"/>
              <a:t> </a:t>
            </a:r>
            <a:r>
              <a:rPr lang="en-GB" dirty="0" err="1"/>
              <a:t>ilis</a:t>
            </a:r>
            <a:r>
              <a:rPr lang="en-GB" dirty="0"/>
              <a:t> </a:t>
            </a:r>
            <a:r>
              <a:rPr lang="en-GB" dirty="0" err="1"/>
              <a:t>quam</a:t>
            </a:r>
            <a:r>
              <a:rPr lang="en-GB" dirty="0"/>
              <a:t> </a:t>
            </a:r>
            <a:r>
              <a:rPr lang="en-GB" dirty="0" err="1"/>
              <a:t>ea</a:t>
            </a:r>
            <a:r>
              <a:rPr lang="en-GB" dirty="0"/>
              <a:t> </a:t>
            </a:r>
            <a:r>
              <a:rPr lang="en-GB" dirty="0" err="1"/>
              <a:t>sed</a:t>
            </a:r>
            <a:r>
              <a:rPr lang="en-GB" dirty="0"/>
              <a:t> </a:t>
            </a:r>
            <a:r>
              <a:rPr lang="en-GB" dirty="0" err="1"/>
              <a:t>ut</a:t>
            </a:r>
            <a:r>
              <a:rPr lang="en-GB" dirty="0"/>
              <a:t> </a:t>
            </a:r>
            <a:r>
              <a:rPr lang="en-GB" dirty="0" err="1"/>
              <a:t>omnihic</a:t>
            </a:r>
            <a:r>
              <a:rPr lang="en-GB" dirty="0"/>
              <a:t> </a:t>
            </a:r>
            <a:r>
              <a:rPr lang="en-GB" dirty="0" err="1"/>
              <a:t>ientio</a:t>
            </a:r>
            <a:r>
              <a:rPr lang="en-GB" dirty="0"/>
              <a:t> </a:t>
            </a:r>
            <a:r>
              <a:rPr lang="en-GB" dirty="0" err="1"/>
              <a:t>quasper</a:t>
            </a:r>
            <a:r>
              <a:rPr lang="en-GB" dirty="0"/>
              <a:t> </a:t>
            </a:r>
            <a:r>
              <a:rPr lang="en-GB" dirty="0" err="1"/>
              <a:t>ibuscius</a:t>
            </a:r>
            <a:r>
              <a:rPr lang="en-GB" dirty="0"/>
              <a:t> </a:t>
            </a:r>
            <a:r>
              <a:rPr lang="en-GB" dirty="0" err="1"/>
              <a:t>eatempe</a:t>
            </a:r>
            <a:r>
              <a:rPr lang="en-GB" dirty="0"/>
              <a:t> </a:t>
            </a:r>
            <a:r>
              <a:rPr lang="en-GB" dirty="0" err="1"/>
              <a:t>perro</a:t>
            </a:r>
            <a:r>
              <a:rPr lang="en-GB" dirty="0"/>
              <a:t> </a:t>
            </a:r>
            <a:r>
              <a:rPr lang="en-GB" dirty="0" err="1"/>
              <a:t>expliquiat</a:t>
            </a:r>
            <a:r>
              <a:rPr lang="en-GB" dirty="0"/>
              <a:t> </a:t>
            </a:r>
            <a:r>
              <a:rPr lang="en-GB" dirty="0" err="1"/>
              <a:t>eate</a:t>
            </a:r>
            <a:r>
              <a:rPr lang="en-GB" dirty="0"/>
              <a:t> </a:t>
            </a:r>
            <a:r>
              <a:rPr lang="en-GB" dirty="0" err="1"/>
              <a:t>vel</a:t>
            </a:r>
            <a:r>
              <a:rPr lang="en-GB" dirty="0"/>
              <a:t> </a:t>
            </a:r>
            <a:r>
              <a:rPr lang="en-GB" dirty="0" err="1"/>
              <a:t>ilignimaio</a:t>
            </a:r>
            <a:r>
              <a:rPr lang="en-GB" dirty="0"/>
              <a:t> </a:t>
            </a:r>
            <a:r>
              <a:rPr lang="en-GB" dirty="0" err="1"/>
              <a:t>doluptia</a:t>
            </a:r>
            <a:r>
              <a:rPr lang="en-GB" dirty="0"/>
              <a:t>.</a:t>
            </a:r>
          </a:p>
          <a:p>
            <a:pPr lvl="0"/>
            <a:r>
              <a:rPr lang="en-GB" dirty="0"/>
              <a:t>Tatum </a:t>
            </a:r>
            <a:r>
              <a:rPr lang="en-GB" dirty="0" err="1"/>
              <a:t>asperit</a:t>
            </a:r>
            <a:r>
              <a:rPr lang="en-GB" dirty="0"/>
              <a:t>, con cores dolor </a:t>
            </a:r>
            <a:r>
              <a:rPr lang="en-GB" dirty="0" err="1"/>
              <a:t>senis</a:t>
            </a:r>
            <a:r>
              <a:rPr lang="en-GB" dirty="0"/>
              <a:t> ab </a:t>
            </a:r>
            <a:r>
              <a:rPr lang="en-GB" dirty="0" err="1"/>
              <a:t>imporrunt</a:t>
            </a:r>
            <a:r>
              <a:rPr lang="en-GB" dirty="0"/>
              <a:t> ma nest </a:t>
            </a:r>
            <a:r>
              <a:rPr lang="en-GB" dirty="0" err="1"/>
              <a:t>offictiis</a:t>
            </a:r>
            <a:r>
              <a:rPr lang="en-GB" dirty="0"/>
              <a:t> et </a:t>
            </a:r>
            <a:r>
              <a:rPr lang="en-GB" dirty="0" err="1"/>
              <a:t>adisit</a:t>
            </a:r>
            <a:r>
              <a:rPr lang="en-GB" dirty="0"/>
              <a:t> </a:t>
            </a:r>
            <a:r>
              <a:rPr lang="en-GB" dirty="0" err="1"/>
              <a:t>optaquodis</a:t>
            </a:r>
            <a:r>
              <a:rPr lang="en-GB" dirty="0"/>
              <a:t> </a:t>
            </a:r>
            <a:r>
              <a:rPr lang="en-GB" dirty="0" err="1"/>
              <a:t>sedi</a:t>
            </a:r>
            <a:r>
              <a:rPr lang="en-GB" dirty="0"/>
              <a:t> </a:t>
            </a:r>
            <a:r>
              <a:rPr lang="en-GB" dirty="0" err="1"/>
              <a:t>dolorehento</a:t>
            </a:r>
            <a:r>
              <a:rPr lang="en-GB" dirty="0"/>
              <a:t> </a:t>
            </a:r>
            <a:r>
              <a:rPr lang="en-GB" dirty="0" err="1"/>
              <a:t>expliquo</a:t>
            </a:r>
            <a:r>
              <a:rPr lang="en-GB" dirty="0"/>
              <a:t> </a:t>
            </a:r>
            <a:r>
              <a:rPr lang="en-GB" dirty="0" err="1"/>
              <a:t>vellore</a:t>
            </a:r>
            <a:r>
              <a:rPr lang="en-GB" dirty="0"/>
              <a:t> </a:t>
            </a:r>
            <a:r>
              <a:rPr lang="en-GB" dirty="0" err="1"/>
              <a:t>icabore</a:t>
            </a:r>
            <a:r>
              <a:rPr lang="en-GB" dirty="0"/>
              <a:t>.</a:t>
            </a:r>
          </a:p>
          <a:p>
            <a:pPr lvl="0"/>
            <a:endParaRPr lang="en-AU" dirty="0"/>
          </a:p>
        </p:txBody>
      </p:sp>
      <p:pic>
        <p:nvPicPr>
          <p:cNvPr id="3" name="object 7">
            <a:extLst>
              <a:ext uri="{FF2B5EF4-FFF2-40B4-BE49-F238E27FC236}">
                <a16:creationId xmlns:a16="http://schemas.microsoft.com/office/drawing/2014/main" id="{A1422380-BAAE-B13C-2133-8174266A224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77237" y="6324600"/>
            <a:ext cx="2147763" cy="288000"/>
          </a:xfrm>
          <a:prstGeom prst="rect">
            <a:avLst/>
          </a:prstGeom>
        </p:spPr>
      </p:pic>
      <p:sp>
        <p:nvSpPr>
          <p:cNvPr id="8" name="Title 1">
            <a:extLst>
              <a:ext uri="{FF2B5EF4-FFF2-40B4-BE49-F238E27FC236}">
                <a16:creationId xmlns:a16="http://schemas.microsoft.com/office/drawing/2014/main" id="{3276625D-5E4E-52F0-FBCD-A197DF08F7FA}"/>
              </a:ext>
            </a:extLst>
          </p:cNvPr>
          <p:cNvSpPr>
            <a:spLocks noGrp="1"/>
          </p:cNvSpPr>
          <p:nvPr>
            <p:ph type="title" hasCustomPrompt="1"/>
          </p:nvPr>
        </p:nvSpPr>
        <p:spPr>
          <a:xfrm>
            <a:off x="381000" y="253650"/>
            <a:ext cx="9144000" cy="475273"/>
          </a:xfrm>
          <a:prstGeom prst="rect">
            <a:avLst/>
          </a:prstGeom>
        </p:spPr>
        <p:txBody>
          <a:bodyPr/>
          <a:lstStyle>
            <a:lvl1pPr>
              <a:defRPr>
                <a:solidFill>
                  <a:schemeClr val="tx2"/>
                </a:solidFill>
              </a:defRPr>
            </a:lvl1pPr>
          </a:lstStyle>
          <a:p>
            <a:r>
              <a:rPr lang="en-AU" sz="2661" dirty="0"/>
              <a:t>Heading</a:t>
            </a:r>
            <a:endParaRPr lang="en-AU" dirty="0"/>
          </a:p>
        </p:txBody>
      </p:sp>
    </p:spTree>
    <p:extLst>
      <p:ext uri="{BB962C8B-B14F-4D97-AF65-F5344CB8AC3E}">
        <p14:creationId xmlns:p14="http://schemas.microsoft.com/office/powerpoint/2010/main" val="26406024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column aqua">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F3C65892-D598-D157-9D7E-BE35891585A8}"/>
              </a:ext>
            </a:extLst>
          </p:cNvPr>
          <p:cNvSpPr/>
          <p:nvPr userDrawn="1"/>
        </p:nvSpPr>
        <p:spPr>
          <a:xfrm>
            <a:off x="8796884" y="1235260"/>
            <a:ext cx="1106098" cy="1864516"/>
          </a:xfrm>
          <a:custGeom>
            <a:avLst/>
            <a:gdLst/>
            <a:ahLst/>
            <a:cxnLst/>
            <a:rect l="l" t="t" r="r" b="b"/>
            <a:pathLst>
              <a:path w="2840355" h="4787900">
                <a:moveTo>
                  <a:pt x="1471560" y="0"/>
                </a:moveTo>
                <a:lnTo>
                  <a:pt x="1381901" y="0"/>
                </a:lnTo>
                <a:lnTo>
                  <a:pt x="1336943" y="12700"/>
                </a:lnTo>
                <a:lnTo>
                  <a:pt x="646702" y="266700"/>
                </a:lnTo>
                <a:lnTo>
                  <a:pt x="604640" y="292100"/>
                </a:lnTo>
                <a:lnTo>
                  <a:pt x="567772" y="317500"/>
                </a:lnTo>
                <a:lnTo>
                  <a:pt x="536519" y="342900"/>
                </a:lnTo>
                <a:lnTo>
                  <a:pt x="511300" y="381000"/>
                </a:lnTo>
                <a:lnTo>
                  <a:pt x="492536" y="431800"/>
                </a:lnTo>
                <a:lnTo>
                  <a:pt x="480646" y="469900"/>
                </a:lnTo>
                <a:lnTo>
                  <a:pt x="476050" y="508000"/>
                </a:lnTo>
                <a:lnTo>
                  <a:pt x="479168" y="558800"/>
                </a:lnTo>
                <a:lnTo>
                  <a:pt x="442785" y="596900"/>
                </a:lnTo>
                <a:lnTo>
                  <a:pt x="407693" y="622300"/>
                </a:lnTo>
                <a:lnTo>
                  <a:pt x="373911" y="673100"/>
                </a:lnTo>
                <a:lnTo>
                  <a:pt x="341456" y="711200"/>
                </a:lnTo>
                <a:lnTo>
                  <a:pt x="310347" y="749300"/>
                </a:lnTo>
                <a:lnTo>
                  <a:pt x="280600" y="800100"/>
                </a:lnTo>
                <a:lnTo>
                  <a:pt x="252235" y="838200"/>
                </a:lnTo>
                <a:lnTo>
                  <a:pt x="225269" y="876300"/>
                </a:lnTo>
                <a:lnTo>
                  <a:pt x="199719" y="914400"/>
                </a:lnTo>
                <a:lnTo>
                  <a:pt x="175605" y="965200"/>
                </a:lnTo>
                <a:lnTo>
                  <a:pt x="152944" y="1016000"/>
                </a:lnTo>
                <a:lnTo>
                  <a:pt x="131753" y="1054100"/>
                </a:lnTo>
                <a:lnTo>
                  <a:pt x="112051" y="1104900"/>
                </a:lnTo>
                <a:lnTo>
                  <a:pt x="93856" y="1155700"/>
                </a:lnTo>
                <a:lnTo>
                  <a:pt x="77185" y="1206500"/>
                </a:lnTo>
                <a:lnTo>
                  <a:pt x="62057" y="1257300"/>
                </a:lnTo>
                <a:lnTo>
                  <a:pt x="48490" y="1308100"/>
                </a:lnTo>
                <a:lnTo>
                  <a:pt x="36822" y="1346200"/>
                </a:lnTo>
                <a:lnTo>
                  <a:pt x="26760" y="1397000"/>
                </a:lnTo>
                <a:lnTo>
                  <a:pt x="18301" y="1447800"/>
                </a:lnTo>
                <a:lnTo>
                  <a:pt x="11444" y="1511300"/>
                </a:lnTo>
                <a:lnTo>
                  <a:pt x="6187" y="1549400"/>
                </a:lnTo>
                <a:lnTo>
                  <a:pt x="2528" y="1600200"/>
                </a:lnTo>
                <a:lnTo>
                  <a:pt x="467" y="1651000"/>
                </a:lnTo>
                <a:lnTo>
                  <a:pt x="280" y="1676400"/>
                </a:lnTo>
                <a:lnTo>
                  <a:pt x="93" y="1689100"/>
                </a:lnTo>
                <a:lnTo>
                  <a:pt x="1126" y="1752600"/>
                </a:lnTo>
                <a:lnTo>
                  <a:pt x="3843" y="1803400"/>
                </a:lnTo>
                <a:lnTo>
                  <a:pt x="8150" y="1854200"/>
                </a:lnTo>
                <a:lnTo>
                  <a:pt x="14046" y="1905000"/>
                </a:lnTo>
                <a:lnTo>
                  <a:pt x="21527" y="1943100"/>
                </a:lnTo>
                <a:lnTo>
                  <a:pt x="30593" y="1993900"/>
                </a:lnTo>
                <a:lnTo>
                  <a:pt x="41242" y="2044700"/>
                </a:lnTo>
                <a:lnTo>
                  <a:pt x="53471" y="2108200"/>
                </a:lnTo>
                <a:lnTo>
                  <a:pt x="67280" y="2146300"/>
                </a:lnTo>
                <a:lnTo>
                  <a:pt x="82667" y="2197100"/>
                </a:lnTo>
                <a:lnTo>
                  <a:pt x="99629" y="2235200"/>
                </a:lnTo>
                <a:lnTo>
                  <a:pt x="118677" y="2286000"/>
                </a:lnTo>
                <a:lnTo>
                  <a:pt x="145422" y="2311400"/>
                </a:lnTo>
                <a:lnTo>
                  <a:pt x="179803" y="2349500"/>
                </a:lnTo>
                <a:lnTo>
                  <a:pt x="221762" y="2374900"/>
                </a:lnTo>
                <a:lnTo>
                  <a:pt x="271237" y="2400300"/>
                </a:lnTo>
                <a:lnTo>
                  <a:pt x="1388920" y="4699000"/>
                </a:lnTo>
                <a:lnTo>
                  <a:pt x="1390868" y="4699000"/>
                </a:lnTo>
                <a:lnTo>
                  <a:pt x="1393265" y="4711700"/>
                </a:lnTo>
                <a:lnTo>
                  <a:pt x="1396260" y="4711700"/>
                </a:lnTo>
                <a:lnTo>
                  <a:pt x="1408215" y="4737100"/>
                </a:lnTo>
                <a:lnTo>
                  <a:pt x="1423776" y="4737100"/>
                </a:lnTo>
                <a:lnTo>
                  <a:pt x="1442825" y="4749800"/>
                </a:lnTo>
                <a:lnTo>
                  <a:pt x="1465242" y="4762500"/>
                </a:lnTo>
                <a:lnTo>
                  <a:pt x="1490909" y="4775200"/>
                </a:lnTo>
                <a:lnTo>
                  <a:pt x="1519706" y="4787900"/>
                </a:lnTo>
                <a:lnTo>
                  <a:pt x="1848553" y="4787900"/>
                </a:lnTo>
                <a:lnTo>
                  <a:pt x="1953761" y="4775200"/>
                </a:lnTo>
                <a:lnTo>
                  <a:pt x="2185123" y="4737100"/>
                </a:lnTo>
                <a:lnTo>
                  <a:pt x="2309377" y="4686300"/>
                </a:lnTo>
                <a:lnTo>
                  <a:pt x="2373232" y="4673600"/>
                </a:lnTo>
                <a:lnTo>
                  <a:pt x="2570280" y="4610100"/>
                </a:lnTo>
                <a:lnTo>
                  <a:pt x="2769426" y="4533900"/>
                </a:lnTo>
                <a:lnTo>
                  <a:pt x="2833231" y="4508500"/>
                </a:lnTo>
                <a:lnTo>
                  <a:pt x="2840350" y="4508500"/>
                </a:lnTo>
                <a:lnTo>
                  <a:pt x="2840350" y="2247900"/>
                </a:lnTo>
                <a:lnTo>
                  <a:pt x="505390" y="2247900"/>
                </a:lnTo>
                <a:lnTo>
                  <a:pt x="438935" y="2235200"/>
                </a:lnTo>
                <a:lnTo>
                  <a:pt x="342909" y="2235200"/>
                </a:lnTo>
                <a:lnTo>
                  <a:pt x="311236" y="2209800"/>
                </a:lnTo>
                <a:lnTo>
                  <a:pt x="289054" y="2197100"/>
                </a:lnTo>
                <a:lnTo>
                  <a:pt x="275314" y="2184400"/>
                </a:lnTo>
                <a:lnTo>
                  <a:pt x="268923" y="2171700"/>
                </a:lnTo>
                <a:lnTo>
                  <a:pt x="267745" y="2171700"/>
                </a:lnTo>
                <a:lnTo>
                  <a:pt x="271039" y="2159000"/>
                </a:lnTo>
                <a:lnTo>
                  <a:pt x="280281" y="2133600"/>
                </a:lnTo>
                <a:lnTo>
                  <a:pt x="296947" y="2108200"/>
                </a:lnTo>
                <a:lnTo>
                  <a:pt x="322513" y="2057400"/>
                </a:lnTo>
                <a:lnTo>
                  <a:pt x="358455" y="2019300"/>
                </a:lnTo>
                <a:lnTo>
                  <a:pt x="406250" y="1981200"/>
                </a:lnTo>
                <a:lnTo>
                  <a:pt x="467373" y="1930400"/>
                </a:lnTo>
                <a:lnTo>
                  <a:pt x="200579" y="1930400"/>
                </a:lnTo>
                <a:lnTo>
                  <a:pt x="193033" y="1879600"/>
                </a:lnTo>
                <a:lnTo>
                  <a:pt x="187210" y="1828800"/>
                </a:lnTo>
                <a:lnTo>
                  <a:pt x="183098" y="1778000"/>
                </a:lnTo>
                <a:lnTo>
                  <a:pt x="180689" y="1739900"/>
                </a:lnTo>
                <a:lnTo>
                  <a:pt x="179973" y="1689100"/>
                </a:lnTo>
                <a:lnTo>
                  <a:pt x="180938" y="1638300"/>
                </a:lnTo>
                <a:lnTo>
                  <a:pt x="183577" y="1587500"/>
                </a:lnTo>
                <a:lnTo>
                  <a:pt x="187878" y="1536700"/>
                </a:lnTo>
                <a:lnTo>
                  <a:pt x="193832" y="1498600"/>
                </a:lnTo>
                <a:lnTo>
                  <a:pt x="201428" y="1447800"/>
                </a:lnTo>
                <a:lnTo>
                  <a:pt x="210657" y="1397000"/>
                </a:lnTo>
                <a:lnTo>
                  <a:pt x="221509" y="1346200"/>
                </a:lnTo>
                <a:lnTo>
                  <a:pt x="233974" y="1308100"/>
                </a:lnTo>
                <a:lnTo>
                  <a:pt x="248042" y="1257300"/>
                </a:lnTo>
                <a:lnTo>
                  <a:pt x="263703" y="1219200"/>
                </a:lnTo>
                <a:lnTo>
                  <a:pt x="280947" y="1168400"/>
                </a:lnTo>
                <a:lnTo>
                  <a:pt x="299764" y="1117600"/>
                </a:lnTo>
                <a:lnTo>
                  <a:pt x="320144" y="1079500"/>
                </a:lnTo>
                <a:lnTo>
                  <a:pt x="342077" y="1041400"/>
                </a:lnTo>
                <a:lnTo>
                  <a:pt x="365553" y="990600"/>
                </a:lnTo>
                <a:lnTo>
                  <a:pt x="390563" y="952500"/>
                </a:lnTo>
                <a:lnTo>
                  <a:pt x="417096" y="914400"/>
                </a:lnTo>
                <a:lnTo>
                  <a:pt x="445143" y="863600"/>
                </a:lnTo>
                <a:lnTo>
                  <a:pt x="474693" y="838200"/>
                </a:lnTo>
                <a:lnTo>
                  <a:pt x="505736" y="800100"/>
                </a:lnTo>
                <a:lnTo>
                  <a:pt x="538264" y="749300"/>
                </a:lnTo>
                <a:lnTo>
                  <a:pt x="572264" y="723900"/>
                </a:lnTo>
                <a:lnTo>
                  <a:pt x="945504" y="723900"/>
                </a:lnTo>
                <a:lnTo>
                  <a:pt x="1520696" y="508000"/>
                </a:lnTo>
                <a:lnTo>
                  <a:pt x="1563420" y="495300"/>
                </a:lnTo>
                <a:lnTo>
                  <a:pt x="1600757" y="457200"/>
                </a:lnTo>
                <a:lnTo>
                  <a:pt x="1632271" y="431800"/>
                </a:lnTo>
                <a:lnTo>
                  <a:pt x="1657526" y="393700"/>
                </a:lnTo>
                <a:lnTo>
                  <a:pt x="1676084" y="355600"/>
                </a:lnTo>
                <a:lnTo>
                  <a:pt x="1687508" y="317500"/>
                </a:lnTo>
                <a:lnTo>
                  <a:pt x="2309846" y="317500"/>
                </a:lnTo>
                <a:lnTo>
                  <a:pt x="2052070" y="203200"/>
                </a:lnTo>
                <a:lnTo>
                  <a:pt x="1954253" y="177800"/>
                </a:lnTo>
                <a:lnTo>
                  <a:pt x="1904674" y="152400"/>
                </a:lnTo>
                <a:lnTo>
                  <a:pt x="1854692" y="139700"/>
                </a:lnTo>
                <a:lnTo>
                  <a:pt x="1804340" y="139700"/>
                </a:lnTo>
                <a:lnTo>
                  <a:pt x="1702658" y="127000"/>
                </a:lnTo>
                <a:lnTo>
                  <a:pt x="1651394" y="127000"/>
                </a:lnTo>
                <a:lnTo>
                  <a:pt x="1624160" y="76200"/>
                </a:lnTo>
                <a:lnTo>
                  <a:pt x="1591643" y="50800"/>
                </a:lnTo>
                <a:lnTo>
                  <a:pt x="1554759" y="25400"/>
                </a:lnTo>
                <a:lnTo>
                  <a:pt x="1514425" y="12700"/>
                </a:lnTo>
                <a:lnTo>
                  <a:pt x="1471560" y="0"/>
                </a:lnTo>
                <a:close/>
              </a:path>
              <a:path w="2840355" h="4787900">
                <a:moveTo>
                  <a:pt x="2840350" y="1295400"/>
                </a:moveTo>
                <a:lnTo>
                  <a:pt x="2840109" y="1295400"/>
                </a:lnTo>
                <a:lnTo>
                  <a:pt x="2814544" y="1333500"/>
                </a:lnTo>
                <a:lnTo>
                  <a:pt x="2778605" y="1384300"/>
                </a:lnTo>
                <a:lnTo>
                  <a:pt x="2730817" y="1422400"/>
                </a:lnTo>
                <a:lnTo>
                  <a:pt x="2669702" y="1473200"/>
                </a:lnTo>
                <a:lnTo>
                  <a:pt x="2593784" y="1524000"/>
                </a:lnTo>
                <a:lnTo>
                  <a:pt x="2558765" y="1562100"/>
                </a:lnTo>
                <a:lnTo>
                  <a:pt x="2522338" y="1574800"/>
                </a:lnTo>
                <a:lnTo>
                  <a:pt x="2484547" y="1600200"/>
                </a:lnTo>
                <a:lnTo>
                  <a:pt x="2445437" y="1638300"/>
                </a:lnTo>
                <a:lnTo>
                  <a:pt x="2405054" y="1651000"/>
                </a:lnTo>
                <a:lnTo>
                  <a:pt x="2363441" y="1676400"/>
                </a:lnTo>
                <a:lnTo>
                  <a:pt x="2320646" y="1701800"/>
                </a:lnTo>
                <a:lnTo>
                  <a:pt x="2276711" y="1727200"/>
                </a:lnTo>
                <a:lnTo>
                  <a:pt x="2231683" y="1752600"/>
                </a:lnTo>
                <a:lnTo>
                  <a:pt x="2185607" y="1765300"/>
                </a:lnTo>
                <a:lnTo>
                  <a:pt x="2138526" y="1803400"/>
                </a:lnTo>
                <a:lnTo>
                  <a:pt x="2041534" y="1841500"/>
                </a:lnTo>
                <a:lnTo>
                  <a:pt x="1889642" y="1905000"/>
                </a:lnTo>
                <a:lnTo>
                  <a:pt x="1731147" y="1981200"/>
                </a:lnTo>
                <a:lnTo>
                  <a:pt x="1677058" y="1993900"/>
                </a:lnTo>
                <a:lnTo>
                  <a:pt x="1461110" y="2070100"/>
                </a:lnTo>
                <a:lnTo>
                  <a:pt x="1407810" y="2082800"/>
                </a:lnTo>
                <a:lnTo>
                  <a:pt x="1354883" y="2108200"/>
                </a:lnTo>
                <a:lnTo>
                  <a:pt x="1302378" y="2108200"/>
                </a:lnTo>
                <a:lnTo>
                  <a:pt x="1250343" y="2133600"/>
                </a:lnTo>
                <a:lnTo>
                  <a:pt x="1047889" y="2171700"/>
                </a:lnTo>
                <a:lnTo>
                  <a:pt x="811279" y="2235200"/>
                </a:lnTo>
                <a:lnTo>
                  <a:pt x="680439" y="2235200"/>
                </a:lnTo>
                <a:lnTo>
                  <a:pt x="585541" y="2247900"/>
                </a:lnTo>
                <a:lnTo>
                  <a:pt x="2840350" y="2247900"/>
                </a:lnTo>
                <a:lnTo>
                  <a:pt x="2840350" y="1295400"/>
                </a:lnTo>
                <a:close/>
              </a:path>
              <a:path w="2840355" h="4787900">
                <a:moveTo>
                  <a:pt x="2332431" y="317500"/>
                </a:moveTo>
                <a:lnTo>
                  <a:pt x="1736925" y="317500"/>
                </a:lnTo>
                <a:lnTo>
                  <a:pt x="1976184" y="368300"/>
                </a:lnTo>
                <a:lnTo>
                  <a:pt x="2067599" y="393700"/>
                </a:lnTo>
                <a:lnTo>
                  <a:pt x="2156156" y="444500"/>
                </a:lnTo>
                <a:lnTo>
                  <a:pt x="2241581" y="482600"/>
                </a:lnTo>
                <a:lnTo>
                  <a:pt x="2283034" y="495300"/>
                </a:lnTo>
                <a:lnTo>
                  <a:pt x="2323601" y="533400"/>
                </a:lnTo>
                <a:lnTo>
                  <a:pt x="2363250" y="558800"/>
                </a:lnTo>
                <a:lnTo>
                  <a:pt x="2401945" y="584200"/>
                </a:lnTo>
                <a:lnTo>
                  <a:pt x="2439653" y="622300"/>
                </a:lnTo>
                <a:lnTo>
                  <a:pt x="2476339" y="647700"/>
                </a:lnTo>
                <a:lnTo>
                  <a:pt x="2511970" y="673100"/>
                </a:lnTo>
                <a:lnTo>
                  <a:pt x="2546512" y="711200"/>
                </a:lnTo>
                <a:lnTo>
                  <a:pt x="2579929" y="749300"/>
                </a:lnTo>
                <a:lnTo>
                  <a:pt x="2612189" y="787400"/>
                </a:lnTo>
                <a:lnTo>
                  <a:pt x="2643257" y="825500"/>
                </a:lnTo>
                <a:lnTo>
                  <a:pt x="2673100" y="850900"/>
                </a:lnTo>
                <a:lnTo>
                  <a:pt x="2701682" y="901700"/>
                </a:lnTo>
                <a:lnTo>
                  <a:pt x="2728971" y="939800"/>
                </a:lnTo>
                <a:lnTo>
                  <a:pt x="2754931" y="977900"/>
                </a:lnTo>
                <a:lnTo>
                  <a:pt x="2397196" y="977900"/>
                </a:lnTo>
                <a:lnTo>
                  <a:pt x="2353483" y="990600"/>
                </a:lnTo>
                <a:lnTo>
                  <a:pt x="2308842" y="990600"/>
                </a:lnTo>
                <a:lnTo>
                  <a:pt x="2263316" y="1003300"/>
                </a:lnTo>
                <a:lnTo>
                  <a:pt x="2216949" y="1003300"/>
                </a:lnTo>
                <a:lnTo>
                  <a:pt x="1923567" y="1066800"/>
                </a:lnTo>
                <a:lnTo>
                  <a:pt x="1872553" y="1092200"/>
                </a:lnTo>
                <a:lnTo>
                  <a:pt x="1769106" y="1104900"/>
                </a:lnTo>
                <a:lnTo>
                  <a:pt x="1716762" y="1130300"/>
                </a:lnTo>
                <a:lnTo>
                  <a:pt x="1664063" y="1143000"/>
                </a:lnTo>
                <a:lnTo>
                  <a:pt x="1504280" y="1206500"/>
                </a:lnTo>
                <a:lnTo>
                  <a:pt x="1450604" y="1219200"/>
                </a:lnTo>
                <a:lnTo>
                  <a:pt x="1185747" y="1320800"/>
                </a:lnTo>
                <a:lnTo>
                  <a:pt x="1034247" y="1384300"/>
                </a:lnTo>
                <a:lnTo>
                  <a:pt x="937088" y="1435100"/>
                </a:lnTo>
                <a:lnTo>
                  <a:pt x="843379" y="1473200"/>
                </a:lnTo>
                <a:lnTo>
                  <a:pt x="797919" y="1511300"/>
                </a:lnTo>
                <a:lnTo>
                  <a:pt x="753444" y="1524000"/>
                </a:lnTo>
                <a:lnTo>
                  <a:pt x="709994" y="1549400"/>
                </a:lnTo>
                <a:lnTo>
                  <a:pt x="667609" y="1574800"/>
                </a:lnTo>
                <a:lnTo>
                  <a:pt x="626330" y="1600200"/>
                </a:lnTo>
                <a:lnTo>
                  <a:pt x="586198" y="1625600"/>
                </a:lnTo>
                <a:lnTo>
                  <a:pt x="547252" y="1638300"/>
                </a:lnTo>
                <a:lnTo>
                  <a:pt x="509534" y="1676400"/>
                </a:lnTo>
                <a:lnTo>
                  <a:pt x="473085" y="1689100"/>
                </a:lnTo>
                <a:lnTo>
                  <a:pt x="437944" y="1714500"/>
                </a:lnTo>
                <a:lnTo>
                  <a:pt x="389603" y="1752600"/>
                </a:lnTo>
                <a:lnTo>
                  <a:pt x="344727" y="1790700"/>
                </a:lnTo>
                <a:lnTo>
                  <a:pt x="303351" y="1828800"/>
                </a:lnTo>
                <a:lnTo>
                  <a:pt x="265511" y="1866900"/>
                </a:lnTo>
                <a:lnTo>
                  <a:pt x="231242" y="1892300"/>
                </a:lnTo>
                <a:lnTo>
                  <a:pt x="200579" y="1930400"/>
                </a:lnTo>
                <a:lnTo>
                  <a:pt x="467373" y="1930400"/>
                </a:lnTo>
                <a:lnTo>
                  <a:pt x="543302" y="1866900"/>
                </a:lnTo>
                <a:lnTo>
                  <a:pt x="578321" y="1841500"/>
                </a:lnTo>
                <a:lnTo>
                  <a:pt x="614748" y="1816100"/>
                </a:lnTo>
                <a:lnTo>
                  <a:pt x="652540" y="1803400"/>
                </a:lnTo>
                <a:lnTo>
                  <a:pt x="691650" y="1765300"/>
                </a:lnTo>
                <a:lnTo>
                  <a:pt x="732034" y="1752600"/>
                </a:lnTo>
                <a:lnTo>
                  <a:pt x="773646" y="1727200"/>
                </a:lnTo>
                <a:lnTo>
                  <a:pt x="816443" y="1689100"/>
                </a:lnTo>
                <a:lnTo>
                  <a:pt x="860378" y="1676400"/>
                </a:lnTo>
                <a:lnTo>
                  <a:pt x="905407" y="1651000"/>
                </a:lnTo>
                <a:lnTo>
                  <a:pt x="951484" y="1638300"/>
                </a:lnTo>
                <a:lnTo>
                  <a:pt x="998566" y="1600200"/>
                </a:lnTo>
                <a:lnTo>
                  <a:pt x="1095559" y="1562100"/>
                </a:lnTo>
                <a:lnTo>
                  <a:pt x="1247453" y="1498600"/>
                </a:lnTo>
                <a:lnTo>
                  <a:pt x="1299611" y="1460500"/>
                </a:lnTo>
                <a:lnTo>
                  <a:pt x="1405949" y="1422400"/>
                </a:lnTo>
                <a:lnTo>
                  <a:pt x="1460038" y="1409700"/>
                </a:lnTo>
                <a:lnTo>
                  <a:pt x="1675984" y="1333500"/>
                </a:lnTo>
                <a:lnTo>
                  <a:pt x="1729283" y="1320800"/>
                </a:lnTo>
                <a:lnTo>
                  <a:pt x="1782209" y="1295400"/>
                </a:lnTo>
                <a:lnTo>
                  <a:pt x="1886746" y="1270000"/>
                </a:lnTo>
                <a:lnTo>
                  <a:pt x="2186326" y="1206500"/>
                </a:lnTo>
                <a:lnTo>
                  <a:pt x="2325804" y="1168400"/>
                </a:lnTo>
                <a:lnTo>
                  <a:pt x="2370443" y="1168400"/>
                </a:lnTo>
                <a:lnTo>
                  <a:pt x="2414073" y="1155700"/>
                </a:lnTo>
                <a:lnTo>
                  <a:pt x="2840350" y="1155700"/>
                </a:lnTo>
                <a:lnTo>
                  <a:pt x="2840350" y="787400"/>
                </a:lnTo>
                <a:lnTo>
                  <a:pt x="2821991" y="762000"/>
                </a:lnTo>
                <a:lnTo>
                  <a:pt x="2791515" y="723900"/>
                </a:lnTo>
                <a:lnTo>
                  <a:pt x="2759799" y="673100"/>
                </a:lnTo>
                <a:lnTo>
                  <a:pt x="2726859" y="635000"/>
                </a:lnTo>
                <a:lnTo>
                  <a:pt x="2692716" y="609600"/>
                </a:lnTo>
                <a:lnTo>
                  <a:pt x="2657387" y="571500"/>
                </a:lnTo>
                <a:lnTo>
                  <a:pt x="2620892" y="533400"/>
                </a:lnTo>
                <a:lnTo>
                  <a:pt x="2583250" y="495300"/>
                </a:lnTo>
                <a:lnTo>
                  <a:pt x="2544478" y="469900"/>
                </a:lnTo>
                <a:lnTo>
                  <a:pt x="2504595" y="444500"/>
                </a:lnTo>
                <a:lnTo>
                  <a:pt x="2463620" y="406400"/>
                </a:lnTo>
                <a:lnTo>
                  <a:pt x="2420644" y="381000"/>
                </a:lnTo>
                <a:lnTo>
                  <a:pt x="2376904" y="355600"/>
                </a:lnTo>
                <a:lnTo>
                  <a:pt x="2332431" y="317500"/>
                </a:lnTo>
                <a:close/>
              </a:path>
              <a:path w="2840355" h="4787900">
                <a:moveTo>
                  <a:pt x="2840350" y="1155700"/>
                </a:moveTo>
                <a:lnTo>
                  <a:pt x="2751882" y="1155700"/>
                </a:lnTo>
                <a:lnTo>
                  <a:pt x="2794103" y="1168400"/>
                </a:lnTo>
                <a:lnTo>
                  <a:pt x="2825786" y="1193800"/>
                </a:lnTo>
                <a:lnTo>
                  <a:pt x="2840350" y="1193800"/>
                </a:lnTo>
                <a:lnTo>
                  <a:pt x="2840350" y="1155700"/>
                </a:lnTo>
                <a:close/>
              </a:path>
              <a:path w="2840355" h="4787900">
                <a:moveTo>
                  <a:pt x="945504" y="723900"/>
                </a:moveTo>
                <a:lnTo>
                  <a:pt x="572306" y="723900"/>
                </a:lnTo>
                <a:lnTo>
                  <a:pt x="609444" y="736600"/>
                </a:lnTo>
                <a:lnTo>
                  <a:pt x="650219" y="762000"/>
                </a:lnTo>
                <a:lnTo>
                  <a:pt x="738836" y="787400"/>
                </a:lnTo>
                <a:lnTo>
                  <a:pt x="830466" y="762000"/>
                </a:lnTo>
                <a:lnTo>
                  <a:pt x="945504" y="723900"/>
                </a:lnTo>
                <a:close/>
              </a:path>
            </a:pathLst>
          </a:custGeom>
          <a:solidFill>
            <a:srgbClr val="E7F8F6"/>
          </a:solidFill>
        </p:spPr>
        <p:txBody>
          <a:bodyPr wrap="square" lIns="0" tIns="0" rIns="0" bIns="0" rtlCol="0"/>
          <a:lstStyle/>
          <a:p>
            <a:endParaRPr dirty="0">
              <a:latin typeface="Arial" panose="020B0604020202020204" pitchFamily="34" charset="0"/>
            </a:endParaRPr>
          </a:p>
        </p:txBody>
      </p:sp>
      <p:sp>
        <p:nvSpPr>
          <p:cNvPr id="5" name="object 3">
            <a:extLst>
              <a:ext uri="{FF2B5EF4-FFF2-40B4-BE49-F238E27FC236}">
                <a16:creationId xmlns:a16="http://schemas.microsoft.com/office/drawing/2014/main" id="{DA87CB71-5F1B-F6B5-674F-4576449C432B}"/>
              </a:ext>
            </a:extLst>
          </p:cNvPr>
          <p:cNvSpPr/>
          <p:nvPr userDrawn="1"/>
        </p:nvSpPr>
        <p:spPr>
          <a:xfrm>
            <a:off x="8897899" y="220503"/>
            <a:ext cx="452034" cy="693630"/>
          </a:xfrm>
          <a:custGeom>
            <a:avLst/>
            <a:gdLst/>
            <a:ahLst/>
            <a:cxnLst/>
            <a:rect l="l" t="t" r="r" b="b"/>
            <a:pathLst>
              <a:path w="1160780" h="1781175">
                <a:moveTo>
                  <a:pt x="165769" y="0"/>
                </a:moveTo>
                <a:lnTo>
                  <a:pt x="141844" y="36938"/>
                </a:lnTo>
                <a:lnTo>
                  <a:pt x="128199" y="87212"/>
                </a:lnTo>
                <a:lnTo>
                  <a:pt x="116776" y="140616"/>
                </a:lnTo>
                <a:lnTo>
                  <a:pt x="106725" y="193535"/>
                </a:lnTo>
                <a:lnTo>
                  <a:pt x="97802" y="246150"/>
                </a:lnTo>
                <a:lnTo>
                  <a:pt x="89761" y="298642"/>
                </a:lnTo>
                <a:lnTo>
                  <a:pt x="82356" y="351192"/>
                </a:lnTo>
                <a:lnTo>
                  <a:pt x="61500" y="511000"/>
                </a:lnTo>
                <a:lnTo>
                  <a:pt x="57254" y="550565"/>
                </a:lnTo>
                <a:lnTo>
                  <a:pt x="52223" y="592694"/>
                </a:lnTo>
                <a:lnTo>
                  <a:pt x="28094" y="781461"/>
                </a:lnTo>
                <a:lnTo>
                  <a:pt x="22020" y="832374"/>
                </a:lnTo>
                <a:lnTo>
                  <a:pt x="16313" y="884237"/>
                </a:lnTo>
                <a:lnTo>
                  <a:pt x="11165" y="936784"/>
                </a:lnTo>
                <a:lnTo>
                  <a:pt x="6767" y="989744"/>
                </a:lnTo>
                <a:lnTo>
                  <a:pt x="3313" y="1042850"/>
                </a:lnTo>
                <a:lnTo>
                  <a:pt x="993" y="1095833"/>
                </a:lnTo>
                <a:lnTo>
                  <a:pt x="0" y="1148425"/>
                </a:lnTo>
                <a:lnTo>
                  <a:pt x="525" y="1200356"/>
                </a:lnTo>
                <a:lnTo>
                  <a:pt x="2760" y="1251359"/>
                </a:lnTo>
                <a:lnTo>
                  <a:pt x="6898" y="1301164"/>
                </a:lnTo>
                <a:lnTo>
                  <a:pt x="13130" y="1349504"/>
                </a:lnTo>
                <a:lnTo>
                  <a:pt x="21648" y="1396109"/>
                </a:lnTo>
                <a:lnTo>
                  <a:pt x="32644" y="1440711"/>
                </a:lnTo>
                <a:lnTo>
                  <a:pt x="46310" y="1483042"/>
                </a:lnTo>
                <a:lnTo>
                  <a:pt x="62838" y="1522833"/>
                </a:lnTo>
                <a:lnTo>
                  <a:pt x="82420" y="1559815"/>
                </a:lnTo>
                <a:lnTo>
                  <a:pt x="105247" y="1593721"/>
                </a:lnTo>
                <a:lnTo>
                  <a:pt x="130492" y="1624041"/>
                </a:lnTo>
                <a:lnTo>
                  <a:pt x="157551" y="1651495"/>
                </a:lnTo>
                <a:lnTo>
                  <a:pt x="216550" y="1698033"/>
                </a:lnTo>
                <a:lnTo>
                  <a:pt x="281128" y="1733794"/>
                </a:lnTo>
                <a:lnTo>
                  <a:pt x="350164" y="1759236"/>
                </a:lnTo>
                <a:lnTo>
                  <a:pt x="422540" y="1774819"/>
                </a:lnTo>
                <a:lnTo>
                  <a:pt x="497137" y="1781000"/>
                </a:lnTo>
                <a:lnTo>
                  <a:pt x="534919" y="1780709"/>
                </a:lnTo>
                <a:lnTo>
                  <a:pt x="610750" y="1773650"/>
                </a:lnTo>
                <a:lnTo>
                  <a:pt x="648519" y="1766997"/>
                </a:lnTo>
                <a:lnTo>
                  <a:pt x="686005" y="1758337"/>
                </a:lnTo>
                <a:lnTo>
                  <a:pt x="723067" y="1747729"/>
                </a:lnTo>
                <a:lnTo>
                  <a:pt x="759566" y="1735230"/>
                </a:lnTo>
                <a:lnTo>
                  <a:pt x="795361" y="1720896"/>
                </a:lnTo>
                <a:lnTo>
                  <a:pt x="830313" y="1704786"/>
                </a:lnTo>
                <a:lnTo>
                  <a:pt x="864281" y="1686957"/>
                </a:lnTo>
                <a:lnTo>
                  <a:pt x="897127" y="1667466"/>
                </a:lnTo>
                <a:lnTo>
                  <a:pt x="958891" y="1623727"/>
                </a:lnTo>
                <a:lnTo>
                  <a:pt x="1014484" y="1574030"/>
                </a:lnTo>
                <a:lnTo>
                  <a:pt x="1062789" y="1518831"/>
                </a:lnTo>
                <a:lnTo>
                  <a:pt x="1102686" y="1458592"/>
                </a:lnTo>
                <a:lnTo>
                  <a:pt x="1133057" y="1393769"/>
                </a:lnTo>
                <a:lnTo>
                  <a:pt x="1152783" y="1324823"/>
                </a:lnTo>
                <a:lnTo>
                  <a:pt x="1160745" y="1252212"/>
                </a:lnTo>
                <a:lnTo>
                  <a:pt x="1159965" y="1214675"/>
                </a:lnTo>
                <a:lnTo>
                  <a:pt x="1155824" y="1176394"/>
                </a:lnTo>
                <a:lnTo>
                  <a:pt x="1148183" y="1137427"/>
                </a:lnTo>
                <a:lnTo>
                  <a:pt x="1136902" y="1097830"/>
                </a:lnTo>
                <a:lnTo>
                  <a:pt x="1115542" y="1046325"/>
                </a:lnTo>
                <a:lnTo>
                  <a:pt x="1094003" y="1002386"/>
                </a:lnTo>
                <a:lnTo>
                  <a:pt x="1070262" y="959162"/>
                </a:lnTo>
                <a:lnTo>
                  <a:pt x="1044516" y="916630"/>
                </a:lnTo>
                <a:lnTo>
                  <a:pt x="1016962" y="874764"/>
                </a:lnTo>
                <a:lnTo>
                  <a:pt x="987794" y="833541"/>
                </a:lnTo>
                <a:lnTo>
                  <a:pt x="957211" y="792938"/>
                </a:lnTo>
                <a:lnTo>
                  <a:pt x="925409" y="752928"/>
                </a:lnTo>
                <a:lnTo>
                  <a:pt x="892584" y="713490"/>
                </a:lnTo>
                <a:lnTo>
                  <a:pt x="858933" y="674598"/>
                </a:lnTo>
                <a:lnTo>
                  <a:pt x="824652" y="636228"/>
                </a:lnTo>
                <a:lnTo>
                  <a:pt x="789938" y="598357"/>
                </a:lnTo>
                <a:lnTo>
                  <a:pt x="754987" y="560961"/>
                </a:lnTo>
                <a:lnTo>
                  <a:pt x="616747" y="415636"/>
                </a:lnTo>
                <a:lnTo>
                  <a:pt x="583561" y="380250"/>
                </a:lnTo>
                <a:lnTo>
                  <a:pt x="551317" y="345193"/>
                </a:lnTo>
                <a:lnTo>
                  <a:pt x="447241" y="234828"/>
                </a:lnTo>
                <a:lnTo>
                  <a:pt x="412856" y="198952"/>
                </a:lnTo>
                <a:lnTo>
                  <a:pt x="377810" y="163273"/>
                </a:lnTo>
                <a:lnTo>
                  <a:pt x="341617" y="127639"/>
                </a:lnTo>
                <a:lnTo>
                  <a:pt x="303790" y="91894"/>
                </a:lnTo>
                <a:lnTo>
                  <a:pt x="263839" y="55883"/>
                </a:lnTo>
                <a:lnTo>
                  <a:pt x="217773" y="16656"/>
                </a:lnTo>
                <a:lnTo>
                  <a:pt x="192389" y="1925"/>
                </a:lnTo>
                <a:lnTo>
                  <a:pt x="165769" y="0"/>
                </a:lnTo>
                <a:close/>
              </a:path>
            </a:pathLst>
          </a:custGeom>
          <a:solidFill>
            <a:srgbClr val="E7F8F6"/>
          </a:solidFill>
        </p:spPr>
        <p:txBody>
          <a:bodyPr wrap="square" lIns="0" tIns="0" rIns="0" bIns="0" rtlCol="0"/>
          <a:lstStyle/>
          <a:p>
            <a:endParaRPr dirty="0">
              <a:latin typeface="Arial" panose="020B0604020202020204" pitchFamily="34" charset="0"/>
            </a:endParaRPr>
          </a:p>
        </p:txBody>
      </p:sp>
      <p:sp>
        <p:nvSpPr>
          <p:cNvPr id="7" name="object 4">
            <a:extLst>
              <a:ext uri="{FF2B5EF4-FFF2-40B4-BE49-F238E27FC236}">
                <a16:creationId xmlns:a16="http://schemas.microsoft.com/office/drawing/2014/main" id="{A00F3093-127E-DB04-46AC-9B73DC7F7318}"/>
              </a:ext>
            </a:extLst>
          </p:cNvPr>
          <p:cNvSpPr/>
          <p:nvPr userDrawn="1"/>
        </p:nvSpPr>
        <p:spPr>
          <a:xfrm>
            <a:off x="9545979" y="585176"/>
            <a:ext cx="293773" cy="451045"/>
          </a:xfrm>
          <a:custGeom>
            <a:avLst/>
            <a:gdLst/>
            <a:ahLst/>
            <a:cxnLst/>
            <a:rect l="l" t="t" r="r" b="b"/>
            <a:pathLst>
              <a:path w="754380" h="1158239">
                <a:moveTo>
                  <a:pt x="107561" y="0"/>
                </a:moveTo>
                <a:lnTo>
                  <a:pt x="87004" y="41096"/>
                </a:lnTo>
                <a:lnTo>
                  <a:pt x="71698" y="112071"/>
                </a:lnTo>
                <a:lnTo>
                  <a:pt x="62294" y="166824"/>
                </a:lnTo>
                <a:lnTo>
                  <a:pt x="54277" y="221431"/>
                </a:lnTo>
                <a:lnTo>
                  <a:pt x="39783" y="332146"/>
                </a:lnTo>
                <a:lnTo>
                  <a:pt x="35336" y="372273"/>
                </a:lnTo>
                <a:lnTo>
                  <a:pt x="17537" y="512318"/>
                </a:lnTo>
                <a:lnTo>
                  <a:pt x="11618" y="563458"/>
                </a:lnTo>
                <a:lnTo>
                  <a:pt x="6455" y="615777"/>
                </a:lnTo>
                <a:lnTo>
                  <a:pt x="2497" y="668647"/>
                </a:lnTo>
                <a:lnTo>
                  <a:pt x="196" y="721439"/>
                </a:lnTo>
                <a:lnTo>
                  <a:pt x="0" y="773522"/>
                </a:lnTo>
                <a:lnTo>
                  <a:pt x="2359" y="824269"/>
                </a:lnTo>
                <a:lnTo>
                  <a:pt x="7722" y="873049"/>
                </a:lnTo>
                <a:lnTo>
                  <a:pt x="16541" y="919232"/>
                </a:lnTo>
                <a:lnTo>
                  <a:pt x="29264" y="962191"/>
                </a:lnTo>
                <a:lnTo>
                  <a:pt x="46341" y="1001295"/>
                </a:lnTo>
                <a:lnTo>
                  <a:pt x="68222" y="1035916"/>
                </a:lnTo>
                <a:lnTo>
                  <a:pt x="93609" y="1065107"/>
                </a:lnTo>
                <a:lnTo>
                  <a:pt x="151896" y="1110864"/>
                </a:lnTo>
                <a:lnTo>
                  <a:pt x="218077" y="1140660"/>
                </a:lnTo>
                <a:lnTo>
                  <a:pt x="289605" y="1155537"/>
                </a:lnTo>
                <a:lnTo>
                  <a:pt x="326579" y="1157708"/>
                </a:lnTo>
                <a:lnTo>
                  <a:pt x="363935" y="1156541"/>
                </a:lnTo>
                <a:lnTo>
                  <a:pt x="438520" y="1144716"/>
                </a:lnTo>
                <a:lnTo>
                  <a:pt x="510813" y="1121107"/>
                </a:lnTo>
                <a:lnTo>
                  <a:pt x="578269" y="1086756"/>
                </a:lnTo>
                <a:lnTo>
                  <a:pt x="638339" y="1042710"/>
                </a:lnTo>
                <a:lnTo>
                  <a:pt x="688479" y="990012"/>
                </a:lnTo>
                <a:lnTo>
                  <a:pt x="726141" y="929707"/>
                </a:lnTo>
                <a:lnTo>
                  <a:pt x="748779" y="862839"/>
                </a:lnTo>
                <a:lnTo>
                  <a:pt x="753847" y="790452"/>
                </a:lnTo>
                <a:lnTo>
                  <a:pt x="748997" y="752515"/>
                </a:lnTo>
                <a:lnTo>
                  <a:pt x="738798" y="713590"/>
                </a:lnTo>
                <a:lnTo>
                  <a:pt x="716926" y="663392"/>
                </a:lnTo>
                <a:lnTo>
                  <a:pt x="692778" y="618815"/>
                </a:lnTo>
                <a:lnTo>
                  <a:pt x="665415" y="575357"/>
                </a:lnTo>
                <a:lnTo>
                  <a:pt x="635345" y="532957"/>
                </a:lnTo>
                <a:lnTo>
                  <a:pt x="603075" y="491553"/>
                </a:lnTo>
                <a:lnTo>
                  <a:pt x="569111" y="451081"/>
                </a:lnTo>
                <a:lnTo>
                  <a:pt x="533962" y="411481"/>
                </a:lnTo>
                <a:lnTo>
                  <a:pt x="498133" y="372689"/>
                </a:lnTo>
                <a:lnTo>
                  <a:pt x="462133" y="334645"/>
                </a:lnTo>
                <a:lnTo>
                  <a:pt x="391645" y="260547"/>
                </a:lnTo>
                <a:lnTo>
                  <a:pt x="358171" y="224370"/>
                </a:lnTo>
                <a:lnTo>
                  <a:pt x="286067" y="147957"/>
                </a:lnTo>
                <a:lnTo>
                  <a:pt x="249994" y="110760"/>
                </a:lnTo>
                <a:lnTo>
                  <a:pt x="212174" y="73686"/>
                </a:lnTo>
                <a:lnTo>
                  <a:pt x="171308" y="36323"/>
                </a:lnTo>
                <a:lnTo>
                  <a:pt x="141366" y="10826"/>
                </a:lnTo>
                <a:lnTo>
                  <a:pt x="124866" y="1252"/>
                </a:lnTo>
                <a:lnTo>
                  <a:pt x="107561" y="0"/>
                </a:lnTo>
                <a:close/>
              </a:path>
            </a:pathLst>
          </a:custGeom>
          <a:solidFill>
            <a:srgbClr val="E7F8F6"/>
          </a:solidFill>
        </p:spPr>
        <p:txBody>
          <a:bodyPr wrap="square" lIns="0" tIns="0" rIns="0" bIns="0" rtlCol="0"/>
          <a:lstStyle/>
          <a:p>
            <a:endParaRPr dirty="0">
              <a:latin typeface="Arial" panose="020B0604020202020204" pitchFamily="34" charset="0"/>
            </a:endParaRPr>
          </a:p>
        </p:txBody>
      </p:sp>
      <p:pic>
        <p:nvPicPr>
          <p:cNvPr id="3" name="object 7">
            <a:extLst>
              <a:ext uri="{FF2B5EF4-FFF2-40B4-BE49-F238E27FC236}">
                <a16:creationId xmlns:a16="http://schemas.microsoft.com/office/drawing/2014/main" id="{A1422380-BAAE-B13C-2133-8174266A224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77237" y="6324600"/>
            <a:ext cx="2147763" cy="288000"/>
          </a:xfrm>
          <a:prstGeom prst="rect">
            <a:avLst/>
          </a:prstGeom>
        </p:spPr>
      </p:pic>
      <p:sp>
        <p:nvSpPr>
          <p:cNvPr id="8" name="Title 1">
            <a:extLst>
              <a:ext uri="{FF2B5EF4-FFF2-40B4-BE49-F238E27FC236}">
                <a16:creationId xmlns:a16="http://schemas.microsoft.com/office/drawing/2014/main" id="{3276625D-5E4E-52F0-FBCD-A197DF08F7FA}"/>
              </a:ext>
            </a:extLst>
          </p:cNvPr>
          <p:cNvSpPr>
            <a:spLocks noGrp="1"/>
          </p:cNvSpPr>
          <p:nvPr>
            <p:ph type="title" hasCustomPrompt="1"/>
          </p:nvPr>
        </p:nvSpPr>
        <p:spPr>
          <a:xfrm>
            <a:off x="381000" y="253650"/>
            <a:ext cx="9144000" cy="475273"/>
          </a:xfrm>
          <a:prstGeom prst="rect">
            <a:avLst/>
          </a:prstGeom>
        </p:spPr>
        <p:txBody>
          <a:bodyPr/>
          <a:lstStyle>
            <a:lvl1pPr>
              <a:defRPr>
                <a:solidFill>
                  <a:schemeClr val="accent2"/>
                </a:solidFill>
              </a:defRPr>
            </a:lvl1pPr>
          </a:lstStyle>
          <a:p>
            <a:r>
              <a:rPr lang="en-AU" sz="2661" dirty="0"/>
              <a:t>Heading</a:t>
            </a:r>
            <a:endParaRPr lang="en-AU" dirty="0"/>
          </a:p>
        </p:txBody>
      </p:sp>
      <p:sp>
        <p:nvSpPr>
          <p:cNvPr id="4" name="Text Placeholder 7">
            <a:extLst>
              <a:ext uri="{FF2B5EF4-FFF2-40B4-BE49-F238E27FC236}">
                <a16:creationId xmlns:a16="http://schemas.microsoft.com/office/drawing/2014/main" id="{8802A212-6EE6-DB15-01DE-E559834AAC54}"/>
              </a:ext>
            </a:extLst>
          </p:cNvPr>
          <p:cNvSpPr>
            <a:spLocks noGrp="1"/>
          </p:cNvSpPr>
          <p:nvPr>
            <p:ph type="body" sz="quarter" idx="11" hasCustomPrompt="1"/>
          </p:nvPr>
        </p:nvSpPr>
        <p:spPr>
          <a:xfrm>
            <a:off x="381001" y="838200"/>
            <a:ext cx="4419599" cy="5766150"/>
          </a:xfrm>
          <a:prstGeom prst="rect">
            <a:avLst/>
          </a:prstGeom>
        </p:spPr>
        <p:txBody>
          <a:bodyPr numCol="1" spcCol="1404000"/>
          <a:lstStyle>
            <a:lvl1pPr marL="7093" indent="0">
              <a:lnSpc>
                <a:spcPct val="115000"/>
              </a:lnSpc>
              <a:spcBef>
                <a:spcPts val="0"/>
              </a:spcBef>
              <a:spcAft>
                <a:spcPts val="600"/>
              </a:spcAft>
              <a:buClr>
                <a:srgbClr val="762000"/>
              </a:buClr>
              <a:buFont typeface="Arial" panose="020B0604020202020204" pitchFamily="34" charset="0"/>
              <a:buNone/>
              <a:defRPr sz="1100">
                <a:solidFill>
                  <a:srgbClr val="000000"/>
                </a:solidFill>
              </a:defRPr>
            </a:lvl1pPr>
            <a:lvl2pPr>
              <a:defRPr sz="1749"/>
            </a:lvl2pPr>
            <a:lvl3pPr>
              <a:defRPr sz="1749"/>
            </a:lvl3pPr>
            <a:lvl4pPr>
              <a:defRPr sz="1749"/>
            </a:lvl4pPr>
            <a:lvl5pPr>
              <a:defRPr sz="1749"/>
            </a:lvl5pPr>
          </a:lstStyle>
          <a:p>
            <a:pPr lvl="0"/>
            <a:r>
              <a:rPr lang="en-GB" dirty="0"/>
              <a:t>Ur re </a:t>
            </a:r>
            <a:r>
              <a:rPr lang="en-GB" dirty="0" err="1"/>
              <a:t>si</a:t>
            </a:r>
            <a:r>
              <a:rPr lang="en-GB" dirty="0"/>
              <a:t> </a:t>
            </a:r>
            <a:r>
              <a:rPr lang="en-GB" dirty="0" err="1"/>
              <a:t>repera</a:t>
            </a:r>
            <a:r>
              <a:rPr lang="en-GB" dirty="0"/>
              <a:t> a </a:t>
            </a:r>
            <a:r>
              <a:rPr lang="en-GB" dirty="0" err="1"/>
              <a:t>dolest</a:t>
            </a:r>
            <a:r>
              <a:rPr lang="en-GB" dirty="0"/>
              <a:t> </a:t>
            </a:r>
            <a:r>
              <a:rPr lang="en-GB" dirty="0" err="1"/>
              <a:t>volendit</a:t>
            </a:r>
            <a:r>
              <a:rPr lang="en-GB" dirty="0"/>
              <a:t> </a:t>
            </a:r>
            <a:r>
              <a:rPr lang="en-GB" dirty="0" err="1"/>
              <a:t>accum</a:t>
            </a:r>
            <a:r>
              <a:rPr lang="en-GB" dirty="0"/>
              <a:t> </a:t>
            </a:r>
            <a:r>
              <a:rPr lang="en-GB" dirty="0" err="1"/>
              <a:t>rerfere</a:t>
            </a:r>
            <a:r>
              <a:rPr lang="en-GB" dirty="0"/>
              <a:t> </a:t>
            </a:r>
            <a:r>
              <a:rPr lang="en-GB" dirty="0" err="1"/>
              <a:t>quatempori</a:t>
            </a:r>
            <a:r>
              <a:rPr lang="en-GB" dirty="0"/>
              <a:t> </a:t>
            </a:r>
            <a:r>
              <a:rPr lang="en-GB" dirty="0" err="1"/>
              <a:t>odiore</a:t>
            </a:r>
            <a:r>
              <a:rPr lang="en-GB" dirty="0"/>
              <a:t>, as </a:t>
            </a:r>
            <a:r>
              <a:rPr lang="en-GB" dirty="0" err="1"/>
              <a:t>aut</a:t>
            </a:r>
            <a:r>
              <a:rPr lang="en-GB" dirty="0"/>
              <a:t> ese </a:t>
            </a:r>
            <a:r>
              <a:rPr lang="en-GB" dirty="0" err="1"/>
              <a:t>estionectum</a:t>
            </a:r>
            <a:r>
              <a:rPr lang="en-GB" dirty="0"/>
              <a:t> fugit et </a:t>
            </a:r>
            <a:r>
              <a:rPr lang="en-GB" dirty="0" err="1"/>
              <a:t>faccullautem</a:t>
            </a:r>
            <a:r>
              <a:rPr lang="en-GB" dirty="0"/>
              <a:t> non </a:t>
            </a:r>
            <a:r>
              <a:rPr lang="en-GB" dirty="0" err="1"/>
              <a:t>nos</a:t>
            </a:r>
            <a:r>
              <a:rPr lang="en-GB" dirty="0"/>
              <a:t> </a:t>
            </a:r>
            <a:r>
              <a:rPr lang="en-GB" dirty="0" err="1"/>
              <a:t>solessitaqui</a:t>
            </a:r>
            <a:r>
              <a:rPr lang="en-GB" dirty="0"/>
              <a:t> </a:t>
            </a:r>
            <a:r>
              <a:rPr lang="en-GB" dirty="0" err="1"/>
              <a:t>occabo</a:t>
            </a:r>
            <a:r>
              <a:rPr lang="en-GB" dirty="0"/>
              <a:t>. Et </a:t>
            </a:r>
            <a:r>
              <a:rPr lang="en-GB" dirty="0" err="1"/>
              <a:t>quae</a:t>
            </a:r>
            <a:r>
              <a:rPr lang="en-GB" dirty="0"/>
              <a:t> qui</a:t>
            </a:r>
          </a:p>
          <a:p>
            <a:pPr lvl="0"/>
            <a:r>
              <a:rPr lang="en-GB" dirty="0" err="1"/>
              <a:t>Alignitissint</a:t>
            </a:r>
            <a:r>
              <a:rPr lang="en-GB" dirty="0"/>
              <a:t> </a:t>
            </a:r>
            <a:r>
              <a:rPr lang="en-GB" dirty="0" err="1"/>
              <a:t>dit</a:t>
            </a:r>
            <a:r>
              <a:rPr lang="en-GB" dirty="0"/>
              <a:t> </a:t>
            </a:r>
            <a:r>
              <a:rPr lang="en-GB" dirty="0" err="1"/>
              <a:t>dolessit</a:t>
            </a:r>
            <a:r>
              <a:rPr lang="en-GB" dirty="0"/>
              <a:t>, con expediate </a:t>
            </a:r>
            <a:r>
              <a:rPr lang="en-GB" dirty="0" err="1"/>
              <a:t>pos</a:t>
            </a:r>
            <a:r>
              <a:rPr lang="en-GB" dirty="0"/>
              <a:t> </a:t>
            </a:r>
            <a:r>
              <a:rPr lang="en-GB" dirty="0" err="1"/>
              <a:t>doluptatas</a:t>
            </a:r>
            <a:r>
              <a:rPr lang="en-GB" dirty="0"/>
              <a:t> </a:t>
            </a:r>
            <a:r>
              <a:rPr lang="en-GB" dirty="0" err="1"/>
              <a:t>eatem</a:t>
            </a:r>
            <a:r>
              <a:rPr lang="en-GB" dirty="0"/>
              <a:t> </a:t>
            </a:r>
            <a:r>
              <a:rPr lang="en-GB" dirty="0" err="1"/>
              <a:t>aut</a:t>
            </a:r>
            <a:r>
              <a:rPr lang="en-GB" dirty="0"/>
              <a:t> </a:t>
            </a:r>
            <a:r>
              <a:rPr lang="en-GB" dirty="0" err="1"/>
              <a:t>audipsum</a:t>
            </a:r>
            <a:r>
              <a:rPr lang="en-GB" dirty="0"/>
              <a:t> </a:t>
            </a:r>
            <a:r>
              <a:rPr lang="en-GB" dirty="0" err="1"/>
              <a:t>inulpar</a:t>
            </a:r>
            <a:r>
              <a:rPr lang="en-GB" dirty="0"/>
              <a:t> </a:t>
            </a:r>
            <a:r>
              <a:rPr lang="en-GB" dirty="0" err="1"/>
              <a:t>cimpos</a:t>
            </a:r>
            <a:r>
              <a:rPr lang="en-GB" dirty="0"/>
              <a:t> dis </a:t>
            </a:r>
            <a:r>
              <a:rPr lang="en-GB" dirty="0" err="1"/>
              <a:t>minullo</a:t>
            </a:r>
            <a:r>
              <a:rPr lang="en-GB" dirty="0"/>
              <a:t> </a:t>
            </a:r>
            <a:r>
              <a:rPr lang="en-GB" dirty="0" err="1"/>
              <a:t>rumquaecti</a:t>
            </a:r>
            <a:r>
              <a:rPr lang="en-GB" dirty="0"/>
              <a:t> </a:t>
            </a:r>
            <a:r>
              <a:rPr lang="en-GB" dirty="0" err="1"/>
              <a:t>tes</a:t>
            </a:r>
            <a:r>
              <a:rPr lang="en-GB" dirty="0"/>
              <a:t> </a:t>
            </a:r>
            <a:r>
              <a:rPr lang="en-GB" dirty="0" err="1"/>
              <a:t>sitat</a:t>
            </a:r>
            <a:r>
              <a:rPr lang="en-GB" dirty="0"/>
              <a:t> </a:t>
            </a:r>
            <a:r>
              <a:rPr lang="en-GB" dirty="0" err="1"/>
              <a:t>odipicius</a:t>
            </a:r>
            <a:r>
              <a:rPr lang="en-GB" dirty="0"/>
              <a:t> et </a:t>
            </a:r>
            <a:r>
              <a:rPr lang="en-GB" dirty="0" err="1"/>
              <a:t>ent</a:t>
            </a:r>
            <a:r>
              <a:rPr lang="en-GB" dirty="0"/>
              <a:t> lab </a:t>
            </a:r>
            <a:r>
              <a:rPr lang="en-GB" dirty="0" err="1"/>
              <a:t>iusanis</a:t>
            </a:r>
            <a:r>
              <a:rPr lang="en-GB" dirty="0"/>
              <a:t> </a:t>
            </a:r>
            <a:r>
              <a:rPr lang="en-GB" dirty="0" err="1"/>
              <a:t>repuditature</a:t>
            </a:r>
            <a:r>
              <a:rPr lang="en-GB" dirty="0"/>
              <a:t> </a:t>
            </a:r>
            <a:r>
              <a:rPr lang="en-GB" dirty="0" err="1"/>
              <a:t>porporesto</a:t>
            </a:r>
            <a:r>
              <a:rPr lang="en-GB" dirty="0"/>
              <a:t>.</a:t>
            </a:r>
          </a:p>
          <a:p>
            <a:pPr lvl="0"/>
            <a:r>
              <a:rPr lang="en-GB" dirty="0"/>
              <a:t>Que </a:t>
            </a:r>
            <a:r>
              <a:rPr lang="en-GB" dirty="0" err="1"/>
              <a:t>perori</a:t>
            </a:r>
            <a:r>
              <a:rPr lang="en-GB" dirty="0"/>
              <a:t> </a:t>
            </a:r>
            <a:r>
              <a:rPr lang="en-GB" dirty="0" err="1"/>
              <a:t>occabor</a:t>
            </a:r>
            <a:r>
              <a:rPr lang="en-GB" dirty="0"/>
              <a:t> </a:t>
            </a:r>
            <a:r>
              <a:rPr lang="en-GB" dirty="0" err="1"/>
              <a:t>empedis</a:t>
            </a:r>
            <a:r>
              <a:rPr lang="en-GB" dirty="0"/>
              <a:t> mint et </a:t>
            </a:r>
            <a:r>
              <a:rPr lang="en-GB" dirty="0" err="1"/>
              <a:t>volupiet</a:t>
            </a:r>
            <a:r>
              <a:rPr lang="en-GB" dirty="0"/>
              <a:t> quid </a:t>
            </a:r>
            <a:r>
              <a:rPr lang="en-GB" dirty="0" err="1"/>
              <a:t>quosa</a:t>
            </a:r>
            <a:r>
              <a:rPr lang="en-GB" dirty="0"/>
              <a:t> </a:t>
            </a:r>
            <a:r>
              <a:rPr lang="en-GB" dirty="0" err="1"/>
              <a:t>prepuda</a:t>
            </a:r>
            <a:r>
              <a:rPr lang="en-GB" dirty="0"/>
              <a:t> </a:t>
            </a:r>
            <a:r>
              <a:rPr lang="en-GB" dirty="0" err="1"/>
              <a:t>ndanihit</a:t>
            </a:r>
            <a:r>
              <a:rPr lang="en-GB" dirty="0"/>
              <a:t>, cum </a:t>
            </a:r>
            <a:r>
              <a:rPr lang="en-GB" dirty="0" err="1"/>
              <a:t>fugianihicit</a:t>
            </a:r>
            <a:r>
              <a:rPr lang="en-GB" dirty="0"/>
              <a:t> il il </a:t>
            </a:r>
            <a:r>
              <a:rPr lang="en-GB" dirty="0" err="1"/>
              <a:t>ipsunt</a:t>
            </a:r>
            <a:r>
              <a:rPr lang="en-GB" dirty="0"/>
              <a:t>, </a:t>
            </a:r>
            <a:r>
              <a:rPr lang="en-GB" dirty="0" err="1"/>
              <a:t>aut</a:t>
            </a:r>
            <a:r>
              <a:rPr lang="en-GB" dirty="0"/>
              <a:t> id </a:t>
            </a:r>
            <a:r>
              <a:rPr lang="en-GB" dirty="0" err="1"/>
              <a:t>quodit</a:t>
            </a:r>
            <a:r>
              <a:rPr lang="en-GB" dirty="0"/>
              <a:t> </a:t>
            </a:r>
            <a:r>
              <a:rPr lang="en-GB" dirty="0" err="1"/>
              <a:t>parum</a:t>
            </a:r>
            <a:r>
              <a:rPr lang="en-GB" dirty="0"/>
              <a:t>, </a:t>
            </a:r>
            <a:r>
              <a:rPr lang="en-GB" dirty="0" err="1"/>
              <a:t>nistis</a:t>
            </a:r>
            <a:r>
              <a:rPr lang="en-GB" dirty="0"/>
              <a:t> </a:t>
            </a:r>
            <a:r>
              <a:rPr lang="en-GB" dirty="0" err="1"/>
              <a:t>dolorum</a:t>
            </a:r>
            <a:r>
              <a:rPr lang="en-GB" dirty="0"/>
              <a:t> </a:t>
            </a:r>
            <a:r>
              <a:rPr lang="en-GB" dirty="0" err="1"/>
              <a:t>volupta</a:t>
            </a:r>
            <a:r>
              <a:rPr lang="en-GB" dirty="0"/>
              <a:t> </a:t>
            </a:r>
            <a:r>
              <a:rPr lang="en-GB" dirty="0" err="1"/>
              <a:t>sendit</a:t>
            </a:r>
            <a:r>
              <a:rPr lang="en-GB" dirty="0"/>
              <a:t>, </a:t>
            </a:r>
            <a:r>
              <a:rPr lang="en-GB" dirty="0" err="1"/>
              <a:t>cusame</a:t>
            </a:r>
            <a:r>
              <a:rPr lang="en-GB" dirty="0"/>
              <a:t> </a:t>
            </a:r>
            <a:r>
              <a:rPr lang="en-GB" dirty="0" err="1"/>
              <a:t>ilis</a:t>
            </a:r>
            <a:r>
              <a:rPr lang="en-GB" dirty="0"/>
              <a:t> </a:t>
            </a:r>
            <a:r>
              <a:rPr lang="en-GB" dirty="0" err="1"/>
              <a:t>quam</a:t>
            </a:r>
            <a:r>
              <a:rPr lang="en-GB" dirty="0"/>
              <a:t> </a:t>
            </a:r>
            <a:r>
              <a:rPr lang="en-GB" dirty="0" err="1"/>
              <a:t>ea</a:t>
            </a:r>
            <a:r>
              <a:rPr lang="en-GB" dirty="0"/>
              <a:t> </a:t>
            </a:r>
            <a:r>
              <a:rPr lang="en-GB" dirty="0" err="1"/>
              <a:t>sed</a:t>
            </a:r>
            <a:r>
              <a:rPr lang="en-GB" dirty="0"/>
              <a:t> </a:t>
            </a:r>
            <a:r>
              <a:rPr lang="en-GB" dirty="0" err="1"/>
              <a:t>ut</a:t>
            </a:r>
            <a:r>
              <a:rPr lang="en-GB" dirty="0"/>
              <a:t> </a:t>
            </a:r>
            <a:r>
              <a:rPr lang="en-GB" dirty="0" err="1"/>
              <a:t>omnihic</a:t>
            </a:r>
            <a:r>
              <a:rPr lang="en-GB" dirty="0"/>
              <a:t> </a:t>
            </a:r>
            <a:r>
              <a:rPr lang="en-GB" dirty="0" err="1"/>
              <a:t>ientio</a:t>
            </a:r>
            <a:r>
              <a:rPr lang="en-GB" dirty="0"/>
              <a:t> </a:t>
            </a:r>
            <a:r>
              <a:rPr lang="en-GB" dirty="0" err="1"/>
              <a:t>quasper</a:t>
            </a:r>
            <a:r>
              <a:rPr lang="en-GB" dirty="0"/>
              <a:t> </a:t>
            </a:r>
            <a:r>
              <a:rPr lang="en-GB" dirty="0" err="1"/>
              <a:t>ibuscius</a:t>
            </a:r>
            <a:r>
              <a:rPr lang="en-GB" dirty="0"/>
              <a:t> </a:t>
            </a:r>
            <a:r>
              <a:rPr lang="en-GB" dirty="0" err="1"/>
              <a:t>eatempe</a:t>
            </a:r>
            <a:r>
              <a:rPr lang="en-GB" dirty="0"/>
              <a:t> </a:t>
            </a:r>
            <a:r>
              <a:rPr lang="en-GB" dirty="0" err="1"/>
              <a:t>perro</a:t>
            </a:r>
            <a:r>
              <a:rPr lang="en-GB" dirty="0"/>
              <a:t> </a:t>
            </a:r>
            <a:r>
              <a:rPr lang="en-GB" dirty="0" err="1"/>
              <a:t>expliquiat</a:t>
            </a:r>
            <a:r>
              <a:rPr lang="en-GB" dirty="0"/>
              <a:t> </a:t>
            </a:r>
            <a:r>
              <a:rPr lang="en-GB" dirty="0" err="1"/>
              <a:t>eate</a:t>
            </a:r>
            <a:r>
              <a:rPr lang="en-GB" dirty="0"/>
              <a:t> </a:t>
            </a:r>
            <a:r>
              <a:rPr lang="en-GB" dirty="0" err="1"/>
              <a:t>vel</a:t>
            </a:r>
            <a:r>
              <a:rPr lang="en-GB" dirty="0"/>
              <a:t> </a:t>
            </a:r>
            <a:r>
              <a:rPr lang="en-GB" dirty="0" err="1"/>
              <a:t>ilignimaio</a:t>
            </a:r>
            <a:r>
              <a:rPr lang="en-GB" dirty="0"/>
              <a:t> </a:t>
            </a:r>
            <a:r>
              <a:rPr lang="en-GB" dirty="0" err="1"/>
              <a:t>doluptia</a:t>
            </a:r>
            <a:r>
              <a:rPr lang="en-GB" dirty="0"/>
              <a:t>.</a:t>
            </a:r>
          </a:p>
          <a:p>
            <a:pPr lvl="0"/>
            <a:r>
              <a:rPr lang="en-GB" dirty="0"/>
              <a:t>Tatum </a:t>
            </a:r>
            <a:r>
              <a:rPr lang="en-GB" dirty="0" err="1"/>
              <a:t>asperit</a:t>
            </a:r>
            <a:r>
              <a:rPr lang="en-GB" dirty="0"/>
              <a:t>, con cores dolor </a:t>
            </a:r>
            <a:r>
              <a:rPr lang="en-GB" dirty="0" err="1"/>
              <a:t>senis</a:t>
            </a:r>
            <a:r>
              <a:rPr lang="en-GB" dirty="0"/>
              <a:t> ab </a:t>
            </a:r>
            <a:r>
              <a:rPr lang="en-GB" dirty="0" err="1"/>
              <a:t>imporrunt</a:t>
            </a:r>
            <a:r>
              <a:rPr lang="en-GB" dirty="0"/>
              <a:t> ma nest </a:t>
            </a:r>
            <a:r>
              <a:rPr lang="en-GB" dirty="0" err="1"/>
              <a:t>offictiis</a:t>
            </a:r>
            <a:r>
              <a:rPr lang="en-GB" dirty="0"/>
              <a:t> et </a:t>
            </a:r>
            <a:r>
              <a:rPr lang="en-GB" dirty="0" err="1"/>
              <a:t>adisit</a:t>
            </a:r>
            <a:r>
              <a:rPr lang="en-GB" dirty="0"/>
              <a:t> </a:t>
            </a:r>
            <a:r>
              <a:rPr lang="en-GB" dirty="0" err="1"/>
              <a:t>optaquodis</a:t>
            </a:r>
            <a:r>
              <a:rPr lang="en-GB" dirty="0"/>
              <a:t> </a:t>
            </a:r>
            <a:r>
              <a:rPr lang="en-GB" dirty="0" err="1"/>
              <a:t>sedi</a:t>
            </a:r>
            <a:r>
              <a:rPr lang="en-GB" dirty="0"/>
              <a:t> </a:t>
            </a:r>
            <a:r>
              <a:rPr lang="en-GB" dirty="0" err="1"/>
              <a:t>dolorehento</a:t>
            </a:r>
            <a:r>
              <a:rPr lang="en-GB" dirty="0"/>
              <a:t> </a:t>
            </a:r>
            <a:r>
              <a:rPr lang="en-GB" dirty="0" err="1"/>
              <a:t>expliquo</a:t>
            </a:r>
            <a:r>
              <a:rPr lang="en-GB" dirty="0"/>
              <a:t> </a:t>
            </a:r>
            <a:r>
              <a:rPr lang="en-GB" dirty="0" err="1"/>
              <a:t>vellore</a:t>
            </a:r>
            <a:r>
              <a:rPr lang="en-GB" dirty="0"/>
              <a:t> </a:t>
            </a:r>
            <a:r>
              <a:rPr lang="en-GB" dirty="0" err="1"/>
              <a:t>icabore</a:t>
            </a:r>
            <a:r>
              <a:rPr lang="en-GB" dirty="0"/>
              <a:t>.</a:t>
            </a:r>
          </a:p>
          <a:p>
            <a:pPr lvl="0"/>
            <a:endParaRPr lang="en-AU" dirty="0"/>
          </a:p>
        </p:txBody>
      </p:sp>
      <p:sp>
        <p:nvSpPr>
          <p:cNvPr id="9" name="Text Placeholder 7">
            <a:extLst>
              <a:ext uri="{FF2B5EF4-FFF2-40B4-BE49-F238E27FC236}">
                <a16:creationId xmlns:a16="http://schemas.microsoft.com/office/drawing/2014/main" id="{8FB24E73-3519-F51F-4010-43933827231D}"/>
              </a:ext>
            </a:extLst>
          </p:cNvPr>
          <p:cNvSpPr>
            <a:spLocks noGrp="1"/>
          </p:cNvSpPr>
          <p:nvPr>
            <p:ph type="body" sz="quarter" idx="12" hasCustomPrompt="1"/>
          </p:nvPr>
        </p:nvSpPr>
        <p:spPr>
          <a:xfrm>
            <a:off x="5105401" y="838200"/>
            <a:ext cx="4419600" cy="5257800"/>
          </a:xfrm>
          <a:prstGeom prst="rect">
            <a:avLst/>
          </a:prstGeom>
        </p:spPr>
        <p:txBody>
          <a:bodyPr numCol="1" spcCol="1404000"/>
          <a:lstStyle>
            <a:lvl1pPr marL="7093" indent="0">
              <a:lnSpc>
                <a:spcPct val="115000"/>
              </a:lnSpc>
              <a:spcBef>
                <a:spcPts val="0"/>
              </a:spcBef>
              <a:spcAft>
                <a:spcPts val="600"/>
              </a:spcAft>
              <a:buClr>
                <a:srgbClr val="762000"/>
              </a:buClr>
              <a:buFont typeface="Arial" panose="020B0604020202020204" pitchFamily="34" charset="0"/>
              <a:buNone/>
              <a:defRPr sz="1100">
                <a:solidFill>
                  <a:srgbClr val="000000"/>
                </a:solidFill>
              </a:defRPr>
            </a:lvl1pPr>
            <a:lvl2pPr>
              <a:defRPr sz="1749"/>
            </a:lvl2pPr>
            <a:lvl3pPr>
              <a:defRPr sz="1749"/>
            </a:lvl3pPr>
            <a:lvl4pPr>
              <a:defRPr sz="1749"/>
            </a:lvl4pPr>
            <a:lvl5pPr>
              <a:defRPr sz="1749"/>
            </a:lvl5pPr>
          </a:lstStyle>
          <a:p>
            <a:pPr lvl="0"/>
            <a:r>
              <a:rPr lang="en-GB" dirty="0"/>
              <a:t>Ur re </a:t>
            </a:r>
            <a:r>
              <a:rPr lang="en-GB" dirty="0" err="1"/>
              <a:t>si</a:t>
            </a:r>
            <a:r>
              <a:rPr lang="en-GB" dirty="0"/>
              <a:t> </a:t>
            </a:r>
            <a:r>
              <a:rPr lang="en-GB" dirty="0" err="1"/>
              <a:t>repera</a:t>
            </a:r>
            <a:r>
              <a:rPr lang="en-GB" dirty="0"/>
              <a:t> a </a:t>
            </a:r>
            <a:r>
              <a:rPr lang="en-GB" dirty="0" err="1"/>
              <a:t>dolest</a:t>
            </a:r>
            <a:r>
              <a:rPr lang="en-GB" dirty="0"/>
              <a:t> </a:t>
            </a:r>
            <a:r>
              <a:rPr lang="en-GB" dirty="0" err="1"/>
              <a:t>volendit</a:t>
            </a:r>
            <a:r>
              <a:rPr lang="en-GB" dirty="0"/>
              <a:t> </a:t>
            </a:r>
            <a:r>
              <a:rPr lang="en-GB" dirty="0" err="1"/>
              <a:t>accum</a:t>
            </a:r>
            <a:r>
              <a:rPr lang="en-GB" dirty="0"/>
              <a:t> </a:t>
            </a:r>
            <a:r>
              <a:rPr lang="en-GB" dirty="0" err="1"/>
              <a:t>rerfere</a:t>
            </a:r>
            <a:r>
              <a:rPr lang="en-GB" dirty="0"/>
              <a:t> </a:t>
            </a:r>
            <a:r>
              <a:rPr lang="en-GB" dirty="0" err="1"/>
              <a:t>quatempori</a:t>
            </a:r>
            <a:r>
              <a:rPr lang="en-GB" dirty="0"/>
              <a:t> </a:t>
            </a:r>
            <a:r>
              <a:rPr lang="en-GB" dirty="0" err="1"/>
              <a:t>odiore</a:t>
            </a:r>
            <a:r>
              <a:rPr lang="en-GB" dirty="0"/>
              <a:t>, as </a:t>
            </a:r>
            <a:r>
              <a:rPr lang="en-GB" dirty="0" err="1"/>
              <a:t>aut</a:t>
            </a:r>
            <a:r>
              <a:rPr lang="en-GB" dirty="0"/>
              <a:t> ese </a:t>
            </a:r>
            <a:r>
              <a:rPr lang="en-GB" dirty="0" err="1"/>
              <a:t>estionectum</a:t>
            </a:r>
            <a:r>
              <a:rPr lang="en-GB" dirty="0"/>
              <a:t> fugit et </a:t>
            </a:r>
            <a:r>
              <a:rPr lang="en-GB" dirty="0" err="1"/>
              <a:t>faccullautem</a:t>
            </a:r>
            <a:r>
              <a:rPr lang="en-GB" dirty="0"/>
              <a:t> non </a:t>
            </a:r>
            <a:r>
              <a:rPr lang="en-GB" dirty="0" err="1"/>
              <a:t>nos</a:t>
            </a:r>
            <a:r>
              <a:rPr lang="en-GB" dirty="0"/>
              <a:t> </a:t>
            </a:r>
            <a:r>
              <a:rPr lang="en-GB" dirty="0" err="1"/>
              <a:t>solessitaqui</a:t>
            </a:r>
            <a:r>
              <a:rPr lang="en-GB" dirty="0"/>
              <a:t> </a:t>
            </a:r>
            <a:r>
              <a:rPr lang="en-GB" dirty="0" err="1"/>
              <a:t>occabo</a:t>
            </a:r>
            <a:r>
              <a:rPr lang="en-GB" dirty="0"/>
              <a:t>. Et </a:t>
            </a:r>
            <a:r>
              <a:rPr lang="en-GB" dirty="0" err="1"/>
              <a:t>quae</a:t>
            </a:r>
            <a:r>
              <a:rPr lang="en-GB" dirty="0"/>
              <a:t> qui</a:t>
            </a:r>
          </a:p>
          <a:p>
            <a:pPr lvl="0"/>
            <a:r>
              <a:rPr lang="en-GB" dirty="0" err="1"/>
              <a:t>Alignitissint</a:t>
            </a:r>
            <a:r>
              <a:rPr lang="en-GB" dirty="0"/>
              <a:t> </a:t>
            </a:r>
            <a:r>
              <a:rPr lang="en-GB" dirty="0" err="1"/>
              <a:t>dit</a:t>
            </a:r>
            <a:r>
              <a:rPr lang="en-GB" dirty="0"/>
              <a:t> </a:t>
            </a:r>
            <a:r>
              <a:rPr lang="en-GB" dirty="0" err="1"/>
              <a:t>dolessit</a:t>
            </a:r>
            <a:r>
              <a:rPr lang="en-GB" dirty="0"/>
              <a:t>, con expediate </a:t>
            </a:r>
            <a:r>
              <a:rPr lang="en-GB" dirty="0" err="1"/>
              <a:t>pos</a:t>
            </a:r>
            <a:r>
              <a:rPr lang="en-GB" dirty="0"/>
              <a:t> </a:t>
            </a:r>
            <a:r>
              <a:rPr lang="en-GB" dirty="0" err="1"/>
              <a:t>doluptatas</a:t>
            </a:r>
            <a:r>
              <a:rPr lang="en-GB" dirty="0"/>
              <a:t> </a:t>
            </a:r>
            <a:r>
              <a:rPr lang="en-GB" dirty="0" err="1"/>
              <a:t>eatem</a:t>
            </a:r>
            <a:r>
              <a:rPr lang="en-GB" dirty="0"/>
              <a:t> </a:t>
            </a:r>
            <a:r>
              <a:rPr lang="en-GB" dirty="0" err="1"/>
              <a:t>aut</a:t>
            </a:r>
            <a:r>
              <a:rPr lang="en-GB" dirty="0"/>
              <a:t> </a:t>
            </a:r>
            <a:r>
              <a:rPr lang="en-GB" dirty="0" err="1"/>
              <a:t>audipsum</a:t>
            </a:r>
            <a:r>
              <a:rPr lang="en-GB" dirty="0"/>
              <a:t> </a:t>
            </a:r>
            <a:r>
              <a:rPr lang="en-GB" dirty="0" err="1"/>
              <a:t>inulpar</a:t>
            </a:r>
            <a:r>
              <a:rPr lang="en-GB" dirty="0"/>
              <a:t> </a:t>
            </a:r>
            <a:r>
              <a:rPr lang="en-GB" dirty="0" err="1"/>
              <a:t>cimpos</a:t>
            </a:r>
            <a:r>
              <a:rPr lang="en-GB" dirty="0"/>
              <a:t> dis </a:t>
            </a:r>
            <a:r>
              <a:rPr lang="en-GB" dirty="0" err="1"/>
              <a:t>minullo</a:t>
            </a:r>
            <a:r>
              <a:rPr lang="en-GB" dirty="0"/>
              <a:t> </a:t>
            </a:r>
            <a:r>
              <a:rPr lang="en-GB" dirty="0" err="1"/>
              <a:t>rumquaecti</a:t>
            </a:r>
            <a:r>
              <a:rPr lang="en-GB" dirty="0"/>
              <a:t> </a:t>
            </a:r>
            <a:r>
              <a:rPr lang="en-GB" dirty="0" err="1"/>
              <a:t>tes</a:t>
            </a:r>
            <a:r>
              <a:rPr lang="en-GB" dirty="0"/>
              <a:t> </a:t>
            </a:r>
            <a:r>
              <a:rPr lang="en-GB" dirty="0" err="1"/>
              <a:t>sitat</a:t>
            </a:r>
            <a:r>
              <a:rPr lang="en-GB" dirty="0"/>
              <a:t> </a:t>
            </a:r>
            <a:r>
              <a:rPr lang="en-GB" dirty="0" err="1"/>
              <a:t>odipicius</a:t>
            </a:r>
            <a:r>
              <a:rPr lang="en-GB" dirty="0"/>
              <a:t> et </a:t>
            </a:r>
            <a:r>
              <a:rPr lang="en-GB" dirty="0" err="1"/>
              <a:t>ent</a:t>
            </a:r>
            <a:r>
              <a:rPr lang="en-GB" dirty="0"/>
              <a:t> lab </a:t>
            </a:r>
            <a:r>
              <a:rPr lang="en-GB" dirty="0" err="1"/>
              <a:t>iusanis</a:t>
            </a:r>
            <a:r>
              <a:rPr lang="en-GB" dirty="0"/>
              <a:t> </a:t>
            </a:r>
            <a:r>
              <a:rPr lang="en-GB" dirty="0" err="1"/>
              <a:t>repuditature</a:t>
            </a:r>
            <a:r>
              <a:rPr lang="en-GB" dirty="0"/>
              <a:t> </a:t>
            </a:r>
            <a:r>
              <a:rPr lang="en-GB" dirty="0" err="1"/>
              <a:t>porporesto</a:t>
            </a:r>
            <a:r>
              <a:rPr lang="en-GB" dirty="0"/>
              <a:t>.</a:t>
            </a:r>
          </a:p>
          <a:p>
            <a:pPr lvl="0"/>
            <a:r>
              <a:rPr lang="en-GB" dirty="0"/>
              <a:t>Que </a:t>
            </a:r>
            <a:r>
              <a:rPr lang="en-GB" dirty="0" err="1"/>
              <a:t>perori</a:t>
            </a:r>
            <a:r>
              <a:rPr lang="en-GB" dirty="0"/>
              <a:t> </a:t>
            </a:r>
            <a:r>
              <a:rPr lang="en-GB" dirty="0" err="1"/>
              <a:t>occabor</a:t>
            </a:r>
            <a:r>
              <a:rPr lang="en-GB" dirty="0"/>
              <a:t> </a:t>
            </a:r>
            <a:r>
              <a:rPr lang="en-GB" dirty="0" err="1"/>
              <a:t>empedis</a:t>
            </a:r>
            <a:r>
              <a:rPr lang="en-GB" dirty="0"/>
              <a:t> mint et </a:t>
            </a:r>
            <a:r>
              <a:rPr lang="en-GB" dirty="0" err="1"/>
              <a:t>volupiet</a:t>
            </a:r>
            <a:r>
              <a:rPr lang="en-GB" dirty="0"/>
              <a:t> quid </a:t>
            </a:r>
            <a:r>
              <a:rPr lang="en-GB" dirty="0" err="1"/>
              <a:t>quosa</a:t>
            </a:r>
            <a:r>
              <a:rPr lang="en-GB" dirty="0"/>
              <a:t> </a:t>
            </a:r>
            <a:r>
              <a:rPr lang="en-GB" dirty="0" err="1"/>
              <a:t>prepuda</a:t>
            </a:r>
            <a:r>
              <a:rPr lang="en-GB" dirty="0"/>
              <a:t> </a:t>
            </a:r>
            <a:r>
              <a:rPr lang="en-GB" dirty="0" err="1"/>
              <a:t>ndanihit</a:t>
            </a:r>
            <a:r>
              <a:rPr lang="en-GB" dirty="0"/>
              <a:t>, cum </a:t>
            </a:r>
            <a:r>
              <a:rPr lang="en-GB" dirty="0" err="1"/>
              <a:t>fugianihicit</a:t>
            </a:r>
            <a:r>
              <a:rPr lang="en-GB" dirty="0"/>
              <a:t> il il </a:t>
            </a:r>
            <a:r>
              <a:rPr lang="en-GB" dirty="0" err="1"/>
              <a:t>ipsunt</a:t>
            </a:r>
            <a:r>
              <a:rPr lang="en-GB" dirty="0"/>
              <a:t>, </a:t>
            </a:r>
            <a:r>
              <a:rPr lang="en-GB" dirty="0" err="1"/>
              <a:t>aut</a:t>
            </a:r>
            <a:r>
              <a:rPr lang="en-GB" dirty="0"/>
              <a:t> id </a:t>
            </a:r>
            <a:r>
              <a:rPr lang="en-GB" dirty="0" err="1"/>
              <a:t>quodit</a:t>
            </a:r>
            <a:r>
              <a:rPr lang="en-GB" dirty="0"/>
              <a:t> </a:t>
            </a:r>
            <a:r>
              <a:rPr lang="en-GB" dirty="0" err="1"/>
              <a:t>parum</a:t>
            </a:r>
            <a:r>
              <a:rPr lang="en-GB" dirty="0"/>
              <a:t>, </a:t>
            </a:r>
            <a:r>
              <a:rPr lang="en-GB" dirty="0" err="1"/>
              <a:t>nistis</a:t>
            </a:r>
            <a:r>
              <a:rPr lang="en-GB" dirty="0"/>
              <a:t> </a:t>
            </a:r>
            <a:r>
              <a:rPr lang="en-GB" dirty="0" err="1"/>
              <a:t>dolorum</a:t>
            </a:r>
            <a:r>
              <a:rPr lang="en-GB" dirty="0"/>
              <a:t> </a:t>
            </a:r>
            <a:r>
              <a:rPr lang="en-GB" dirty="0" err="1"/>
              <a:t>volupta</a:t>
            </a:r>
            <a:r>
              <a:rPr lang="en-GB" dirty="0"/>
              <a:t> </a:t>
            </a:r>
            <a:r>
              <a:rPr lang="en-GB" dirty="0" err="1"/>
              <a:t>sendit</a:t>
            </a:r>
            <a:r>
              <a:rPr lang="en-GB" dirty="0"/>
              <a:t>, </a:t>
            </a:r>
            <a:r>
              <a:rPr lang="en-GB" dirty="0" err="1"/>
              <a:t>cusame</a:t>
            </a:r>
            <a:r>
              <a:rPr lang="en-GB" dirty="0"/>
              <a:t> </a:t>
            </a:r>
            <a:r>
              <a:rPr lang="en-GB" dirty="0" err="1"/>
              <a:t>ilis</a:t>
            </a:r>
            <a:r>
              <a:rPr lang="en-GB" dirty="0"/>
              <a:t> </a:t>
            </a:r>
            <a:r>
              <a:rPr lang="en-GB" dirty="0" err="1"/>
              <a:t>quam</a:t>
            </a:r>
            <a:r>
              <a:rPr lang="en-GB" dirty="0"/>
              <a:t> </a:t>
            </a:r>
            <a:r>
              <a:rPr lang="en-GB" dirty="0" err="1"/>
              <a:t>ea</a:t>
            </a:r>
            <a:r>
              <a:rPr lang="en-GB" dirty="0"/>
              <a:t> </a:t>
            </a:r>
            <a:r>
              <a:rPr lang="en-GB" dirty="0" err="1"/>
              <a:t>sed</a:t>
            </a:r>
            <a:r>
              <a:rPr lang="en-GB" dirty="0"/>
              <a:t> </a:t>
            </a:r>
            <a:r>
              <a:rPr lang="en-GB" dirty="0" err="1"/>
              <a:t>ut</a:t>
            </a:r>
            <a:r>
              <a:rPr lang="en-GB" dirty="0"/>
              <a:t> </a:t>
            </a:r>
            <a:r>
              <a:rPr lang="en-GB" dirty="0" err="1"/>
              <a:t>omnihic</a:t>
            </a:r>
            <a:r>
              <a:rPr lang="en-GB" dirty="0"/>
              <a:t> </a:t>
            </a:r>
            <a:r>
              <a:rPr lang="en-GB" dirty="0" err="1"/>
              <a:t>ientio</a:t>
            </a:r>
            <a:r>
              <a:rPr lang="en-GB" dirty="0"/>
              <a:t> </a:t>
            </a:r>
            <a:r>
              <a:rPr lang="en-GB" dirty="0" err="1"/>
              <a:t>quasper</a:t>
            </a:r>
            <a:r>
              <a:rPr lang="en-GB" dirty="0"/>
              <a:t> </a:t>
            </a:r>
            <a:r>
              <a:rPr lang="en-GB" dirty="0" err="1"/>
              <a:t>ibuscius</a:t>
            </a:r>
            <a:r>
              <a:rPr lang="en-GB" dirty="0"/>
              <a:t> </a:t>
            </a:r>
            <a:r>
              <a:rPr lang="en-GB" dirty="0" err="1"/>
              <a:t>eatempe</a:t>
            </a:r>
            <a:r>
              <a:rPr lang="en-GB" dirty="0"/>
              <a:t> </a:t>
            </a:r>
            <a:r>
              <a:rPr lang="en-GB" dirty="0" err="1"/>
              <a:t>perro</a:t>
            </a:r>
            <a:r>
              <a:rPr lang="en-GB" dirty="0"/>
              <a:t> </a:t>
            </a:r>
            <a:r>
              <a:rPr lang="en-GB" dirty="0" err="1"/>
              <a:t>expliquiat</a:t>
            </a:r>
            <a:r>
              <a:rPr lang="en-GB" dirty="0"/>
              <a:t> </a:t>
            </a:r>
            <a:r>
              <a:rPr lang="en-GB" dirty="0" err="1"/>
              <a:t>eate</a:t>
            </a:r>
            <a:r>
              <a:rPr lang="en-GB" dirty="0"/>
              <a:t> </a:t>
            </a:r>
            <a:r>
              <a:rPr lang="en-GB" dirty="0" err="1"/>
              <a:t>vel</a:t>
            </a:r>
            <a:r>
              <a:rPr lang="en-GB" dirty="0"/>
              <a:t> </a:t>
            </a:r>
            <a:r>
              <a:rPr lang="en-GB" dirty="0" err="1"/>
              <a:t>ilignimaio</a:t>
            </a:r>
            <a:r>
              <a:rPr lang="en-GB" dirty="0"/>
              <a:t> </a:t>
            </a:r>
            <a:r>
              <a:rPr lang="en-GB" dirty="0" err="1"/>
              <a:t>doluptia</a:t>
            </a:r>
            <a:r>
              <a:rPr lang="en-GB" dirty="0"/>
              <a:t>.</a:t>
            </a:r>
          </a:p>
          <a:p>
            <a:pPr lvl="0"/>
            <a:r>
              <a:rPr lang="en-GB" dirty="0"/>
              <a:t>Tatum </a:t>
            </a:r>
            <a:r>
              <a:rPr lang="en-GB" dirty="0" err="1"/>
              <a:t>asperit</a:t>
            </a:r>
            <a:r>
              <a:rPr lang="en-GB" dirty="0"/>
              <a:t>, con cores dolor </a:t>
            </a:r>
            <a:r>
              <a:rPr lang="en-GB" dirty="0" err="1"/>
              <a:t>senis</a:t>
            </a:r>
            <a:r>
              <a:rPr lang="en-GB" dirty="0"/>
              <a:t> ab </a:t>
            </a:r>
            <a:r>
              <a:rPr lang="en-GB" dirty="0" err="1"/>
              <a:t>imporrunt</a:t>
            </a:r>
            <a:r>
              <a:rPr lang="en-GB" dirty="0"/>
              <a:t> ma nest </a:t>
            </a:r>
            <a:r>
              <a:rPr lang="en-GB" dirty="0" err="1"/>
              <a:t>offictiis</a:t>
            </a:r>
            <a:r>
              <a:rPr lang="en-GB" dirty="0"/>
              <a:t> et </a:t>
            </a:r>
            <a:r>
              <a:rPr lang="en-GB" dirty="0" err="1"/>
              <a:t>adisit</a:t>
            </a:r>
            <a:r>
              <a:rPr lang="en-GB" dirty="0"/>
              <a:t> </a:t>
            </a:r>
            <a:r>
              <a:rPr lang="en-GB" dirty="0" err="1"/>
              <a:t>optaquodis</a:t>
            </a:r>
            <a:r>
              <a:rPr lang="en-GB" dirty="0"/>
              <a:t> </a:t>
            </a:r>
            <a:r>
              <a:rPr lang="en-GB" dirty="0" err="1"/>
              <a:t>sedi</a:t>
            </a:r>
            <a:r>
              <a:rPr lang="en-GB" dirty="0"/>
              <a:t> </a:t>
            </a:r>
            <a:r>
              <a:rPr lang="en-GB" dirty="0" err="1"/>
              <a:t>dolorehento</a:t>
            </a:r>
            <a:r>
              <a:rPr lang="en-GB" dirty="0"/>
              <a:t> </a:t>
            </a:r>
            <a:r>
              <a:rPr lang="en-GB" dirty="0" err="1"/>
              <a:t>expliquo</a:t>
            </a:r>
            <a:r>
              <a:rPr lang="en-GB" dirty="0"/>
              <a:t> </a:t>
            </a:r>
            <a:r>
              <a:rPr lang="en-GB" dirty="0" err="1"/>
              <a:t>vellore</a:t>
            </a:r>
            <a:r>
              <a:rPr lang="en-GB" dirty="0"/>
              <a:t> </a:t>
            </a:r>
            <a:r>
              <a:rPr lang="en-GB" dirty="0" err="1"/>
              <a:t>icabore</a:t>
            </a:r>
            <a:r>
              <a:rPr lang="en-GB" dirty="0"/>
              <a:t>.</a:t>
            </a:r>
          </a:p>
          <a:p>
            <a:pPr lvl="0"/>
            <a:endParaRPr lang="en-AU" dirty="0"/>
          </a:p>
        </p:txBody>
      </p:sp>
    </p:spTree>
    <p:extLst>
      <p:ext uri="{BB962C8B-B14F-4D97-AF65-F5344CB8AC3E}">
        <p14:creationId xmlns:p14="http://schemas.microsoft.com/office/powerpoint/2010/main" val="36789154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 column aqua">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F3C65892-D598-D157-9D7E-BE35891585A8}"/>
              </a:ext>
            </a:extLst>
          </p:cNvPr>
          <p:cNvSpPr/>
          <p:nvPr userDrawn="1"/>
        </p:nvSpPr>
        <p:spPr>
          <a:xfrm>
            <a:off x="8796884" y="1235260"/>
            <a:ext cx="1106098" cy="1864516"/>
          </a:xfrm>
          <a:custGeom>
            <a:avLst/>
            <a:gdLst/>
            <a:ahLst/>
            <a:cxnLst/>
            <a:rect l="l" t="t" r="r" b="b"/>
            <a:pathLst>
              <a:path w="2840355" h="4787900">
                <a:moveTo>
                  <a:pt x="1471560" y="0"/>
                </a:moveTo>
                <a:lnTo>
                  <a:pt x="1381901" y="0"/>
                </a:lnTo>
                <a:lnTo>
                  <a:pt x="1336943" y="12700"/>
                </a:lnTo>
                <a:lnTo>
                  <a:pt x="646702" y="266700"/>
                </a:lnTo>
                <a:lnTo>
                  <a:pt x="604640" y="292100"/>
                </a:lnTo>
                <a:lnTo>
                  <a:pt x="567772" y="317500"/>
                </a:lnTo>
                <a:lnTo>
                  <a:pt x="536519" y="342900"/>
                </a:lnTo>
                <a:lnTo>
                  <a:pt x="511300" y="381000"/>
                </a:lnTo>
                <a:lnTo>
                  <a:pt x="492536" y="431800"/>
                </a:lnTo>
                <a:lnTo>
                  <a:pt x="480646" y="469900"/>
                </a:lnTo>
                <a:lnTo>
                  <a:pt x="476050" y="508000"/>
                </a:lnTo>
                <a:lnTo>
                  <a:pt x="479168" y="558800"/>
                </a:lnTo>
                <a:lnTo>
                  <a:pt x="442785" y="596900"/>
                </a:lnTo>
                <a:lnTo>
                  <a:pt x="407693" y="622300"/>
                </a:lnTo>
                <a:lnTo>
                  <a:pt x="373911" y="673100"/>
                </a:lnTo>
                <a:lnTo>
                  <a:pt x="341456" y="711200"/>
                </a:lnTo>
                <a:lnTo>
                  <a:pt x="310347" y="749300"/>
                </a:lnTo>
                <a:lnTo>
                  <a:pt x="280600" y="800100"/>
                </a:lnTo>
                <a:lnTo>
                  <a:pt x="252235" y="838200"/>
                </a:lnTo>
                <a:lnTo>
                  <a:pt x="225269" y="876300"/>
                </a:lnTo>
                <a:lnTo>
                  <a:pt x="199719" y="914400"/>
                </a:lnTo>
                <a:lnTo>
                  <a:pt x="175605" y="965200"/>
                </a:lnTo>
                <a:lnTo>
                  <a:pt x="152944" y="1016000"/>
                </a:lnTo>
                <a:lnTo>
                  <a:pt x="131753" y="1054100"/>
                </a:lnTo>
                <a:lnTo>
                  <a:pt x="112051" y="1104900"/>
                </a:lnTo>
                <a:lnTo>
                  <a:pt x="93856" y="1155700"/>
                </a:lnTo>
                <a:lnTo>
                  <a:pt x="77185" y="1206500"/>
                </a:lnTo>
                <a:lnTo>
                  <a:pt x="62057" y="1257300"/>
                </a:lnTo>
                <a:lnTo>
                  <a:pt x="48490" y="1308100"/>
                </a:lnTo>
                <a:lnTo>
                  <a:pt x="36822" y="1346200"/>
                </a:lnTo>
                <a:lnTo>
                  <a:pt x="26760" y="1397000"/>
                </a:lnTo>
                <a:lnTo>
                  <a:pt x="18301" y="1447800"/>
                </a:lnTo>
                <a:lnTo>
                  <a:pt x="11444" y="1511300"/>
                </a:lnTo>
                <a:lnTo>
                  <a:pt x="6187" y="1549400"/>
                </a:lnTo>
                <a:lnTo>
                  <a:pt x="2528" y="1600200"/>
                </a:lnTo>
                <a:lnTo>
                  <a:pt x="467" y="1651000"/>
                </a:lnTo>
                <a:lnTo>
                  <a:pt x="280" y="1676400"/>
                </a:lnTo>
                <a:lnTo>
                  <a:pt x="93" y="1689100"/>
                </a:lnTo>
                <a:lnTo>
                  <a:pt x="1126" y="1752600"/>
                </a:lnTo>
                <a:lnTo>
                  <a:pt x="3843" y="1803400"/>
                </a:lnTo>
                <a:lnTo>
                  <a:pt x="8150" y="1854200"/>
                </a:lnTo>
                <a:lnTo>
                  <a:pt x="14046" y="1905000"/>
                </a:lnTo>
                <a:lnTo>
                  <a:pt x="21527" y="1943100"/>
                </a:lnTo>
                <a:lnTo>
                  <a:pt x="30593" y="1993900"/>
                </a:lnTo>
                <a:lnTo>
                  <a:pt x="41242" y="2044700"/>
                </a:lnTo>
                <a:lnTo>
                  <a:pt x="53471" y="2108200"/>
                </a:lnTo>
                <a:lnTo>
                  <a:pt x="67280" y="2146300"/>
                </a:lnTo>
                <a:lnTo>
                  <a:pt x="82667" y="2197100"/>
                </a:lnTo>
                <a:lnTo>
                  <a:pt x="99629" y="2235200"/>
                </a:lnTo>
                <a:lnTo>
                  <a:pt x="118677" y="2286000"/>
                </a:lnTo>
                <a:lnTo>
                  <a:pt x="145422" y="2311400"/>
                </a:lnTo>
                <a:lnTo>
                  <a:pt x="179803" y="2349500"/>
                </a:lnTo>
                <a:lnTo>
                  <a:pt x="221762" y="2374900"/>
                </a:lnTo>
                <a:lnTo>
                  <a:pt x="271237" y="2400300"/>
                </a:lnTo>
                <a:lnTo>
                  <a:pt x="1388920" y="4699000"/>
                </a:lnTo>
                <a:lnTo>
                  <a:pt x="1390868" y="4699000"/>
                </a:lnTo>
                <a:lnTo>
                  <a:pt x="1393265" y="4711700"/>
                </a:lnTo>
                <a:lnTo>
                  <a:pt x="1396260" y="4711700"/>
                </a:lnTo>
                <a:lnTo>
                  <a:pt x="1408215" y="4737100"/>
                </a:lnTo>
                <a:lnTo>
                  <a:pt x="1423776" y="4737100"/>
                </a:lnTo>
                <a:lnTo>
                  <a:pt x="1442825" y="4749800"/>
                </a:lnTo>
                <a:lnTo>
                  <a:pt x="1465242" y="4762500"/>
                </a:lnTo>
                <a:lnTo>
                  <a:pt x="1490909" y="4775200"/>
                </a:lnTo>
                <a:lnTo>
                  <a:pt x="1519706" y="4787900"/>
                </a:lnTo>
                <a:lnTo>
                  <a:pt x="1848553" y="4787900"/>
                </a:lnTo>
                <a:lnTo>
                  <a:pt x="1953761" y="4775200"/>
                </a:lnTo>
                <a:lnTo>
                  <a:pt x="2185123" y="4737100"/>
                </a:lnTo>
                <a:lnTo>
                  <a:pt x="2309377" y="4686300"/>
                </a:lnTo>
                <a:lnTo>
                  <a:pt x="2373232" y="4673600"/>
                </a:lnTo>
                <a:lnTo>
                  <a:pt x="2570280" y="4610100"/>
                </a:lnTo>
                <a:lnTo>
                  <a:pt x="2769426" y="4533900"/>
                </a:lnTo>
                <a:lnTo>
                  <a:pt x="2833231" y="4508500"/>
                </a:lnTo>
                <a:lnTo>
                  <a:pt x="2840350" y="4508500"/>
                </a:lnTo>
                <a:lnTo>
                  <a:pt x="2840350" y="2247900"/>
                </a:lnTo>
                <a:lnTo>
                  <a:pt x="505390" y="2247900"/>
                </a:lnTo>
                <a:lnTo>
                  <a:pt x="438935" y="2235200"/>
                </a:lnTo>
                <a:lnTo>
                  <a:pt x="342909" y="2235200"/>
                </a:lnTo>
                <a:lnTo>
                  <a:pt x="311236" y="2209800"/>
                </a:lnTo>
                <a:lnTo>
                  <a:pt x="289054" y="2197100"/>
                </a:lnTo>
                <a:lnTo>
                  <a:pt x="275314" y="2184400"/>
                </a:lnTo>
                <a:lnTo>
                  <a:pt x="268923" y="2171700"/>
                </a:lnTo>
                <a:lnTo>
                  <a:pt x="267745" y="2171700"/>
                </a:lnTo>
                <a:lnTo>
                  <a:pt x="271039" y="2159000"/>
                </a:lnTo>
                <a:lnTo>
                  <a:pt x="280281" y="2133600"/>
                </a:lnTo>
                <a:lnTo>
                  <a:pt x="296947" y="2108200"/>
                </a:lnTo>
                <a:lnTo>
                  <a:pt x="322513" y="2057400"/>
                </a:lnTo>
                <a:lnTo>
                  <a:pt x="358455" y="2019300"/>
                </a:lnTo>
                <a:lnTo>
                  <a:pt x="406250" y="1981200"/>
                </a:lnTo>
                <a:lnTo>
                  <a:pt x="467373" y="1930400"/>
                </a:lnTo>
                <a:lnTo>
                  <a:pt x="200579" y="1930400"/>
                </a:lnTo>
                <a:lnTo>
                  <a:pt x="193033" y="1879600"/>
                </a:lnTo>
                <a:lnTo>
                  <a:pt x="187210" y="1828800"/>
                </a:lnTo>
                <a:lnTo>
                  <a:pt x="183098" y="1778000"/>
                </a:lnTo>
                <a:lnTo>
                  <a:pt x="180689" y="1739900"/>
                </a:lnTo>
                <a:lnTo>
                  <a:pt x="179973" y="1689100"/>
                </a:lnTo>
                <a:lnTo>
                  <a:pt x="180938" y="1638300"/>
                </a:lnTo>
                <a:lnTo>
                  <a:pt x="183577" y="1587500"/>
                </a:lnTo>
                <a:lnTo>
                  <a:pt x="187878" y="1536700"/>
                </a:lnTo>
                <a:lnTo>
                  <a:pt x="193832" y="1498600"/>
                </a:lnTo>
                <a:lnTo>
                  <a:pt x="201428" y="1447800"/>
                </a:lnTo>
                <a:lnTo>
                  <a:pt x="210657" y="1397000"/>
                </a:lnTo>
                <a:lnTo>
                  <a:pt x="221509" y="1346200"/>
                </a:lnTo>
                <a:lnTo>
                  <a:pt x="233974" y="1308100"/>
                </a:lnTo>
                <a:lnTo>
                  <a:pt x="248042" y="1257300"/>
                </a:lnTo>
                <a:lnTo>
                  <a:pt x="263703" y="1219200"/>
                </a:lnTo>
                <a:lnTo>
                  <a:pt x="280947" y="1168400"/>
                </a:lnTo>
                <a:lnTo>
                  <a:pt x="299764" y="1117600"/>
                </a:lnTo>
                <a:lnTo>
                  <a:pt x="320144" y="1079500"/>
                </a:lnTo>
                <a:lnTo>
                  <a:pt x="342077" y="1041400"/>
                </a:lnTo>
                <a:lnTo>
                  <a:pt x="365553" y="990600"/>
                </a:lnTo>
                <a:lnTo>
                  <a:pt x="390563" y="952500"/>
                </a:lnTo>
                <a:lnTo>
                  <a:pt x="417096" y="914400"/>
                </a:lnTo>
                <a:lnTo>
                  <a:pt x="445143" y="863600"/>
                </a:lnTo>
                <a:lnTo>
                  <a:pt x="474693" y="838200"/>
                </a:lnTo>
                <a:lnTo>
                  <a:pt x="505736" y="800100"/>
                </a:lnTo>
                <a:lnTo>
                  <a:pt x="538264" y="749300"/>
                </a:lnTo>
                <a:lnTo>
                  <a:pt x="572264" y="723900"/>
                </a:lnTo>
                <a:lnTo>
                  <a:pt x="945504" y="723900"/>
                </a:lnTo>
                <a:lnTo>
                  <a:pt x="1520696" y="508000"/>
                </a:lnTo>
                <a:lnTo>
                  <a:pt x="1563420" y="495300"/>
                </a:lnTo>
                <a:lnTo>
                  <a:pt x="1600757" y="457200"/>
                </a:lnTo>
                <a:lnTo>
                  <a:pt x="1632271" y="431800"/>
                </a:lnTo>
                <a:lnTo>
                  <a:pt x="1657526" y="393700"/>
                </a:lnTo>
                <a:lnTo>
                  <a:pt x="1676084" y="355600"/>
                </a:lnTo>
                <a:lnTo>
                  <a:pt x="1687508" y="317500"/>
                </a:lnTo>
                <a:lnTo>
                  <a:pt x="2309846" y="317500"/>
                </a:lnTo>
                <a:lnTo>
                  <a:pt x="2052070" y="203200"/>
                </a:lnTo>
                <a:lnTo>
                  <a:pt x="1954253" y="177800"/>
                </a:lnTo>
                <a:lnTo>
                  <a:pt x="1904674" y="152400"/>
                </a:lnTo>
                <a:lnTo>
                  <a:pt x="1854692" y="139700"/>
                </a:lnTo>
                <a:lnTo>
                  <a:pt x="1804340" y="139700"/>
                </a:lnTo>
                <a:lnTo>
                  <a:pt x="1702658" y="127000"/>
                </a:lnTo>
                <a:lnTo>
                  <a:pt x="1651394" y="127000"/>
                </a:lnTo>
                <a:lnTo>
                  <a:pt x="1624160" y="76200"/>
                </a:lnTo>
                <a:lnTo>
                  <a:pt x="1591643" y="50800"/>
                </a:lnTo>
                <a:lnTo>
                  <a:pt x="1554759" y="25400"/>
                </a:lnTo>
                <a:lnTo>
                  <a:pt x="1514425" y="12700"/>
                </a:lnTo>
                <a:lnTo>
                  <a:pt x="1471560" y="0"/>
                </a:lnTo>
                <a:close/>
              </a:path>
              <a:path w="2840355" h="4787900">
                <a:moveTo>
                  <a:pt x="2840350" y="1295400"/>
                </a:moveTo>
                <a:lnTo>
                  <a:pt x="2840109" y="1295400"/>
                </a:lnTo>
                <a:lnTo>
                  <a:pt x="2814544" y="1333500"/>
                </a:lnTo>
                <a:lnTo>
                  <a:pt x="2778605" y="1384300"/>
                </a:lnTo>
                <a:lnTo>
                  <a:pt x="2730817" y="1422400"/>
                </a:lnTo>
                <a:lnTo>
                  <a:pt x="2669702" y="1473200"/>
                </a:lnTo>
                <a:lnTo>
                  <a:pt x="2593784" y="1524000"/>
                </a:lnTo>
                <a:lnTo>
                  <a:pt x="2558765" y="1562100"/>
                </a:lnTo>
                <a:lnTo>
                  <a:pt x="2522338" y="1574800"/>
                </a:lnTo>
                <a:lnTo>
                  <a:pt x="2484547" y="1600200"/>
                </a:lnTo>
                <a:lnTo>
                  <a:pt x="2445437" y="1638300"/>
                </a:lnTo>
                <a:lnTo>
                  <a:pt x="2405054" y="1651000"/>
                </a:lnTo>
                <a:lnTo>
                  <a:pt x="2363441" y="1676400"/>
                </a:lnTo>
                <a:lnTo>
                  <a:pt x="2320646" y="1701800"/>
                </a:lnTo>
                <a:lnTo>
                  <a:pt x="2276711" y="1727200"/>
                </a:lnTo>
                <a:lnTo>
                  <a:pt x="2231683" y="1752600"/>
                </a:lnTo>
                <a:lnTo>
                  <a:pt x="2185607" y="1765300"/>
                </a:lnTo>
                <a:lnTo>
                  <a:pt x="2138526" y="1803400"/>
                </a:lnTo>
                <a:lnTo>
                  <a:pt x="2041534" y="1841500"/>
                </a:lnTo>
                <a:lnTo>
                  <a:pt x="1889642" y="1905000"/>
                </a:lnTo>
                <a:lnTo>
                  <a:pt x="1731147" y="1981200"/>
                </a:lnTo>
                <a:lnTo>
                  <a:pt x="1677058" y="1993900"/>
                </a:lnTo>
                <a:lnTo>
                  <a:pt x="1461110" y="2070100"/>
                </a:lnTo>
                <a:lnTo>
                  <a:pt x="1407810" y="2082800"/>
                </a:lnTo>
                <a:lnTo>
                  <a:pt x="1354883" y="2108200"/>
                </a:lnTo>
                <a:lnTo>
                  <a:pt x="1302378" y="2108200"/>
                </a:lnTo>
                <a:lnTo>
                  <a:pt x="1250343" y="2133600"/>
                </a:lnTo>
                <a:lnTo>
                  <a:pt x="1047889" y="2171700"/>
                </a:lnTo>
                <a:lnTo>
                  <a:pt x="811279" y="2235200"/>
                </a:lnTo>
                <a:lnTo>
                  <a:pt x="680439" y="2235200"/>
                </a:lnTo>
                <a:lnTo>
                  <a:pt x="585541" y="2247900"/>
                </a:lnTo>
                <a:lnTo>
                  <a:pt x="2840350" y="2247900"/>
                </a:lnTo>
                <a:lnTo>
                  <a:pt x="2840350" y="1295400"/>
                </a:lnTo>
                <a:close/>
              </a:path>
              <a:path w="2840355" h="4787900">
                <a:moveTo>
                  <a:pt x="2332431" y="317500"/>
                </a:moveTo>
                <a:lnTo>
                  <a:pt x="1736925" y="317500"/>
                </a:lnTo>
                <a:lnTo>
                  <a:pt x="1976184" y="368300"/>
                </a:lnTo>
                <a:lnTo>
                  <a:pt x="2067599" y="393700"/>
                </a:lnTo>
                <a:lnTo>
                  <a:pt x="2156156" y="444500"/>
                </a:lnTo>
                <a:lnTo>
                  <a:pt x="2241581" y="482600"/>
                </a:lnTo>
                <a:lnTo>
                  <a:pt x="2283034" y="495300"/>
                </a:lnTo>
                <a:lnTo>
                  <a:pt x="2323601" y="533400"/>
                </a:lnTo>
                <a:lnTo>
                  <a:pt x="2363250" y="558800"/>
                </a:lnTo>
                <a:lnTo>
                  <a:pt x="2401945" y="584200"/>
                </a:lnTo>
                <a:lnTo>
                  <a:pt x="2439653" y="622300"/>
                </a:lnTo>
                <a:lnTo>
                  <a:pt x="2476339" y="647700"/>
                </a:lnTo>
                <a:lnTo>
                  <a:pt x="2511970" y="673100"/>
                </a:lnTo>
                <a:lnTo>
                  <a:pt x="2546512" y="711200"/>
                </a:lnTo>
                <a:lnTo>
                  <a:pt x="2579929" y="749300"/>
                </a:lnTo>
                <a:lnTo>
                  <a:pt x="2612189" y="787400"/>
                </a:lnTo>
                <a:lnTo>
                  <a:pt x="2643257" y="825500"/>
                </a:lnTo>
                <a:lnTo>
                  <a:pt x="2673100" y="850900"/>
                </a:lnTo>
                <a:lnTo>
                  <a:pt x="2701682" y="901700"/>
                </a:lnTo>
                <a:lnTo>
                  <a:pt x="2728971" y="939800"/>
                </a:lnTo>
                <a:lnTo>
                  <a:pt x="2754931" y="977900"/>
                </a:lnTo>
                <a:lnTo>
                  <a:pt x="2397196" y="977900"/>
                </a:lnTo>
                <a:lnTo>
                  <a:pt x="2353483" y="990600"/>
                </a:lnTo>
                <a:lnTo>
                  <a:pt x="2308842" y="990600"/>
                </a:lnTo>
                <a:lnTo>
                  <a:pt x="2263316" y="1003300"/>
                </a:lnTo>
                <a:lnTo>
                  <a:pt x="2216949" y="1003300"/>
                </a:lnTo>
                <a:lnTo>
                  <a:pt x="1923567" y="1066800"/>
                </a:lnTo>
                <a:lnTo>
                  <a:pt x="1872553" y="1092200"/>
                </a:lnTo>
                <a:lnTo>
                  <a:pt x="1769106" y="1104900"/>
                </a:lnTo>
                <a:lnTo>
                  <a:pt x="1716762" y="1130300"/>
                </a:lnTo>
                <a:lnTo>
                  <a:pt x="1664063" y="1143000"/>
                </a:lnTo>
                <a:lnTo>
                  <a:pt x="1504280" y="1206500"/>
                </a:lnTo>
                <a:lnTo>
                  <a:pt x="1450604" y="1219200"/>
                </a:lnTo>
                <a:lnTo>
                  <a:pt x="1185747" y="1320800"/>
                </a:lnTo>
                <a:lnTo>
                  <a:pt x="1034247" y="1384300"/>
                </a:lnTo>
                <a:lnTo>
                  <a:pt x="937088" y="1435100"/>
                </a:lnTo>
                <a:lnTo>
                  <a:pt x="843379" y="1473200"/>
                </a:lnTo>
                <a:lnTo>
                  <a:pt x="797919" y="1511300"/>
                </a:lnTo>
                <a:lnTo>
                  <a:pt x="753444" y="1524000"/>
                </a:lnTo>
                <a:lnTo>
                  <a:pt x="709994" y="1549400"/>
                </a:lnTo>
                <a:lnTo>
                  <a:pt x="667609" y="1574800"/>
                </a:lnTo>
                <a:lnTo>
                  <a:pt x="626330" y="1600200"/>
                </a:lnTo>
                <a:lnTo>
                  <a:pt x="586198" y="1625600"/>
                </a:lnTo>
                <a:lnTo>
                  <a:pt x="547252" y="1638300"/>
                </a:lnTo>
                <a:lnTo>
                  <a:pt x="509534" y="1676400"/>
                </a:lnTo>
                <a:lnTo>
                  <a:pt x="473085" y="1689100"/>
                </a:lnTo>
                <a:lnTo>
                  <a:pt x="437944" y="1714500"/>
                </a:lnTo>
                <a:lnTo>
                  <a:pt x="389603" y="1752600"/>
                </a:lnTo>
                <a:lnTo>
                  <a:pt x="344727" y="1790700"/>
                </a:lnTo>
                <a:lnTo>
                  <a:pt x="303351" y="1828800"/>
                </a:lnTo>
                <a:lnTo>
                  <a:pt x="265511" y="1866900"/>
                </a:lnTo>
                <a:lnTo>
                  <a:pt x="231242" y="1892300"/>
                </a:lnTo>
                <a:lnTo>
                  <a:pt x="200579" y="1930400"/>
                </a:lnTo>
                <a:lnTo>
                  <a:pt x="467373" y="1930400"/>
                </a:lnTo>
                <a:lnTo>
                  <a:pt x="543302" y="1866900"/>
                </a:lnTo>
                <a:lnTo>
                  <a:pt x="578321" y="1841500"/>
                </a:lnTo>
                <a:lnTo>
                  <a:pt x="614748" y="1816100"/>
                </a:lnTo>
                <a:lnTo>
                  <a:pt x="652540" y="1803400"/>
                </a:lnTo>
                <a:lnTo>
                  <a:pt x="691650" y="1765300"/>
                </a:lnTo>
                <a:lnTo>
                  <a:pt x="732034" y="1752600"/>
                </a:lnTo>
                <a:lnTo>
                  <a:pt x="773646" y="1727200"/>
                </a:lnTo>
                <a:lnTo>
                  <a:pt x="816443" y="1689100"/>
                </a:lnTo>
                <a:lnTo>
                  <a:pt x="860378" y="1676400"/>
                </a:lnTo>
                <a:lnTo>
                  <a:pt x="905407" y="1651000"/>
                </a:lnTo>
                <a:lnTo>
                  <a:pt x="951484" y="1638300"/>
                </a:lnTo>
                <a:lnTo>
                  <a:pt x="998566" y="1600200"/>
                </a:lnTo>
                <a:lnTo>
                  <a:pt x="1095559" y="1562100"/>
                </a:lnTo>
                <a:lnTo>
                  <a:pt x="1247453" y="1498600"/>
                </a:lnTo>
                <a:lnTo>
                  <a:pt x="1299611" y="1460500"/>
                </a:lnTo>
                <a:lnTo>
                  <a:pt x="1405949" y="1422400"/>
                </a:lnTo>
                <a:lnTo>
                  <a:pt x="1460038" y="1409700"/>
                </a:lnTo>
                <a:lnTo>
                  <a:pt x="1675984" y="1333500"/>
                </a:lnTo>
                <a:lnTo>
                  <a:pt x="1729283" y="1320800"/>
                </a:lnTo>
                <a:lnTo>
                  <a:pt x="1782209" y="1295400"/>
                </a:lnTo>
                <a:lnTo>
                  <a:pt x="1886746" y="1270000"/>
                </a:lnTo>
                <a:lnTo>
                  <a:pt x="2186326" y="1206500"/>
                </a:lnTo>
                <a:lnTo>
                  <a:pt x="2325804" y="1168400"/>
                </a:lnTo>
                <a:lnTo>
                  <a:pt x="2370443" y="1168400"/>
                </a:lnTo>
                <a:lnTo>
                  <a:pt x="2414073" y="1155700"/>
                </a:lnTo>
                <a:lnTo>
                  <a:pt x="2840350" y="1155700"/>
                </a:lnTo>
                <a:lnTo>
                  <a:pt x="2840350" y="787400"/>
                </a:lnTo>
                <a:lnTo>
                  <a:pt x="2821991" y="762000"/>
                </a:lnTo>
                <a:lnTo>
                  <a:pt x="2791515" y="723900"/>
                </a:lnTo>
                <a:lnTo>
                  <a:pt x="2759799" y="673100"/>
                </a:lnTo>
                <a:lnTo>
                  <a:pt x="2726859" y="635000"/>
                </a:lnTo>
                <a:lnTo>
                  <a:pt x="2692716" y="609600"/>
                </a:lnTo>
                <a:lnTo>
                  <a:pt x="2657387" y="571500"/>
                </a:lnTo>
                <a:lnTo>
                  <a:pt x="2620892" y="533400"/>
                </a:lnTo>
                <a:lnTo>
                  <a:pt x="2583250" y="495300"/>
                </a:lnTo>
                <a:lnTo>
                  <a:pt x="2544478" y="469900"/>
                </a:lnTo>
                <a:lnTo>
                  <a:pt x="2504595" y="444500"/>
                </a:lnTo>
                <a:lnTo>
                  <a:pt x="2463620" y="406400"/>
                </a:lnTo>
                <a:lnTo>
                  <a:pt x="2420644" y="381000"/>
                </a:lnTo>
                <a:lnTo>
                  <a:pt x="2376904" y="355600"/>
                </a:lnTo>
                <a:lnTo>
                  <a:pt x="2332431" y="317500"/>
                </a:lnTo>
                <a:close/>
              </a:path>
              <a:path w="2840355" h="4787900">
                <a:moveTo>
                  <a:pt x="2840350" y="1155700"/>
                </a:moveTo>
                <a:lnTo>
                  <a:pt x="2751882" y="1155700"/>
                </a:lnTo>
                <a:lnTo>
                  <a:pt x="2794103" y="1168400"/>
                </a:lnTo>
                <a:lnTo>
                  <a:pt x="2825786" y="1193800"/>
                </a:lnTo>
                <a:lnTo>
                  <a:pt x="2840350" y="1193800"/>
                </a:lnTo>
                <a:lnTo>
                  <a:pt x="2840350" y="1155700"/>
                </a:lnTo>
                <a:close/>
              </a:path>
              <a:path w="2840355" h="4787900">
                <a:moveTo>
                  <a:pt x="945504" y="723900"/>
                </a:moveTo>
                <a:lnTo>
                  <a:pt x="572306" y="723900"/>
                </a:lnTo>
                <a:lnTo>
                  <a:pt x="609444" y="736600"/>
                </a:lnTo>
                <a:lnTo>
                  <a:pt x="650219" y="762000"/>
                </a:lnTo>
                <a:lnTo>
                  <a:pt x="738836" y="787400"/>
                </a:lnTo>
                <a:lnTo>
                  <a:pt x="830466" y="762000"/>
                </a:lnTo>
                <a:lnTo>
                  <a:pt x="945504" y="723900"/>
                </a:lnTo>
                <a:close/>
              </a:path>
            </a:pathLst>
          </a:custGeom>
          <a:solidFill>
            <a:srgbClr val="E7F8F6"/>
          </a:solidFill>
        </p:spPr>
        <p:txBody>
          <a:bodyPr wrap="square" lIns="0" tIns="0" rIns="0" bIns="0" rtlCol="0"/>
          <a:lstStyle/>
          <a:p>
            <a:endParaRPr dirty="0">
              <a:latin typeface="Arial" panose="020B0604020202020204" pitchFamily="34" charset="0"/>
            </a:endParaRPr>
          </a:p>
        </p:txBody>
      </p:sp>
      <p:sp>
        <p:nvSpPr>
          <p:cNvPr id="5" name="object 3">
            <a:extLst>
              <a:ext uri="{FF2B5EF4-FFF2-40B4-BE49-F238E27FC236}">
                <a16:creationId xmlns:a16="http://schemas.microsoft.com/office/drawing/2014/main" id="{DA87CB71-5F1B-F6B5-674F-4576449C432B}"/>
              </a:ext>
            </a:extLst>
          </p:cNvPr>
          <p:cNvSpPr/>
          <p:nvPr userDrawn="1"/>
        </p:nvSpPr>
        <p:spPr>
          <a:xfrm>
            <a:off x="8897899" y="220503"/>
            <a:ext cx="452034" cy="693630"/>
          </a:xfrm>
          <a:custGeom>
            <a:avLst/>
            <a:gdLst/>
            <a:ahLst/>
            <a:cxnLst/>
            <a:rect l="l" t="t" r="r" b="b"/>
            <a:pathLst>
              <a:path w="1160780" h="1781175">
                <a:moveTo>
                  <a:pt x="165769" y="0"/>
                </a:moveTo>
                <a:lnTo>
                  <a:pt x="141844" y="36938"/>
                </a:lnTo>
                <a:lnTo>
                  <a:pt x="128199" y="87212"/>
                </a:lnTo>
                <a:lnTo>
                  <a:pt x="116776" y="140616"/>
                </a:lnTo>
                <a:lnTo>
                  <a:pt x="106725" y="193535"/>
                </a:lnTo>
                <a:lnTo>
                  <a:pt x="97802" y="246150"/>
                </a:lnTo>
                <a:lnTo>
                  <a:pt x="89761" y="298642"/>
                </a:lnTo>
                <a:lnTo>
                  <a:pt x="82356" y="351192"/>
                </a:lnTo>
                <a:lnTo>
                  <a:pt x="61500" y="511000"/>
                </a:lnTo>
                <a:lnTo>
                  <a:pt x="57254" y="550565"/>
                </a:lnTo>
                <a:lnTo>
                  <a:pt x="52223" y="592694"/>
                </a:lnTo>
                <a:lnTo>
                  <a:pt x="28094" y="781461"/>
                </a:lnTo>
                <a:lnTo>
                  <a:pt x="22020" y="832374"/>
                </a:lnTo>
                <a:lnTo>
                  <a:pt x="16313" y="884237"/>
                </a:lnTo>
                <a:lnTo>
                  <a:pt x="11165" y="936784"/>
                </a:lnTo>
                <a:lnTo>
                  <a:pt x="6767" y="989744"/>
                </a:lnTo>
                <a:lnTo>
                  <a:pt x="3313" y="1042850"/>
                </a:lnTo>
                <a:lnTo>
                  <a:pt x="993" y="1095833"/>
                </a:lnTo>
                <a:lnTo>
                  <a:pt x="0" y="1148425"/>
                </a:lnTo>
                <a:lnTo>
                  <a:pt x="525" y="1200356"/>
                </a:lnTo>
                <a:lnTo>
                  <a:pt x="2760" y="1251359"/>
                </a:lnTo>
                <a:lnTo>
                  <a:pt x="6898" y="1301164"/>
                </a:lnTo>
                <a:lnTo>
                  <a:pt x="13130" y="1349504"/>
                </a:lnTo>
                <a:lnTo>
                  <a:pt x="21648" y="1396109"/>
                </a:lnTo>
                <a:lnTo>
                  <a:pt x="32644" y="1440711"/>
                </a:lnTo>
                <a:lnTo>
                  <a:pt x="46310" y="1483042"/>
                </a:lnTo>
                <a:lnTo>
                  <a:pt x="62838" y="1522833"/>
                </a:lnTo>
                <a:lnTo>
                  <a:pt x="82420" y="1559815"/>
                </a:lnTo>
                <a:lnTo>
                  <a:pt x="105247" y="1593721"/>
                </a:lnTo>
                <a:lnTo>
                  <a:pt x="130492" y="1624041"/>
                </a:lnTo>
                <a:lnTo>
                  <a:pt x="157551" y="1651495"/>
                </a:lnTo>
                <a:lnTo>
                  <a:pt x="216550" y="1698033"/>
                </a:lnTo>
                <a:lnTo>
                  <a:pt x="281128" y="1733794"/>
                </a:lnTo>
                <a:lnTo>
                  <a:pt x="350164" y="1759236"/>
                </a:lnTo>
                <a:lnTo>
                  <a:pt x="422540" y="1774819"/>
                </a:lnTo>
                <a:lnTo>
                  <a:pt x="497137" y="1781000"/>
                </a:lnTo>
                <a:lnTo>
                  <a:pt x="534919" y="1780709"/>
                </a:lnTo>
                <a:lnTo>
                  <a:pt x="610750" y="1773650"/>
                </a:lnTo>
                <a:lnTo>
                  <a:pt x="648519" y="1766997"/>
                </a:lnTo>
                <a:lnTo>
                  <a:pt x="686005" y="1758337"/>
                </a:lnTo>
                <a:lnTo>
                  <a:pt x="723067" y="1747729"/>
                </a:lnTo>
                <a:lnTo>
                  <a:pt x="759566" y="1735230"/>
                </a:lnTo>
                <a:lnTo>
                  <a:pt x="795361" y="1720896"/>
                </a:lnTo>
                <a:lnTo>
                  <a:pt x="830313" y="1704786"/>
                </a:lnTo>
                <a:lnTo>
                  <a:pt x="864281" y="1686957"/>
                </a:lnTo>
                <a:lnTo>
                  <a:pt x="897127" y="1667466"/>
                </a:lnTo>
                <a:lnTo>
                  <a:pt x="958891" y="1623727"/>
                </a:lnTo>
                <a:lnTo>
                  <a:pt x="1014484" y="1574030"/>
                </a:lnTo>
                <a:lnTo>
                  <a:pt x="1062789" y="1518831"/>
                </a:lnTo>
                <a:lnTo>
                  <a:pt x="1102686" y="1458592"/>
                </a:lnTo>
                <a:lnTo>
                  <a:pt x="1133057" y="1393769"/>
                </a:lnTo>
                <a:lnTo>
                  <a:pt x="1152783" y="1324823"/>
                </a:lnTo>
                <a:lnTo>
                  <a:pt x="1160745" y="1252212"/>
                </a:lnTo>
                <a:lnTo>
                  <a:pt x="1159965" y="1214675"/>
                </a:lnTo>
                <a:lnTo>
                  <a:pt x="1155824" y="1176394"/>
                </a:lnTo>
                <a:lnTo>
                  <a:pt x="1148183" y="1137427"/>
                </a:lnTo>
                <a:lnTo>
                  <a:pt x="1136902" y="1097830"/>
                </a:lnTo>
                <a:lnTo>
                  <a:pt x="1115542" y="1046325"/>
                </a:lnTo>
                <a:lnTo>
                  <a:pt x="1094003" y="1002386"/>
                </a:lnTo>
                <a:lnTo>
                  <a:pt x="1070262" y="959162"/>
                </a:lnTo>
                <a:lnTo>
                  <a:pt x="1044516" y="916630"/>
                </a:lnTo>
                <a:lnTo>
                  <a:pt x="1016962" y="874764"/>
                </a:lnTo>
                <a:lnTo>
                  <a:pt x="987794" y="833541"/>
                </a:lnTo>
                <a:lnTo>
                  <a:pt x="957211" y="792938"/>
                </a:lnTo>
                <a:lnTo>
                  <a:pt x="925409" y="752928"/>
                </a:lnTo>
                <a:lnTo>
                  <a:pt x="892584" y="713490"/>
                </a:lnTo>
                <a:lnTo>
                  <a:pt x="858933" y="674598"/>
                </a:lnTo>
                <a:lnTo>
                  <a:pt x="824652" y="636228"/>
                </a:lnTo>
                <a:lnTo>
                  <a:pt x="789938" y="598357"/>
                </a:lnTo>
                <a:lnTo>
                  <a:pt x="754987" y="560961"/>
                </a:lnTo>
                <a:lnTo>
                  <a:pt x="616747" y="415636"/>
                </a:lnTo>
                <a:lnTo>
                  <a:pt x="583561" y="380250"/>
                </a:lnTo>
                <a:lnTo>
                  <a:pt x="551317" y="345193"/>
                </a:lnTo>
                <a:lnTo>
                  <a:pt x="447241" y="234828"/>
                </a:lnTo>
                <a:lnTo>
                  <a:pt x="412856" y="198952"/>
                </a:lnTo>
                <a:lnTo>
                  <a:pt x="377810" y="163273"/>
                </a:lnTo>
                <a:lnTo>
                  <a:pt x="341617" y="127639"/>
                </a:lnTo>
                <a:lnTo>
                  <a:pt x="303790" y="91894"/>
                </a:lnTo>
                <a:lnTo>
                  <a:pt x="263839" y="55883"/>
                </a:lnTo>
                <a:lnTo>
                  <a:pt x="217773" y="16656"/>
                </a:lnTo>
                <a:lnTo>
                  <a:pt x="192389" y="1925"/>
                </a:lnTo>
                <a:lnTo>
                  <a:pt x="165769" y="0"/>
                </a:lnTo>
                <a:close/>
              </a:path>
            </a:pathLst>
          </a:custGeom>
          <a:solidFill>
            <a:srgbClr val="E7F8F6"/>
          </a:solidFill>
        </p:spPr>
        <p:txBody>
          <a:bodyPr wrap="square" lIns="0" tIns="0" rIns="0" bIns="0" rtlCol="0"/>
          <a:lstStyle/>
          <a:p>
            <a:endParaRPr dirty="0">
              <a:latin typeface="Arial" panose="020B0604020202020204" pitchFamily="34" charset="0"/>
            </a:endParaRPr>
          </a:p>
        </p:txBody>
      </p:sp>
      <p:sp>
        <p:nvSpPr>
          <p:cNvPr id="7" name="object 4">
            <a:extLst>
              <a:ext uri="{FF2B5EF4-FFF2-40B4-BE49-F238E27FC236}">
                <a16:creationId xmlns:a16="http://schemas.microsoft.com/office/drawing/2014/main" id="{A00F3093-127E-DB04-46AC-9B73DC7F7318}"/>
              </a:ext>
            </a:extLst>
          </p:cNvPr>
          <p:cNvSpPr/>
          <p:nvPr userDrawn="1"/>
        </p:nvSpPr>
        <p:spPr>
          <a:xfrm>
            <a:off x="9545979" y="585176"/>
            <a:ext cx="293773" cy="451045"/>
          </a:xfrm>
          <a:custGeom>
            <a:avLst/>
            <a:gdLst/>
            <a:ahLst/>
            <a:cxnLst/>
            <a:rect l="l" t="t" r="r" b="b"/>
            <a:pathLst>
              <a:path w="754380" h="1158239">
                <a:moveTo>
                  <a:pt x="107561" y="0"/>
                </a:moveTo>
                <a:lnTo>
                  <a:pt x="87004" y="41096"/>
                </a:lnTo>
                <a:lnTo>
                  <a:pt x="71698" y="112071"/>
                </a:lnTo>
                <a:lnTo>
                  <a:pt x="62294" y="166824"/>
                </a:lnTo>
                <a:lnTo>
                  <a:pt x="54277" y="221431"/>
                </a:lnTo>
                <a:lnTo>
                  <a:pt x="39783" y="332146"/>
                </a:lnTo>
                <a:lnTo>
                  <a:pt x="35336" y="372273"/>
                </a:lnTo>
                <a:lnTo>
                  <a:pt x="17537" y="512318"/>
                </a:lnTo>
                <a:lnTo>
                  <a:pt x="11618" y="563458"/>
                </a:lnTo>
                <a:lnTo>
                  <a:pt x="6455" y="615777"/>
                </a:lnTo>
                <a:lnTo>
                  <a:pt x="2497" y="668647"/>
                </a:lnTo>
                <a:lnTo>
                  <a:pt x="196" y="721439"/>
                </a:lnTo>
                <a:lnTo>
                  <a:pt x="0" y="773522"/>
                </a:lnTo>
                <a:lnTo>
                  <a:pt x="2359" y="824269"/>
                </a:lnTo>
                <a:lnTo>
                  <a:pt x="7722" y="873049"/>
                </a:lnTo>
                <a:lnTo>
                  <a:pt x="16541" y="919232"/>
                </a:lnTo>
                <a:lnTo>
                  <a:pt x="29264" y="962191"/>
                </a:lnTo>
                <a:lnTo>
                  <a:pt x="46341" y="1001295"/>
                </a:lnTo>
                <a:lnTo>
                  <a:pt x="68222" y="1035916"/>
                </a:lnTo>
                <a:lnTo>
                  <a:pt x="93609" y="1065107"/>
                </a:lnTo>
                <a:lnTo>
                  <a:pt x="151896" y="1110864"/>
                </a:lnTo>
                <a:lnTo>
                  <a:pt x="218077" y="1140660"/>
                </a:lnTo>
                <a:lnTo>
                  <a:pt x="289605" y="1155537"/>
                </a:lnTo>
                <a:lnTo>
                  <a:pt x="326579" y="1157708"/>
                </a:lnTo>
                <a:lnTo>
                  <a:pt x="363935" y="1156541"/>
                </a:lnTo>
                <a:lnTo>
                  <a:pt x="438520" y="1144716"/>
                </a:lnTo>
                <a:lnTo>
                  <a:pt x="510813" y="1121107"/>
                </a:lnTo>
                <a:lnTo>
                  <a:pt x="578269" y="1086756"/>
                </a:lnTo>
                <a:lnTo>
                  <a:pt x="638339" y="1042710"/>
                </a:lnTo>
                <a:lnTo>
                  <a:pt x="688479" y="990012"/>
                </a:lnTo>
                <a:lnTo>
                  <a:pt x="726141" y="929707"/>
                </a:lnTo>
                <a:lnTo>
                  <a:pt x="748779" y="862839"/>
                </a:lnTo>
                <a:lnTo>
                  <a:pt x="753847" y="790452"/>
                </a:lnTo>
                <a:lnTo>
                  <a:pt x="748997" y="752515"/>
                </a:lnTo>
                <a:lnTo>
                  <a:pt x="738798" y="713590"/>
                </a:lnTo>
                <a:lnTo>
                  <a:pt x="716926" y="663392"/>
                </a:lnTo>
                <a:lnTo>
                  <a:pt x="692778" y="618815"/>
                </a:lnTo>
                <a:lnTo>
                  <a:pt x="665415" y="575357"/>
                </a:lnTo>
                <a:lnTo>
                  <a:pt x="635345" y="532957"/>
                </a:lnTo>
                <a:lnTo>
                  <a:pt x="603075" y="491553"/>
                </a:lnTo>
                <a:lnTo>
                  <a:pt x="569111" y="451081"/>
                </a:lnTo>
                <a:lnTo>
                  <a:pt x="533962" y="411481"/>
                </a:lnTo>
                <a:lnTo>
                  <a:pt x="498133" y="372689"/>
                </a:lnTo>
                <a:lnTo>
                  <a:pt x="462133" y="334645"/>
                </a:lnTo>
                <a:lnTo>
                  <a:pt x="391645" y="260547"/>
                </a:lnTo>
                <a:lnTo>
                  <a:pt x="358171" y="224370"/>
                </a:lnTo>
                <a:lnTo>
                  <a:pt x="286067" y="147957"/>
                </a:lnTo>
                <a:lnTo>
                  <a:pt x="249994" y="110760"/>
                </a:lnTo>
                <a:lnTo>
                  <a:pt x="212174" y="73686"/>
                </a:lnTo>
                <a:lnTo>
                  <a:pt x="171308" y="36323"/>
                </a:lnTo>
                <a:lnTo>
                  <a:pt x="141366" y="10826"/>
                </a:lnTo>
                <a:lnTo>
                  <a:pt x="124866" y="1252"/>
                </a:lnTo>
                <a:lnTo>
                  <a:pt x="107561" y="0"/>
                </a:lnTo>
                <a:close/>
              </a:path>
            </a:pathLst>
          </a:custGeom>
          <a:solidFill>
            <a:srgbClr val="E7F8F6"/>
          </a:solidFill>
        </p:spPr>
        <p:txBody>
          <a:bodyPr wrap="square" lIns="0" tIns="0" rIns="0" bIns="0" rtlCol="0"/>
          <a:lstStyle/>
          <a:p>
            <a:endParaRPr dirty="0">
              <a:latin typeface="Arial" panose="020B0604020202020204" pitchFamily="34" charset="0"/>
            </a:endParaRPr>
          </a:p>
        </p:txBody>
      </p:sp>
      <p:sp>
        <p:nvSpPr>
          <p:cNvPr id="6" name="Text Placeholder 7">
            <a:extLst>
              <a:ext uri="{FF2B5EF4-FFF2-40B4-BE49-F238E27FC236}">
                <a16:creationId xmlns:a16="http://schemas.microsoft.com/office/drawing/2014/main" id="{B47ED899-035F-7C88-AAA7-3CB70B887180}"/>
              </a:ext>
            </a:extLst>
          </p:cNvPr>
          <p:cNvSpPr>
            <a:spLocks noGrp="1"/>
          </p:cNvSpPr>
          <p:nvPr>
            <p:ph type="body" sz="quarter" idx="11" hasCustomPrompt="1"/>
          </p:nvPr>
        </p:nvSpPr>
        <p:spPr>
          <a:xfrm>
            <a:off x="381001" y="838200"/>
            <a:ext cx="9143999" cy="5257800"/>
          </a:xfrm>
          <a:prstGeom prst="rect">
            <a:avLst/>
          </a:prstGeom>
        </p:spPr>
        <p:txBody>
          <a:bodyPr numCol="1" spcCol="1404000"/>
          <a:lstStyle>
            <a:lvl1pPr marL="7093" indent="0">
              <a:lnSpc>
                <a:spcPct val="115000"/>
              </a:lnSpc>
              <a:spcBef>
                <a:spcPts val="0"/>
              </a:spcBef>
              <a:spcAft>
                <a:spcPts val="600"/>
              </a:spcAft>
              <a:buClr>
                <a:srgbClr val="762000"/>
              </a:buClr>
              <a:buFont typeface="Arial" panose="020B0604020202020204" pitchFamily="34" charset="0"/>
              <a:buNone/>
              <a:defRPr sz="1100">
                <a:solidFill>
                  <a:srgbClr val="000000"/>
                </a:solidFill>
              </a:defRPr>
            </a:lvl1pPr>
            <a:lvl2pPr>
              <a:defRPr sz="1749"/>
            </a:lvl2pPr>
            <a:lvl3pPr>
              <a:defRPr sz="1749"/>
            </a:lvl3pPr>
            <a:lvl4pPr>
              <a:defRPr sz="1749"/>
            </a:lvl4pPr>
            <a:lvl5pPr>
              <a:defRPr sz="1749"/>
            </a:lvl5pPr>
          </a:lstStyle>
          <a:p>
            <a:pPr lvl="0"/>
            <a:r>
              <a:rPr lang="en-GB" dirty="0"/>
              <a:t>Ur re </a:t>
            </a:r>
            <a:r>
              <a:rPr lang="en-GB" dirty="0" err="1"/>
              <a:t>si</a:t>
            </a:r>
            <a:r>
              <a:rPr lang="en-GB" dirty="0"/>
              <a:t> </a:t>
            </a:r>
            <a:r>
              <a:rPr lang="en-GB" dirty="0" err="1"/>
              <a:t>repera</a:t>
            </a:r>
            <a:r>
              <a:rPr lang="en-GB" dirty="0"/>
              <a:t> a </a:t>
            </a:r>
            <a:r>
              <a:rPr lang="en-GB" dirty="0" err="1"/>
              <a:t>dolest</a:t>
            </a:r>
            <a:r>
              <a:rPr lang="en-GB" dirty="0"/>
              <a:t> </a:t>
            </a:r>
            <a:r>
              <a:rPr lang="en-GB" dirty="0" err="1"/>
              <a:t>volendit</a:t>
            </a:r>
            <a:r>
              <a:rPr lang="en-GB" dirty="0"/>
              <a:t> </a:t>
            </a:r>
            <a:r>
              <a:rPr lang="en-GB" dirty="0" err="1"/>
              <a:t>accum</a:t>
            </a:r>
            <a:r>
              <a:rPr lang="en-GB" dirty="0"/>
              <a:t> </a:t>
            </a:r>
            <a:r>
              <a:rPr lang="en-GB" dirty="0" err="1"/>
              <a:t>rerfere</a:t>
            </a:r>
            <a:r>
              <a:rPr lang="en-GB" dirty="0"/>
              <a:t> </a:t>
            </a:r>
            <a:r>
              <a:rPr lang="en-GB" dirty="0" err="1"/>
              <a:t>quatempori</a:t>
            </a:r>
            <a:r>
              <a:rPr lang="en-GB" dirty="0"/>
              <a:t> </a:t>
            </a:r>
            <a:r>
              <a:rPr lang="en-GB" dirty="0" err="1"/>
              <a:t>odiore</a:t>
            </a:r>
            <a:r>
              <a:rPr lang="en-GB" dirty="0"/>
              <a:t>, as </a:t>
            </a:r>
            <a:r>
              <a:rPr lang="en-GB" dirty="0" err="1"/>
              <a:t>aut</a:t>
            </a:r>
            <a:r>
              <a:rPr lang="en-GB" dirty="0"/>
              <a:t> ese </a:t>
            </a:r>
            <a:r>
              <a:rPr lang="en-GB" dirty="0" err="1"/>
              <a:t>estionectum</a:t>
            </a:r>
            <a:r>
              <a:rPr lang="en-GB" dirty="0"/>
              <a:t> fugit et </a:t>
            </a:r>
            <a:r>
              <a:rPr lang="en-GB" dirty="0" err="1"/>
              <a:t>faccullautem</a:t>
            </a:r>
            <a:r>
              <a:rPr lang="en-GB" dirty="0"/>
              <a:t> non </a:t>
            </a:r>
            <a:r>
              <a:rPr lang="en-GB" dirty="0" err="1"/>
              <a:t>nos</a:t>
            </a:r>
            <a:r>
              <a:rPr lang="en-GB" dirty="0"/>
              <a:t> </a:t>
            </a:r>
            <a:r>
              <a:rPr lang="en-GB" dirty="0" err="1"/>
              <a:t>solessitaqui</a:t>
            </a:r>
            <a:r>
              <a:rPr lang="en-GB" dirty="0"/>
              <a:t> </a:t>
            </a:r>
            <a:r>
              <a:rPr lang="en-GB" dirty="0" err="1"/>
              <a:t>occabo</a:t>
            </a:r>
            <a:r>
              <a:rPr lang="en-GB" dirty="0"/>
              <a:t>. Et </a:t>
            </a:r>
            <a:r>
              <a:rPr lang="en-GB" dirty="0" err="1"/>
              <a:t>quae</a:t>
            </a:r>
            <a:r>
              <a:rPr lang="en-GB" dirty="0"/>
              <a:t> qui</a:t>
            </a:r>
          </a:p>
          <a:p>
            <a:pPr lvl="0"/>
            <a:r>
              <a:rPr lang="en-GB" dirty="0" err="1"/>
              <a:t>Alignitissint</a:t>
            </a:r>
            <a:r>
              <a:rPr lang="en-GB" dirty="0"/>
              <a:t> </a:t>
            </a:r>
            <a:r>
              <a:rPr lang="en-GB" dirty="0" err="1"/>
              <a:t>dit</a:t>
            </a:r>
            <a:r>
              <a:rPr lang="en-GB" dirty="0"/>
              <a:t> </a:t>
            </a:r>
            <a:r>
              <a:rPr lang="en-GB" dirty="0" err="1"/>
              <a:t>dolessit</a:t>
            </a:r>
            <a:r>
              <a:rPr lang="en-GB" dirty="0"/>
              <a:t>, con expediate </a:t>
            </a:r>
            <a:r>
              <a:rPr lang="en-GB" dirty="0" err="1"/>
              <a:t>pos</a:t>
            </a:r>
            <a:r>
              <a:rPr lang="en-GB" dirty="0"/>
              <a:t> </a:t>
            </a:r>
            <a:r>
              <a:rPr lang="en-GB" dirty="0" err="1"/>
              <a:t>doluptatas</a:t>
            </a:r>
            <a:r>
              <a:rPr lang="en-GB" dirty="0"/>
              <a:t> </a:t>
            </a:r>
            <a:r>
              <a:rPr lang="en-GB" dirty="0" err="1"/>
              <a:t>eatem</a:t>
            </a:r>
            <a:r>
              <a:rPr lang="en-GB" dirty="0"/>
              <a:t> </a:t>
            </a:r>
            <a:r>
              <a:rPr lang="en-GB" dirty="0" err="1"/>
              <a:t>aut</a:t>
            </a:r>
            <a:r>
              <a:rPr lang="en-GB" dirty="0"/>
              <a:t> </a:t>
            </a:r>
            <a:r>
              <a:rPr lang="en-GB" dirty="0" err="1"/>
              <a:t>audipsum</a:t>
            </a:r>
            <a:r>
              <a:rPr lang="en-GB" dirty="0"/>
              <a:t> </a:t>
            </a:r>
            <a:r>
              <a:rPr lang="en-GB" dirty="0" err="1"/>
              <a:t>inulpar</a:t>
            </a:r>
            <a:r>
              <a:rPr lang="en-GB" dirty="0"/>
              <a:t> </a:t>
            </a:r>
            <a:r>
              <a:rPr lang="en-GB" dirty="0" err="1"/>
              <a:t>cimpos</a:t>
            </a:r>
            <a:r>
              <a:rPr lang="en-GB" dirty="0"/>
              <a:t> dis </a:t>
            </a:r>
            <a:r>
              <a:rPr lang="en-GB" dirty="0" err="1"/>
              <a:t>minullo</a:t>
            </a:r>
            <a:r>
              <a:rPr lang="en-GB" dirty="0"/>
              <a:t> </a:t>
            </a:r>
            <a:r>
              <a:rPr lang="en-GB" dirty="0" err="1"/>
              <a:t>rumquaecti</a:t>
            </a:r>
            <a:r>
              <a:rPr lang="en-GB" dirty="0"/>
              <a:t> </a:t>
            </a:r>
            <a:r>
              <a:rPr lang="en-GB" dirty="0" err="1"/>
              <a:t>tes</a:t>
            </a:r>
            <a:r>
              <a:rPr lang="en-GB" dirty="0"/>
              <a:t> </a:t>
            </a:r>
            <a:r>
              <a:rPr lang="en-GB" dirty="0" err="1"/>
              <a:t>sitat</a:t>
            </a:r>
            <a:r>
              <a:rPr lang="en-GB" dirty="0"/>
              <a:t> </a:t>
            </a:r>
            <a:r>
              <a:rPr lang="en-GB" dirty="0" err="1"/>
              <a:t>odipicius</a:t>
            </a:r>
            <a:r>
              <a:rPr lang="en-GB" dirty="0"/>
              <a:t> et </a:t>
            </a:r>
            <a:r>
              <a:rPr lang="en-GB" dirty="0" err="1"/>
              <a:t>ent</a:t>
            </a:r>
            <a:r>
              <a:rPr lang="en-GB" dirty="0"/>
              <a:t> lab </a:t>
            </a:r>
            <a:r>
              <a:rPr lang="en-GB" dirty="0" err="1"/>
              <a:t>iusanis</a:t>
            </a:r>
            <a:r>
              <a:rPr lang="en-GB" dirty="0"/>
              <a:t> </a:t>
            </a:r>
            <a:r>
              <a:rPr lang="en-GB" dirty="0" err="1"/>
              <a:t>repuditature</a:t>
            </a:r>
            <a:r>
              <a:rPr lang="en-GB" dirty="0"/>
              <a:t> </a:t>
            </a:r>
            <a:r>
              <a:rPr lang="en-GB" dirty="0" err="1"/>
              <a:t>porporesto</a:t>
            </a:r>
            <a:r>
              <a:rPr lang="en-GB" dirty="0"/>
              <a:t>.</a:t>
            </a:r>
          </a:p>
          <a:p>
            <a:pPr lvl="0"/>
            <a:r>
              <a:rPr lang="en-GB" dirty="0"/>
              <a:t>Que </a:t>
            </a:r>
            <a:r>
              <a:rPr lang="en-GB" dirty="0" err="1"/>
              <a:t>perori</a:t>
            </a:r>
            <a:r>
              <a:rPr lang="en-GB" dirty="0"/>
              <a:t> </a:t>
            </a:r>
            <a:r>
              <a:rPr lang="en-GB" dirty="0" err="1"/>
              <a:t>occabor</a:t>
            </a:r>
            <a:r>
              <a:rPr lang="en-GB" dirty="0"/>
              <a:t> </a:t>
            </a:r>
            <a:r>
              <a:rPr lang="en-GB" dirty="0" err="1"/>
              <a:t>empedis</a:t>
            </a:r>
            <a:r>
              <a:rPr lang="en-GB" dirty="0"/>
              <a:t> mint et </a:t>
            </a:r>
            <a:r>
              <a:rPr lang="en-GB" dirty="0" err="1"/>
              <a:t>volupiet</a:t>
            </a:r>
            <a:r>
              <a:rPr lang="en-GB" dirty="0"/>
              <a:t> quid </a:t>
            </a:r>
            <a:r>
              <a:rPr lang="en-GB" dirty="0" err="1"/>
              <a:t>quosa</a:t>
            </a:r>
            <a:r>
              <a:rPr lang="en-GB" dirty="0"/>
              <a:t> </a:t>
            </a:r>
            <a:r>
              <a:rPr lang="en-GB" dirty="0" err="1"/>
              <a:t>prepuda</a:t>
            </a:r>
            <a:r>
              <a:rPr lang="en-GB" dirty="0"/>
              <a:t> </a:t>
            </a:r>
            <a:r>
              <a:rPr lang="en-GB" dirty="0" err="1"/>
              <a:t>ndanihit</a:t>
            </a:r>
            <a:r>
              <a:rPr lang="en-GB" dirty="0"/>
              <a:t>, cum </a:t>
            </a:r>
            <a:r>
              <a:rPr lang="en-GB" dirty="0" err="1"/>
              <a:t>fugianihicit</a:t>
            </a:r>
            <a:r>
              <a:rPr lang="en-GB" dirty="0"/>
              <a:t> il il </a:t>
            </a:r>
            <a:r>
              <a:rPr lang="en-GB" dirty="0" err="1"/>
              <a:t>ipsunt</a:t>
            </a:r>
            <a:r>
              <a:rPr lang="en-GB" dirty="0"/>
              <a:t>, </a:t>
            </a:r>
            <a:r>
              <a:rPr lang="en-GB" dirty="0" err="1"/>
              <a:t>aut</a:t>
            </a:r>
            <a:r>
              <a:rPr lang="en-GB" dirty="0"/>
              <a:t> id </a:t>
            </a:r>
            <a:r>
              <a:rPr lang="en-GB" dirty="0" err="1"/>
              <a:t>quodit</a:t>
            </a:r>
            <a:r>
              <a:rPr lang="en-GB" dirty="0"/>
              <a:t> </a:t>
            </a:r>
            <a:r>
              <a:rPr lang="en-GB" dirty="0" err="1"/>
              <a:t>parum</a:t>
            </a:r>
            <a:r>
              <a:rPr lang="en-GB" dirty="0"/>
              <a:t>, </a:t>
            </a:r>
            <a:r>
              <a:rPr lang="en-GB" dirty="0" err="1"/>
              <a:t>nistis</a:t>
            </a:r>
            <a:r>
              <a:rPr lang="en-GB" dirty="0"/>
              <a:t> </a:t>
            </a:r>
            <a:r>
              <a:rPr lang="en-GB" dirty="0" err="1"/>
              <a:t>dolorum</a:t>
            </a:r>
            <a:r>
              <a:rPr lang="en-GB" dirty="0"/>
              <a:t> </a:t>
            </a:r>
            <a:r>
              <a:rPr lang="en-GB" dirty="0" err="1"/>
              <a:t>volupta</a:t>
            </a:r>
            <a:r>
              <a:rPr lang="en-GB" dirty="0"/>
              <a:t> </a:t>
            </a:r>
            <a:r>
              <a:rPr lang="en-GB" dirty="0" err="1"/>
              <a:t>sendit</a:t>
            </a:r>
            <a:r>
              <a:rPr lang="en-GB" dirty="0"/>
              <a:t>, </a:t>
            </a:r>
            <a:r>
              <a:rPr lang="en-GB" dirty="0" err="1"/>
              <a:t>cusame</a:t>
            </a:r>
            <a:r>
              <a:rPr lang="en-GB" dirty="0"/>
              <a:t> </a:t>
            </a:r>
            <a:r>
              <a:rPr lang="en-GB" dirty="0" err="1"/>
              <a:t>ilis</a:t>
            </a:r>
            <a:r>
              <a:rPr lang="en-GB" dirty="0"/>
              <a:t> </a:t>
            </a:r>
            <a:r>
              <a:rPr lang="en-GB" dirty="0" err="1"/>
              <a:t>quam</a:t>
            </a:r>
            <a:r>
              <a:rPr lang="en-GB" dirty="0"/>
              <a:t> </a:t>
            </a:r>
            <a:r>
              <a:rPr lang="en-GB" dirty="0" err="1"/>
              <a:t>ea</a:t>
            </a:r>
            <a:r>
              <a:rPr lang="en-GB" dirty="0"/>
              <a:t> </a:t>
            </a:r>
            <a:r>
              <a:rPr lang="en-GB" dirty="0" err="1"/>
              <a:t>sed</a:t>
            </a:r>
            <a:r>
              <a:rPr lang="en-GB" dirty="0"/>
              <a:t> </a:t>
            </a:r>
            <a:r>
              <a:rPr lang="en-GB" dirty="0" err="1"/>
              <a:t>ut</a:t>
            </a:r>
            <a:r>
              <a:rPr lang="en-GB" dirty="0"/>
              <a:t> </a:t>
            </a:r>
            <a:r>
              <a:rPr lang="en-GB" dirty="0" err="1"/>
              <a:t>omnihic</a:t>
            </a:r>
            <a:r>
              <a:rPr lang="en-GB" dirty="0"/>
              <a:t> </a:t>
            </a:r>
            <a:r>
              <a:rPr lang="en-GB" dirty="0" err="1"/>
              <a:t>ientio</a:t>
            </a:r>
            <a:r>
              <a:rPr lang="en-GB" dirty="0"/>
              <a:t> </a:t>
            </a:r>
            <a:r>
              <a:rPr lang="en-GB" dirty="0" err="1"/>
              <a:t>quasper</a:t>
            </a:r>
            <a:r>
              <a:rPr lang="en-GB" dirty="0"/>
              <a:t> </a:t>
            </a:r>
            <a:r>
              <a:rPr lang="en-GB" dirty="0" err="1"/>
              <a:t>ibuscius</a:t>
            </a:r>
            <a:r>
              <a:rPr lang="en-GB" dirty="0"/>
              <a:t> </a:t>
            </a:r>
            <a:r>
              <a:rPr lang="en-GB" dirty="0" err="1"/>
              <a:t>eatempe</a:t>
            </a:r>
            <a:r>
              <a:rPr lang="en-GB" dirty="0"/>
              <a:t> </a:t>
            </a:r>
            <a:r>
              <a:rPr lang="en-GB" dirty="0" err="1"/>
              <a:t>perro</a:t>
            </a:r>
            <a:r>
              <a:rPr lang="en-GB" dirty="0"/>
              <a:t> </a:t>
            </a:r>
            <a:r>
              <a:rPr lang="en-GB" dirty="0" err="1"/>
              <a:t>expliquiat</a:t>
            </a:r>
            <a:r>
              <a:rPr lang="en-GB" dirty="0"/>
              <a:t> </a:t>
            </a:r>
            <a:r>
              <a:rPr lang="en-GB" dirty="0" err="1"/>
              <a:t>eate</a:t>
            </a:r>
            <a:r>
              <a:rPr lang="en-GB" dirty="0"/>
              <a:t> </a:t>
            </a:r>
            <a:r>
              <a:rPr lang="en-GB" dirty="0" err="1"/>
              <a:t>vel</a:t>
            </a:r>
            <a:r>
              <a:rPr lang="en-GB" dirty="0"/>
              <a:t> </a:t>
            </a:r>
            <a:r>
              <a:rPr lang="en-GB" dirty="0" err="1"/>
              <a:t>ilignimaio</a:t>
            </a:r>
            <a:r>
              <a:rPr lang="en-GB" dirty="0"/>
              <a:t> </a:t>
            </a:r>
            <a:r>
              <a:rPr lang="en-GB" dirty="0" err="1"/>
              <a:t>doluptia</a:t>
            </a:r>
            <a:r>
              <a:rPr lang="en-GB" dirty="0"/>
              <a:t>.</a:t>
            </a:r>
          </a:p>
          <a:p>
            <a:pPr lvl="0"/>
            <a:r>
              <a:rPr lang="en-GB" dirty="0"/>
              <a:t>Tatum </a:t>
            </a:r>
            <a:r>
              <a:rPr lang="en-GB" dirty="0" err="1"/>
              <a:t>asperit</a:t>
            </a:r>
            <a:r>
              <a:rPr lang="en-GB" dirty="0"/>
              <a:t>, con cores dolor </a:t>
            </a:r>
            <a:r>
              <a:rPr lang="en-GB" dirty="0" err="1"/>
              <a:t>senis</a:t>
            </a:r>
            <a:r>
              <a:rPr lang="en-GB" dirty="0"/>
              <a:t> ab </a:t>
            </a:r>
            <a:r>
              <a:rPr lang="en-GB" dirty="0" err="1"/>
              <a:t>imporrunt</a:t>
            </a:r>
            <a:r>
              <a:rPr lang="en-GB" dirty="0"/>
              <a:t> ma nest </a:t>
            </a:r>
            <a:r>
              <a:rPr lang="en-GB" dirty="0" err="1"/>
              <a:t>offictiis</a:t>
            </a:r>
            <a:r>
              <a:rPr lang="en-GB" dirty="0"/>
              <a:t> et </a:t>
            </a:r>
            <a:r>
              <a:rPr lang="en-GB" dirty="0" err="1"/>
              <a:t>adisit</a:t>
            </a:r>
            <a:r>
              <a:rPr lang="en-GB" dirty="0"/>
              <a:t> </a:t>
            </a:r>
            <a:r>
              <a:rPr lang="en-GB" dirty="0" err="1"/>
              <a:t>optaquodis</a:t>
            </a:r>
            <a:r>
              <a:rPr lang="en-GB" dirty="0"/>
              <a:t> </a:t>
            </a:r>
            <a:r>
              <a:rPr lang="en-GB" dirty="0" err="1"/>
              <a:t>sedi</a:t>
            </a:r>
            <a:r>
              <a:rPr lang="en-GB" dirty="0"/>
              <a:t> </a:t>
            </a:r>
            <a:r>
              <a:rPr lang="en-GB" dirty="0" err="1"/>
              <a:t>dolorehento</a:t>
            </a:r>
            <a:r>
              <a:rPr lang="en-GB" dirty="0"/>
              <a:t> </a:t>
            </a:r>
            <a:r>
              <a:rPr lang="en-GB" dirty="0" err="1"/>
              <a:t>expliquo</a:t>
            </a:r>
            <a:r>
              <a:rPr lang="en-GB" dirty="0"/>
              <a:t> </a:t>
            </a:r>
            <a:r>
              <a:rPr lang="en-GB" dirty="0" err="1"/>
              <a:t>vellore</a:t>
            </a:r>
            <a:r>
              <a:rPr lang="en-GB" dirty="0"/>
              <a:t> </a:t>
            </a:r>
            <a:r>
              <a:rPr lang="en-GB" dirty="0" err="1"/>
              <a:t>icabore</a:t>
            </a:r>
            <a:r>
              <a:rPr lang="en-GB" dirty="0"/>
              <a:t>.</a:t>
            </a:r>
          </a:p>
          <a:p>
            <a:pPr lvl="0"/>
            <a:endParaRPr lang="en-AU" dirty="0"/>
          </a:p>
        </p:txBody>
      </p:sp>
      <p:pic>
        <p:nvPicPr>
          <p:cNvPr id="3" name="object 7">
            <a:extLst>
              <a:ext uri="{FF2B5EF4-FFF2-40B4-BE49-F238E27FC236}">
                <a16:creationId xmlns:a16="http://schemas.microsoft.com/office/drawing/2014/main" id="{A1422380-BAAE-B13C-2133-8174266A224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77237" y="6324600"/>
            <a:ext cx="2147763" cy="288000"/>
          </a:xfrm>
          <a:prstGeom prst="rect">
            <a:avLst/>
          </a:prstGeom>
        </p:spPr>
      </p:pic>
      <p:sp>
        <p:nvSpPr>
          <p:cNvPr id="8" name="Title 1">
            <a:extLst>
              <a:ext uri="{FF2B5EF4-FFF2-40B4-BE49-F238E27FC236}">
                <a16:creationId xmlns:a16="http://schemas.microsoft.com/office/drawing/2014/main" id="{3276625D-5E4E-52F0-FBCD-A197DF08F7FA}"/>
              </a:ext>
            </a:extLst>
          </p:cNvPr>
          <p:cNvSpPr>
            <a:spLocks noGrp="1"/>
          </p:cNvSpPr>
          <p:nvPr>
            <p:ph type="title" hasCustomPrompt="1"/>
          </p:nvPr>
        </p:nvSpPr>
        <p:spPr>
          <a:xfrm>
            <a:off x="381000" y="253650"/>
            <a:ext cx="9144000" cy="475273"/>
          </a:xfrm>
          <a:prstGeom prst="rect">
            <a:avLst/>
          </a:prstGeom>
        </p:spPr>
        <p:txBody>
          <a:bodyPr/>
          <a:lstStyle>
            <a:lvl1pPr>
              <a:defRPr>
                <a:solidFill>
                  <a:schemeClr val="accent2"/>
                </a:solidFill>
              </a:defRPr>
            </a:lvl1pPr>
          </a:lstStyle>
          <a:p>
            <a:r>
              <a:rPr lang="en-AU" sz="2661" dirty="0"/>
              <a:t>Heading</a:t>
            </a:r>
            <a:endParaRPr lang="en-AU" dirty="0"/>
          </a:p>
        </p:txBody>
      </p:sp>
    </p:spTree>
    <p:extLst>
      <p:ext uri="{BB962C8B-B14F-4D97-AF65-F5344CB8AC3E}">
        <p14:creationId xmlns:p14="http://schemas.microsoft.com/office/powerpoint/2010/main" val="3016536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umn maroon">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1E65E83F-EF39-DF15-5CDC-D8E9411FFD57}"/>
              </a:ext>
            </a:extLst>
          </p:cNvPr>
          <p:cNvSpPr/>
          <p:nvPr userDrawn="1"/>
        </p:nvSpPr>
        <p:spPr>
          <a:xfrm>
            <a:off x="7441304" y="74269"/>
            <a:ext cx="2464696" cy="2489156"/>
          </a:xfrm>
          <a:custGeom>
            <a:avLst/>
            <a:gdLst/>
            <a:ahLst/>
            <a:cxnLst/>
            <a:rect l="l" t="t" r="r" b="b"/>
            <a:pathLst>
              <a:path w="4351019" h="4394200">
                <a:moveTo>
                  <a:pt x="1331506" y="338010"/>
                </a:moveTo>
                <a:lnTo>
                  <a:pt x="1327861" y="299783"/>
                </a:lnTo>
                <a:lnTo>
                  <a:pt x="1307693" y="228854"/>
                </a:lnTo>
                <a:lnTo>
                  <a:pt x="1272425" y="165963"/>
                </a:lnTo>
                <a:lnTo>
                  <a:pt x="1224584" y="111899"/>
                </a:lnTo>
                <a:lnTo>
                  <a:pt x="1166698" y="67513"/>
                </a:lnTo>
                <a:lnTo>
                  <a:pt x="1101255" y="33604"/>
                </a:lnTo>
                <a:lnTo>
                  <a:pt x="1030795" y="10972"/>
                </a:lnTo>
                <a:lnTo>
                  <a:pt x="957834" y="457"/>
                </a:lnTo>
                <a:lnTo>
                  <a:pt x="921207" y="0"/>
                </a:lnTo>
                <a:lnTo>
                  <a:pt x="884885" y="2870"/>
                </a:lnTo>
                <a:lnTo>
                  <a:pt x="814476" y="19024"/>
                </a:lnTo>
                <a:lnTo>
                  <a:pt x="749122" y="49733"/>
                </a:lnTo>
                <a:lnTo>
                  <a:pt x="691349" y="95808"/>
                </a:lnTo>
                <a:lnTo>
                  <a:pt x="665314" y="125641"/>
                </a:lnTo>
                <a:lnTo>
                  <a:pt x="640041" y="96583"/>
                </a:lnTo>
                <a:lnTo>
                  <a:pt x="582282" y="50507"/>
                </a:lnTo>
                <a:lnTo>
                  <a:pt x="516953" y="19799"/>
                </a:lnTo>
                <a:lnTo>
                  <a:pt x="446570" y="3644"/>
                </a:lnTo>
                <a:lnTo>
                  <a:pt x="410273" y="762"/>
                </a:lnTo>
                <a:lnTo>
                  <a:pt x="373646" y="1219"/>
                </a:lnTo>
                <a:lnTo>
                  <a:pt x="300723" y="11722"/>
                </a:lnTo>
                <a:lnTo>
                  <a:pt x="230289" y="34328"/>
                </a:lnTo>
                <a:lnTo>
                  <a:pt x="164871" y="68224"/>
                </a:lnTo>
                <a:lnTo>
                  <a:pt x="106984" y="112585"/>
                </a:lnTo>
                <a:lnTo>
                  <a:pt x="59131" y="166598"/>
                </a:lnTo>
                <a:lnTo>
                  <a:pt x="23863" y="229450"/>
                </a:lnTo>
                <a:lnTo>
                  <a:pt x="3657" y="300316"/>
                </a:lnTo>
                <a:lnTo>
                  <a:pt x="0" y="338505"/>
                </a:lnTo>
                <a:lnTo>
                  <a:pt x="1054" y="378396"/>
                </a:lnTo>
                <a:lnTo>
                  <a:pt x="7124" y="419887"/>
                </a:lnTo>
                <a:lnTo>
                  <a:pt x="18554" y="462864"/>
                </a:lnTo>
                <a:lnTo>
                  <a:pt x="37642" y="508736"/>
                </a:lnTo>
                <a:lnTo>
                  <a:pt x="63703" y="557085"/>
                </a:lnTo>
                <a:lnTo>
                  <a:pt x="92900" y="604405"/>
                </a:lnTo>
                <a:lnTo>
                  <a:pt x="121412" y="647217"/>
                </a:lnTo>
                <a:lnTo>
                  <a:pt x="145897" y="682472"/>
                </a:lnTo>
                <a:lnTo>
                  <a:pt x="173278" y="720788"/>
                </a:lnTo>
                <a:lnTo>
                  <a:pt x="203174" y="761111"/>
                </a:lnTo>
                <a:lnTo>
                  <a:pt x="235242" y="802411"/>
                </a:lnTo>
                <a:lnTo>
                  <a:pt x="269074" y="843635"/>
                </a:lnTo>
                <a:lnTo>
                  <a:pt x="303936" y="884059"/>
                </a:lnTo>
                <a:lnTo>
                  <a:pt x="338772" y="923099"/>
                </a:lnTo>
                <a:lnTo>
                  <a:pt x="372694" y="959929"/>
                </a:lnTo>
                <a:lnTo>
                  <a:pt x="404825" y="993749"/>
                </a:lnTo>
                <a:lnTo>
                  <a:pt x="434263" y="1023708"/>
                </a:lnTo>
                <a:lnTo>
                  <a:pt x="465315" y="1054595"/>
                </a:lnTo>
                <a:lnTo>
                  <a:pt x="537908" y="1123683"/>
                </a:lnTo>
                <a:lnTo>
                  <a:pt x="567258" y="1152677"/>
                </a:lnTo>
                <a:lnTo>
                  <a:pt x="607885" y="1190332"/>
                </a:lnTo>
                <a:lnTo>
                  <a:pt x="659460" y="1236853"/>
                </a:lnTo>
                <a:lnTo>
                  <a:pt x="665695" y="1241920"/>
                </a:lnTo>
                <a:lnTo>
                  <a:pt x="728002" y="1186522"/>
                </a:lnTo>
                <a:lnTo>
                  <a:pt x="759498" y="1157947"/>
                </a:lnTo>
                <a:lnTo>
                  <a:pt x="777392" y="1140536"/>
                </a:lnTo>
                <a:lnTo>
                  <a:pt x="793102" y="1123683"/>
                </a:lnTo>
                <a:lnTo>
                  <a:pt x="839076" y="1080262"/>
                </a:lnTo>
                <a:lnTo>
                  <a:pt x="896734" y="1023708"/>
                </a:lnTo>
                <a:lnTo>
                  <a:pt x="926185" y="993597"/>
                </a:lnTo>
                <a:lnTo>
                  <a:pt x="958303" y="959739"/>
                </a:lnTo>
                <a:lnTo>
                  <a:pt x="992225" y="922909"/>
                </a:lnTo>
                <a:lnTo>
                  <a:pt x="1027061" y="883818"/>
                </a:lnTo>
                <a:lnTo>
                  <a:pt x="1061935" y="843241"/>
                </a:lnTo>
                <a:lnTo>
                  <a:pt x="1095806" y="802017"/>
                </a:lnTo>
                <a:lnTo>
                  <a:pt x="1127963" y="760730"/>
                </a:lnTo>
                <a:lnTo>
                  <a:pt x="1157986" y="720394"/>
                </a:lnTo>
                <a:lnTo>
                  <a:pt x="1185456" y="682078"/>
                </a:lnTo>
                <a:lnTo>
                  <a:pt x="1209979" y="646836"/>
                </a:lnTo>
                <a:lnTo>
                  <a:pt x="1238326" y="604024"/>
                </a:lnTo>
                <a:lnTo>
                  <a:pt x="1267548" y="556691"/>
                </a:lnTo>
                <a:lnTo>
                  <a:pt x="1293698" y="508342"/>
                </a:lnTo>
                <a:lnTo>
                  <a:pt x="1312837" y="462470"/>
                </a:lnTo>
                <a:lnTo>
                  <a:pt x="1324305" y="419455"/>
                </a:lnTo>
                <a:lnTo>
                  <a:pt x="1330413" y="377926"/>
                </a:lnTo>
                <a:lnTo>
                  <a:pt x="1331506" y="338010"/>
                </a:lnTo>
                <a:close/>
              </a:path>
              <a:path w="4351019" h="4394200">
                <a:moveTo>
                  <a:pt x="4350563" y="741883"/>
                </a:moveTo>
                <a:lnTo>
                  <a:pt x="4290314" y="730948"/>
                </a:lnTo>
                <a:lnTo>
                  <a:pt x="4217200" y="721753"/>
                </a:lnTo>
                <a:lnTo>
                  <a:pt x="4143895" y="716838"/>
                </a:lnTo>
                <a:lnTo>
                  <a:pt x="4107256" y="716026"/>
                </a:lnTo>
                <a:lnTo>
                  <a:pt x="4070680" y="716330"/>
                </a:lnTo>
                <a:lnTo>
                  <a:pt x="3997871" y="720293"/>
                </a:lnTo>
                <a:lnTo>
                  <a:pt x="3925722" y="728840"/>
                </a:lnTo>
                <a:lnTo>
                  <a:pt x="3854551" y="742048"/>
                </a:lnTo>
                <a:lnTo>
                  <a:pt x="3784612" y="760018"/>
                </a:lnTo>
                <a:lnTo>
                  <a:pt x="3716223" y="782840"/>
                </a:lnTo>
                <a:lnTo>
                  <a:pt x="3649637" y="810615"/>
                </a:lnTo>
                <a:lnTo>
                  <a:pt x="3585172" y="843432"/>
                </a:lnTo>
                <a:lnTo>
                  <a:pt x="3523107" y="881380"/>
                </a:lnTo>
                <a:lnTo>
                  <a:pt x="3463709" y="924547"/>
                </a:lnTo>
                <a:lnTo>
                  <a:pt x="3407283" y="973035"/>
                </a:lnTo>
                <a:lnTo>
                  <a:pt x="3354120" y="1026934"/>
                </a:lnTo>
                <a:lnTo>
                  <a:pt x="3328847" y="1055941"/>
                </a:lnTo>
                <a:lnTo>
                  <a:pt x="3304502" y="1086345"/>
                </a:lnTo>
                <a:lnTo>
                  <a:pt x="3302190" y="1088644"/>
                </a:lnTo>
                <a:lnTo>
                  <a:pt x="3277844" y="1058252"/>
                </a:lnTo>
                <a:lnTo>
                  <a:pt x="3252571" y="1029246"/>
                </a:lnTo>
                <a:lnTo>
                  <a:pt x="3199409" y="975347"/>
                </a:lnTo>
                <a:lnTo>
                  <a:pt x="3142996" y="926846"/>
                </a:lnTo>
                <a:lnTo>
                  <a:pt x="3083623" y="883678"/>
                </a:lnTo>
                <a:lnTo>
                  <a:pt x="3021558" y="845731"/>
                </a:lnTo>
                <a:lnTo>
                  <a:pt x="2957118" y="812914"/>
                </a:lnTo>
                <a:lnTo>
                  <a:pt x="2890558" y="785139"/>
                </a:lnTo>
                <a:lnTo>
                  <a:pt x="2822181" y="762317"/>
                </a:lnTo>
                <a:lnTo>
                  <a:pt x="2752280" y="744334"/>
                </a:lnTo>
                <a:lnTo>
                  <a:pt x="2681122" y="731126"/>
                </a:lnTo>
                <a:lnTo>
                  <a:pt x="2609011" y="722579"/>
                </a:lnTo>
                <a:lnTo>
                  <a:pt x="2536215" y="718604"/>
                </a:lnTo>
                <a:lnTo>
                  <a:pt x="2499664" y="718299"/>
                </a:lnTo>
                <a:lnTo>
                  <a:pt x="2463050" y="719112"/>
                </a:lnTo>
                <a:lnTo>
                  <a:pt x="2389771" y="724001"/>
                </a:lnTo>
                <a:lnTo>
                  <a:pt x="2316670" y="733196"/>
                </a:lnTo>
                <a:lnTo>
                  <a:pt x="2244052" y="746582"/>
                </a:lnTo>
                <a:lnTo>
                  <a:pt x="2172195" y="764095"/>
                </a:lnTo>
                <a:lnTo>
                  <a:pt x="2101380" y="785609"/>
                </a:lnTo>
                <a:lnTo>
                  <a:pt x="2031885" y="811047"/>
                </a:lnTo>
                <a:lnTo>
                  <a:pt x="1964016" y="840333"/>
                </a:lnTo>
                <a:lnTo>
                  <a:pt x="1898053" y="873340"/>
                </a:lnTo>
                <a:lnTo>
                  <a:pt x="1834273" y="909993"/>
                </a:lnTo>
                <a:lnTo>
                  <a:pt x="1772970" y="950201"/>
                </a:lnTo>
                <a:lnTo>
                  <a:pt x="1714436" y="993876"/>
                </a:lnTo>
                <a:lnTo>
                  <a:pt x="1658937" y="1040904"/>
                </a:lnTo>
                <a:lnTo>
                  <a:pt x="1606791" y="1091209"/>
                </a:lnTo>
                <a:lnTo>
                  <a:pt x="1558251" y="1144701"/>
                </a:lnTo>
                <a:lnTo>
                  <a:pt x="1513624" y="1201267"/>
                </a:lnTo>
                <a:lnTo>
                  <a:pt x="1473200" y="1260843"/>
                </a:lnTo>
                <a:lnTo>
                  <a:pt x="1437246" y="1323314"/>
                </a:lnTo>
                <a:lnTo>
                  <a:pt x="1406067" y="1388579"/>
                </a:lnTo>
                <a:lnTo>
                  <a:pt x="1379943" y="1456575"/>
                </a:lnTo>
                <a:lnTo>
                  <a:pt x="1359154" y="1527187"/>
                </a:lnTo>
                <a:lnTo>
                  <a:pt x="1343990" y="1600339"/>
                </a:lnTo>
                <a:lnTo>
                  <a:pt x="1334731" y="1675917"/>
                </a:lnTo>
                <a:lnTo>
                  <a:pt x="1332420" y="1714588"/>
                </a:lnTo>
                <a:lnTo>
                  <a:pt x="1331683" y="1753844"/>
                </a:lnTo>
                <a:lnTo>
                  <a:pt x="1332572" y="1793646"/>
                </a:lnTo>
                <a:lnTo>
                  <a:pt x="1335125" y="1834019"/>
                </a:lnTo>
                <a:lnTo>
                  <a:pt x="1339354" y="1874913"/>
                </a:lnTo>
                <a:lnTo>
                  <a:pt x="1345323" y="1916341"/>
                </a:lnTo>
                <a:lnTo>
                  <a:pt x="1353058" y="1958289"/>
                </a:lnTo>
                <a:lnTo>
                  <a:pt x="1362595" y="2000745"/>
                </a:lnTo>
                <a:lnTo>
                  <a:pt x="1373962" y="2043684"/>
                </a:lnTo>
                <a:lnTo>
                  <a:pt x="1387208" y="2087105"/>
                </a:lnTo>
                <a:lnTo>
                  <a:pt x="1403045" y="2130920"/>
                </a:lnTo>
                <a:lnTo>
                  <a:pt x="1422019" y="2176322"/>
                </a:lnTo>
                <a:lnTo>
                  <a:pt x="1443710" y="2222931"/>
                </a:lnTo>
                <a:lnTo>
                  <a:pt x="1467700" y="2270341"/>
                </a:lnTo>
                <a:lnTo>
                  <a:pt x="1493570" y="2318194"/>
                </a:lnTo>
                <a:lnTo>
                  <a:pt x="1520875" y="2366086"/>
                </a:lnTo>
                <a:lnTo>
                  <a:pt x="1549234" y="2413647"/>
                </a:lnTo>
                <a:lnTo>
                  <a:pt x="1578190" y="2460485"/>
                </a:lnTo>
                <a:lnTo>
                  <a:pt x="1607350" y="2506230"/>
                </a:lnTo>
                <a:lnTo>
                  <a:pt x="1636268" y="2550477"/>
                </a:lnTo>
                <a:lnTo>
                  <a:pt x="1664550" y="2592857"/>
                </a:lnTo>
                <a:lnTo>
                  <a:pt x="1691754" y="2632976"/>
                </a:lnTo>
                <a:lnTo>
                  <a:pt x="1742617" y="2706471"/>
                </a:lnTo>
                <a:lnTo>
                  <a:pt x="1769770" y="2745194"/>
                </a:lnTo>
                <a:lnTo>
                  <a:pt x="1798002" y="2785046"/>
                </a:lnTo>
                <a:lnTo>
                  <a:pt x="1827276" y="2825877"/>
                </a:lnTo>
                <a:lnTo>
                  <a:pt x="1857540" y="2867558"/>
                </a:lnTo>
                <a:lnTo>
                  <a:pt x="1888731" y="2909951"/>
                </a:lnTo>
                <a:lnTo>
                  <a:pt x="1920798" y="2952902"/>
                </a:lnTo>
                <a:lnTo>
                  <a:pt x="1953717" y="2996273"/>
                </a:lnTo>
                <a:lnTo>
                  <a:pt x="1987397" y="3039922"/>
                </a:lnTo>
                <a:lnTo>
                  <a:pt x="2021827" y="3083725"/>
                </a:lnTo>
                <a:lnTo>
                  <a:pt x="2056930" y="3127527"/>
                </a:lnTo>
                <a:lnTo>
                  <a:pt x="2092655" y="3171177"/>
                </a:lnTo>
                <a:lnTo>
                  <a:pt x="2128977" y="3214547"/>
                </a:lnTo>
                <a:lnTo>
                  <a:pt x="2165693" y="3257613"/>
                </a:lnTo>
                <a:lnTo>
                  <a:pt x="2202624" y="3300349"/>
                </a:lnTo>
                <a:lnTo>
                  <a:pt x="2239632" y="3342652"/>
                </a:lnTo>
                <a:lnTo>
                  <a:pt x="2276589" y="3384423"/>
                </a:lnTo>
                <a:lnTo>
                  <a:pt x="2313406" y="3425533"/>
                </a:lnTo>
                <a:lnTo>
                  <a:pt x="2349944" y="3465868"/>
                </a:lnTo>
                <a:lnTo>
                  <a:pt x="2386088" y="3505339"/>
                </a:lnTo>
                <a:lnTo>
                  <a:pt x="2421712" y="3543808"/>
                </a:lnTo>
                <a:lnTo>
                  <a:pt x="2456713" y="3581196"/>
                </a:lnTo>
                <a:lnTo>
                  <a:pt x="2490965" y="3617366"/>
                </a:lnTo>
                <a:lnTo>
                  <a:pt x="2524341" y="3652228"/>
                </a:lnTo>
                <a:lnTo>
                  <a:pt x="2556738" y="3685641"/>
                </a:lnTo>
                <a:lnTo>
                  <a:pt x="2588031" y="3717531"/>
                </a:lnTo>
                <a:lnTo>
                  <a:pt x="2665869" y="3795763"/>
                </a:lnTo>
                <a:lnTo>
                  <a:pt x="2710015" y="3839184"/>
                </a:lnTo>
                <a:lnTo>
                  <a:pt x="2750985" y="3878745"/>
                </a:lnTo>
                <a:lnTo>
                  <a:pt x="2789275" y="3915168"/>
                </a:lnTo>
                <a:lnTo>
                  <a:pt x="2892717" y="4012730"/>
                </a:lnTo>
                <a:lnTo>
                  <a:pt x="2924962" y="4043718"/>
                </a:lnTo>
                <a:lnTo>
                  <a:pt x="3011868" y="4129608"/>
                </a:lnTo>
                <a:lnTo>
                  <a:pt x="3132175" y="4241076"/>
                </a:lnTo>
                <a:lnTo>
                  <a:pt x="3238881" y="4337647"/>
                </a:lnTo>
                <a:lnTo>
                  <a:pt x="3284893" y="4378845"/>
                </a:lnTo>
                <a:lnTo>
                  <a:pt x="3303346" y="4393819"/>
                </a:lnTo>
                <a:lnTo>
                  <a:pt x="3320656" y="4378845"/>
                </a:lnTo>
                <a:lnTo>
                  <a:pt x="3487851" y="4229798"/>
                </a:lnTo>
                <a:lnTo>
                  <a:pt x="3581069" y="4145203"/>
                </a:lnTo>
                <a:lnTo>
                  <a:pt x="3634067" y="4093654"/>
                </a:lnTo>
                <a:lnTo>
                  <a:pt x="3680574" y="4043718"/>
                </a:lnTo>
                <a:lnTo>
                  <a:pt x="3713162" y="4012730"/>
                </a:lnTo>
                <a:lnTo>
                  <a:pt x="3816693" y="3915168"/>
                </a:lnTo>
                <a:lnTo>
                  <a:pt x="3854843" y="3878745"/>
                </a:lnTo>
                <a:lnTo>
                  <a:pt x="3895674" y="3839184"/>
                </a:lnTo>
                <a:lnTo>
                  <a:pt x="3939692" y="3795763"/>
                </a:lnTo>
                <a:lnTo>
                  <a:pt x="4017492" y="3717315"/>
                </a:lnTo>
                <a:lnTo>
                  <a:pt x="4048785" y="3685273"/>
                </a:lnTo>
                <a:lnTo>
                  <a:pt x="4081183" y="3651758"/>
                </a:lnTo>
                <a:lnTo>
                  <a:pt x="4114571" y="3616833"/>
                </a:lnTo>
                <a:lnTo>
                  <a:pt x="4148823" y="3580638"/>
                </a:lnTo>
                <a:lnTo>
                  <a:pt x="4183824" y="3543236"/>
                </a:lnTo>
                <a:lnTo>
                  <a:pt x="4219448" y="3504755"/>
                </a:lnTo>
                <a:lnTo>
                  <a:pt x="4255592" y="3465284"/>
                </a:lnTo>
                <a:lnTo>
                  <a:pt x="4292130" y="3424936"/>
                </a:lnTo>
                <a:lnTo>
                  <a:pt x="4328934" y="3383800"/>
                </a:lnTo>
                <a:lnTo>
                  <a:pt x="4350563" y="3359327"/>
                </a:lnTo>
                <a:lnTo>
                  <a:pt x="4350563" y="741883"/>
                </a:lnTo>
                <a:close/>
              </a:path>
            </a:pathLst>
          </a:custGeom>
          <a:solidFill>
            <a:srgbClr val="F2E5EA">
              <a:alpha val="50196"/>
            </a:srgbClr>
          </a:solidFill>
        </p:spPr>
        <p:txBody>
          <a:bodyPr wrap="square" lIns="0" tIns="0" rIns="0" bIns="0" rtlCol="0"/>
          <a:lstStyle/>
          <a:p>
            <a:endParaRPr dirty="0">
              <a:latin typeface="Arial" panose="020B0604020202020204" pitchFamily="34" charset="0"/>
            </a:endParaRPr>
          </a:p>
        </p:txBody>
      </p:sp>
      <p:sp>
        <p:nvSpPr>
          <p:cNvPr id="6" name="Text Placeholder 7">
            <a:extLst>
              <a:ext uri="{FF2B5EF4-FFF2-40B4-BE49-F238E27FC236}">
                <a16:creationId xmlns:a16="http://schemas.microsoft.com/office/drawing/2014/main" id="{B47ED899-035F-7C88-AAA7-3CB70B887180}"/>
              </a:ext>
            </a:extLst>
          </p:cNvPr>
          <p:cNvSpPr>
            <a:spLocks noGrp="1"/>
          </p:cNvSpPr>
          <p:nvPr>
            <p:ph type="body" sz="quarter" idx="11" hasCustomPrompt="1"/>
          </p:nvPr>
        </p:nvSpPr>
        <p:spPr>
          <a:xfrm>
            <a:off x="381001" y="838200"/>
            <a:ext cx="9143999" cy="5257800"/>
          </a:xfrm>
          <a:prstGeom prst="rect">
            <a:avLst/>
          </a:prstGeom>
        </p:spPr>
        <p:txBody>
          <a:bodyPr numCol="1" spcCol="1404000"/>
          <a:lstStyle>
            <a:lvl1pPr marL="7093" indent="0">
              <a:lnSpc>
                <a:spcPct val="115000"/>
              </a:lnSpc>
              <a:spcBef>
                <a:spcPts val="0"/>
              </a:spcBef>
              <a:spcAft>
                <a:spcPts val="600"/>
              </a:spcAft>
              <a:buClr>
                <a:srgbClr val="762000"/>
              </a:buClr>
              <a:buFont typeface="Arial" panose="020B0604020202020204" pitchFamily="34" charset="0"/>
              <a:buNone/>
              <a:defRPr sz="1100">
                <a:solidFill>
                  <a:srgbClr val="000000"/>
                </a:solidFill>
              </a:defRPr>
            </a:lvl1pPr>
            <a:lvl2pPr>
              <a:defRPr sz="1749"/>
            </a:lvl2pPr>
            <a:lvl3pPr>
              <a:defRPr sz="1749"/>
            </a:lvl3pPr>
            <a:lvl4pPr>
              <a:defRPr sz="1749"/>
            </a:lvl4pPr>
            <a:lvl5pPr>
              <a:defRPr sz="1749"/>
            </a:lvl5pPr>
          </a:lstStyle>
          <a:p>
            <a:pPr lvl="0"/>
            <a:r>
              <a:rPr lang="en-GB" dirty="0"/>
              <a:t>Ur re </a:t>
            </a:r>
            <a:r>
              <a:rPr lang="en-GB" dirty="0" err="1"/>
              <a:t>si</a:t>
            </a:r>
            <a:r>
              <a:rPr lang="en-GB" dirty="0"/>
              <a:t> </a:t>
            </a:r>
            <a:r>
              <a:rPr lang="en-GB" dirty="0" err="1"/>
              <a:t>repera</a:t>
            </a:r>
            <a:r>
              <a:rPr lang="en-GB" dirty="0"/>
              <a:t> a </a:t>
            </a:r>
            <a:r>
              <a:rPr lang="en-GB" dirty="0" err="1"/>
              <a:t>dolest</a:t>
            </a:r>
            <a:r>
              <a:rPr lang="en-GB" dirty="0"/>
              <a:t> </a:t>
            </a:r>
            <a:r>
              <a:rPr lang="en-GB" dirty="0" err="1"/>
              <a:t>volendit</a:t>
            </a:r>
            <a:r>
              <a:rPr lang="en-GB" dirty="0"/>
              <a:t> </a:t>
            </a:r>
            <a:r>
              <a:rPr lang="en-GB" dirty="0" err="1"/>
              <a:t>accum</a:t>
            </a:r>
            <a:r>
              <a:rPr lang="en-GB" dirty="0"/>
              <a:t> </a:t>
            </a:r>
            <a:r>
              <a:rPr lang="en-GB" dirty="0" err="1"/>
              <a:t>rerfere</a:t>
            </a:r>
            <a:r>
              <a:rPr lang="en-GB" dirty="0"/>
              <a:t> </a:t>
            </a:r>
            <a:r>
              <a:rPr lang="en-GB" dirty="0" err="1"/>
              <a:t>quatempori</a:t>
            </a:r>
            <a:r>
              <a:rPr lang="en-GB" dirty="0"/>
              <a:t> </a:t>
            </a:r>
            <a:r>
              <a:rPr lang="en-GB" dirty="0" err="1"/>
              <a:t>odiore</a:t>
            </a:r>
            <a:r>
              <a:rPr lang="en-GB" dirty="0"/>
              <a:t>, as </a:t>
            </a:r>
            <a:r>
              <a:rPr lang="en-GB" dirty="0" err="1"/>
              <a:t>aut</a:t>
            </a:r>
            <a:r>
              <a:rPr lang="en-GB" dirty="0"/>
              <a:t> ese </a:t>
            </a:r>
            <a:r>
              <a:rPr lang="en-GB" dirty="0" err="1"/>
              <a:t>estionectum</a:t>
            </a:r>
            <a:r>
              <a:rPr lang="en-GB" dirty="0"/>
              <a:t> fugit et </a:t>
            </a:r>
            <a:r>
              <a:rPr lang="en-GB" dirty="0" err="1"/>
              <a:t>faccullautem</a:t>
            </a:r>
            <a:r>
              <a:rPr lang="en-GB" dirty="0"/>
              <a:t> non </a:t>
            </a:r>
            <a:r>
              <a:rPr lang="en-GB" dirty="0" err="1"/>
              <a:t>nos</a:t>
            </a:r>
            <a:r>
              <a:rPr lang="en-GB" dirty="0"/>
              <a:t> </a:t>
            </a:r>
            <a:r>
              <a:rPr lang="en-GB" dirty="0" err="1"/>
              <a:t>solessitaqui</a:t>
            </a:r>
            <a:r>
              <a:rPr lang="en-GB" dirty="0"/>
              <a:t> </a:t>
            </a:r>
            <a:r>
              <a:rPr lang="en-GB" dirty="0" err="1"/>
              <a:t>occabo</a:t>
            </a:r>
            <a:r>
              <a:rPr lang="en-GB" dirty="0"/>
              <a:t>. Et </a:t>
            </a:r>
            <a:r>
              <a:rPr lang="en-GB" dirty="0" err="1"/>
              <a:t>quae</a:t>
            </a:r>
            <a:r>
              <a:rPr lang="en-GB" dirty="0"/>
              <a:t> qui</a:t>
            </a:r>
          </a:p>
          <a:p>
            <a:pPr lvl="0"/>
            <a:r>
              <a:rPr lang="en-GB" dirty="0" err="1"/>
              <a:t>Alignitissint</a:t>
            </a:r>
            <a:r>
              <a:rPr lang="en-GB" dirty="0"/>
              <a:t> </a:t>
            </a:r>
            <a:r>
              <a:rPr lang="en-GB" dirty="0" err="1"/>
              <a:t>dit</a:t>
            </a:r>
            <a:r>
              <a:rPr lang="en-GB" dirty="0"/>
              <a:t> </a:t>
            </a:r>
            <a:r>
              <a:rPr lang="en-GB" dirty="0" err="1"/>
              <a:t>dolessit</a:t>
            </a:r>
            <a:r>
              <a:rPr lang="en-GB" dirty="0"/>
              <a:t>, con expediate </a:t>
            </a:r>
            <a:r>
              <a:rPr lang="en-GB" dirty="0" err="1"/>
              <a:t>pos</a:t>
            </a:r>
            <a:r>
              <a:rPr lang="en-GB" dirty="0"/>
              <a:t> </a:t>
            </a:r>
            <a:r>
              <a:rPr lang="en-GB" dirty="0" err="1"/>
              <a:t>doluptatas</a:t>
            </a:r>
            <a:r>
              <a:rPr lang="en-GB" dirty="0"/>
              <a:t> </a:t>
            </a:r>
            <a:r>
              <a:rPr lang="en-GB" dirty="0" err="1"/>
              <a:t>eatem</a:t>
            </a:r>
            <a:r>
              <a:rPr lang="en-GB" dirty="0"/>
              <a:t> </a:t>
            </a:r>
            <a:r>
              <a:rPr lang="en-GB" dirty="0" err="1"/>
              <a:t>aut</a:t>
            </a:r>
            <a:r>
              <a:rPr lang="en-GB" dirty="0"/>
              <a:t> </a:t>
            </a:r>
            <a:r>
              <a:rPr lang="en-GB" dirty="0" err="1"/>
              <a:t>audipsum</a:t>
            </a:r>
            <a:r>
              <a:rPr lang="en-GB" dirty="0"/>
              <a:t> </a:t>
            </a:r>
            <a:r>
              <a:rPr lang="en-GB" dirty="0" err="1"/>
              <a:t>inulpar</a:t>
            </a:r>
            <a:r>
              <a:rPr lang="en-GB" dirty="0"/>
              <a:t> </a:t>
            </a:r>
            <a:r>
              <a:rPr lang="en-GB" dirty="0" err="1"/>
              <a:t>cimpos</a:t>
            </a:r>
            <a:r>
              <a:rPr lang="en-GB" dirty="0"/>
              <a:t> dis </a:t>
            </a:r>
            <a:r>
              <a:rPr lang="en-GB" dirty="0" err="1"/>
              <a:t>minullo</a:t>
            </a:r>
            <a:r>
              <a:rPr lang="en-GB" dirty="0"/>
              <a:t> </a:t>
            </a:r>
            <a:r>
              <a:rPr lang="en-GB" dirty="0" err="1"/>
              <a:t>rumquaecti</a:t>
            </a:r>
            <a:r>
              <a:rPr lang="en-GB" dirty="0"/>
              <a:t> </a:t>
            </a:r>
            <a:r>
              <a:rPr lang="en-GB" dirty="0" err="1"/>
              <a:t>tes</a:t>
            </a:r>
            <a:r>
              <a:rPr lang="en-GB" dirty="0"/>
              <a:t> </a:t>
            </a:r>
            <a:r>
              <a:rPr lang="en-GB" dirty="0" err="1"/>
              <a:t>sitat</a:t>
            </a:r>
            <a:r>
              <a:rPr lang="en-GB" dirty="0"/>
              <a:t> </a:t>
            </a:r>
            <a:r>
              <a:rPr lang="en-GB" dirty="0" err="1"/>
              <a:t>odipicius</a:t>
            </a:r>
            <a:r>
              <a:rPr lang="en-GB" dirty="0"/>
              <a:t> et </a:t>
            </a:r>
            <a:r>
              <a:rPr lang="en-GB" dirty="0" err="1"/>
              <a:t>ent</a:t>
            </a:r>
            <a:r>
              <a:rPr lang="en-GB" dirty="0"/>
              <a:t> lab </a:t>
            </a:r>
            <a:r>
              <a:rPr lang="en-GB" dirty="0" err="1"/>
              <a:t>iusanis</a:t>
            </a:r>
            <a:r>
              <a:rPr lang="en-GB" dirty="0"/>
              <a:t> </a:t>
            </a:r>
            <a:r>
              <a:rPr lang="en-GB" dirty="0" err="1"/>
              <a:t>repuditature</a:t>
            </a:r>
            <a:r>
              <a:rPr lang="en-GB" dirty="0"/>
              <a:t> </a:t>
            </a:r>
            <a:r>
              <a:rPr lang="en-GB" dirty="0" err="1"/>
              <a:t>porporesto</a:t>
            </a:r>
            <a:r>
              <a:rPr lang="en-GB" dirty="0"/>
              <a:t>.</a:t>
            </a:r>
          </a:p>
          <a:p>
            <a:pPr lvl="0"/>
            <a:r>
              <a:rPr lang="en-GB" dirty="0"/>
              <a:t>Que </a:t>
            </a:r>
            <a:r>
              <a:rPr lang="en-GB" dirty="0" err="1"/>
              <a:t>perori</a:t>
            </a:r>
            <a:r>
              <a:rPr lang="en-GB" dirty="0"/>
              <a:t> </a:t>
            </a:r>
            <a:r>
              <a:rPr lang="en-GB" dirty="0" err="1"/>
              <a:t>occabor</a:t>
            </a:r>
            <a:r>
              <a:rPr lang="en-GB" dirty="0"/>
              <a:t> </a:t>
            </a:r>
            <a:r>
              <a:rPr lang="en-GB" dirty="0" err="1"/>
              <a:t>empedis</a:t>
            </a:r>
            <a:r>
              <a:rPr lang="en-GB" dirty="0"/>
              <a:t> mint et </a:t>
            </a:r>
            <a:r>
              <a:rPr lang="en-GB" dirty="0" err="1"/>
              <a:t>volupiet</a:t>
            </a:r>
            <a:r>
              <a:rPr lang="en-GB" dirty="0"/>
              <a:t> quid </a:t>
            </a:r>
            <a:r>
              <a:rPr lang="en-GB" dirty="0" err="1"/>
              <a:t>quosa</a:t>
            </a:r>
            <a:r>
              <a:rPr lang="en-GB" dirty="0"/>
              <a:t> </a:t>
            </a:r>
            <a:r>
              <a:rPr lang="en-GB" dirty="0" err="1"/>
              <a:t>prepuda</a:t>
            </a:r>
            <a:r>
              <a:rPr lang="en-GB" dirty="0"/>
              <a:t> </a:t>
            </a:r>
            <a:r>
              <a:rPr lang="en-GB" dirty="0" err="1"/>
              <a:t>ndanihit</a:t>
            </a:r>
            <a:r>
              <a:rPr lang="en-GB" dirty="0"/>
              <a:t>, cum </a:t>
            </a:r>
            <a:r>
              <a:rPr lang="en-GB" dirty="0" err="1"/>
              <a:t>fugianihicit</a:t>
            </a:r>
            <a:r>
              <a:rPr lang="en-GB" dirty="0"/>
              <a:t> il il </a:t>
            </a:r>
            <a:r>
              <a:rPr lang="en-GB" dirty="0" err="1"/>
              <a:t>ipsunt</a:t>
            </a:r>
            <a:r>
              <a:rPr lang="en-GB" dirty="0"/>
              <a:t>, </a:t>
            </a:r>
            <a:r>
              <a:rPr lang="en-GB" dirty="0" err="1"/>
              <a:t>aut</a:t>
            </a:r>
            <a:r>
              <a:rPr lang="en-GB" dirty="0"/>
              <a:t> id </a:t>
            </a:r>
            <a:r>
              <a:rPr lang="en-GB" dirty="0" err="1"/>
              <a:t>quodit</a:t>
            </a:r>
            <a:r>
              <a:rPr lang="en-GB" dirty="0"/>
              <a:t> </a:t>
            </a:r>
            <a:r>
              <a:rPr lang="en-GB" dirty="0" err="1"/>
              <a:t>parum</a:t>
            </a:r>
            <a:r>
              <a:rPr lang="en-GB" dirty="0"/>
              <a:t>, </a:t>
            </a:r>
            <a:r>
              <a:rPr lang="en-GB" dirty="0" err="1"/>
              <a:t>nistis</a:t>
            </a:r>
            <a:r>
              <a:rPr lang="en-GB" dirty="0"/>
              <a:t> </a:t>
            </a:r>
            <a:r>
              <a:rPr lang="en-GB" dirty="0" err="1"/>
              <a:t>dolorum</a:t>
            </a:r>
            <a:r>
              <a:rPr lang="en-GB" dirty="0"/>
              <a:t> </a:t>
            </a:r>
            <a:r>
              <a:rPr lang="en-GB" dirty="0" err="1"/>
              <a:t>volupta</a:t>
            </a:r>
            <a:r>
              <a:rPr lang="en-GB" dirty="0"/>
              <a:t> </a:t>
            </a:r>
            <a:r>
              <a:rPr lang="en-GB" dirty="0" err="1"/>
              <a:t>sendit</a:t>
            </a:r>
            <a:r>
              <a:rPr lang="en-GB" dirty="0"/>
              <a:t>, </a:t>
            </a:r>
            <a:r>
              <a:rPr lang="en-GB" dirty="0" err="1"/>
              <a:t>cusame</a:t>
            </a:r>
            <a:r>
              <a:rPr lang="en-GB" dirty="0"/>
              <a:t> </a:t>
            </a:r>
            <a:r>
              <a:rPr lang="en-GB" dirty="0" err="1"/>
              <a:t>ilis</a:t>
            </a:r>
            <a:r>
              <a:rPr lang="en-GB" dirty="0"/>
              <a:t> </a:t>
            </a:r>
            <a:r>
              <a:rPr lang="en-GB" dirty="0" err="1"/>
              <a:t>quam</a:t>
            </a:r>
            <a:r>
              <a:rPr lang="en-GB" dirty="0"/>
              <a:t> </a:t>
            </a:r>
            <a:r>
              <a:rPr lang="en-GB" dirty="0" err="1"/>
              <a:t>ea</a:t>
            </a:r>
            <a:r>
              <a:rPr lang="en-GB" dirty="0"/>
              <a:t> </a:t>
            </a:r>
            <a:r>
              <a:rPr lang="en-GB" dirty="0" err="1"/>
              <a:t>sed</a:t>
            </a:r>
            <a:r>
              <a:rPr lang="en-GB" dirty="0"/>
              <a:t> </a:t>
            </a:r>
            <a:r>
              <a:rPr lang="en-GB" dirty="0" err="1"/>
              <a:t>ut</a:t>
            </a:r>
            <a:r>
              <a:rPr lang="en-GB" dirty="0"/>
              <a:t> </a:t>
            </a:r>
            <a:r>
              <a:rPr lang="en-GB" dirty="0" err="1"/>
              <a:t>omnihic</a:t>
            </a:r>
            <a:r>
              <a:rPr lang="en-GB" dirty="0"/>
              <a:t> </a:t>
            </a:r>
            <a:r>
              <a:rPr lang="en-GB" dirty="0" err="1"/>
              <a:t>ientio</a:t>
            </a:r>
            <a:r>
              <a:rPr lang="en-GB" dirty="0"/>
              <a:t> </a:t>
            </a:r>
            <a:r>
              <a:rPr lang="en-GB" dirty="0" err="1"/>
              <a:t>quasper</a:t>
            </a:r>
            <a:r>
              <a:rPr lang="en-GB" dirty="0"/>
              <a:t> </a:t>
            </a:r>
            <a:r>
              <a:rPr lang="en-GB" dirty="0" err="1"/>
              <a:t>ibuscius</a:t>
            </a:r>
            <a:r>
              <a:rPr lang="en-GB" dirty="0"/>
              <a:t> </a:t>
            </a:r>
            <a:r>
              <a:rPr lang="en-GB" dirty="0" err="1"/>
              <a:t>eatempe</a:t>
            </a:r>
            <a:r>
              <a:rPr lang="en-GB" dirty="0"/>
              <a:t> </a:t>
            </a:r>
            <a:r>
              <a:rPr lang="en-GB" dirty="0" err="1"/>
              <a:t>perro</a:t>
            </a:r>
            <a:r>
              <a:rPr lang="en-GB" dirty="0"/>
              <a:t> </a:t>
            </a:r>
            <a:r>
              <a:rPr lang="en-GB" dirty="0" err="1"/>
              <a:t>expliquiat</a:t>
            </a:r>
            <a:r>
              <a:rPr lang="en-GB" dirty="0"/>
              <a:t> </a:t>
            </a:r>
            <a:r>
              <a:rPr lang="en-GB" dirty="0" err="1"/>
              <a:t>eate</a:t>
            </a:r>
            <a:r>
              <a:rPr lang="en-GB" dirty="0"/>
              <a:t> </a:t>
            </a:r>
            <a:r>
              <a:rPr lang="en-GB" dirty="0" err="1"/>
              <a:t>vel</a:t>
            </a:r>
            <a:r>
              <a:rPr lang="en-GB" dirty="0"/>
              <a:t> </a:t>
            </a:r>
            <a:r>
              <a:rPr lang="en-GB" dirty="0" err="1"/>
              <a:t>ilignimaio</a:t>
            </a:r>
            <a:r>
              <a:rPr lang="en-GB" dirty="0"/>
              <a:t> </a:t>
            </a:r>
            <a:r>
              <a:rPr lang="en-GB" dirty="0" err="1"/>
              <a:t>doluptia</a:t>
            </a:r>
            <a:r>
              <a:rPr lang="en-GB" dirty="0"/>
              <a:t>.</a:t>
            </a:r>
          </a:p>
          <a:p>
            <a:pPr lvl="0"/>
            <a:r>
              <a:rPr lang="en-GB" dirty="0"/>
              <a:t>Tatum </a:t>
            </a:r>
            <a:r>
              <a:rPr lang="en-GB" dirty="0" err="1"/>
              <a:t>asperit</a:t>
            </a:r>
            <a:r>
              <a:rPr lang="en-GB" dirty="0"/>
              <a:t>, con cores dolor </a:t>
            </a:r>
            <a:r>
              <a:rPr lang="en-GB" dirty="0" err="1"/>
              <a:t>senis</a:t>
            </a:r>
            <a:r>
              <a:rPr lang="en-GB" dirty="0"/>
              <a:t> ab </a:t>
            </a:r>
            <a:r>
              <a:rPr lang="en-GB" dirty="0" err="1"/>
              <a:t>imporrunt</a:t>
            </a:r>
            <a:r>
              <a:rPr lang="en-GB" dirty="0"/>
              <a:t> ma nest </a:t>
            </a:r>
            <a:r>
              <a:rPr lang="en-GB" dirty="0" err="1"/>
              <a:t>offictiis</a:t>
            </a:r>
            <a:r>
              <a:rPr lang="en-GB" dirty="0"/>
              <a:t> et </a:t>
            </a:r>
            <a:r>
              <a:rPr lang="en-GB" dirty="0" err="1"/>
              <a:t>adisit</a:t>
            </a:r>
            <a:r>
              <a:rPr lang="en-GB" dirty="0"/>
              <a:t> </a:t>
            </a:r>
            <a:r>
              <a:rPr lang="en-GB" dirty="0" err="1"/>
              <a:t>optaquodis</a:t>
            </a:r>
            <a:r>
              <a:rPr lang="en-GB" dirty="0"/>
              <a:t> </a:t>
            </a:r>
            <a:r>
              <a:rPr lang="en-GB" dirty="0" err="1"/>
              <a:t>sedi</a:t>
            </a:r>
            <a:r>
              <a:rPr lang="en-GB" dirty="0"/>
              <a:t> </a:t>
            </a:r>
            <a:r>
              <a:rPr lang="en-GB" dirty="0" err="1"/>
              <a:t>dolorehento</a:t>
            </a:r>
            <a:r>
              <a:rPr lang="en-GB" dirty="0"/>
              <a:t> </a:t>
            </a:r>
            <a:r>
              <a:rPr lang="en-GB" dirty="0" err="1"/>
              <a:t>expliquo</a:t>
            </a:r>
            <a:r>
              <a:rPr lang="en-GB" dirty="0"/>
              <a:t> </a:t>
            </a:r>
            <a:r>
              <a:rPr lang="en-GB" dirty="0" err="1"/>
              <a:t>vellore</a:t>
            </a:r>
            <a:r>
              <a:rPr lang="en-GB" dirty="0"/>
              <a:t> </a:t>
            </a:r>
            <a:r>
              <a:rPr lang="en-GB" dirty="0" err="1"/>
              <a:t>icabore</a:t>
            </a:r>
            <a:r>
              <a:rPr lang="en-GB" dirty="0"/>
              <a:t>.</a:t>
            </a:r>
          </a:p>
          <a:p>
            <a:pPr lvl="0"/>
            <a:endParaRPr lang="en-AU" dirty="0"/>
          </a:p>
        </p:txBody>
      </p:sp>
      <p:pic>
        <p:nvPicPr>
          <p:cNvPr id="3" name="object 7">
            <a:extLst>
              <a:ext uri="{FF2B5EF4-FFF2-40B4-BE49-F238E27FC236}">
                <a16:creationId xmlns:a16="http://schemas.microsoft.com/office/drawing/2014/main" id="{A1422380-BAAE-B13C-2133-8174266A224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77237" y="6324600"/>
            <a:ext cx="2147763" cy="288000"/>
          </a:xfrm>
          <a:prstGeom prst="rect">
            <a:avLst/>
          </a:prstGeom>
        </p:spPr>
      </p:pic>
      <p:sp>
        <p:nvSpPr>
          <p:cNvPr id="8" name="Title 1">
            <a:extLst>
              <a:ext uri="{FF2B5EF4-FFF2-40B4-BE49-F238E27FC236}">
                <a16:creationId xmlns:a16="http://schemas.microsoft.com/office/drawing/2014/main" id="{3276625D-5E4E-52F0-FBCD-A197DF08F7FA}"/>
              </a:ext>
            </a:extLst>
          </p:cNvPr>
          <p:cNvSpPr>
            <a:spLocks noGrp="1"/>
          </p:cNvSpPr>
          <p:nvPr>
            <p:ph type="title" hasCustomPrompt="1"/>
          </p:nvPr>
        </p:nvSpPr>
        <p:spPr>
          <a:xfrm>
            <a:off x="381000" y="253650"/>
            <a:ext cx="9144000" cy="475273"/>
          </a:xfrm>
          <a:prstGeom prst="rect">
            <a:avLst/>
          </a:prstGeom>
        </p:spPr>
        <p:txBody>
          <a:bodyPr/>
          <a:lstStyle>
            <a:lvl1pPr>
              <a:defRPr b="1">
                <a:solidFill>
                  <a:schemeClr val="accent1"/>
                </a:solidFill>
              </a:defRPr>
            </a:lvl1pPr>
          </a:lstStyle>
          <a:p>
            <a:r>
              <a:rPr lang="en-AU" sz="2661" dirty="0"/>
              <a:t>Heading</a:t>
            </a:r>
            <a:endParaRPr lang="en-AU" dirty="0"/>
          </a:p>
        </p:txBody>
      </p:sp>
    </p:spTree>
    <p:extLst>
      <p:ext uri="{BB962C8B-B14F-4D97-AF65-F5344CB8AC3E}">
        <p14:creationId xmlns:p14="http://schemas.microsoft.com/office/powerpoint/2010/main" val="10597073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Slide">
    <p:bg>
      <p:bgPr>
        <a:solidFill>
          <a:srgbClr val="EDE2F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84A0511C-750F-6995-60B6-AAD499855949}"/>
              </a:ext>
            </a:extLst>
          </p:cNvPr>
          <p:cNvSpPr>
            <a:spLocks noGrp="1"/>
          </p:cNvSpPr>
          <p:nvPr>
            <p:ph type="body" sz="quarter" idx="10" hasCustomPrompt="1"/>
          </p:nvPr>
        </p:nvSpPr>
        <p:spPr>
          <a:xfrm>
            <a:off x="2459604" y="1904143"/>
            <a:ext cx="4986792" cy="2051844"/>
          </a:xfrm>
          <a:prstGeom prst="rect">
            <a:avLst/>
          </a:prstGeom>
        </p:spPr>
        <p:txBody>
          <a:bodyPr/>
          <a:lstStyle>
            <a:lvl1pPr marL="0" indent="0" algn="ctr">
              <a:lnSpc>
                <a:spcPts val="3207"/>
              </a:lnSpc>
              <a:buNone/>
              <a:defRPr sz="2907" b="1">
                <a:solidFill>
                  <a:srgbClr val="762000"/>
                </a:solidFill>
                <a:latin typeface="Arial" panose="020B0604020202020204" pitchFamily="34" charset="0"/>
                <a:cs typeface="Arial" panose="020B0604020202020204" pitchFamily="34" charset="0"/>
              </a:defRPr>
            </a:lvl1pPr>
          </a:lstStyle>
          <a:p>
            <a:pPr lvl="0"/>
            <a:r>
              <a:rPr lang="en-AU" dirty="0"/>
              <a:t>“</a:t>
            </a:r>
            <a:r>
              <a:rPr lang="en-AU" dirty="0" err="1"/>
              <a:t>Ihicia</a:t>
            </a:r>
            <a:r>
              <a:rPr lang="en-AU" dirty="0"/>
              <a:t> de </a:t>
            </a:r>
            <a:r>
              <a:rPr lang="en-AU" dirty="0" err="1"/>
              <a:t>eum</a:t>
            </a:r>
            <a:r>
              <a:rPr lang="en-AU" dirty="0"/>
              <a:t> </a:t>
            </a:r>
            <a:r>
              <a:rPr lang="en-AU" dirty="0" err="1"/>
              <a:t>quam</a:t>
            </a:r>
            <a:r>
              <a:rPr lang="en-AU" dirty="0"/>
              <a:t>, con num </a:t>
            </a:r>
            <a:r>
              <a:rPr lang="en-AU" dirty="0" err="1"/>
              <a:t>remque</a:t>
            </a:r>
            <a:r>
              <a:rPr lang="en-AU" dirty="0"/>
              <a:t> vit, </a:t>
            </a:r>
            <a:r>
              <a:rPr lang="en-AU" dirty="0" err="1"/>
              <a:t>ut</a:t>
            </a:r>
            <a:r>
              <a:rPr lang="en-AU" dirty="0"/>
              <a:t> fugit </a:t>
            </a:r>
            <a:r>
              <a:rPr lang="en-AU" dirty="0" err="1"/>
              <a:t>eum</a:t>
            </a:r>
            <a:r>
              <a:rPr lang="en-AU" dirty="0"/>
              <a:t> </a:t>
            </a:r>
            <a:r>
              <a:rPr lang="en-AU" dirty="0" err="1"/>
              <a:t>ipsam</a:t>
            </a:r>
            <a:r>
              <a:rPr lang="en-AU" dirty="0"/>
              <a:t> con </a:t>
            </a:r>
            <a:r>
              <a:rPr lang="en-AU" dirty="0" err="1"/>
              <a:t>possume</a:t>
            </a:r>
            <a:r>
              <a:rPr lang="en-AU" dirty="0"/>
              <a:t> pos </a:t>
            </a:r>
            <a:r>
              <a:rPr lang="en-AU" dirty="0" err="1"/>
              <a:t>ilit</a:t>
            </a:r>
            <a:r>
              <a:rPr lang="en-AU" dirty="0"/>
              <a:t> </a:t>
            </a:r>
            <a:r>
              <a:rPr lang="en-AU" dirty="0" err="1"/>
              <a:t>reperem</a:t>
            </a:r>
            <a:r>
              <a:rPr lang="en-AU" dirty="0"/>
              <a:t> qui </a:t>
            </a:r>
            <a:r>
              <a:rPr lang="en-AU" dirty="0" err="1"/>
              <a:t>voluptat</a:t>
            </a:r>
            <a:r>
              <a:rPr lang="en-AU" dirty="0"/>
              <a:t> </a:t>
            </a:r>
            <a:r>
              <a:rPr lang="en-AU" dirty="0" err="1"/>
              <a:t>accuscil</a:t>
            </a:r>
            <a:r>
              <a:rPr lang="en-AU" dirty="0"/>
              <a:t> </a:t>
            </a:r>
            <a:r>
              <a:rPr lang="en-AU" dirty="0" err="1"/>
              <a:t>inum</a:t>
            </a:r>
            <a:r>
              <a:rPr lang="en-AU" dirty="0"/>
              <a:t> </a:t>
            </a:r>
            <a:r>
              <a:rPr lang="en-AU" dirty="0" err="1"/>
              <a:t>namet</a:t>
            </a:r>
            <a:r>
              <a:rPr lang="en-AU" dirty="0"/>
              <a:t>.”</a:t>
            </a:r>
          </a:p>
        </p:txBody>
      </p:sp>
      <p:sp>
        <p:nvSpPr>
          <p:cNvPr id="12" name="Text Placeholder 10">
            <a:extLst>
              <a:ext uri="{FF2B5EF4-FFF2-40B4-BE49-F238E27FC236}">
                <a16:creationId xmlns:a16="http://schemas.microsoft.com/office/drawing/2014/main" id="{91BDA3CE-6F47-912F-242E-2692227DB157}"/>
              </a:ext>
            </a:extLst>
          </p:cNvPr>
          <p:cNvSpPr>
            <a:spLocks noGrp="1"/>
          </p:cNvSpPr>
          <p:nvPr>
            <p:ph type="body" sz="quarter" idx="11" hasCustomPrompt="1"/>
          </p:nvPr>
        </p:nvSpPr>
        <p:spPr>
          <a:xfrm>
            <a:off x="2459604" y="4748667"/>
            <a:ext cx="4986792" cy="223587"/>
          </a:xfrm>
          <a:prstGeom prst="rect">
            <a:avLst/>
          </a:prstGeom>
        </p:spPr>
        <p:txBody>
          <a:bodyPr anchor="ctr"/>
          <a:lstStyle>
            <a:lvl1pPr algn="ctr">
              <a:lnSpc>
                <a:spcPct val="100000"/>
              </a:lnSpc>
              <a:defRPr sz="1453" b="1">
                <a:solidFill>
                  <a:srgbClr val="762000"/>
                </a:solidFill>
                <a:latin typeface="Arial" panose="020B0604020202020204" pitchFamily="34" charset="0"/>
                <a:cs typeface="Arial" panose="020B0604020202020204" pitchFamily="34" charset="0"/>
              </a:defRPr>
            </a:lvl1pPr>
          </a:lstStyle>
          <a:p>
            <a:pPr marL="0" marR="0" lvl="0" indent="0" algn="ctr" defTabSz="450495" eaLnBrk="1" fontAlgn="auto" latinLnBrk="0" hangingPunct="1">
              <a:lnSpc>
                <a:spcPct val="100000"/>
              </a:lnSpc>
              <a:spcBef>
                <a:spcPts val="0"/>
              </a:spcBef>
              <a:spcAft>
                <a:spcPts val="0"/>
              </a:spcAft>
              <a:buClrTx/>
              <a:buSzTx/>
              <a:buFontTx/>
              <a:buNone/>
              <a:tabLst/>
              <a:defRPr/>
            </a:pPr>
            <a:r>
              <a:rPr lang="en-AU" sz="1453" b="1" dirty="0">
                <a:solidFill>
                  <a:srgbClr val="762000"/>
                </a:solidFill>
                <a:latin typeface="Arial"/>
                <a:cs typeface="Arial"/>
              </a:rPr>
              <a:t>– </a:t>
            </a:r>
            <a:r>
              <a:rPr lang="en-AU" dirty="0"/>
              <a:t>Name</a:t>
            </a:r>
          </a:p>
        </p:txBody>
      </p:sp>
      <p:pic>
        <p:nvPicPr>
          <p:cNvPr id="2" name="object 7">
            <a:extLst>
              <a:ext uri="{FF2B5EF4-FFF2-40B4-BE49-F238E27FC236}">
                <a16:creationId xmlns:a16="http://schemas.microsoft.com/office/drawing/2014/main" id="{0AFD995E-6606-4ADB-EC00-6EFB89E9858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77237" y="6324600"/>
            <a:ext cx="2147763" cy="288000"/>
          </a:xfrm>
          <a:prstGeom prst="rect">
            <a:avLst/>
          </a:prstGeom>
        </p:spPr>
      </p:pic>
    </p:spTree>
    <p:extLst>
      <p:ext uri="{BB962C8B-B14F-4D97-AF65-F5344CB8AC3E}">
        <p14:creationId xmlns:p14="http://schemas.microsoft.com/office/powerpoint/2010/main" val="39201093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rgbClr val="F0E9E5"/>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AC92AA18-FDE2-8BDF-F339-56E7555C4EDF}"/>
              </a:ext>
            </a:extLst>
          </p:cNvPr>
          <p:cNvSpPr>
            <a:spLocks noGrp="1"/>
          </p:cNvSpPr>
          <p:nvPr>
            <p:ph type="body" sz="quarter" idx="13" hasCustomPrompt="1"/>
          </p:nvPr>
        </p:nvSpPr>
        <p:spPr>
          <a:xfrm>
            <a:off x="381000" y="2084221"/>
            <a:ext cx="4997071" cy="792396"/>
          </a:xfrm>
          <a:prstGeom prst="rect">
            <a:avLst/>
          </a:prstGeom>
        </p:spPr>
        <p:txBody>
          <a:bodyPr/>
          <a:lstStyle>
            <a:lvl1pPr marL="0" indent="0">
              <a:buNone/>
              <a:defRPr sz="5149" b="1">
                <a:solidFill>
                  <a:srgbClr val="762000"/>
                </a:solidFill>
                <a:latin typeface="Arial" panose="020B0604020202020204" pitchFamily="34" charset="0"/>
                <a:cs typeface="Arial" panose="020B0604020202020204" pitchFamily="34" charset="0"/>
              </a:defRPr>
            </a:lvl1pPr>
          </a:lstStyle>
          <a:p>
            <a:pPr lvl="0"/>
            <a:r>
              <a:rPr lang="en-GB" dirty="0"/>
              <a:t>Title Here</a:t>
            </a:r>
            <a:endParaRPr lang="en-AU" dirty="0"/>
          </a:p>
        </p:txBody>
      </p:sp>
      <p:sp>
        <p:nvSpPr>
          <p:cNvPr id="12" name="Text Placeholder 10">
            <a:extLst>
              <a:ext uri="{FF2B5EF4-FFF2-40B4-BE49-F238E27FC236}">
                <a16:creationId xmlns:a16="http://schemas.microsoft.com/office/drawing/2014/main" id="{7012B77D-CB24-36FC-3BDC-6FE8652ECB64}"/>
              </a:ext>
            </a:extLst>
          </p:cNvPr>
          <p:cNvSpPr>
            <a:spLocks noGrp="1"/>
          </p:cNvSpPr>
          <p:nvPr>
            <p:ph type="body" sz="quarter" idx="14" hasCustomPrompt="1"/>
          </p:nvPr>
        </p:nvSpPr>
        <p:spPr>
          <a:xfrm>
            <a:off x="381000" y="3429002"/>
            <a:ext cx="4997071" cy="447367"/>
          </a:xfrm>
          <a:prstGeom prst="rect">
            <a:avLst/>
          </a:prstGeom>
        </p:spPr>
        <p:txBody>
          <a:bodyPr/>
          <a:lstStyle>
            <a:lvl1pPr marL="0" indent="0">
              <a:buNone/>
              <a:defRPr sz="2907" b="1">
                <a:solidFill>
                  <a:srgbClr val="000000"/>
                </a:solidFill>
                <a:latin typeface="Arial" panose="020B0604020202020204" pitchFamily="34" charset="0"/>
                <a:cs typeface="Arial" panose="020B0604020202020204" pitchFamily="34" charset="0"/>
              </a:defRPr>
            </a:lvl1pPr>
          </a:lstStyle>
          <a:p>
            <a:pPr lvl="0"/>
            <a:r>
              <a:rPr lang="en-GB" dirty="0"/>
              <a:t>Lorem Ipsum </a:t>
            </a:r>
            <a:r>
              <a:rPr lang="en-GB" dirty="0" err="1"/>
              <a:t>dolor</a:t>
            </a:r>
            <a:r>
              <a:rPr lang="en-GB" dirty="0"/>
              <a:t> sit</a:t>
            </a:r>
            <a:endParaRPr lang="en-AU" dirty="0"/>
          </a:p>
        </p:txBody>
      </p:sp>
      <p:sp>
        <p:nvSpPr>
          <p:cNvPr id="2" name="object 6">
            <a:extLst>
              <a:ext uri="{FF2B5EF4-FFF2-40B4-BE49-F238E27FC236}">
                <a16:creationId xmlns:a16="http://schemas.microsoft.com/office/drawing/2014/main" id="{A0CE5D19-975E-015A-34D7-5924B7B4BE14}"/>
              </a:ext>
            </a:extLst>
          </p:cNvPr>
          <p:cNvSpPr/>
          <p:nvPr userDrawn="1"/>
        </p:nvSpPr>
        <p:spPr>
          <a:xfrm>
            <a:off x="4800601" y="685800"/>
            <a:ext cx="5105400" cy="6172200"/>
          </a:xfrm>
          <a:custGeom>
            <a:avLst/>
            <a:gdLst/>
            <a:ahLst/>
            <a:cxnLst/>
            <a:rect l="l" t="t" r="r" b="b"/>
            <a:pathLst>
              <a:path w="9353550" h="10505440">
                <a:moveTo>
                  <a:pt x="594956" y="6570510"/>
                </a:moveTo>
                <a:lnTo>
                  <a:pt x="592645" y="6526797"/>
                </a:lnTo>
                <a:lnTo>
                  <a:pt x="574116" y="6487134"/>
                </a:lnTo>
                <a:lnTo>
                  <a:pt x="540626" y="6456578"/>
                </a:lnTo>
                <a:lnTo>
                  <a:pt x="171869" y="6235319"/>
                </a:lnTo>
                <a:lnTo>
                  <a:pt x="129133" y="6220142"/>
                </a:lnTo>
                <a:lnTo>
                  <a:pt x="85420" y="6222454"/>
                </a:lnTo>
                <a:lnTo>
                  <a:pt x="45758" y="6240983"/>
                </a:lnTo>
                <a:lnTo>
                  <a:pt x="15189" y="6274473"/>
                </a:lnTo>
                <a:lnTo>
                  <a:pt x="0" y="6317221"/>
                </a:lnTo>
                <a:lnTo>
                  <a:pt x="2311" y="6360935"/>
                </a:lnTo>
                <a:lnTo>
                  <a:pt x="20840" y="6400597"/>
                </a:lnTo>
                <a:lnTo>
                  <a:pt x="54343" y="6431166"/>
                </a:lnTo>
                <a:lnTo>
                  <a:pt x="423087" y="6652412"/>
                </a:lnTo>
                <a:lnTo>
                  <a:pt x="466725" y="6667716"/>
                </a:lnTo>
                <a:lnTo>
                  <a:pt x="481749" y="6668719"/>
                </a:lnTo>
                <a:lnTo>
                  <a:pt x="510425" y="6665061"/>
                </a:lnTo>
                <a:lnTo>
                  <a:pt x="537273" y="6654368"/>
                </a:lnTo>
                <a:lnTo>
                  <a:pt x="560882" y="6636982"/>
                </a:lnTo>
                <a:lnTo>
                  <a:pt x="579767" y="6613258"/>
                </a:lnTo>
                <a:lnTo>
                  <a:pt x="594956" y="6570510"/>
                </a:lnTo>
                <a:close/>
              </a:path>
              <a:path w="9353550" h="10505440">
                <a:moveTo>
                  <a:pt x="1151813" y="5998692"/>
                </a:moveTo>
                <a:lnTo>
                  <a:pt x="1137729" y="5955589"/>
                </a:lnTo>
                <a:lnTo>
                  <a:pt x="925842" y="5581396"/>
                </a:lnTo>
                <a:lnTo>
                  <a:pt x="896137" y="5547131"/>
                </a:lnTo>
                <a:lnTo>
                  <a:pt x="856945" y="5527611"/>
                </a:lnTo>
                <a:lnTo>
                  <a:pt x="813295" y="5524208"/>
                </a:lnTo>
                <a:lnTo>
                  <a:pt x="770204" y="5538279"/>
                </a:lnTo>
                <a:lnTo>
                  <a:pt x="735939" y="5567997"/>
                </a:lnTo>
                <a:lnTo>
                  <a:pt x="716419" y="5607177"/>
                </a:lnTo>
                <a:lnTo>
                  <a:pt x="713003" y="5650827"/>
                </a:lnTo>
                <a:lnTo>
                  <a:pt x="727100" y="5693930"/>
                </a:lnTo>
                <a:lnTo>
                  <a:pt x="938961" y="6068136"/>
                </a:lnTo>
                <a:lnTo>
                  <a:pt x="981659" y="6111024"/>
                </a:lnTo>
                <a:lnTo>
                  <a:pt x="1038453" y="6126086"/>
                </a:lnTo>
                <a:lnTo>
                  <a:pt x="1052766" y="6125184"/>
                </a:lnTo>
                <a:lnTo>
                  <a:pt x="1094613" y="6111240"/>
                </a:lnTo>
                <a:lnTo>
                  <a:pt x="1128877" y="6081522"/>
                </a:lnTo>
                <a:lnTo>
                  <a:pt x="1148410" y="6042342"/>
                </a:lnTo>
                <a:lnTo>
                  <a:pt x="1151813" y="5998692"/>
                </a:lnTo>
                <a:close/>
              </a:path>
              <a:path w="9353550" h="10505440">
                <a:moveTo>
                  <a:pt x="1713230" y="9982657"/>
                </a:moveTo>
                <a:lnTo>
                  <a:pt x="1702625" y="9782531"/>
                </a:lnTo>
                <a:lnTo>
                  <a:pt x="1678139" y="9656064"/>
                </a:lnTo>
                <a:lnTo>
                  <a:pt x="1620926" y="9549524"/>
                </a:lnTo>
                <a:lnTo>
                  <a:pt x="1512138" y="9409125"/>
                </a:lnTo>
                <a:lnTo>
                  <a:pt x="1465973" y="8574926"/>
                </a:lnTo>
                <a:lnTo>
                  <a:pt x="1458899" y="8527237"/>
                </a:lnTo>
                <a:lnTo>
                  <a:pt x="1443659" y="8482381"/>
                </a:lnTo>
                <a:lnTo>
                  <a:pt x="1421015" y="8441017"/>
                </a:lnTo>
                <a:lnTo>
                  <a:pt x="1391704" y="8403806"/>
                </a:lnTo>
                <a:lnTo>
                  <a:pt x="1356474" y="8371433"/>
                </a:lnTo>
                <a:lnTo>
                  <a:pt x="1316088" y="8344548"/>
                </a:lnTo>
                <a:lnTo>
                  <a:pt x="1271282" y="8323821"/>
                </a:lnTo>
                <a:lnTo>
                  <a:pt x="1222806" y="8309927"/>
                </a:lnTo>
                <a:lnTo>
                  <a:pt x="1171409" y="8303539"/>
                </a:lnTo>
                <a:lnTo>
                  <a:pt x="1164780" y="8303387"/>
                </a:lnTo>
                <a:lnTo>
                  <a:pt x="1157897" y="8303946"/>
                </a:lnTo>
                <a:lnTo>
                  <a:pt x="1114031" y="8353374"/>
                </a:lnTo>
                <a:lnTo>
                  <a:pt x="1095032" y="8426285"/>
                </a:lnTo>
                <a:lnTo>
                  <a:pt x="1088097" y="8492769"/>
                </a:lnTo>
                <a:lnTo>
                  <a:pt x="1084008" y="8537689"/>
                </a:lnTo>
                <a:lnTo>
                  <a:pt x="1079588" y="8589048"/>
                </a:lnTo>
                <a:lnTo>
                  <a:pt x="1070000" y="8707069"/>
                </a:lnTo>
                <a:lnTo>
                  <a:pt x="1059840" y="8838781"/>
                </a:lnTo>
                <a:lnTo>
                  <a:pt x="1039787" y="9111069"/>
                </a:lnTo>
                <a:lnTo>
                  <a:pt x="1014361" y="9472701"/>
                </a:lnTo>
                <a:lnTo>
                  <a:pt x="1007198" y="9499740"/>
                </a:lnTo>
                <a:lnTo>
                  <a:pt x="991133" y="9521444"/>
                </a:lnTo>
                <a:lnTo>
                  <a:pt x="968400" y="9535884"/>
                </a:lnTo>
                <a:lnTo>
                  <a:pt x="941184" y="9541129"/>
                </a:lnTo>
                <a:lnTo>
                  <a:pt x="936104" y="9540964"/>
                </a:lnTo>
                <a:lnTo>
                  <a:pt x="907986" y="9533255"/>
                </a:lnTo>
                <a:lnTo>
                  <a:pt x="885761" y="9515970"/>
                </a:lnTo>
                <a:lnTo>
                  <a:pt x="871651" y="9491612"/>
                </a:lnTo>
                <a:lnTo>
                  <a:pt x="867841" y="9462694"/>
                </a:lnTo>
                <a:lnTo>
                  <a:pt x="903935" y="8953817"/>
                </a:lnTo>
                <a:lnTo>
                  <a:pt x="919175" y="8751621"/>
                </a:lnTo>
                <a:lnTo>
                  <a:pt x="929043" y="8627237"/>
                </a:lnTo>
                <a:lnTo>
                  <a:pt x="938136" y="8520087"/>
                </a:lnTo>
                <a:lnTo>
                  <a:pt x="942225" y="8475383"/>
                </a:lnTo>
                <a:lnTo>
                  <a:pt x="949248" y="8408441"/>
                </a:lnTo>
                <a:lnTo>
                  <a:pt x="956995" y="8362734"/>
                </a:lnTo>
                <a:lnTo>
                  <a:pt x="970686" y="8314410"/>
                </a:lnTo>
                <a:lnTo>
                  <a:pt x="991908" y="8266836"/>
                </a:lnTo>
                <a:lnTo>
                  <a:pt x="1022261" y="8223351"/>
                </a:lnTo>
                <a:lnTo>
                  <a:pt x="1063332" y="8187296"/>
                </a:lnTo>
                <a:lnTo>
                  <a:pt x="1119936" y="8161756"/>
                </a:lnTo>
                <a:lnTo>
                  <a:pt x="1158049" y="8155165"/>
                </a:lnTo>
                <a:lnTo>
                  <a:pt x="1202867" y="8155813"/>
                </a:lnTo>
                <a:lnTo>
                  <a:pt x="1212888" y="8155279"/>
                </a:lnTo>
                <a:lnTo>
                  <a:pt x="1453591" y="7654493"/>
                </a:lnTo>
                <a:lnTo>
                  <a:pt x="1564906" y="7405675"/>
                </a:lnTo>
                <a:lnTo>
                  <a:pt x="1619973" y="7280897"/>
                </a:lnTo>
                <a:lnTo>
                  <a:pt x="1648929" y="7214146"/>
                </a:lnTo>
                <a:lnTo>
                  <a:pt x="1671751" y="7156158"/>
                </a:lnTo>
                <a:lnTo>
                  <a:pt x="1689252" y="7101687"/>
                </a:lnTo>
                <a:lnTo>
                  <a:pt x="1701761" y="7050697"/>
                </a:lnTo>
                <a:lnTo>
                  <a:pt x="1709623" y="7003212"/>
                </a:lnTo>
                <a:lnTo>
                  <a:pt x="1713166" y="6959206"/>
                </a:lnTo>
                <a:lnTo>
                  <a:pt x="1712874" y="6942988"/>
                </a:lnTo>
                <a:lnTo>
                  <a:pt x="1713166" y="6927355"/>
                </a:lnTo>
                <a:lnTo>
                  <a:pt x="1705965" y="6866864"/>
                </a:lnTo>
                <a:lnTo>
                  <a:pt x="1690230" y="6815760"/>
                </a:lnTo>
                <a:lnTo>
                  <a:pt x="1667471" y="6774015"/>
                </a:lnTo>
                <a:lnTo>
                  <a:pt x="1639201" y="6741592"/>
                </a:lnTo>
                <a:lnTo>
                  <a:pt x="1606956" y="6718478"/>
                </a:lnTo>
                <a:lnTo>
                  <a:pt x="1536547" y="6700012"/>
                </a:lnTo>
                <a:lnTo>
                  <a:pt x="1501228" y="6704660"/>
                </a:lnTo>
                <a:lnTo>
                  <a:pt x="1468018" y="6718617"/>
                </a:lnTo>
                <a:lnTo>
                  <a:pt x="1438490" y="6741820"/>
                </a:lnTo>
                <a:lnTo>
                  <a:pt x="1414183" y="6774269"/>
                </a:lnTo>
                <a:lnTo>
                  <a:pt x="1372806" y="6846151"/>
                </a:lnTo>
                <a:lnTo>
                  <a:pt x="1305255" y="6962051"/>
                </a:lnTo>
                <a:lnTo>
                  <a:pt x="1232014" y="7086320"/>
                </a:lnTo>
                <a:lnTo>
                  <a:pt x="1100061" y="7307897"/>
                </a:lnTo>
                <a:lnTo>
                  <a:pt x="434479" y="8414740"/>
                </a:lnTo>
                <a:lnTo>
                  <a:pt x="341553" y="8571586"/>
                </a:lnTo>
                <a:lnTo>
                  <a:pt x="279323" y="8677935"/>
                </a:lnTo>
                <a:lnTo>
                  <a:pt x="257517" y="8717978"/>
                </a:lnTo>
                <a:lnTo>
                  <a:pt x="237502" y="8759838"/>
                </a:lnTo>
                <a:lnTo>
                  <a:pt x="219290" y="8803335"/>
                </a:lnTo>
                <a:lnTo>
                  <a:pt x="202895" y="8848268"/>
                </a:lnTo>
                <a:lnTo>
                  <a:pt x="188302" y="8894470"/>
                </a:lnTo>
                <a:lnTo>
                  <a:pt x="175526" y="8941727"/>
                </a:lnTo>
                <a:lnTo>
                  <a:pt x="164566" y="8989873"/>
                </a:lnTo>
                <a:lnTo>
                  <a:pt x="155422" y="9038704"/>
                </a:lnTo>
                <a:lnTo>
                  <a:pt x="148107" y="9088056"/>
                </a:lnTo>
                <a:lnTo>
                  <a:pt x="142621" y="9137713"/>
                </a:lnTo>
                <a:lnTo>
                  <a:pt x="138963" y="9187510"/>
                </a:lnTo>
                <a:lnTo>
                  <a:pt x="137147" y="9237256"/>
                </a:lnTo>
                <a:lnTo>
                  <a:pt x="137160" y="9286748"/>
                </a:lnTo>
                <a:lnTo>
                  <a:pt x="139026" y="9335821"/>
                </a:lnTo>
                <a:lnTo>
                  <a:pt x="142735" y="9384271"/>
                </a:lnTo>
                <a:lnTo>
                  <a:pt x="148297" y="9431909"/>
                </a:lnTo>
                <a:lnTo>
                  <a:pt x="155714" y="9478569"/>
                </a:lnTo>
                <a:lnTo>
                  <a:pt x="164985" y="9524035"/>
                </a:lnTo>
                <a:lnTo>
                  <a:pt x="176123" y="9568142"/>
                </a:lnTo>
                <a:lnTo>
                  <a:pt x="237756" y="9789287"/>
                </a:lnTo>
                <a:lnTo>
                  <a:pt x="248323" y="9832911"/>
                </a:lnTo>
                <a:lnTo>
                  <a:pt x="257136" y="9881210"/>
                </a:lnTo>
                <a:lnTo>
                  <a:pt x="263944" y="9932784"/>
                </a:lnTo>
                <a:lnTo>
                  <a:pt x="268528" y="9986251"/>
                </a:lnTo>
                <a:lnTo>
                  <a:pt x="270624" y="10040226"/>
                </a:lnTo>
                <a:lnTo>
                  <a:pt x="270002" y="10093325"/>
                </a:lnTo>
                <a:lnTo>
                  <a:pt x="266407" y="10144125"/>
                </a:lnTo>
                <a:lnTo>
                  <a:pt x="259613" y="10191280"/>
                </a:lnTo>
                <a:lnTo>
                  <a:pt x="249377" y="10233368"/>
                </a:lnTo>
                <a:lnTo>
                  <a:pt x="235559" y="10272560"/>
                </a:lnTo>
                <a:lnTo>
                  <a:pt x="219557" y="10308653"/>
                </a:lnTo>
                <a:lnTo>
                  <a:pt x="182714" y="10371823"/>
                </a:lnTo>
                <a:lnTo>
                  <a:pt x="173647" y="10393731"/>
                </a:lnTo>
                <a:lnTo>
                  <a:pt x="174002" y="10416616"/>
                </a:lnTo>
                <a:lnTo>
                  <a:pt x="183108" y="10437685"/>
                </a:lnTo>
                <a:lnTo>
                  <a:pt x="200304" y="10454132"/>
                </a:lnTo>
                <a:lnTo>
                  <a:pt x="281343" y="10505059"/>
                </a:lnTo>
                <a:lnTo>
                  <a:pt x="1586484" y="10505059"/>
                </a:lnTo>
                <a:lnTo>
                  <a:pt x="1610741" y="10457891"/>
                </a:lnTo>
                <a:lnTo>
                  <a:pt x="1632102" y="10411155"/>
                </a:lnTo>
                <a:lnTo>
                  <a:pt x="1650669" y="10364927"/>
                </a:lnTo>
                <a:lnTo>
                  <a:pt x="1666595" y="10319258"/>
                </a:lnTo>
                <a:lnTo>
                  <a:pt x="1679981" y="10274186"/>
                </a:lnTo>
                <a:lnTo>
                  <a:pt x="1690954" y="10229761"/>
                </a:lnTo>
                <a:lnTo>
                  <a:pt x="1699641" y="10186022"/>
                </a:lnTo>
                <a:lnTo>
                  <a:pt x="1706168" y="10143007"/>
                </a:lnTo>
                <a:lnTo>
                  <a:pt x="1710664" y="10100767"/>
                </a:lnTo>
                <a:lnTo>
                  <a:pt x="1713230" y="10059352"/>
                </a:lnTo>
                <a:lnTo>
                  <a:pt x="1712671" y="10039858"/>
                </a:lnTo>
                <a:lnTo>
                  <a:pt x="1712480" y="10020567"/>
                </a:lnTo>
                <a:lnTo>
                  <a:pt x="1712671" y="10001504"/>
                </a:lnTo>
                <a:lnTo>
                  <a:pt x="1713230" y="9982657"/>
                </a:lnTo>
                <a:close/>
              </a:path>
              <a:path w="9353550" h="10505440">
                <a:moveTo>
                  <a:pt x="1904161" y="5383822"/>
                </a:moveTo>
                <a:lnTo>
                  <a:pt x="1895182" y="5339372"/>
                </a:lnTo>
                <a:lnTo>
                  <a:pt x="1870710" y="5303075"/>
                </a:lnTo>
                <a:lnTo>
                  <a:pt x="1834400" y="5278602"/>
                </a:lnTo>
                <a:lnTo>
                  <a:pt x="1789963" y="5269623"/>
                </a:lnTo>
                <a:lnTo>
                  <a:pt x="1745513" y="5278602"/>
                </a:lnTo>
                <a:lnTo>
                  <a:pt x="1709204" y="5303075"/>
                </a:lnTo>
                <a:lnTo>
                  <a:pt x="1684731" y="5339372"/>
                </a:lnTo>
                <a:lnTo>
                  <a:pt x="1675752" y="5383822"/>
                </a:lnTo>
                <a:lnTo>
                  <a:pt x="1675752" y="5813844"/>
                </a:lnTo>
                <a:lnTo>
                  <a:pt x="1684731" y="5858307"/>
                </a:lnTo>
                <a:lnTo>
                  <a:pt x="1709204" y="5894603"/>
                </a:lnTo>
                <a:lnTo>
                  <a:pt x="1745513" y="5919076"/>
                </a:lnTo>
                <a:lnTo>
                  <a:pt x="1789963" y="5928055"/>
                </a:lnTo>
                <a:lnTo>
                  <a:pt x="1834400" y="5919076"/>
                </a:lnTo>
                <a:lnTo>
                  <a:pt x="1870710" y="5894603"/>
                </a:lnTo>
                <a:lnTo>
                  <a:pt x="1895182" y="5858307"/>
                </a:lnTo>
                <a:lnTo>
                  <a:pt x="1904161" y="5813844"/>
                </a:lnTo>
                <a:lnTo>
                  <a:pt x="1904161" y="5383822"/>
                </a:lnTo>
                <a:close/>
              </a:path>
              <a:path w="9353550" h="10505440">
                <a:moveTo>
                  <a:pt x="2866898" y="5650827"/>
                </a:moveTo>
                <a:lnTo>
                  <a:pt x="2863481" y="5607177"/>
                </a:lnTo>
                <a:lnTo>
                  <a:pt x="2843961" y="5567985"/>
                </a:lnTo>
                <a:lnTo>
                  <a:pt x="2809697" y="5538279"/>
                </a:lnTo>
                <a:lnTo>
                  <a:pt x="2766568" y="5524195"/>
                </a:lnTo>
                <a:lnTo>
                  <a:pt x="2722918" y="5527599"/>
                </a:lnTo>
                <a:lnTo>
                  <a:pt x="2683751" y="5547131"/>
                </a:lnTo>
                <a:lnTo>
                  <a:pt x="2654046" y="5581396"/>
                </a:lnTo>
                <a:lnTo>
                  <a:pt x="2442184" y="5955589"/>
                </a:lnTo>
                <a:lnTo>
                  <a:pt x="2428100" y="5998692"/>
                </a:lnTo>
                <a:lnTo>
                  <a:pt x="2431504" y="6042342"/>
                </a:lnTo>
                <a:lnTo>
                  <a:pt x="2451036" y="6081534"/>
                </a:lnTo>
                <a:lnTo>
                  <a:pt x="2485301" y="6111240"/>
                </a:lnTo>
                <a:lnTo>
                  <a:pt x="2527147" y="6125184"/>
                </a:lnTo>
                <a:lnTo>
                  <a:pt x="2541460" y="6126086"/>
                </a:lnTo>
                <a:lnTo>
                  <a:pt x="2570848" y="6122251"/>
                </a:lnTo>
                <a:lnTo>
                  <a:pt x="2622131" y="6092837"/>
                </a:lnTo>
                <a:lnTo>
                  <a:pt x="2852801" y="5693930"/>
                </a:lnTo>
                <a:lnTo>
                  <a:pt x="2866898" y="5650827"/>
                </a:lnTo>
                <a:close/>
              </a:path>
              <a:path w="9353550" h="10505440">
                <a:moveTo>
                  <a:pt x="3442639" y="9237256"/>
                </a:moveTo>
                <a:lnTo>
                  <a:pt x="3440823" y="9187510"/>
                </a:lnTo>
                <a:lnTo>
                  <a:pt x="3437166" y="9137713"/>
                </a:lnTo>
                <a:lnTo>
                  <a:pt x="3431679" y="9088056"/>
                </a:lnTo>
                <a:lnTo>
                  <a:pt x="3424364" y="9038704"/>
                </a:lnTo>
                <a:lnTo>
                  <a:pt x="3415220" y="8989873"/>
                </a:lnTo>
                <a:lnTo>
                  <a:pt x="3404260" y="8941727"/>
                </a:lnTo>
                <a:lnTo>
                  <a:pt x="3391484" y="8894470"/>
                </a:lnTo>
                <a:lnTo>
                  <a:pt x="3376892" y="8848268"/>
                </a:lnTo>
                <a:lnTo>
                  <a:pt x="3360483" y="8803335"/>
                </a:lnTo>
                <a:lnTo>
                  <a:pt x="3342271" y="8759838"/>
                </a:lnTo>
                <a:lnTo>
                  <a:pt x="3322269" y="8717978"/>
                </a:lnTo>
                <a:lnTo>
                  <a:pt x="3300450" y="8677935"/>
                </a:lnTo>
                <a:lnTo>
                  <a:pt x="3238233" y="8571586"/>
                </a:lnTo>
                <a:lnTo>
                  <a:pt x="3145307" y="8414740"/>
                </a:lnTo>
                <a:lnTo>
                  <a:pt x="2479713" y="7307897"/>
                </a:lnTo>
                <a:lnTo>
                  <a:pt x="2347760" y="7086320"/>
                </a:lnTo>
                <a:lnTo>
                  <a:pt x="2274519" y="6962051"/>
                </a:lnTo>
                <a:lnTo>
                  <a:pt x="2206968" y="6846151"/>
                </a:lnTo>
                <a:lnTo>
                  <a:pt x="2165604" y="6774269"/>
                </a:lnTo>
                <a:lnTo>
                  <a:pt x="2141296" y="6741820"/>
                </a:lnTo>
                <a:lnTo>
                  <a:pt x="2111768" y="6718617"/>
                </a:lnTo>
                <a:lnTo>
                  <a:pt x="2078570" y="6704660"/>
                </a:lnTo>
                <a:lnTo>
                  <a:pt x="2043252" y="6700012"/>
                </a:lnTo>
                <a:lnTo>
                  <a:pt x="2007565" y="6704635"/>
                </a:lnTo>
                <a:lnTo>
                  <a:pt x="1940585" y="6741592"/>
                </a:lnTo>
                <a:lnTo>
                  <a:pt x="1912315" y="6774015"/>
                </a:lnTo>
                <a:lnTo>
                  <a:pt x="1889556" y="6815760"/>
                </a:lnTo>
                <a:lnTo>
                  <a:pt x="1873821" y="6866864"/>
                </a:lnTo>
                <a:lnTo>
                  <a:pt x="1866620" y="6927355"/>
                </a:lnTo>
                <a:lnTo>
                  <a:pt x="1866912" y="6942988"/>
                </a:lnTo>
                <a:lnTo>
                  <a:pt x="1866620" y="6959206"/>
                </a:lnTo>
                <a:lnTo>
                  <a:pt x="1870163" y="7003212"/>
                </a:lnTo>
                <a:lnTo>
                  <a:pt x="1878025" y="7050697"/>
                </a:lnTo>
                <a:lnTo>
                  <a:pt x="1890534" y="7101687"/>
                </a:lnTo>
                <a:lnTo>
                  <a:pt x="1908035" y="7156158"/>
                </a:lnTo>
                <a:lnTo>
                  <a:pt x="1930869" y="7214146"/>
                </a:lnTo>
                <a:lnTo>
                  <a:pt x="1959813" y="7280897"/>
                </a:lnTo>
                <a:lnTo>
                  <a:pt x="2014880" y="7405675"/>
                </a:lnTo>
                <a:lnTo>
                  <a:pt x="2126196" y="7654493"/>
                </a:lnTo>
                <a:lnTo>
                  <a:pt x="2344547" y="8137309"/>
                </a:lnTo>
                <a:lnTo>
                  <a:pt x="2376919" y="8155813"/>
                </a:lnTo>
                <a:lnTo>
                  <a:pt x="2421737" y="8155165"/>
                </a:lnTo>
                <a:lnTo>
                  <a:pt x="2459850" y="8161756"/>
                </a:lnTo>
                <a:lnTo>
                  <a:pt x="2516454" y="8187296"/>
                </a:lnTo>
                <a:lnTo>
                  <a:pt x="2557526" y="8223351"/>
                </a:lnTo>
                <a:lnTo>
                  <a:pt x="2587879" y="8266836"/>
                </a:lnTo>
                <a:lnTo>
                  <a:pt x="2609113" y="8314410"/>
                </a:lnTo>
                <a:lnTo>
                  <a:pt x="2622804" y="8362734"/>
                </a:lnTo>
                <a:lnTo>
                  <a:pt x="2630551" y="8408441"/>
                </a:lnTo>
                <a:lnTo>
                  <a:pt x="2637561" y="8475383"/>
                </a:lnTo>
                <a:lnTo>
                  <a:pt x="2641663" y="8520087"/>
                </a:lnTo>
                <a:lnTo>
                  <a:pt x="2650744" y="8627237"/>
                </a:lnTo>
                <a:lnTo>
                  <a:pt x="2660612" y="8751621"/>
                </a:lnTo>
                <a:lnTo>
                  <a:pt x="2675864" y="8953817"/>
                </a:lnTo>
                <a:lnTo>
                  <a:pt x="2711958" y="9462694"/>
                </a:lnTo>
                <a:lnTo>
                  <a:pt x="2708148" y="9491612"/>
                </a:lnTo>
                <a:lnTo>
                  <a:pt x="2694025" y="9515970"/>
                </a:lnTo>
                <a:lnTo>
                  <a:pt x="2671800" y="9533255"/>
                </a:lnTo>
                <a:lnTo>
                  <a:pt x="2643682" y="9540964"/>
                </a:lnTo>
                <a:lnTo>
                  <a:pt x="2638615" y="9541129"/>
                </a:lnTo>
                <a:lnTo>
                  <a:pt x="2611399" y="9535884"/>
                </a:lnTo>
                <a:lnTo>
                  <a:pt x="2588653" y="9521444"/>
                </a:lnTo>
                <a:lnTo>
                  <a:pt x="2572588" y="9499740"/>
                </a:lnTo>
                <a:lnTo>
                  <a:pt x="2565412" y="9472701"/>
                </a:lnTo>
                <a:lnTo>
                  <a:pt x="2540000" y="9111069"/>
                </a:lnTo>
                <a:lnTo>
                  <a:pt x="2519959" y="8838781"/>
                </a:lnTo>
                <a:lnTo>
                  <a:pt x="2509786" y="8707069"/>
                </a:lnTo>
                <a:lnTo>
                  <a:pt x="2500198" y="8589048"/>
                </a:lnTo>
                <a:lnTo>
                  <a:pt x="2495778" y="8537689"/>
                </a:lnTo>
                <a:lnTo>
                  <a:pt x="2491689" y="8492769"/>
                </a:lnTo>
                <a:lnTo>
                  <a:pt x="2484767" y="8426285"/>
                </a:lnTo>
                <a:lnTo>
                  <a:pt x="2477211" y="8386546"/>
                </a:lnTo>
                <a:lnTo>
                  <a:pt x="2451379" y="8327491"/>
                </a:lnTo>
                <a:lnTo>
                  <a:pt x="2415006" y="8303387"/>
                </a:lnTo>
                <a:lnTo>
                  <a:pt x="2408377" y="8303539"/>
                </a:lnTo>
                <a:lnTo>
                  <a:pt x="2356980" y="8309927"/>
                </a:lnTo>
                <a:lnTo>
                  <a:pt x="2308504" y="8323821"/>
                </a:lnTo>
                <a:lnTo>
                  <a:pt x="2263698" y="8344548"/>
                </a:lnTo>
                <a:lnTo>
                  <a:pt x="2223312" y="8371433"/>
                </a:lnTo>
                <a:lnTo>
                  <a:pt x="2188083" y="8403806"/>
                </a:lnTo>
                <a:lnTo>
                  <a:pt x="2158771" y="8441017"/>
                </a:lnTo>
                <a:lnTo>
                  <a:pt x="2136127" y="8482381"/>
                </a:lnTo>
                <a:lnTo>
                  <a:pt x="2120900" y="8527237"/>
                </a:lnTo>
                <a:lnTo>
                  <a:pt x="2113826" y="8574926"/>
                </a:lnTo>
                <a:lnTo>
                  <a:pt x="2067648" y="9409125"/>
                </a:lnTo>
                <a:lnTo>
                  <a:pt x="1958860" y="9549524"/>
                </a:lnTo>
                <a:lnTo>
                  <a:pt x="1901647" y="9656064"/>
                </a:lnTo>
                <a:lnTo>
                  <a:pt x="1877161" y="9782531"/>
                </a:lnTo>
                <a:lnTo>
                  <a:pt x="1866557" y="9982657"/>
                </a:lnTo>
                <a:lnTo>
                  <a:pt x="1867128" y="10001504"/>
                </a:lnTo>
                <a:lnTo>
                  <a:pt x="1867319" y="10020567"/>
                </a:lnTo>
                <a:lnTo>
                  <a:pt x="1867128" y="10039858"/>
                </a:lnTo>
                <a:lnTo>
                  <a:pt x="1866557" y="10059352"/>
                </a:lnTo>
                <a:lnTo>
                  <a:pt x="1869135" y="10100767"/>
                </a:lnTo>
                <a:lnTo>
                  <a:pt x="1873631" y="10143007"/>
                </a:lnTo>
                <a:lnTo>
                  <a:pt x="1880158" y="10186022"/>
                </a:lnTo>
                <a:lnTo>
                  <a:pt x="1888845" y="10229761"/>
                </a:lnTo>
                <a:lnTo>
                  <a:pt x="1899818" y="10274186"/>
                </a:lnTo>
                <a:lnTo>
                  <a:pt x="1913204" y="10319258"/>
                </a:lnTo>
                <a:lnTo>
                  <a:pt x="1929117" y="10364927"/>
                </a:lnTo>
                <a:lnTo>
                  <a:pt x="1947697" y="10411155"/>
                </a:lnTo>
                <a:lnTo>
                  <a:pt x="1969046" y="10457891"/>
                </a:lnTo>
                <a:lnTo>
                  <a:pt x="1993315" y="10505059"/>
                </a:lnTo>
                <a:lnTo>
                  <a:pt x="3298444" y="10505059"/>
                </a:lnTo>
                <a:lnTo>
                  <a:pt x="3379482" y="10454132"/>
                </a:lnTo>
                <a:lnTo>
                  <a:pt x="3396678" y="10437685"/>
                </a:lnTo>
                <a:lnTo>
                  <a:pt x="3405784" y="10416616"/>
                </a:lnTo>
                <a:lnTo>
                  <a:pt x="3406140" y="10393731"/>
                </a:lnTo>
                <a:lnTo>
                  <a:pt x="3397072" y="10371823"/>
                </a:lnTo>
                <a:lnTo>
                  <a:pt x="3377984" y="10341712"/>
                </a:lnTo>
                <a:lnTo>
                  <a:pt x="3360216" y="10308653"/>
                </a:lnTo>
                <a:lnTo>
                  <a:pt x="3344214" y="10272560"/>
                </a:lnTo>
                <a:lnTo>
                  <a:pt x="3330397" y="10233368"/>
                </a:lnTo>
                <a:lnTo>
                  <a:pt x="3320161" y="10191280"/>
                </a:lnTo>
                <a:lnTo>
                  <a:pt x="3313366" y="10144125"/>
                </a:lnTo>
                <a:lnTo>
                  <a:pt x="3309772" y="10093325"/>
                </a:lnTo>
                <a:lnTo>
                  <a:pt x="3309150" y="10040226"/>
                </a:lnTo>
                <a:lnTo>
                  <a:pt x="3311245" y="9986251"/>
                </a:lnTo>
                <a:lnTo>
                  <a:pt x="3315830" y="9932784"/>
                </a:lnTo>
                <a:lnTo>
                  <a:pt x="3322650" y="9881210"/>
                </a:lnTo>
                <a:lnTo>
                  <a:pt x="3331464" y="9832911"/>
                </a:lnTo>
                <a:lnTo>
                  <a:pt x="3342030" y="9789287"/>
                </a:lnTo>
                <a:lnTo>
                  <a:pt x="3403663" y="9568142"/>
                </a:lnTo>
                <a:lnTo>
                  <a:pt x="3414801" y="9524035"/>
                </a:lnTo>
                <a:lnTo>
                  <a:pt x="3424072" y="9478569"/>
                </a:lnTo>
                <a:lnTo>
                  <a:pt x="3431489" y="9431909"/>
                </a:lnTo>
                <a:lnTo>
                  <a:pt x="3437051" y="9384271"/>
                </a:lnTo>
                <a:lnTo>
                  <a:pt x="3440760" y="9335821"/>
                </a:lnTo>
                <a:lnTo>
                  <a:pt x="3442627" y="9286748"/>
                </a:lnTo>
                <a:lnTo>
                  <a:pt x="3442639" y="9237256"/>
                </a:lnTo>
                <a:close/>
              </a:path>
              <a:path w="9353550" h="10505440">
                <a:moveTo>
                  <a:pt x="3527069" y="671588"/>
                </a:moveTo>
                <a:lnTo>
                  <a:pt x="3526155" y="631977"/>
                </a:lnTo>
                <a:lnTo>
                  <a:pt x="3522738" y="593267"/>
                </a:lnTo>
                <a:lnTo>
                  <a:pt x="3516934" y="555510"/>
                </a:lnTo>
                <a:lnTo>
                  <a:pt x="3498443" y="482968"/>
                </a:lnTo>
                <a:lnTo>
                  <a:pt x="3471418" y="414553"/>
                </a:lnTo>
                <a:lnTo>
                  <a:pt x="3436556" y="350520"/>
                </a:lnTo>
                <a:lnTo>
                  <a:pt x="3394583" y="291084"/>
                </a:lnTo>
                <a:lnTo>
                  <a:pt x="3346196" y="236474"/>
                </a:lnTo>
                <a:lnTo>
                  <a:pt x="3292119" y="186931"/>
                </a:lnTo>
                <a:lnTo>
                  <a:pt x="3233051" y="142671"/>
                </a:lnTo>
                <a:lnTo>
                  <a:pt x="3169729" y="103949"/>
                </a:lnTo>
                <a:lnTo>
                  <a:pt x="3102838" y="70967"/>
                </a:lnTo>
                <a:lnTo>
                  <a:pt x="3033115" y="43980"/>
                </a:lnTo>
                <a:lnTo>
                  <a:pt x="2961259" y="23215"/>
                </a:lnTo>
                <a:lnTo>
                  <a:pt x="2887980" y="8890"/>
                </a:lnTo>
                <a:lnTo>
                  <a:pt x="2814002" y="1244"/>
                </a:lnTo>
                <a:lnTo>
                  <a:pt x="2776982" y="0"/>
                </a:lnTo>
                <a:lnTo>
                  <a:pt x="2740037" y="508"/>
                </a:lnTo>
                <a:lnTo>
                  <a:pt x="2666796" y="6921"/>
                </a:lnTo>
                <a:lnTo>
                  <a:pt x="2594978" y="20688"/>
                </a:lnTo>
                <a:lnTo>
                  <a:pt x="2525318" y="42075"/>
                </a:lnTo>
                <a:lnTo>
                  <a:pt x="2458516" y="71285"/>
                </a:lnTo>
                <a:lnTo>
                  <a:pt x="2395283" y="108559"/>
                </a:lnTo>
                <a:lnTo>
                  <a:pt x="2336342" y="154127"/>
                </a:lnTo>
                <a:lnTo>
                  <a:pt x="2282393" y="208216"/>
                </a:lnTo>
                <a:lnTo>
                  <a:pt x="2257526" y="238531"/>
                </a:lnTo>
                <a:lnTo>
                  <a:pt x="2256053" y="240017"/>
                </a:lnTo>
                <a:lnTo>
                  <a:pt x="2231174" y="209702"/>
                </a:lnTo>
                <a:lnTo>
                  <a:pt x="2204872" y="181571"/>
                </a:lnTo>
                <a:lnTo>
                  <a:pt x="2148357" y="131775"/>
                </a:lnTo>
                <a:lnTo>
                  <a:pt x="2087194" y="90373"/>
                </a:lnTo>
                <a:lnTo>
                  <a:pt x="2022106" y="57162"/>
                </a:lnTo>
                <a:lnTo>
                  <a:pt x="1953806" y="31889"/>
                </a:lnTo>
                <a:lnTo>
                  <a:pt x="1883003" y="14338"/>
                </a:lnTo>
                <a:lnTo>
                  <a:pt x="1810423" y="4267"/>
                </a:lnTo>
                <a:lnTo>
                  <a:pt x="1736750" y="1460"/>
                </a:lnTo>
                <a:lnTo>
                  <a:pt x="1699729" y="2705"/>
                </a:lnTo>
                <a:lnTo>
                  <a:pt x="1625790" y="10337"/>
                </a:lnTo>
                <a:lnTo>
                  <a:pt x="1552536" y="24638"/>
                </a:lnTo>
                <a:lnTo>
                  <a:pt x="1480718" y="45389"/>
                </a:lnTo>
                <a:lnTo>
                  <a:pt x="1411008" y="72364"/>
                </a:lnTo>
                <a:lnTo>
                  <a:pt x="1344142" y="105308"/>
                </a:lnTo>
                <a:lnTo>
                  <a:pt x="1280833" y="144018"/>
                </a:lnTo>
                <a:lnTo>
                  <a:pt x="1221790" y="188239"/>
                </a:lnTo>
                <a:lnTo>
                  <a:pt x="1167714" y="237744"/>
                </a:lnTo>
                <a:lnTo>
                  <a:pt x="1119327" y="292315"/>
                </a:lnTo>
                <a:lnTo>
                  <a:pt x="1077341" y="351713"/>
                </a:lnTo>
                <a:lnTo>
                  <a:pt x="1042466" y="415696"/>
                </a:lnTo>
                <a:lnTo>
                  <a:pt x="1015415" y="484060"/>
                </a:lnTo>
                <a:lnTo>
                  <a:pt x="996899" y="556552"/>
                </a:lnTo>
                <a:lnTo>
                  <a:pt x="991057" y="594271"/>
                </a:lnTo>
                <a:lnTo>
                  <a:pt x="987628" y="632942"/>
                </a:lnTo>
                <a:lnTo>
                  <a:pt x="986688" y="672528"/>
                </a:lnTo>
                <a:lnTo>
                  <a:pt x="988314" y="713003"/>
                </a:lnTo>
                <a:lnTo>
                  <a:pt x="992619" y="754341"/>
                </a:lnTo>
                <a:lnTo>
                  <a:pt x="999680" y="796505"/>
                </a:lnTo>
                <a:lnTo>
                  <a:pt x="1009586" y="839470"/>
                </a:lnTo>
                <a:lnTo>
                  <a:pt x="1022426" y="883208"/>
                </a:lnTo>
                <a:lnTo>
                  <a:pt x="1038504" y="925957"/>
                </a:lnTo>
                <a:lnTo>
                  <a:pt x="1058824" y="970711"/>
                </a:lnTo>
                <a:lnTo>
                  <a:pt x="1082471" y="1016647"/>
                </a:lnTo>
                <a:lnTo>
                  <a:pt x="1108532" y="1062939"/>
                </a:lnTo>
                <a:lnTo>
                  <a:pt x="1136091" y="1108735"/>
                </a:lnTo>
                <a:lnTo>
                  <a:pt x="1164234" y="1153210"/>
                </a:lnTo>
                <a:lnTo>
                  <a:pt x="1192047" y="1195539"/>
                </a:lnTo>
                <a:lnTo>
                  <a:pt x="1218615" y="1234871"/>
                </a:lnTo>
                <a:lnTo>
                  <a:pt x="1243838" y="1271384"/>
                </a:lnTo>
                <a:lnTo>
                  <a:pt x="1270850" y="1309979"/>
                </a:lnTo>
                <a:lnTo>
                  <a:pt x="1299565" y="1350302"/>
                </a:lnTo>
                <a:lnTo>
                  <a:pt x="1329829" y="1392008"/>
                </a:lnTo>
                <a:lnTo>
                  <a:pt x="1361528" y="1434782"/>
                </a:lnTo>
                <a:lnTo>
                  <a:pt x="1394548" y="1478254"/>
                </a:lnTo>
                <a:lnTo>
                  <a:pt x="1428762" y="1522095"/>
                </a:lnTo>
                <a:lnTo>
                  <a:pt x="1464043" y="1565960"/>
                </a:lnTo>
                <a:lnTo>
                  <a:pt x="1500263" y="1609509"/>
                </a:lnTo>
                <a:lnTo>
                  <a:pt x="1537131" y="1652574"/>
                </a:lnTo>
                <a:lnTo>
                  <a:pt x="1574203" y="1695043"/>
                </a:lnTo>
                <a:lnTo>
                  <a:pt x="1611185" y="1736636"/>
                </a:lnTo>
                <a:lnTo>
                  <a:pt x="1647812" y="1777111"/>
                </a:lnTo>
                <a:lnTo>
                  <a:pt x="1683778" y="1816163"/>
                </a:lnTo>
                <a:lnTo>
                  <a:pt x="1718805" y="1853552"/>
                </a:lnTo>
                <a:lnTo>
                  <a:pt x="1752600" y="1888998"/>
                </a:lnTo>
                <a:lnTo>
                  <a:pt x="1784883" y="1922233"/>
                </a:lnTo>
                <a:lnTo>
                  <a:pt x="1815363" y="1952993"/>
                </a:lnTo>
                <a:lnTo>
                  <a:pt x="1863458" y="2001024"/>
                </a:lnTo>
                <a:lnTo>
                  <a:pt x="1906028" y="2042223"/>
                </a:lnTo>
                <a:lnTo>
                  <a:pt x="1979561" y="2111654"/>
                </a:lnTo>
                <a:lnTo>
                  <a:pt x="2013038" y="2143658"/>
                </a:lnTo>
                <a:lnTo>
                  <a:pt x="2069020" y="2198992"/>
                </a:lnTo>
                <a:lnTo>
                  <a:pt x="2146528" y="2270798"/>
                </a:lnTo>
                <a:lnTo>
                  <a:pt x="2215261" y="2333015"/>
                </a:lnTo>
                <a:lnTo>
                  <a:pt x="2244902" y="2359545"/>
                </a:lnTo>
                <a:lnTo>
                  <a:pt x="2256790" y="2369185"/>
                </a:lnTo>
                <a:lnTo>
                  <a:pt x="2267928" y="2359545"/>
                </a:lnTo>
                <a:lnTo>
                  <a:pt x="2375636" y="2263533"/>
                </a:lnTo>
                <a:lnTo>
                  <a:pt x="2435695" y="2209038"/>
                </a:lnTo>
                <a:lnTo>
                  <a:pt x="2469832" y="2175827"/>
                </a:lnTo>
                <a:lnTo>
                  <a:pt x="2499804" y="2143658"/>
                </a:lnTo>
                <a:lnTo>
                  <a:pt x="2607030" y="2042223"/>
                </a:lnTo>
                <a:lnTo>
                  <a:pt x="2649448" y="2001024"/>
                </a:lnTo>
                <a:lnTo>
                  <a:pt x="2697467" y="1952993"/>
                </a:lnTo>
                <a:lnTo>
                  <a:pt x="2727947" y="1922043"/>
                </a:lnTo>
                <a:lnTo>
                  <a:pt x="2760230" y="1888693"/>
                </a:lnTo>
                <a:lnTo>
                  <a:pt x="2794025" y="1853196"/>
                </a:lnTo>
                <a:lnTo>
                  <a:pt x="2829052" y="1815795"/>
                </a:lnTo>
                <a:lnTo>
                  <a:pt x="2865018" y="1776730"/>
                </a:lnTo>
                <a:lnTo>
                  <a:pt x="2901645" y="1736255"/>
                </a:lnTo>
                <a:lnTo>
                  <a:pt x="2938627" y="1694599"/>
                </a:lnTo>
                <a:lnTo>
                  <a:pt x="2975699" y="1652028"/>
                </a:lnTo>
                <a:lnTo>
                  <a:pt x="3012567" y="1608759"/>
                </a:lnTo>
                <a:lnTo>
                  <a:pt x="3048825" y="1565211"/>
                </a:lnTo>
                <a:lnTo>
                  <a:pt x="3084169" y="1521358"/>
                </a:lnTo>
                <a:lnTo>
                  <a:pt x="3118472" y="1477518"/>
                </a:lnTo>
                <a:lnTo>
                  <a:pt x="3151606" y="1434033"/>
                </a:lnTo>
                <a:lnTo>
                  <a:pt x="3183432" y="1391272"/>
                </a:lnTo>
                <a:lnTo>
                  <a:pt x="3213824" y="1349552"/>
                </a:lnTo>
                <a:lnTo>
                  <a:pt x="3242627" y="1309230"/>
                </a:lnTo>
                <a:lnTo>
                  <a:pt x="3269716" y="1270635"/>
                </a:lnTo>
                <a:lnTo>
                  <a:pt x="3294964" y="1234122"/>
                </a:lnTo>
                <a:lnTo>
                  <a:pt x="3321304" y="1194790"/>
                </a:lnTo>
                <a:lnTo>
                  <a:pt x="3349015" y="1152474"/>
                </a:lnTo>
                <a:lnTo>
                  <a:pt x="3377146" y="1107998"/>
                </a:lnTo>
                <a:lnTo>
                  <a:pt x="3404755" y="1062189"/>
                </a:lnTo>
                <a:lnTo>
                  <a:pt x="3430905" y="1015911"/>
                </a:lnTo>
                <a:lnTo>
                  <a:pt x="3454641" y="969975"/>
                </a:lnTo>
                <a:lnTo>
                  <a:pt x="3475037" y="925220"/>
                </a:lnTo>
                <a:lnTo>
                  <a:pt x="3491153" y="882484"/>
                </a:lnTo>
                <a:lnTo>
                  <a:pt x="3504031" y="838695"/>
                </a:lnTo>
                <a:lnTo>
                  <a:pt x="3513975" y="795680"/>
                </a:lnTo>
                <a:lnTo>
                  <a:pt x="3521075" y="753478"/>
                </a:lnTo>
                <a:lnTo>
                  <a:pt x="3525405" y="712101"/>
                </a:lnTo>
                <a:lnTo>
                  <a:pt x="3527069" y="671588"/>
                </a:lnTo>
                <a:close/>
              </a:path>
              <a:path w="9353550" h="10505440">
                <a:moveTo>
                  <a:pt x="3579888" y="6317208"/>
                </a:moveTo>
                <a:lnTo>
                  <a:pt x="3564712" y="6274473"/>
                </a:lnTo>
                <a:lnTo>
                  <a:pt x="3534130" y="6240983"/>
                </a:lnTo>
                <a:lnTo>
                  <a:pt x="3494455" y="6222454"/>
                </a:lnTo>
                <a:lnTo>
                  <a:pt x="3450742" y="6220142"/>
                </a:lnTo>
                <a:lnTo>
                  <a:pt x="3408019" y="6235319"/>
                </a:lnTo>
                <a:lnTo>
                  <a:pt x="3039300" y="6456578"/>
                </a:lnTo>
                <a:lnTo>
                  <a:pt x="3005798" y="6487134"/>
                </a:lnTo>
                <a:lnTo>
                  <a:pt x="2987268" y="6526797"/>
                </a:lnTo>
                <a:lnTo>
                  <a:pt x="2984957" y="6570523"/>
                </a:lnTo>
                <a:lnTo>
                  <a:pt x="3000133" y="6613258"/>
                </a:lnTo>
                <a:lnTo>
                  <a:pt x="3019044" y="6636982"/>
                </a:lnTo>
                <a:lnTo>
                  <a:pt x="3042640" y="6654368"/>
                </a:lnTo>
                <a:lnTo>
                  <a:pt x="3069488" y="6665061"/>
                </a:lnTo>
                <a:lnTo>
                  <a:pt x="3098152" y="6668719"/>
                </a:lnTo>
                <a:lnTo>
                  <a:pt x="3113189" y="6667716"/>
                </a:lnTo>
                <a:lnTo>
                  <a:pt x="3156826" y="6652412"/>
                </a:lnTo>
                <a:lnTo>
                  <a:pt x="3525545" y="6431166"/>
                </a:lnTo>
                <a:lnTo>
                  <a:pt x="3559048" y="6400597"/>
                </a:lnTo>
                <a:lnTo>
                  <a:pt x="3577577" y="6360935"/>
                </a:lnTo>
                <a:lnTo>
                  <a:pt x="3579888" y="6317208"/>
                </a:lnTo>
                <a:close/>
              </a:path>
              <a:path w="9353550" h="10505440">
                <a:moveTo>
                  <a:pt x="9353359" y="2220125"/>
                </a:moveTo>
                <a:lnTo>
                  <a:pt x="9321775" y="2195766"/>
                </a:lnTo>
                <a:lnTo>
                  <a:pt x="9262478" y="2152726"/>
                </a:lnTo>
                <a:lnTo>
                  <a:pt x="9201518" y="2111743"/>
                </a:lnTo>
                <a:lnTo>
                  <a:pt x="9139009" y="2072881"/>
                </a:lnTo>
                <a:lnTo>
                  <a:pt x="9075052" y="2036140"/>
                </a:lnTo>
                <a:lnTo>
                  <a:pt x="9009761" y="2001583"/>
                </a:lnTo>
                <a:lnTo>
                  <a:pt x="8943213" y="1969223"/>
                </a:lnTo>
                <a:lnTo>
                  <a:pt x="8875535" y="1939099"/>
                </a:lnTo>
                <a:lnTo>
                  <a:pt x="8806815" y="1911248"/>
                </a:lnTo>
                <a:lnTo>
                  <a:pt x="8737155" y="1885696"/>
                </a:lnTo>
                <a:lnTo>
                  <a:pt x="8666670" y="1862493"/>
                </a:lnTo>
                <a:lnTo>
                  <a:pt x="8595449" y="1841652"/>
                </a:lnTo>
                <a:lnTo>
                  <a:pt x="8523605" y="1823212"/>
                </a:lnTo>
                <a:lnTo>
                  <a:pt x="8451228" y="1807210"/>
                </a:lnTo>
                <a:lnTo>
                  <a:pt x="8378444" y="1793684"/>
                </a:lnTo>
                <a:lnTo>
                  <a:pt x="8305317" y="1782660"/>
                </a:lnTo>
                <a:lnTo>
                  <a:pt x="8231987" y="1774164"/>
                </a:lnTo>
                <a:lnTo>
                  <a:pt x="8158543" y="1768246"/>
                </a:lnTo>
                <a:lnTo>
                  <a:pt x="8085074" y="1764919"/>
                </a:lnTo>
                <a:lnTo>
                  <a:pt x="8011693" y="1764233"/>
                </a:lnTo>
                <a:lnTo>
                  <a:pt x="7975079" y="1764893"/>
                </a:lnTo>
                <a:lnTo>
                  <a:pt x="7902029" y="1768221"/>
                </a:lnTo>
                <a:lnTo>
                  <a:pt x="7829321" y="1774266"/>
                </a:lnTo>
                <a:lnTo>
                  <a:pt x="7757058" y="1783067"/>
                </a:lnTo>
                <a:lnTo>
                  <a:pt x="7685354" y="1794649"/>
                </a:lnTo>
                <a:lnTo>
                  <a:pt x="7614298" y="1809064"/>
                </a:lnTo>
                <a:lnTo>
                  <a:pt x="7543990" y="1826310"/>
                </a:lnTo>
                <a:lnTo>
                  <a:pt x="7474547" y="1846453"/>
                </a:lnTo>
                <a:lnTo>
                  <a:pt x="7406056" y="1869503"/>
                </a:lnTo>
                <a:lnTo>
                  <a:pt x="7338631" y="1895513"/>
                </a:lnTo>
                <a:lnTo>
                  <a:pt x="7272375" y="1924494"/>
                </a:lnTo>
                <a:lnTo>
                  <a:pt x="7207377" y="1956511"/>
                </a:lnTo>
                <a:lnTo>
                  <a:pt x="7143750" y="1991563"/>
                </a:lnTo>
                <a:lnTo>
                  <a:pt x="7081596" y="2029701"/>
                </a:lnTo>
                <a:lnTo>
                  <a:pt x="7021017" y="2070950"/>
                </a:lnTo>
                <a:lnTo>
                  <a:pt x="6962114" y="2115362"/>
                </a:lnTo>
                <a:lnTo>
                  <a:pt x="6904990" y="2162949"/>
                </a:lnTo>
                <a:lnTo>
                  <a:pt x="6849745" y="2213749"/>
                </a:lnTo>
                <a:lnTo>
                  <a:pt x="6796481" y="2267801"/>
                </a:lnTo>
                <a:lnTo>
                  <a:pt x="6770624" y="2296058"/>
                </a:lnTo>
                <a:lnTo>
                  <a:pt x="6745300" y="2325141"/>
                </a:lnTo>
                <a:lnTo>
                  <a:pt x="6720535" y="2355050"/>
                </a:lnTo>
                <a:lnTo>
                  <a:pt x="6696316" y="2385784"/>
                </a:lnTo>
                <a:lnTo>
                  <a:pt x="6692468" y="2389644"/>
                </a:lnTo>
                <a:lnTo>
                  <a:pt x="6668262" y="2358910"/>
                </a:lnTo>
                <a:lnTo>
                  <a:pt x="6643484" y="2329002"/>
                </a:lnTo>
                <a:lnTo>
                  <a:pt x="6618160" y="2299919"/>
                </a:lnTo>
                <a:lnTo>
                  <a:pt x="6592316" y="2271661"/>
                </a:lnTo>
                <a:lnTo>
                  <a:pt x="6539052" y="2217610"/>
                </a:lnTo>
                <a:lnTo>
                  <a:pt x="6483820" y="2166810"/>
                </a:lnTo>
                <a:lnTo>
                  <a:pt x="6426708" y="2119223"/>
                </a:lnTo>
                <a:lnTo>
                  <a:pt x="6367818" y="2074811"/>
                </a:lnTo>
                <a:lnTo>
                  <a:pt x="6307252" y="2033562"/>
                </a:lnTo>
                <a:lnTo>
                  <a:pt x="6245110" y="1995424"/>
                </a:lnTo>
                <a:lnTo>
                  <a:pt x="6181509" y="1960359"/>
                </a:lnTo>
                <a:lnTo>
                  <a:pt x="6116536" y="1928355"/>
                </a:lnTo>
                <a:lnTo>
                  <a:pt x="6050292" y="1899361"/>
                </a:lnTo>
                <a:lnTo>
                  <a:pt x="5982894" y="1873351"/>
                </a:lnTo>
                <a:lnTo>
                  <a:pt x="5914428" y="1850301"/>
                </a:lnTo>
                <a:lnTo>
                  <a:pt x="5845010" y="1830158"/>
                </a:lnTo>
                <a:lnTo>
                  <a:pt x="5774728" y="1812899"/>
                </a:lnTo>
                <a:lnTo>
                  <a:pt x="5703697" y="1798497"/>
                </a:lnTo>
                <a:lnTo>
                  <a:pt x="5632018" y="1786902"/>
                </a:lnTo>
                <a:lnTo>
                  <a:pt x="5559780" y="1778101"/>
                </a:lnTo>
                <a:lnTo>
                  <a:pt x="5487111" y="1772043"/>
                </a:lnTo>
                <a:lnTo>
                  <a:pt x="5414086" y="1768703"/>
                </a:lnTo>
                <a:lnTo>
                  <a:pt x="5377485" y="1768043"/>
                </a:lnTo>
                <a:lnTo>
                  <a:pt x="5340820" y="1768055"/>
                </a:lnTo>
                <a:lnTo>
                  <a:pt x="5267426" y="1770049"/>
                </a:lnTo>
                <a:lnTo>
                  <a:pt x="5193982" y="1774659"/>
                </a:lnTo>
                <a:lnTo>
                  <a:pt x="5120602" y="1781860"/>
                </a:lnTo>
                <a:lnTo>
                  <a:pt x="5047399" y="1791614"/>
                </a:lnTo>
                <a:lnTo>
                  <a:pt x="4974450" y="1803895"/>
                </a:lnTo>
                <a:lnTo>
                  <a:pt x="4901882" y="1818640"/>
                </a:lnTo>
                <a:lnTo>
                  <a:pt x="4829797" y="1835848"/>
                </a:lnTo>
                <a:lnTo>
                  <a:pt x="4758271" y="1855482"/>
                </a:lnTo>
                <a:lnTo>
                  <a:pt x="4687430" y="1877491"/>
                </a:lnTo>
                <a:lnTo>
                  <a:pt x="4617377" y="1901863"/>
                </a:lnTo>
                <a:lnTo>
                  <a:pt x="4548200" y="1928545"/>
                </a:lnTo>
                <a:lnTo>
                  <a:pt x="4480014" y="1957514"/>
                </a:lnTo>
                <a:lnTo>
                  <a:pt x="4412907" y="1988731"/>
                </a:lnTo>
                <a:lnTo>
                  <a:pt x="4346994" y="2022182"/>
                </a:lnTo>
                <a:lnTo>
                  <a:pt x="4282376" y="2057806"/>
                </a:lnTo>
                <a:lnTo>
                  <a:pt x="4219143" y="2095588"/>
                </a:lnTo>
                <a:lnTo>
                  <a:pt x="4157421" y="2135492"/>
                </a:lnTo>
                <a:lnTo>
                  <a:pt x="4097286" y="2177478"/>
                </a:lnTo>
                <a:lnTo>
                  <a:pt x="4038854" y="2221522"/>
                </a:lnTo>
                <a:lnTo>
                  <a:pt x="3982237" y="2267585"/>
                </a:lnTo>
                <a:lnTo>
                  <a:pt x="3927513" y="2315629"/>
                </a:lnTo>
                <a:lnTo>
                  <a:pt x="3874808" y="2365641"/>
                </a:lnTo>
                <a:lnTo>
                  <a:pt x="3824198" y="2417559"/>
                </a:lnTo>
                <a:lnTo>
                  <a:pt x="3775811" y="2471369"/>
                </a:lnTo>
                <a:lnTo>
                  <a:pt x="3729736" y="2527033"/>
                </a:lnTo>
                <a:lnTo>
                  <a:pt x="3686086" y="2584526"/>
                </a:lnTo>
                <a:lnTo>
                  <a:pt x="3644950" y="2643797"/>
                </a:lnTo>
                <a:lnTo>
                  <a:pt x="3606431" y="2704833"/>
                </a:lnTo>
                <a:lnTo>
                  <a:pt x="3570643" y="2767584"/>
                </a:lnTo>
                <a:lnTo>
                  <a:pt x="3537686" y="2832023"/>
                </a:lnTo>
                <a:lnTo>
                  <a:pt x="3507651" y="2898114"/>
                </a:lnTo>
                <a:lnTo>
                  <a:pt x="3480651" y="2965831"/>
                </a:lnTo>
                <a:lnTo>
                  <a:pt x="3456775" y="3035135"/>
                </a:lnTo>
                <a:lnTo>
                  <a:pt x="3436137" y="3106001"/>
                </a:lnTo>
                <a:lnTo>
                  <a:pt x="3418852" y="3178391"/>
                </a:lnTo>
                <a:lnTo>
                  <a:pt x="3404997" y="3252254"/>
                </a:lnTo>
                <a:lnTo>
                  <a:pt x="3394684" y="3327590"/>
                </a:lnTo>
                <a:lnTo>
                  <a:pt x="3390887" y="3365792"/>
                </a:lnTo>
                <a:lnTo>
                  <a:pt x="3388004" y="3404336"/>
                </a:lnTo>
                <a:lnTo>
                  <a:pt x="3386074" y="3443236"/>
                </a:lnTo>
                <a:lnTo>
                  <a:pt x="3385083" y="3482479"/>
                </a:lnTo>
                <a:lnTo>
                  <a:pt x="3385070" y="3522065"/>
                </a:lnTo>
                <a:lnTo>
                  <a:pt x="3386023" y="3561981"/>
                </a:lnTo>
                <a:lnTo>
                  <a:pt x="3387953" y="3602228"/>
                </a:lnTo>
                <a:lnTo>
                  <a:pt x="3390900" y="3642804"/>
                </a:lnTo>
                <a:lnTo>
                  <a:pt x="3394849" y="3683698"/>
                </a:lnTo>
                <a:lnTo>
                  <a:pt x="3399828" y="3724910"/>
                </a:lnTo>
                <a:lnTo>
                  <a:pt x="3405848" y="3766439"/>
                </a:lnTo>
                <a:lnTo>
                  <a:pt x="3412921" y="3808272"/>
                </a:lnTo>
                <a:lnTo>
                  <a:pt x="3421062" y="3850424"/>
                </a:lnTo>
                <a:lnTo>
                  <a:pt x="3430270" y="3892867"/>
                </a:lnTo>
                <a:lnTo>
                  <a:pt x="3440569" y="3935615"/>
                </a:lnTo>
                <a:lnTo>
                  <a:pt x="3451974" y="3978643"/>
                </a:lnTo>
                <a:lnTo>
                  <a:pt x="3464496" y="4021975"/>
                </a:lnTo>
                <a:lnTo>
                  <a:pt x="3478149" y="4065587"/>
                </a:lnTo>
                <a:lnTo>
                  <a:pt x="3492652" y="4107256"/>
                </a:lnTo>
                <a:lnTo>
                  <a:pt x="3508984" y="4149864"/>
                </a:lnTo>
                <a:lnTo>
                  <a:pt x="3526993" y="4193324"/>
                </a:lnTo>
                <a:lnTo>
                  <a:pt x="3546564" y="4237507"/>
                </a:lnTo>
                <a:lnTo>
                  <a:pt x="3567544" y="4282287"/>
                </a:lnTo>
                <a:lnTo>
                  <a:pt x="3589820" y="4327537"/>
                </a:lnTo>
                <a:lnTo>
                  <a:pt x="3613264" y="4373143"/>
                </a:lnTo>
                <a:lnTo>
                  <a:pt x="3637724" y="4418990"/>
                </a:lnTo>
                <a:lnTo>
                  <a:pt x="3663086" y="4464951"/>
                </a:lnTo>
                <a:lnTo>
                  <a:pt x="3689210" y="4510913"/>
                </a:lnTo>
                <a:lnTo>
                  <a:pt x="3715969" y="4556747"/>
                </a:lnTo>
                <a:lnTo>
                  <a:pt x="3743236" y="4602340"/>
                </a:lnTo>
                <a:lnTo>
                  <a:pt x="3770858" y="4647565"/>
                </a:lnTo>
                <a:lnTo>
                  <a:pt x="3798722" y="4692307"/>
                </a:lnTo>
                <a:lnTo>
                  <a:pt x="3826687" y="4736439"/>
                </a:lnTo>
                <a:lnTo>
                  <a:pt x="3854640" y="4779861"/>
                </a:lnTo>
                <a:lnTo>
                  <a:pt x="3882428" y="4822418"/>
                </a:lnTo>
                <a:lnTo>
                  <a:pt x="3909923" y="4864024"/>
                </a:lnTo>
                <a:lnTo>
                  <a:pt x="3936987" y="4904537"/>
                </a:lnTo>
                <a:lnTo>
                  <a:pt x="3989349" y="4981829"/>
                </a:lnTo>
                <a:lnTo>
                  <a:pt x="4063606" y="5089271"/>
                </a:lnTo>
                <a:lnTo>
                  <a:pt x="4116413" y="5164683"/>
                </a:lnTo>
                <a:lnTo>
                  <a:pt x="4171721" y="5242725"/>
                </a:lnTo>
                <a:lnTo>
                  <a:pt x="4229366" y="5322976"/>
                </a:lnTo>
                <a:lnTo>
                  <a:pt x="4289247" y="5405082"/>
                </a:lnTo>
                <a:lnTo>
                  <a:pt x="4319968" y="5446712"/>
                </a:lnTo>
                <a:lnTo>
                  <a:pt x="4351198" y="5488673"/>
                </a:lnTo>
                <a:lnTo>
                  <a:pt x="4382922" y="5530901"/>
                </a:lnTo>
                <a:lnTo>
                  <a:pt x="4415104" y="5573357"/>
                </a:lnTo>
                <a:lnTo>
                  <a:pt x="4447756" y="5616003"/>
                </a:lnTo>
                <a:lnTo>
                  <a:pt x="4480826" y="5658777"/>
                </a:lnTo>
                <a:lnTo>
                  <a:pt x="4514329" y="5701639"/>
                </a:lnTo>
                <a:lnTo>
                  <a:pt x="4548238" y="5744540"/>
                </a:lnTo>
                <a:lnTo>
                  <a:pt x="4582528" y="5787428"/>
                </a:lnTo>
                <a:lnTo>
                  <a:pt x="4617186" y="5830265"/>
                </a:lnTo>
                <a:lnTo>
                  <a:pt x="4652200" y="5873013"/>
                </a:lnTo>
                <a:lnTo>
                  <a:pt x="4687544" y="5915609"/>
                </a:lnTo>
                <a:lnTo>
                  <a:pt x="4723219" y="5958002"/>
                </a:lnTo>
                <a:lnTo>
                  <a:pt x="4759122" y="6000216"/>
                </a:lnTo>
                <a:lnTo>
                  <a:pt x="4831321" y="6084151"/>
                </a:lnTo>
                <a:lnTo>
                  <a:pt x="4903775" y="6167158"/>
                </a:lnTo>
                <a:lnTo>
                  <a:pt x="4976152" y="6248933"/>
                </a:lnTo>
                <a:lnTo>
                  <a:pt x="5048161" y="6329197"/>
                </a:lnTo>
                <a:lnTo>
                  <a:pt x="5119471" y="6407645"/>
                </a:lnTo>
                <a:lnTo>
                  <a:pt x="5189779" y="6483985"/>
                </a:lnTo>
                <a:lnTo>
                  <a:pt x="5258752" y="6557924"/>
                </a:lnTo>
                <a:lnTo>
                  <a:pt x="5326075" y="6629171"/>
                </a:lnTo>
                <a:lnTo>
                  <a:pt x="5391442" y="6697408"/>
                </a:lnTo>
                <a:lnTo>
                  <a:pt x="5454535" y="6762369"/>
                </a:lnTo>
                <a:lnTo>
                  <a:pt x="5515038" y="6823748"/>
                </a:lnTo>
                <a:lnTo>
                  <a:pt x="5590832" y="6900050"/>
                </a:lnTo>
                <a:lnTo>
                  <a:pt x="5635345" y="6944423"/>
                </a:lnTo>
                <a:lnTo>
                  <a:pt x="5677903" y="6986346"/>
                </a:lnTo>
                <a:lnTo>
                  <a:pt x="5718645" y="7026046"/>
                </a:lnTo>
                <a:lnTo>
                  <a:pt x="5757735" y="7063740"/>
                </a:lnTo>
                <a:lnTo>
                  <a:pt x="5831535" y="7134009"/>
                </a:lnTo>
                <a:lnTo>
                  <a:pt x="5997333" y="7290308"/>
                </a:lnTo>
                <a:lnTo>
                  <a:pt x="6028474" y="7320026"/>
                </a:lnTo>
                <a:lnTo>
                  <a:pt x="6059284" y="7349769"/>
                </a:lnTo>
                <a:lnTo>
                  <a:pt x="6205156" y="7493940"/>
                </a:lnTo>
                <a:lnTo>
                  <a:pt x="6407112" y="7681049"/>
                </a:lnTo>
                <a:lnTo>
                  <a:pt x="6586194" y="7843152"/>
                </a:lnTo>
                <a:lnTo>
                  <a:pt x="6663436" y="7912290"/>
                </a:lnTo>
                <a:lnTo>
                  <a:pt x="6694424" y="7937411"/>
                </a:lnTo>
                <a:lnTo>
                  <a:pt x="6723456" y="7912290"/>
                </a:lnTo>
                <a:lnTo>
                  <a:pt x="7004101" y="7662113"/>
                </a:lnTo>
                <a:lnTo>
                  <a:pt x="7160565" y="7520127"/>
                </a:lnTo>
                <a:lnTo>
                  <a:pt x="7249515" y="7433589"/>
                </a:lnTo>
                <a:lnTo>
                  <a:pt x="7327570" y="7349769"/>
                </a:lnTo>
                <a:lnTo>
                  <a:pt x="7390155" y="7290308"/>
                </a:lnTo>
                <a:lnTo>
                  <a:pt x="7556081" y="7134009"/>
                </a:lnTo>
                <a:lnTo>
                  <a:pt x="7629614" y="7063740"/>
                </a:lnTo>
                <a:lnTo>
                  <a:pt x="7668565" y="7026046"/>
                </a:lnTo>
                <a:lnTo>
                  <a:pt x="7709179" y="6986346"/>
                </a:lnTo>
                <a:lnTo>
                  <a:pt x="7751623" y="6944423"/>
                </a:lnTo>
                <a:lnTo>
                  <a:pt x="7796060" y="6900050"/>
                </a:lnTo>
                <a:lnTo>
                  <a:pt x="7901724" y="6793116"/>
                </a:lnTo>
                <a:lnTo>
                  <a:pt x="7963573" y="6729641"/>
                </a:lnTo>
                <a:lnTo>
                  <a:pt x="8027835" y="6662839"/>
                </a:lnTo>
                <a:lnTo>
                  <a:pt x="8094231" y="6592964"/>
                </a:lnTo>
                <a:lnTo>
                  <a:pt x="8162417" y="6520307"/>
                </a:lnTo>
                <a:lnTo>
                  <a:pt x="8232102" y="6445123"/>
                </a:lnTo>
                <a:lnTo>
                  <a:pt x="8302942" y="6367691"/>
                </a:lnTo>
                <a:lnTo>
                  <a:pt x="8374647" y="6288265"/>
                </a:lnTo>
                <a:lnTo>
                  <a:pt x="8446884" y="6207125"/>
                </a:lnTo>
                <a:lnTo>
                  <a:pt x="8519338" y="6124524"/>
                </a:lnTo>
                <a:lnTo>
                  <a:pt x="8555558" y="6082779"/>
                </a:lnTo>
                <a:lnTo>
                  <a:pt x="8591702" y="6040755"/>
                </a:lnTo>
                <a:lnTo>
                  <a:pt x="8627758" y="5998502"/>
                </a:lnTo>
                <a:lnTo>
                  <a:pt x="8699335" y="5913666"/>
                </a:lnTo>
                <a:lnTo>
                  <a:pt x="8734717" y="5871070"/>
                </a:lnTo>
                <a:lnTo>
                  <a:pt x="8769769" y="5828335"/>
                </a:lnTo>
                <a:lnTo>
                  <a:pt x="8804491" y="5785497"/>
                </a:lnTo>
                <a:lnTo>
                  <a:pt x="8838857" y="5742597"/>
                </a:lnTo>
                <a:lnTo>
                  <a:pt x="8872842" y="5699696"/>
                </a:lnTo>
                <a:lnTo>
                  <a:pt x="8906434" y="5656834"/>
                </a:lnTo>
                <a:lnTo>
                  <a:pt x="8939619" y="5614060"/>
                </a:lnTo>
                <a:lnTo>
                  <a:pt x="8972372" y="5571426"/>
                </a:lnTo>
                <a:lnTo>
                  <a:pt x="9004681" y="5528970"/>
                </a:lnTo>
                <a:lnTo>
                  <a:pt x="9036507" y="5486743"/>
                </a:lnTo>
                <a:lnTo>
                  <a:pt x="9067863" y="5444782"/>
                </a:lnTo>
                <a:lnTo>
                  <a:pt x="9129039" y="5361889"/>
                </a:lnTo>
                <a:lnTo>
                  <a:pt x="9188044" y="5280660"/>
                </a:lnTo>
                <a:lnTo>
                  <a:pt x="9244736" y="5201463"/>
                </a:lnTo>
                <a:lnTo>
                  <a:pt x="9298965" y="5124691"/>
                </a:lnTo>
                <a:lnTo>
                  <a:pt x="9353359" y="5046700"/>
                </a:lnTo>
                <a:lnTo>
                  <a:pt x="9353359" y="2220125"/>
                </a:lnTo>
                <a:close/>
              </a:path>
            </a:pathLst>
          </a:custGeom>
          <a:solidFill>
            <a:srgbClr val="EADED9"/>
          </a:solidFill>
        </p:spPr>
        <p:txBody>
          <a:bodyPr wrap="square" lIns="0" tIns="0" rIns="0" bIns="0" rtlCol="0"/>
          <a:lstStyle/>
          <a:p>
            <a:endParaRPr dirty="0">
              <a:latin typeface="Arial" panose="020B0604020202020204" pitchFamily="34" charset="0"/>
            </a:endParaRPr>
          </a:p>
        </p:txBody>
      </p:sp>
      <p:pic>
        <p:nvPicPr>
          <p:cNvPr id="3" name="object 7">
            <a:extLst>
              <a:ext uri="{FF2B5EF4-FFF2-40B4-BE49-F238E27FC236}">
                <a16:creationId xmlns:a16="http://schemas.microsoft.com/office/drawing/2014/main" id="{89D4B5C1-350C-FCDF-DE9B-482C4CE79F5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77237" y="6324600"/>
            <a:ext cx="2147763" cy="288000"/>
          </a:xfrm>
          <a:prstGeom prst="rect">
            <a:avLst/>
          </a:prstGeom>
        </p:spPr>
      </p:pic>
    </p:spTree>
    <p:extLst>
      <p:ext uri="{BB962C8B-B14F-4D97-AF65-F5344CB8AC3E}">
        <p14:creationId xmlns:p14="http://schemas.microsoft.com/office/powerpoint/2010/main" val="30759878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rgbClr val="EFFBFA"/>
        </a:solidFill>
        <a:effectLst/>
      </p:bgPr>
    </p:bg>
    <p:spTree>
      <p:nvGrpSpPr>
        <p:cNvPr id="1" name=""/>
        <p:cNvGrpSpPr/>
        <p:nvPr/>
      </p:nvGrpSpPr>
      <p:grpSpPr>
        <a:xfrm>
          <a:off x="0" y="0"/>
          <a:ext cx="0" cy="0"/>
          <a:chOff x="0" y="0"/>
          <a:chExt cx="0" cy="0"/>
        </a:xfrm>
      </p:grpSpPr>
      <p:sp>
        <p:nvSpPr>
          <p:cNvPr id="9" name="Text Placeholder 10">
            <a:extLst>
              <a:ext uri="{FF2B5EF4-FFF2-40B4-BE49-F238E27FC236}">
                <a16:creationId xmlns:a16="http://schemas.microsoft.com/office/drawing/2014/main" id="{53D20826-55AD-AD96-9B4A-200B0C7F6809}"/>
              </a:ext>
            </a:extLst>
          </p:cNvPr>
          <p:cNvSpPr>
            <a:spLocks noGrp="1"/>
          </p:cNvSpPr>
          <p:nvPr>
            <p:ph type="body" sz="quarter" idx="13" hasCustomPrompt="1"/>
          </p:nvPr>
        </p:nvSpPr>
        <p:spPr>
          <a:xfrm>
            <a:off x="381000" y="2084221"/>
            <a:ext cx="4997071" cy="792396"/>
          </a:xfrm>
          <a:prstGeom prst="rect">
            <a:avLst/>
          </a:prstGeom>
        </p:spPr>
        <p:txBody>
          <a:bodyPr/>
          <a:lstStyle>
            <a:lvl1pPr marL="0" indent="0">
              <a:buNone/>
              <a:defRPr sz="5149" b="1">
                <a:solidFill>
                  <a:srgbClr val="762000"/>
                </a:solidFill>
                <a:latin typeface="Arial" panose="020B0604020202020204" pitchFamily="34" charset="0"/>
                <a:cs typeface="Arial" panose="020B0604020202020204" pitchFamily="34" charset="0"/>
              </a:defRPr>
            </a:lvl1pPr>
          </a:lstStyle>
          <a:p>
            <a:pPr lvl="0"/>
            <a:r>
              <a:rPr lang="en-GB" dirty="0"/>
              <a:t>Title Here</a:t>
            </a:r>
            <a:endParaRPr lang="en-AU" dirty="0"/>
          </a:p>
        </p:txBody>
      </p:sp>
      <p:sp>
        <p:nvSpPr>
          <p:cNvPr id="10" name="Text Placeholder 10">
            <a:extLst>
              <a:ext uri="{FF2B5EF4-FFF2-40B4-BE49-F238E27FC236}">
                <a16:creationId xmlns:a16="http://schemas.microsoft.com/office/drawing/2014/main" id="{3726AE29-54C4-FFE1-2F7E-7459176D9807}"/>
              </a:ext>
            </a:extLst>
          </p:cNvPr>
          <p:cNvSpPr>
            <a:spLocks noGrp="1"/>
          </p:cNvSpPr>
          <p:nvPr>
            <p:ph type="body" sz="quarter" idx="14" hasCustomPrompt="1"/>
          </p:nvPr>
        </p:nvSpPr>
        <p:spPr>
          <a:xfrm>
            <a:off x="381000" y="3429002"/>
            <a:ext cx="4997071" cy="447367"/>
          </a:xfrm>
          <a:prstGeom prst="rect">
            <a:avLst/>
          </a:prstGeom>
        </p:spPr>
        <p:txBody>
          <a:bodyPr/>
          <a:lstStyle>
            <a:lvl1pPr marL="0" indent="0">
              <a:buNone/>
              <a:defRPr sz="2907" b="1">
                <a:solidFill>
                  <a:srgbClr val="000000"/>
                </a:solidFill>
                <a:latin typeface="Arial" panose="020B0604020202020204" pitchFamily="34" charset="0"/>
                <a:cs typeface="Arial" panose="020B0604020202020204" pitchFamily="34" charset="0"/>
              </a:defRPr>
            </a:lvl1pPr>
          </a:lstStyle>
          <a:p>
            <a:pPr lvl="0"/>
            <a:r>
              <a:rPr lang="en-GB" dirty="0"/>
              <a:t>Lorem Ipsum </a:t>
            </a:r>
            <a:r>
              <a:rPr lang="en-GB" dirty="0" err="1"/>
              <a:t>dolor</a:t>
            </a:r>
            <a:r>
              <a:rPr lang="en-GB" dirty="0"/>
              <a:t> sit</a:t>
            </a:r>
            <a:endParaRPr lang="en-AU" dirty="0"/>
          </a:p>
        </p:txBody>
      </p:sp>
      <p:pic>
        <p:nvPicPr>
          <p:cNvPr id="3" name="object 7">
            <a:extLst>
              <a:ext uri="{FF2B5EF4-FFF2-40B4-BE49-F238E27FC236}">
                <a16:creationId xmlns:a16="http://schemas.microsoft.com/office/drawing/2014/main" id="{50C133DC-F3A3-B03B-2C03-52B39DBF5DC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77237" y="6324600"/>
            <a:ext cx="2147763" cy="288000"/>
          </a:xfrm>
          <a:prstGeom prst="rect">
            <a:avLst/>
          </a:prstGeom>
        </p:spPr>
      </p:pic>
      <p:sp>
        <p:nvSpPr>
          <p:cNvPr id="4" name="object 5">
            <a:extLst>
              <a:ext uri="{FF2B5EF4-FFF2-40B4-BE49-F238E27FC236}">
                <a16:creationId xmlns:a16="http://schemas.microsoft.com/office/drawing/2014/main" id="{C861A4CB-1FA7-175B-AEDF-3D1C56DD7F93}"/>
              </a:ext>
            </a:extLst>
          </p:cNvPr>
          <p:cNvSpPr/>
          <p:nvPr userDrawn="1"/>
        </p:nvSpPr>
        <p:spPr>
          <a:xfrm>
            <a:off x="4267200" y="1"/>
            <a:ext cx="5638800" cy="5811968"/>
          </a:xfrm>
          <a:custGeom>
            <a:avLst/>
            <a:gdLst/>
            <a:ahLst/>
            <a:cxnLst/>
            <a:rect l="l" t="t" r="r" b="b"/>
            <a:pathLst>
              <a:path w="9408160" h="9697085">
                <a:moveTo>
                  <a:pt x="4015435" y="473773"/>
                </a:moveTo>
                <a:lnTo>
                  <a:pt x="4014470" y="421411"/>
                </a:lnTo>
                <a:lnTo>
                  <a:pt x="4011892" y="379526"/>
                </a:lnTo>
                <a:lnTo>
                  <a:pt x="4007586" y="327177"/>
                </a:lnTo>
                <a:lnTo>
                  <a:pt x="4001655" y="274828"/>
                </a:lnTo>
                <a:lnTo>
                  <a:pt x="3994073" y="222465"/>
                </a:lnTo>
                <a:lnTo>
                  <a:pt x="3984879" y="170116"/>
                </a:lnTo>
                <a:lnTo>
                  <a:pt x="3974071" y="117754"/>
                </a:lnTo>
                <a:lnTo>
                  <a:pt x="3961676" y="65405"/>
                </a:lnTo>
                <a:lnTo>
                  <a:pt x="3947680" y="23520"/>
                </a:lnTo>
                <a:lnTo>
                  <a:pt x="3940695" y="0"/>
                </a:lnTo>
                <a:lnTo>
                  <a:pt x="3750894" y="0"/>
                </a:lnTo>
                <a:lnTo>
                  <a:pt x="3756215" y="13055"/>
                </a:lnTo>
                <a:lnTo>
                  <a:pt x="3771646" y="65405"/>
                </a:lnTo>
                <a:lnTo>
                  <a:pt x="3785438" y="107289"/>
                </a:lnTo>
                <a:lnTo>
                  <a:pt x="3797579" y="149174"/>
                </a:lnTo>
                <a:lnTo>
                  <a:pt x="3808082" y="201523"/>
                </a:lnTo>
                <a:lnTo>
                  <a:pt x="3816934" y="243408"/>
                </a:lnTo>
                <a:lnTo>
                  <a:pt x="3824147" y="295770"/>
                </a:lnTo>
                <a:lnTo>
                  <a:pt x="3829697" y="337642"/>
                </a:lnTo>
                <a:lnTo>
                  <a:pt x="3833596" y="390004"/>
                </a:lnTo>
                <a:lnTo>
                  <a:pt x="3835831" y="442353"/>
                </a:lnTo>
                <a:lnTo>
                  <a:pt x="3836416" y="484238"/>
                </a:lnTo>
                <a:lnTo>
                  <a:pt x="3835336" y="536600"/>
                </a:lnTo>
                <a:lnTo>
                  <a:pt x="3832593" y="578472"/>
                </a:lnTo>
                <a:lnTo>
                  <a:pt x="3828186" y="630834"/>
                </a:lnTo>
                <a:lnTo>
                  <a:pt x="3822103" y="672719"/>
                </a:lnTo>
                <a:lnTo>
                  <a:pt x="3814356" y="725068"/>
                </a:lnTo>
                <a:lnTo>
                  <a:pt x="3804932" y="777430"/>
                </a:lnTo>
                <a:lnTo>
                  <a:pt x="3793833" y="819315"/>
                </a:lnTo>
                <a:lnTo>
                  <a:pt x="3781056" y="871664"/>
                </a:lnTo>
                <a:lnTo>
                  <a:pt x="3766591" y="913549"/>
                </a:lnTo>
                <a:lnTo>
                  <a:pt x="3750449" y="955433"/>
                </a:lnTo>
                <a:lnTo>
                  <a:pt x="3726345" y="924013"/>
                </a:lnTo>
                <a:lnTo>
                  <a:pt x="3698811" y="882129"/>
                </a:lnTo>
                <a:lnTo>
                  <a:pt x="3667849" y="840244"/>
                </a:lnTo>
                <a:lnTo>
                  <a:pt x="3633520" y="798372"/>
                </a:lnTo>
                <a:lnTo>
                  <a:pt x="3595827" y="756488"/>
                </a:lnTo>
                <a:lnTo>
                  <a:pt x="3554806" y="714603"/>
                </a:lnTo>
                <a:lnTo>
                  <a:pt x="3524758" y="683183"/>
                </a:lnTo>
                <a:lnTo>
                  <a:pt x="3493439" y="651776"/>
                </a:lnTo>
                <a:lnTo>
                  <a:pt x="3460851" y="620356"/>
                </a:lnTo>
                <a:lnTo>
                  <a:pt x="3427057" y="588949"/>
                </a:lnTo>
                <a:lnTo>
                  <a:pt x="3392081" y="557542"/>
                </a:lnTo>
                <a:lnTo>
                  <a:pt x="3355949" y="526122"/>
                </a:lnTo>
                <a:lnTo>
                  <a:pt x="3318726" y="494715"/>
                </a:lnTo>
                <a:lnTo>
                  <a:pt x="3280410" y="463296"/>
                </a:lnTo>
                <a:lnTo>
                  <a:pt x="3241065" y="431888"/>
                </a:lnTo>
                <a:lnTo>
                  <a:pt x="3200730" y="400469"/>
                </a:lnTo>
                <a:lnTo>
                  <a:pt x="3159417" y="369062"/>
                </a:lnTo>
                <a:lnTo>
                  <a:pt x="3117189" y="337642"/>
                </a:lnTo>
                <a:lnTo>
                  <a:pt x="3074060" y="306235"/>
                </a:lnTo>
                <a:lnTo>
                  <a:pt x="3030067" y="274828"/>
                </a:lnTo>
                <a:lnTo>
                  <a:pt x="2985262" y="243408"/>
                </a:lnTo>
                <a:lnTo>
                  <a:pt x="2939681" y="212001"/>
                </a:lnTo>
                <a:lnTo>
                  <a:pt x="2893339" y="191058"/>
                </a:lnTo>
                <a:lnTo>
                  <a:pt x="2798572" y="128231"/>
                </a:lnTo>
                <a:lnTo>
                  <a:pt x="2651976" y="33997"/>
                </a:lnTo>
                <a:lnTo>
                  <a:pt x="2602712" y="13055"/>
                </a:lnTo>
                <a:lnTo>
                  <a:pt x="2582278" y="0"/>
                </a:lnTo>
                <a:lnTo>
                  <a:pt x="2185847" y="0"/>
                </a:lnTo>
                <a:lnTo>
                  <a:pt x="2311819" y="54940"/>
                </a:lnTo>
                <a:lnTo>
                  <a:pt x="2360853" y="86347"/>
                </a:lnTo>
                <a:lnTo>
                  <a:pt x="2410104" y="107289"/>
                </a:lnTo>
                <a:lnTo>
                  <a:pt x="2509126" y="170116"/>
                </a:lnTo>
                <a:lnTo>
                  <a:pt x="2558796" y="191058"/>
                </a:lnTo>
                <a:lnTo>
                  <a:pt x="2657906" y="253885"/>
                </a:lnTo>
                <a:lnTo>
                  <a:pt x="2754693" y="316712"/>
                </a:lnTo>
                <a:lnTo>
                  <a:pt x="2801988" y="348119"/>
                </a:lnTo>
                <a:lnTo>
                  <a:pt x="2848495" y="379526"/>
                </a:lnTo>
                <a:lnTo>
                  <a:pt x="2894177" y="400469"/>
                </a:lnTo>
                <a:lnTo>
                  <a:pt x="2938996" y="431888"/>
                </a:lnTo>
                <a:lnTo>
                  <a:pt x="2982912" y="463296"/>
                </a:lnTo>
                <a:lnTo>
                  <a:pt x="3025876" y="494715"/>
                </a:lnTo>
                <a:lnTo>
                  <a:pt x="3067875" y="526122"/>
                </a:lnTo>
                <a:lnTo>
                  <a:pt x="3108833" y="557542"/>
                </a:lnTo>
                <a:lnTo>
                  <a:pt x="3148723" y="588949"/>
                </a:lnTo>
                <a:lnTo>
                  <a:pt x="3187522" y="620356"/>
                </a:lnTo>
                <a:lnTo>
                  <a:pt x="3225177" y="651776"/>
                </a:lnTo>
                <a:lnTo>
                  <a:pt x="3261639" y="683183"/>
                </a:lnTo>
                <a:lnTo>
                  <a:pt x="3296882" y="714603"/>
                </a:lnTo>
                <a:lnTo>
                  <a:pt x="3330854" y="746010"/>
                </a:lnTo>
                <a:lnTo>
                  <a:pt x="3363531" y="777430"/>
                </a:lnTo>
                <a:lnTo>
                  <a:pt x="3394849" y="808837"/>
                </a:lnTo>
                <a:lnTo>
                  <a:pt x="3424796" y="840244"/>
                </a:lnTo>
                <a:lnTo>
                  <a:pt x="3488906" y="913549"/>
                </a:lnTo>
                <a:lnTo>
                  <a:pt x="3539502" y="976376"/>
                </a:lnTo>
                <a:lnTo>
                  <a:pt x="3578034" y="1028725"/>
                </a:lnTo>
                <a:lnTo>
                  <a:pt x="3605974" y="1070610"/>
                </a:lnTo>
                <a:lnTo>
                  <a:pt x="3624783" y="1112494"/>
                </a:lnTo>
                <a:lnTo>
                  <a:pt x="3640848" y="1164844"/>
                </a:lnTo>
                <a:lnTo>
                  <a:pt x="3640937" y="1175321"/>
                </a:lnTo>
                <a:lnTo>
                  <a:pt x="3641026" y="1185786"/>
                </a:lnTo>
                <a:lnTo>
                  <a:pt x="3637838" y="1196263"/>
                </a:lnTo>
                <a:lnTo>
                  <a:pt x="3629990" y="1206728"/>
                </a:lnTo>
                <a:lnTo>
                  <a:pt x="3614585" y="1217206"/>
                </a:lnTo>
                <a:lnTo>
                  <a:pt x="3590760" y="1217206"/>
                </a:lnTo>
                <a:lnTo>
                  <a:pt x="3557676" y="1227670"/>
                </a:lnTo>
                <a:lnTo>
                  <a:pt x="3460331" y="1227670"/>
                </a:lnTo>
                <a:lnTo>
                  <a:pt x="3394379" y="1217206"/>
                </a:lnTo>
                <a:lnTo>
                  <a:pt x="3315792" y="1206728"/>
                </a:lnTo>
                <a:lnTo>
                  <a:pt x="3223704" y="1175321"/>
                </a:lnTo>
                <a:lnTo>
                  <a:pt x="3098101" y="1143901"/>
                </a:lnTo>
                <a:lnTo>
                  <a:pt x="3054616" y="1122959"/>
                </a:lnTo>
                <a:lnTo>
                  <a:pt x="3010395" y="1112494"/>
                </a:lnTo>
                <a:lnTo>
                  <a:pt x="2919946" y="1070610"/>
                </a:lnTo>
                <a:lnTo>
                  <a:pt x="2873806" y="1060145"/>
                </a:lnTo>
                <a:lnTo>
                  <a:pt x="2732265" y="997318"/>
                </a:lnTo>
                <a:lnTo>
                  <a:pt x="2684195" y="965898"/>
                </a:lnTo>
                <a:lnTo>
                  <a:pt x="2587002" y="924013"/>
                </a:lnTo>
                <a:lnTo>
                  <a:pt x="2537980" y="892606"/>
                </a:lnTo>
                <a:lnTo>
                  <a:pt x="2488717" y="871664"/>
                </a:lnTo>
                <a:lnTo>
                  <a:pt x="2439276" y="840244"/>
                </a:lnTo>
                <a:lnTo>
                  <a:pt x="2389708" y="819315"/>
                </a:lnTo>
                <a:lnTo>
                  <a:pt x="2240915" y="725068"/>
                </a:lnTo>
                <a:lnTo>
                  <a:pt x="2192172" y="704126"/>
                </a:lnTo>
                <a:lnTo>
                  <a:pt x="2144141" y="672719"/>
                </a:lnTo>
                <a:lnTo>
                  <a:pt x="2096846" y="641299"/>
                </a:lnTo>
                <a:lnTo>
                  <a:pt x="2050338" y="609892"/>
                </a:lnTo>
                <a:lnTo>
                  <a:pt x="2004644" y="578472"/>
                </a:lnTo>
                <a:lnTo>
                  <a:pt x="1959825" y="547065"/>
                </a:lnTo>
                <a:lnTo>
                  <a:pt x="1915909" y="515658"/>
                </a:lnTo>
                <a:lnTo>
                  <a:pt x="1872932" y="484238"/>
                </a:lnTo>
                <a:lnTo>
                  <a:pt x="1830946" y="452831"/>
                </a:lnTo>
                <a:lnTo>
                  <a:pt x="1789988" y="421411"/>
                </a:lnTo>
                <a:lnTo>
                  <a:pt x="1750085" y="390004"/>
                </a:lnTo>
                <a:lnTo>
                  <a:pt x="1711299" y="358584"/>
                </a:lnTo>
                <a:lnTo>
                  <a:pt x="1673644" y="327177"/>
                </a:lnTo>
                <a:lnTo>
                  <a:pt x="1637182" y="295770"/>
                </a:lnTo>
                <a:lnTo>
                  <a:pt x="1601939" y="264350"/>
                </a:lnTo>
                <a:lnTo>
                  <a:pt x="1567967" y="232943"/>
                </a:lnTo>
                <a:lnTo>
                  <a:pt x="1535290" y="201523"/>
                </a:lnTo>
                <a:lnTo>
                  <a:pt x="1503972" y="170116"/>
                </a:lnTo>
                <a:lnTo>
                  <a:pt x="1474025" y="138696"/>
                </a:lnTo>
                <a:lnTo>
                  <a:pt x="1409890" y="75869"/>
                </a:lnTo>
                <a:lnTo>
                  <a:pt x="1359293" y="13055"/>
                </a:lnTo>
                <a:lnTo>
                  <a:pt x="1349679" y="0"/>
                </a:lnTo>
                <a:lnTo>
                  <a:pt x="1060640" y="0"/>
                </a:lnTo>
                <a:lnTo>
                  <a:pt x="13741" y="2232876"/>
                </a:lnTo>
                <a:lnTo>
                  <a:pt x="10883" y="2232876"/>
                </a:lnTo>
                <a:lnTo>
                  <a:pt x="8496" y="2243353"/>
                </a:lnTo>
                <a:lnTo>
                  <a:pt x="6477" y="2243353"/>
                </a:lnTo>
                <a:lnTo>
                  <a:pt x="1422" y="2264295"/>
                </a:lnTo>
                <a:lnTo>
                  <a:pt x="0" y="2285238"/>
                </a:lnTo>
                <a:lnTo>
                  <a:pt x="2070" y="2316645"/>
                </a:lnTo>
                <a:lnTo>
                  <a:pt x="7531" y="2337587"/>
                </a:lnTo>
                <a:lnTo>
                  <a:pt x="16319" y="2358529"/>
                </a:lnTo>
                <a:lnTo>
                  <a:pt x="28346" y="2389936"/>
                </a:lnTo>
                <a:lnTo>
                  <a:pt x="43522" y="2421356"/>
                </a:lnTo>
                <a:lnTo>
                  <a:pt x="61772" y="2452763"/>
                </a:lnTo>
                <a:lnTo>
                  <a:pt x="83007" y="2473706"/>
                </a:lnTo>
                <a:lnTo>
                  <a:pt x="107149" y="2515590"/>
                </a:lnTo>
                <a:lnTo>
                  <a:pt x="134124" y="2547010"/>
                </a:lnTo>
                <a:lnTo>
                  <a:pt x="163830" y="2578417"/>
                </a:lnTo>
                <a:lnTo>
                  <a:pt x="196202" y="2609824"/>
                </a:lnTo>
                <a:lnTo>
                  <a:pt x="231140" y="2651709"/>
                </a:lnTo>
                <a:lnTo>
                  <a:pt x="268579" y="2683129"/>
                </a:lnTo>
                <a:lnTo>
                  <a:pt x="308419" y="2714536"/>
                </a:lnTo>
                <a:lnTo>
                  <a:pt x="350596" y="2756420"/>
                </a:lnTo>
                <a:lnTo>
                  <a:pt x="395008" y="2798305"/>
                </a:lnTo>
                <a:lnTo>
                  <a:pt x="441591" y="2829725"/>
                </a:lnTo>
                <a:lnTo>
                  <a:pt x="490258" y="2871597"/>
                </a:lnTo>
                <a:lnTo>
                  <a:pt x="540905" y="2903016"/>
                </a:lnTo>
                <a:lnTo>
                  <a:pt x="593483" y="2944901"/>
                </a:lnTo>
                <a:lnTo>
                  <a:pt x="647890" y="2986786"/>
                </a:lnTo>
                <a:lnTo>
                  <a:pt x="704037" y="3018193"/>
                </a:lnTo>
                <a:lnTo>
                  <a:pt x="761860" y="3060077"/>
                </a:lnTo>
                <a:lnTo>
                  <a:pt x="821270" y="3091484"/>
                </a:lnTo>
                <a:lnTo>
                  <a:pt x="882167" y="3133369"/>
                </a:lnTo>
                <a:lnTo>
                  <a:pt x="943648" y="3164789"/>
                </a:lnTo>
                <a:lnTo>
                  <a:pt x="1004773" y="3206673"/>
                </a:lnTo>
                <a:lnTo>
                  <a:pt x="1184744" y="3300907"/>
                </a:lnTo>
                <a:lnTo>
                  <a:pt x="1243228" y="3321850"/>
                </a:lnTo>
                <a:lnTo>
                  <a:pt x="1300772" y="3353257"/>
                </a:lnTo>
                <a:lnTo>
                  <a:pt x="1357261" y="3374199"/>
                </a:lnTo>
                <a:lnTo>
                  <a:pt x="1466608" y="3416084"/>
                </a:lnTo>
                <a:lnTo>
                  <a:pt x="1519237" y="3437026"/>
                </a:lnTo>
                <a:lnTo>
                  <a:pt x="1570355" y="3457968"/>
                </a:lnTo>
                <a:lnTo>
                  <a:pt x="1619834" y="3468446"/>
                </a:lnTo>
                <a:lnTo>
                  <a:pt x="1667573" y="3489388"/>
                </a:lnTo>
                <a:lnTo>
                  <a:pt x="1713458" y="3499853"/>
                </a:lnTo>
                <a:lnTo>
                  <a:pt x="1757362" y="3510330"/>
                </a:lnTo>
                <a:lnTo>
                  <a:pt x="1799170" y="3510330"/>
                </a:lnTo>
                <a:lnTo>
                  <a:pt x="1838782" y="3520795"/>
                </a:lnTo>
                <a:lnTo>
                  <a:pt x="1999767" y="3520795"/>
                </a:lnTo>
                <a:lnTo>
                  <a:pt x="2044725" y="3499853"/>
                </a:lnTo>
                <a:lnTo>
                  <a:pt x="2077300" y="3478911"/>
                </a:lnTo>
                <a:lnTo>
                  <a:pt x="2081034" y="3468446"/>
                </a:lnTo>
                <a:lnTo>
                  <a:pt x="2087156" y="3468446"/>
                </a:lnTo>
                <a:lnTo>
                  <a:pt x="3597567" y="1405674"/>
                </a:lnTo>
                <a:lnTo>
                  <a:pt x="3649776" y="1395209"/>
                </a:lnTo>
                <a:lnTo>
                  <a:pt x="3695458" y="1374267"/>
                </a:lnTo>
                <a:lnTo>
                  <a:pt x="3734549" y="1353324"/>
                </a:lnTo>
                <a:lnTo>
                  <a:pt x="3766947" y="1321917"/>
                </a:lnTo>
                <a:lnTo>
                  <a:pt x="3792601" y="1290497"/>
                </a:lnTo>
                <a:lnTo>
                  <a:pt x="3792956" y="1290497"/>
                </a:lnTo>
                <a:lnTo>
                  <a:pt x="3818204" y="1248613"/>
                </a:lnTo>
                <a:lnTo>
                  <a:pt x="3827716" y="1227670"/>
                </a:lnTo>
                <a:lnTo>
                  <a:pt x="3841978" y="1196263"/>
                </a:lnTo>
                <a:lnTo>
                  <a:pt x="3864254" y="1154379"/>
                </a:lnTo>
                <a:lnTo>
                  <a:pt x="3885031" y="1112494"/>
                </a:lnTo>
                <a:lnTo>
                  <a:pt x="3904310" y="1060145"/>
                </a:lnTo>
                <a:lnTo>
                  <a:pt x="3922064" y="1018260"/>
                </a:lnTo>
                <a:lnTo>
                  <a:pt x="3938308" y="965898"/>
                </a:lnTo>
                <a:lnTo>
                  <a:pt x="3941978" y="955433"/>
                </a:lnTo>
                <a:lnTo>
                  <a:pt x="3953014" y="924013"/>
                </a:lnTo>
                <a:lnTo>
                  <a:pt x="3966184" y="871664"/>
                </a:lnTo>
                <a:lnTo>
                  <a:pt x="3977817" y="819315"/>
                </a:lnTo>
                <a:lnTo>
                  <a:pt x="3987901" y="777430"/>
                </a:lnTo>
                <a:lnTo>
                  <a:pt x="3996423" y="725068"/>
                </a:lnTo>
                <a:lnTo>
                  <a:pt x="4003383" y="672719"/>
                </a:lnTo>
                <a:lnTo>
                  <a:pt x="4008780" y="630834"/>
                </a:lnTo>
                <a:lnTo>
                  <a:pt x="4012590" y="578472"/>
                </a:lnTo>
                <a:lnTo>
                  <a:pt x="4014813" y="526122"/>
                </a:lnTo>
                <a:lnTo>
                  <a:pt x="4015181" y="494715"/>
                </a:lnTo>
                <a:lnTo>
                  <a:pt x="4015308" y="484238"/>
                </a:lnTo>
                <a:lnTo>
                  <a:pt x="4015435" y="473773"/>
                </a:lnTo>
                <a:close/>
              </a:path>
              <a:path w="9408160" h="9697085">
                <a:moveTo>
                  <a:pt x="9407944" y="5885535"/>
                </a:moveTo>
                <a:lnTo>
                  <a:pt x="9399562" y="5873775"/>
                </a:lnTo>
                <a:lnTo>
                  <a:pt x="9366148" y="5853874"/>
                </a:lnTo>
                <a:lnTo>
                  <a:pt x="9331935" y="5863488"/>
                </a:lnTo>
                <a:lnTo>
                  <a:pt x="9294901" y="5890298"/>
                </a:lnTo>
                <a:lnTo>
                  <a:pt x="9258871" y="5924689"/>
                </a:lnTo>
                <a:lnTo>
                  <a:pt x="9227718" y="5957049"/>
                </a:lnTo>
                <a:lnTo>
                  <a:pt x="9191866" y="5996305"/>
                </a:lnTo>
                <a:lnTo>
                  <a:pt x="9156840" y="6035687"/>
                </a:lnTo>
                <a:lnTo>
                  <a:pt x="9122537" y="6075210"/>
                </a:lnTo>
                <a:lnTo>
                  <a:pt x="9088882" y="6114872"/>
                </a:lnTo>
                <a:lnTo>
                  <a:pt x="9055786" y="6154699"/>
                </a:lnTo>
                <a:lnTo>
                  <a:pt x="9023172" y="6194691"/>
                </a:lnTo>
                <a:lnTo>
                  <a:pt x="8990965" y="6234862"/>
                </a:lnTo>
                <a:lnTo>
                  <a:pt x="8959050" y="6275222"/>
                </a:lnTo>
                <a:lnTo>
                  <a:pt x="8927376" y="6315773"/>
                </a:lnTo>
                <a:lnTo>
                  <a:pt x="8864371" y="6397498"/>
                </a:lnTo>
                <a:lnTo>
                  <a:pt x="8737422" y="6563703"/>
                </a:lnTo>
                <a:lnTo>
                  <a:pt x="8714537" y="6595275"/>
                </a:lnTo>
                <a:lnTo>
                  <a:pt x="8690508" y="6627889"/>
                </a:lnTo>
                <a:lnTo>
                  <a:pt x="8639391" y="6696024"/>
                </a:lnTo>
                <a:lnTo>
                  <a:pt x="8467903" y="6920916"/>
                </a:lnTo>
                <a:lnTo>
                  <a:pt x="8407108" y="7001611"/>
                </a:lnTo>
                <a:lnTo>
                  <a:pt x="8376425" y="7042861"/>
                </a:lnTo>
                <a:lnTo>
                  <a:pt x="8345678" y="7084644"/>
                </a:lnTo>
                <a:lnTo>
                  <a:pt x="8314957" y="7126922"/>
                </a:lnTo>
                <a:lnTo>
                  <a:pt x="8284337" y="7169671"/>
                </a:lnTo>
                <a:lnTo>
                  <a:pt x="8253933" y="7212825"/>
                </a:lnTo>
                <a:lnTo>
                  <a:pt x="8223821" y="7256361"/>
                </a:lnTo>
                <a:lnTo>
                  <a:pt x="8194078" y="7300239"/>
                </a:lnTo>
                <a:lnTo>
                  <a:pt x="8164817" y="7344397"/>
                </a:lnTo>
                <a:lnTo>
                  <a:pt x="8136115" y="7388822"/>
                </a:lnTo>
                <a:lnTo>
                  <a:pt x="8108074" y="7433462"/>
                </a:lnTo>
                <a:lnTo>
                  <a:pt x="8080756" y="7478268"/>
                </a:lnTo>
                <a:lnTo>
                  <a:pt x="8054276" y="7523213"/>
                </a:lnTo>
                <a:lnTo>
                  <a:pt x="8028724" y="7568247"/>
                </a:lnTo>
                <a:lnTo>
                  <a:pt x="8004175" y="7613332"/>
                </a:lnTo>
                <a:lnTo>
                  <a:pt x="7980731" y="7658430"/>
                </a:lnTo>
                <a:lnTo>
                  <a:pt x="7958468" y="7703502"/>
                </a:lnTo>
                <a:lnTo>
                  <a:pt x="7937487" y="7748486"/>
                </a:lnTo>
                <a:lnTo>
                  <a:pt x="7917878" y="7793368"/>
                </a:lnTo>
                <a:lnTo>
                  <a:pt x="7899730" y="7838097"/>
                </a:lnTo>
                <a:lnTo>
                  <a:pt x="7883131" y="7882636"/>
                </a:lnTo>
                <a:lnTo>
                  <a:pt x="7868171" y="7926933"/>
                </a:lnTo>
                <a:lnTo>
                  <a:pt x="7854924" y="7970952"/>
                </a:lnTo>
                <a:lnTo>
                  <a:pt x="7843507" y="8014665"/>
                </a:lnTo>
                <a:lnTo>
                  <a:pt x="7833995" y="8058010"/>
                </a:lnTo>
                <a:lnTo>
                  <a:pt x="7826489" y="8100962"/>
                </a:lnTo>
                <a:lnTo>
                  <a:pt x="7821054" y="8143481"/>
                </a:lnTo>
                <a:lnTo>
                  <a:pt x="7817802" y="8185505"/>
                </a:lnTo>
                <a:lnTo>
                  <a:pt x="7816824" y="8227022"/>
                </a:lnTo>
                <a:lnTo>
                  <a:pt x="7818196" y="8267979"/>
                </a:lnTo>
                <a:lnTo>
                  <a:pt x="7822006" y="8308327"/>
                </a:lnTo>
                <a:lnTo>
                  <a:pt x="7828064" y="8347850"/>
                </a:lnTo>
                <a:lnTo>
                  <a:pt x="7835849" y="8386483"/>
                </a:lnTo>
                <a:lnTo>
                  <a:pt x="7845285" y="8424253"/>
                </a:lnTo>
                <a:lnTo>
                  <a:pt x="7856347" y="8461134"/>
                </a:lnTo>
                <a:lnTo>
                  <a:pt x="7868996" y="8497113"/>
                </a:lnTo>
                <a:lnTo>
                  <a:pt x="7898803" y="8566379"/>
                </a:lnTo>
                <a:lnTo>
                  <a:pt x="7934376" y="8631999"/>
                </a:lnTo>
                <a:lnTo>
                  <a:pt x="7975308" y="8693912"/>
                </a:lnTo>
                <a:lnTo>
                  <a:pt x="8021244" y="8752078"/>
                </a:lnTo>
                <a:lnTo>
                  <a:pt x="8071815" y="8806459"/>
                </a:lnTo>
                <a:lnTo>
                  <a:pt x="8126654" y="8856980"/>
                </a:lnTo>
                <a:lnTo>
                  <a:pt x="8185378" y="8903614"/>
                </a:lnTo>
                <a:lnTo>
                  <a:pt x="8247621" y="8946299"/>
                </a:lnTo>
                <a:lnTo>
                  <a:pt x="8313013" y="8984971"/>
                </a:lnTo>
                <a:lnTo>
                  <a:pt x="8346783" y="9002801"/>
                </a:lnTo>
                <a:lnTo>
                  <a:pt x="8381200" y="9019616"/>
                </a:lnTo>
                <a:lnTo>
                  <a:pt x="8416214" y="9035390"/>
                </a:lnTo>
                <a:lnTo>
                  <a:pt x="8451774" y="9050147"/>
                </a:lnTo>
                <a:lnTo>
                  <a:pt x="8487854" y="9063863"/>
                </a:lnTo>
                <a:lnTo>
                  <a:pt x="8524405" y="9076538"/>
                </a:lnTo>
                <a:lnTo>
                  <a:pt x="8561362" y="9088158"/>
                </a:lnTo>
                <a:lnTo>
                  <a:pt x="8598700" y="9098724"/>
                </a:lnTo>
                <a:lnTo>
                  <a:pt x="8636356" y="9108224"/>
                </a:lnTo>
                <a:lnTo>
                  <a:pt x="8674278" y="9116670"/>
                </a:lnTo>
                <a:lnTo>
                  <a:pt x="8712454" y="9124023"/>
                </a:lnTo>
                <a:lnTo>
                  <a:pt x="8750795" y="9130309"/>
                </a:lnTo>
                <a:lnTo>
                  <a:pt x="8789289" y="9135504"/>
                </a:lnTo>
                <a:lnTo>
                  <a:pt x="8827872" y="9139593"/>
                </a:lnTo>
                <a:lnTo>
                  <a:pt x="8866492" y="9142603"/>
                </a:lnTo>
                <a:lnTo>
                  <a:pt x="8905126" y="9144495"/>
                </a:lnTo>
                <a:lnTo>
                  <a:pt x="8943708" y="9145270"/>
                </a:lnTo>
                <a:lnTo>
                  <a:pt x="8982202" y="9144940"/>
                </a:lnTo>
                <a:lnTo>
                  <a:pt x="9020556" y="9143479"/>
                </a:lnTo>
                <a:lnTo>
                  <a:pt x="9058719" y="9140888"/>
                </a:lnTo>
                <a:lnTo>
                  <a:pt x="9096654" y="9137155"/>
                </a:lnTo>
                <a:lnTo>
                  <a:pt x="9171635" y="9126258"/>
                </a:lnTo>
                <a:lnTo>
                  <a:pt x="9245143" y="9110739"/>
                </a:lnTo>
                <a:lnTo>
                  <a:pt x="9316796" y="9090546"/>
                </a:lnTo>
                <a:lnTo>
                  <a:pt x="9386227" y="9065628"/>
                </a:lnTo>
                <a:lnTo>
                  <a:pt x="9407944" y="9056459"/>
                </a:lnTo>
                <a:lnTo>
                  <a:pt x="9407944" y="5885535"/>
                </a:lnTo>
                <a:close/>
              </a:path>
              <a:path w="9408160" h="9697085">
                <a:moveTo>
                  <a:pt x="9407944" y="3106547"/>
                </a:moveTo>
                <a:lnTo>
                  <a:pt x="9346882" y="3081172"/>
                </a:lnTo>
                <a:lnTo>
                  <a:pt x="9302610" y="3065424"/>
                </a:lnTo>
                <a:lnTo>
                  <a:pt x="9257411" y="3051365"/>
                </a:lnTo>
                <a:lnTo>
                  <a:pt x="9211310" y="3039046"/>
                </a:lnTo>
                <a:lnTo>
                  <a:pt x="9210434" y="3036265"/>
                </a:lnTo>
                <a:lnTo>
                  <a:pt x="8056346" y="2752915"/>
                </a:lnTo>
                <a:lnTo>
                  <a:pt x="8089430" y="2618219"/>
                </a:lnTo>
                <a:lnTo>
                  <a:pt x="7862684" y="2562555"/>
                </a:lnTo>
                <a:lnTo>
                  <a:pt x="8014487" y="1944331"/>
                </a:lnTo>
                <a:lnTo>
                  <a:pt x="7929689" y="1923516"/>
                </a:lnTo>
                <a:lnTo>
                  <a:pt x="7976324" y="1733575"/>
                </a:lnTo>
                <a:lnTo>
                  <a:pt x="8061109" y="1754403"/>
                </a:lnTo>
                <a:lnTo>
                  <a:pt x="7864259" y="1359306"/>
                </a:lnTo>
                <a:lnTo>
                  <a:pt x="7819568" y="1267358"/>
                </a:lnTo>
                <a:lnTo>
                  <a:pt x="7793647" y="1214805"/>
                </a:lnTo>
                <a:lnTo>
                  <a:pt x="7766621" y="1162164"/>
                </a:lnTo>
                <a:lnTo>
                  <a:pt x="7739494" y="1112710"/>
                </a:lnTo>
                <a:lnTo>
                  <a:pt x="7713218" y="1069657"/>
                </a:lnTo>
                <a:lnTo>
                  <a:pt x="7688770" y="1036256"/>
                </a:lnTo>
                <a:lnTo>
                  <a:pt x="7660386" y="1006690"/>
                </a:lnTo>
                <a:lnTo>
                  <a:pt x="7602042" y="966419"/>
                </a:lnTo>
                <a:lnTo>
                  <a:pt x="7534288" y="939609"/>
                </a:lnTo>
                <a:lnTo>
                  <a:pt x="7492212" y="928027"/>
                </a:lnTo>
                <a:lnTo>
                  <a:pt x="7449299" y="918743"/>
                </a:lnTo>
                <a:lnTo>
                  <a:pt x="7408392" y="912456"/>
                </a:lnTo>
                <a:lnTo>
                  <a:pt x="7376211" y="910971"/>
                </a:lnTo>
                <a:lnTo>
                  <a:pt x="7342086" y="912863"/>
                </a:lnTo>
                <a:lnTo>
                  <a:pt x="7266775" y="932637"/>
                </a:lnTo>
                <a:lnTo>
                  <a:pt x="7229500" y="950887"/>
                </a:lnTo>
                <a:lnTo>
                  <a:pt x="7186231" y="976858"/>
                </a:lnTo>
                <a:lnTo>
                  <a:pt x="7139292" y="1008138"/>
                </a:lnTo>
                <a:lnTo>
                  <a:pt x="7091019" y="1042289"/>
                </a:lnTo>
                <a:lnTo>
                  <a:pt x="7043763" y="1076883"/>
                </a:lnTo>
                <a:lnTo>
                  <a:pt x="6961645" y="1137704"/>
                </a:lnTo>
                <a:lnTo>
                  <a:pt x="6842442" y="1224597"/>
                </a:lnTo>
                <a:lnTo>
                  <a:pt x="6604190" y="1396695"/>
                </a:lnTo>
                <a:lnTo>
                  <a:pt x="6689953" y="1417751"/>
                </a:lnTo>
                <a:lnTo>
                  <a:pt x="6643332" y="1607680"/>
                </a:lnTo>
                <a:lnTo>
                  <a:pt x="6557581" y="1586623"/>
                </a:lnTo>
                <a:lnTo>
                  <a:pt x="6440271" y="2064334"/>
                </a:lnTo>
                <a:lnTo>
                  <a:pt x="6385954" y="2054085"/>
                </a:lnTo>
                <a:lnTo>
                  <a:pt x="6331966" y="2049894"/>
                </a:lnTo>
                <a:lnTo>
                  <a:pt x="6278727" y="2051532"/>
                </a:lnTo>
                <a:lnTo>
                  <a:pt x="6226619" y="2058771"/>
                </a:lnTo>
                <a:lnTo>
                  <a:pt x="6176048" y="2071382"/>
                </a:lnTo>
                <a:lnTo>
                  <a:pt x="6170600" y="2048522"/>
                </a:lnTo>
                <a:lnTo>
                  <a:pt x="6156769" y="2003018"/>
                </a:lnTo>
                <a:lnTo>
                  <a:pt x="6133516" y="1951037"/>
                </a:lnTo>
                <a:lnTo>
                  <a:pt x="6096216" y="1897253"/>
                </a:lnTo>
                <a:lnTo>
                  <a:pt x="6048603" y="1853247"/>
                </a:lnTo>
                <a:lnTo>
                  <a:pt x="5993574" y="1821319"/>
                </a:lnTo>
                <a:lnTo>
                  <a:pt x="5933656" y="1801609"/>
                </a:lnTo>
                <a:lnTo>
                  <a:pt x="5903468" y="1797050"/>
                </a:lnTo>
                <a:lnTo>
                  <a:pt x="5874601" y="1797240"/>
                </a:lnTo>
                <a:lnTo>
                  <a:pt x="5822683" y="1815058"/>
                </a:lnTo>
                <a:lnTo>
                  <a:pt x="5777268" y="1857781"/>
                </a:lnTo>
                <a:lnTo>
                  <a:pt x="5732005" y="1925408"/>
                </a:lnTo>
                <a:lnTo>
                  <a:pt x="5706669" y="1969312"/>
                </a:lnTo>
                <a:lnTo>
                  <a:pt x="5678627" y="2021116"/>
                </a:lnTo>
                <a:lnTo>
                  <a:pt x="5646979" y="2081720"/>
                </a:lnTo>
                <a:lnTo>
                  <a:pt x="5582247" y="2206421"/>
                </a:lnTo>
                <a:lnTo>
                  <a:pt x="5557444" y="2253602"/>
                </a:lnTo>
                <a:lnTo>
                  <a:pt x="5530913" y="2303576"/>
                </a:lnTo>
                <a:lnTo>
                  <a:pt x="5502605" y="2356320"/>
                </a:lnTo>
                <a:lnTo>
                  <a:pt x="5472430" y="2411806"/>
                </a:lnTo>
                <a:lnTo>
                  <a:pt x="5449748" y="2452090"/>
                </a:lnTo>
                <a:lnTo>
                  <a:pt x="5426189" y="2493403"/>
                </a:lnTo>
                <a:lnTo>
                  <a:pt x="5401780" y="2535644"/>
                </a:lnTo>
                <a:lnTo>
                  <a:pt x="5376557" y="2578633"/>
                </a:lnTo>
                <a:lnTo>
                  <a:pt x="5350561" y="2622245"/>
                </a:lnTo>
                <a:lnTo>
                  <a:pt x="5323814" y="2666352"/>
                </a:lnTo>
                <a:lnTo>
                  <a:pt x="5296357" y="2710777"/>
                </a:lnTo>
                <a:lnTo>
                  <a:pt x="5268201" y="2755404"/>
                </a:lnTo>
                <a:lnTo>
                  <a:pt x="5239410" y="2800070"/>
                </a:lnTo>
                <a:lnTo>
                  <a:pt x="5209984" y="2844660"/>
                </a:lnTo>
                <a:lnTo>
                  <a:pt x="5182806" y="2884741"/>
                </a:lnTo>
                <a:lnTo>
                  <a:pt x="5155196" y="2924683"/>
                </a:lnTo>
                <a:lnTo>
                  <a:pt x="5127155" y="2964497"/>
                </a:lnTo>
                <a:lnTo>
                  <a:pt x="5098681" y="3004210"/>
                </a:lnTo>
                <a:lnTo>
                  <a:pt x="5069789" y="3043885"/>
                </a:lnTo>
                <a:lnTo>
                  <a:pt x="5040477" y="3083509"/>
                </a:lnTo>
                <a:lnTo>
                  <a:pt x="5010759" y="3123146"/>
                </a:lnTo>
                <a:lnTo>
                  <a:pt x="4980610" y="3162820"/>
                </a:lnTo>
                <a:lnTo>
                  <a:pt x="4950066" y="3202559"/>
                </a:lnTo>
                <a:lnTo>
                  <a:pt x="4919116" y="3242386"/>
                </a:lnTo>
                <a:lnTo>
                  <a:pt x="4887773" y="3282340"/>
                </a:lnTo>
                <a:lnTo>
                  <a:pt x="4856200" y="3322231"/>
                </a:lnTo>
                <a:lnTo>
                  <a:pt x="4824120" y="3362261"/>
                </a:lnTo>
                <a:lnTo>
                  <a:pt x="4791507" y="3402419"/>
                </a:lnTo>
                <a:lnTo>
                  <a:pt x="4758321" y="3442627"/>
                </a:lnTo>
                <a:lnTo>
                  <a:pt x="4724514" y="3482873"/>
                </a:lnTo>
                <a:lnTo>
                  <a:pt x="4690046" y="3523094"/>
                </a:lnTo>
                <a:lnTo>
                  <a:pt x="4654893" y="3563251"/>
                </a:lnTo>
                <a:lnTo>
                  <a:pt x="4618990" y="3603307"/>
                </a:lnTo>
                <a:lnTo>
                  <a:pt x="4582299" y="3643223"/>
                </a:lnTo>
                <a:lnTo>
                  <a:pt x="4544796" y="3682949"/>
                </a:lnTo>
                <a:lnTo>
                  <a:pt x="4506430" y="3722459"/>
                </a:lnTo>
                <a:lnTo>
                  <a:pt x="4473041" y="3755644"/>
                </a:lnTo>
                <a:lnTo>
                  <a:pt x="4438929" y="3788753"/>
                </a:lnTo>
                <a:lnTo>
                  <a:pt x="4404068" y="3821874"/>
                </a:lnTo>
                <a:lnTo>
                  <a:pt x="4368393" y="3855072"/>
                </a:lnTo>
                <a:lnTo>
                  <a:pt x="4331868" y="3888448"/>
                </a:lnTo>
                <a:lnTo>
                  <a:pt x="4294416" y="3922077"/>
                </a:lnTo>
                <a:lnTo>
                  <a:pt x="4255986" y="3956037"/>
                </a:lnTo>
                <a:lnTo>
                  <a:pt x="4216552" y="3990416"/>
                </a:lnTo>
                <a:lnTo>
                  <a:pt x="4176039" y="4025303"/>
                </a:lnTo>
                <a:lnTo>
                  <a:pt x="4134396" y="4060761"/>
                </a:lnTo>
                <a:lnTo>
                  <a:pt x="4091571" y="4096880"/>
                </a:lnTo>
                <a:lnTo>
                  <a:pt x="4002189" y="4171454"/>
                </a:lnTo>
                <a:lnTo>
                  <a:pt x="3925278" y="4234980"/>
                </a:lnTo>
                <a:lnTo>
                  <a:pt x="3845483" y="4300169"/>
                </a:lnTo>
                <a:lnTo>
                  <a:pt x="3763454" y="4366234"/>
                </a:lnTo>
                <a:lnTo>
                  <a:pt x="3721811" y="4399343"/>
                </a:lnTo>
                <a:lnTo>
                  <a:pt x="3679850" y="4432376"/>
                </a:lnTo>
                <a:lnTo>
                  <a:pt x="3637648" y="4465231"/>
                </a:lnTo>
                <a:lnTo>
                  <a:pt x="3595293" y="4497806"/>
                </a:lnTo>
                <a:lnTo>
                  <a:pt x="3552875" y="4530014"/>
                </a:lnTo>
                <a:lnTo>
                  <a:pt x="3510470" y="4561738"/>
                </a:lnTo>
                <a:lnTo>
                  <a:pt x="3468154" y="4592891"/>
                </a:lnTo>
                <a:lnTo>
                  <a:pt x="3426015" y="4623384"/>
                </a:lnTo>
                <a:lnTo>
                  <a:pt x="3384118" y="4653089"/>
                </a:lnTo>
                <a:lnTo>
                  <a:pt x="3342576" y="4681931"/>
                </a:lnTo>
                <a:lnTo>
                  <a:pt x="3295535" y="4713935"/>
                </a:lnTo>
                <a:lnTo>
                  <a:pt x="3249028" y="4744694"/>
                </a:lnTo>
                <a:lnTo>
                  <a:pt x="3203029" y="4774273"/>
                </a:lnTo>
                <a:lnTo>
                  <a:pt x="3157512" y="4802721"/>
                </a:lnTo>
                <a:lnTo>
                  <a:pt x="3112452" y="4830089"/>
                </a:lnTo>
                <a:lnTo>
                  <a:pt x="3067824" y="4856454"/>
                </a:lnTo>
                <a:lnTo>
                  <a:pt x="3023603" y="4881854"/>
                </a:lnTo>
                <a:lnTo>
                  <a:pt x="2979775" y="4906353"/>
                </a:lnTo>
                <a:lnTo>
                  <a:pt x="2936303" y="4930000"/>
                </a:lnTo>
                <a:lnTo>
                  <a:pt x="2893174" y="4952860"/>
                </a:lnTo>
                <a:lnTo>
                  <a:pt x="2850362" y="4974983"/>
                </a:lnTo>
                <a:lnTo>
                  <a:pt x="2807843" y="4996421"/>
                </a:lnTo>
                <a:lnTo>
                  <a:pt x="2765590" y="5017236"/>
                </a:lnTo>
                <a:lnTo>
                  <a:pt x="2723578" y="5037493"/>
                </a:lnTo>
                <a:lnTo>
                  <a:pt x="2674556" y="5060010"/>
                </a:lnTo>
                <a:lnTo>
                  <a:pt x="2625826" y="5081816"/>
                </a:lnTo>
                <a:lnTo>
                  <a:pt x="2577503" y="5102885"/>
                </a:lnTo>
                <a:lnTo>
                  <a:pt x="2529662" y="5123218"/>
                </a:lnTo>
                <a:lnTo>
                  <a:pt x="2482405" y="5142801"/>
                </a:lnTo>
                <a:lnTo>
                  <a:pt x="2435809" y="5161610"/>
                </a:lnTo>
                <a:lnTo>
                  <a:pt x="2389975" y="5179619"/>
                </a:lnTo>
                <a:lnTo>
                  <a:pt x="2345004" y="5196827"/>
                </a:lnTo>
                <a:lnTo>
                  <a:pt x="2300960" y="5213223"/>
                </a:lnTo>
                <a:lnTo>
                  <a:pt x="2257958" y="5228793"/>
                </a:lnTo>
                <a:lnTo>
                  <a:pt x="2216086" y="5243512"/>
                </a:lnTo>
                <a:lnTo>
                  <a:pt x="2175421" y="5257355"/>
                </a:lnTo>
                <a:lnTo>
                  <a:pt x="2117217" y="5276634"/>
                </a:lnTo>
                <a:lnTo>
                  <a:pt x="2062099" y="5294223"/>
                </a:lnTo>
                <a:lnTo>
                  <a:pt x="1962150" y="5325656"/>
                </a:lnTo>
                <a:lnTo>
                  <a:pt x="1917814" y="5340134"/>
                </a:lnTo>
                <a:lnTo>
                  <a:pt x="1877555" y="5354205"/>
                </a:lnTo>
                <a:lnTo>
                  <a:pt x="1841627" y="5368201"/>
                </a:lnTo>
                <a:lnTo>
                  <a:pt x="1762620" y="5411660"/>
                </a:lnTo>
                <a:lnTo>
                  <a:pt x="1730933" y="5442267"/>
                </a:lnTo>
                <a:lnTo>
                  <a:pt x="1703235" y="5506669"/>
                </a:lnTo>
                <a:lnTo>
                  <a:pt x="1701647" y="5539676"/>
                </a:lnTo>
                <a:lnTo>
                  <a:pt x="1707400" y="5571845"/>
                </a:lnTo>
                <a:lnTo>
                  <a:pt x="1743557" y="5629072"/>
                </a:lnTo>
                <a:lnTo>
                  <a:pt x="1774494" y="5651893"/>
                </a:lnTo>
                <a:lnTo>
                  <a:pt x="1814410" y="5669534"/>
                </a:lnTo>
                <a:lnTo>
                  <a:pt x="1862670" y="5680659"/>
                </a:lnTo>
                <a:lnTo>
                  <a:pt x="1918627" y="5683897"/>
                </a:lnTo>
                <a:lnTo>
                  <a:pt x="1954314" y="5681878"/>
                </a:lnTo>
                <a:lnTo>
                  <a:pt x="1993442" y="5676836"/>
                </a:lnTo>
                <a:lnTo>
                  <a:pt x="2036991" y="5668480"/>
                </a:lnTo>
                <a:lnTo>
                  <a:pt x="2085924" y="5656529"/>
                </a:lnTo>
                <a:lnTo>
                  <a:pt x="2141194" y="5640679"/>
                </a:lnTo>
                <a:lnTo>
                  <a:pt x="2203767" y="5620651"/>
                </a:lnTo>
                <a:lnTo>
                  <a:pt x="2274608" y="5596128"/>
                </a:lnTo>
                <a:lnTo>
                  <a:pt x="2313038" y="5582221"/>
                </a:lnTo>
                <a:lnTo>
                  <a:pt x="2353614" y="5567172"/>
                </a:lnTo>
                <a:lnTo>
                  <a:pt x="2396147" y="5551043"/>
                </a:lnTo>
                <a:lnTo>
                  <a:pt x="2440419" y="5533898"/>
                </a:lnTo>
                <a:lnTo>
                  <a:pt x="2486228" y="5515813"/>
                </a:lnTo>
                <a:lnTo>
                  <a:pt x="2533370" y="5496839"/>
                </a:lnTo>
                <a:lnTo>
                  <a:pt x="2581643" y="5477053"/>
                </a:lnTo>
                <a:lnTo>
                  <a:pt x="2630830" y="5456517"/>
                </a:lnTo>
                <a:lnTo>
                  <a:pt x="2680741" y="5435308"/>
                </a:lnTo>
                <a:lnTo>
                  <a:pt x="2731160" y="5413476"/>
                </a:lnTo>
                <a:lnTo>
                  <a:pt x="2781884" y="5391086"/>
                </a:lnTo>
                <a:lnTo>
                  <a:pt x="2832709" y="5368226"/>
                </a:lnTo>
                <a:lnTo>
                  <a:pt x="2883446" y="5344947"/>
                </a:lnTo>
                <a:lnTo>
                  <a:pt x="2933865" y="5321325"/>
                </a:lnTo>
                <a:lnTo>
                  <a:pt x="2980232" y="5298897"/>
                </a:lnTo>
                <a:lnTo>
                  <a:pt x="3026232" y="5276126"/>
                </a:lnTo>
                <a:lnTo>
                  <a:pt x="3071926" y="5252986"/>
                </a:lnTo>
                <a:lnTo>
                  <a:pt x="3117354" y="5229466"/>
                </a:lnTo>
                <a:lnTo>
                  <a:pt x="3162566" y="5205539"/>
                </a:lnTo>
                <a:lnTo>
                  <a:pt x="3207626" y="5181181"/>
                </a:lnTo>
                <a:lnTo>
                  <a:pt x="3252571" y="5156378"/>
                </a:lnTo>
                <a:lnTo>
                  <a:pt x="3297466" y="5131105"/>
                </a:lnTo>
                <a:lnTo>
                  <a:pt x="3342348" y="5105336"/>
                </a:lnTo>
                <a:lnTo>
                  <a:pt x="3387280" y="5079060"/>
                </a:lnTo>
                <a:lnTo>
                  <a:pt x="3432302" y="5052250"/>
                </a:lnTo>
                <a:lnTo>
                  <a:pt x="3477476" y="5024882"/>
                </a:lnTo>
                <a:lnTo>
                  <a:pt x="3522840" y="4996942"/>
                </a:lnTo>
                <a:lnTo>
                  <a:pt x="3568446" y="4968392"/>
                </a:lnTo>
                <a:lnTo>
                  <a:pt x="3614356" y="4939233"/>
                </a:lnTo>
                <a:lnTo>
                  <a:pt x="3657866" y="4911356"/>
                </a:lnTo>
                <a:lnTo>
                  <a:pt x="3701554" y="4882947"/>
                </a:lnTo>
                <a:lnTo>
                  <a:pt x="3745319" y="4854118"/>
                </a:lnTo>
                <a:lnTo>
                  <a:pt x="3789057" y="4824946"/>
                </a:lnTo>
                <a:lnTo>
                  <a:pt x="3832656" y="4795532"/>
                </a:lnTo>
                <a:lnTo>
                  <a:pt x="3875989" y="4765967"/>
                </a:lnTo>
                <a:lnTo>
                  <a:pt x="3918978" y="4736338"/>
                </a:lnTo>
                <a:lnTo>
                  <a:pt x="3961498" y="4706734"/>
                </a:lnTo>
                <a:lnTo>
                  <a:pt x="4003433" y="4677257"/>
                </a:lnTo>
                <a:lnTo>
                  <a:pt x="4044670" y="4647997"/>
                </a:lnTo>
                <a:lnTo>
                  <a:pt x="4124680" y="4590491"/>
                </a:lnTo>
                <a:lnTo>
                  <a:pt x="4200614" y="4534941"/>
                </a:lnTo>
                <a:lnTo>
                  <a:pt x="4271619" y="4482096"/>
                </a:lnTo>
                <a:lnTo>
                  <a:pt x="4319714" y="4445889"/>
                </a:lnTo>
                <a:lnTo>
                  <a:pt x="4365117" y="4411078"/>
                </a:lnTo>
                <a:lnTo>
                  <a:pt x="4408221" y="4377372"/>
                </a:lnTo>
                <a:lnTo>
                  <a:pt x="4449407" y="4344479"/>
                </a:lnTo>
                <a:lnTo>
                  <a:pt x="4489081" y="4312120"/>
                </a:lnTo>
                <a:lnTo>
                  <a:pt x="4527626" y="4280001"/>
                </a:lnTo>
                <a:lnTo>
                  <a:pt x="4565447" y="4247820"/>
                </a:lnTo>
                <a:lnTo>
                  <a:pt x="4602937" y="4215295"/>
                </a:lnTo>
                <a:lnTo>
                  <a:pt x="4640465" y="4182135"/>
                </a:lnTo>
                <a:lnTo>
                  <a:pt x="4678464" y="4148048"/>
                </a:lnTo>
                <a:lnTo>
                  <a:pt x="4717288" y="4112755"/>
                </a:lnTo>
                <a:lnTo>
                  <a:pt x="4753915" y="4079125"/>
                </a:lnTo>
                <a:lnTo>
                  <a:pt x="4791430" y="4044365"/>
                </a:lnTo>
                <a:lnTo>
                  <a:pt x="4829645" y="4008653"/>
                </a:lnTo>
                <a:lnTo>
                  <a:pt x="4868342" y="3972166"/>
                </a:lnTo>
                <a:lnTo>
                  <a:pt x="4907305" y="3935095"/>
                </a:lnTo>
                <a:lnTo>
                  <a:pt x="4946307" y="3897617"/>
                </a:lnTo>
                <a:lnTo>
                  <a:pt x="4985169" y="3859898"/>
                </a:lnTo>
                <a:lnTo>
                  <a:pt x="5023650" y="3822128"/>
                </a:lnTo>
                <a:lnTo>
                  <a:pt x="5061559" y="3784498"/>
                </a:lnTo>
                <a:lnTo>
                  <a:pt x="5098669" y="3747160"/>
                </a:lnTo>
                <a:lnTo>
                  <a:pt x="5134775" y="3710317"/>
                </a:lnTo>
                <a:lnTo>
                  <a:pt x="5169674" y="3674148"/>
                </a:lnTo>
                <a:lnTo>
                  <a:pt x="5206047" y="3635565"/>
                </a:lnTo>
                <a:lnTo>
                  <a:pt x="5240947" y="3597783"/>
                </a:lnTo>
                <a:lnTo>
                  <a:pt x="5274602" y="3560584"/>
                </a:lnTo>
                <a:lnTo>
                  <a:pt x="5307254" y="3523716"/>
                </a:lnTo>
                <a:lnTo>
                  <a:pt x="5339131" y="3486962"/>
                </a:lnTo>
                <a:lnTo>
                  <a:pt x="5370474" y="3450094"/>
                </a:lnTo>
                <a:lnTo>
                  <a:pt x="5401500" y="3412883"/>
                </a:lnTo>
                <a:lnTo>
                  <a:pt x="5432450" y="3375088"/>
                </a:lnTo>
                <a:lnTo>
                  <a:pt x="5463552" y="3336480"/>
                </a:lnTo>
                <a:lnTo>
                  <a:pt x="5495048" y="3296843"/>
                </a:lnTo>
                <a:lnTo>
                  <a:pt x="5556872" y="3218002"/>
                </a:lnTo>
                <a:lnTo>
                  <a:pt x="5618264" y="3138982"/>
                </a:lnTo>
                <a:lnTo>
                  <a:pt x="5714327" y="3014129"/>
                </a:lnTo>
                <a:lnTo>
                  <a:pt x="5880468" y="2796095"/>
                </a:lnTo>
                <a:lnTo>
                  <a:pt x="5907265" y="2839580"/>
                </a:lnTo>
                <a:lnTo>
                  <a:pt x="5938228" y="2880233"/>
                </a:lnTo>
                <a:lnTo>
                  <a:pt x="5973165" y="2917698"/>
                </a:lnTo>
                <a:lnTo>
                  <a:pt x="6011888" y="2951581"/>
                </a:lnTo>
                <a:lnTo>
                  <a:pt x="6054204" y="2981502"/>
                </a:lnTo>
                <a:lnTo>
                  <a:pt x="6099937" y="3007093"/>
                </a:lnTo>
                <a:lnTo>
                  <a:pt x="6148870" y="3027972"/>
                </a:lnTo>
                <a:lnTo>
                  <a:pt x="6200838" y="3043758"/>
                </a:lnTo>
                <a:lnTo>
                  <a:pt x="5965787" y="4001160"/>
                </a:lnTo>
                <a:lnTo>
                  <a:pt x="6047410" y="4340187"/>
                </a:lnTo>
                <a:lnTo>
                  <a:pt x="5159057" y="7958468"/>
                </a:lnTo>
                <a:lnTo>
                  <a:pt x="4886757" y="7891615"/>
                </a:lnTo>
                <a:lnTo>
                  <a:pt x="4688713" y="8698319"/>
                </a:lnTo>
                <a:lnTo>
                  <a:pt x="4160113" y="8568525"/>
                </a:lnTo>
                <a:lnTo>
                  <a:pt x="4048620" y="9022499"/>
                </a:lnTo>
                <a:lnTo>
                  <a:pt x="6795757" y="9696996"/>
                </a:lnTo>
                <a:lnTo>
                  <a:pt x="6907238" y="9243009"/>
                </a:lnTo>
                <a:lnTo>
                  <a:pt x="6378651" y="9113215"/>
                </a:lnTo>
                <a:lnTo>
                  <a:pt x="6576708" y="8306549"/>
                </a:lnTo>
                <a:lnTo>
                  <a:pt x="6304432" y="8239671"/>
                </a:lnTo>
                <a:lnTo>
                  <a:pt x="7192797" y="4621403"/>
                </a:lnTo>
                <a:lnTo>
                  <a:pt x="7422667" y="4358843"/>
                </a:lnTo>
                <a:lnTo>
                  <a:pt x="7588021" y="3685400"/>
                </a:lnTo>
                <a:lnTo>
                  <a:pt x="7814780" y="3741051"/>
                </a:lnTo>
                <a:lnTo>
                  <a:pt x="7847838" y="3606368"/>
                </a:lnTo>
                <a:lnTo>
                  <a:pt x="8889047" y="3861993"/>
                </a:lnTo>
                <a:lnTo>
                  <a:pt x="8933205" y="3875430"/>
                </a:lnTo>
                <a:lnTo>
                  <a:pt x="8974849" y="3893248"/>
                </a:lnTo>
                <a:lnTo>
                  <a:pt x="9013787" y="3915130"/>
                </a:lnTo>
                <a:lnTo>
                  <a:pt x="9049817" y="3940759"/>
                </a:lnTo>
                <a:lnTo>
                  <a:pt x="9082773" y="3969804"/>
                </a:lnTo>
                <a:lnTo>
                  <a:pt x="9112428" y="4001947"/>
                </a:lnTo>
                <a:lnTo>
                  <a:pt x="9138602" y="4036872"/>
                </a:lnTo>
                <a:lnTo>
                  <a:pt x="9161107" y="4074261"/>
                </a:lnTo>
                <a:lnTo>
                  <a:pt x="9179750" y="4113796"/>
                </a:lnTo>
                <a:lnTo>
                  <a:pt x="9194317" y="4155148"/>
                </a:lnTo>
                <a:lnTo>
                  <a:pt x="9204642" y="4197997"/>
                </a:lnTo>
                <a:lnTo>
                  <a:pt x="9210523" y="4242028"/>
                </a:lnTo>
                <a:lnTo>
                  <a:pt x="9211754" y="4286910"/>
                </a:lnTo>
                <a:lnTo>
                  <a:pt x="9208160" y="4332325"/>
                </a:lnTo>
                <a:lnTo>
                  <a:pt x="9199524" y="4377969"/>
                </a:lnTo>
                <a:lnTo>
                  <a:pt x="9129827" y="4661903"/>
                </a:lnTo>
                <a:lnTo>
                  <a:pt x="9124988" y="4660684"/>
                </a:lnTo>
                <a:lnTo>
                  <a:pt x="9075382" y="4656848"/>
                </a:lnTo>
                <a:lnTo>
                  <a:pt x="9028659" y="4668494"/>
                </a:lnTo>
                <a:lnTo>
                  <a:pt x="8987955" y="4693513"/>
                </a:lnTo>
                <a:lnTo>
                  <a:pt x="8956383" y="4729835"/>
                </a:lnTo>
                <a:lnTo>
                  <a:pt x="8937079" y="4775339"/>
                </a:lnTo>
                <a:lnTo>
                  <a:pt x="8933091" y="4824628"/>
                </a:lnTo>
                <a:lnTo>
                  <a:pt x="8944254" y="4871440"/>
                </a:lnTo>
                <a:lnTo>
                  <a:pt x="8968740" y="4912474"/>
                </a:lnTo>
                <a:lnTo>
                  <a:pt x="9004757" y="4944427"/>
                </a:lnTo>
                <a:lnTo>
                  <a:pt x="9050490" y="4963985"/>
                </a:lnTo>
                <a:lnTo>
                  <a:pt x="9407944" y="5051755"/>
                </a:lnTo>
                <a:lnTo>
                  <a:pt x="9407944" y="3106547"/>
                </a:lnTo>
                <a:close/>
              </a:path>
            </a:pathLst>
          </a:custGeom>
          <a:solidFill>
            <a:srgbClr val="CEF1EE"/>
          </a:solidFill>
        </p:spPr>
        <p:txBody>
          <a:bodyPr wrap="square" lIns="0" tIns="0" rIns="0" bIns="0" rtlCol="0"/>
          <a:lstStyle/>
          <a:p>
            <a:endParaRPr dirty="0">
              <a:latin typeface="Arial" panose="020B0604020202020204" pitchFamily="34" charset="0"/>
            </a:endParaRPr>
          </a:p>
        </p:txBody>
      </p:sp>
    </p:spTree>
    <p:extLst>
      <p:ext uri="{BB962C8B-B14F-4D97-AF65-F5344CB8AC3E}">
        <p14:creationId xmlns:p14="http://schemas.microsoft.com/office/powerpoint/2010/main" val="4651019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nfo Slide 1">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CEA195F-8907-3F68-F57C-5F0EE08110E3}"/>
              </a:ext>
            </a:extLst>
          </p:cNvPr>
          <p:cNvGrpSpPr/>
          <p:nvPr userDrawn="1"/>
        </p:nvGrpSpPr>
        <p:grpSpPr>
          <a:xfrm>
            <a:off x="7730471" y="91802"/>
            <a:ext cx="2175528" cy="2908740"/>
            <a:chOff x="15753528" y="331091"/>
            <a:chExt cx="4351056" cy="5817480"/>
          </a:xfrm>
        </p:grpSpPr>
        <p:sp>
          <p:nvSpPr>
            <p:cNvPr id="8" name="object 2">
              <a:extLst>
                <a:ext uri="{FF2B5EF4-FFF2-40B4-BE49-F238E27FC236}">
                  <a16:creationId xmlns:a16="http://schemas.microsoft.com/office/drawing/2014/main" id="{F697818D-3DD4-CEF1-9677-AA681C894F44}"/>
                </a:ext>
              </a:extLst>
            </p:cNvPr>
            <p:cNvSpPr/>
            <p:nvPr userDrawn="1"/>
          </p:nvSpPr>
          <p:spPr>
            <a:xfrm>
              <a:off x="18873728" y="636243"/>
              <a:ext cx="266065" cy="539115"/>
            </a:xfrm>
            <a:custGeom>
              <a:avLst/>
              <a:gdLst/>
              <a:ahLst/>
              <a:cxnLst/>
              <a:rect l="l" t="t" r="r" b="b"/>
              <a:pathLst>
                <a:path w="266065" h="539115">
                  <a:moveTo>
                    <a:pt x="111125" y="0"/>
                  </a:moveTo>
                  <a:lnTo>
                    <a:pt x="73230" y="713"/>
                  </a:lnTo>
                  <a:lnTo>
                    <a:pt x="38592" y="16075"/>
                  </a:lnTo>
                  <a:lnTo>
                    <a:pt x="13403" y="42613"/>
                  </a:lnTo>
                  <a:lnTo>
                    <a:pt x="0" y="76661"/>
                  </a:lnTo>
                  <a:lnTo>
                    <a:pt x="719" y="114552"/>
                  </a:lnTo>
                  <a:lnTo>
                    <a:pt x="78497" y="465421"/>
                  </a:lnTo>
                  <a:lnTo>
                    <a:pt x="93863" y="500063"/>
                  </a:lnTo>
                  <a:lnTo>
                    <a:pt x="120401" y="525253"/>
                  </a:lnTo>
                  <a:lnTo>
                    <a:pt x="154447" y="538657"/>
                  </a:lnTo>
                  <a:lnTo>
                    <a:pt x="192336" y="537942"/>
                  </a:lnTo>
                  <a:lnTo>
                    <a:pt x="226980" y="522580"/>
                  </a:lnTo>
                  <a:lnTo>
                    <a:pt x="252173" y="496042"/>
                  </a:lnTo>
                  <a:lnTo>
                    <a:pt x="265581" y="461994"/>
                  </a:lnTo>
                  <a:lnTo>
                    <a:pt x="264868" y="424103"/>
                  </a:lnTo>
                  <a:lnTo>
                    <a:pt x="187080" y="73244"/>
                  </a:lnTo>
                  <a:lnTo>
                    <a:pt x="171713" y="38601"/>
                  </a:lnTo>
                  <a:lnTo>
                    <a:pt x="145174" y="13407"/>
                  </a:lnTo>
                  <a:lnTo>
                    <a:pt x="111125" y="0"/>
                  </a:lnTo>
                  <a:close/>
                </a:path>
              </a:pathLst>
            </a:custGeom>
            <a:solidFill>
              <a:srgbClr val="F1E9E5"/>
            </a:solidFill>
          </p:spPr>
          <p:txBody>
            <a:bodyPr wrap="square" lIns="0" tIns="0" rIns="0" bIns="0" rtlCol="0"/>
            <a:lstStyle/>
            <a:p>
              <a:endParaRPr dirty="0">
                <a:latin typeface="Arial" panose="020B0604020202020204" pitchFamily="34" charset="0"/>
              </a:endParaRPr>
            </a:p>
          </p:txBody>
        </p:sp>
        <p:sp>
          <p:nvSpPr>
            <p:cNvPr id="9" name="object 3">
              <a:extLst>
                <a:ext uri="{FF2B5EF4-FFF2-40B4-BE49-F238E27FC236}">
                  <a16:creationId xmlns:a16="http://schemas.microsoft.com/office/drawing/2014/main" id="{34D37A91-838B-7294-F296-8DAD5A398881}"/>
                </a:ext>
              </a:extLst>
            </p:cNvPr>
            <p:cNvSpPr/>
            <p:nvPr userDrawn="1"/>
          </p:nvSpPr>
          <p:spPr>
            <a:xfrm>
              <a:off x="19599516" y="668010"/>
              <a:ext cx="295275" cy="534035"/>
            </a:xfrm>
            <a:custGeom>
              <a:avLst/>
              <a:gdLst/>
              <a:ahLst/>
              <a:cxnLst/>
              <a:rect l="l" t="t" r="r" b="b"/>
              <a:pathLst>
                <a:path w="295275" h="534035">
                  <a:moveTo>
                    <a:pt x="190334" y="0"/>
                  </a:moveTo>
                  <a:lnTo>
                    <a:pt x="126904" y="33695"/>
                  </a:lnTo>
                  <a:lnTo>
                    <a:pt x="3689" y="410667"/>
                  </a:lnTo>
                  <a:lnTo>
                    <a:pt x="0" y="448390"/>
                  </a:lnTo>
                  <a:lnTo>
                    <a:pt x="10680" y="483390"/>
                  </a:lnTo>
                  <a:lnTo>
                    <a:pt x="33700" y="511829"/>
                  </a:lnTo>
                  <a:lnTo>
                    <a:pt x="67028" y="529868"/>
                  </a:lnTo>
                  <a:lnTo>
                    <a:pt x="79308" y="532765"/>
                  </a:lnTo>
                  <a:lnTo>
                    <a:pt x="91574" y="534010"/>
                  </a:lnTo>
                  <a:lnTo>
                    <a:pt x="103695" y="533671"/>
                  </a:lnTo>
                  <a:lnTo>
                    <a:pt x="159148" y="509261"/>
                  </a:lnTo>
                  <a:lnTo>
                    <a:pt x="186218" y="466540"/>
                  </a:lnTo>
                  <a:lnTo>
                    <a:pt x="291398" y="122896"/>
                  </a:lnTo>
                  <a:lnTo>
                    <a:pt x="295098" y="85173"/>
                  </a:lnTo>
                  <a:lnTo>
                    <a:pt x="284420" y="50173"/>
                  </a:lnTo>
                  <a:lnTo>
                    <a:pt x="261399" y="21734"/>
                  </a:lnTo>
                  <a:lnTo>
                    <a:pt x="228070" y="3695"/>
                  </a:lnTo>
                  <a:lnTo>
                    <a:pt x="190334" y="0"/>
                  </a:lnTo>
                  <a:close/>
                </a:path>
              </a:pathLst>
            </a:custGeom>
            <a:solidFill>
              <a:srgbClr val="F1E9E5"/>
            </a:solidFill>
          </p:spPr>
          <p:txBody>
            <a:bodyPr wrap="square" lIns="0" tIns="0" rIns="0" bIns="0" rtlCol="0"/>
            <a:lstStyle/>
            <a:p>
              <a:endParaRPr dirty="0">
                <a:latin typeface="Arial" panose="020B0604020202020204" pitchFamily="34" charset="0"/>
              </a:endParaRPr>
            </a:p>
          </p:txBody>
        </p:sp>
        <p:sp>
          <p:nvSpPr>
            <p:cNvPr id="11" name="object 4">
              <a:extLst>
                <a:ext uri="{FF2B5EF4-FFF2-40B4-BE49-F238E27FC236}">
                  <a16:creationId xmlns:a16="http://schemas.microsoft.com/office/drawing/2014/main" id="{BA549BAF-D2AC-8422-4C37-71C13D95EE05}"/>
                </a:ext>
              </a:extLst>
            </p:cNvPr>
            <p:cNvSpPr/>
            <p:nvPr userDrawn="1"/>
          </p:nvSpPr>
          <p:spPr>
            <a:xfrm>
              <a:off x="18132090" y="1016223"/>
              <a:ext cx="431800" cy="457834"/>
            </a:xfrm>
            <a:custGeom>
              <a:avLst/>
              <a:gdLst/>
              <a:ahLst/>
              <a:cxnLst/>
              <a:rect l="l" t="t" r="r" b="b"/>
              <a:pathLst>
                <a:path w="431800" h="457834">
                  <a:moveTo>
                    <a:pt x="100275" y="0"/>
                  </a:moveTo>
                  <a:lnTo>
                    <a:pt x="64043" y="5116"/>
                  </a:lnTo>
                  <a:lnTo>
                    <a:pt x="31430" y="24402"/>
                  </a:lnTo>
                  <a:lnTo>
                    <a:pt x="8846" y="54841"/>
                  </a:lnTo>
                  <a:lnTo>
                    <a:pt x="0" y="90341"/>
                  </a:lnTo>
                  <a:lnTo>
                    <a:pt x="5112" y="126569"/>
                  </a:lnTo>
                  <a:lnTo>
                    <a:pt x="264973" y="426191"/>
                  </a:lnTo>
                  <a:lnTo>
                    <a:pt x="307563" y="453462"/>
                  </a:lnTo>
                  <a:lnTo>
                    <a:pt x="331956" y="457660"/>
                  </a:lnTo>
                  <a:lnTo>
                    <a:pt x="356625" y="455478"/>
                  </a:lnTo>
                  <a:lnTo>
                    <a:pt x="399775" y="433206"/>
                  </a:lnTo>
                  <a:lnTo>
                    <a:pt x="431197" y="367267"/>
                  </a:lnTo>
                  <a:lnTo>
                    <a:pt x="426084" y="331039"/>
                  </a:lnTo>
                  <a:lnTo>
                    <a:pt x="406791" y="298414"/>
                  </a:lnTo>
                  <a:lnTo>
                    <a:pt x="166222" y="31417"/>
                  </a:lnTo>
                  <a:lnTo>
                    <a:pt x="135783" y="8838"/>
                  </a:lnTo>
                  <a:lnTo>
                    <a:pt x="100275" y="0"/>
                  </a:lnTo>
                  <a:close/>
                </a:path>
              </a:pathLst>
            </a:custGeom>
            <a:solidFill>
              <a:srgbClr val="F1E9E5"/>
            </a:solidFill>
          </p:spPr>
          <p:txBody>
            <a:bodyPr wrap="square" lIns="0" tIns="0" rIns="0" bIns="0" rtlCol="0"/>
            <a:lstStyle/>
            <a:p>
              <a:endParaRPr dirty="0">
                <a:latin typeface="Arial" panose="020B0604020202020204" pitchFamily="34" charset="0"/>
              </a:endParaRPr>
            </a:p>
          </p:txBody>
        </p:sp>
        <p:sp>
          <p:nvSpPr>
            <p:cNvPr id="12" name="object 5">
              <a:extLst>
                <a:ext uri="{FF2B5EF4-FFF2-40B4-BE49-F238E27FC236}">
                  <a16:creationId xmlns:a16="http://schemas.microsoft.com/office/drawing/2014/main" id="{0CA49383-6784-FCC3-0282-538DBD076DC1}"/>
                </a:ext>
              </a:extLst>
            </p:cNvPr>
            <p:cNvSpPr/>
            <p:nvPr userDrawn="1"/>
          </p:nvSpPr>
          <p:spPr>
            <a:xfrm>
              <a:off x="17675992" y="1712926"/>
              <a:ext cx="531495" cy="304800"/>
            </a:xfrm>
            <a:custGeom>
              <a:avLst/>
              <a:gdLst/>
              <a:ahLst/>
              <a:cxnLst/>
              <a:rect l="l" t="t" r="r" b="b"/>
              <a:pathLst>
                <a:path w="531494" h="304800">
                  <a:moveTo>
                    <a:pt x="87812" y="0"/>
                  </a:moveTo>
                  <a:lnTo>
                    <a:pt x="52557" y="9789"/>
                  </a:lnTo>
                  <a:lnTo>
                    <a:pt x="23544" y="32082"/>
                  </a:lnTo>
                  <a:lnTo>
                    <a:pt x="4654" y="64943"/>
                  </a:lnTo>
                  <a:lnTo>
                    <a:pt x="0" y="102566"/>
                  </a:lnTo>
                  <a:lnTo>
                    <a:pt x="9793" y="137821"/>
                  </a:lnTo>
                  <a:lnTo>
                    <a:pt x="64956" y="185703"/>
                  </a:lnTo>
                  <a:lnTo>
                    <a:pt x="405836" y="299522"/>
                  </a:lnTo>
                  <a:lnTo>
                    <a:pt x="431506" y="304362"/>
                  </a:lnTo>
                  <a:lnTo>
                    <a:pt x="444218" y="304122"/>
                  </a:lnTo>
                  <a:lnTo>
                    <a:pt x="499363" y="280464"/>
                  </a:lnTo>
                  <a:lnTo>
                    <a:pt x="526596" y="239231"/>
                  </a:lnTo>
                  <a:lnTo>
                    <a:pt x="531257" y="201613"/>
                  </a:lnTo>
                  <a:lnTo>
                    <a:pt x="521468" y="166360"/>
                  </a:lnTo>
                  <a:lnTo>
                    <a:pt x="499173" y="137352"/>
                  </a:lnTo>
                  <a:lnTo>
                    <a:pt x="466315" y="118470"/>
                  </a:lnTo>
                  <a:lnTo>
                    <a:pt x="125425" y="4651"/>
                  </a:lnTo>
                  <a:lnTo>
                    <a:pt x="87812" y="0"/>
                  </a:lnTo>
                  <a:close/>
                </a:path>
              </a:pathLst>
            </a:custGeom>
            <a:solidFill>
              <a:srgbClr val="F1E9E5"/>
            </a:solidFill>
          </p:spPr>
          <p:txBody>
            <a:bodyPr wrap="square" lIns="0" tIns="0" rIns="0" bIns="0" rtlCol="0"/>
            <a:lstStyle/>
            <a:p>
              <a:endParaRPr dirty="0">
                <a:latin typeface="Arial" panose="020B0604020202020204" pitchFamily="34" charset="0"/>
              </a:endParaRPr>
            </a:p>
          </p:txBody>
        </p:sp>
        <p:sp>
          <p:nvSpPr>
            <p:cNvPr id="13" name="object 6">
              <a:extLst>
                <a:ext uri="{FF2B5EF4-FFF2-40B4-BE49-F238E27FC236}">
                  <a16:creationId xmlns:a16="http://schemas.microsoft.com/office/drawing/2014/main" id="{B2F9B5EE-9F5B-98AB-488A-E437F8956D58}"/>
                </a:ext>
              </a:extLst>
            </p:cNvPr>
            <p:cNvSpPr/>
            <p:nvPr userDrawn="1"/>
          </p:nvSpPr>
          <p:spPr>
            <a:xfrm>
              <a:off x="18204664" y="1755641"/>
              <a:ext cx="1899920" cy="4392930"/>
            </a:xfrm>
            <a:custGeom>
              <a:avLst/>
              <a:gdLst/>
              <a:ahLst/>
              <a:cxnLst/>
              <a:rect l="l" t="t" r="r" b="b"/>
              <a:pathLst>
                <a:path w="1899919" h="4392930">
                  <a:moveTo>
                    <a:pt x="1307249" y="3985907"/>
                  </a:moveTo>
                  <a:lnTo>
                    <a:pt x="1302677" y="3937901"/>
                  </a:lnTo>
                  <a:lnTo>
                    <a:pt x="1285481" y="3894124"/>
                  </a:lnTo>
                  <a:lnTo>
                    <a:pt x="1257719" y="3857333"/>
                  </a:lnTo>
                  <a:lnTo>
                    <a:pt x="1220508" y="3829075"/>
                  </a:lnTo>
                  <a:lnTo>
                    <a:pt x="314439" y="3503841"/>
                  </a:lnTo>
                  <a:lnTo>
                    <a:pt x="260007" y="3493960"/>
                  </a:lnTo>
                  <a:lnTo>
                    <a:pt x="242023" y="3494621"/>
                  </a:lnTo>
                  <a:lnTo>
                    <a:pt x="201282" y="3503422"/>
                  </a:lnTo>
                  <a:lnTo>
                    <a:pt x="155790" y="3527412"/>
                  </a:lnTo>
                  <a:lnTo>
                    <a:pt x="121081" y="3561702"/>
                  </a:lnTo>
                  <a:lnTo>
                    <a:pt x="96469" y="3607320"/>
                  </a:lnTo>
                  <a:lnTo>
                    <a:pt x="9474" y="3851605"/>
                  </a:lnTo>
                  <a:lnTo>
                    <a:pt x="0" y="3896372"/>
                  </a:lnTo>
                  <a:lnTo>
                    <a:pt x="2540" y="3940543"/>
                  </a:lnTo>
                  <a:lnTo>
                    <a:pt x="16090" y="3982021"/>
                  </a:lnTo>
                  <a:lnTo>
                    <a:pt x="39687" y="4018737"/>
                  </a:lnTo>
                  <a:lnTo>
                    <a:pt x="72313" y="4048607"/>
                  </a:lnTo>
                  <a:lnTo>
                    <a:pt x="113004" y="4069562"/>
                  </a:lnTo>
                  <a:lnTo>
                    <a:pt x="992644" y="4382770"/>
                  </a:lnTo>
                  <a:lnTo>
                    <a:pt x="1040053" y="4392409"/>
                  </a:lnTo>
                  <a:lnTo>
                    <a:pt x="1063612" y="4392142"/>
                  </a:lnTo>
                  <a:lnTo>
                    <a:pt x="1126540" y="4374464"/>
                  </a:lnTo>
                  <a:lnTo>
                    <a:pt x="1161757" y="4350905"/>
                  </a:lnTo>
                  <a:lnTo>
                    <a:pt x="1190409" y="4318876"/>
                  </a:lnTo>
                  <a:lnTo>
                    <a:pt x="1210602" y="4279290"/>
                  </a:lnTo>
                  <a:lnTo>
                    <a:pt x="1297597" y="4035006"/>
                  </a:lnTo>
                  <a:lnTo>
                    <a:pt x="1307249" y="3985907"/>
                  </a:lnTo>
                  <a:close/>
                </a:path>
                <a:path w="1899919" h="4392930">
                  <a:moveTo>
                    <a:pt x="1558505" y="2926130"/>
                  </a:moveTo>
                  <a:lnTo>
                    <a:pt x="1556385" y="2883839"/>
                  </a:lnTo>
                  <a:lnTo>
                    <a:pt x="1552181" y="2842869"/>
                  </a:lnTo>
                  <a:lnTo>
                    <a:pt x="1546085" y="2803245"/>
                  </a:lnTo>
                  <a:lnTo>
                    <a:pt x="1542097" y="2787446"/>
                  </a:lnTo>
                  <a:lnTo>
                    <a:pt x="1538452" y="2771737"/>
                  </a:lnTo>
                  <a:lnTo>
                    <a:pt x="1535163" y="2756141"/>
                  </a:lnTo>
                  <a:lnTo>
                    <a:pt x="1532229" y="2740660"/>
                  </a:lnTo>
                  <a:lnTo>
                    <a:pt x="1487360" y="2579293"/>
                  </a:lnTo>
                  <a:lnTo>
                    <a:pt x="1444498" y="2480551"/>
                  </a:lnTo>
                  <a:lnTo>
                    <a:pt x="1378559" y="2403970"/>
                  </a:lnTo>
                  <a:lnTo>
                    <a:pt x="1264399" y="2309088"/>
                  </a:lnTo>
                  <a:lnTo>
                    <a:pt x="1075829" y="1636801"/>
                  </a:lnTo>
                  <a:lnTo>
                    <a:pt x="1059180" y="1594726"/>
                  </a:lnTo>
                  <a:lnTo>
                    <a:pt x="1034872" y="1557502"/>
                  </a:lnTo>
                  <a:lnTo>
                    <a:pt x="1003947" y="1525714"/>
                  </a:lnTo>
                  <a:lnTo>
                    <a:pt x="967435" y="1499933"/>
                  </a:lnTo>
                  <a:lnTo>
                    <a:pt x="926376" y="1480756"/>
                  </a:lnTo>
                  <a:lnTo>
                    <a:pt x="881824" y="1468767"/>
                  </a:lnTo>
                  <a:lnTo>
                    <a:pt x="834821" y="1464538"/>
                  </a:lnTo>
                  <a:lnTo>
                    <a:pt x="786409" y="1468653"/>
                  </a:lnTo>
                  <a:lnTo>
                    <a:pt x="755637" y="1495971"/>
                  </a:lnTo>
                  <a:lnTo>
                    <a:pt x="745261" y="1548828"/>
                  </a:lnTo>
                  <a:lnTo>
                    <a:pt x="746290" y="1582610"/>
                  </a:lnTo>
                  <a:lnTo>
                    <a:pt x="754799" y="1655000"/>
                  </a:lnTo>
                  <a:lnTo>
                    <a:pt x="761377" y="1705152"/>
                  </a:lnTo>
                  <a:lnTo>
                    <a:pt x="777963" y="1825523"/>
                  </a:lnTo>
                  <a:lnTo>
                    <a:pt x="797471" y="1962213"/>
                  </a:lnTo>
                  <a:lnTo>
                    <a:pt x="827887" y="2170366"/>
                  </a:lnTo>
                  <a:lnTo>
                    <a:pt x="869746" y="2450985"/>
                  </a:lnTo>
                  <a:lnTo>
                    <a:pt x="868794" y="2474353"/>
                  </a:lnTo>
                  <a:lnTo>
                    <a:pt x="859624" y="2494965"/>
                  </a:lnTo>
                  <a:lnTo>
                    <a:pt x="843673" y="2510866"/>
                  </a:lnTo>
                  <a:lnTo>
                    <a:pt x="822413" y="2520073"/>
                  </a:lnTo>
                  <a:lnTo>
                    <a:pt x="818261" y="2520848"/>
                  </a:lnTo>
                  <a:lnTo>
                    <a:pt x="793902" y="2519654"/>
                  </a:lnTo>
                  <a:lnTo>
                    <a:pt x="756716" y="2492248"/>
                  </a:lnTo>
                  <a:lnTo>
                    <a:pt x="714311" y="2241639"/>
                  </a:lnTo>
                  <a:lnTo>
                    <a:pt x="674700" y="1971128"/>
                  </a:lnTo>
                  <a:lnTo>
                    <a:pt x="655459" y="1836026"/>
                  </a:lnTo>
                  <a:lnTo>
                    <a:pt x="639114" y="1716951"/>
                  </a:lnTo>
                  <a:lnTo>
                    <a:pt x="632612" y="1667129"/>
                  </a:lnTo>
                  <a:lnTo>
                    <a:pt x="627532" y="1625803"/>
                  </a:lnTo>
                  <a:lnTo>
                    <a:pt x="622287" y="1545450"/>
                  </a:lnTo>
                  <a:lnTo>
                    <a:pt x="628040" y="1492440"/>
                  </a:lnTo>
                  <a:lnTo>
                    <a:pt x="645109" y="1440141"/>
                  </a:lnTo>
                  <a:lnTo>
                    <a:pt x="677189" y="1393355"/>
                  </a:lnTo>
                  <a:lnTo>
                    <a:pt x="718756" y="1362278"/>
                  </a:lnTo>
                  <a:lnTo>
                    <a:pt x="785329" y="1342428"/>
                  </a:lnTo>
                  <a:lnTo>
                    <a:pt x="793419" y="1340180"/>
                  </a:lnTo>
                  <a:lnTo>
                    <a:pt x="870407" y="1026515"/>
                  </a:lnTo>
                  <a:lnTo>
                    <a:pt x="937577" y="701713"/>
                  </a:lnTo>
                  <a:lnTo>
                    <a:pt x="965073" y="565010"/>
                  </a:lnTo>
                  <a:lnTo>
                    <a:pt x="978966" y="493407"/>
                  </a:lnTo>
                  <a:lnTo>
                    <a:pt x="988529" y="429717"/>
                  </a:lnTo>
                  <a:lnTo>
                    <a:pt x="992428" y="371970"/>
                  </a:lnTo>
                  <a:lnTo>
                    <a:pt x="991158" y="320027"/>
                  </a:lnTo>
                  <a:lnTo>
                    <a:pt x="985266" y="273786"/>
                  </a:lnTo>
                  <a:lnTo>
                    <a:pt x="982103" y="260604"/>
                  </a:lnTo>
                  <a:lnTo>
                    <a:pt x="979500" y="247789"/>
                  </a:lnTo>
                  <a:lnTo>
                    <a:pt x="959332" y="192633"/>
                  </a:lnTo>
                  <a:lnTo>
                    <a:pt x="932281" y="149936"/>
                  </a:lnTo>
                  <a:lnTo>
                    <a:pt x="900290" y="119214"/>
                  </a:lnTo>
                  <a:lnTo>
                    <a:pt x="865314" y="100012"/>
                  </a:lnTo>
                  <a:lnTo>
                    <a:pt x="829322" y="91846"/>
                  </a:lnTo>
                  <a:lnTo>
                    <a:pt x="794283" y="94246"/>
                  </a:lnTo>
                  <a:lnTo>
                    <a:pt x="741718" y="121818"/>
                  </a:lnTo>
                  <a:lnTo>
                    <a:pt x="707859" y="176974"/>
                  </a:lnTo>
                  <a:lnTo>
                    <a:pt x="682269" y="258368"/>
                  </a:lnTo>
                  <a:lnTo>
                    <a:pt x="654278" y="345782"/>
                  </a:lnTo>
                  <a:lnTo>
                    <a:pt x="608469" y="486498"/>
                  </a:lnTo>
                  <a:lnTo>
                    <a:pt x="541820" y="688022"/>
                  </a:lnTo>
                  <a:lnTo>
                    <a:pt x="225107" y="1632686"/>
                  </a:lnTo>
                  <a:lnTo>
                    <a:pt x="165303" y="1814372"/>
                  </a:lnTo>
                  <a:lnTo>
                    <a:pt x="126250" y="1935492"/>
                  </a:lnTo>
                  <a:lnTo>
                    <a:pt x="113195" y="1982076"/>
                  </a:lnTo>
                  <a:lnTo>
                    <a:pt x="103009" y="2030463"/>
                  </a:lnTo>
                  <a:lnTo>
                    <a:pt x="95618" y="2080310"/>
                  </a:lnTo>
                  <a:lnTo>
                    <a:pt x="90982" y="2131339"/>
                  </a:lnTo>
                  <a:lnTo>
                    <a:pt x="89027" y="2183231"/>
                  </a:lnTo>
                  <a:lnTo>
                    <a:pt x="89674" y="2235657"/>
                  </a:lnTo>
                  <a:lnTo>
                    <a:pt x="92887" y="2288311"/>
                  </a:lnTo>
                  <a:lnTo>
                    <a:pt x="98602" y="2340889"/>
                  </a:lnTo>
                  <a:lnTo>
                    <a:pt x="106730" y="2393086"/>
                  </a:lnTo>
                  <a:lnTo>
                    <a:pt x="117246" y="2444559"/>
                  </a:lnTo>
                  <a:lnTo>
                    <a:pt x="130048" y="2495029"/>
                  </a:lnTo>
                  <a:lnTo>
                    <a:pt x="145097" y="2544178"/>
                  </a:lnTo>
                  <a:lnTo>
                    <a:pt x="162331" y="2591676"/>
                  </a:lnTo>
                  <a:lnTo>
                    <a:pt x="181673" y="2637218"/>
                  </a:lnTo>
                  <a:lnTo>
                    <a:pt x="203085" y="2680500"/>
                  </a:lnTo>
                  <a:lnTo>
                    <a:pt x="293357" y="2849778"/>
                  </a:lnTo>
                  <a:lnTo>
                    <a:pt x="314502" y="2893898"/>
                  </a:lnTo>
                  <a:lnTo>
                    <a:pt x="334467" y="2944317"/>
                  </a:lnTo>
                  <a:lnTo>
                    <a:pt x="352298" y="2998736"/>
                  </a:lnTo>
                  <a:lnTo>
                    <a:pt x="367030" y="3054832"/>
                  </a:lnTo>
                  <a:lnTo>
                    <a:pt x="377723" y="3110293"/>
                  </a:lnTo>
                  <a:lnTo>
                    <a:pt x="383425" y="3162795"/>
                  </a:lnTo>
                  <a:lnTo>
                    <a:pt x="383171" y="3210026"/>
                  </a:lnTo>
                  <a:lnTo>
                    <a:pt x="378993" y="3244494"/>
                  </a:lnTo>
                  <a:lnTo>
                    <a:pt x="372465" y="3276841"/>
                  </a:lnTo>
                  <a:lnTo>
                    <a:pt x="363956" y="3307016"/>
                  </a:lnTo>
                  <a:lnTo>
                    <a:pt x="353834" y="3335032"/>
                  </a:lnTo>
                  <a:lnTo>
                    <a:pt x="350393" y="3354552"/>
                  </a:lnTo>
                  <a:lnTo>
                    <a:pt x="354825" y="3373170"/>
                  </a:lnTo>
                  <a:lnTo>
                    <a:pt x="366064" y="3388715"/>
                  </a:lnTo>
                  <a:lnTo>
                    <a:pt x="383070" y="3399015"/>
                  </a:lnTo>
                  <a:lnTo>
                    <a:pt x="757656" y="3533330"/>
                  </a:lnTo>
                  <a:lnTo>
                    <a:pt x="1136091" y="3670350"/>
                  </a:lnTo>
                  <a:lnTo>
                    <a:pt x="1244955" y="3710508"/>
                  </a:lnTo>
                  <a:lnTo>
                    <a:pt x="1264615" y="3713569"/>
                  </a:lnTo>
                  <a:lnTo>
                    <a:pt x="1283195" y="3708857"/>
                  </a:lnTo>
                  <a:lnTo>
                    <a:pt x="1298587" y="3697376"/>
                  </a:lnTo>
                  <a:lnTo>
                    <a:pt x="1308658" y="3680180"/>
                  </a:lnTo>
                  <a:lnTo>
                    <a:pt x="1329867" y="3621900"/>
                  </a:lnTo>
                  <a:lnTo>
                    <a:pt x="1350759" y="3571316"/>
                  </a:lnTo>
                  <a:lnTo>
                    <a:pt x="1371206" y="3527006"/>
                  </a:lnTo>
                  <a:lnTo>
                    <a:pt x="1391119" y="3487572"/>
                  </a:lnTo>
                  <a:lnTo>
                    <a:pt x="1410398" y="3451568"/>
                  </a:lnTo>
                  <a:lnTo>
                    <a:pt x="1428902" y="3417582"/>
                  </a:lnTo>
                  <a:lnTo>
                    <a:pt x="1456715" y="3363137"/>
                  </a:lnTo>
                  <a:lnTo>
                    <a:pt x="1480781" y="3309810"/>
                  </a:lnTo>
                  <a:lnTo>
                    <a:pt x="1501267" y="3257626"/>
                  </a:lnTo>
                  <a:lnTo>
                    <a:pt x="1518335" y="3206610"/>
                  </a:lnTo>
                  <a:lnTo>
                    <a:pt x="1532166" y="3156788"/>
                  </a:lnTo>
                  <a:lnTo>
                    <a:pt x="1542910" y="3108160"/>
                  </a:lnTo>
                  <a:lnTo>
                    <a:pt x="1550758" y="3060763"/>
                  </a:lnTo>
                  <a:lnTo>
                    <a:pt x="1555851" y="3014611"/>
                  </a:lnTo>
                  <a:lnTo>
                    <a:pt x="1558378" y="2969730"/>
                  </a:lnTo>
                  <a:lnTo>
                    <a:pt x="1558505" y="2926130"/>
                  </a:lnTo>
                  <a:close/>
                </a:path>
                <a:path w="1899919" h="4392930">
                  <a:moveTo>
                    <a:pt x="1899437" y="1389176"/>
                  </a:moveTo>
                  <a:lnTo>
                    <a:pt x="1880196" y="1331239"/>
                  </a:lnTo>
                  <a:lnTo>
                    <a:pt x="1851494" y="1275181"/>
                  </a:lnTo>
                  <a:lnTo>
                    <a:pt x="1818601" y="1245006"/>
                  </a:lnTo>
                  <a:lnTo>
                    <a:pt x="1810727" y="1241094"/>
                  </a:lnTo>
                  <a:lnTo>
                    <a:pt x="1802561" y="1243025"/>
                  </a:lnTo>
                  <a:lnTo>
                    <a:pt x="1750047" y="1261630"/>
                  </a:lnTo>
                  <a:lnTo>
                    <a:pt x="1709229" y="1285328"/>
                  </a:lnTo>
                  <a:lnTo>
                    <a:pt x="1673923" y="1315034"/>
                  </a:lnTo>
                  <a:lnTo>
                    <a:pt x="1644827" y="1349768"/>
                  </a:lnTo>
                  <a:lnTo>
                    <a:pt x="1622628" y="1388554"/>
                  </a:lnTo>
                  <a:lnTo>
                    <a:pt x="1608035" y="1430439"/>
                  </a:lnTo>
                  <a:lnTo>
                    <a:pt x="1601736" y="1474457"/>
                  </a:lnTo>
                  <a:lnTo>
                    <a:pt x="1604429" y="1519618"/>
                  </a:lnTo>
                  <a:lnTo>
                    <a:pt x="1717649" y="2208606"/>
                  </a:lnTo>
                  <a:lnTo>
                    <a:pt x="1654289" y="2342832"/>
                  </a:lnTo>
                  <a:lnTo>
                    <a:pt x="1626882" y="2440114"/>
                  </a:lnTo>
                  <a:lnTo>
                    <a:pt x="1629778" y="2547721"/>
                  </a:lnTo>
                  <a:lnTo>
                    <a:pt x="1657311" y="2712936"/>
                  </a:lnTo>
                  <a:lnTo>
                    <a:pt x="1661198" y="2728201"/>
                  </a:lnTo>
                  <a:lnTo>
                    <a:pt x="1664804" y="2743733"/>
                  </a:lnTo>
                  <a:lnTo>
                    <a:pt x="1668132" y="2759494"/>
                  </a:lnTo>
                  <a:lnTo>
                    <a:pt x="1671193" y="2775508"/>
                  </a:lnTo>
                  <a:lnTo>
                    <a:pt x="1682407" y="2813989"/>
                  </a:lnTo>
                  <a:lnTo>
                    <a:pt x="1695919" y="2852902"/>
                  </a:lnTo>
                  <a:lnTo>
                    <a:pt x="1711871" y="2892120"/>
                  </a:lnTo>
                  <a:lnTo>
                    <a:pt x="1730400" y="2931591"/>
                  </a:lnTo>
                  <a:lnTo>
                    <a:pt x="1751660" y="2971203"/>
                  </a:lnTo>
                  <a:lnTo>
                    <a:pt x="1775790" y="3010878"/>
                  </a:lnTo>
                  <a:lnTo>
                    <a:pt x="1802930" y="3050514"/>
                  </a:lnTo>
                  <a:lnTo>
                    <a:pt x="1833219" y="3090037"/>
                  </a:lnTo>
                  <a:lnTo>
                    <a:pt x="1866811" y="3129356"/>
                  </a:lnTo>
                  <a:lnTo>
                    <a:pt x="1899437" y="3163722"/>
                  </a:lnTo>
                  <a:lnTo>
                    <a:pt x="1899437" y="1389176"/>
                  </a:lnTo>
                  <a:close/>
                </a:path>
                <a:path w="1899919" h="4392930">
                  <a:moveTo>
                    <a:pt x="1899437" y="657364"/>
                  </a:moveTo>
                  <a:lnTo>
                    <a:pt x="1541856" y="279577"/>
                  </a:lnTo>
                  <a:lnTo>
                    <a:pt x="1409166" y="137185"/>
                  </a:lnTo>
                  <a:lnTo>
                    <a:pt x="1320965" y="41059"/>
                  </a:lnTo>
                  <a:lnTo>
                    <a:pt x="1295260" y="18973"/>
                  </a:lnTo>
                  <a:lnTo>
                    <a:pt x="1266964" y="5372"/>
                  </a:lnTo>
                  <a:lnTo>
                    <a:pt x="1237361" y="0"/>
                  </a:lnTo>
                  <a:lnTo>
                    <a:pt x="1207693" y="2590"/>
                  </a:lnTo>
                  <a:lnTo>
                    <a:pt x="1145743" y="37846"/>
                  </a:lnTo>
                  <a:lnTo>
                    <a:pt x="1122159" y="70027"/>
                  </a:lnTo>
                  <a:lnTo>
                    <a:pt x="1106144" y="111391"/>
                  </a:lnTo>
                  <a:lnTo>
                    <a:pt x="1099667" y="161518"/>
                  </a:lnTo>
                  <a:lnTo>
                    <a:pt x="1104696" y="220027"/>
                  </a:lnTo>
                  <a:lnTo>
                    <a:pt x="1106284" y="226301"/>
                  </a:lnTo>
                  <a:lnTo>
                    <a:pt x="1107770" y="232740"/>
                  </a:lnTo>
                  <a:lnTo>
                    <a:pt x="1109167" y="239318"/>
                  </a:lnTo>
                  <a:lnTo>
                    <a:pt x="1110462" y="246037"/>
                  </a:lnTo>
                  <a:lnTo>
                    <a:pt x="1124661" y="290436"/>
                  </a:lnTo>
                  <a:lnTo>
                    <a:pt x="1145463" y="338035"/>
                  </a:lnTo>
                  <a:lnTo>
                    <a:pt x="1173391" y="388734"/>
                  </a:lnTo>
                  <a:lnTo>
                    <a:pt x="1208989" y="442417"/>
                  </a:lnTo>
                  <a:lnTo>
                    <a:pt x="1277289" y="536130"/>
                  </a:lnTo>
                  <a:lnTo>
                    <a:pt x="1365656" y="655675"/>
                  </a:lnTo>
                  <a:lnTo>
                    <a:pt x="1713522" y="1120813"/>
                  </a:lnTo>
                  <a:lnTo>
                    <a:pt x="1735023" y="1131443"/>
                  </a:lnTo>
                  <a:lnTo>
                    <a:pt x="1743290" y="1130058"/>
                  </a:lnTo>
                  <a:lnTo>
                    <a:pt x="1779727" y="1121422"/>
                  </a:lnTo>
                  <a:lnTo>
                    <a:pt x="1812023" y="1119911"/>
                  </a:lnTo>
                  <a:lnTo>
                    <a:pt x="1839823" y="1123581"/>
                  </a:lnTo>
                  <a:lnTo>
                    <a:pt x="1862810" y="1130515"/>
                  </a:lnTo>
                  <a:lnTo>
                    <a:pt x="1899437" y="1152131"/>
                  </a:lnTo>
                  <a:lnTo>
                    <a:pt x="1899437" y="1119911"/>
                  </a:lnTo>
                  <a:lnTo>
                    <a:pt x="1899437" y="657364"/>
                  </a:lnTo>
                  <a:close/>
                </a:path>
              </a:pathLst>
            </a:custGeom>
            <a:solidFill>
              <a:srgbClr val="F1E9E5"/>
            </a:solidFill>
          </p:spPr>
          <p:txBody>
            <a:bodyPr wrap="square" lIns="0" tIns="0" rIns="0" bIns="0" rtlCol="0"/>
            <a:lstStyle/>
            <a:p>
              <a:endParaRPr dirty="0">
                <a:latin typeface="Arial" panose="020B0604020202020204" pitchFamily="34" charset="0"/>
              </a:endParaRPr>
            </a:p>
          </p:txBody>
        </p:sp>
        <p:sp>
          <p:nvSpPr>
            <p:cNvPr id="14" name="object 11">
              <a:extLst>
                <a:ext uri="{FF2B5EF4-FFF2-40B4-BE49-F238E27FC236}">
                  <a16:creationId xmlns:a16="http://schemas.microsoft.com/office/drawing/2014/main" id="{D3A346B3-1EC2-39F6-031B-977B43030758}"/>
                </a:ext>
              </a:extLst>
            </p:cNvPr>
            <p:cNvSpPr/>
            <p:nvPr userDrawn="1"/>
          </p:nvSpPr>
          <p:spPr>
            <a:xfrm>
              <a:off x="15753528" y="331091"/>
              <a:ext cx="1331595" cy="1242060"/>
            </a:xfrm>
            <a:custGeom>
              <a:avLst/>
              <a:gdLst/>
              <a:ahLst/>
              <a:cxnLst/>
              <a:rect l="l" t="t" r="r" b="b"/>
              <a:pathLst>
                <a:path w="1331594" h="1242060">
                  <a:moveTo>
                    <a:pt x="921205" y="0"/>
                  </a:moveTo>
                  <a:lnTo>
                    <a:pt x="849214" y="9179"/>
                  </a:lnTo>
                  <a:lnTo>
                    <a:pt x="781018" y="32506"/>
                  </a:lnTo>
                  <a:lnTo>
                    <a:pt x="719136" y="70797"/>
                  </a:lnTo>
                  <a:lnTo>
                    <a:pt x="665311" y="125642"/>
                  </a:lnTo>
                  <a:lnTo>
                    <a:pt x="640050" y="96583"/>
                  </a:lnTo>
                  <a:lnTo>
                    <a:pt x="582283" y="50504"/>
                  </a:lnTo>
                  <a:lnTo>
                    <a:pt x="516950" y="19795"/>
                  </a:lnTo>
                  <a:lnTo>
                    <a:pt x="446569" y="3640"/>
                  </a:lnTo>
                  <a:lnTo>
                    <a:pt x="410271" y="764"/>
                  </a:lnTo>
                  <a:lnTo>
                    <a:pt x="373654" y="1221"/>
                  </a:lnTo>
                  <a:lnTo>
                    <a:pt x="300722" y="11722"/>
                  </a:lnTo>
                  <a:lnTo>
                    <a:pt x="230289" y="34327"/>
                  </a:lnTo>
                  <a:lnTo>
                    <a:pt x="164870" y="68219"/>
                  </a:lnTo>
                  <a:lnTo>
                    <a:pt x="106982" y="112581"/>
                  </a:lnTo>
                  <a:lnTo>
                    <a:pt x="59140" y="166596"/>
                  </a:lnTo>
                  <a:lnTo>
                    <a:pt x="23860" y="229448"/>
                  </a:lnTo>
                  <a:lnTo>
                    <a:pt x="3659" y="300320"/>
                  </a:lnTo>
                  <a:lnTo>
                    <a:pt x="0" y="338508"/>
                  </a:lnTo>
                  <a:lnTo>
                    <a:pt x="1053" y="378395"/>
                  </a:lnTo>
                  <a:lnTo>
                    <a:pt x="7133" y="419878"/>
                  </a:lnTo>
                  <a:lnTo>
                    <a:pt x="18556" y="462857"/>
                  </a:lnTo>
                  <a:lnTo>
                    <a:pt x="37640" y="508729"/>
                  </a:lnTo>
                  <a:lnTo>
                    <a:pt x="63701" y="557079"/>
                  </a:lnTo>
                  <a:lnTo>
                    <a:pt x="92904" y="604408"/>
                  </a:lnTo>
                  <a:lnTo>
                    <a:pt x="121411" y="647218"/>
                  </a:lnTo>
                  <a:lnTo>
                    <a:pt x="145896" y="682469"/>
                  </a:lnTo>
                  <a:lnTo>
                    <a:pt x="173278" y="720782"/>
                  </a:lnTo>
                  <a:lnTo>
                    <a:pt x="203183" y="761110"/>
                  </a:lnTo>
                  <a:lnTo>
                    <a:pt x="235239" y="802408"/>
                  </a:lnTo>
                  <a:lnTo>
                    <a:pt x="269072" y="843630"/>
                  </a:lnTo>
                  <a:lnTo>
                    <a:pt x="303944" y="884055"/>
                  </a:lnTo>
                  <a:lnTo>
                    <a:pt x="338779" y="923096"/>
                  </a:lnTo>
                  <a:lnTo>
                    <a:pt x="372698" y="959932"/>
                  </a:lnTo>
                  <a:lnTo>
                    <a:pt x="404822" y="993743"/>
                  </a:lnTo>
                  <a:lnTo>
                    <a:pt x="434271" y="1023709"/>
                  </a:lnTo>
                  <a:lnTo>
                    <a:pt x="465312" y="1054588"/>
                  </a:lnTo>
                  <a:lnTo>
                    <a:pt x="537912" y="1123674"/>
                  </a:lnTo>
                  <a:lnTo>
                    <a:pt x="567259" y="1152680"/>
                  </a:lnTo>
                  <a:lnTo>
                    <a:pt x="607894" y="1190328"/>
                  </a:lnTo>
                  <a:lnTo>
                    <a:pt x="659468" y="1236854"/>
                  </a:lnTo>
                  <a:lnTo>
                    <a:pt x="665699" y="1241912"/>
                  </a:lnTo>
                  <a:lnTo>
                    <a:pt x="728010" y="1186518"/>
                  </a:lnTo>
                  <a:lnTo>
                    <a:pt x="759497" y="1157949"/>
                  </a:lnTo>
                  <a:lnTo>
                    <a:pt x="777397" y="1140538"/>
                  </a:lnTo>
                  <a:lnTo>
                    <a:pt x="793108" y="1123674"/>
                  </a:lnTo>
                  <a:lnTo>
                    <a:pt x="839077" y="1080253"/>
                  </a:lnTo>
                  <a:lnTo>
                    <a:pt x="896739" y="1023709"/>
                  </a:lnTo>
                  <a:lnTo>
                    <a:pt x="926188" y="993592"/>
                  </a:lnTo>
                  <a:lnTo>
                    <a:pt x="958311" y="959740"/>
                  </a:lnTo>
                  <a:lnTo>
                    <a:pt x="992230" y="922901"/>
                  </a:lnTo>
                  <a:lnTo>
                    <a:pt x="1027065" y="883819"/>
                  </a:lnTo>
                  <a:lnTo>
                    <a:pt x="1061938" y="843243"/>
                  </a:lnTo>
                  <a:lnTo>
                    <a:pt x="1095808" y="802020"/>
                  </a:lnTo>
                  <a:lnTo>
                    <a:pt x="1127962" y="760722"/>
                  </a:lnTo>
                  <a:lnTo>
                    <a:pt x="1157984" y="720394"/>
                  </a:lnTo>
                  <a:lnTo>
                    <a:pt x="1185463" y="682082"/>
                  </a:lnTo>
                  <a:lnTo>
                    <a:pt x="1209986" y="646830"/>
                  </a:lnTo>
                  <a:lnTo>
                    <a:pt x="1238330" y="604019"/>
                  </a:lnTo>
                  <a:lnTo>
                    <a:pt x="1267551" y="556688"/>
                  </a:lnTo>
                  <a:lnTo>
                    <a:pt x="1293703" y="508337"/>
                  </a:lnTo>
                  <a:lnTo>
                    <a:pt x="1312841" y="462469"/>
                  </a:lnTo>
                  <a:lnTo>
                    <a:pt x="1324305" y="419450"/>
                  </a:lnTo>
                  <a:lnTo>
                    <a:pt x="1330420" y="377928"/>
                  </a:lnTo>
                  <a:lnTo>
                    <a:pt x="1331503" y="338005"/>
                  </a:lnTo>
                  <a:lnTo>
                    <a:pt x="1327867" y="299784"/>
                  </a:lnTo>
                  <a:lnTo>
                    <a:pt x="1307698" y="228855"/>
                  </a:lnTo>
                  <a:lnTo>
                    <a:pt x="1272434" y="165956"/>
                  </a:lnTo>
                  <a:lnTo>
                    <a:pt x="1224593" y="111903"/>
                  </a:lnTo>
                  <a:lnTo>
                    <a:pt x="1166694" y="67511"/>
                  </a:lnTo>
                  <a:lnTo>
                    <a:pt x="1101256" y="33596"/>
                  </a:lnTo>
                  <a:lnTo>
                    <a:pt x="1030797" y="10974"/>
                  </a:lnTo>
                  <a:lnTo>
                    <a:pt x="957836" y="460"/>
                  </a:lnTo>
                  <a:lnTo>
                    <a:pt x="921205" y="0"/>
                  </a:lnTo>
                  <a:close/>
                </a:path>
              </a:pathLst>
            </a:custGeom>
            <a:solidFill>
              <a:srgbClr val="F1E9E5"/>
            </a:solidFill>
          </p:spPr>
          <p:txBody>
            <a:bodyPr wrap="square" lIns="0" tIns="0" rIns="0" bIns="0" rtlCol="0"/>
            <a:lstStyle/>
            <a:p>
              <a:endParaRPr dirty="0">
                <a:latin typeface="Arial" panose="020B0604020202020204" pitchFamily="34" charset="0"/>
              </a:endParaRPr>
            </a:p>
          </p:txBody>
        </p:sp>
      </p:grpSp>
      <p:sp>
        <p:nvSpPr>
          <p:cNvPr id="2" name="Title 1">
            <a:extLst>
              <a:ext uri="{FF2B5EF4-FFF2-40B4-BE49-F238E27FC236}">
                <a16:creationId xmlns:a16="http://schemas.microsoft.com/office/drawing/2014/main" id="{8161E8CF-86EE-EA5D-0E66-0D12FD904AC6}"/>
              </a:ext>
            </a:extLst>
          </p:cNvPr>
          <p:cNvSpPr>
            <a:spLocks noGrp="1"/>
          </p:cNvSpPr>
          <p:nvPr>
            <p:ph type="title" hasCustomPrompt="1"/>
          </p:nvPr>
        </p:nvSpPr>
        <p:spPr>
          <a:xfrm>
            <a:off x="381000" y="253650"/>
            <a:ext cx="9144000" cy="475273"/>
          </a:xfrm>
          <a:prstGeom prst="rect">
            <a:avLst/>
          </a:prstGeom>
        </p:spPr>
        <p:txBody>
          <a:bodyPr/>
          <a:lstStyle>
            <a:lvl1pPr>
              <a:defRPr b="1">
                <a:solidFill>
                  <a:schemeClr val="accent5"/>
                </a:solidFill>
              </a:defRPr>
            </a:lvl1pPr>
          </a:lstStyle>
          <a:p>
            <a:r>
              <a:rPr lang="en-AU" sz="2661" dirty="0"/>
              <a:t>Project Compassion</a:t>
            </a:r>
            <a:r>
              <a:rPr lang="en-AU" sz="2661" spc="5" dirty="0"/>
              <a:t> </a:t>
            </a:r>
            <a:r>
              <a:rPr lang="en-AU" sz="2661" spc="-10" dirty="0"/>
              <a:t>2025</a:t>
            </a:r>
            <a:endParaRPr lang="en-AU" dirty="0"/>
          </a:p>
        </p:txBody>
      </p:sp>
      <p:sp>
        <p:nvSpPr>
          <p:cNvPr id="7" name="object 9">
            <a:extLst>
              <a:ext uri="{FF2B5EF4-FFF2-40B4-BE49-F238E27FC236}">
                <a16:creationId xmlns:a16="http://schemas.microsoft.com/office/drawing/2014/main" id="{AFF1E786-671F-BB68-99BD-C090E3A5A95C}"/>
              </a:ext>
            </a:extLst>
          </p:cNvPr>
          <p:cNvSpPr/>
          <p:nvPr userDrawn="1"/>
        </p:nvSpPr>
        <p:spPr>
          <a:xfrm>
            <a:off x="381000" y="3000542"/>
            <a:ext cx="4457850" cy="3031613"/>
          </a:xfrm>
          <a:custGeom>
            <a:avLst/>
            <a:gdLst/>
            <a:ahLst/>
            <a:cxnLst/>
            <a:rect l="l" t="t" r="r" b="b"/>
            <a:pathLst>
              <a:path w="8062595" h="4999355">
                <a:moveTo>
                  <a:pt x="7434328" y="0"/>
                </a:moveTo>
                <a:lnTo>
                  <a:pt x="0" y="0"/>
                </a:lnTo>
                <a:lnTo>
                  <a:pt x="0" y="4370976"/>
                </a:lnTo>
                <a:lnTo>
                  <a:pt x="1890" y="4420074"/>
                </a:lnTo>
                <a:lnTo>
                  <a:pt x="7467" y="4468138"/>
                </a:lnTo>
                <a:lnTo>
                  <a:pt x="16592" y="4515029"/>
                </a:lnTo>
                <a:lnTo>
                  <a:pt x="29125" y="4560607"/>
                </a:lnTo>
                <a:lnTo>
                  <a:pt x="44926" y="4604732"/>
                </a:lnTo>
                <a:lnTo>
                  <a:pt x="63856" y="4647266"/>
                </a:lnTo>
                <a:lnTo>
                  <a:pt x="85775" y="4688067"/>
                </a:lnTo>
                <a:lnTo>
                  <a:pt x="110543" y="4726997"/>
                </a:lnTo>
                <a:lnTo>
                  <a:pt x="138020" y="4763916"/>
                </a:lnTo>
                <a:lnTo>
                  <a:pt x="168067" y="4798684"/>
                </a:lnTo>
                <a:lnTo>
                  <a:pt x="200545" y="4831162"/>
                </a:lnTo>
                <a:lnTo>
                  <a:pt x="235313" y="4861209"/>
                </a:lnTo>
                <a:lnTo>
                  <a:pt x="272232" y="4888686"/>
                </a:lnTo>
                <a:lnTo>
                  <a:pt x="311162" y="4913454"/>
                </a:lnTo>
                <a:lnTo>
                  <a:pt x="351963" y="4935373"/>
                </a:lnTo>
                <a:lnTo>
                  <a:pt x="394497" y="4954303"/>
                </a:lnTo>
                <a:lnTo>
                  <a:pt x="438622" y="4970104"/>
                </a:lnTo>
                <a:lnTo>
                  <a:pt x="484200" y="4982637"/>
                </a:lnTo>
                <a:lnTo>
                  <a:pt x="531091" y="4991762"/>
                </a:lnTo>
                <a:lnTo>
                  <a:pt x="579155" y="4997339"/>
                </a:lnTo>
                <a:lnTo>
                  <a:pt x="628253" y="4999229"/>
                </a:lnTo>
                <a:lnTo>
                  <a:pt x="8062581" y="4999229"/>
                </a:lnTo>
                <a:lnTo>
                  <a:pt x="8062581" y="628253"/>
                </a:lnTo>
                <a:lnTo>
                  <a:pt x="8060691" y="579155"/>
                </a:lnTo>
                <a:lnTo>
                  <a:pt x="8055114" y="531091"/>
                </a:lnTo>
                <a:lnTo>
                  <a:pt x="8045989" y="484200"/>
                </a:lnTo>
                <a:lnTo>
                  <a:pt x="8033456" y="438622"/>
                </a:lnTo>
                <a:lnTo>
                  <a:pt x="8017654" y="394497"/>
                </a:lnTo>
                <a:lnTo>
                  <a:pt x="7998725" y="351963"/>
                </a:lnTo>
                <a:lnTo>
                  <a:pt x="7976806" y="311162"/>
                </a:lnTo>
                <a:lnTo>
                  <a:pt x="7952038" y="272232"/>
                </a:lnTo>
                <a:lnTo>
                  <a:pt x="7924561" y="235313"/>
                </a:lnTo>
                <a:lnTo>
                  <a:pt x="7894514" y="200545"/>
                </a:lnTo>
                <a:lnTo>
                  <a:pt x="7862036" y="168067"/>
                </a:lnTo>
                <a:lnTo>
                  <a:pt x="7827268" y="138020"/>
                </a:lnTo>
                <a:lnTo>
                  <a:pt x="7790349" y="110543"/>
                </a:lnTo>
                <a:lnTo>
                  <a:pt x="7751419" y="85775"/>
                </a:lnTo>
                <a:lnTo>
                  <a:pt x="7710618" y="63856"/>
                </a:lnTo>
                <a:lnTo>
                  <a:pt x="7668084" y="44926"/>
                </a:lnTo>
                <a:lnTo>
                  <a:pt x="7623959" y="29125"/>
                </a:lnTo>
                <a:lnTo>
                  <a:pt x="7578381" y="16592"/>
                </a:lnTo>
                <a:lnTo>
                  <a:pt x="7531490" y="7467"/>
                </a:lnTo>
                <a:lnTo>
                  <a:pt x="7483426" y="1890"/>
                </a:lnTo>
                <a:lnTo>
                  <a:pt x="7434328" y="0"/>
                </a:lnTo>
                <a:close/>
              </a:path>
            </a:pathLst>
          </a:custGeom>
          <a:solidFill>
            <a:srgbClr val="FFD27D"/>
          </a:solidFill>
        </p:spPr>
        <p:txBody>
          <a:bodyPr wrap="square" lIns="0" tIns="0" rIns="0" bIns="0" rtlCol="0"/>
          <a:lstStyle/>
          <a:p>
            <a:pPr marL="0" indent="0">
              <a:buFont typeface="Arial" panose="020B0604020202020204" pitchFamily="34" charset="0"/>
              <a:buNone/>
            </a:pPr>
            <a:endParaRPr dirty="0">
              <a:latin typeface="Arial" panose="020B0604020202020204" pitchFamily="34" charset="0"/>
            </a:endParaRPr>
          </a:p>
        </p:txBody>
      </p:sp>
      <p:sp>
        <p:nvSpPr>
          <p:cNvPr id="6" name="Text Placeholder 5">
            <a:extLst>
              <a:ext uri="{FF2B5EF4-FFF2-40B4-BE49-F238E27FC236}">
                <a16:creationId xmlns:a16="http://schemas.microsoft.com/office/drawing/2014/main" id="{A8900328-77A0-2199-8301-DE2B76C2E5E1}"/>
              </a:ext>
            </a:extLst>
          </p:cNvPr>
          <p:cNvSpPr>
            <a:spLocks noGrp="1"/>
          </p:cNvSpPr>
          <p:nvPr>
            <p:ph type="body" sz="quarter" idx="12" hasCustomPrompt="1"/>
          </p:nvPr>
        </p:nvSpPr>
        <p:spPr>
          <a:xfrm>
            <a:off x="609600" y="3244170"/>
            <a:ext cx="4076551" cy="273023"/>
          </a:xfrm>
          <a:prstGeom prst="rect">
            <a:avLst/>
          </a:prstGeom>
        </p:spPr>
        <p:txBody>
          <a:bodyPr/>
          <a:lstStyle>
            <a:lvl1pPr marL="0" indent="0">
              <a:buNone/>
              <a:defRPr sz="1774">
                <a:solidFill>
                  <a:srgbClr val="000000"/>
                </a:solidFill>
              </a:defRPr>
            </a:lvl1pPr>
          </a:lstStyle>
          <a:p>
            <a:pPr lvl="0"/>
            <a:r>
              <a:rPr lang="en-US" dirty="0"/>
              <a:t>Quote</a:t>
            </a:r>
          </a:p>
        </p:txBody>
      </p:sp>
      <p:sp>
        <p:nvSpPr>
          <p:cNvPr id="16" name="Text Placeholder 14">
            <a:extLst>
              <a:ext uri="{FF2B5EF4-FFF2-40B4-BE49-F238E27FC236}">
                <a16:creationId xmlns:a16="http://schemas.microsoft.com/office/drawing/2014/main" id="{8603DF58-F180-266A-A752-A4316E65D874}"/>
              </a:ext>
            </a:extLst>
          </p:cNvPr>
          <p:cNvSpPr>
            <a:spLocks noGrp="1"/>
          </p:cNvSpPr>
          <p:nvPr>
            <p:ph type="body" sz="quarter" idx="14"/>
          </p:nvPr>
        </p:nvSpPr>
        <p:spPr>
          <a:xfrm>
            <a:off x="381000" y="825844"/>
            <a:ext cx="4457851" cy="1536190"/>
          </a:xfrm>
          <a:prstGeom prst="rect">
            <a:avLst/>
          </a:prstGeom>
        </p:spPr>
        <p:txBody>
          <a:bodyPr/>
          <a:lstStyle>
            <a:lvl1pPr marL="0" indent="0">
              <a:lnSpc>
                <a:spcPct val="115000"/>
              </a:lnSpc>
              <a:spcAft>
                <a:spcPts val="600"/>
              </a:spcAft>
              <a:buNone/>
              <a:defRPr sz="1100" baseline="0">
                <a:solidFill>
                  <a:srgbClr val="000000"/>
                </a:solidFill>
              </a:defRPr>
            </a:lvl1pPr>
            <a:lvl2pPr>
              <a:lnSpc>
                <a:spcPct val="114000"/>
              </a:lnSpc>
              <a:spcAft>
                <a:spcPts val="887"/>
              </a:spcAft>
              <a:defRPr sz="1577"/>
            </a:lvl2pPr>
            <a:lvl3pPr>
              <a:lnSpc>
                <a:spcPct val="114000"/>
              </a:lnSpc>
              <a:spcAft>
                <a:spcPts val="887"/>
              </a:spcAft>
              <a:defRPr sz="1577"/>
            </a:lvl3pPr>
            <a:lvl4pPr>
              <a:lnSpc>
                <a:spcPct val="114000"/>
              </a:lnSpc>
              <a:spcAft>
                <a:spcPts val="887"/>
              </a:spcAft>
              <a:defRPr sz="1577"/>
            </a:lvl4pPr>
            <a:lvl5pPr marL="1485900" indent="0">
              <a:lnSpc>
                <a:spcPct val="115000"/>
              </a:lnSpc>
              <a:spcAft>
                <a:spcPts val="600"/>
              </a:spcAft>
              <a:buNone/>
              <a:defRPr sz="1100" baseline="0">
                <a:solidFill>
                  <a:srgbClr val="000000"/>
                </a:solidFill>
                <a:latin typeface="Arial" panose="020B0604020202020204" pitchFamily="34" charset="0"/>
              </a:defRPr>
            </a:lvl5pPr>
          </a:lstStyle>
          <a:p>
            <a:pPr lvl="0"/>
            <a:r>
              <a:rPr lang="en-US" dirty="0"/>
              <a:t>Click to edit Master text styles</a:t>
            </a:r>
          </a:p>
          <a:p>
            <a:pPr lvl="4"/>
            <a:endParaRPr lang="en-US" dirty="0"/>
          </a:p>
          <a:p>
            <a:pPr lvl="4"/>
            <a:endParaRPr lang="en-US" dirty="0"/>
          </a:p>
          <a:p>
            <a:pPr lvl="4"/>
            <a:endParaRPr lang="en-US" dirty="0"/>
          </a:p>
          <a:p>
            <a:pPr lvl="4"/>
            <a:endParaRPr lang="en-US" dirty="0"/>
          </a:p>
          <a:p>
            <a:pPr lvl="4"/>
            <a:endParaRPr lang="en-AU" dirty="0"/>
          </a:p>
        </p:txBody>
      </p:sp>
      <p:pic>
        <p:nvPicPr>
          <p:cNvPr id="4" name="object 7">
            <a:extLst>
              <a:ext uri="{FF2B5EF4-FFF2-40B4-BE49-F238E27FC236}">
                <a16:creationId xmlns:a16="http://schemas.microsoft.com/office/drawing/2014/main" id="{47C11B5E-AE0E-09DA-4B8F-09E05D3BBA1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77237" y="6324600"/>
            <a:ext cx="2147763" cy="288000"/>
          </a:xfrm>
          <a:prstGeom prst="rect">
            <a:avLst/>
          </a:prstGeom>
        </p:spPr>
      </p:pic>
      <p:sp>
        <p:nvSpPr>
          <p:cNvPr id="15" name="Text Placeholder 14">
            <a:extLst>
              <a:ext uri="{FF2B5EF4-FFF2-40B4-BE49-F238E27FC236}">
                <a16:creationId xmlns:a16="http://schemas.microsoft.com/office/drawing/2014/main" id="{A2CCC7A5-F444-8C5D-CA9F-A687BE30C050}"/>
              </a:ext>
            </a:extLst>
          </p:cNvPr>
          <p:cNvSpPr>
            <a:spLocks noGrp="1"/>
          </p:cNvSpPr>
          <p:nvPr>
            <p:ph type="body" sz="quarter" idx="13"/>
          </p:nvPr>
        </p:nvSpPr>
        <p:spPr>
          <a:xfrm>
            <a:off x="5067150" y="825843"/>
            <a:ext cx="4457850" cy="1539332"/>
          </a:xfrm>
          <a:prstGeom prst="rect">
            <a:avLst/>
          </a:prstGeom>
        </p:spPr>
        <p:txBody>
          <a:bodyPr/>
          <a:lstStyle>
            <a:lvl1pPr marL="0" indent="0">
              <a:lnSpc>
                <a:spcPct val="115000"/>
              </a:lnSpc>
              <a:spcAft>
                <a:spcPts val="600"/>
              </a:spcAft>
              <a:buNone/>
              <a:defRPr sz="1100">
                <a:solidFill>
                  <a:srgbClr val="000000"/>
                </a:solidFill>
              </a:defRPr>
            </a:lvl1pPr>
            <a:lvl2pPr>
              <a:lnSpc>
                <a:spcPct val="114000"/>
              </a:lnSpc>
              <a:spcAft>
                <a:spcPts val="887"/>
              </a:spcAft>
              <a:defRPr sz="1577"/>
            </a:lvl2pPr>
            <a:lvl3pPr>
              <a:lnSpc>
                <a:spcPct val="114000"/>
              </a:lnSpc>
              <a:spcAft>
                <a:spcPts val="887"/>
              </a:spcAft>
              <a:defRPr sz="1577"/>
            </a:lvl3pPr>
            <a:lvl4pPr>
              <a:lnSpc>
                <a:spcPct val="114000"/>
              </a:lnSpc>
              <a:spcAft>
                <a:spcPts val="887"/>
              </a:spcAft>
              <a:defRPr sz="1577"/>
            </a:lvl4pPr>
            <a:lvl5pPr marL="1485900" indent="0">
              <a:lnSpc>
                <a:spcPct val="115000"/>
              </a:lnSpc>
              <a:spcAft>
                <a:spcPts val="600"/>
              </a:spcAft>
              <a:buNone/>
              <a:defRPr sz="1100">
                <a:solidFill>
                  <a:srgbClr val="000000"/>
                </a:solidFill>
                <a:latin typeface="Arial" panose="020B0604020202020204" pitchFamily="34" charset="0"/>
              </a:defRPr>
            </a:lvl5pPr>
          </a:lstStyle>
          <a:p>
            <a:pPr lvl="0"/>
            <a:r>
              <a:rPr lang="en-US" dirty="0"/>
              <a:t>Click to edit Master text styles</a:t>
            </a:r>
          </a:p>
          <a:p>
            <a:pPr lvl="4"/>
            <a:endParaRPr lang="en-US" dirty="0"/>
          </a:p>
          <a:p>
            <a:pPr lvl="4"/>
            <a:endParaRPr lang="en-US" dirty="0"/>
          </a:p>
          <a:p>
            <a:pPr lvl="4"/>
            <a:endParaRPr lang="en-US" dirty="0"/>
          </a:p>
          <a:p>
            <a:pPr lvl="4"/>
            <a:endParaRPr lang="en-US" dirty="0"/>
          </a:p>
          <a:p>
            <a:pPr lvl="4"/>
            <a:endParaRPr lang="en-AU" dirty="0"/>
          </a:p>
        </p:txBody>
      </p:sp>
    </p:spTree>
    <p:extLst>
      <p:ext uri="{BB962C8B-B14F-4D97-AF65-F5344CB8AC3E}">
        <p14:creationId xmlns:p14="http://schemas.microsoft.com/office/powerpoint/2010/main" val="1138757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2_1 column maro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84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ondary Story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B5AD8-F820-E6A3-1CFE-4424BE981920}"/>
              </a:ext>
            </a:extLst>
          </p:cNvPr>
          <p:cNvSpPr>
            <a:spLocks noGrp="1"/>
          </p:cNvSpPr>
          <p:nvPr>
            <p:ph type="title" hasCustomPrompt="1"/>
          </p:nvPr>
        </p:nvSpPr>
        <p:spPr>
          <a:xfrm>
            <a:off x="398394" y="274512"/>
            <a:ext cx="9076909" cy="514188"/>
          </a:xfrm>
          <a:prstGeom prst="rect">
            <a:avLst/>
          </a:prstGeom>
        </p:spPr>
        <p:txBody>
          <a:bodyPr lIns="0" bIns="0" anchor="ctr" anchorCtr="0">
            <a:normAutofit/>
          </a:bodyPr>
          <a:lstStyle>
            <a:lvl1pPr>
              <a:defRPr sz="2800" b="1" i="0">
                <a:solidFill>
                  <a:schemeClr val="accent1"/>
                </a:solidFill>
                <a:latin typeface="Arial" panose="020B0604020202020204" pitchFamily="34" charset="0"/>
              </a:defRPr>
            </a:lvl1pPr>
          </a:lstStyle>
          <a:p>
            <a:r>
              <a:rPr lang="en-GB" dirty="0"/>
              <a:t>XXXX’s Story</a:t>
            </a:r>
            <a:endParaRPr lang="en-US" dirty="0"/>
          </a:p>
        </p:txBody>
      </p:sp>
      <p:sp>
        <p:nvSpPr>
          <p:cNvPr id="20" name="Text Placeholder 3">
            <a:extLst>
              <a:ext uri="{FF2B5EF4-FFF2-40B4-BE49-F238E27FC236}">
                <a16:creationId xmlns:a16="http://schemas.microsoft.com/office/drawing/2014/main" id="{77866DD5-540C-1838-6630-5D03D0795716}"/>
              </a:ext>
            </a:extLst>
          </p:cNvPr>
          <p:cNvSpPr>
            <a:spLocks noGrp="1"/>
          </p:cNvSpPr>
          <p:nvPr>
            <p:ph type="body" sz="half" idx="10"/>
          </p:nvPr>
        </p:nvSpPr>
        <p:spPr>
          <a:xfrm>
            <a:off x="398394" y="1245872"/>
            <a:ext cx="4499505" cy="4896471"/>
          </a:xfrm>
          <a:prstGeom prst="rect">
            <a:avLst/>
          </a:prstGeom>
        </p:spPr>
        <p:txBody>
          <a:bodyPr lIns="0">
            <a:normAutofit/>
          </a:bodyPr>
          <a:lstStyle>
            <a:lvl1pPr marL="0" indent="0">
              <a:lnSpc>
                <a:spcPct val="110000"/>
              </a:lnSpc>
              <a:spcBef>
                <a:spcPts val="0"/>
              </a:spcBef>
              <a:spcAft>
                <a:spcPts val="600"/>
              </a:spcAft>
              <a:buNone/>
              <a:defRPr sz="1100" b="0" i="0">
                <a:solidFill>
                  <a:srgbClr val="212121"/>
                </a:solidFill>
                <a:latin typeface="Arial" panose="020B0604020202020204" pitchFamily="34" charset="0"/>
                <a:cs typeface="Arial" panose="020B0604020202020204" pitchFamily="34" charset="0"/>
              </a:defRPr>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dirty="0"/>
              <a:t>Click to edit Master text styles</a:t>
            </a:r>
          </a:p>
        </p:txBody>
      </p:sp>
      <p:sp>
        <p:nvSpPr>
          <p:cNvPr id="25" name="Text Placeholder 2">
            <a:extLst>
              <a:ext uri="{FF2B5EF4-FFF2-40B4-BE49-F238E27FC236}">
                <a16:creationId xmlns:a16="http://schemas.microsoft.com/office/drawing/2014/main" id="{0BBC180A-EB05-1E54-36E8-2EED5136732E}"/>
              </a:ext>
            </a:extLst>
          </p:cNvPr>
          <p:cNvSpPr>
            <a:spLocks noGrp="1"/>
          </p:cNvSpPr>
          <p:nvPr>
            <p:ph type="body" idx="11" hasCustomPrompt="1"/>
          </p:nvPr>
        </p:nvSpPr>
        <p:spPr>
          <a:xfrm>
            <a:off x="398393" y="793243"/>
            <a:ext cx="4346899" cy="318223"/>
          </a:xfrm>
          <a:prstGeom prst="rect">
            <a:avLst/>
          </a:prstGeom>
        </p:spPr>
        <p:txBody>
          <a:bodyPr lIns="0" anchor="ctr">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371475" indent="0">
              <a:buNone/>
              <a:defRPr sz="1625">
                <a:solidFill>
                  <a:schemeClr val="tx1">
                    <a:tint val="82000"/>
                  </a:schemeClr>
                </a:solidFill>
              </a:defRPr>
            </a:lvl2pPr>
            <a:lvl3pPr marL="742950" indent="0">
              <a:buNone/>
              <a:defRPr sz="1463">
                <a:solidFill>
                  <a:schemeClr val="tx1">
                    <a:tint val="82000"/>
                  </a:schemeClr>
                </a:solidFill>
              </a:defRPr>
            </a:lvl3pPr>
            <a:lvl4pPr marL="1114425" indent="0">
              <a:buNone/>
              <a:defRPr sz="1300">
                <a:solidFill>
                  <a:schemeClr val="tx1">
                    <a:tint val="82000"/>
                  </a:schemeClr>
                </a:solidFill>
              </a:defRPr>
            </a:lvl4pPr>
            <a:lvl5pPr marL="1485900" indent="0">
              <a:buNone/>
              <a:defRPr sz="1300">
                <a:solidFill>
                  <a:schemeClr val="tx1">
                    <a:tint val="82000"/>
                  </a:schemeClr>
                </a:solidFill>
              </a:defRPr>
            </a:lvl5pPr>
            <a:lvl6pPr marL="1857375" indent="0">
              <a:buNone/>
              <a:defRPr sz="1300">
                <a:solidFill>
                  <a:schemeClr val="tx1">
                    <a:tint val="82000"/>
                  </a:schemeClr>
                </a:solidFill>
              </a:defRPr>
            </a:lvl6pPr>
            <a:lvl7pPr marL="2228850" indent="0">
              <a:buNone/>
              <a:defRPr sz="1300">
                <a:solidFill>
                  <a:schemeClr val="tx1">
                    <a:tint val="82000"/>
                  </a:schemeClr>
                </a:solidFill>
              </a:defRPr>
            </a:lvl7pPr>
            <a:lvl8pPr marL="2600325" indent="0">
              <a:buNone/>
              <a:defRPr sz="1300">
                <a:solidFill>
                  <a:schemeClr val="tx1">
                    <a:tint val="82000"/>
                  </a:schemeClr>
                </a:solidFill>
              </a:defRPr>
            </a:lvl8pPr>
            <a:lvl9pPr marL="2971800" indent="0">
              <a:buNone/>
              <a:defRPr sz="1300">
                <a:solidFill>
                  <a:schemeClr val="tx1">
                    <a:tint val="82000"/>
                  </a:schemeClr>
                </a:solidFill>
              </a:defRPr>
            </a:lvl9pPr>
          </a:lstStyle>
          <a:p>
            <a:pPr lvl="0"/>
            <a:r>
              <a:rPr lang="en-GB" dirty="0"/>
              <a:t>Country</a:t>
            </a:r>
          </a:p>
        </p:txBody>
      </p:sp>
      <p:sp>
        <p:nvSpPr>
          <p:cNvPr id="34" name="Picture Placeholder 17">
            <a:extLst>
              <a:ext uri="{FF2B5EF4-FFF2-40B4-BE49-F238E27FC236}">
                <a16:creationId xmlns:a16="http://schemas.microsoft.com/office/drawing/2014/main" id="{B3BD29CE-FFE3-C447-0481-33F25B575B28}"/>
              </a:ext>
            </a:extLst>
          </p:cNvPr>
          <p:cNvSpPr>
            <a:spLocks noGrp="1"/>
          </p:cNvSpPr>
          <p:nvPr>
            <p:ph type="pic" sz="quarter" idx="22"/>
          </p:nvPr>
        </p:nvSpPr>
        <p:spPr>
          <a:xfrm>
            <a:off x="4975797" y="1245872"/>
            <a:ext cx="4499506" cy="4596364"/>
          </a:xfrm>
          <a:prstGeom prst="round2DiagRect">
            <a:avLst>
              <a:gd name="adj1" fmla="val 11574"/>
              <a:gd name="adj2" fmla="val 0"/>
            </a:avLst>
          </a:prstGeom>
        </p:spPr>
        <p:txBody>
          <a:bodyPr>
            <a:normAutofit/>
          </a:bodyPr>
          <a:lstStyle>
            <a:lvl1pPr marL="0" indent="0">
              <a:buNone/>
              <a:defRPr sz="1300">
                <a:solidFill>
                  <a:srgbClr val="212121"/>
                </a:solidFill>
                <a:latin typeface="Arial" panose="020B0604020202020204" pitchFamily="34" charset="0"/>
                <a:cs typeface="Arial" panose="020B0604020202020204" pitchFamily="34" charset="0"/>
              </a:defRPr>
            </a:lvl1pPr>
          </a:lstStyle>
          <a:p>
            <a:r>
              <a:rPr lang="en-US"/>
              <a:t>Click icon to add picture</a:t>
            </a:r>
            <a:endParaRPr lang="en-AU" dirty="0"/>
          </a:p>
        </p:txBody>
      </p:sp>
      <p:sp>
        <p:nvSpPr>
          <p:cNvPr id="35" name="Text Placeholder 3">
            <a:extLst>
              <a:ext uri="{FF2B5EF4-FFF2-40B4-BE49-F238E27FC236}">
                <a16:creationId xmlns:a16="http://schemas.microsoft.com/office/drawing/2014/main" id="{49E1EB37-8E88-73AF-590D-BD2B949F380F}"/>
              </a:ext>
            </a:extLst>
          </p:cNvPr>
          <p:cNvSpPr>
            <a:spLocks noGrp="1"/>
          </p:cNvSpPr>
          <p:nvPr>
            <p:ph type="body" sz="half" idx="2" hasCustomPrompt="1"/>
          </p:nvPr>
        </p:nvSpPr>
        <p:spPr>
          <a:xfrm>
            <a:off x="4975797" y="5948970"/>
            <a:ext cx="4499505" cy="331083"/>
          </a:xfrm>
          <a:prstGeom prst="rect">
            <a:avLst/>
          </a:prstGeom>
        </p:spPr>
        <p:txBody>
          <a:bodyPr lIns="0" tIns="0">
            <a:normAutofit/>
          </a:bodyPr>
          <a:lstStyle>
            <a:lvl1pPr marL="0" indent="0">
              <a:lnSpc>
                <a:spcPct val="100000"/>
              </a:lnSpc>
              <a:spcBef>
                <a:spcPts val="0"/>
              </a:spcBef>
              <a:buNone/>
              <a:defRPr sz="853" b="0" i="0">
                <a:solidFill>
                  <a:srgbClr val="212121"/>
                </a:solidFill>
                <a:latin typeface="Arial" panose="020B0604020202020204" pitchFamily="34" charset="0"/>
                <a:cs typeface="Arial" panose="020B0604020202020204" pitchFamily="34" charset="0"/>
              </a:defRPr>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GB" dirty="0"/>
              <a:t>Image caption here</a:t>
            </a:r>
          </a:p>
        </p:txBody>
      </p:sp>
      <p:pic>
        <p:nvPicPr>
          <p:cNvPr id="5" name="Picture 4">
            <a:extLst>
              <a:ext uri="{FF2B5EF4-FFF2-40B4-BE49-F238E27FC236}">
                <a16:creationId xmlns:a16="http://schemas.microsoft.com/office/drawing/2014/main" id="{66573293-5C86-91D4-C2DE-90FC64EE8482}"/>
              </a:ext>
            </a:extLst>
          </p:cNvPr>
          <p:cNvPicPr>
            <a:picLocks noChangeAspect="1"/>
          </p:cNvPicPr>
          <p:nvPr userDrawn="1"/>
        </p:nvPicPr>
        <p:blipFill rotWithShape="1">
          <a:blip r:embed="rId2"/>
          <a:srcRect t="-12147" b="-12147"/>
          <a:stretch/>
        </p:blipFill>
        <p:spPr>
          <a:xfrm>
            <a:off x="366192" y="6276749"/>
            <a:ext cx="1968089" cy="358854"/>
          </a:xfrm>
          <a:prstGeom prst="rect">
            <a:avLst/>
          </a:prstGeom>
        </p:spPr>
      </p:pic>
      <p:grpSp>
        <p:nvGrpSpPr>
          <p:cNvPr id="7" name="Group 6">
            <a:extLst>
              <a:ext uri="{FF2B5EF4-FFF2-40B4-BE49-F238E27FC236}">
                <a16:creationId xmlns:a16="http://schemas.microsoft.com/office/drawing/2014/main" id="{BD02E299-1098-504F-67DF-451E9330A8C6}"/>
              </a:ext>
            </a:extLst>
          </p:cNvPr>
          <p:cNvGrpSpPr/>
          <p:nvPr userDrawn="1"/>
        </p:nvGrpSpPr>
        <p:grpSpPr>
          <a:xfrm>
            <a:off x="7599034" y="6437937"/>
            <a:ext cx="1892245" cy="288063"/>
            <a:chOff x="9352659" y="6389076"/>
            <a:chExt cx="2328917" cy="288063"/>
          </a:xfrm>
        </p:grpSpPr>
        <p:pic>
          <p:nvPicPr>
            <p:cNvPr id="8" name="Picture 7">
              <a:extLst>
                <a:ext uri="{FF2B5EF4-FFF2-40B4-BE49-F238E27FC236}">
                  <a16:creationId xmlns:a16="http://schemas.microsoft.com/office/drawing/2014/main" id="{7D70124F-AA27-4453-3DC9-F5435F0EF775}"/>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t="-11539" b="-11539"/>
            <a:stretch/>
          </p:blipFill>
          <p:spPr>
            <a:xfrm>
              <a:off x="9352659" y="6400800"/>
              <a:ext cx="276338" cy="276339"/>
            </a:xfrm>
            <a:prstGeom prst="rect">
              <a:avLst/>
            </a:prstGeom>
          </p:spPr>
        </p:pic>
        <p:sp>
          <p:nvSpPr>
            <p:cNvPr id="10" name="TextBox 9">
              <a:extLst>
                <a:ext uri="{FF2B5EF4-FFF2-40B4-BE49-F238E27FC236}">
                  <a16:creationId xmlns:a16="http://schemas.microsoft.com/office/drawing/2014/main" id="{2A960226-D46D-79B2-C853-4E795B28350A}"/>
                </a:ext>
              </a:extLst>
            </p:cNvPr>
            <p:cNvSpPr txBox="1"/>
            <p:nvPr userDrawn="1"/>
          </p:nvSpPr>
          <p:spPr>
            <a:xfrm>
              <a:off x="9511137" y="6389076"/>
              <a:ext cx="2170439" cy="267446"/>
            </a:xfrm>
            <a:prstGeom prst="rect">
              <a:avLst/>
            </a:prstGeom>
            <a:noFill/>
          </p:spPr>
          <p:txBody>
            <a:bodyPr wrap="square" rIns="0" rtlCol="0">
              <a:spAutoFit/>
            </a:bodyPr>
            <a:lstStyle/>
            <a:p>
              <a:pPr marL="0" marR="0" lvl="0" indent="0" algn="r" defTabSz="742950" rtl="0" eaLnBrk="1" fontAlgn="auto" latinLnBrk="0" hangingPunct="1">
                <a:lnSpc>
                  <a:spcPct val="100000"/>
                </a:lnSpc>
                <a:spcBef>
                  <a:spcPts val="0"/>
                </a:spcBef>
                <a:spcAft>
                  <a:spcPts val="0"/>
                </a:spcAft>
                <a:buClrTx/>
                <a:buSzTx/>
                <a:buFontTx/>
                <a:buNone/>
                <a:tabLst/>
                <a:defRPr/>
              </a:pPr>
              <a:r>
                <a:rPr lang="en-AU" sz="1138" b="1" spc="-61" dirty="0" err="1">
                  <a:solidFill>
                    <a:srgbClr val="762000"/>
                  </a:solidFill>
                  <a:latin typeface="Arial"/>
                  <a:cs typeface="Arial"/>
                </a:rPr>
                <a:t>projectcompassion.org.au</a:t>
              </a:r>
              <a:endParaRPr lang="en-AU" sz="1138" dirty="0">
                <a:latin typeface="Arial"/>
                <a:cs typeface="Arial"/>
              </a:endParaRPr>
            </a:p>
          </p:txBody>
        </p:sp>
      </p:grpSp>
      <p:pic>
        <p:nvPicPr>
          <p:cNvPr id="3" name="Picture 2" descr="A purple rectangular object with yellow text&#10;&#10;AI-generated content may be incorrect.">
            <a:extLst>
              <a:ext uri="{FF2B5EF4-FFF2-40B4-BE49-F238E27FC236}">
                <a16:creationId xmlns:a16="http://schemas.microsoft.com/office/drawing/2014/main" id="{039BEA77-2F8C-850E-5404-572180ABBDD5}"/>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7727795" y="520475"/>
            <a:ext cx="2178205" cy="2554899"/>
          </a:xfrm>
          <a:prstGeom prst="rect">
            <a:avLst/>
          </a:prstGeom>
        </p:spPr>
      </p:pic>
    </p:spTree>
    <p:extLst>
      <p:ext uri="{BB962C8B-B14F-4D97-AF65-F5344CB8AC3E}">
        <p14:creationId xmlns:p14="http://schemas.microsoft.com/office/powerpoint/2010/main" val="419989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ondary story slide 2">
    <p:bg>
      <p:bgPr>
        <a:solidFill>
          <a:schemeClr val="bg1">
            <a:alpha val="50000"/>
          </a:schemeClr>
        </a:solidFill>
        <a:effectLst/>
      </p:bgPr>
    </p:bg>
    <p:spTree>
      <p:nvGrpSpPr>
        <p:cNvPr id="1" name=""/>
        <p:cNvGrpSpPr/>
        <p:nvPr/>
      </p:nvGrpSpPr>
      <p:grpSpPr>
        <a:xfrm>
          <a:off x="0" y="0"/>
          <a:ext cx="0" cy="0"/>
          <a:chOff x="0" y="0"/>
          <a:chExt cx="0" cy="0"/>
        </a:xfrm>
      </p:grpSpPr>
      <p:sp>
        <p:nvSpPr>
          <p:cNvPr id="10" name="Picture Placeholder 17">
            <a:extLst>
              <a:ext uri="{FF2B5EF4-FFF2-40B4-BE49-F238E27FC236}">
                <a16:creationId xmlns:a16="http://schemas.microsoft.com/office/drawing/2014/main" id="{CB953EC7-F365-ED99-49B3-0C433D82F363}"/>
              </a:ext>
            </a:extLst>
          </p:cNvPr>
          <p:cNvSpPr>
            <a:spLocks noGrp="1"/>
          </p:cNvSpPr>
          <p:nvPr>
            <p:ph type="pic" sz="quarter" idx="23"/>
          </p:nvPr>
        </p:nvSpPr>
        <p:spPr>
          <a:xfrm>
            <a:off x="7367712" y="220503"/>
            <a:ext cx="2384790" cy="1795504"/>
          </a:xfrm>
          <a:prstGeom prst="round2DiagRect">
            <a:avLst/>
          </a:prstGeom>
        </p:spPr>
        <p:txBody>
          <a:bodyPr/>
          <a:lstStyle>
            <a:lvl1pPr marL="0" indent="0">
              <a:buNone/>
              <a:defRPr>
                <a:solidFill>
                  <a:srgbClr val="000000"/>
                </a:solidFill>
              </a:defRPr>
            </a:lvl1pPr>
          </a:lstStyle>
          <a:p>
            <a:endParaRPr lang="en-AU"/>
          </a:p>
        </p:txBody>
      </p:sp>
      <p:sp>
        <p:nvSpPr>
          <p:cNvPr id="6" name="Text Placeholder 7">
            <a:extLst>
              <a:ext uri="{FF2B5EF4-FFF2-40B4-BE49-F238E27FC236}">
                <a16:creationId xmlns:a16="http://schemas.microsoft.com/office/drawing/2014/main" id="{B47ED899-035F-7C88-AAA7-3CB70B887180}"/>
              </a:ext>
            </a:extLst>
          </p:cNvPr>
          <p:cNvSpPr>
            <a:spLocks noGrp="1"/>
          </p:cNvSpPr>
          <p:nvPr>
            <p:ph type="body" sz="quarter" idx="11" hasCustomPrompt="1"/>
          </p:nvPr>
        </p:nvSpPr>
        <p:spPr>
          <a:xfrm>
            <a:off x="228601" y="220503"/>
            <a:ext cx="7010399" cy="6392097"/>
          </a:xfrm>
          <a:prstGeom prst="rect">
            <a:avLst/>
          </a:prstGeom>
        </p:spPr>
        <p:txBody>
          <a:bodyPr numCol="1" spcCol="1404000"/>
          <a:lstStyle>
            <a:lvl1pPr marL="7093" indent="0">
              <a:lnSpc>
                <a:spcPct val="115000"/>
              </a:lnSpc>
              <a:spcBef>
                <a:spcPts val="0"/>
              </a:spcBef>
              <a:spcAft>
                <a:spcPts val="600"/>
              </a:spcAft>
              <a:buClr>
                <a:srgbClr val="762000"/>
              </a:buClr>
              <a:buFont typeface="Arial" panose="020B0604020202020204" pitchFamily="34" charset="0"/>
              <a:buNone/>
              <a:defRPr sz="1100">
                <a:solidFill>
                  <a:srgbClr val="000000"/>
                </a:solidFill>
              </a:defRPr>
            </a:lvl1pPr>
            <a:lvl2pPr>
              <a:defRPr sz="1749"/>
            </a:lvl2pPr>
            <a:lvl3pPr>
              <a:defRPr sz="1749"/>
            </a:lvl3pPr>
            <a:lvl4pPr>
              <a:defRPr sz="1749"/>
            </a:lvl4pPr>
            <a:lvl5pPr>
              <a:defRPr sz="1749"/>
            </a:lvl5pPr>
          </a:lstStyle>
          <a:p>
            <a:pPr lvl="0"/>
            <a:r>
              <a:rPr lang="en-GB" dirty="0"/>
              <a:t>Ur re </a:t>
            </a:r>
            <a:r>
              <a:rPr lang="en-GB" dirty="0" err="1"/>
              <a:t>si</a:t>
            </a:r>
            <a:r>
              <a:rPr lang="en-GB" dirty="0"/>
              <a:t> </a:t>
            </a:r>
            <a:r>
              <a:rPr lang="en-GB" dirty="0" err="1"/>
              <a:t>repera</a:t>
            </a:r>
            <a:r>
              <a:rPr lang="en-GB" dirty="0"/>
              <a:t> a </a:t>
            </a:r>
            <a:r>
              <a:rPr lang="en-GB" dirty="0" err="1"/>
              <a:t>dolest</a:t>
            </a:r>
            <a:r>
              <a:rPr lang="en-GB" dirty="0"/>
              <a:t> </a:t>
            </a:r>
            <a:r>
              <a:rPr lang="en-GB" dirty="0" err="1"/>
              <a:t>volendit</a:t>
            </a:r>
            <a:r>
              <a:rPr lang="en-GB" dirty="0"/>
              <a:t> </a:t>
            </a:r>
            <a:r>
              <a:rPr lang="en-GB" dirty="0" err="1"/>
              <a:t>accum</a:t>
            </a:r>
            <a:r>
              <a:rPr lang="en-GB" dirty="0"/>
              <a:t> </a:t>
            </a:r>
            <a:r>
              <a:rPr lang="en-GB" dirty="0" err="1"/>
              <a:t>rerfere</a:t>
            </a:r>
            <a:r>
              <a:rPr lang="en-GB" dirty="0"/>
              <a:t> </a:t>
            </a:r>
            <a:r>
              <a:rPr lang="en-GB" dirty="0" err="1"/>
              <a:t>quatempori</a:t>
            </a:r>
            <a:r>
              <a:rPr lang="en-GB" dirty="0"/>
              <a:t> </a:t>
            </a:r>
            <a:r>
              <a:rPr lang="en-GB" dirty="0" err="1"/>
              <a:t>odiore</a:t>
            </a:r>
            <a:r>
              <a:rPr lang="en-GB" dirty="0"/>
              <a:t>, as </a:t>
            </a:r>
            <a:r>
              <a:rPr lang="en-GB" dirty="0" err="1"/>
              <a:t>aut</a:t>
            </a:r>
            <a:r>
              <a:rPr lang="en-GB" dirty="0"/>
              <a:t> ese </a:t>
            </a:r>
            <a:r>
              <a:rPr lang="en-GB" dirty="0" err="1"/>
              <a:t>estionectum</a:t>
            </a:r>
            <a:r>
              <a:rPr lang="en-GB" dirty="0"/>
              <a:t> fugit et </a:t>
            </a:r>
            <a:r>
              <a:rPr lang="en-GB" dirty="0" err="1"/>
              <a:t>faccullautem</a:t>
            </a:r>
            <a:r>
              <a:rPr lang="en-GB" dirty="0"/>
              <a:t> non </a:t>
            </a:r>
            <a:r>
              <a:rPr lang="en-GB" dirty="0" err="1"/>
              <a:t>nos</a:t>
            </a:r>
            <a:r>
              <a:rPr lang="en-GB" dirty="0"/>
              <a:t> </a:t>
            </a:r>
            <a:r>
              <a:rPr lang="en-GB" dirty="0" err="1"/>
              <a:t>solessitaqui</a:t>
            </a:r>
            <a:r>
              <a:rPr lang="en-GB" dirty="0"/>
              <a:t> </a:t>
            </a:r>
            <a:r>
              <a:rPr lang="en-GB" dirty="0" err="1"/>
              <a:t>occabo</a:t>
            </a:r>
            <a:r>
              <a:rPr lang="en-GB" dirty="0"/>
              <a:t>. Et </a:t>
            </a:r>
            <a:r>
              <a:rPr lang="en-GB" dirty="0" err="1"/>
              <a:t>quae</a:t>
            </a:r>
            <a:r>
              <a:rPr lang="en-GB" dirty="0"/>
              <a:t> qui</a:t>
            </a:r>
          </a:p>
          <a:p>
            <a:pPr lvl="0"/>
            <a:r>
              <a:rPr lang="en-GB" dirty="0" err="1"/>
              <a:t>Alignitissint</a:t>
            </a:r>
            <a:r>
              <a:rPr lang="en-GB" dirty="0"/>
              <a:t> </a:t>
            </a:r>
            <a:r>
              <a:rPr lang="en-GB" dirty="0" err="1"/>
              <a:t>dit</a:t>
            </a:r>
            <a:r>
              <a:rPr lang="en-GB" dirty="0"/>
              <a:t> </a:t>
            </a:r>
            <a:r>
              <a:rPr lang="en-GB" dirty="0" err="1"/>
              <a:t>dolessit</a:t>
            </a:r>
            <a:r>
              <a:rPr lang="en-GB" dirty="0"/>
              <a:t>, con expediate </a:t>
            </a:r>
            <a:r>
              <a:rPr lang="en-GB" dirty="0" err="1"/>
              <a:t>pos</a:t>
            </a:r>
            <a:r>
              <a:rPr lang="en-GB" dirty="0"/>
              <a:t> </a:t>
            </a:r>
            <a:r>
              <a:rPr lang="en-GB" dirty="0" err="1"/>
              <a:t>doluptatas</a:t>
            </a:r>
            <a:r>
              <a:rPr lang="en-GB" dirty="0"/>
              <a:t> </a:t>
            </a:r>
            <a:r>
              <a:rPr lang="en-GB" dirty="0" err="1"/>
              <a:t>eatem</a:t>
            </a:r>
            <a:r>
              <a:rPr lang="en-GB" dirty="0"/>
              <a:t> </a:t>
            </a:r>
            <a:r>
              <a:rPr lang="en-GB" dirty="0" err="1"/>
              <a:t>aut</a:t>
            </a:r>
            <a:r>
              <a:rPr lang="en-GB" dirty="0"/>
              <a:t> </a:t>
            </a:r>
            <a:r>
              <a:rPr lang="en-GB" dirty="0" err="1"/>
              <a:t>audipsum</a:t>
            </a:r>
            <a:r>
              <a:rPr lang="en-GB" dirty="0"/>
              <a:t> </a:t>
            </a:r>
            <a:r>
              <a:rPr lang="en-GB" dirty="0" err="1"/>
              <a:t>inulpar</a:t>
            </a:r>
            <a:r>
              <a:rPr lang="en-GB" dirty="0"/>
              <a:t> </a:t>
            </a:r>
            <a:r>
              <a:rPr lang="en-GB" dirty="0" err="1"/>
              <a:t>cimpos</a:t>
            </a:r>
            <a:r>
              <a:rPr lang="en-GB" dirty="0"/>
              <a:t> dis </a:t>
            </a:r>
            <a:r>
              <a:rPr lang="en-GB" dirty="0" err="1"/>
              <a:t>minullo</a:t>
            </a:r>
            <a:r>
              <a:rPr lang="en-GB" dirty="0"/>
              <a:t> </a:t>
            </a:r>
            <a:r>
              <a:rPr lang="en-GB" dirty="0" err="1"/>
              <a:t>rumquaecti</a:t>
            </a:r>
            <a:r>
              <a:rPr lang="en-GB" dirty="0"/>
              <a:t> </a:t>
            </a:r>
            <a:r>
              <a:rPr lang="en-GB" dirty="0" err="1"/>
              <a:t>tes</a:t>
            </a:r>
            <a:r>
              <a:rPr lang="en-GB" dirty="0"/>
              <a:t> </a:t>
            </a:r>
            <a:r>
              <a:rPr lang="en-GB" dirty="0" err="1"/>
              <a:t>sitat</a:t>
            </a:r>
            <a:r>
              <a:rPr lang="en-GB" dirty="0"/>
              <a:t> </a:t>
            </a:r>
            <a:r>
              <a:rPr lang="en-GB" dirty="0" err="1"/>
              <a:t>odipicius</a:t>
            </a:r>
            <a:r>
              <a:rPr lang="en-GB" dirty="0"/>
              <a:t> et </a:t>
            </a:r>
            <a:r>
              <a:rPr lang="en-GB" dirty="0" err="1"/>
              <a:t>ent</a:t>
            </a:r>
            <a:r>
              <a:rPr lang="en-GB" dirty="0"/>
              <a:t> lab </a:t>
            </a:r>
            <a:r>
              <a:rPr lang="en-GB" dirty="0" err="1"/>
              <a:t>iusanis</a:t>
            </a:r>
            <a:r>
              <a:rPr lang="en-GB" dirty="0"/>
              <a:t> </a:t>
            </a:r>
            <a:r>
              <a:rPr lang="en-GB" dirty="0" err="1"/>
              <a:t>repuditature</a:t>
            </a:r>
            <a:r>
              <a:rPr lang="en-GB" dirty="0"/>
              <a:t> </a:t>
            </a:r>
            <a:r>
              <a:rPr lang="en-GB" dirty="0" err="1"/>
              <a:t>porporesto</a:t>
            </a:r>
            <a:r>
              <a:rPr lang="en-GB" dirty="0"/>
              <a:t>.</a:t>
            </a:r>
          </a:p>
          <a:p>
            <a:pPr lvl="0"/>
            <a:r>
              <a:rPr lang="en-GB" dirty="0"/>
              <a:t>Que </a:t>
            </a:r>
            <a:r>
              <a:rPr lang="en-GB" dirty="0" err="1"/>
              <a:t>perori</a:t>
            </a:r>
            <a:r>
              <a:rPr lang="en-GB" dirty="0"/>
              <a:t> </a:t>
            </a:r>
            <a:r>
              <a:rPr lang="en-GB" dirty="0" err="1"/>
              <a:t>occabor</a:t>
            </a:r>
            <a:r>
              <a:rPr lang="en-GB" dirty="0"/>
              <a:t> </a:t>
            </a:r>
            <a:r>
              <a:rPr lang="en-GB" dirty="0" err="1"/>
              <a:t>empedis</a:t>
            </a:r>
            <a:r>
              <a:rPr lang="en-GB" dirty="0"/>
              <a:t> mint et </a:t>
            </a:r>
            <a:r>
              <a:rPr lang="en-GB" dirty="0" err="1"/>
              <a:t>volupiet</a:t>
            </a:r>
            <a:r>
              <a:rPr lang="en-GB" dirty="0"/>
              <a:t> quid </a:t>
            </a:r>
            <a:r>
              <a:rPr lang="en-GB" dirty="0" err="1"/>
              <a:t>quosa</a:t>
            </a:r>
            <a:r>
              <a:rPr lang="en-GB" dirty="0"/>
              <a:t> </a:t>
            </a:r>
            <a:r>
              <a:rPr lang="en-GB" dirty="0" err="1"/>
              <a:t>prepuda</a:t>
            </a:r>
            <a:r>
              <a:rPr lang="en-GB" dirty="0"/>
              <a:t> </a:t>
            </a:r>
            <a:r>
              <a:rPr lang="en-GB" dirty="0" err="1"/>
              <a:t>ndanihit</a:t>
            </a:r>
            <a:r>
              <a:rPr lang="en-GB" dirty="0"/>
              <a:t>, cum </a:t>
            </a:r>
            <a:r>
              <a:rPr lang="en-GB" dirty="0" err="1"/>
              <a:t>fugianihicit</a:t>
            </a:r>
            <a:r>
              <a:rPr lang="en-GB" dirty="0"/>
              <a:t> il il </a:t>
            </a:r>
            <a:r>
              <a:rPr lang="en-GB" dirty="0" err="1"/>
              <a:t>ipsunt</a:t>
            </a:r>
            <a:r>
              <a:rPr lang="en-GB" dirty="0"/>
              <a:t>, </a:t>
            </a:r>
            <a:r>
              <a:rPr lang="en-GB" dirty="0" err="1"/>
              <a:t>aut</a:t>
            </a:r>
            <a:r>
              <a:rPr lang="en-GB" dirty="0"/>
              <a:t> id </a:t>
            </a:r>
            <a:r>
              <a:rPr lang="en-GB" dirty="0" err="1"/>
              <a:t>quodit</a:t>
            </a:r>
            <a:r>
              <a:rPr lang="en-GB" dirty="0"/>
              <a:t> </a:t>
            </a:r>
            <a:r>
              <a:rPr lang="en-GB" dirty="0" err="1"/>
              <a:t>parum</a:t>
            </a:r>
            <a:r>
              <a:rPr lang="en-GB" dirty="0"/>
              <a:t>, </a:t>
            </a:r>
            <a:r>
              <a:rPr lang="en-GB" dirty="0" err="1"/>
              <a:t>nistis</a:t>
            </a:r>
            <a:r>
              <a:rPr lang="en-GB" dirty="0"/>
              <a:t> </a:t>
            </a:r>
            <a:r>
              <a:rPr lang="en-GB" dirty="0" err="1"/>
              <a:t>dolorum</a:t>
            </a:r>
            <a:r>
              <a:rPr lang="en-GB" dirty="0"/>
              <a:t> </a:t>
            </a:r>
            <a:r>
              <a:rPr lang="en-GB" dirty="0" err="1"/>
              <a:t>volupta</a:t>
            </a:r>
            <a:r>
              <a:rPr lang="en-GB" dirty="0"/>
              <a:t> </a:t>
            </a:r>
            <a:r>
              <a:rPr lang="en-GB" dirty="0" err="1"/>
              <a:t>sendit</a:t>
            </a:r>
            <a:r>
              <a:rPr lang="en-GB" dirty="0"/>
              <a:t>, </a:t>
            </a:r>
            <a:r>
              <a:rPr lang="en-GB" dirty="0" err="1"/>
              <a:t>cusame</a:t>
            </a:r>
            <a:r>
              <a:rPr lang="en-GB" dirty="0"/>
              <a:t> </a:t>
            </a:r>
            <a:r>
              <a:rPr lang="en-GB" dirty="0" err="1"/>
              <a:t>ilis</a:t>
            </a:r>
            <a:r>
              <a:rPr lang="en-GB" dirty="0"/>
              <a:t> </a:t>
            </a:r>
            <a:r>
              <a:rPr lang="en-GB" dirty="0" err="1"/>
              <a:t>quam</a:t>
            </a:r>
            <a:r>
              <a:rPr lang="en-GB" dirty="0"/>
              <a:t> </a:t>
            </a:r>
            <a:r>
              <a:rPr lang="en-GB" dirty="0" err="1"/>
              <a:t>ea</a:t>
            </a:r>
            <a:r>
              <a:rPr lang="en-GB" dirty="0"/>
              <a:t> </a:t>
            </a:r>
            <a:r>
              <a:rPr lang="en-GB" dirty="0" err="1"/>
              <a:t>sed</a:t>
            </a:r>
            <a:r>
              <a:rPr lang="en-GB" dirty="0"/>
              <a:t> </a:t>
            </a:r>
            <a:r>
              <a:rPr lang="en-GB" dirty="0" err="1"/>
              <a:t>ut</a:t>
            </a:r>
            <a:r>
              <a:rPr lang="en-GB" dirty="0"/>
              <a:t> </a:t>
            </a:r>
            <a:r>
              <a:rPr lang="en-GB" dirty="0" err="1"/>
              <a:t>omnihic</a:t>
            </a:r>
            <a:r>
              <a:rPr lang="en-GB" dirty="0"/>
              <a:t> </a:t>
            </a:r>
            <a:r>
              <a:rPr lang="en-GB" dirty="0" err="1"/>
              <a:t>ientio</a:t>
            </a:r>
            <a:r>
              <a:rPr lang="en-GB" dirty="0"/>
              <a:t> </a:t>
            </a:r>
            <a:r>
              <a:rPr lang="en-GB" dirty="0" err="1"/>
              <a:t>quasper</a:t>
            </a:r>
            <a:r>
              <a:rPr lang="en-GB" dirty="0"/>
              <a:t> </a:t>
            </a:r>
            <a:r>
              <a:rPr lang="en-GB" dirty="0" err="1"/>
              <a:t>ibuscius</a:t>
            </a:r>
            <a:r>
              <a:rPr lang="en-GB" dirty="0"/>
              <a:t> </a:t>
            </a:r>
            <a:r>
              <a:rPr lang="en-GB" dirty="0" err="1"/>
              <a:t>eatempe</a:t>
            </a:r>
            <a:r>
              <a:rPr lang="en-GB" dirty="0"/>
              <a:t> </a:t>
            </a:r>
            <a:r>
              <a:rPr lang="en-GB" dirty="0" err="1"/>
              <a:t>perro</a:t>
            </a:r>
            <a:r>
              <a:rPr lang="en-GB" dirty="0"/>
              <a:t> </a:t>
            </a:r>
            <a:r>
              <a:rPr lang="en-GB" dirty="0" err="1"/>
              <a:t>expliquiat</a:t>
            </a:r>
            <a:r>
              <a:rPr lang="en-GB" dirty="0"/>
              <a:t> </a:t>
            </a:r>
            <a:r>
              <a:rPr lang="en-GB" dirty="0" err="1"/>
              <a:t>eate</a:t>
            </a:r>
            <a:r>
              <a:rPr lang="en-GB" dirty="0"/>
              <a:t> </a:t>
            </a:r>
            <a:r>
              <a:rPr lang="en-GB" dirty="0" err="1"/>
              <a:t>vel</a:t>
            </a:r>
            <a:r>
              <a:rPr lang="en-GB" dirty="0"/>
              <a:t> </a:t>
            </a:r>
            <a:r>
              <a:rPr lang="en-GB" dirty="0" err="1"/>
              <a:t>ilignimaio</a:t>
            </a:r>
            <a:r>
              <a:rPr lang="en-GB" dirty="0"/>
              <a:t> </a:t>
            </a:r>
            <a:r>
              <a:rPr lang="en-GB" dirty="0" err="1"/>
              <a:t>doluptia</a:t>
            </a:r>
            <a:r>
              <a:rPr lang="en-GB" dirty="0"/>
              <a:t>.</a:t>
            </a:r>
          </a:p>
          <a:p>
            <a:pPr lvl="0"/>
            <a:r>
              <a:rPr lang="en-GB" dirty="0"/>
              <a:t>Tatum </a:t>
            </a:r>
            <a:r>
              <a:rPr lang="en-GB" dirty="0" err="1"/>
              <a:t>asperit</a:t>
            </a:r>
            <a:r>
              <a:rPr lang="en-GB" dirty="0"/>
              <a:t>, con cores dolor </a:t>
            </a:r>
            <a:r>
              <a:rPr lang="en-GB" dirty="0" err="1"/>
              <a:t>senis</a:t>
            </a:r>
            <a:r>
              <a:rPr lang="en-GB" dirty="0"/>
              <a:t> ab </a:t>
            </a:r>
            <a:r>
              <a:rPr lang="en-GB" dirty="0" err="1"/>
              <a:t>imporrunt</a:t>
            </a:r>
            <a:r>
              <a:rPr lang="en-GB" dirty="0"/>
              <a:t> ma nest </a:t>
            </a:r>
            <a:r>
              <a:rPr lang="en-GB" dirty="0" err="1"/>
              <a:t>offictiis</a:t>
            </a:r>
            <a:r>
              <a:rPr lang="en-GB" dirty="0"/>
              <a:t> et </a:t>
            </a:r>
            <a:r>
              <a:rPr lang="en-GB" dirty="0" err="1"/>
              <a:t>adisit</a:t>
            </a:r>
            <a:r>
              <a:rPr lang="en-GB" dirty="0"/>
              <a:t> </a:t>
            </a:r>
            <a:r>
              <a:rPr lang="en-GB" dirty="0" err="1"/>
              <a:t>optaquodis</a:t>
            </a:r>
            <a:r>
              <a:rPr lang="en-GB" dirty="0"/>
              <a:t> </a:t>
            </a:r>
            <a:r>
              <a:rPr lang="en-GB" dirty="0" err="1"/>
              <a:t>sedi</a:t>
            </a:r>
            <a:r>
              <a:rPr lang="en-GB" dirty="0"/>
              <a:t> </a:t>
            </a:r>
            <a:r>
              <a:rPr lang="en-GB" dirty="0" err="1"/>
              <a:t>dolorehento</a:t>
            </a:r>
            <a:r>
              <a:rPr lang="en-GB" dirty="0"/>
              <a:t> </a:t>
            </a:r>
            <a:r>
              <a:rPr lang="en-GB" dirty="0" err="1"/>
              <a:t>expliquo</a:t>
            </a:r>
            <a:r>
              <a:rPr lang="en-GB" dirty="0"/>
              <a:t> </a:t>
            </a:r>
            <a:r>
              <a:rPr lang="en-GB" dirty="0" err="1"/>
              <a:t>vellore</a:t>
            </a:r>
            <a:r>
              <a:rPr lang="en-GB" dirty="0"/>
              <a:t> </a:t>
            </a:r>
            <a:r>
              <a:rPr lang="en-GB" dirty="0" err="1"/>
              <a:t>icabore</a:t>
            </a:r>
            <a:r>
              <a:rPr lang="en-GB" dirty="0"/>
              <a:t>.</a:t>
            </a:r>
          </a:p>
          <a:p>
            <a:pPr lvl="0"/>
            <a:endParaRPr lang="en-AU" dirty="0"/>
          </a:p>
        </p:txBody>
      </p:sp>
      <p:pic>
        <p:nvPicPr>
          <p:cNvPr id="3" name="object 7">
            <a:extLst>
              <a:ext uri="{FF2B5EF4-FFF2-40B4-BE49-F238E27FC236}">
                <a16:creationId xmlns:a16="http://schemas.microsoft.com/office/drawing/2014/main" id="{A1422380-BAAE-B13C-2133-8174266A224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77237" y="6324600"/>
            <a:ext cx="2147763" cy="288000"/>
          </a:xfrm>
          <a:prstGeom prst="rect">
            <a:avLst/>
          </a:prstGeom>
        </p:spPr>
      </p:pic>
      <p:sp>
        <p:nvSpPr>
          <p:cNvPr id="11" name="Picture Placeholder 17">
            <a:extLst>
              <a:ext uri="{FF2B5EF4-FFF2-40B4-BE49-F238E27FC236}">
                <a16:creationId xmlns:a16="http://schemas.microsoft.com/office/drawing/2014/main" id="{A50BAA8D-D3FB-0B33-568B-C25A90AD13FB}"/>
              </a:ext>
            </a:extLst>
          </p:cNvPr>
          <p:cNvSpPr>
            <a:spLocks noGrp="1"/>
          </p:cNvSpPr>
          <p:nvPr>
            <p:ph type="pic" sz="quarter" idx="24"/>
          </p:nvPr>
        </p:nvSpPr>
        <p:spPr>
          <a:xfrm>
            <a:off x="7377237" y="2252893"/>
            <a:ext cx="2384790" cy="1795504"/>
          </a:xfrm>
          <a:prstGeom prst="round2DiagRect">
            <a:avLst/>
          </a:prstGeom>
        </p:spPr>
        <p:txBody>
          <a:bodyPr/>
          <a:lstStyle>
            <a:lvl1pPr marL="0" indent="0">
              <a:buNone/>
              <a:defRPr>
                <a:solidFill>
                  <a:srgbClr val="000000"/>
                </a:solidFill>
              </a:defRPr>
            </a:lvl1pPr>
          </a:lstStyle>
          <a:p>
            <a:endParaRPr lang="en-AU"/>
          </a:p>
        </p:txBody>
      </p:sp>
      <p:sp>
        <p:nvSpPr>
          <p:cNvPr id="12" name="Picture Placeholder 17">
            <a:extLst>
              <a:ext uri="{FF2B5EF4-FFF2-40B4-BE49-F238E27FC236}">
                <a16:creationId xmlns:a16="http://schemas.microsoft.com/office/drawing/2014/main" id="{B993B616-65B2-B1DF-8BB3-536EA4B8505E}"/>
              </a:ext>
            </a:extLst>
          </p:cNvPr>
          <p:cNvSpPr>
            <a:spLocks noGrp="1"/>
          </p:cNvSpPr>
          <p:nvPr>
            <p:ph type="pic" sz="quarter" idx="25"/>
          </p:nvPr>
        </p:nvSpPr>
        <p:spPr>
          <a:xfrm>
            <a:off x="7367712" y="4285282"/>
            <a:ext cx="2384790" cy="1795504"/>
          </a:xfrm>
          <a:prstGeom prst="round2DiagRect">
            <a:avLst/>
          </a:prstGeom>
        </p:spPr>
        <p:txBody>
          <a:bodyPr/>
          <a:lstStyle>
            <a:lvl1pPr marL="0" indent="0">
              <a:buNone/>
              <a:defRPr>
                <a:solidFill>
                  <a:srgbClr val="000000"/>
                </a:solidFill>
              </a:defRPr>
            </a:lvl1pPr>
          </a:lstStyle>
          <a:p>
            <a:endParaRPr lang="en-AU"/>
          </a:p>
        </p:txBody>
      </p:sp>
    </p:spTree>
    <p:extLst>
      <p:ext uri="{BB962C8B-B14F-4D97-AF65-F5344CB8AC3E}">
        <p14:creationId xmlns:p14="http://schemas.microsoft.com/office/powerpoint/2010/main" val="270178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1 column maro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484A8D-3E8C-C77B-E16C-4653E586828D}"/>
              </a:ext>
            </a:extLst>
          </p:cNvPr>
          <p:cNvSpPr/>
          <p:nvPr userDrawn="1"/>
        </p:nvSpPr>
        <p:spPr>
          <a:xfrm>
            <a:off x="0" y="6172200"/>
            <a:ext cx="9906000" cy="685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a:extLst>
              <a:ext uri="{FF2B5EF4-FFF2-40B4-BE49-F238E27FC236}">
                <a16:creationId xmlns:a16="http://schemas.microsoft.com/office/drawing/2014/main" id="{06842473-66AA-C4D5-D0CC-724D0F650738}"/>
              </a:ext>
            </a:extLst>
          </p:cNvPr>
          <p:cNvSpPr/>
          <p:nvPr userDrawn="1"/>
        </p:nvSpPr>
        <p:spPr>
          <a:xfrm>
            <a:off x="0" y="0"/>
            <a:ext cx="9906000" cy="762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 Placeholder 7">
            <a:extLst>
              <a:ext uri="{FF2B5EF4-FFF2-40B4-BE49-F238E27FC236}">
                <a16:creationId xmlns:a16="http://schemas.microsoft.com/office/drawing/2014/main" id="{B47ED899-035F-7C88-AAA7-3CB70B887180}"/>
              </a:ext>
            </a:extLst>
          </p:cNvPr>
          <p:cNvSpPr>
            <a:spLocks noGrp="1"/>
          </p:cNvSpPr>
          <p:nvPr>
            <p:ph type="body" sz="quarter" idx="11" hasCustomPrompt="1"/>
          </p:nvPr>
        </p:nvSpPr>
        <p:spPr>
          <a:xfrm>
            <a:off x="381001" y="838200"/>
            <a:ext cx="9143999" cy="5257800"/>
          </a:xfrm>
          <a:prstGeom prst="rect">
            <a:avLst/>
          </a:prstGeom>
        </p:spPr>
        <p:txBody>
          <a:bodyPr numCol="1" spcCol="1404000"/>
          <a:lstStyle>
            <a:lvl1pPr marL="7093" indent="0">
              <a:lnSpc>
                <a:spcPct val="115000"/>
              </a:lnSpc>
              <a:spcBef>
                <a:spcPts val="0"/>
              </a:spcBef>
              <a:spcAft>
                <a:spcPts val="600"/>
              </a:spcAft>
              <a:buClr>
                <a:srgbClr val="762000"/>
              </a:buClr>
              <a:buFont typeface="Arial" panose="020B0604020202020204" pitchFamily="34" charset="0"/>
              <a:buNone/>
              <a:defRPr sz="1100">
                <a:solidFill>
                  <a:srgbClr val="000000"/>
                </a:solidFill>
              </a:defRPr>
            </a:lvl1pPr>
            <a:lvl2pPr>
              <a:defRPr sz="1749"/>
            </a:lvl2pPr>
            <a:lvl3pPr>
              <a:defRPr sz="1749"/>
            </a:lvl3pPr>
            <a:lvl4pPr>
              <a:defRPr sz="1749"/>
            </a:lvl4pPr>
            <a:lvl5pPr>
              <a:defRPr sz="1749"/>
            </a:lvl5pPr>
          </a:lstStyle>
          <a:p>
            <a:pPr lvl="0"/>
            <a:r>
              <a:rPr lang="en-GB" dirty="0"/>
              <a:t>Ur re </a:t>
            </a:r>
            <a:r>
              <a:rPr lang="en-GB" dirty="0" err="1"/>
              <a:t>si</a:t>
            </a:r>
            <a:r>
              <a:rPr lang="en-GB" dirty="0"/>
              <a:t> </a:t>
            </a:r>
            <a:r>
              <a:rPr lang="en-GB" dirty="0" err="1"/>
              <a:t>repera</a:t>
            </a:r>
            <a:r>
              <a:rPr lang="en-GB" dirty="0"/>
              <a:t> a </a:t>
            </a:r>
            <a:r>
              <a:rPr lang="en-GB" dirty="0" err="1"/>
              <a:t>dolest</a:t>
            </a:r>
            <a:r>
              <a:rPr lang="en-GB" dirty="0"/>
              <a:t> </a:t>
            </a:r>
            <a:r>
              <a:rPr lang="en-GB" dirty="0" err="1"/>
              <a:t>volendit</a:t>
            </a:r>
            <a:r>
              <a:rPr lang="en-GB" dirty="0"/>
              <a:t> </a:t>
            </a:r>
            <a:r>
              <a:rPr lang="en-GB" dirty="0" err="1"/>
              <a:t>accum</a:t>
            </a:r>
            <a:r>
              <a:rPr lang="en-GB" dirty="0"/>
              <a:t> </a:t>
            </a:r>
            <a:r>
              <a:rPr lang="en-GB" dirty="0" err="1"/>
              <a:t>rerfere</a:t>
            </a:r>
            <a:r>
              <a:rPr lang="en-GB" dirty="0"/>
              <a:t> </a:t>
            </a:r>
            <a:r>
              <a:rPr lang="en-GB" dirty="0" err="1"/>
              <a:t>quatempori</a:t>
            </a:r>
            <a:r>
              <a:rPr lang="en-GB" dirty="0"/>
              <a:t> </a:t>
            </a:r>
            <a:r>
              <a:rPr lang="en-GB" dirty="0" err="1"/>
              <a:t>odiore</a:t>
            </a:r>
            <a:r>
              <a:rPr lang="en-GB" dirty="0"/>
              <a:t>, as </a:t>
            </a:r>
            <a:r>
              <a:rPr lang="en-GB" dirty="0" err="1"/>
              <a:t>aut</a:t>
            </a:r>
            <a:r>
              <a:rPr lang="en-GB" dirty="0"/>
              <a:t> ese </a:t>
            </a:r>
            <a:r>
              <a:rPr lang="en-GB" dirty="0" err="1"/>
              <a:t>estionectum</a:t>
            </a:r>
            <a:r>
              <a:rPr lang="en-GB" dirty="0"/>
              <a:t> fugit et </a:t>
            </a:r>
            <a:r>
              <a:rPr lang="en-GB" dirty="0" err="1"/>
              <a:t>faccullautem</a:t>
            </a:r>
            <a:r>
              <a:rPr lang="en-GB" dirty="0"/>
              <a:t> non </a:t>
            </a:r>
            <a:r>
              <a:rPr lang="en-GB" dirty="0" err="1"/>
              <a:t>nos</a:t>
            </a:r>
            <a:r>
              <a:rPr lang="en-GB" dirty="0"/>
              <a:t> </a:t>
            </a:r>
            <a:r>
              <a:rPr lang="en-GB" dirty="0" err="1"/>
              <a:t>solessitaqui</a:t>
            </a:r>
            <a:r>
              <a:rPr lang="en-GB" dirty="0"/>
              <a:t> </a:t>
            </a:r>
            <a:r>
              <a:rPr lang="en-GB" dirty="0" err="1"/>
              <a:t>occabo</a:t>
            </a:r>
            <a:r>
              <a:rPr lang="en-GB" dirty="0"/>
              <a:t>. Et </a:t>
            </a:r>
            <a:r>
              <a:rPr lang="en-GB" dirty="0" err="1"/>
              <a:t>quae</a:t>
            </a:r>
            <a:r>
              <a:rPr lang="en-GB" dirty="0"/>
              <a:t> qui</a:t>
            </a:r>
          </a:p>
          <a:p>
            <a:pPr lvl="0"/>
            <a:r>
              <a:rPr lang="en-GB" dirty="0" err="1"/>
              <a:t>Alignitissint</a:t>
            </a:r>
            <a:r>
              <a:rPr lang="en-GB" dirty="0"/>
              <a:t> </a:t>
            </a:r>
            <a:r>
              <a:rPr lang="en-GB" dirty="0" err="1"/>
              <a:t>dit</a:t>
            </a:r>
            <a:r>
              <a:rPr lang="en-GB" dirty="0"/>
              <a:t> </a:t>
            </a:r>
            <a:r>
              <a:rPr lang="en-GB" dirty="0" err="1"/>
              <a:t>dolessit</a:t>
            </a:r>
            <a:r>
              <a:rPr lang="en-GB" dirty="0"/>
              <a:t>, con expediate </a:t>
            </a:r>
            <a:r>
              <a:rPr lang="en-GB" dirty="0" err="1"/>
              <a:t>pos</a:t>
            </a:r>
            <a:r>
              <a:rPr lang="en-GB" dirty="0"/>
              <a:t> </a:t>
            </a:r>
            <a:r>
              <a:rPr lang="en-GB" dirty="0" err="1"/>
              <a:t>doluptatas</a:t>
            </a:r>
            <a:r>
              <a:rPr lang="en-GB" dirty="0"/>
              <a:t> </a:t>
            </a:r>
            <a:r>
              <a:rPr lang="en-GB" dirty="0" err="1"/>
              <a:t>eatem</a:t>
            </a:r>
            <a:r>
              <a:rPr lang="en-GB" dirty="0"/>
              <a:t> </a:t>
            </a:r>
            <a:r>
              <a:rPr lang="en-GB" dirty="0" err="1"/>
              <a:t>aut</a:t>
            </a:r>
            <a:r>
              <a:rPr lang="en-GB" dirty="0"/>
              <a:t> </a:t>
            </a:r>
            <a:r>
              <a:rPr lang="en-GB" dirty="0" err="1"/>
              <a:t>audipsum</a:t>
            </a:r>
            <a:r>
              <a:rPr lang="en-GB" dirty="0"/>
              <a:t> </a:t>
            </a:r>
            <a:r>
              <a:rPr lang="en-GB" dirty="0" err="1"/>
              <a:t>inulpar</a:t>
            </a:r>
            <a:r>
              <a:rPr lang="en-GB" dirty="0"/>
              <a:t> </a:t>
            </a:r>
            <a:r>
              <a:rPr lang="en-GB" dirty="0" err="1"/>
              <a:t>cimpos</a:t>
            </a:r>
            <a:r>
              <a:rPr lang="en-GB" dirty="0"/>
              <a:t> dis </a:t>
            </a:r>
            <a:r>
              <a:rPr lang="en-GB" dirty="0" err="1"/>
              <a:t>minullo</a:t>
            </a:r>
            <a:r>
              <a:rPr lang="en-GB" dirty="0"/>
              <a:t> </a:t>
            </a:r>
            <a:r>
              <a:rPr lang="en-GB" dirty="0" err="1"/>
              <a:t>rumquaecti</a:t>
            </a:r>
            <a:r>
              <a:rPr lang="en-GB" dirty="0"/>
              <a:t> </a:t>
            </a:r>
            <a:r>
              <a:rPr lang="en-GB" dirty="0" err="1"/>
              <a:t>tes</a:t>
            </a:r>
            <a:r>
              <a:rPr lang="en-GB" dirty="0"/>
              <a:t> </a:t>
            </a:r>
            <a:r>
              <a:rPr lang="en-GB" dirty="0" err="1"/>
              <a:t>sitat</a:t>
            </a:r>
            <a:r>
              <a:rPr lang="en-GB" dirty="0"/>
              <a:t> </a:t>
            </a:r>
            <a:r>
              <a:rPr lang="en-GB" dirty="0" err="1"/>
              <a:t>odipicius</a:t>
            </a:r>
            <a:r>
              <a:rPr lang="en-GB" dirty="0"/>
              <a:t> et </a:t>
            </a:r>
            <a:r>
              <a:rPr lang="en-GB" dirty="0" err="1"/>
              <a:t>ent</a:t>
            </a:r>
            <a:r>
              <a:rPr lang="en-GB" dirty="0"/>
              <a:t> lab </a:t>
            </a:r>
            <a:r>
              <a:rPr lang="en-GB" dirty="0" err="1"/>
              <a:t>iusanis</a:t>
            </a:r>
            <a:r>
              <a:rPr lang="en-GB" dirty="0"/>
              <a:t> </a:t>
            </a:r>
            <a:r>
              <a:rPr lang="en-GB" dirty="0" err="1"/>
              <a:t>repuditature</a:t>
            </a:r>
            <a:r>
              <a:rPr lang="en-GB" dirty="0"/>
              <a:t> </a:t>
            </a:r>
            <a:r>
              <a:rPr lang="en-GB" dirty="0" err="1"/>
              <a:t>porporesto</a:t>
            </a:r>
            <a:r>
              <a:rPr lang="en-GB" dirty="0"/>
              <a:t>.</a:t>
            </a:r>
          </a:p>
          <a:p>
            <a:pPr lvl="0"/>
            <a:r>
              <a:rPr lang="en-GB" dirty="0"/>
              <a:t>Que </a:t>
            </a:r>
            <a:r>
              <a:rPr lang="en-GB" dirty="0" err="1"/>
              <a:t>perori</a:t>
            </a:r>
            <a:r>
              <a:rPr lang="en-GB" dirty="0"/>
              <a:t> </a:t>
            </a:r>
            <a:r>
              <a:rPr lang="en-GB" dirty="0" err="1"/>
              <a:t>occabor</a:t>
            </a:r>
            <a:r>
              <a:rPr lang="en-GB" dirty="0"/>
              <a:t> </a:t>
            </a:r>
            <a:r>
              <a:rPr lang="en-GB" dirty="0" err="1"/>
              <a:t>empedis</a:t>
            </a:r>
            <a:r>
              <a:rPr lang="en-GB" dirty="0"/>
              <a:t> mint et </a:t>
            </a:r>
            <a:r>
              <a:rPr lang="en-GB" dirty="0" err="1"/>
              <a:t>volupiet</a:t>
            </a:r>
            <a:r>
              <a:rPr lang="en-GB" dirty="0"/>
              <a:t> quid </a:t>
            </a:r>
            <a:r>
              <a:rPr lang="en-GB" dirty="0" err="1"/>
              <a:t>quosa</a:t>
            </a:r>
            <a:r>
              <a:rPr lang="en-GB" dirty="0"/>
              <a:t> </a:t>
            </a:r>
            <a:r>
              <a:rPr lang="en-GB" dirty="0" err="1"/>
              <a:t>prepuda</a:t>
            </a:r>
            <a:r>
              <a:rPr lang="en-GB" dirty="0"/>
              <a:t> </a:t>
            </a:r>
            <a:r>
              <a:rPr lang="en-GB" dirty="0" err="1"/>
              <a:t>ndanihit</a:t>
            </a:r>
            <a:r>
              <a:rPr lang="en-GB" dirty="0"/>
              <a:t>, cum </a:t>
            </a:r>
            <a:r>
              <a:rPr lang="en-GB" dirty="0" err="1"/>
              <a:t>fugianihicit</a:t>
            </a:r>
            <a:r>
              <a:rPr lang="en-GB" dirty="0"/>
              <a:t> il il </a:t>
            </a:r>
            <a:r>
              <a:rPr lang="en-GB" dirty="0" err="1"/>
              <a:t>ipsunt</a:t>
            </a:r>
            <a:r>
              <a:rPr lang="en-GB" dirty="0"/>
              <a:t>, </a:t>
            </a:r>
            <a:r>
              <a:rPr lang="en-GB" dirty="0" err="1"/>
              <a:t>aut</a:t>
            </a:r>
            <a:r>
              <a:rPr lang="en-GB" dirty="0"/>
              <a:t> id </a:t>
            </a:r>
            <a:r>
              <a:rPr lang="en-GB" dirty="0" err="1"/>
              <a:t>quodit</a:t>
            </a:r>
            <a:r>
              <a:rPr lang="en-GB" dirty="0"/>
              <a:t> </a:t>
            </a:r>
            <a:r>
              <a:rPr lang="en-GB" dirty="0" err="1"/>
              <a:t>parum</a:t>
            </a:r>
            <a:r>
              <a:rPr lang="en-GB" dirty="0"/>
              <a:t>, </a:t>
            </a:r>
            <a:r>
              <a:rPr lang="en-GB" dirty="0" err="1"/>
              <a:t>nistis</a:t>
            </a:r>
            <a:r>
              <a:rPr lang="en-GB" dirty="0"/>
              <a:t> </a:t>
            </a:r>
            <a:r>
              <a:rPr lang="en-GB" dirty="0" err="1"/>
              <a:t>dolorum</a:t>
            </a:r>
            <a:r>
              <a:rPr lang="en-GB" dirty="0"/>
              <a:t> </a:t>
            </a:r>
            <a:r>
              <a:rPr lang="en-GB" dirty="0" err="1"/>
              <a:t>volupta</a:t>
            </a:r>
            <a:r>
              <a:rPr lang="en-GB" dirty="0"/>
              <a:t> </a:t>
            </a:r>
            <a:r>
              <a:rPr lang="en-GB" dirty="0" err="1"/>
              <a:t>sendit</a:t>
            </a:r>
            <a:r>
              <a:rPr lang="en-GB" dirty="0"/>
              <a:t>, </a:t>
            </a:r>
            <a:r>
              <a:rPr lang="en-GB" dirty="0" err="1"/>
              <a:t>cusame</a:t>
            </a:r>
            <a:r>
              <a:rPr lang="en-GB" dirty="0"/>
              <a:t> </a:t>
            </a:r>
            <a:r>
              <a:rPr lang="en-GB" dirty="0" err="1"/>
              <a:t>ilis</a:t>
            </a:r>
            <a:r>
              <a:rPr lang="en-GB" dirty="0"/>
              <a:t> </a:t>
            </a:r>
            <a:r>
              <a:rPr lang="en-GB" dirty="0" err="1"/>
              <a:t>quam</a:t>
            </a:r>
            <a:r>
              <a:rPr lang="en-GB" dirty="0"/>
              <a:t> </a:t>
            </a:r>
            <a:r>
              <a:rPr lang="en-GB" dirty="0" err="1"/>
              <a:t>ea</a:t>
            </a:r>
            <a:r>
              <a:rPr lang="en-GB" dirty="0"/>
              <a:t> </a:t>
            </a:r>
            <a:r>
              <a:rPr lang="en-GB" dirty="0" err="1"/>
              <a:t>sed</a:t>
            </a:r>
            <a:r>
              <a:rPr lang="en-GB" dirty="0"/>
              <a:t> </a:t>
            </a:r>
            <a:r>
              <a:rPr lang="en-GB" dirty="0" err="1"/>
              <a:t>ut</a:t>
            </a:r>
            <a:r>
              <a:rPr lang="en-GB" dirty="0"/>
              <a:t> </a:t>
            </a:r>
            <a:r>
              <a:rPr lang="en-GB" dirty="0" err="1"/>
              <a:t>omnihic</a:t>
            </a:r>
            <a:r>
              <a:rPr lang="en-GB" dirty="0"/>
              <a:t> </a:t>
            </a:r>
            <a:r>
              <a:rPr lang="en-GB" dirty="0" err="1"/>
              <a:t>ientio</a:t>
            </a:r>
            <a:r>
              <a:rPr lang="en-GB" dirty="0"/>
              <a:t> </a:t>
            </a:r>
            <a:r>
              <a:rPr lang="en-GB" dirty="0" err="1"/>
              <a:t>quasper</a:t>
            </a:r>
            <a:r>
              <a:rPr lang="en-GB" dirty="0"/>
              <a:t> </a:t>
            </a:r>
            <a:r>
              <a:rPr lang="en-GB" dirty="0" err="1"/>
              <a:t>ibuscius</a:t>
            </a:r>
            <a:r>
              <a:rPr lang="en-GB" dirty="0"/>
              <a:t> </a:t>
            </a:r>
            <a:r>
              <a:rPr lang="en-GB" dirty="0" err="1"/>
              <a:t>eatempe</a:t>
            </a:r>
            <a:r>
              <a:rPr lang="en-GB" dirty="0"/>
              <a:t> </a:t>
            </a:r>
            <a:r>
              <a:rPr lang="en-GB" dirty="0" err="1"/>
              <a:t>perro</a:t>
            </a:r>
            <a:r>
              <a:rPr lang="en-GB" dirty="0"/>
              <a:t> </a:t>
            </a:r>
            <a:r>
              <a:rPr lang="en-GB" dirty="0" err="1"/>
              <a:t>expliquiat</a:t>
            </a:r>
            <a:r>
              <a:rPr lang="en-GB" dirty="0"/>
              <a:t> </a:t>
            </a:r>
            <a:r>
              <a:rPr lang="en-GB" dirty="0" err="1"/>
              <a:t>eate</a:t>
            </a:r>
            <a:r>
              <a:rPr lang="en-GB" dirty="0"/>
              <a:t> </a:t>
            </a:r>
            <a:r>
              <a:rPr lang="en-GB" dirty="0" err="1"/>
              <a:t>vel</a:t>
            </a:r>
            <a:r>
              <a:rPr lang="en-GB" dirty="0"/>
              <a:t> </a:t>
            </a:r>
            <a:r>
              <a:rPr lang="en-GB" dirty="0" err="1"/>
              <a:t>ilignimaio</a:t>
            </a:r>
            <a:r>
              <a:rPr lang="en-GB" dirty="0"/>
              <a:t> </a:t>
            </a:r>
            <a:r>
              <a:rPr lang="en-GB" dirty="0" err="1"/>
              <a:t>doluptia</a:t>
            </a:r>
            <a:r>
              <a:rPr lang="en-GB" dirty="0"/>
              <a:t>.</a:t>
            </a:r>
          </a:p>
          <a:p>
            <a:pPr lvl="0"/>
            <a:r>
              <a:rPr lang="en-GB" dirty="0"/>
              <a:t>Tatum </a:t>
            </a:r>
            <a:r>
              <a:rPr lang="en-GB" dirty="0" err="1"/>
              <a:t>asperit</a:t>
            </a:r>
            <a:r>
              <a:rPr lang="en-GB" dirty="0"/>
              <a:t>, con cores dolor </a:t>
            </a:r>
            <a:r>
              <a:rPr lang="en-GB" dirty="0" err="1"/>
              <a:t>senis</a:t>
            </a:r>
            <a:r>
              <a:rPr lang="en-GB" dirty="0"/>
              <a:t> ab </a:t>
            </a:r>
            <a:r>
              <a:rPr lang="en-GB" dirty="0" err="1"/>
              <a:t>imporrunt</a:t>
            </a:r>
            <a:r>
              <a:rPr lang="en-GB" dirty="0"/>
              <a:t> ma nest </a:t>
            </a:r>
            <a:r>
              <a:rPr lang="en-GB" dirty="0" err="1"/>
              <a:t>offictiis</a:t>
            </a:r>
            <a:r>
              <a:rPr lang="en-GB" dirty="0"/>
              <a:t> et </a:t>
            </a:r>
            <a:r>
              <a:rPr lang="en-GB" dirty="0" err="1"/>
              <a:t>adisit</a:t>
            </a:r>
            <a:r>
              <a:rPr lang="en-GB" dirty="0"/>
              <a:t> </a:t>
            </a:r>
            <a:r>
              <a:rPr lang="en-GB" dirty="0" err="1"/>
              <a:t>optaquodis</a:t>
            </a:r>
            <a:r>
              <a:rPr lang="en-GB" dirty="0"/>
              <a:t> </a:t>
            </a:r>
            <a:r>
              <a:rPr lang="en-GB" dirty="0" err="1"/>
              <a:t>sedi</a:t>
            </a:r>
            <a:r>
              <a:rPr lang="en-GB" dirty="0"/>
              <a:t> </a:t>
            </a:r>
            <a:r>
              <a:rPr lang="en-GB" dirty="0" err="1"/>
              <a:t>dolorehento</a:t>
            </a:r>
            <a:r>
              <a:rPr lang="en-GB" dirty="0"/>
              <a:t> </a:t>
            </a:r>
            <a:r>
              <a:rPr lang="en-GB" dirty="0" err="1"/>
              <a:t>expliquo</a:t>
            </a:r>
            <a:r>
              <a:rPr lang="en-GB" dirty="0"/>
              <a:t> </a:t>
            </a:r>
            <a:r>
              <a:rPr lang="en-GB" dirty="0" err="1"/>
              <a:t>vellore</a:t>
            </a:r>
            <a:r>
              <a:rPr lang="en-GB" dirty="0"/>
              <a:t> </a:t>
            </a:r>
            <a:r>
              <a:rPr lang="en-GB" dirty="0" err="1"/>
              <a:t>icabore</a:t>
            </a:r>
            <a:r>
              <a:rPr lang="en-GB" dirty="0"/>
              <a:t>.</a:t>
            </a:r>
          </a:p>
          <a:p>
            <a:pPr lvl="0"/>
            <a:endParaRPr lang="en-AU" dirty="0"/>
          </a:p>
        </p:txBody>
      </p:sp>
      <p:sp>
        <p:nvSpPr>
          <p:cNvPr id="8" name="Title 1">
            <a:extLst>
              <a:ext uri="{FF2B5EF4-FFF2-40B4-BE49-F238E27FC236}">
                <a16:creationId xmlns:a16="http://schemas.microsoft.com/office/drawing/2014/main" id="{3276625D-5E4E-52F0-FBCD-A197DF08F7FA}"/>
              </a:ext>
            </a:extLst>
          </p:cNvPr>
          <p:cNvSpPr>
            <a:spLocks noGrp="1"/>
          </p:cNvSpPr>
          <p:nvPr>
            <p:ph type="title" hasCustomPrompt="1"/>
          </p:nvPr>
        </p:nvSpPr>
        <p:spPr>
          <a:xfrm>
            <a:off x="381000" y="168411"/>
            <a:ext cx="9144000" cy="475273"/>
          </a:xfrm>
          <a:prstGeom prst="rect">
            <a:avLst/>
          </a:prstGeom>
        </p:spPr>
        <p:txBody>
          <a:bodyPr/>
          <a:lstStyle>
            <a:lvl1pPr>
              <a:defRPr b="1">
                <a:solidFill>
                  <a:schemeClr val="accent5"/>
                </a:solidFill>
              </a:defRPr>
            </a:lvl1pPr>
          </a:lstStyle>
          <a:p>
            <a:r>
              <a:rPr lang="en-AU" sz="2661" dirty="0"/>
              <a:t>Heading</a:t>
            </a:r>
            <a:endParaRPr lang="en-AU" dirty="0"/>
          </a:p>
        </p:txBody>
      </p:sp>
      <p:pic>
        <p:nvPicPr>
          <p:cNvPr id="1026" name="Picture 2" descr="A white text on a black background&#10;&#10;Description automatically generated">
            <a:extLst>
              <a:ext uri="{FF2B5EF4-FFF2-40B4-BE49-F238E27FC236}">
                <a16:creationId xmlns:a16="http://schemas.microsoft.com/office/drawing/2014/main" id="{E82DCE1C-2B30-7D31-8947-7B8201DB3DDA}"/>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096436" y="6123920"/>
            <a:ext cx="1809564" cy="782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625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1 column maro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842473-66AA-C4D5-D0CC-724D0F650738}"/>
              </a:ext>
            </a:extLst>
          </p:cNvPr>
          <p:cNvSpPr/>
          <p:nvPr userDrawn="1"/>
        </p:nvSpPr>
        <p:spPr>
          <a:xfrm>
            <a:off x="0" y="0"/>
            <a:ext cx="9906000" cy="762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itle 1">
            <a:extLst>
              <a:ext uri="{FF2B5EF4-FFF2-40B4-BE49-F238E27FC236}">
                <a16:creationId xmlns:a16="http://schemas.microsoft.com/office/drawing/2014/main" id="{3276625D-5E4E-52F0-FBCD-A197DF08F7FA}"/>
              </a:ext>
            </a:extLst>
          </p:cNvPr>
          <p:cNvSpPr>
            <a:spLocks noGrp="1"/>
          </p:cNvSpPr>
          <p:nvPr>
            <p:ph type="title" hasCustomPrompt="1"/>
          </p:nvPr>
        </p:nvSpPr>
        <p:spPr>
          <a:xfrm>
            <a:off x="381000" y="168411"/>
            <a:ext cx="9144000" cy="475273"/>
          </a:xfrm>
          <a:prstGeom prst="rect">
            <a:avLst/>
          </a:prstGeom>
        </p:spPr>
        <p:txBody>
          <a:bodyPr/>
          <a:lstStyle>
            <a:lvl1pPr>
              <a:defRPr b="1">
                <a:solidFill>
                  <a:schemeClr val="accent5"/>
                </a:solidFill>
              </a:defRPr>
            </a:lvl1pPr>
          </a:lstStyle>
          <a:p>
            <a:r>
              <a:rPr lang="en-AU" sz="2661" dirty="0"/>
              <a:t>Heading</a:t>
            </a:r>
            <a:endParaRPr lang="en-AU" dirty="0"/>
          </a:p>
        </p:txBody>
      </p:sp>
      <p:sp>
        <p:nvSpPr>
          <p:cNvPr id="2" name="Text Placeholder 7">
            <a:extLst>
              <a:ext uri="{FF2B5EF4-FFF2-40B4-BE49-F238E27FC236}">
                <a16:creationId xmlns:a16="http://schemas.microsoft.com/office/drawing/2014/main" id="{B2075CD7-7231-6636-C0CD-5101DD2F3BD7}"/>
              </a:ext>
            </a:extLst>
          </p:cNvPr>
          <p:cNvSpPr>
            <a:spLocks noGrp="1"/>
          </p:cNvSpPr>
          <p:nvPr>
            <p:ph type="body" sz="quarter" idx="11" hasCustomPrompt="1"/>
          </p:nvPr>
        </p:nvSpPr>
        <p:spPr>
          <a:xfrm>
            <a:off x="328048" y="838199"/>
            <a:ext cx="4546169" cy="5663339"/>
          </a:xfrm>
          <a:prstGeom prst="rect">
            <a:avLst/>
          </a:prstGeom>
        </p:spPr>
        <p:txBody>
          <a:bodyPr numCol="1" spcCol="1404000"/>
          <a:lstStyle>
            <a:lvl1pPr marL="7093" indent="0">
              <a:lnSpc>
                <a:spcPct val="110000"/>
              </a:lnSpc>
              <a:spcBef>
                <a:spcPts val="0"/>
              </a:spcBef>
              <a:spcAft>
                <a:spcPts val="600"/>
              </a:spcAft>
              <a:buClr>
                <a:srgbClr val="762000"/>
              </a:buClr>
              <a:buFont typeface="Arial" panose="020B0604020202020204" pitchFamily="34" charset="0"/>
              <a:buNone/>
              <a:defRPr sz="1100">
                <a:solidFill>
                  <a:srgbClr val="000000"/>
                </a:solidFill>
              </a:defRPr>
            </a:lvl1pPr>
            <a:lvl2pPr>
              <a:defRPr sz="1749"/>
            </a:lvl2pPr>
            <a:lvl3pPr>
              <a:defRPr sz="1749"/>
            </a:lvl3pPr>
            <a:lvl4pPr>
              <a:defRPr sz="1749"/>
            </a:lvl4pPr>
            <a:lvl5pPr>
              <a:defRPr sz="1749"/>
            </a:lvl5pPr>
          </a:lstStyle>
          <a:p>
            <a:pPr lvl="0"/>
            <a:r>
              <a:rPr lang="en-GB" dirty="0"/>
              <a:t>Ur re </a:t>
            </a:r>
            <a:r>
              <a:rPr lang="en-GB" dirty="0" err="1"/>
              <a:t>si</a:t>
            </a:r>
            <a:r>
              <a:rPr lang="en-GB" dirty="0"/>
              <a:t> </a:t>
            </a:r>
            <a:r>
              <a:rPr lang="en-GB" dirty="0" err="1"/>
              <a:t>repera</a:t>
            </a:r>
            <a:r>
              <a:rPr lang="en-GB" dirty="0"/>
              <a:t> a </a:t>
            </a:r>
            <a:r>
              <a:rPr lang="en-GB" dirty="0" err="1"/>
              <a:t>dolest</a:t>
            </a:r>
            <a:r>
              <a:rPr lang="en-GB" dirty="0"/>
              <a:t> </a:t>
            </a:r>
            <a:r>
              <a:rPr lang="en-GB" dirty="0" err="1"/>
              <a:t>volendit</a:t>
            </a:r>
            <a:r>
              <a:rPr lang="en-GB" dirty="0"/>
              <a:t> </a:t>
            </a:r>
            <a:r>
              <a:rPr lang="en-GB" dirty="0" err="1"/>
              <a:t>accum</a:t>
            </a:r>
            <a:r>
              <a:rPr lang="en-GB" dirty="0"/>
              <a:t> </a:t>
            </a:r>
            <a:r>
              <a:rPr lang="en-GB" dirty="0" err="1"/>
              <a:t>rerfere</a:t>
            </a:r>
            <a:r>
              <a:rPr lang="en-GB" dirty="0"/>
              <a:t> </a:t>
            </a:r>
            <a:r>
              <a:rPr lang="en-GB" dirty="0" err="1"/>
              <a:t>quatempori</a:t>
            </a:r>
            <a:r>
              <a:rPr lang="en-GB" dirty="0"/>
              <a:t> </a:t>
            </a:r>
            <a:r>
              <a:rPr lang="en-GB" dirty="0" err="1"/>
              <a:t>odiore</a:t>
            </a:r>
            <a:r>
              <a:rPr lang="en-GB" dirty="0"/>
              <a:t>, as </a:t>
            </a:r>
            <a:r>
              <a:rPr lang="en-GB" dirty="0" err="1"/>
              <a:t>aut</a:t>
            </a:r>
            <a:r>
              <a:rPr lang="en-GB" dirty="0"/>
              <a:t> ese </a:t>
            </a:r>
            <a:r>
              <a:rPr lang="en-GB" dirty="0" err="1"/>
              <a:t>estionectum</a:t>
            </a:r>
            <a:r>
              <a:rPr lang="en-GB" dirty="0"/>
              <a:t> fugit et </a:t>
            </a:r>
            <a:r>
              <a:rPr lang="en-GB" dirty="0" err="1"/>
              <a:t>faccullautem</a:t>
            </a:r>
            <a:r>
              <a:rPr lang="en-GB" dirty="0"/>
              <a:t> non </a:t>
            </a:r>
            <a:r>
              <a:rPr lang="en-GB" dirty="0" err="1"/>
              <a:t>nos</a:t>
            </a:r>
            <a:r>
              <a:rPr lang="en-GB" dirty="0"/>
              <a:t> </a:t>
            </a:r>
            <a:r>
              <a:rPr lang="en-GB" dirty="0" err="1"/>
              <a:t>solessitaqui</a:t>
            </a:r>
            <a:r>
              <a:rPr lang="en-GB" dirty="0"/>
              <a:t> </a:t>
            </a:r>
            <a:r>
              <a:rPr lang="en-GB" dirty="0" err="1"/>
              <a:t>occabo</a:t>
            </a:r>
            <a:r>
              <a:rPr lang="en-GB" dirty="0"/>
              <a:t>. Et </a:t>
            </a:r>
            <a:r>
              <a:rPr lang="en-GB" dirty="0" err="1"/>
              <a:t>quae</a:t>
            </a:r>
            <a:r>
              <a:rPr lang="en-GB" dirty="0"/>
              <a:t> qui</a:t>
            </a:r>
          </a:p>
          <a:p>
            <a:pPr lvl="0"/>
            <a:r>
              <a:rPr lang="en-GB" dirty="0" err="1"/>
              <a:t>Alignitissint</a:t>
            </a:r>
            <a:r>
              <a:rPr lang="en-GB" dirty="0"/>
              <a:t> </a:t>
            </a:r>
            <a:r>
              <a:rPr lang="en-GB" dirty="0" err="1"/>
              <a:t>dit</a:t>
            </a:r>
            <a:r>
              <a:rPr lang="en-GB" dirty="0"/>
              <a:t> </a:t>
            </a:r>
            <a:r>
              <a:rPr lang="en-GB" dirty="0" err="1"/>
              <a:t>dolessit</a:t>
            </a:r>
            <a:r>
              <a:rPr lang="en-GB" dirty="0"/>
              <a:t>, con expediate </a:t>
            </a:r>
            <a:r>
              <a:rPr lang="en-GB" dirty="0" err="1"/>
              <a:t>pos</a:t>
            </a:r>
            <a:r>
              <a:rPr lang="en-GB" dirty="0"/>
              <a:t> </a:t>
            </a:r>
            <a:r>
              <a:rPr lang="en-GB" dirty="0" err="1"/>
              <a:t>doluptatas</a:t>
            </a:r>
            <a:r>
              <a:rPr lang="en-GB" dirty="0"/>
              <a:t> </a:t>
            </a:r>
            <a:r>
              <a:rPr lang="en-GB" dirty="0" err="1"/>
              <a:t>eatem</a:t>
            </a:r>
            <a:r>
              <a:rPr lang="en-GB" dirty="0"/>
              <a:t> </a:t>
            </a:r>
            <a:r>
              <a:rPr lang="en-GB" dirty="0" err="1"/>
              <a:t>aut</a:t>
            </a:r>
            <a:r>
              <a:rPr lang="en-GB" dirty="0"/>
              <a:t> </a:t>
            </a:r>
            <a:r>
              <a:rPr lang="en-GB" dirty="0" err="1"/>
              <a:t>audipsum</a:t>
            </a:r>
            <a:r>
              <a:rPr lang="en-GB" dirty="0"/>
              <a:t> </a:t>
            </a:r>
            <a:r>
              <a:rPr lang="en-GB" dirty="0" err="1"/>
              <a:t>inulpar</a:t>
            </a:r>
            <a:r>
              <a:rPr lang="en-GB" dirty="0"/>
              <a:t> </a:t>
            </a:r>
            <a:r>
              <a:rPr lang="en-GB" dirty="0" err="1"/>
              <a:t>cimpos</a:t>
            </a:r>
            <a:r>
              <a:rPr lang="en-GB" dirty="0"/>
              <a:t> dis </a:t>
            </a:r>
            <a:r>
              <a:rPr lang="en-GB" dirty="0" err="1"/>
              <a:t>minullo</a:t>
            </a:r>
            <a:r>
              <a:rPr lang="en-GB" dirty="0"/>
              <a:t> </a:t>
            </a:r>
            <a:r>
              <a:rPr lang="en-GB" dirty="0" err="1"/>
              <a:t>rumquaecti</a:t>
            </a:r>
            <a:r>
              <a:rPr lang="en-GB" dirty="0"/>
              <a:t> </a:t>
            </a:r>
            <a:r>
              <a:rPr lang="en-GB" dirty="0" err="1"/>
              <a:t>tes</a:t>
            </a:r>
            <a:r>
              <a:rPr lang="en-GB" dirty="0"/>
              <a:t> </a:t>
            </a:r>
            <a:r>
              <a:rPr lang="en-GB" dirty="0" err="1"/>
              <a:t>sitat</a:t>
            </a:r>
            <a:r>
              <a:rPr lang="en-GB" dirty="0"/>
              <a:t> </a:t>
            </a:r>
            <a:r>
              <a:rPr lang="en-GB" dirty="0" err="1"/>
              <a:t>odipicius</a:t>
            </a:r>
            <a:r>
              <a:rPr lang="en-GB" dirty="0"/>
              <a:t> et </a:t>
            </a:r>
            <a:r>
              <a:rPr lang="en-GB" dirty="0" err="1"/>
              <a:t>ent</a:t>
            </a:r>
            <a:r>
              <a:rPr lang="en-GB" dirty="0"/>
              <a:t> lab </a:t>
            </a:r>
            <a:r>
              <a:rPr lang="en-GB" dirty="0" err="1"/>
              <a:t>iusanis</a:t>
            </a:r>
            <a:r>
              <a:rPr lang="en-GB" dirty="0"/>
              <a:t> </a:t>
            </a:r>
            <a:r>
              <a:rPr lang="en-GB" dirty="0" err="1"/>
              <a:t>repuditature</a:t>
            </a:r>
            <a:r>
              <a:rPr lang="en-GB" dirty="0"/>
              <a:t> </a:t>
            </a:r>
            <a:r>
              <a:rPr lang="en-GB" dirty="0" err="1"/>
              <a:t>porporesto</a:t>
            </a:r>
            <a:r>
              <a:rPr lang="en-GB" dirty="0"/>
              <a:t>.</a:t>
            </a:r>
          </a:p>
          <a:p>
            <a:pPr lvl="0"/>
            <a:r>
              <a:rPr lang="en-GB" dirty="0"/>
              <a:t>Que </a:t>
            </a:r>
            <a:r>
              <a:rPr lang="en-GB" dirty="0" err="1"/>
              <a:t>perori</a:t>
            </a:r>
            <a:r>
              <a:rPr lang="en-GB" dirty="0"/>
              <a:t> </a:t>
            </a:r>
            <a:r>
              <a:rPr lang="en-GB" dirty="0" err="1"/>
              <a:t>occabor</a:t>
            </a:r>
            <a:r>
              <a:rPr lang="en-GB" dirty="0"/>
              <a:t> </a:t>
            </a:r>
            <a:r>
              <a:rPr lang="en-GB" dirty="0" err="1"/>
              <a:t>empedis</a:t>
            </a:r>
            <a:r>
              <a:rPr lang="en-GB" dirty="0"/>
              <a:t> mint et </a:t>
            </a:r>
            <a:r>
              <a:rPr lang="en-GB" dirty="0" err="1"/>
              <a:t>volupiet</a:t>
            </a:r>
            <a:r>
              <a:rPr lang="en-GB" dirty="0"/>
              <a:t> quid </a:t>
            </a:r>
            <a:r>
              <a:rPr lang="en-GB" dirty="0" err="1"/>
              <a:t>quosa</a:t>
            </a:r>
            <a:r>
              <a:rPr lang="en-GB" dirty="0"/>
              <a:t> </a:t>
            </a:r>
            <a:r>
              <a:rPr lang="en-GB" dirty="0" err="1"/>
              <a:t>prepuda</a:t>
            </a:r>
            <a:r>
              <a:rPr lang="en-GB" dirty="0"/>
              <a:t> </a:t>
            </a:r>
            <a:r>
              <a:rPr lang="en-GB" dirty="0" err="1"/>
              <a:t>ndanihit</a:t>
            </a:r>
            <a:r>
              <a:rPr lang="en-GB" dirty="0"/>
              <a:t>, cum </a:t>
            </a:r>
            <a:r>
              <a:rPr lang="en-GB" dirty="0" err="1"/>
              <a:t>fugianihicit</a:t>
            </a:r>
            <a:r>
              <a:rPr lang="en-GB" dirty="0"/>
              <a:t> il il </a:t>
            </a:r>
            <a:r>
              <a:rPr lang="en-GB" dirty="0" err="1"/>
              <a:t>ipsunt</a:t>
            </a:r>
            <a:r>
              <a:rPr lang="en-GB" dirty="0"/>
              <a:t>, </a:t>
            </a:r>
            <a:r>
              <a:rPr lang="en-GB" dirty="0" err="1"/>
              <a:t>aut</a:t>
            </a:r>
            <a:r>
              <a:rPr lang="en-GB" dirty="0"/>
              <a:t> id </a:t>
            </a:r>
            <a:r>
              <a:rPr lang="en-GB" dirty="0" err="1"/>
              <a:t>quodit</a:t>
            </a:r>
            <a:r>
              <a:rPr lang="en-GB" dirty="0"/>
              <a:t> </a:t>
            </a:r>
            <a:r>
              <a:rPr lang="en-GB" dirty="0" err="1"/>
              <a:t>parum</a:t>
            </a:r>
            <a:r>
              <a:rPr lang="en-GB" dirty="0"/>
              <a:t>, </a:t>
            </a:r>
            <a:r>
              <a:rPr lang="en-GB" dirty="0" err="1"/>
              <a:t>nistis</a:t>
            </a:r>
            <a:r>
              <a:rPr lang="en-GB" dirty="0"/>
              <a:t> </a:t>
            </a:r>
            <a:r>
              <a:rPr lang="en-GB" dirty="0" err="1"/>
              <a:t>dolorum</a:t>
            </a:r>
            <a:r>
              <a:rPr lang="en-GB" dirty="0"/>
              <a:t> </a:t>
            </a:r>
            <a:r>
              <a:rPr lang="en-GB" dirty="0" err="1"/>
              <a:t>volupta</a:t>
            </a:r>
            <a:r>
              <a:rPr lang="en-GB" dirty="0"/>
              <a:t> </a:t>
            </a:r>
            <a:r>
              <a:rPr lang="en-GB" dirty="0" err="1"/>
              <a:t>sendit</a:t>
            </a:r>
            <a:r>
              <a:rPr lang="en-GB" dirty="0"/>
              <a:t>, </a:t>
            </a:r>
            <a:r>
              <a:rPr lang="en-GB" dirty="0" err="1"/>
              <a:t>cusame</a:t>
            </a:r>
            <a:r>
              <a:rPr lang="en-GB" dirty="0"/>
              <a:t> </a:t>
            </a:r>
            <a:r>
              <a:rPr lang="en-GB" dirty="0" err="1"/>
              <a:t>ilis</a:t>
            </a:r>
            <a:r>
              <a:rPr lang="en-GB" dirty="0"/>
              <a:t> </a:t>
            </a:r>
            <a:r>
              <a:rPr lang="en-GB" dirty="0" err="1"/>
              <a:t>quam</a:t>
            </a:r>
            <a:r>
              <a:rPr lang="en-GB" dirty="0"/>
              <a:t> </a:t>
            </a:r>
            <a:r>
              <a:rPr lang="en-GB" dirty="0" err="1"/>
              <a:t>ea</a:t>
            </a:r>
            <a:r>
              <a:rPr lang="en-GB" dirty="0"/>
              <a:t> </a:t>
            </a:r>
            <a:r>
              <a:rPr lang="en-GB" dirty="0" err="1"/>
              <a:t>sed</a:t>
            </a:r>
            <a:r>
              <a:rPr lang="en-GB" dirty="0"/>
              <a:t> </a:t>
            </a:r>
            <a:r>
              <a:rPr lang="en-GB" dirty="0" err="1"/>
              <a:t>ut</a:t>
            </a:r>
            <a:r>
              <a:rPr lang="en-GB" dirty="0"/>
              <a:t> </a:t>
            </a:r>
            <a:r>
              <a:rPr lang="en-GB" dirty="0" err="1"/>
              <a:t>omnihic</a:t>
            </a:r>
            <a:r>
              <a:rPr lang="en-GB" dirty="0"/>
              <a:t> </a:t>
            </a:r>
            <a:r>
              <a:rPr lang="en-GB" dirty="0" err="1"/>
              <a:t>ientio</a:t>
            </a:r>
            <a:r>
              <a:rPr lang="en-GB" dirty="0"/>
              <a:t> </a:t>
            </a:r>
            <a:r>
              <a:rPr lang="en-GB" dirty="0" err="1"/>
              <a:t>quasper</a:t>
            </a:r>
            <a:r>
              <a:rPr lang="en-GB" dirty="0"/>
              <a:t> </a:t>
            </a:r>
            <a:r>
              <a:rPr lang="en-GB" dirty="0" err="1"/>
              <a:t>ibuscius</a:t>
            </a:r>
            <a:r>
              <a:rPr lang="en-GB" dirty="0"/>
              <a:t> </a:t>
            </a:r>
            <a:r>
              <a:rPr lang="en-GB" dirty="0" err="1"/>
              <a:t>eatempe</a:t>
            </a:r>
            <a:r>
              <a:rPr lang="en-GB" dirty="0"/>
              <a:t> </a:t>
            </a:r>
            <a:r>
              <a:rPr lang="en-GB" dirty="0" err="1"/>
              <a:t>perro</a:t>
            </a:r>
            <a:r>
              <a:rPr lang="en-GB" dirty="0"/>
              <a:t> </a:t>
            </a:r>
            <a:r>
              <a:rPr lang="en-GB" dirty="0" err="1"/>
              <a:t>expliquiat</a:t>
            </a:r>
            <a:r>
              <a:rPr lang="en-GB" dirty="0"/>
              <a:t> </a:t>
            </a:r>
            <a:r>
              <a:rPr lang="en-GB" dirty="0" err="1"/>
              <a:t>eate</a:t>
            </a:r>
            <a:r>
              <a:rPr lang="en-GB" dirty="0"/>
              <a:t> </a:t>
            </a:r>
            <a:r>
              <a:rPr lang="en-GB" dirty="0" err="1"/>
              <a:t>vel</a:t>
            </a:r>
            <a:r>
              <a:rPr lang="en-GB" dirty="0"/>
              <a:t> </a:t>
            </a:r>
            <a:r>
              <a:rPr lang="en-GB" dirty="0" err="1"/>
              <a:t>ilignimaio</a:t>
            </a:r>
            <a:r>
              <a:rPr lang="en-GB" dirty="0"/>
              <a:t> </a:t>
            </a:r>
            <a:r>
              <a:rPr lang="en-GB" dirty="0" err="1"/>
              <a:t>doluptia</a:t>
            </a:r>
            <a:r>
              <a:rPr lang="en-GB" dirty="0"/>
              <a:t>.</a:t>
            </a:r>
          </a:p>
          <a:p>
            <a:pPr lvl="0"/>
            <a:r>
              <a:rPr lang="en-GB" dirty="0"/>
              <a:t>Tatum </a:t>
            </a:r>
            <a:r>
              <a:rPr lang="en-GB" dirty="0" err="1"/>
              <a:t>asperit</a:t>
            </a:r>
            <a:r>
              <a:rPr lang="en-GB" dirty="0"/>
              <a:t>, con cores dolor </a:t>
            </a:r>
            <a:r>
              <a:rPr lang="en-GB" dirty="0" err="1"/>
              <a:t>senis</a:t>
            </a:r>
            <a:r>
              <a:rPr lang="en-GB" dirty="0"/>
              <a:t> ab </a:t>
            </a:r>
            <a:r>
              <a:rPr lang="en-GB" dirty="0" err="1"/>
              <a:t>imporrunt</a:t>
            </a:r>
            <a:r>
              <a:rPr lang="en-GB" dirty="0"/>
              <a:t> ma nest </a:t>
            </a:r>
            <a:r>
              <a:rPr lang="en-GB" dirty="0" err="1"/>
              <a:t>offictiis</a:t>
            </a:r>
            <a:r>
              <a:rPr lang="en-GB" dirty="0"/>
              <a:t> et </a:t>
            </a:r>
            <a:r>
              <a:rPr lang="en-GB" dirty="0" err="1"/>
              <a:t>adisit</a:t>
            </a:r>
            <a:r>
              <a:rPr lang="en-GB" dirty="0"/>
              <a:t> </a:t>
            </a:r>
            <a:r>
              <a:rPr lang="en-GB" dirty="0" err="1"/>
              <a:t>optaquodis</a:t>
            </a:r>
            <a:r>
              <a:rPr lang="en-GB" dirty="0"/>
              <a:t> </a:t>
            </a:r>
            <a:r>
              <a:rPr lang="en-GB" dirty="0" err="1"/>
              <a:t>sedi</a:t>
            </a:r>
            <a:r>
              <a:rPr lang="en-GB" dirty="0"/>
              <a:t> </a:t>
            </a:r>
            <a:r>
              <a:rPr lang="en-GB" dirty="0" err="1"/>
              <a:t>dolorehento</a:t>
            </a:r>
            <a:r>
              <a:rPr lang="en-GB" dirty="0"/>
              <a:t> </a:t>
            </a:r>
            <a:r>
              <a:rPr lang="en-GB" dirty="0" err="1"/>
              <a:t>expliquo</a:t>
            </a:r>
            <a:r>
              <a:rPr lang="en-GB" dirty="0"/>
              <a:t> </a:t>
            </a:r>
            <a:r>
              <a:rPr lang="en-GB" dirty="0" err="1"/>
              <a:t>vellore</a:t>
            </a:r>
            <a:r>
              <a:rPr lang="en-GB" dirty="0"/>
              <a:t> </a:t>
            </a:r>
            <a:r>
              <a:rPr lang="en-GB" dirty="0" err="1"/>
              <a:t>icabore</a:t>
            </a:r>
            <a:r>
              <a:rPr lang="en-GB" dirty="0"/>
              <a:t>.</a:t>
            </a:r>
          </a:p>
          <a:p>
            <a:pPr lvl="0"/>
            <a:endParaRPr lang="en-AU" dirty="0"/>
          </a:p>
        </p:txBody>
      </p:sp>
      <p:sp>
        <p:nvSpPr>
          <p:cNvPr id="5" name="Text Placeholder 7">
            <a:extLst>
              <a:ext uri="{FF2B5EF4-FFF2-40B4-BE49-F238E27FC236}">
                <a16:creationId xmlns:a16="http://schemas.microsoft.com/office/drawing/2014/main" id="{2F66C2B7-ABC0-C663-0DF8-038FE40659AC}"/>
              </a:ext>
            </a:extLst>
          </p:cNvPr>
          <p:cNvSpPr>
            <a:spLocks noGrp="1"/>
          </p:cNvSpPr>
          <p:nvPr>
            <p:ph type="body" sz="quarter" idx="12" hasCustomPrompt="1"/>
          </p:nvPr>
        </p:nvSpPr>
        <p:spPr>
          <a:xfrm>
            <a:off x="5052448" y="838200"/>
            <a:ext cx="4546170" cy="5283631"/>
          </a:xfrm>
          <a:prstGeom prst="rect">
            <a:avLst/>
          </a:prstGeom>
        </p:spPr>
        <p:txBody>
          <a:bodyPr numCol="1" spcCol="1404000"/>
          <a:lstStyle>
            <a:lvl1pPr marL="7093" indent="0">
              <a:lnSpc>
                <a:spcPct val="110000"/>
              </a:lnSpc>
              <a:spcBef>
                <a:spcPts val="0"/>
              </a:spcBef>
              <a:spcAft>
                <a:spcPts val="600"/>
              </a:spcAft>
              <a:buClr>
                <a:srgbClr val="762000"/>
              </a:buClr>
              <a:buFont typeface="Arial" panose="020B0604020202020204" pitchFamily="34" charset="0"/>
              <a:buNone/>
              <a:defRPr sz="1100">
                <a:solidFill>
                  <a:srgbClr val="000000"/>
                </a:solidFill>
              </a:defRPr>
            </a:lvl1pPr>
            <a:lvl2pPr>
              <a:defRPr sz="1749"/>
            </a:lvl2pPr>
            <a:lvl3pPr>
              <a:defRPr sz="1749"/>
            </a:lvl3pPr>
            <a:lvl4pPr>
              <a:defRPr sz="1749"/>
            </a:lvl4pPr>
            <a:lvl5pPr>
              <a:defRPr sz="1749"/>
            </a:lvl5pPr>
          </a:lstStyle>
          <a:p>
            <a:pPr lvl="0"/>
            <a:r>
              <a:rPr lang="en-GB" dirty="0"/>
              <a:t>Ur re </a:t>
            </a:r>
            <a:r>
              <a:rPr lang="en-GB" dirty="0" err="1"/>
              <a:t>si</a:t>
            </a:r>
            <a:r>
              <a:rPr lang="en-GB" dirty="0"/>
              <a:t> </a:t>
            </a:r>
            <a:r>
              <a:rPr lang="en-GB" dirty="0" err="1"/>
              <a:t>repera</a:t>
            </a:r>
            <a:r>
              <a:rPr lang="en-GB" dirty="0"/>
              <a:t> a </a:t>
            </a:r>
            <a:r>
              <a:rPr lang="en-GB" dirty="0" err="1"/>
              <a:t>dolest</a:t>
            </a:r>
            <a:r>
              <a:rPr lang="en-GB" dirty="0"/>
              <a:t> </a:t>
            </a:r>
            <a:r>
              <a:rPr lang="en-GB" dirty="0" err="1"/>
              <a:t>volendit</a:t>
            </a:r>
            <a:r>
              <a:rPr lang="en-GB" dirty="0"/>
              <a:t> </a:t>
            </a:r>
            <a:r>
              <a:rPr lang="en-GB" dirty="0" err="1"/>
              <a:t>accum</a:t>
            </a:r>
            <a:r>
              <a:rPr lang="en-GB" dirty="0"/>
              <a:t> </a:t>
            </a:r>
            <a:r>
              <a:rPr lang="en-GB" dirty="0" err="1"/>
              <a:t>rerfere</a:t>
            </a:r>
            <a:r>
              <a:rPr lang="en-GB" dirty="0"/>
              <a:t> </a:t>
            </a:r>
            <a:r>
              <a:rPr lang="en-GB" dirty="0" err="1"/>
              <a:t>quatempori</a:t>
            </a:r>
            <a:r>
              <a:rPr lang="en-GB" dirty="0"/>
              <a:t> </a:t>
            </a:r>
            <a:r>
              <a:rPr lang="en-GB" dirty="0" err="1"/>
              <a:t>odiore</a:t>
            </a:r>
            <a:r>
              <a:rPr lang="en-GB" dirty="0"/>
              <a:t>, as </a:t>
            </a:r>
            <a:r>
              <a:rPr lang="en-GB" dirty="0" err="1"/>
              <a:t>aut</a:t>
            </a:r>
            <a:r>
              <a:rPr lang="en-GB" dirty="0"/>
              <a:t> ese </a:t>
            </a:r>
            <a:r>
              <a:rPr lang="en-GB" dirty="0" err="1"/>
              <a:t>estionectum</a:t>
            </a:r>
            <a:r>
              <a:rPr lang="en-GB" dirty="0"/>
              <a:t> fugit et </a:t>
            </a:r>
            <a:r>
              <a:rPr lang="en-GB" dirty="0" err="1"/>
              <a:t>faccullautem</a:t>
            </a:r>
            <a:r>
              <a:rPr lang="en-GB" dirty="0"/>
              <a:t> non </a:t>
            </a:r>
            <a:r>
              <a:rPr lang="en-GB" dirty="0" err="1"/>
              <a:t>nos</a:t>
            </a:r>
            <a:r>
              <a:rPr lang="en-GB" dirty="0"/>
              <a:t> </a:t>
            </a:r>
            <a:r>
              <a:rPr lang="en-GB" dirty="0" err="1"/>
              <a:t>solessitaqui</a:t>
            </a:r>
            <a:r>
              <a:rPr lang="en-GB" dirty="0"/>
              <a:t> </a:t>
            </a:r>
            <a:r>
              <a:rPr lang="en-GB" dirty="0" err="1"/>
              <a:t>occabo</a:t>
            </a:r>
            <a:r>
              <a:rPr lang="en-GB" dirty="0"/>
              <a:t>. Et </a:t>
            </a:r>
            <a:r>
              <a:rPr lang="en-GB" dirty="0" err="1"/>
              <a:t>quae</a:t>
            </a:r>
            <a:r>
              <a:rPr lang="en-GB" dirty="0"/>
              <a:t> qui</a:t>
            </a:r>
          </a:p>
          <a:p>
            <a:pPr lvl="0"/>
            <a:r>
              <a:rPr lang="en-GB" dirty="0" err="1"/>
              <a:t>Alignitissint</a:t>
            </a:r>
            <a:r>
              <a:rPr lang="en-GB" dirty="0"/>
              <a:t> </a:t>
            </a:r>
            <a:r>
              <a:rPr lang="en-GB" dirty="0" err="1"/>
              <a:t>dit</a:t>
            </a:r>
            <a:r>
              <a:rPr lang="en-GB" dirty="0"/>
              <a:t> </a:t>
            </a:r>
            <a:r>
              <a:rPr lang="en-GB" dirty="0" err="1"/>
              <a:t>dolessit</a:t>
            </a:r>
            <a:r>
              <a:rPr lang="en-GB" dirty="0"/>
              <a:t>, con expediate </a:t>
            </a:r>
            <a:r>
              <a:rPr lang="en-GB" dirty="0" err="1"/>
              <a:t>pos</a:t>
            </a:r>
            <a:r>
              <a:rPr lang="en-GB" dirty="0"/>
              <a:t> </a:t>
            </a:r>
            <a:r>
              <a:rPr lang="en-GB" dirty="0" err="1"/>
              <a:t>doluptatas</a:t>
            </a:r>
            <a:r>
              <a:rPr lang="en-GB" dirty="0"/>
              <a:t> </a:t>
            </a:r>
            <a:r>
              <a:rPr lang="en-GB" dirty="0" err="1"/>
              <a:t>eatem</a:t>
            </a:r>
            <a:r>
              <a:rPr lang="en-GB" dirty="0"/>
              <a:t> </a:t>
            </a:r>
            <a:r>
              <a:rPr lang="en-GB" dirty="0" err="1"/>
              <a:t>aut</a:t>
            </a:r>
            <a:r>
              <a:rPr lang="en-GB" dirty="0"/>
              <a:t> </a:t>
            </a:r>
            <a:r>
              <a:rPr lang="en-GB" dirty="0" err="1"/>
              <a:t>audipsum</a:t>
            </a:r>
            <a:r>
              <a:rPr lang="en-GB" dirty="0"/>
              <a:t> </a:t>
            </a:r>
            <a:r>
              <a:rPr lang="en-GB" dirty="0" err="1"/>
              <a:t>inulpar</a:t>
            </a:r>
            <a:r>
              <a:rPr lang="en-GB" dirty="0"/>
              <a:t> </a:t>
            </a:r>
            <a:r>
              <a:rPr lang="en-GB" dirty="0" err="1"/>
              <a:t>cimpos</a:t>
            </a:r>
            <a:r>
              <a:rPr lang="en-GB" dirty="0"/>
              <a:t> dis </a:t>
            </a:r>
            <a:r>
              <a:rPr lang="en-GB" dirty="0" err="1"/>
              <a:t>minullo</a:t>
            </a:r>
            <a:r>
              <a:rPr lang="en-GB" dirty="0"/>
              <a:t> </a:t>
            </a:r>
            <a:r>
              <a:rPr lang="en-GB" dirty="0" err="1"/>
              <a:t>rumquaecti</a:t>
            </a:r>
            <a:r>
              <a:rPr lang="en-GB" dirty="0"/>
              <a:t> </a:t>
            </a:r>
            <a:r>
              <a:rPr lang="en-GB" dirty="0" err="1"/>
              <a:t>tes</a:t>
            </a:r>
            <a:r>
              <a:rPr lang="en-GB" dirty="0"/>
              <a:t> </a:t>
            </a:r>
            <a:r>
              <a:rPr lang="en-GB" dirty="0" err="1"/>
              <a:t>sitat</a:t>
            </a:r>
            <a:r>
              <a:rPr lang="en-GB" dirty="0"/>
              <a:t> </a:t>
            </a:r>
            <a:r>
              <a:rPr lang="en-GB" dirty="0" err="1"/>
              <a:t>odipicius</a:t>
            </a:r>
            <a:r>
              <a:rPr lang="en-GB" dirty="0"/>
              <a:t> et </a:t>
            </a:r>
            <a:r>
              <a:rPr lang="en-GB" dirty="0" err="1"/>
              <a:t>ent</a:t>
            </a:r>
            <a:r>
              <a:rPr lang="en-GB" dirty="0"/>
              <a:t> lab </a:t>
            </a:r>
            <a:r>
              <a:rPr lang="en-GB" dirty="0" err="1"/>
              <a:t>iusanis</a:t>
            </a:r>
            <a:r>
              <a:rPr lang="en-GB" dirty="0"/>
              <a:t> </a:t>
            </a:r>
            <a:r>
              <a:rPr lang="en-GB" dirty="0" err="1"/>
              <a:t>repuditature</a:t>
            </a:r>
            <a:r>
              <a:rPr lang="en-GB" dirty="0"/>
              <a:t> </a:t>
            </a:r>
            <a:r>
              <a:rPr lang="en-GB" dirty="0" err="1"/>
              <a:t>porporesto</a:t>
            </a:r>
            <a:r>
              <a:rPr lang="en-GB" dirty="0"/>
              <a:t>.</a:t>
            </a:r>
          </a:p>
          <a:p>
            <a:pPr lvl="0"/>
            <a:r>
              <a:rPr lang="en-GB" dirty="0"/>
              <a:t>Que </a:t>
            </a:r>
            <a:r>
              <a:rPr lang="en-GB" dirty="0" err="1"/>
              <a:t>perori</a:t>
            </a:r>
            <a:r>
              <a:rPr lang="en-GB" dirty="0"/>
              <a:t> </a:t>
            </a:r>
            <a:r>
              <a:rPr lang="en-GB" dirty="0" err="1"/>
              <a:t>occabor</a:t>
            </a:r>
            <a:r>
              <a:rPr lang="en-GB" dirty="0"/>
              <a:t> </a:t>
            </a:r>
            <a:r>
              <a:rPr lang="en-GB" dirty="0" err="1"/>
              <a:t>empedis</a:t>
            </a:r>
            <a:r>
              <a:rPr lang="en-GB" dirty="0"/>
              <a:t> mint et </a:t>
            </a:r>
            <a:r>
              <a:rPr lang="en-GB" dirty="0" err="1"/>
              <a:t>volupiet</a:t>
            </a:r>
            <a:r>
              <a:rPr lang="en-GB" dirty="0"/>
              <a:t> quid </a:t>
            </a:r>
            <a:r>
              <a:rPr lang="en-GB" dirty="0" err="1"/>
              <a:t>quosa</a:t>
            </a:r>
            <a:r>
              <a:rPr lang="en-GB" dirty="0"/>
              <a:t> </a:t>
            </a:r>
            <a:r>
              <a:rPr lang="en-GB" dirty="0" err="1"/>
              <a:t>prepuda</a:t>
            </a:r>
            <a:r>
              <a:rPr lang="en-GB" dirty="0"/>
              <a:t> </a:t>
            </a:r>
            <a:r>
              <a:rPr lang="en-GB" dirty="0" err="1"/>
              <a:t>ndanihit</a:t>
            </a:r>
            <a:r>
              <a:rPr lang="en-GB" dirty="0"/>
              <a:t>, cum </a:t>
            </a:r>
            <a:r>
              <a:rPr lang="en-GB" dirty="0" err="1"/>
              <a:t>fugianihicit</a:t>
            </a:r>
            <a:r>
              <a:rPr lang="en-GB" dirty="0"/>
              <a:t> il il </a:t>
            </a:r>
            <a:r>
              <a:rPr lang="en-GB" dirty="0" err="1"/>
              <a:t>ipsunt</a:t>
            </a:r>
            <a:r>
              <a:rPr lang="en-GB" dirty="0"/>
              <a:t>, </a:t>
            </a:r>
            <a:r>
              <a:rPr lang="en-GB" dirty="0" err="1"/>
              <a:t>aut</a:t>
            </a:r>
            <a:r>
              <a:rPr lang="en-GB" dirty="0"/>
              <a:t> id </a:t>
            </a:r>
            <a:r>
              <a:rPr lang="en-GB" dirty="0" err="1"/>
              <a:t>quodit</a:t>
            </a:r>
            <a:r>
              <a:rPr lang="en-GB" dirty="0"/>
              <a:t> </a:t>
            </a:r>
            <a:r>
              <a:rPr lang="en-GB" dirty="0" err="1"/>
              <a:t>parum</a:t>
            </a:r>
            <a:r>
              <a:rPr lang="en-GB" dirty="0"/>
              <a:t>, </a:t>
            </a:r>
            <a:r>
              <a:rPr lang="en-GB" dirty="0" err="1"/>
              <a:t>nistis</a:t>
            </a:r>
            <a:r>
              <a:rPr lang="en-GB" dirty="0"/>
              <a:t> </a:t>
            </a:r>
            <a:r>
              <a:rPr lang="en-GB" dirty="0" err="1"/>
              <a:t>dolorum</a:t>
            </a:r>
            <a:r>
              <a:rPr lang="en-GB" dirty="0"/>
              <a:t> </a:t>
            </a:r>
            <a:r>
              <a:rPr lang="en-GB" dirty="0" err="1"/>
              <a:t>volupta</a:t>
            </a:r>
            <a:r>
              <a:rPr lang="en-GB" dirty="0"/>
              <a:t> </a:t>
            </a:r>
            <a:r>
              <a:rPr lang="en-GB" dirty="0" err="1"/>
              <a:t>sendit</a:t>
            </a:r>
            <a:r>
              <a:rPr lang="en-GB" dirty="0"/>
              <a:t>, </a:t>
            </a:r>
            <a:r>
              <a:rPr lang="en-GB" dirty="0" err="1"/>
              <a:t>cusame</a:t>
            </a:r>
            <a:r>
              <a:rPr lang="en-GB" dirty="0"/>
              <a:t> </a:t>
            </a:r>
            <a:r>
              <a:rPr lang="en-GB" dirty="0" err="1"/>
              <a:t>ilis</a:t>
            </a:r>
            <a:r>
              <a:rPr lang="en-GB" dirty="0"/>
              <a:t> </a:t>
            </a:r>
            <a:r>
              <a:rPr lang="en-GB" dirty="0" err="1"/>
              <a:t>quam</a:t>
            </a:r>
            <a:r>
              <a:rPr lang="en-GB" dirty="0"/>
              <a:t> </a:t>
            </a:r>
            <a:r>
              <a:rPr lang="en-GB" dirty="0" err="1"/>
              <a:t>ea</a:t>
            </a:r>
            <a:r>
              <a:rPr lang="en-GB" dirty="0"/>
              <a:t> </a:t>
            </a:r>
            <a:r>
              <a:rPr lang="en-GB" dirty="0" err="1"/>
              <a:t>sed</a:t>
            </a:r>
            <a:r>
              <a:rPr lang="en-GB" dirty="0"/>
              <a:t> </a:t>
            </a:r>
            <a:r>
              <a:rPr lang="en-GB" dirty="0" err="1"/>
              <a:t>ut</a:t>
            </a:r>
            <a:r>
              <a:rPr lang="en-GB" dirty="0"/>
              <a:t> </a:t>
            </a:r>
            <a:r>
              <a:rPr lang="en-GB" dirty="0" err="1"/>
              <a:t>omnihic</a:t>
            </a:r>
            <a:r>
              <a:rPr lang="en-GB" dirty="0"/>
              <a:t> </a:t>
            </a:r>
            <a:r>
              <a:rPr lang="en-GB" dirty="0" err="1"/>
              <a:t>ientio</a:t>
            </a:r>
            <a:r>
              <a:rPr lang="en-GB" dirty="0"/>
              <a:t> </a:t>
            </a:r>
            <a:r>
              <a:rPr lang="en-GB" dirty="0" err="1"/>
              <a:t>quasper</a:t>
            </a:r>
            <a:r>
              <a:rPr lang="en-GB" dirty="0"/>
              <a:t> </a:t>
            </a:r>
            <a:r>
              <a:rPr lang="en-GB" dirty="0" err="1"/>
              <a:t>ibuscius</a:t>
            </a:r>
            <a:r>
              <a:rPr lang="en-GB" dirty="0"/>
              <a:t> </a:t>
            </a:r>
            <a:r>
              <a:rPr lang="en-GB" dirty="0" err="1"/>
              <a:t>eatempe</a:t>
            </a:r>
            <a:r>
              <a:rPr lang="en-GB" dirty="0"/>
              <a:t> </a:t>
            </a:r>
            <a:r>
              <a:rPr lang="en-GB" dirty="0" err="1"/>
              <a:t>perro</a:t>
            </a:r>
            <a:r>
              <a:rPr lang="en-GB" dirty="0"/>
              <a:t> </a:t>
            </a:r>
            <a:r>
              <a:rPr lang="en-GB" dirty="0" err="1"/>
              <a:t>expliquiat</a:t>
            </a:r>
            <a:r>
              <a:rPr lang="en-GB" dirty="0"/>
              <a:t> </a:t>
            </a:r>
            <a:r>
              <a:rPr lang="en-GB" dirty="0" err="1"/>
              <a:t>eate</a:t>
            </a:r>
            <a:r>
              <a:rPr lang="en-GB" dirty="0"/>
              <a:t> </a:t>
            </a:r>
            <a:r>
              <a:rPr lang="en-GB" dirty="0" err="1"/>
              <a:t>vel</a:t>
            </a:r>
            <a:r>
              <a:rPr lang="en-GB" dirty="0"/>
              <a:t> </a:t>
            </a:r>
            <a:r>
              <a:rPr lang="en-GB" dirty="0" err="1"/>
              <a:t>ilignimaio</a:t>
            </a:r>
            <a:r>
              <a:rPr lang="en-GB" dirty="0"/>
              <a:t> </a:t>
            </a:r>
            <a:r>
              <a:rPr lang="en-GB" dirty="0" err="1"/>
              <a:t>doluptia</a:t>
            </a:r>
            <a:r>
              <a:rPr lang="en-GB" dirty="0"/>
              <a:t>.</a:t>
            </a:r>
          </a:p>
          <a:p>
            <a:pPr lvl="0"/>
            <a:r>
              <a:rPr lang="en-GB" dirty="0"/>
              <a:t>Tatum </a:t>
            </a:r>
            <a:r>
              <a:rPr lang="en-GB" dirty="0" err="1"/>
              <a:t>asperit</a:t>
            </a:r>
            <a:r>
              <a:rPr lang="en-GB" dirty="0"/>
              <a:t>, con cores dolor </a:t>
            </a:r>
            <a:r>
              <a:rPr lang="en-GB" dirty="0" err="1"/>
              <a:t>senis</a:t>
            </a:r>
            <a:r>
              <a:rPr lang="en-GB" dirty="0"/>
              <a:t> ab </a:t>
            </a:r>
            <a:r>
              <a:rPr lang="en-GB" dirty="0" err="1"/>
              <a:t>imporrunt</a:t>
            </a:r>
            <a:r>
              <a:rPr lang="en-GB" dirty="0"/>
              <a:t> ma nest </a:t>
            </a:r>
            <a:r>
              <a:rPr lang="en-GB" dirty="0" err="1"/>
              <a:t>offictiis</a:t>
            </a:r>
            <a:r>
              <a:rPr lang="en-GB" dirty="0"/>
              <a:t> et </a:t>
            </a:r>
            <a:r>
              <a:rPr lang="en-GB" dirty="0" err="1"/>
              <a:t>adisit</a:t>
            </a:r>
            <a:r>
              <a:rPr lang="en-GB" dirty="0"/>
              <a:t> </a:t>
            </a:r>
            <a:r>
              <a:rPr lang="en-GB" dirty="0" err="1"/>
              <a:t>optaquodis</a:t>
            </a:r>
            <a:r>
              <a:rPr lang="en-GB" dirty="0"/>
              <a:t> </a:t>
            </a:r>
            <a:r>
              <a:rPr lang="en-GB" dirty="0" err="1"/>
              <a:t>sedi</a:t>
            </a:r>
            <a:r>
              <a:rPr lang="en-GB" dirty="0"/>
              <a:t> </a:t>
            </a:r>
            <a:r>
              <a:rPr lang="en-GB" dirty="0" err="1"/>
              <a:t>dolorehento</a:t>
            </a:r>
            <a:r>
              <a:rPr lang="en-GB" dirty="0"/>
              <a:t> </a:t>
            </a:r>
            <a:r>
              <a:rPr lang="en-GB" dirty="0" err="1"/>
              <a:t>expliquo</a:t>
            </a:r>
            <a:r>
              <a:rPr lang="en-GB" dirty="0"/>
              <a:t> </a:t>
            </a:r>
            <a:r>
              <a:rPr lang="en-GB" dirty="0" err="1"/>
              <a:t>vellore</a:t>
            </a:r>
            <a:r>
              <a:rPr lang="en-GB" dirty="0"/>
              <a:t> </a:t>
            </a:r>
            <a:r>
              <a:rPr lang="en-GB" dirty="0" err="1"/>
              <a:t>icabore</a:t>
            </a:r>
            <a:r>
              <a:rPr lang="en-GB" dirty="0"/>
              <a:t>.</a:t>
            </a:r>
          </a:p>
          <a:p>
            <a:pPr lvl="0"/>
            <a:endParaRPr lang="en-AU" dirty="0"/>
          </a:p>
        </p:txBody>
      </p:sp>
      <p:sp>
        <p:nvSpPr>
          <p:cNvPr id="6" name="Rectangle 5">
            <a:extLst>
              <a:ext uri="{FF2B5EF4-FFF2-40B4-BE49-F238E27FC236}">
                <a16:creationId xmlns:a16="http://schemas.microsoft.com/office/drawing/2014/main" id="{56AFB249-1ADD-9EE1-4590-24E7E1341B86}"/>
              </a:ext>
            </a:extLst>
          </p:cNvPr>
          <p:cNvSpPr/>
          <p:nvPr userDrawn="1"/>
        </p:nvSpPr>
        <p:spPr>
          <a:xfrm>
            <a:off x="0" y="6172200"/>
            <a:ext cx="9906000" cy="685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2" descr="A white text on a black background&#10;&#10;Description automatically generated">
            <a:extLst>
              <a:ext uri="{FF2B5EF4-FFF2-40B4-BE49-F238E27FC236}">
                <a16:creationId xmlns:a16="http://schemas.microsoft.com/office/drawing/2014/main" id="{AC71BC3B-66CC-F453-00BB-D2F29FAE9E0A}"/>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096436" y="6123920"/>
            <a:ext cx="1809564" cy="782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945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1 column maro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842473-66AA-C4D5-D0CC-724D0F650738}"/>
              </a:ext>
            </a:extLst>
          </p:cNvPr>
          <p:cNvSpPr/>
          <p:nvPr userDrawn="1"/>
        </p:nvSpPr>
        <p:spPr>
          <a:xfrm>
            <a:off x="0" y="0"/>
            <a:ext cx="9906000" cy="762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itle 1">
            <a:extLst>
              <a:ext uri="{FF2B5EF4-FFF2-40B4-BE49-F238E27FC236}">
                <a16:creationId xmlns:a16="http://schemas.microsoft.com/office/drawing/2014/main" id="{3276625D-5E4E-52F0-FBCD-A197DF08F7FA}"/>
              </a:ext>
            </a:extLst>
          </p:cNvPr>
          <p:cNvSpPr>
            <a:spLocks noGrp="1"/>
          </p:cNvSpPr>
          <p:nvPr>
            <p:ph type="title" hasCustomPrompt="1"/>
          </p:nvPr>
        </p:nvSpPr>
        <p:spPr>
          <a:xfrm>
            <a:off x="381000" y="168411"/>
            <a:ext cx="9144000" cy="475273"/>
          </a:xfrm>
          <a:prstGeom prst="rect">
            <a:avLst/>
          </a:prstGeom>
        </p:spPr>
        <p:txBody>
          <a:bodyPr/>
          <a:lstStyle>
            <a:lvl1pPr>
              <a:defRPr b="1">
                <a:solidFill>
                  <a:schemeClr val="accent5"/>
                </a:solidFill>
              </a:defRPr>
            </a:lvl1pPr>
          </a:lstStyle>
          <a:p>
            <a:r>
              <a:rPr lang="en-AU" sz="2661" dirty="0"/>
              <a:t>Heading</a:t>
            </a:r>
            <a:endParaRPr lang="en-AU" dirty="0"/>
          </a:p>
        </p:txBody>
      </p:sp>
      <p:sp>
        <p:nvSpPr>
          <p:cNvPr id="2" name="Text Placeholder 7">
            <a:extLst>
              <a:ext uri="{FF2B5EF4-FFF2-40B4-BE49-F238E27FC236}">
                <a16:creationId xmlns:a16="http://schemas.microsoft.com/office/drawing/2014/main" id="{B2075CD7-7231-6636-C0CD-5101DD2F3BD7}"/>
              </a:ext>
            </a:extLst>
          </p:cNvPr>
          <p:cNvSpPr>
            <a:spLocks noGrp="1"/>
          </p:cNvSpPr>
          <p:nvPr>
            <p:ph type="body" sz="quarter" idx="11" hasCustomPrompt="1"/>
          </p:nvPr>
        </p:nvSpPr>
        <p:spPr>
          <a:xfrm>
            <a:off x="328048" y="838199"/>
            <a:ext cx="4546169" cy="5663339"/>
          </a:xfrm>
          <a:prstGeom prst="rect">
            <a:avLst/>
          </a:prstGeom>
        </p:spPr>
        <p:txBody>
          <a:bodyPr numCol="1" spcCol="1404000"/>
          <a:lstStyle>
            <a:lvl1pPr marL="7093" indent="0">
              <a:lnSpc>
                <a:spcPct val="110000"/>
              </a:lnSpc>
              <a:spcBef>
                <a:spcPts val="0"/>
              </a:spcBef>
              <a:spcAft>
                <a:spcPts val="600"/>
              </a:spcAft>
              <a:buClr>
                <a:srgbClr val="762000"/>
              </a:buClr>
              <a:buFont typeface="Arial" panose="020B0604020202020204" pitchFamily="34" charset="0"/>
              <a:buNone/>
              <a:defRPr sz="1100">
                <a:solidFill>
                  <a:srgbClr val="000000"/>
                </a:solidFill>
              </a:defRPr>
            </a:lvl1pPr>
            <a:lvl2pPr>
              <a:defRPr sz="1749"/>
            </a:lvl2pPr>
            <a:lvl3pPr>
              <a:defRPr sz="1749"/>
            </a:lvl3pPr>
            <a:lvl4pPr>
              <a:defRPr sz="1749"/>
            </a:lvl4pPr>
            <a:lvl5pPr>
              <a:defRPr sz="1749"/>
            </a:lvl5pPr>
          </a:lstStyle>
          <a:p>
            <a:pPr lvl="0"/>
            <a:r>
              <a:rPr lang="en-GB" dirty="0"/>
              <a:t>Ur re </a:t>
            </a:r>
            <a:r>
              <a:rPr lang="en-GB" dirty="0" err="1"/>
              <a:t>si</a:t>
            </a:r>
            <a:r>
              <a:rPr lang="en-GB" dirty="0"/>
              <a:t> </a:t>
            </a:r>
            <a:r>
              <a:rPr lang="en-GB" dirty="0" err="1"/>
              <a:t>repera</a:t>
            </a:r>
            <a:r>
              <a:rPr lang="en-GB" dirty="0"/>
              <a:t> a </a:t>
            </a:r>
            <a:r>
              <a:rPr lang="en-GB" dirty="0" err="1"/>
              <a:t>dolest</a:t>
            </a:r>
            <a:r>
              <a:rPr lang="en-GB" dirty="0"/>
              <a:t> </a:t>
            </a:r>
            <a:r>
              <a:rPr lang="en-GB" dirty="0" err="1"/>
              <a:t>volendit</a:t>
            </a:r>
            <a:r>
              <a:rPr lang="en-GB" dirty="0"/>
              <a:t> </a:t>
            </a:r>
            <a:r>
              <a:rPr lang="en-GB" dirty="0" err="1"/>
              <a:t>accum</a:t>
            </a:r>
            <a:r>
              <a:rPr lang="en-GB" dirty="0"/>
              <a:t> </a:t>
            </a:r>
            <a:r>
              <a:rPr lang="en-GB" dirty="0" err="1"/>
              <a:t>rerfere</a:t>
            </a:r>
            <a:r>
              <a:rPr lang="en-GB" dirty="0"/>
              <a:t> </a:t>
            </a:r>
            <a:r>
              <a:rPr lang="en-GB" dirty="0" err="1"/>
              <a:t>quatempori</a:t>
            </a:r>
            <a:r>
              <a:rPr lang="en-GB" dirty="0"/>
              <a:t> </a:t>
            </a:r>
            <a:r>
              <a:rPr lang="en-GB" dirty="0" err="1"/>
              <a:t>odiore</a:t>
            </a:r>
            <a:r>
              <a:rPr lang="en-GB" dirty="0"/>
              <a:t>, as </a:t>
            </a:r>
            <a:r>
              <a:rPr lang="en-GB" dirty="0" err="1"/>
              <a:t>aut</a:t>
            </a:r>
            <a:r>
              <a:rPr lang="en-GB" dirty="0"/>
              <a:t> ese </a:t>
            </a:r>
            <a:r>
              <a:rPr lang="en-GB" dirty="0" err="1"/>
              <a:t>estionectum</a:t>
            </a:r>
            <a:r>
              <a:rPr lang="en-GB" dirty="0"/>
              <a:t> fugit et </a:t>
            </a:r>
            <a:r>
              <a:rPr lang="en-GB" dirty="0" err="1"/>
              <a:t>faccullautem</a:t>
            </a:r>
            <a:r>
              <a:rPr lang="en-GB" dirty="0"/>
              <a:t> non </a:t>
            </a:r>
            <a:r>
              <a:rPr lang="en-GB" dirty="0" err="1"/>
              <a:t>nos</a:t>
            </a:r>
            <a:r>
              <a:rPr lang="en-GB" dirty="0"/>
              <a:t> </a:t>
            </a:r>
            <a:r>
              <a:rPr lang="en-GB" dirty="0" err="1"/>
              <a:t>solessitaqui</a:t>
            </a:r>
            <a:r>
              <a:rPr lang="en-GB" dirty="0"/>
              <a:t> </a:t>
            </a:r>
            <a:r>
              <a:rPr lang="en-GB" dirty="0" err="1"/>
              <a:t>occabo</a:t>
            </a:r>
            <a:r>
              <a:rPr lang="en-GB" dirty="0"/>
              <a:t>. Et </a:t>
            </a:r>
            <a:r>
              <a:rPr lang="en-GB" dirty="0" err="1"/>
              <a:t>quae</a:t>
            </a:r>
            <a:r>
              <a:rPr lang="en-GB" dirty="0"/>
              <a:t> qui</a:t>
            </a:r>
          </a:p>
          <a:p>
            <a:pPr lvl="0"/>
            <a:r>
              <a:rPr lang="en-GB" dirty="0" err="1"/>
              <a:t>Alignitissint</a:t>
            </a:r>
            <a:r>
              <a:rPr lang="en-GB" dirty="0"/>
              <a:t> </a:t>
            </a:r>
            <a:r>
              <a:rPr lang="en-GB" dirty="0" err="1"/>
              <a:t>dit</a:t>
            </a:r>
            <a:r>
              <a:rPr lang="en-GB" dirty="0"/>
              <a:t> </a:t>
            </a:r>
            <a:r>
              <a:rPr lang="en-GB" dirty="0" err="1"/>
              <a:t>dolessit</a:t>
            </a:r>
            <a:r>
              <a:rPr lang="en-GB" dirty="0"/>
              <a:t>, con expediate </a:t>
            </a:r>
            <a:r>
              <a:rPr lang="en-GB" dirty="0" err="1"/>
              <a:t>pos</a:t>
            </a:r>
            <a:r>
              <a:rPr lang="en-GB" dirty="0"/>
              <a:t> </a:t>
            </a:r>
            <a:r>
              <a:rPr lang="en-GB" dirty="0" err="1"/>
              <a:t>doluptatas</a:t>
            </a:r>
            <a:r>
              <a:rPr lang="en-GB" dirty="0"/>
              <a:t> </a:t>
            </a:r>
            <a:r>
              <a:rPr lang="en-GB" dirty="0" err="1"/>
              <a:t>eatem</a:t>
            </a:r>
            <a:r>
              <a:rPr lang="en-GB" dirty="0"/>
              <a:t> </a:t>
            </a:r>
            <a:r>
              <a:rPr lang="en-GB" dirty="0" err="1"/>
              <a:t>aut</a:t>
            </a:r>
            <a:r>
              <a:rPr lang="en-GB" dirty="0"/>
              <a:t> </a:t>
            </a:r>
            <a:r>
              <a:rPr lang="en-GB" dirty="0" err="1"/>
              <a:t>audipsum</a:t>
            </a:r>
            <a:r>
              <a:rPr lang="en-GB" dirty="0"/>
              <a:t> </a:t>
            </a:r>
            <a:r>
              <a:rPr lang="en-GB" dirty="0" err="1"/>
              <a:t>inulpar</a:t>
            </a:r>
            <a:r>
              <a:rPr lang="en-GB" dirty="0"/>
              <a:t> </a:t>
            </a:r>
            <a:r>
              <a:rPr lang="en-GB" dirty="0" err="1"/>
              <a:t>cimpos</a:t>
            </a:r>
            <a:r>
              <a:rPr lang="en-GB" dirty="0"/>
              <a:t> dis </a:t>
            </a:r>
            <a:r>
              <a:rPr lang="en-GB" dirty="0" err="1"/>
              <a:t>minullo</a:t>
            </a:r>
            <a:r>
              <a:rPr lang="en-GB" dirty="0"/>
              <a:t> </a:t>
            </a:r>
            <a:r>
              <a:rPr lang="en-GB" dirty="0" err="1"/>
              <a:t>rumquaecti</a:t>
            </a:r>
            <a:r>
              <a:rPr lang="en-GB" dirty="0"/>
              <a:t> </a:t>
            </a:r>
            <a:r>
              <a:rPr lang="en-GB" dirty="0" err="1"/>
              <a:t>tes</a:t>
            </a:r>
            <a:r>
              <a:rPr lang="en-GB" dirty="0"/>
              <a:t> </a:t>
            </a:r>
            <a:r>
              <a:rPr lang="en-GB" dirty="0" err="1"/>
              <a:t>sitat</a:t>
            </a:r>
            <a:r>
              <a:rPr lang="en-GB" dirty="0"/>
              <a:t> </a:t>
            </a:r>
            <a:r>
              <a:rPr lang="en-GB" dirty="0" err="1"/>
              <a:t>odipicius</a:t>
            </a:r>
            <a:r>
              <a:rPr lang="en-GB" dirty="0"/>
              <a:t> et </a:t>
            </a:r>
            <a:r>
              <a:rPr lang="en-GB" dirty="0" err="1"/>
              <a:t>ent</a:t>
            </a:r>
            <a:r>
              <a:rPr lang="en-GB" dirty="0"/>
              <a:t> lab </a:t>
            </a:r>
            <a:r>
              <a:rPr lang="en-GB" dirty="0" err="1"/>
              <a:t>iusanis</a:t>
            </a:r>
            <a:r>
              <a:rPr lang="en-GB" dirty="0"/>
              <a:t> </a:t>
            </a:r>
            <a:r>
              <a:rPr lang="en-GB" dirty="0" err="1"/>
              <a:t>repuditature</a:t>
            </a:r>
            <a:r>
              <a:rPr lang="en-GB" dirty="0"/>
              <a:t> </a:t>
            </a:r>
            <a:r>
              <a:rPr lang="en-GB" dirty="0" err="1"/>
              <a:t>porporesto</a:t>
            </a:r>
            <a:r>
              <a:rPr lang="en-GB" dirty="0"/>
              <a:t>.</a:t>
            </a:r>
          </a:p>
          <a:p>
            <a:pPr lvl="0"/>
            <a:r>
              <a:rPr lang="en-GB" dirty="0"/>
              <a:t>Que </a:t>
            </a:r>
            <a:r>
              <a:rPr lang="en-GB" dirty="0" err="1"/>
              <a:t>perori</a:t>
            </a:r>
            <a:r>
              <a:rPr lang="en-GB" dirty="0"/>
              <a:t> </a:t>
            </a:r>
            <a:r>
              <a:rPr lang="en-GB" dirty="0" err="1"/>
              <a:t>occabor</a:t>
            </a:r>
            <a:r>
              <a:rPr lang="en-GB" dirty="0"/>
              <a:t> </a:t>
            </a:r>
            <a:r>
              <a:rPr lang="en-GB" dirty="0" err="1"/>
              <a:t>empedis</a:t>
            </a:r>
            <a:r>
              <a:rPr lang="en-GB" dirty="0"/>
              <a:t> mint et </a:t>
            </a:r>
            <a:r>
              <a:rPr lang="en-GB" dirty="0" err="1"/>
              <a:t>volupiet</a:t>
            </a:r>
            <a:r>
              <a:rPr lang="en-GB" dirty="0"/>
              <a:t> quid </a:t>
            </a:r>
            <a:r>
              <a:rPr lang="en-GB" dirty="0" err="1"/>
              <a:t>quosa</a:t>
            </a:r>
            <a:r>
              <a:rPr lang="en-GB" dirty="0"/>
              <a:t> </a:t>
            </a:r>
            <a:r>
              <a:rPr lang="en-GB" dirty="0" err="1"/>
              <a:t>prepuda</a:t>
            </a:r>
            <a:r>
              <a:rPr lang="en-GB" dirty="0"/>
              <a:t> </a:t>
            </a:r>
            <a:r>
              <a:rPr lang="en-GB" dirty="0" err="1"/>
              <a:t>ndanihit</a:t>
            </a:r>
            <a:r>
              <a:rPr lang="en-GB" dirty="0"/>
              <a:t>, cum </a:t>
            </a:r>
            <a:r>
              <a:rPr lang="en-GB" dirty="0" err="1"/>
              <a:t>fugianihicit</a:t>
            </a:r>
            <a:r>
              <a:rPr lang="en-GB" dirty="0"/>
              <a:t> il il </a:t>
            </a:r>
            <a:r>
              <a:rPr lang="en-GB" dirty="0" err="1"/>
              <a:t>ipsunt</a:t>
            </a:r>
            <a:r>
              <a:rPr lang="en-GB" dirty="0"/>
              <a:t>, </a:t>
            </a:r>
            <a:r>
              <a:rPr lang="en-GB" dirty="0" err="1"/>
              <a:t>aut</a:t>
            </a:r>
            <a:r>
              <a:rPr lang="en-GB" dirty="0"/>
              <a:t> id </a:t>
            </a:r>
            <a:r>
              <a:rPr lang="en-GB" dirty="0" err="1"/>
              <a:t>quodit</a:t>
            </a:r>
            <a:r>
              <a:rPr lang="en-GB" dirty="0"/>
              <a:t> </a:t>
            </a:r>
            <a:r>
              <a:rPr lang="en-GB" dirty="0" err="1"/>
              <a:t>parum</a:t>
            </a:r>
            <a:r>
              <a:rPr lang="en-GB" dirty="0"/>
              <a:t>, </a:t>
            </a:r>
            <a:r>
              <a:rPr lang="en-GB" dirty="0" err="1"/>
              <a:t>nistis</a:t>
            </a:r>
            <a:r>
              <a:rPr lang="en-GB" dirty="0"/>
              <a:t> </a:t>
            </a:r>
            <a:r>
              <a:rPr lang="en-GB" dirty="0" err="1"/>
              <a:t>dolorum</a:t>
            </a:r>
            <a:r>
              <a:rPr lang="en-GB" dirty="0"/>
              <a:t> </a:t>
            </a:r>
            <a:r>
              <a:rPr lang="en-GB" dirty="0" err="1"/>
              <a:t>volupta</a:t>
            </a:r>
            <a:r>
              <a:rPr lang="en-GB" dirty="0"/>
              <a:t> </a:t>
            </a:r>
            <a:r>
              <a:rPr lang="en-GB" dirty="0" err="1"/>
              <a:t>sendit</a:t>
            </a:r>
            <a:r>
              <a:rPr lang="en-GB" dirty="0"/>
              <a:t>, </a:t>
            </a:r>
            <a:r>
              <a:rPr lang="en-GB" dirty="0" err="1"/>
              <a:t>cusame</a:t>
            </a:r>
            <a:r>
              <a:rPr lang="en-GB" dirty="0"/>
              <a:t> </a:t>
            </a:r>
            <a:r>
              <a:rPr lang="en-GB" dirty="0" err="1"/>
              <a:t>ilis</a:t>
            </a:r>
            <a:r>
              <a:rPr lang="en-GB" dirty="0"/>
              <a:t> </a:t>
            </a:r>
            <a:r>
              <a:rPr lang="en-GB" dirty="0" err="1"/>
              <a:t>quam</a:t>
            </a:r>
            <a:r>
              <a:rPr lang="en-GB" dirty="0"/>
              <a:t> </a:t>
            </a:r>
            <a:r>
              <a:rPr lang="en-GB" dirty="0" err="1"/>
              <a:t>ea</a:t>
            </a:r>
            <a:r>
              <a:rPr lang="en-GB" dirty="0"/>
              <a:t> </a:t>
            </a:r>
            <a:r>
              <a:rPr lang="en-GB" dirty="0" err="1"/>
              <a:t>sed</a:t>
            </a:r>
            <a:r>
              <a:rPr lang="en-GB" dirty="0"/>
              <a:t> </a:t>
            </a:r>
            <a:r>
              <a:rPr lang="en-GB" dirty="0" err="1"/>
              <a:t>ut</a:t>
            </a:r>
            <a:r>
              <a:rPr lang="en-GB" dirty="0"/>
              <a:t> </a:t>
            </a:r>
            <a:r>
              <a:rPr lang="en-GB" dirty="0" err="1"/>
              <a:t>omnihic</a:t>
            </a:r>
            <a:r>
              <a:rPr lang="en-GB" dirty="0"/>
              <a:t> </a:t>
            </a:r>
            <a:r>
              <a:rPr lang="en-GB" dirty="0" err="1"/>
              <a:t>ientio</a:t>
            </a:r>
            <a:r>
              <a:rPr lang="en-GB" dirty="0"/>
              <a:t> </a:t>
            </a:r>
            <a:r>
              <a:rPr lang="en-GB" dirty="0" err="1"/>
              <a:t>quasper</a:t>
            </a:r>
            <a:r>
              <a:rPr lang="en-GB" dirty="0"/>
              <a:t> </a:t>
            </a:r>
            <a:r>
              <a:rPr lang="en-GB" dirty="0" err="1"/>
              <a:t>ibuscius</a:t>
            </a:r>
            <a:r>
              <a:rPr lang="en-GB" dirty="0"/>
              <a:t> </a:t>
            </a:r>
            <a:r>
              <a:rPr lang="en-GB" dirty="0" err="1"/>
              <a:t>eatempe</a:t>
            </a:r>
            <a:r>
              <a:rPr lang="en-GB" dirty="0"/>
              <a:t> </a:t>
            </a:r>
            <a:r>
              <a:rPr lang="en-GB" dirty="0" err="1"/>
              <a:t>perro</a:t>
            </a:r>
            <a:r>
              <a:rPr lang="en-GB" dirty="0"/>
              <a:t> </a:t>
            </a:r>
            <a:r>
              <a:rPr lang="en-GB" dirty="0" err="1"/>
              <a:t>expliquiat</a:t>
            </a:r>
            <a:r>
              <a:rPr lang="en-GB" dirty="0"/>
              <a:t> </a:t>
            </a:r>
            <a:r>
              <a:rPr lang="en-GB" dirty="0" err="1"/>
              <a:t>eate</a:t>
            </a:r>
            <a:r>
              <a:rPr lang="en-GB" dirty="0"/>
              <a:t> </a:t>
            </a:r>
            <a:r>
              <a:rPr lang="en-GB" dirty="0" err="1"/>
              <a:t>vel</a:t>
            </a:r>
            <a:r>
              <a:rPr lang="en-GB" dirty="0"/>
              <a:t> </a:t>
            </a:r>
            <a:r>
              <a:rPr lang="en-GB" dirty="0" err="1"/>
              <a:t>ilignimaio</a:t>
            </a:r>
            <a:r>
              <a:rPr lang="en-GB" dirty="0"/>
              <a:t> </a:t>
            </a:r>
            <a:r>
              <a:rPr lang="en-GB" dirty="0" err="1"/>
              <a:t>doluptia</a:t>
            </a:r>
            <a:r>
              <a:rPr lang="en-GB" dirty="0"/>
              <a:t>.</a:t>
            </a:r>
          </a:p>
          <a:p>
            <a:pPr lvl="0"/>
            <a:r>
              <a:rPr lang="en-GB" dirty="0"/>
              <a:t>Tatum </a:t>
            </a:r>
            <a:r>
              <a:rPr lang="en-GB" dirty="0" err="1"/>
              <a:t>asperit</a:t>
            </a:r>
            <a:r>
              <a:rPr lang="en-GB" dirty="0"/>
              <a:t>, con cores dolor </a:t>
            </a:r>
            <a:r>
              <a:rPr lang="en-GB" dirty="0" err="1"/>
              <a:t>senis</a:t>
            </a:r>
            <a:r>
              <a:rPr lang="en-GB" dirty="0"/>
              <a:t> ab </a:t>
            </a:r>
            <a:r>
              <a:rPr lang="en-GB" dirty="0" err="1"/>
              <a:t>imporrunt</a:t>
            </a:r>
            <a:r>
              <a:rPr lang="en-GB" dirty="0"/>
              <a:t> ma nest </a:t>
            </a:r>
            <a:r>
              <a:rPr lang="en-GB" dirty="0" err="1"/>
              <a:t>offictiis</a:t>
            </a:r>
            <a:r>
              <a:rPr lang="en-GB" dirty="0"/>
              <a:t> et </a:t>
            </a:r>
            <a:r>
              <a:rPr lang="en-GB" dirty="0" err="1"/>
              <a:t>adisit</a:t>
            </a:r>
            <a:r>
              <a:rPr lang="en-GB" dirty="0"/>
              <a:t> </a:t>
            </a:r>
            <a:r>
              <a:rPr lang="en-GB" dirty="0" err="1"/>
              <a:t>optaquodis</a:t>
            </a:r>
            <a:r>
              <a:rPr lang="en-GB" dirty="0"/>
              <a:t> </a:t>
            </a:r>
            <a:r>
              <a:rPr lang="en-GB" dirty="0" err="1"/>
              <a:t>sedi</a:t>
            </a:r>
            <a:r>
              <a:rPr lang="en-GB" dirty="0"/>
              <a:t> </a:t>
            </a:r>
            <a:r>
              <a:rPr lang="en-GB" dirty="0" err="1"/>
              <a:t>dolorehento</a:t>
            </a:r>
            <a:r>
              <a:rPr lang="en-GB" dirty="0"/>
              <a:t> </a:t>
            </a:r>
            <a:r>
              <a:rPr lang="en-GB" dirty="0" err="1"/>
              <a:t>expliquo</a:t>
            </a:r>
            <a:r>
              <a:rPr lang="en-GB" dirty="0"/>
              <a:t> </a:t>
            </a:r>
            <a:r>
              <a:rPr lang="en-GB" dirty="0" err="1"/>
              <a:t>vellore</a:t>
            </a:r>
            <a:r>
              <a:rPr lang="en-GB" dirty="0"/>
              <a:t> </a:t>
            </a:r>
            <a:r>
              <a:rPr lang="en-GB" dirty="0" err="1"/>
              <a:t>icabore</a:t>
            </a:r>
            <a:r>
              <a:rPr lang="en-GB" dirty="0"/>
              <a:t>.</a:t>
            </a:r>
          </a:p>
          <a:p>
            <a:pPr lvl="0"/>
            <a:endParaRPr lang="en-AU" dirty="0"/>
          </a:p>
        </p:txBody>
      </p:sp>
      <p:sp>
        <p:nvSpPr>
          <p:cNvPr id="7" name="Picture Placeholder 6">
            <a:extLst>
              <a:ext uri="{FF2B5EF4-FFF2-40B4-BE49-F238E27FC236}">
                <a16:creationId xmlns:a16="http://schemas.microsoft.com/office/drawing/2014/main" id="{95442D1C-4CE6-A226-1C97-46188C9BF430}"/>
              </a:ext>
            </a:extLst>
          </p:cNvPr>
          <p:cNvSpPr>
            <a:spLocks noGrp="1"/>
          </p:cNvSpPr>
          <p:nvPr>
            <p:ph type="pic" sz="quarter" idx="12"/>
          </p:nvPr>
        </p:nvSpPr>
        <p:spPr>
          <a:xfrm>
            <a:off x="5032375" y="838199"/>
            <a:ext cx="4492625" cy="5286376"/>
          </a:xfrm>
          <a:prstGeom prst="rect">
            <a:avLst/>
          </a:prstGeom>
        </p:spPr>
        <p:txBody>
          <a:bodyPr/>
          <a:lstStyle/>
          <a:p>
            <a:endParaRPr lang="en-AU"/>
          </a:p>
        </p:txBody>
      </p:sp>
      <p:sp>
        <p:nvSpPr>
          <p:cNvPr id="9" name="Rectangle 8">
            <a:extLst>
              <a:ext uri="{FF2B5EF4-FFF2-40B4-BE49-F238E27FC236}">
                <a16:creationId xmlns:a16="http://schemas.microsoft.com/office/drawing/2014/main" id="{AF688A99-DB8E-B365-EEEA-52EED163E00B}"/>
              </a:ext>
            </a:extLst>
          </p:cNvPr>
          <p:cNvSpPr/>
          <p:nvPr userDrawn="1"/>
        </p:nvSpPr>
        <p:spPr>
          <a:xfrm>
            <a:off x="0" y="6172200"/>
            <a:ext cx="9906000" cy="685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2" descr="A white text on a black background&#10;&#10;Description automatically generated">
            <a:extLst>
              <a:ext uri="{FF2B5EF4-FFF2-40B4-BE49-F238E27FC236}">
                <a16:creationId xmlns:a16="http://schemas.microsoft.com/office/drawing/2014/main" id="{2074E9CC-D9CC-C10F-9CFF-CB0180A34018}"/>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096436" y="6123920"/>
            <a:ext cx="1809564" cy="782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09236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7699728"/>
      </p:ext>
    </p:extLst>
  </p:cSld>
  <p:clrMap bg1="lt1" tx1="dk1" bg2="lt2" tx2="dk2" accent1="accent1" accent2="accent2" accent3="accent3" accent4="accent4" accent5="accent5" accent6="accent6" hlink="hlink" folHlink="folHlink"/>
  <p:sldLayoutIdLst>
    <p:sldLayoutId id="2147483675" r:id="rId1"/>
    <p:sldLayoutId id="2147483712" r:id="rId2"/>
    <p:sldLayoutId id="2147483676" r:id="rId3"/>
    <p:sldLayoutId id="2147483677" r:id="rId4"/>
    <p:sldLayoutId id="2147483650" r:id="rId5"/>
    <p:sldLayoutId id="2147483691" r:id="rId6"/>
    <p:sldLayoutId id="2147483695" r:id="rId7"/>
    <p:sldLayoutId id="2147483699" r:id="rId8"/>
    <p:sldLayoutId id="2147483716" r:id="rId9"/>
    <p:sldLayoutId id="2147483703" r:id="rId10"/>
    <p:sldLayoutId id="2147483704" r:id="rId11"/>
    <p:sldLayoutId id="2147483696" r:id="rId12"/>
    <p:sldLayoutId id="2147483700" r:id="rId13"/>
    <p:sldLayoutId id="2147483705" r:id="rId14"/>
    <p:sldLayoutId id="2147483706" r:id="rId15"/>
    <p:sldLayoutId id="2147483697" r:id="rId16"/>
    <p:sldLayoutId id="2147483701" r:id="rId17"/>
    <p:sldLayoutId id="2147483707" r:id="rId18"/>
    <p:sldLayoutId id="2147483708" r:id="rId19"/>
    <p:sldLayoutId id="2147483698" r:id="rId20"/>
    <p:sldLayoutId id="2147483702" r:id="rId21"/>
    <p:sldLayoutId id="2147483709" r:id="rId22"/>
    <p:sldLayoutId id="2147483710" r:id="rId23"/>
    <p:sldLayoutId id="2147483692" r:id="rId24"/>
    <p:sldLayoutId id="2147483693" r:id="rId25"/>
    <p:sldLayoutId id="2147483694" r:id="rId26"/>
    <p:sldLayoutId id="2147483662" r:id="rId27"/>
    <p:sldLayoutId id="2147483661" r:id="rId28"/>
    <p:sldLayoutId id="2147483663" r:id="rId29"/>
    <p:sldLayoutId id="2147483666" r:id="rId30"/>
    <p:sldLayoutId id="2147483669" r:id="rId31"/>
    <p:sldLayoutId id="2147483649" r:id="rId32"/>
    <p:sldLayoutId id="2147483657" r:id="rId33"/>
    <p:sldLayoutId id="2147483651" r:id="rId34"/>
    <p:sldLayoutId id="2147483660" r:id="rId35"/>
    <p:sldLayoutId id="2147483658" r:id="rId36"/>
    <p:sldLayoutId id="2147483679" r:id="rId37"/>
    <p:sldLayoutId id="2147483680" r:id="rId38"/>
    <p:sldLayoutId id="2147483681" r:id="rId39"/>
    <p:sldLayoutId id="2147483682" r:id="rId40"/>
    <p:sldLayoutId id="2147483683" r:id="rId41"/>
    <p:sldLayoutId id="2147483684" r:id="rId42"/>
    <p:sldLayoutId id="2147483685" r:id="rId43"/>
    <p:sldLayoutId id="2147483715" r:id="rId44"/>
  </p:sldLayoutIdLst>
  <p:txStyles>
    <p:titleStyle>
      <a:lvl1pPr marL="0" indent="0" algn="l" defTabSz="742950" rtl="0" eaLnBrk="1" latinLnBrk="0" hangingPunct="1">
        <a:lnSpc>
          <a:spcPct val="90000"/>
        </a:lnSpc>
        <a:spcBef>
          <a:spcPct val="0"/>
        </a:spcBef>
        <a:buFont typeface="Arial" panose="020B0604020202020204" pitchFamily="34" charset="0"/>
        <a:buNone/>
        <a:defRPr sz="3575" kern="1200">
          <a:solidFill>
            <a:srgbClr val="000000"/>
          </a:solidFill>
          <a:latin typeface="Arial" panose="020B0604020202020204" pitchFamily="34" charset="0"/>
          <a:ea typeface="+mj-ea"/>
          <a:cs typeface="+mj-cs"/>
        </a:defRPr>
      </a:lvl1pPr>
    </p:titleStyle>
    <p:bodyStyle>
      <a:lvl1pPr marL="0" indent="0" algn="l" defTabSz="742950" rtl="0" eaLnBrk="1" latinLnBrk="0" hangingPunct="1">
        <a:lnSpc>
          <a:spcPct val="90000"/>
        </a:lnSpc>
        <a:spcBef>
          <a:spcPts val="813"/>
        </a:spcBef>
        <a:buFont typeface="Arial" panose="020B0604020202020204" pitchFamily="34" charset="0"/>
        <a:buNone/>
        <a:defRPr sz="2275" kern="1200">
          <a:solidFill>
            <a:srgbClr val="000000"/>
          </a:solidFill>
          <a:latin typeface="Arial" panose="020B0604020202020204" pitchFamily="34" charset="0"/>
          <a:ea typeface="+mn-ea"/>
          <a:cs typeface="+mn-cs"/>
        </a:defRPr>
      </a:lvl1pPr>
      <a:lvl2pPr marL="371475" indent="0" algn="l" defTabSz="742950" rtl="0" eaLnBrk="1" latinLnBrk="0" hangingPunct="1">
        <a:lnSpc>
          <a:spcPct val="90000"/>
        </a:lnSpc>
        <a:spcBef>
          <a:spcPts val="406"/>
        </a:spcBef>
        <a:buFont typeface="Arial" panose="020B0604020202020204" pitchFamily="34" charset="0"/>
        <a:buNone/>
        <a:defRPr sz="1950" kern="1200">
          <a:solidFill>
            <a:srgbClr val="000000"/>
          </a:solidFill>
          <a:latin typeface="Arial" panose="020B0604020202020204" pitchFamily="34" charset="0"/>
          <a:ea typeface="+mn-ea"/>
          <a:cs typeface="+mn-cs"/>
        </a:defRPr>
      </a:lvl2pPr>
      <a:lvl3pPr marL="742950" indent="0" algn="l" defTabSz="742950" rtl="0" eaLnBrk="1" latinLnBrk="0" hangingPunct="1">
        <a:lnSpc>
          <a:spcPct val="90000"/>
        </a:lnSpc>
        <a:spcBef>
          <a:spcPts val="406"/>
        </a:spcBef>
        <a:buFont typeface="Arial" panose="020B0604020202020204" pitchFamily="34" charset="0"/>
        <a:buNone/>
        <a:defRPr sz="1625" kern="1200">
          <a:solidFill>
            <a:srgbClr val="000000"/>
          </a:solidFill>
          <a:latin typeface="Arial" panose="020B0604020202020204" pitchFamily="34" charset="0"/>
          <a:ea typeface="+mn-ea"/>
          <a:cs typeface="+mn-cs"/>
        </a:defRPr>
      </a:lvl3pPr>
      <a:lvl4pPr marL="1114425" indent="0" algn="l" defTabSz="742950" rtl="0" eaLnBrk="1" latinLnBrk="0" hangingPunct="1">
        <a:lnSpc>
          <a:spcPct val="90000"/>
        </a:lnSpc>
        <a:spcBef>
          <a:spcPts val="406"/>
        </a:spcBef>
        <a:buFont typeface="Arial" panose="020B0604020202020204" pitchFamily="34" charset="0"/>
        <a:buNone/>
        <a:defRPr sz="1463" kern="1200">
          <a:solidFill>
            <a:srgbClr val="000000"/>
          </a:solidFill>
          <a:latin typeface="Arial" panose="020B0604020202020204" pitchFamily="34" charset="0"/>
          <a:ea typeface="+mn-ea"/>
          <a:cs typeface="+mn-cs"/>
        </a:defRPr>
      </a:lvl4pPr>
      <a:lvl5pPr marL="1485900" indent="0" algn="l" defTabSz="742950" rtl="0" eaLnBrk="1" latinLnBrk="0" hangingPunct="1">
        <a:lnSpc>
          <a:spcPct val="90000"/>
        </a:lnSpc>
        <a:spcBef>
          <a:spcPts val="406"/>
        </a:spcBef>
        <a:buFont typeface="Arial" panose="020B0604020202020204" pitchFamily="34" charset="0"/>
        <a:buNone/>
        <a:defRPr sz="1463" kern="1200">
          <a:solidFill>
            <a:srgbClr val="000000"/>
          </a:solidFill>
          <a:latin typeface="Arial" panose="020B0604020202020204" pitchFamily="34" charset="0"/>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hyperlink" Target="https://www.caritas.org.au/resources/project-compassion/tbww-schools/" TargetMode="External"/><Relationship Id="rId2" Type="http://schemas.openxmlformats.org/officeDocument/2006/relationships/hyperlink" Target="https://www.projectcompassion.org.au/schools"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caritas.org.au/project-compassion"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9.xml"/><Relationship Id="rId4" Type="http://schemas.openxmlformats.org/officeDocument/2006/relationships/image" Target="../media/image32.svg"/></Relationships>
</file>

<file path=ppt/slides/_rels/slide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svg"/><Relationship Id="rId18" Type="http://schemas.openxmlformats.org/officeDocument/2006/relationships/image" Target="../media/image54.png"/><Relationship Id="rId3" Type="http://schemas.openxmlformats.org/officeDocument/2006/relationships/image" Target="../media/image39.svg"/><Relationship Id="rId21" Type="http://schemas.openxmlformats.org/officeDocument/2006/relationships/image" Target="../media/image57.svg"/><Relationship Id="rId7" Type="http://schemas.openxmlformats.org/officeDocument/2006/relationships/image" Target="../media/image43.svg"/><Relationship Id="rId12" Type="http://schemas.openxmlformats.org/officeDocument/2006/relationships/image" Target="../media/image48.png"/><Relationship Id="rId17" Type="http://schemas.openxmlformats.org/officeDocument/2006/relationships/image" Target="../media/image53.svg"/><Relationship Id="rId2" Type="http://schemas.openxmlformats.org/officeDocument/2006/relationships/image" Target="../media/image38.png"/><Relationship Id="rId16" Type="http://schemas.openxmlformats.org/officeDocument/2006/relationships/image" Target="../media/image52.png"/><Relationship Id="rId20"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47.svg"/><Relationship Id="rId5" Type="http://schemas.openxmlformats.org/officeDocument/2006/relationships/image" Target="../media/image41.svg"/><Relationship Id="rId15" Type="http://schemas.openxmlformats.org/officeDocument/2006/relationships/image" Target="../media/image51.svg"/><Relationship Id="rId10" Type="http://schemas.openxmlformats.org/officeDocument/2006/relationships/image" Target="../media/image46.png"/><Relationship Id="rId19" Type="http://schemas.openxmlformats.org/officeDocument/2006/relationships/image" Target="../media/image55.svg"/><Relationship Id="rId4" Type="http://schemas.openxmlformats.org/officeDocument/2006/relationships/image" Target="../media/image40.png"/><Relationship Id="rId9" Type="http://schemas.openxmlformats.org/officeDocument/2006/relationships/image" Target="../media/image45.svg"/><Relationship Id="rId14" Type="http://schemas.openxmlformats.org/officeDocument/2006/relationships/image" Target="../media/image5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smiling girl in school uniform with a backpack on, stands in the doorway of a mud-thatched dwelling. ">
            <a:extLst>
              <a:ext uri="{FF2B5EF4-FFF2-40B4-BE49-F238E27FC236}">
                <a16:creationId xmlns:a16="http://schemas.microsoft.com/office/drawing/2014/main" id="{3B09752C-42D6-DF15-9A6E-D11DCD0287FF}"/>
              </a:ext>
            </a:extLst>
          </p:cNvPr>
          <p:cNvPicPr>
            <a:picLocks noGrp="1" noChangeAspect="1"/>
          </p:cNvPicPr>
          <p:nvPr>
            <p:ph type="pic" sz="quarter" idx="23"/>
          </p:nvPr>
        </p:nvPicPr>
        <p:blipFill>
          <a:blip r:embed="rId3" cstate="print">
            <a:extLst>
              <a:ext uri="{28A0092B-C50C-407E-A947-70E740481C1C}">
                <a14:useLocalDpi xmlns:a14="http://schemas.microsoft.com/office/drawing/2010/main"/>
              </a:ext>
            </a:extLst>
          </a:blip>
          <a:srcRect/>
          <a:stretch>
            <a:fillRect/>
          </a:stretch>
        </p:blipFill>
        <p:spPr>
          <a:xfrm>
            <a:off x="859928" y="1722043"/>
            <a:ext cx="1975079" cy="1939717"/>
          </a:xfrm>
        </p:spPr>
      </p:pic>
      <p:sp>
        <p:nvSpPr>
          <p:cNvPr id="7" name="Text Placeholder 6">
            <a:extLst>
              <a:ext uri="{FF2B5EF4-FFF2-40B4-BE49-F238E27FC236}">
                <a16:creationId xmlns:a16="http://schemas.microsoft.com/office/drawing/2014/main" id="{C0196ECA-4AE1-4B4F-39A7-72B46EB1349A}"/>
              </a:ext>
            </a:extLst>
          </p:cNvPr>
          <p:cNvSpPr>
            <a:spLocks noGrp="1"/>
          </p:cNvSpPr>
          <p:nvPr>
            <p:ph type="body" sz="quarter" idx="24"/>
          </p:nvPr>
        </p:nvSpPr>
        <p:spPr/>
        <p:txBody>
          <a:bodyPr/>
          <a:lstStyle/>
          <a:p>
            <a:r>
              <a:rPr lang="en-AU" dirty="0"/>
              <a:t>Student Action Planner</a:t>
            </a:r>
          </a:p>
        </p:txBody>
      </p:sp>
      <p:pic>
        <p:nvPicPr>
          <p:cNvPr id="16" name="Picture Placeholder 15" descr="A woman stands at a fruit and vegetable stall, smiling at camera. ">
            <a:extLst>
              <a:ext uri="{FF2B5EF4-FFF2-40B4-BE49-F238E27FC236}">
                <a16:creationId xmlns:a16="http://schemas.microsoft.com/office/drawing/2014/main" id="{2737D0A0-3E39-0CB9-21F6-29E21B5A9895}"/>
              </a:ext>
            </a:extLst>
          </p:cNvPr>
          <p:cNvPicPr>
            <a:picLocks noGrp="1" noChangeAspect="1"/>
          </p:cNvPicPr>
          <p:nvPr>
            <p:ph type="pic" sz="quarter" idx="25"/>
          </p:nvPr>
        </p:nvPicPr>
        <p:blipFill rotWithShape="1">
          <a:blip r:embed="rId4" cstate="print">
            <a:extLst>
              <a:ext uri="{28A0092B-C50C-407E-A947-70E740481C1C}">
                <a14:useLocalDpi xmlns:a14="http://schemas.microsoft.com/office/drawing/2010/main"/>
              </a:ext>
            </a:extLst>
          </a:blip>
          <a:srcRect/>
          <a:stretch>
            <a:fillRect/>
          </a:stretch>
        </p:blipFill>
        <p:spPr>
          <a:xfrm>
            <a:off x="859927" y="3790468"/>
            <a:ext cx="1975079" cy="1939717"/>
          </a:xfrm>
        </p:spPr>
      </p:pic>
      <p:pic>
        <p:nvPicPr>
          <p:cNvPr id="14" name="Picture Placeholder 13" descr="A man stands outside, smiling at camera. ">
            <a:extLst>
              <a:ext uri="{FF2B5EF4-FFF2-40B4-BE49-F238E27FC236}">
                <a16:creationId xmlns:a16="http://schemas.microsoft.com/office/drawing/2014/main" id="{25249C0C-2D00-BF40-DBB1-4E5D48A73D3E}"/>
              </a:ext>
            </a:extLst>
          </p:cNvPr>
          <p:cNvPicPr>
            <a:picLocks noGrp="1" noChangeAspect="1"/>
          </p:cNvPicPr>
          <p:nvPr>
            <p:ph type="pic" sz="quarter" idx="26"/>
          </p:nvPr>
        </p:nvPicPr>
        <p:blipFill>
          <a:blip r:embed="rId5" cstate="print">
            <a:extLst>
              <a:ext uri="{28A0092B-C50C-407E-A947-70E740481C1C}">
                <a14:useLocalDpi xmlns:a14="http://schemas.microsoft.com/office/drawing/2010/main"/>
              </a:ext>
            </a:extLst>
          </a:blip>
          <a:srcRect/>
          <a:stretch>
            <a:fillRect/>
          </a:stretch>
        </p:blipFill>
        <p:spPr>
          <a:xfrm>
            <a:off x="3344136" y="1722043"/>
            <a:ext cx="1975079" cy="1939717"/>
          </a:xfrm>
        </p:spPr>
      </p:pic>
      <p:pic>
        <p:nvPicPr>
          <p:cNvPr id="18" name="Picture Placeholder 17" descr="Two people wearing Caritas Jerusalem vests load food and supplies into the back of a truck. ">
            <a:extLst>
              <a:ext uri="{FF2B5EF4-FFF2-40B4-BE49-F238E27FC236}">
                <a16:creationId xmlns:a16="http://schemas.microsoft.com/office/drawing/2014/main" id="{83C5DB1A-4DD8-9DA1-C955-E9CAC7BF4BFC}"/>
              </a:ext>
            </a:extLst>
          </p:cNvPr>
          <p:cNvPicPr>
            <a:picLocks noGrp="1" noChangeAspect="1"/>
          </p:cNvPicPr>
          <p:nvPr>
            <p:ph type="pic" sz="quarter" idx="27"/>
          </p:nvPr>
        </p:nvPicPr>
        <p:blipFill>
          <a:blip r:embed="rId6" cstate="print">
            <a:extLst>
              <a:ext uri="{28A0092B-C50C-407E-A947-70E740481C1C}">
                <a14:useLocalDpi xmlns:a14="http://schemas.microsoft.com/office/drawing/2010/main"/>
              </a:ext>
            </a:extLst>
          </a:blip>
          <a:srcRect/>
          <a:stretch>
            <a:fillRect/>
          </a:stretch>
        </p:blipFill>
        <p:spPr>
          <a:xfrm>
            <a:off x="3344135" y="3790468"/>
            <a:ext cx="1975079" cy="1939717"/>
          </a:xfrm>
        </p:spPr>
      </p:pic>
    </p:spTree>
    <p:extLst>
      <p:ext uri="{BB962C8B-B14F-4D97-AF65-F5344CB8AC3E}">
        <p14:creationId xmlns:p14="http://schemas.microsoft.com/office/powerpoint/2010/main" val="841465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8D4471-28AA-8642-2776-ABF6793A3E4F}"/>
              </a:ext>
            </a:extLst>
          </p:cNvPr>
          <p:cNvSpPr>
            <a:spLocks noGrp="1"/>
          </p:cNvSpPr>
          <p:nvPr>
            <p:ph type="body" sz="quarter" idx="11"/>
          </p:nvPr>
        </p:nvSpPr>
        <p:spPr/>
        <p:txBody>
          <a:bodyPr/>
          <a:lstStyle/>
          <a:p>
            <a:pPr>
              <a:lnSpc>
                <a:spcPct val="133000"/>
              </a:lnSpc>
            </a:pPr>
            <a:endParaRPr lang="en-US" sz="1200" b="1" dirty="0">
              <a:latin typeface="+mn-lt"/>
              <a:ea typeface="Roboto Medium" panose="02000000000000000000" pitchFamily="2" charset="0"/>
              <a:cs typeface="Roboto Medium" panose="02000000000000000000" pitchFamily="2" charset="0"/>
            </a:endParaRPr>
          </a:p>
          <a:p>
            <a:pPr>
              <a:lnSpc>
                <a:spcPct val="133000"/>
              </a:lnSpc>
            </a:pPr>
            <a:r>
              <a:rPr lang="en-US" sz="1200" b="1" dirty="0">
                <a:latin typeface="+mn-lt"/>
                <a:ea typeface="Roboto Medium" panose="02000000000000000000" pitchFamily="2" charset="0"/>
                <a:cs typeface="Roboto Medium" panose="02000000000000000000" pitchFamily="2" charset="0"/>
              </a:rPr>
              <a:t>Teachers (Before)</a:t>
            </a:r>
          </a:p>
          <a:p>
            <a:pPr>
              <a:lnSpc>
                <a:spcPct val="133000"/>
              </a:lnSpc>
              <a:spcAft>
                <a:spcPts val="800"/>
              </a:spcAft>
            </a:pPr>
            <a:r>
              <a:rPr lang="en-US" sz="1200" dirty="0">
                <a:latin typeface="+mn-lt"/>
                <a:ea typeface="Roboto" panose="02000000000000000000" pitchFamily="2" charset="0"/>
                <a:cs typeface="Roboto" panose="02000000000000000000" pitchFamily="2" charset="0"/>
              </a:rPr>
              <a:t>Set up your class </a:t>
            </a:r>
            <a:r>
              <a:rPr lang="en-US" sz="1200" u="sng" dirty="0">
                <a:latin typeface="+mn-lt"/>
                <a:ea typeface="Roboto" panose="02000000000000000000" pitchFamily="2" charset="0"/>
                <a:cs typeface="Roboto" panose="02000000000000000000" pitchFamily="2" charset="0"/>
                <a:hlinkClick r:id="rId2"/>
              </a:rPr>
              <a:t>online fundraising page</a:t>
            </a:r>
            <a:r>
              <a:rPr lang="en-US" sz="1200" dirty="0">
                <a:latin typeface="+mn-lt"/>
                <a:ea typeface="Roboto" panose="02000000000000000000" pitchFamily="2" charset="0"/>
                <a:cs typeface="Roboto" panose="02000000000000000000" pitchFamily="2" charset="0"/>
              </a:rPr>
              <a:t> – </a:t>
            </a:r>
            <a:r>
              <a:rPr lang="en-AU" sz="1200" dirty="0">
                <a:latin typeface="+mn-lt"/>
              </a:rPr>
              <a:t>Note a teacher needs to activate your school’s page first before individual class pages can be set-up. This way all donations made online are attributed to your class/school total and you can track your fundraising efforts.</a:t>
            </a:r>
          </a:p>
          <a:p>
            <a:pPr>
              <a:lnSpc>
                <a:spcPct val="133000"/>
              </a:lnSpc>
              <a:spcAft>
                <a:spcPts val="800"/>
              </a:spcAft>
            </a:pPr>
            <a:endParaRPr lang="en-AU" sz="1200" dirty="0">
              <a:latin typeface="+mn-lt"/>
            </a:endParaRPr>
          </a:p>
          <a:p>
            <a:pPr>
              <a:lnSpc>
                <a:spcPct val="133000"/>
              </a:lnSpc>
              <a:spcAft>
                <a:spcPts val="800"/>
              </a:spcAft>
            </a:pPr>
            <a:r>
              <a:rPr lang="en-US" sz="1200" dirty="0">
                <a:latin typeface="+mn-lt"/>
                <a:ea typeface="Roboto" panose="02000000000000000000" pitchFamily="2" charset="0"/>
                <a:cs typeface="Roboto" panose="02000000000000000000" pitchFamily="2" charset="0"/>
              </a:rPr>
              <a:t>Download </a:t>
            </a:r>
            <a:r>
              <a:rPr lang="en-US" sz="1200" u="sng" dirty="0">
                <a:latin typeface="+mn-lt"/>
                <a:ea typeface="Roboto" panose="02000000000000000000" pitchFamily="2" charset="0"/>
                <a:cs typeface="Roboto" panose="02000000000000000000" pitchFamily="2" charset="0"/>
                <a:hlinkClick r:id="rId3"/>
              </a:rPr>
              <a:t>The BIG Water Walk Guide</a:t>
            </a:r>
            <a:r>
              <a:rPr lang="en-AU" sz="1200" dirty="0">
                <a:latin typeface="+mn-lt"/>
                <a:ea typeface="Roboto" panose="02000000000000000000" pitchFamily="2" charset="0"/>
                <a:cs typeface="Roboto" panose="02000000000000000000" pitchFamily="2" charset="0"/>
              </a:rPr>
              <a:t> which has </a:t>
            </a:r>
            <a:r>
              <a:rPr lang="en-US" sz="1200" dirty="0">
                <a:latin typeface="+mn-lt"/>
                <a:ea typeface="Roboto" panose="02000000000000000000" pitchFamily="2" charset="0"/>
                <a:cs typeface="Roboto" panose="02000000000000000000" pitchFamily="2" charset="0"/>
              </a:rPr>
              <a:t>everything you need.</a:t>
            </a:r>
          </a:p>
          <a:p>
            <a:pPr>
              <a:lnSpc>
                <a:spcPct val="133000"/>
              </a:lnSpc>
              <a:spcAft>
                <a:spcPts val="800"/>
              </a:spcAft>
            </a:pPr>
            <a:endParaRPr lang="en-AU" sz="1200" dirty="0">
              <a:latin typeface="+mn-lt"/>
              <a:ea typeface="Roboto" panose="02000000000000000000" pitchFamily="2" charset="0"/>
              <a:cs typeface="Roboto" panose="02000000000000000000" pitchFamily="2" charset="0"/>
            </a:endParaRPr>
          </a:p>
          <a:p>
            <a:pPr>
              <a:lnSpc>
                <a:spcPct val="133000"/>
              </a:lnSpc>
            </a:pPr>
            <a:r>
              <a:rPr lang="en-AU" sz="1200" dirty="0">
                <a:latin typeface="+mn-lt"/>
                <a:ea typeface="Roboto" panose="02000000000000000000" pitchFamily="2" charset="0"/>
                <a:cs typeface="Roboto" panose="02000000000000000000" pitchFamily="2" charset="0"/>
              </a:rPr>
              <a:t>Consider printing pages 6-7 of this planner in A3 size to assist students to fill in their action plan. </a:t>
            </a:r>
          </a:p>
          <a:p>
            <a:pPr>
              <a:lnSpc>
                <a:spcPct val="133000"/>
              </a:lnSpc>
              <a:spcAft>
                <a:spcPts val="800"/>
              </a:spcAft>
            </a:pPr>
            <a:endParaRPr lang="en-AU" sz="1200" kern="100" dirty="0">
              <a:latin typeface="+mn-lt"/>
              <a:ea typeface="Roboto" panose="02000000000000000000" pitchFamily="2" charset="0"/>
              <a:cs typeface="Roboto" panose="02000000000000000000" pitchFamily="2" charset="0"/>
            </a:endParaRPr>
          </a:p>
          <a:p>
            <a:pPr>
              <a:lnSpc>
                <a:spcPct val="133000"/>
              </a:lnSpc>
              <a:spcAft>
                <a:spcPts val="800"/>
              </a:spcAft>
            </a:pPr>
            <a:r>
              <a:rPr lang="en-AU" sz="1200" kern="100" dirty="0">
                <a:latin typeface="+mn-lt"/>
                <a:ea typeface="Roboto" panose="02000000000000000000" pitchFamily="2" charset="0"/>
                <a:cs typeface="Roboto" panose="02000000000000000000" pitchFamily="2" charset="0"/>
              </a:rPr>
              <a:t>Students complete the action plan to highlight how they are going to drive their fundraising campaign. </a:t>
            </a:r>
            <a:r>
              <a:rPr lang="en-US" sz="1200" dirty="0">
                <a:latin typeface="+mn-lt"/>
                <a:ea typeface="Roboto" panose="02000000000000000000" pitchFamily="2" charset="0"/>
                <a:cs typeface="Roboto" panose="02000000000000000000" pitchFamily="2" charset="0"/>
              </a:rPr>
              <a:t>The Student Action Planner has been designed for students to highlight how they are going to act charitably, raise awareness and act for social justice, in the lead up to The BIG Water Walk.</a:t>
            </a:r>
            <a:endParaRPr lang="en-AU" sz="1200" dirty="0">
              <a:latin typeface="+mn-lt"/>
              <a:ea typeface="Roboto" panose="02000000000000000000" pitchFamily="2" charset="0"/>
              <a:cs typeface="Roboto" panose="02000000000000000000" pitchFamily="2" charset="0"/>
            </a:endParaRPr>
          </a:p>
          <a:p>
            <a:endParaRPr lang="en-AU" dirty="0"/>
          </a:p>
        </p:txBody>
      </p:sp>
      <p:sp>
        <p:nvSpPr>
          <p:cNvPr id="3" name="Title 2">
            <a:extLst>
              <a:ext uri="{FF2B5EF4-FFF2-40B4-BE49-F238E27FC236}">
                <a16:creationId xmlns:a16="http://schemas.microsoft.com/office/drawing/2014/main" id="{86DB2147-C541-4A6E-2F2E-4D31DB3BFA2A}"/>
              </a:ext>
            </a:extLst>
          </p:cNvPr>
          <p:cNvSpPr>
            <a:spLocks noGrp="1"/>
          </p:cNvSpPr>
          <p:nvPr>
            <p:ph type="title"/>
          </p:nvPr>
        </p:nvSpPr>
        <p:spPr/>
        <p:txBody>
          <a:bodyPr/>
          <a:lstStyle/>
          <a:p>
            <a:r>
              <a:rPr lang="en-AU" dirty="0"/>
              <a:t>Teacher Information</a:t>
            </a:r>
          </a:p>
        </p:txBody>
      </p:sp>
      <p:sp>
        <p:nvSpPr>
          <p:cNvPr id="6" name="TextBox 5">
            <a:extLst>
              <a:ext uri="{FF2B5EF4-FFF2-40B4-BE49-F238E27FC236}">
                <a16:creationId xmlns:a16="http://schemas.microsoft.com/office/drawing/2014/main" id="{3F9BAA17-611D-EE00-7D50-8AFEDCC55205}"/>
              </a:ext>
            </a:extLst>
          </p:cNvPr>
          <p:cNvSpPr txBox="1"/>
          <p:nvPr/>
        </p:nvSpPr>
        <p:spPr>
          <a:xfrm>
            <a:off x="4734969" y="6566478"/>
            <a:ext cx="355083" cy="246221"/>
          </a:xfrm>
          <a:prstGeom prst="rect">
            <a:avLst/>
          </a:prstGeom>
          <a:noFill/>
        </p:spPr>
        <p:txBody>
          <a:bodyPr wrap="square" lIns="91440" tIns="45720" rIns="91440" bIns="45720" rtlCol="0" anchor="t">
            <a:spAutoFit/>
          </a:bodyPr>
          <a:lstStyle/>
          <a:p>
            <a:pPr algn="ctr"/>
            <a:r>
              <a:rPr lang="en-AU" sz="1000" dirty="0">
                <a:solidFill>
                  <a:schemeClr val="bg1"/>
                </a:solidFill>
                <a:cs typeface="Arial"/>
              </a:rPr>
              <a:t>2</a:t>
            </a:r>
          </a:p>
        </p:txBody>
      </p:sp>
    </p:spTree>
    <p:extLst>
      <p:ext uri="{BB962C8B-B14F-4D97-AF65-F5344CB8AC3E}">
        <p14:creationId xmlns:p14="http://schemas.microsoft.com/office/powerpoint/2010/main" val="102008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C7DD74-A928-EBFD-9CA8-0A7ACFB32975}"/>
              </a:ext>
            </a:extLst>
          </p:cNvPr>
          <p:cNvSpPr>
            <a:spLocks noGrp="1"/>
          </p:cNvSpPr>
          <p:nvPr>
            <p:ph type="body" sz="quarter" idx="11"/>
          </p:nvPr>
        </p:nvSpPr>
        <p:spPr>
          <a:xfrm>
            <a:off x="381001" y="838200"/>
            <a:ext cx="9143999" cy="733425"/>
          </a:xfrm>
        </p:spPr>
        <p:txBody>
          <a:bodyPr/>
          <a:lstStyle/>
          <a:p>
            <a:r>
              <a:rPr lang="en-AU" sz="1200" dirty="0"/>
              <a:t>Caritas Australia believes that fundraising should be FUN! It’s also an opportunity to raise awareness about important issues, and a chance for the community to take part in a social justice action. Everyone who contributes is empowered and able to stand in solidarity with the communities we serve and those who benefit from our actions.</a:t>
            </a:r>
          </a:p>
        </p:txBody>
      </p:sp>
      <p:sp>
        <p:nvSpPr>
          <p:cNvPr id="3" name="Title 2">
            <a:extLst>
              <a:ext uri="{FF2B5EF4-FFF2-40B4-BE49-F238E27FC236}">
                <a16:creationId xmlns:a16="http://schemas.microsoft.com/office/drawing/2014/main" id="{6DC675D8-CBB7-F208-2443-298E92F38B72}"/>
              </a:ext>
            </a:extLst>
          </p:cNvPr>
          <p:cNvSpPr>
            <a:spLocks noGrp="1"/>
          </p:cNvSpPr>
          <p:nvPr>
            <p:ph type="title"/>
          </p:nvPr>
        </p:nvSpPr>
        <p:spPr/>
        <p:txBody>
          <a:bodyPr/>
          <a:lstStyle/>
          <a:p>
            <a:r>
              <a:rPr lang="en-AU" dirty="0"/>
              <a:t>Fundraising for Social Justice</a:t>
            </a:r>
          </a:p>
        </p:txBody>
      </p:sp>
      <p:sp>
        <p:nvSpPr>
          <p:cNvPr id="4" name="Rectangle: Rounded Corners 3">
            <a:extLst>
              <a:ext uri="{FF2B5EF4-FFF2-40B4-BE49-F238E27FC236}">
                <a16:creationId xmlns:a16="http://schemas.microsoft.com/office/drawing/2014/main" id="{07844666-50F3-65CD-F8C8-61B28E3258C2}"/>
              </a:ext>
            </a:extLst>
          </p:cNvPr>
          <p:cNvSpPr/>
          <p:nvPr/>
        </p:nvSpPr>
        <p:spPr>
          <a:xfrm>
            <a:off x="381000" y="1543049"/>
            <a:ext cx="4381500" cy="2209801"/>
          </a:xfrm>
          <a:prstGeom prst="roundRect">
            <a:avLst/>
          </a:prstGeom>
          <a:solidFill>
            <a:srgbClr val="DFF5F4"/>
          </a:solidFill>
          <a:ln>
            <a:solidFill>
              <a:srgbClr val="9327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a:extLst>
              <a:ext uri="{FF2B5EF4-FFF2-40B4-BE49-F238E27FC236}">
                <a16:creationId xmlns:a16="http://schemas.microsoft.com/office/drawing/2014/main" id="{F3209047-3C8E-D32E-0E73-DCE68ADB0BB8}"/>
              </a:ext>
            </a:extLst>
          </p:cNvPr>
          <p:cNvSpPr txBox="1"/>
          <p:nvPr/>
        </p:nvSpPr>
        <p:spPr>
          <a:xfrm>
            <a:off x="485775" y="1570136"/>
            <a:ext cx="4152900" cy="1924566"/>
          </a:xfrm>
          <a:prstGeom prst="rect">
            <a:avLst/>
          </a:prstGeom>
          <a:noFill/>
        </p:spPr>
        <p:txBody>
          <a:bodyPr wrap="square" rtlCol="0">
            <a:spAutoFit/>
          </a:bodyPr>
          <a:lstStyle/>
          <a:p>
            <a:pPr algn="ctr">
              <a:lnSpc>
                <a:spcPct val="110000"/>
              </a:lnSpc>
              <a:spcAft>
                <a:spcPts val="600"/>
              </a:spcAft>
            </a:pPr>
            <a:r>
              <a:rPr lang="en-AU" sz="1200" b="1" dirty="0">
                <a:solidFill>
                  <a:srgbClr val="000000"/>
                </a:solidFill>
              </a:rPr>
              <a:t>STEP 1: ACT CHARITABLY</a:t>
            </a:r>
          </a:p>
          <a:p>
            <a:pPr>
              <a:lnSpc>
                <a:spcPct val="110000"/>
              </a:lnSpc>
              <a:spcAft>
                <a:spcPts val="600"/>
              </a:spcAft>
            </a:pPr>
            <a:r>
              <a:rPr lang="en-AU" sz="1100" b="1" dirty="0">
                <a:solidFill>
                  <a:srgbClr val="000000"/>
                </a:solidFill>
              </a:rPr>
              <a:t>Donate to Project Compassion and inspire others to help you fundraise too. You’ll help support long-term programs that help communities lift themselves out of poverty, and support emergency relief programs around the world. </a:t>
            </a:r>
          </a:p>
          <a:p>
            <a:pPr>
              <a:lnSpc>
                <a:spcPct val="110000"/>
              </a:lnSpc>
              <a:spcAft>
                <a:spcPts val="600"/>
              </a:spcAft>
            </a:pPr>
            <a:r>
              <a:rPr lang="en-AU" sz="1100" b="1" u="sng" dirty="0">
                <a:solidFill>
                  <a:srgbClr val="000000"/>
                </a:solidFill>
              </a:rPr>
              <a:t>Suggested action:</a:t>
            </a:r>
            <a:r>
              <a:rPr lang="en-AU" sz="1100" b="1" dirty="0">
                <a:solidFill>
                  <a:srgbClr val="000000"/>
                </a:solidFill>
              </a:rPr>
              <a:t> </a:t>
            </a:r>
            <a:r>
              <a:rPr lang="en-AU" sz="1100" dirty="0">
                <a:solidFill>
                  <a:srgbClr val="000000"/>
                </a:solidFill>
              </a:rPr>
              <a:t>share your class online fundraising page URL with others or collect funds using your Project Compassion donation box. Funds collected go to long-term integral human development programs and emergency relief programs.</a:t>
            </a:r>
          </a:p>
        </p:txBody>
      </p:sp>
      <p:sp>
        <p:nvSpPr>
          <p:cNvPr id="8" name="Rectangle: Rounded Corners 7">
            <a:extLst>
              <a:ext uri="{FF2B5EF4-FFF2-40B4-BE49-F238E27FC236}">
                <a16:creationId xmlns:a16="http://schemas.microsoft.com/office/drawing/2014/main" id="{85DD551A-ABE6-87D3-CE2F-88F5EA55CB06}"/>
              </a:ext>
            </a:extLst>
          </p:cNvPr>
          <p:cNvSpPr/>
          <p:nvPr/>
        </p:nvSpPr>
        <p:spPr>
          <a:xfrm>
            <a:off x="5143500" y="1543049"/>
            <a:ext cx="4381500" cy="2209801"/>
          </a:xfrm>
          <a:prstGeom prst="roundRect">
            <a:avLst/>
          </a:prstGeom>
          <a:solidFill>
            <a:srgbClr val="DFF5F4"/>
          </a:solidFill>
          <a:ln>
            <a:solidFill>
              <a:srgbClr val="9327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a:extLst>
              <a:ext uri="{FF2B5EF4-FFF2-40B4-BE49-F238E27FC236}">
                <a16:creationId xmlns:a16="http://schemas.microsoft.com/office/drawing/2014/main" id="{5973B672-D4B2-5CE8-1C72-3F8F11BF5B54}"/>
              </a:ext>
            </a:extLst>
          </p:cNvPr>
          <p:cNvSpPr txBox="1"/>
          <p:nvPr/>
        </p:nvSpPr>
        <p:spPr>
          <a:xfrm>
            <a:off x="5248275" y="1570136"/>
            <a:ext cx="4276724" cy="2001510"/>
          </a:xfrm>
          <a:prstGeom prst="rect">
            <a:avLst/>
          </a:prstGeom>
          <a:noFill/>
        </p:spPr>
        <p:txBody>
          <a:bodyPr wrap="square" rtlCol="0">
            <a:spAutoFit/>
          </a:bodyPr>
          <a:lstStyle/>
          <a:p>
            <a:pPr algn="ctr">
              <a:lnSpc>
                <a:spcPct val="110000"/>
              </a:lnSpc>
              <a:spcAft>
                <a:spcPts val="600"/>
              </a:spcAft>
            </a:pPr>
            <a:r>
              <a:rPr lang="en-AU" sz="1200" b="1" dirty="0">
                <a:solidFill>
                  <a:srgbClr val="000000"/>
                </a:solidFill>
              </a:rPr>
              <a:t>STEP 2: RAISE AWARENESS</a:t>
            </a:r>
          </a:p>
          <a:p>
            <a:pPr>
              <a:lnSpc>
                <a:spcPct val="110000"/>
              </a:lnSpc>
              <a:spcAft>
                <a:spcPts val="600"/>
              </a:spcAft>
            </a:pPr>
            <a:r>
              <a:rPr lang="en-AU" sz="1100" b="1" dirty="0">
                <a:solidFill>
                  <a:srgbClr val="000000"/>
                </a:solidFill>
              </a:rPr>
              <a:t>Help others understand the issues that people experiencing extreme poverty are faced with. Inform your community about how their donations can help communities gain access to clean water, food security, basic healthcare and safety. </a:t>
            </a:r>
          </a:p>
          <a:p>
            <a:pPr>
              <a:lnSpc>
                <a:spcPct val="110000"/>
              </a:lnSpc>
              <a:spcAft>
                <a:spcPts val="600"/>
              </a:spcAft>
            </a:pPr>
            <a:r>
              <a:rPr lang="en-AU" sz="1100" b="1" u="sng" dirty="0">
                <a:solidFill>
                  <a:srgbClr val="000000"/>
                </a:solidFill>
              </a:rPr>
              <a:t>Suggested actions:</a:t>
            </a:r>
            <a:r>
              <a:rPr lang="en-AU" sz="1100" b="1" dirty="0">
                <a:solidFill>
                  <a:srgbClr val="000000"/>
                </a:solidFill>
              </a:rPr>
              <a:t> </a:t>
            </a:r>
            <a:r>
              <a:rPr lang="en-AU" sz="1100" dirty="0">
                <a:solidFill>
                  <a:srgbClr val="000000"/>
                </a:solidFill>
              </a:rPr>
              <a:t>Show the Project Compassion films, display printed materials around your school and include notices in your school newsletter. Share information on social media. </a:t>
            </a:r>
          </a:p>
          <a:p>
            <a:pPr lvl="1">
              <a:lnSpc>
                <a:spcPct val="110000"/>
              </a:lnSpc>
              <a:spcAft>
                <a:spcPts val="600"/>
              </a:spcAft>
            </a:pPr>
            <a:r>
              <a:rPr lang="en-AU" sz="1100" dirty="0">
                <a:solidFill>
                  <a:srgbClr val="000000"/>
                </a:solidFill>
              </a:rPr>
              <a:t>Learn more at </a:t>
            </a:r>
            <a:r>
              <a:rPr lang="en-AU" sz="1100" dirty="0">
                <a:solidFill>
                  <a:srgbClr val="000000"/>
                </a:solidFill>
                <a:hlinkClick r:id="rId2"/>
              </a:rPr>
              <a:t>caritas.org.au/project-compassion</a:t>
            </a:r>
            <a:endParaRPr lang="en-AU" sz="1100" dirty="0">
              <a:solidFill>
                <a:srgbClr val="000000"/>
              </a:solidFill>
            </a:endParaRPr>
          </a:p>
        </p:txBody>
      </p:sp>
      <p:sp>
        <p:nvSpPr>
          <p:cNvPr id="10" name="Rectangle: Rounded Corners 9">
            <a:extLst>
              <a:ext uri="{FF2B5EF4-FFF2-40B4-BE49-F238E27FC236}">
                <a16:creationId xmlns:a16="http://schemas.microsoft.com/office/drawing/2014/main" id="{03061176-F7E4-19C2-43D3-E61E8A427C64}"/>
              </a:ext>
            </a:extLst>
          </p:cNvPr>
          <p:cNvSpPr/>
          <p:nvPr/>
        </p:nvSpPr>
        <p:spPr>
          <a:xfrm>
            <a:off x="381000" y="3933824"/>
            <a:ext cx="4381500" cy="2209801"/>
          </a:xfrm>
          <a:prstGeom prst="roundRect">
            <a:avLst/>
          </a:prstGeom>
          <a:solidFill>
            <a:srgbClr val="DFF5F4"/>
          </a:solidFill>
          <a:ln>
            <a:solidFill>
              <a:srgbClr val="9327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C6A43BFA-20FB-DCD2-2C06-7FDDE8F823C2}"/>
              </a:ext>
            </a:extLst>
          </p:cNvPr>
          <p:cNvSpPr txBox="1"/>
          <p:nvPr/>
        </p:nvSpPr>
        <p:spPr>
          <a:xfrm>
            <a:off x="485775" y="3960911"/>
            <a:ext cx="4152900" cy="2110771"/>
          </a:xfrm>
          <a:prstGeom prst="rect">
            <a:avLst/>
          </a:prstGeom>
          <a:noFill/>
        </p:spPr>
        <p:txBody>
          <a:bodyPr wrap="square" rtlCol="0">
            <a:spAutoFit/>
          </a:bodyPr>
          <a:lstStyle/>
          <a:p>
            <a:pPr algn="ctr">
              <a:lnSpc>
                <a:spcPct val="110000"/>
              </a:lnSpc>
              <a:spcAft>
                <a:spcPts val="600"/>
              </a:spcAft>
            </a:pPr>
            <a:r>
              <a:rPr lang="en-AU" sz="1200" b="1" dirty="0">
                <a:solidFill>
                  <a:srgbClr val="000000"/>
                </a:solidFill>
              </a:rPr>
              <a:t>STEP 3: ACT IN SOLIDARITY</a:t>
            </a:r>
          </a:p>
          <a:p>
            <a:pPr>
              <a:lnSpc>
                <a:spcPct val="110000"/>
              </a:lnSpc>
              <a:spcAft>
                <a:spcPts val="600"/>
              </a:spcAft>
            </a:pPr>
            <a:r>
              <a:rPr lang="en-AU" sz="1100" b="1" dirty="0">
                <a:solidFill>
                  <a:srgbClr val="000000"/>
                </a:solidFill>
              </a:rPr>
              <a:t>Actions like walking a long way - in solidarity with those who walk a long way to collect water, or those fleeing conflict zones to safety, promote empathy and understanding. When you walk in the shoes of the world’s most vulnerable, you start to understand, with compassion, the injustices these communities face. </a:t>
            </a:r>
          </a:p>
          <a:p>
            <a:pPr>
              <a:lnSpc>
                <a:spcPct val="110000"/>
              </a:lnSpc>
              <a:spcAft>
                <a:spcPts val="600"/>
              </a:spcAft>
            </a:pPr>
            <a:r>
              <a:rPr lang="en-AU" sz="1100" b="1" u="sng" dirty="0">
                <a:solidFill>
                  <a:srgbClr val="000000"/>
                </a:solidFill>
              </a:rPr>
              <a:t>Suggested action:</a:t>
            </a:r>
            <a:r>
              <a:rPr lang="en-AU" sz="1100" b="1" dirty="0">
                <a:solidFill>
                  <a:srgbClr val="000000"/>
                </a:solidFill>
              </a:rPr>
              <a:t> </a:t>
            </a:r>
            <a:r>
              <a:rPr lang="en-AU" sz="1100" dirty="0">
                <a:solidFill>
                  <a:srgbClr val="000000"/>
                </a:solidFill>
              </a:rPr>
              <a:t>Complete The BIG Water Walk in solidarity with the millions of people who walk every day to access clean water.</a:t>
            </a:r>
          </a:p>
        </p:txBody>
      </p:sp>
      <p:sp>
        <p:nvSpPr>
          <p:cNvPr id="12" name="Rectangle: Rounded Corners 11">
            <a:extLst>
              <a:ext uri="{FF2B5EF4-FFF2-40B4-BE49-F238E27FC236}">
                <a16:creationId xmlns:a16="http://schemas.microsoft.com/office/drawing/2014/main" id="{2E5EE05D-C013-FC94-02C0-6E586E0FC43D}"/>
              </a:ext>
            </a:extLst>
          </p:cNvPr>
          <p:cNvSpPr/>
          <p:nvPr/>
        </p:nvSpPr>
        <p:spPr>
          <a:xfrm>
            <a:off x="5143500" y="3933824"/>
            <a:ext cx="4381500" cy="2209801"/>
          </a:xfrm>
          <a:prstGeom prst="roundRect">
            <a:avLst/>
          </a:prstGeom>
          <a:solidFill>
            <a:srgbClr val="DFF5F4"/>
          </a:solidFill>
          <a:ln>
            <a:solidFill>
              <a:srgbClr val="9327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Box 12">
            <a:extLst>
              <a:ext uri="{FF2B5EF4-FFF2-40B4-BE49-F238E27FC236}">
                <a16:creationId xmlns:a16="http://schemas.microsoft.com/office/drawing/2014/main" id="{653BAB97-D17D-E19A-2C40-F12734626DE7}"/>
              </a:ext>
            </a:extLst>
          </p:cNvPr>
          <p:cNvSpPr txBox="1"/>
          <p:nvPr/>
        </p:nvSpPr>
        <p:spPr>
          <a:xfrm>
            <a:off x="5248275" y="3960911"/>
            <a:ext cx="4152900" cy="1924566"/>
          </a:xfrm>
          <a:prstGeom prst="rect">
            <a:avLst/>
          </a:prstGeom>
          <a:noFill/>
        </p:spPr>
        <p:txBody>
          <a:bodyPr wrap="square" rtlCol="0">
            <a:spAutoFit/>
          </a:bodyPr>
          <a:lstStyle/>
          <a:p>
            <a:pPr algn="ctr">
              <a:lnSpc>
                <a:spcPct val="110000"/>
              </a:lnSpc>
              <a:spcAft>
                <a:spcPts val="600"/>
              </a:spcAft>
            </a:pPr>
            <a:r>
              <a:rPr lang="en-AU" sz="1200" b="1" dirty="0">
                <a:solidFill>
                  <a:srgbClr val="000000"/>
                </a:solidFill>
              </a:rPr>
              <a:t>STEP 4: ACT FOR SOCIAL JUSTICE</a:t>
            </a:r>
          </a:p>
          <a:p>
            <a:pPr>
              <a:lnSpc>
                <a:spcPct val="110000"/>
              </a:lnSpc>
              <a:spcAft>
                <a:spcPts val="600"/>
              </a:spcAft>
            </a:pPr>
            <a:r>
              <a:rPr lang="en-AU" sz="1100" b="1" dirty="0">
                <a:solidFill>
                  <a:srgbClr val="000000"/>
                </a:solidFill>
              </a:rPr>
              <a:t>Take social justice actions to address underlying issues and make a global impact. Using the knowledge and tools you have learnt through Project Compassion, raise your voice and push for lasting change, helping to create a more just and sustainable world. </a:t>
            </a:r>
          </a:p>
          <a:p>
            <a:pPr>
              <a:lnSpc>
                <a:spcPct val="110000"/>
              </a:lnSpc>
              <a:spcAft>
                <a:spcPts val="600"/>
              </a:spcAft>
            </a:pPr>
            <a:r>
              <a:rPr lang="en-AU" sz="1100" b="1" u="sng" dirty="0">
                <a:solidFill>
                  <a:srgbClr val="000000"/>
                </a:solidFill>
              </a:rPr>
              <a:t>Suggested action:</a:t>
            </a:r>
            <a:r>
              <a:rPr lang="en-AU" sz="1100" b="1" dirty="0">
                <a:solidFill>
                  <a:srgbClr val="000000"/>
                </a:solidFill>
              </a:rPr>
              <a:t> </a:t>
            </a:r>
            <a:r>
              <a:rPr lang="en-AU" sz="1100" dirty="0">
                <a:solidFill>
                  <a:srgbClr val="000000"/>
                </a:solidFill>
              </a:rPr>
              <a:t>Take action for social justice by supporting climate justice. Many of our partners are experiencing the harsh impacts of climate change.</a:t>
            </a:r>
          </a:p>
        </p:txBody>
      </p:sp>
      <p:sp>
        <p:nvSpPr>
          <p:cNvPr id="16" name="Oval 15">
            <a:extLst>
              <a:ext uri="{FF2B5EF4-FFF2-40B4-BE49-F238E27FC236}">
                <a16:creationId xmlns:a16="http://schemas.microsoft.com/office/drawing/2014/main" id="{ED18803C-AD17-6C34-BE59-55701856C0A1}"/>
              </a:ext>
            </a:extLst>
          </p:cNvPr>
          <p:cNvSpPr>
            <a:spLocks noChangeAspect="1"/>
          </p:cNvSpPr>
          <p:nvPr/>
        </p:nvSpPr>
        <p:spPr>
          <a:xfrm>
            <a:off x="4371341" y="3290889"/>
            <a:ext cx="1163319" cy="1090612"/>
          </a:xfrm>
          <a:prstGeom prst="ellipse">
            <a:avLst/>
          </a:prstGeom>
          <a:solidFill>
            <a:schemeClr val="bg1"/>
          </a:solidFill>
          <a:ln>
            <a:solidFill>
              <a:srgbClr val="9327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black background with a black square&#10;&#10;AI-generated content may be incorrect.">
            <a:extLst>
              <a:ext uri="{FF2B5EF4-FFF2-40B4-BE49-F238E27FC236}">
                <a16:creationId xmlns:a16="http://schemas.microsoft.com/office/drawing/2014/main" id="{920F6F2C-7A4C-CE3E-1ADB-D4FF209C212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399616" y="3258577"/>
            <a:ext cx="1106768" cy="1106768"/>
          </a:xfrm>
          <a:prstGeom prst="rect">
            <a:avLst/>
          </a:prstGeom>
        </p:spPr>
      </p:pic>
      <p:sp>
        <p:nvSpPr>
          <p:cNvPr id="17" name="TextBox 16">
            <a:extLst>
              <a:ext uri="{FF2B5EF4-FFF2-40B4-BE49-F238E27FC236}">
                <a16:creationId xmlns:a16="http://schemas.microsoft.com/office/drawing/2014/main" id="{B0A19F85-9B73-0A3B-47E0-150B79420567}"/>
              </a:ext>
            </a:extLst>
          </p:cNvPr>
          <p:cNvSpPr txBox="1"/>
          <p:nvPr/>
        </p:nvSpPr>
        <p:spPr>
          <a:xfrm>
            <a:off x="4734969" y="6566478"/>
            <a:ext cx="355083" cy="246221"/>
          </a:xfrm>
          <a:prstGeom prst="rect">
            <a:avLst/>
          </a:prstGeom>
          <a:noFill/>
        </p:spPr>
        <p:txBody>
          <a:bodyPr wrap="square" lIns="91440" tIns="45720" rIns="91440" bIns="45720" rtlCol="0" anchor="t">
            <a:spAutoFit/>
          </a:bodyPr>
          <a:lstStyle/>
          <a:p>
            <a:pPr algn="ctr"/>
            <a:r>
              <a:rPr lang="en-AU" sz="1000" dirty="0">
                <a:solidFill>
                  <a:schemeClr val="bg1"/>
                </a:solidFill>
                <a:cs typeface="Arial"/>
              </a:rPr>
              <a:t>3</a:t>
            </a:r>
          </a:p>
        </p:txBody>
      </p:sp>
    </p:spTree>
    <p:extLst>
      <p:ext uri="{BB962C8B-B14F-4D97-AF65-F5344CB8AC3E}">
        <p14:creationId xmlns:p14="http://schemas.microsoft.com/office/powerpoint/2010/main" val="45553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6018E-1ADC-201E-9C85-AFBE636BD03E}"/>
              </a:ext>
            </a:extLst>
          </p:cNvPr>
          <p:cNvSpPr>
            <a:spLocks noGrp="1"/>
          </p:cNvSpPr>
          <p:nvPr>
            <p:ph type="title"/>
          </p:nvPr>
        </p:nvSpPr>
        <p:spPr/>
        <p:txBody>
          <a:bodyPr/>
          <a:lstStyle/>
          <a:p>
            <a:r>
              <a:rPr lang="en-AU" dirty="0"/>
              <a:t>The BIG Water Walk</a:t>
            </a:r>
          </a:p>
        </p:txBody>
      </p:sp>
      <p:sp>
        <p:nvSpPr>
          <p:cNvPr id="5" name="Text Placeholder 4">
            <a:extLst>
              <a:ext uri="{FF2B5EF4-FFF2-40B4-BE49-F238E27FC236}">
                <a16:creationId xmlns:a16="http://schemas.microsoft.com/office/drawing/2014/main" id="{1101DBDB-5D0E-889E-33AF-F48322A5B2B5}"/>
              </a:ext>
            </a:extLst>
          </p:cNvPr>
          <p:cNvSpPr>
            <a:spLocks noGrp="1"/>
          </p:cNvSpPr>
          <p:nvPr>
            <p:ph type="body" sz="quarter" idx="11"/>
          </p:nvPr>
        </p:nvSpPr>
        <p:spPr/>
        <p:txBody>
          <a:bodyPr lIns="91440" tIns="45720" rIns="91440" bIns="45720" numCol="1" spcCol="1404000" anchor="t"/>
          <a:lstStyle/>
          <a:p>
            <a:pPr marL="6985"/>
            <a:r>
              <a:rPr lang="en-AU" sz="1200" dirty="0">
                <a:latin typeface="Arial"/>
                <a:cs typeface="Arial"/>
              </a:rPr>
              <a:t>Every day, millions of individuals around the world need to cover many kilometres to fetch water, obtain food, get to school or market, or flee from natural disaster or conflict. In an act of solidarity, we are encouraging schools to host The BIG Water Walk.</a:t>
            </a:r>
            <a:endParaRPr lang="en-AU" sz="1200" dirty="0">
              <a:latin typeface="Arial"/>
            </a:endParaRPr>
          </a:p>
          <a:p>
            <a:pPr marL="6985"/>
            <a:r>
              <a:rPr lang="en-AU" sz="1200" dirty="0">
                <a:latin typeface="Arial"/>
                <a:cs typeface="Arial"/>
              </a:rPr>
              <a:t>Hold a one-day walking event at your school during Lent. Register your school, take on the walking challenge and raise funds for people in Africa, Asia and the Pacific who walk to collect water every day.</a:t>
            </a:r>
          </a:p>
          <a:p>
            <a:pPr marL="6985"/>
            <a:r>
              <a:rPr lang="en-AU" sz="1200" dirty="0">
                <a:latin typeface="Arial"/>
                <a:cs typeface="Arial"/>
              </a:rPr>
              <a:t>Your walk can be done as laps of the oval, at a local park or a circuit of the school. Plus, we’ll provide you with the fundraising support required to make your fundraiser a success!</a:t>
            </a:r>
          </a:p>
          <a:p>
            <a:pPr marL="6985"/>
            <a:r>
              <a:rPr lang="en-AU" sz="1200" dirty="0"/>
              <a:t>Will your school go the distance to help empower people to lift themselves out of poverty?</a:t>
            </a:r>
            <a:endParaRPr lang="en-AU" sz="1200" dirty="0">
              <a:cs typeface="Arial" panose="020B0604020202020204" pitchFamily="34" charset="0"/>
            </a:endParaRPr>
          </a:p>
          <a:p>
            <a:pPr marL="6985"/>
            <a:br>
              <a:rPr lang="en-AU" sz="1400" dirty="0"/>
            </a:br>
            <a:br>
              <a:rPr lang="en-AU" dirty="0"/>
            </a:br>
            <a:endParaRPr lang="en-AU" dirty="0">
              <a:cs typeface="Arial" panose="020B0604020202020204" pitchFamily="34" charset="0"/>
            </a:endParaRPr>
          </a:p>
        </p:txBody>
      </p:sp>
      <p:pic>
        <p:nvPicPr>
          <p:cNvPr id="4" name="Picture Placeholder 3" descr="Three primary school students in uniform, holding buckets and smiling at the camera.">
            <a:extLst>
              <a:ext uri="{FF2B5EF4-FFF2-40B4-BE49-F238E27FC236}">
                <a16:creationId xmlns:a16="http://schemas.microsoft.com/office/drawing/2014/main" id="{6D0186DE-078C-2D6C-9529-57B28BCF86B4}"/>
              </a:ext>
            </a:extLst>
          </p:cNvPr>
          <p:cNvPicPr>
            <a:picLocks noGrp="1" noChangeAspect="1"/>
          </p:cNvPicPr>
          <p:nvPr>
            <p:ph type="pic" sz="quarter" idx="12"/>
          </p:nvPr>
        </p:nvPicPr>
        <p:blipFill>
          <a:blip r:embed="rId2" cstate="print">
            <a:extLst>
              <a:ext uri="{28A0092B-C50C-407E-A947-70E740481C1C}">
                <a14:useLocalDpi xmlns:a14="http://schemas.microsoft.com/office/drawing/2010/main"/>
              </a:ext>
            </a:extLst>
          </a:blip>
          <a:srcRect b="-65"/>
          <a:stretch>
            <a:fillRect/>
          </a:stretch>
        </p:blipFill>
        <p:spPr>
          <a:xfrm>
            <a:off x="5032375" y="838199"/>
            <a:ext cx="4492625" cy="4619626"/>
          </a:xfrm>
        </p:spPr>
      </p:pic>
      <p:sp>
        <p:nvSpPr>
          <p:cNvPr id="6" name="TextBox 5">
            <a:extLst>
              <a:ext uri="{FF2B5EF4-FFF2-40B4-BE49-F238E27FC236}">
                <a16:creationId xmlns:a16="http://schemas.microsoft.com/office/drawing/2014/main" id="{546FD781-D851-C756-AF44-21D4C79B3F0A}"/>
              </a:ext>
            </a:extLst>
          </p:cNvPr>
          <p:cNvSpPr txBox="1"/>
          <p:nvPr/>
        </p:nvSpPr>
        <p:spPr>
          <a:xfrm>
            <a:off x="4953000" y="5457825"/>
            <a:ext cx="4953000" cy="984885"/>
          </a:xfrm>
          <a:prstGeom prst="rect">
            <a:avLst/>
          </a:prstGeom>
          <a:noFill/>
        </p:spPr>
        <p:txBody>
          <a:bodyPr wrap="square">
            <a:spAutoFit/>
          </a:bodyPr>
          <a:lstStyle/>
          <a:p>
            <a:pPr rtl="0">
              <a:buNone/>
            </a:pPr>
            <a:r>
              <a:rPr lang="en-AU" sz="1100" b="0" i="0" u="none" strike="noStrike" dirty="0">
                <a:solidFill>
                  <a:srgbClr val="000000"/>
                </a:solidFill>
                <a:effectLst/>
              </a:rPr>
              <a:t>Students from St Virgil’s College raised money for Caritas Australia through their BIG Water Walk challenge. Photo: St Virgil’s College</a:t>
            </a:r>
            <a:endParaRPr lang="en-AU" sz="1100" b="0" dirty="0">
              <a:solidFill>
                <a:srgbClr val="000000"/>
              </a:solidFill>
              <a:effectLst/>
            </a:endParaRPr>
          </a:p>
          <a:p>
            <a:pPr>
              <a:buNone/>
            </a:pPr>
            <a:br>
              <a:rPr lang="en-AU" dirty="0"/>
            </a:br>
            <a:endParaRPr lang="en-AU" dirty="0"/>
          </a:p>
        </p:txBody>
      </p:sp>
      <p:sp>
        <p:nvSpPr>
          <p:cNvPr id="3" name="TextBox 2">
            <a:extLst>
              <a:ext uri="{FF2B5EF4-FFF2-40B4-BE49-F238E27FC236}">
                <a16:creationId xmlns:a16="http://schemas.microsoft.com/office/drawing/2014/main" id="{81053D9B-9205-4ED0-41BD-82B360B08727}"/>
              </a:ext>
            </a:extLst>
          </p:cNvPr>
          <p:cNvSpPr txBox="1"/>
          <p:nvPr/>
        </p:nvSpPr>
        <p:spPr>
          <a:xfrm>
            <a:off x="4734969" y="6566478"/>
            <a:ext cx="355083" cy="246221"/>
          </a:xfrm>
          <a:prstGeom prst="rect">
            <a:avLst/>
          </a:prstGeom>
          <a:noFill/>
        </p:spPr>
        <p:txBody>
          <a:bodyPr wrap="square" lIns="91440" tIns="45720" rIns="91440" bIns="45720" rtlCol="0" anchor="t">
            <a:spAutoFit/>
          </a:bodyPr>
          <a:lstStyle/>
          <a:p>
            <a:pPr algn="ctr"/>
            <a:r>
              <a:rPr lang="en-AU" sz="1000" dirty="0">
                <a:solidFill>
                  <a:schemeClr val="bg1"/>
                </a:solidFill>
                <a:cs typeface="Arial"/>
              </a:rPr>
              <a:t>4</a:t>
            </a:r>
          </a:p>
        </p:txBody>
      </p:sp>
      <p:pic>
        <p:nvPicPr>
          <p:cNvPr id="8" name="Graphic 7" descr="Shoe footprints outline">
            <a:extLst>
              <a:ext uri="{FF2B5EF4-FFF2-40B4-BE49-F238E27FC236}">
                <a16:creationId xmlns:a16="http://schemas.microsoft.com/office/drawing/2014/main" id="{165D940C-FEB9-FD8E-E966-3363E3F45B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6415651">
            <a:off x="441358" y="4267200"/>
            <a:ext cx="914400" cy="914400"/>
          </a:xfrm>
          <a:prstGeom prst="rect">
            <a:avLst/>
          </a:prstGeom>
        </p:spPr>
      </p:pic>
      <p:pic>
        <p:nvPicPr>
          <p:cNvPr id="9" name="Graphic 8" descr="Shoe footprints outline">
            <a:extLst>
              <a:ext uri="{FF2B5EF4-FFF2-40B4-BE49-F238E27FC236}">
                <a16:creationId xmlns:a16="http://schemas.microsoft.com/office/drawing/2014/main" id="{1B89B713-A6D1-8BC0-7ABE-2C1F4DE941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6415651">
            <a:off x="1503798" y="4619626"/>
            <a:ext cx="914400" cy="914400"/>
          </a:xfrm>
          <a:prstGeom prst="rect">
            <a:avLst/>
          </a:prstGeom>
        </p:spPr>
      </p:pic>
      <p:pic>
        <p:nvPicPr>
          <p:cNvPr id="10" name="Graphic 9" descr="Shoe footprints outline">
            <a:extLst>
              <a:ext uri="{FF2B5EF4-FFF2-40B4-BE49-F238E27FC236}">
                <a16:creationId xmlns:a16="http://schemas.microsoft.com/office/drawing/2014/main" id="{35E910AA-D2BA-74BE-B049-E36E7BB67E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6415651">
            <a:off x="2566239" y="4870513"/>
            <a:ext cx="914400" cy="914400"/>
          </a:xfrm>
          <a:prstGeom prst="rect">
            <a:avLst/>
          </a:prstGeom>
        </p:spPr>
      </p:pic>
      <p:pic>
        <p:nvPicPr>
          <p:cNvPr id="11" name="Graphic 10" descr="Shoe footprints outline">
            <a:extLst>
              <a:ext uri="{FF2B5EF4-FFF2-40B4-BE49-F238E27FC236}">
                <a16:creationId xmlns:a16="http://schemas.microsoft.com/office/drawing/2014/main" id="{D4D672C6-5682-5437-0B48-D108B3E4631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6415651">
            <a:off x="3707259" y="5190137"/>
            <a:ext cx="914400" cy="914400"/>
          </a:xfrm>
          <a:prstGeom prst="rect">
            <a:avLst/>
          </a:prstGeom>
        </p:spPr>
      </p:pic>
    </p:spTree>
    <p:extLst>
      <p:ext uri="{BB962C8B-B14F-4D97-AF65-F5344CB8AC3E}">
        <p14:creationId xmlns:p14="http://schemas.microsoft.com/office/powerpoint/2010/main" val="4161815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7A3824-AE39-7114-DD3E-1A6C3826D5E3}"/>
              </a:ext>
            </a:extLst>
          </p:cNvPr>
          <p:cNvSpPr>
            <a:spLocks noGrp="1"/>
          </p:cNvSpPr>
          <p:nvPr>
            <p:ph type="title"/>
          </p:nvPr>
        </p:nvSpPr>
        <p:spPr/>
        <p:txBody>
          <a:bodyPr/>
          <a:lstStyle/>
          <a:p>
            <a:r>
              <a:rPr lang="en-AU" dirty="0"/>
              <a:t>Fundraising Ideas</a:t>
            </a:r>
          </a:p>
        </p:txBody>
      </p:sp>
      <p:pic>
        <p:nvPicPr>
          <p:cNvPr id="6" name="Google Shape;1048;g3a97f3b9200_2_424" descr="Three school students stand behind a table with a money box and glass jar full of chocolates on it.">
            <a:extLst>
              <a:ext uri="{FF2B5EF4-FFF2-40B4-BE49-F238E27FC236}">
                <a16:creationId xmlns:a16="http://schemas.microsoft.com/office/drawing/2014/main" id="{23C27776-5171-5F55-9778-7DFF1C07CBA7}"/>
              </a:ext>
            </a:extLst>
          </p:cNvPr>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335047" y="903080"/>
            <a:ext cx="1976100" cy="2634900"/>
          </a:xfrm>
          <a:prstGeom prst="roundRect">
            <a:avLst>
              <a:gd name="adj" fmla="val 16667"/>
            </a:avLst>
          </a:prstGeom>
          <a:noFill/>
          <a:ln w="38100" cap="flat" cmpd="sng">
            <a:solidFill>
              <a:schemeClr val="accent5"/>
            </a:solidFill>
            <a:prstDash val="solid"/>
            <a:round/>
            <a:headEnd type="none" w="sm" len="sm"/>
            <a:tailEnd type="none" w="sm" len="sm"/>
          </a:ln>
        </p:spPr>
      </p:pic>
      <p:pic>
        <p:nvPicPr>
          <p:cNvPr id="7" name="Google Shape;1049;g3a97f3b9200_2_424" descr="A group of high school students in bright yellow high visibility vests smiling and posing for the camera. ">
            <a:extLst>
              <a:ext uri="{FF2B5EF4-FFF2-40B4-BE49-F238E27FC236}">
                <a16:creationId xmlns:a16="http://schemas.microsoft.com/office/drawing/2014/main" id="{CB979B1A-C5A6-13BA-BF30-1330F6870C18}"/>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2420766" y="903080"/>
            <a:ext cx="2768100" cy="1845300"/>
          </a:xfrm>
          <a:prstGeom prst="roundRect">
            <a:avLst>
              <a:gd name="adj" fmla="val 16667"/>
            </a:avLst>
          </a:prstGeom>
          <a:noFill/>
          <a:ln w="38100" cap="flat" cmpd="sng">
            <a:solidFill>
              <a:schemeClr val="accent5"/>
            </a:solidFill>
            <a:prstDash val="solid"/>
            <a:round/>
            <a:headEnd type="none" w="sm" len="sm"/>
            <a:tailEnd type="none" w="sm" len="sm"/>
          </a:ln>
        </p:spPr>
      </p:pic>
      <p:pic>
        <p:nvPicPr>
          <p:cNvPr id="8" name="Google Shape;1050;g3a97f3b9200_2_424" descr="Two girls stand holding up trays of baked goods towards the camera.">
            <a:extLst>
              <a:ext uri="{FF2B5EF4-FFF2-40B4-BE49-F238E27FC236}">
                <a16:creationId xmlns:a16="http://schemas.microsoft.com/office/drawing/2014/main" id="{9A120B31-AB92-FB89-12C6-A561E5B47B5F}"/>
              </a:ext>
            </a:extLst>
          </p:cNvPr>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5313347" y="903080"/>
            <a:ext cx="2116200" cy="1831500"/>
          </a:xfrm>
          <a:prstGeom prst="roundRect">
            <a:avLst>
              <a:gd name="adj" fmla="val 16667"/>
            </a:avLst>
          </a:prstGeom>
          <a:noFill/>
          <a:ln w="38100" cap="flat" cmpd="sng">
            <a:solidFill>
              <a:schemeClr val="accent5"/>
            </a:solidFill>
            <a:prstDash val="solid"/>
            <a:round/>
            <a:headEnd type="none" w="sm" len="sm"/>
            <a:tailEnd type="none" w="sm" len="sm"/>
          </a:ln>
        </p:spPr>
      </p:pic>
      <p:pic>
        <p:nvPicPr>
          <p:cNvPr id="9" name="Google Shape;1051;g3a97f3b9200_2_424" descr="Two primary school students sit on the ground with a line of coins in front of them and project compassion boxes on the ground nearby.">
            <a:extLst>
              <a:ext uri="{FF2B5EF4-FFF2-40B4-BE49-F238E27FC236}">
                <a16:creationId xmlns:a16="http://schemas.microsoft.com/office/drawing/2014/main" id="{1CBE5D0D-52AB-86A5-0F47-DFB45C0973D1}"/>
              </a:ext>
            </a:extLst>
          </p:cNvPr>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7594853" y="903081"/>
            <a:ext cx="1976100" cy="2634900"/>
          </a:xfrm>
          <a:prstGeom prst="roundRect">
            <a:avLst>
              <a:gd name="adj" fmla="val 16667"/>
            </a:avLst>
          </a:prstGeom>
          <a:noFill/>
          <a:ln w="38100" cap="flat" cmpd="sng">
            <a:solidFill>
              <a:schemeClr val="accent5"/>
            </a:solidFill>
            <a:prstDash val="solid"/>
            <a:round/>
            <a:headEnd type="none" w="sm" len="sm"/>
            <a:tailEnd type="none" w="sm" len="sm"/>
          </a:ln>
        </p:spPr>
      </p:pic>
      <p:pic>
        <p:nvPicPr>
          <p:cNvPr id="10" name="Google Shape;1052;g3a97f3b9200_2_424" descr="A group of high school students stand with their teacher behind a table full of various St. Patrick's Day items, some wearing green hats, glasses and other green costumes. ">
            <a:extLst>
              <a:ext uri="{FF2B5EF4-FFF2-40B4-BE49-F238E27FC236}">
                <a16:creationId xmlns:a16="http://schemas.microsoft.com/office/drawing/2014/main" id="{A247C8C4-2A87-5C13-BFD2-7AEABA4DC65D}"/>
              </a:ext>
            </a:extLst>
          </p:cNvPr>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3341887" y="3762221"/>
            <a:ext cx="3312900" cy="2192700"/>
          </a:xfrm>
          <a:prstGeom prst="roundRect">
            <a:avLst>
              <a:gd name="adj" fmla="val 16667"/>
            </a:avLst>
          </a:prstGeom>
          <a:noFill/>
          <a:ln w="38100" cap="flat" cmpd="sng">
            <a:solidFill>
              <a:schemeClr val="accent5"/>
            </a:solidFill>
            <a:prstDash val="solid"/>
            <a:round/>
            <a:headEnd type="none" w="sm" len="sm"/>
            <a:tailEnd type="none" w="sm" len="sm"/>
          </a:ln>
        </p:spPr>
      </p:pic>
      <p:sp>
        <p:nvSpPr>
          <p:cNvPr id="11" name="Google Shape;1053;g3a97f3b9200_2_424">
            <a:extLst>
              <a:ext uri="{FF2B5EF4-FFF2-40B4-BE49-F238E27FC236}">
                <a16:creationId xmlns:a16="http://schemas.microsoft.com/office/drawing/2014/main" id="{69C5FE8F-A236-AA74-3084-C647580DD236}"/>
              </a:ext>
            </a:extLst>
          </p:cNvPr>
          <p:cNvSpPr txBox="1"/>
          <p:nvPr/>
        </p:nvSpPr>
        <p:spPr>
          <a:xfrm>
            <a:off x="335047" y="3670187"/>
            <a:ext cx="1976100" cy="78510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900"/>
              <a:buFont typeface="Arial"/>
              <a:buNone/>
            </a:pPr>
            <a:r>
              <a:rPr lang="en-AU" sz="900" b="0" i="0" u="none" strike="noStrike" cap="none" dirty="0">
                <a:latin typeface="Roboto"/>
                <a:ea typeface="Roboto"/>
                <a:cs typeface="Roboto"/>
                <a:sym typeface="Roboto"/>
              </a:rPr>
              <a:t>Above: </a:t>
            </a:r>
            <a:r>
              <a:rPr lang="en-AU" sz="900" dirty="0">
                <a:latin typeface="Roboto"/>
                <a:ea typeface="Roboto"/>
                <a:cs typeface="Roboto"/>
                <a:sym typeface="Roboto"/>
              </a:rPr>
              <a:t>Immaculate Heart of Mary students ran a </a:t>
            </a:r>
            <a:r>
              <a:rPr lang="en-AU" sz="900" b="1" dirty="0">
                <a:latin typeface="Roboto"/>
                <a:ea typeface="Roboto"/>
                <a:cs typeface="Roboto"/>
                <a:sym typeface="Roboto"/>
              </a:rPr>
              <a:t>chocolate guessing competition</a:t>
            </a:r>
            <a:r>
              <a:rPr lang="en-AU" sz="900" dirty="0">
                <a:latin typeface="Roboto"/>
                <a:ea typeface="Roboto"/>
                <a:cs typeface="Roboto"/>
                <a:sym typeface="Roboto"/>
              </a:rPr>
              <a:t> to raise money for Caritas Australia.</a:t>
            </a:r>
            <a:endParaRPr sz="14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AU" sz="900" b="0" i="0" u="none" strike="noStrike" cap="none" dirty="0">
                <a:latin typeface="Roboto"/>
                <a:ea typeface="Roboto"/>
                <a:cs typeface="Roboto"/>
                <a:sym typeface="Roboto"/>
              </a:rPr>
              <a:t>Photo: </a:t>
            </a:r>
            <a:r>
              <a:rPr lang="en-AU" sz="900" dirty="0">
                <a:latin typeface="Roboto"/>
                <a:ea typeface="Roboto"/>
                <a:cs typeface="Roboto"/>
                <a:sym typeface="Roboto"/>
              </a:rPr>
              <a:t>Simon Treweek</a:t>
            </a:r>
            <a:endParaRPr sz="900" dirty="0">
              <a:latin typeface="Roboto"/>
              <a:ea typeface="Roboto"/>
              <a:cs typeface="Roboto"/>
              <a:sym typeface="Roboto"/>
            </a:endParaRPr>
          </a:p>
        </p:txBody>
      </p:sp>
      <p:sp>
        <p:nvSpPr>
          <p:cNvPr id="12" name="Google Shape;1054;g3a97f3b9200_2_424">
            <a:extLst>
              <a:ext uri="{FF2B5EF4-FFF2-40B4-BE49-F238E27FC236}">
                <a16:creationId xmlns:a16="http://schemas.microsoft.com/office/drawing/2014/main" id="{DEB0567D-990A-0A12-9E32-2B5EB70331C9}"/>
              </a:ext>
            </a:extLst>
          </p:cNvPr>
          <p:cNvSpPr txBox="1"/>
          <p:nvPr/>
        </p:nvSpPr>
        <p:spPr>
          <a:xfrm>
            <a:off x="2420766" y="2841829"/>
            <a:ext cx="2768100" cy="50790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900"/>
              <a:buFont typeface="Arial"/>
              <a:buNone/>
            </a:pPr>
            <a:r>
              <a:rPr lang="en-AU" sz="900" b="0" i="0" u="none" strike="noStrike" cap="none" dirty="0">
                <a:latin typeface="Roboto"/>
                <a:ea typeface="Roboto"/>
                <a:cs typeface="Roboto"/>
                <a:sym typeface="Roboto"/>
              </a:rPr>
              <a:t>Above: </a:t>
            </a:r>
            <a:r>
              <a:rPr lang="en-AU" sz="900" dirty="0">
                <a:latin typeface="Roboto"/>
                <a:ea typeface="Roboto"/>
                <a:cs typeface="Roboto"/>
                <a:sym typeface="Roboto"/>
              </a:rPr>
              <a:t>Mary MacKillop College hosted a ‘</a:t>
            </a:r>
            <a:r>
              <a:rPr lang="en-AU" sz="900" b="1" dirty="0">
                <a:latin typeface="Roboto"/>
                <a:ea typeface="Roboto"/>
                <a:cs typeface="Roboto"/>
                <a:sym typeface="Roboto"/>
              </a:rPr>
              <a:t>Night at the Movies</a:t>
            </a:r>
            <a:r>
              <a:rPr lang="en-AU" sz="900" dirty="0">
                <a:latin typeface="Roboto"/>
                <a:ea typeface="Roboto"/>
                <a:cs typeface="Roboto"/>
                <a:sym typeface="Roboto"/>
              </a:rPr>
              <a:t>’</a:t>
            </a:r>
            <a:r>
              <a:rPr lang="en-AU" sz="900" b="0" i="0" u="none" strike="noStrike" cap="none" dirty="0">
                <a:latin typeface="Roboto"/>
                <a:ea typeface="Roboto"/>
                <a:cs typeface="Roboto"/>
                <a:sym typeface="Roboto"/>
              </a:rPr>
              <a:t> to fundraise for Caritas Australia. </a:t>
            </a:r>
            <a:endParaRPr sz="14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AU" sz="900" b="0" i="0" u="none" strike="noStrike" cap="none" dirty="0">
                <a:latin typeface="Roboto"/>
                <a:ea typeface="Roboto"/>
                <a:cs typeface="Roboto"/>
                <a:sym typeface="Roboto"/>
              </a:rPr>
              <a:t>Photo: Mary MacKillop College (Jess Nelson)</a:t>
            </a:r>
            <a:endParaRPr sz="900" b="0" i="0" u="none" strike="noStrike" cap="none" dirty="0">
              <a:latin typeface="Roboto"/>
              <a:ea typeface="Roboto"/>
              <a:cs typeface="Roboto"/>
              <a:sym typeface="Roboto"/>
            </a:endParaRPr>
          </a:p>
        </p:txBody>
      </p:sp>
      <p:sp>
        <p:nvSpPr>
          <p:cNvPr id="13" name="Google Shape;1055;g3a97f3b9200_2_424">
            <a:extLst>
              <a:ext uri="{FF2B5EF4-FFF2-40B4-BE49-F238E27FC236}">
                <a16:creationId xmlns:a16="http://schemas.microsoft.com/office/drawing/2014/main" id="{60889E5B-BDEA-90B5-9B28-13905B0A766C}"/>
              </a:ext>
            </a:extLst>
          </p:cNvPr>
          <p:cNvSpPr txBox="1"/>
          <p:nvPr/>
        </p:nvSpPr>
        <p:spPr>
          <a:xfrm>
            <a:off x="5313347" y="2826061"/>
            <a:ext cx="2116200" cy="36930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900"/>
              <a:buFont typeface="Arial"/>
              <a:buNone/>
            </a:pPr>
            <a:r>
              <a:rPr lang="en-AU" sz="900" b="0" i="0" u="none" strike="noStrike" cap="none" dirty="0">
                <a:latin typeface="Roboto"/>
                <a:ea typeface="Roboto"/>
                <a:cs typeface="Roboto"/>
                <a:sym typeface="Roboto"/>
              </a:rPr>
              <a:t>Above: </a:t>
            </a:r>
            <a:r>
              <a:rPr lang="en-AU" sz="900" dirty="0">
                <a:latin typeface="Roboto"/>
                <a:ea typeface="Roboto"/>
                <a:cs typeface="Roboto"/>
                <a:sym typeface="Roboto"/>
              </a:rPr>
              <a:t>Ella and Ava ran a </a:t>
            </a:r>
            <a:r>
              <a:rPr lang="en-AU" sz="900" b="1" dirty="0">
                <a:latin typeface="Roboto"/>
                <a:ea typeface="Roboto"/>
                <a:cs typeface="Roboto"/>
                <a:sym typeface="Roboto"/>
              </a:rPr>
              <a:t>bake sale.</a:t>
            </a:r>
            <a:r>
              <a:rPr lang="en-AU" sz="900" dirty="0">
                <a:latin typeface="Roboto"/>
                <a:ea typeface="Roboto"/>
                <a:cs typeface="Roboto"/>
                <a:sym typeface="Roboto"/>
              </a:rPr>
              <a:t> </a:t>
            </a:r>
            <a:r>
              <a:rPr lang="en-AU" sz="900" b="0" i="0" u="none" strike="noStrike" cap="none" dirty="0">
                <a:latin typeface="Roboto"/>
                <a:ea typeface="Roboto"/>
                <a:cs typeface="Roboto"/>
                <a:sym typeface="Roboto"/>
              </a:rPr>
              <a:t>Photo: </a:t>
            </a:r>
            <a:r>
              <a:rPr lang="en-AU" sz="900" dirty="0">
                <a:latin typeface="Roboto"/>
                <a:ea typeface="Roboto"/>
                <a:cs typeface="Roboto"/>
                <a:sym typeface="Roboto"/>
              </a:rPr>
              <a:t>Pia Schwenke</a:t>
            </a:r>
            <a:endParaRPr sz="900" b="0" i="0" u="none" strike="noStrike" cap="none" dirty="0">
              <a:latin typeface="Roboto"/>
              <a:ea typeface="Roboto"/>
              <a:cs typeface="Roboto"/>
              <a:sym typeface="Roboto"/>
            </a:endParaRPr>
          </a:p>
        </p:txBody>
      </p:sp>
      <p:sp>
        <p:nvSpPr>
          <p:cNvPr id="14" name="Google Shape;1056;g3a97f3b9200_2_424">
            <a:extLst>
              <a:ext uri="{FF2B5EF4-FFF2-40B4-BE49-F238E27FC236}">
                <a16:creationId xmlns:a16="http://schemas.microsoft.com/office/drawing/2014/main" id="{0E2B65BD-D387-09BB-9231-19BD3B35E7E0}"/>
              </a:ext>
            </a:extLst>
          </p:cNvPr>
          <p:cNvSpPr txBox="1"/>
          <p:nvPr/>
        </p:nvSpPr>
        <p:spPr>
          <a:xfrm>
            <a:off x="7594853" y="3670187"/>
            <a:ext cx="1976100" cy="50790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900"/>
              <a:buFont typeface="Arial"/>
              <a:buNone/>
            </a:pPr>
            <a:r>
              <a:rPr lang="en-AU" sz="900" b="0" i="0" u="none" strike="noStrike" cap="none" dirty="0">
                <a:latin typeface="Roboto"/>
                <a:ea typeface="Roboto"/>
                <a:cs typeface="Roboto"/>
                <a:sym typeface="Roboto"/>
              </a:rPr>
              <a:t>Above: St </a:t>
            </a:r>
            <a:r>
              <a:rPr lang="en-AU" sz="900" dirty="0">
                <a:latin typeface="Roboto"/>
                <a:ea typeface="Roboto"/>
                <a:cs typeface="Roboto"/>
                <a:sym typeface="Roboto"/>
              </a:rPr>
              <a:t>Virgil’s College created a</a:t>
            </a:r>
            <a:r>
              <a:rPr lang="en-AU" sz="900" b="0" i="0" u="none" strike="noStrike" cap="none" dirty="0">
                <a:latin typeface="Roboto"/>
                <a:ea typeface="Roboto"/>
                <a:cs typeface="Roboto"/>
                <a:sym typeface="Roboto"/>
              </a:rPr>
              <a:t> </a:t>
            </a:r>
            <a:r>
              <a:rPr lang="en-AU" sz="900" b="1" dirty="0">
                <a:latin typeface="Roboto"/>
                <a:ea typeface="Roboto"/>
                <a:cs typeface="Roboto"/>
                <a:sym typeface="Roboto"/>
              </a:rPr>
              <a:t>coin line</a:t>
            </a:r>
            <a:r>
              <a:rPr lang="en-AU" sz="900" b="0" i="0" u="none" strike="noStrike" cap="none" dirty="0">
                <a:latin typeface="Roboto"/>
                <a:ea typeface="Roboto"/>
                <a:cs typeface="Roboto"/>
                <a:sym typeface="Roboto"/>
              </a:rPr>
              <a:t>.</a:t>
            </a:r>
            <a:endParaRPr sz="14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AU" sz="900" b="0" i="0" u="none" strike="noStrike" cap="none" dirty="0">
                <a:latin typeface="Roboto"/>
                <a:ea typeface="Roboto"/>
                <a:cs typeface="Roboto"/>
                <a:sym typeface="Roboto"/>
              </a:rPr>
              <a:t>Photo: St </a:t>
            </a:r>
            <a:r>
              <a:rPr lang="en-AU" sz="900" dirty="0" err="1">
                <a:latin typeface="Roboto"/>
                <a:ea typeface="Roboto"/>
                <a:cs typeface="Roboto"/>
                <a:sym typeface="Roboto"/>
              </a:rPr>
              <a:t>Virgils</a:t>
            </a:r>
            <a:r>
              <a:rPr lang="en-AU" sz="900" dirty="0">
                <a:latin typeface="Roboto"/>
                <a:ea typeface="Roboto"/>
                <a:cs typeface="Roboto"/>
                <a:sym typeface="Roboto"/>
              </a:rPr>
              <a:t> College, Hobart</a:t>
            </a:r>
            <a:endParaRPr sz="900" b="0" i="0" u="none" strike="noStrike" cap="none" dirty="0">
              <a:latin typeface="Roboto"/>
              <a:ea typeface="Roboto"/>
              <a:cs typeface="Roboto"/>
              <a:sym typeface="Roboto"/>
            </a:endParaRPr>
          </a:p>
        </p:txBody>
      </p:sp>
      <p:sp>
        <p:nvSpPr>
          <p:cNvPr id="15" name="Google Shape;1057;g3a97f3b9200_2_424">
            <a:extLst>
              <a:ext uri="{FF2B5EF4-FFF2-40B4-BE49-F238E27FC236}">
                <a16:creationId xmlns:a16="http://schemas.microsoft.com/office/drawing/2014/main" id="{61A238F6-83EC-4BA9-037F-EEE33ED69AF7}"/>
              </a:ext>
            </a:extLst>
          </p:cNvPr>
          <p:cNvSpPr txBox="1"/>
          <p:nvPr/>
        </p:nvSpPr>
        <p:spPr>
          <a:xfrm>
            <a:off x="6697477" y="5130632"/>
            <a:ext cx="1976100" cy="64650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900"/>
              <a:buFont typeface="Arial"/>
              <a:buNone/>
            </a:pPr>
            <a:r>
              <a:rPr lang="en-AU" sz="900" b="0" i="0" u="none" strike="noStrike" cap="none" dirty="0">
                <a:latin typeface="Roboto"/>
                <a:ea typeface="Roboto"/>
                <a:cs typeface="Roboto"/>
                <a:sym typeface="Roboto"/>
              </a:rPr>
              <a:t>Left: </a:t>
            </a:r>
            <a:r>
              <a:rPr lang="en-AU" sz="900" dirty="0">
                <a:latin typeface="Roboto"/>
                <a:ea typeface="Roboto"/>
                <a:cs typeface="Roboto"/>
                <a:sym typeface="Roboto"/>
              </a:rPr>
              <a:t>Chevalier College ran a </a:t>
            </a:r>
            <a:r>
              <a:rPr lang="en-AU" sz="900" b="1" dirty="0">
                <a:latin typeface="Roboto"/>
                <a:ea typeface="Roboto"/>
                <a:cs typeface="Roboto"/>
                <a:sym typeface="Roboto"/>
              </a:rPr>
              <a:t>St. Patrick’s Day Stall</a:t>
            </a:r>
            <a:r>
              <a:rPr lang="en-AU" sz="900" dirty="0">
                <a:latin typeface="Roboto"/>
                <a:ea typeface="Roboto"/>
                <a:cs typeface="Roboto"/>
                <a:sym typeface="Roboto"/>
              </a:rPr>
              <a:t> for Project Compassion 2025.</a:t>
            </a:r>
            <a:r>
              <a:rPr lang="en-AU" sz="900" b="0" i="0" u="none" strike="noStrike" cap="none" dirty="0">
                <a:latin typeface="Roboto"/>
                <a:ea typeface="Roboto"/>
                <a:cs typeface="Roboto"/>
                <a:sym typeface="Roboto"/>
              </a:rPr>
              <a:t> </a:t>
            </a:r>
            <a:endParaRPr sz="14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AU" sz="900" b="0" i="0" u="none" strike="noStrike" cap="none" dirty="0">
                <a:latin typeface="Roboto"/>
                <a:ea typeface="Roboto"/>
                <a:cs typeface="Roboto"/>
                <a:sym typeface="Roboto"/>
              </a:rPr>
              <a:t>Photo: </a:t>
            </a:r>
            <a:r>
              <a:rPr lang="en-AU" sz="900" dirty="0">
                <a:latin typeface="Roboto"/>
                <a:ea typeface="Roboto"/>
                <a:cs typeface="Roboto"/>
                <a:sym typeface="Roboto"/>
              </a:rPr>
              <a:t>Chevalier College</a:t>
            </a:r>
            <a:endParaRPr sz="900" b="0" i="0" u="none" strike="noStrike" cap="none" dirty="0">
              <a:latin typeface="Roboto"/>
              <a:ea typeface="Roboto"/>
              <a:cs typeface="Roboto"/>
              <a:sym typeface="Roboto"/>
            </a:endParaRPr>
          </a:p>
        </p:txBody>
      </p:sp>
      <p:sp>
        <p:nvSpPr>
          <p:cNvPr id="2" name="TextBox 1">
            <a:extLst>
              <a:ext uri="{FF2B5EF4-FFF2-40B4-BE49-F238E27FC236}">
                <a16:creationId xmlns:a16="http://schemas.microsoft.com/office/drawing/2014/main" id="{1D870308-CF95-AC6A-0FE6-7A0DB52FF6A6}"/>
              </a:ext>
            </a:extLst>
          </p:cNvPr>
          <p:cNvSpPr txBox="1"/>
          <p:nvPr/>
        </p:nvSpPr>
        <p:spPr>
          <a:xfrm>
            <a:off x="4734969" y="6566478"/>
            <a:ext cx="355083" cy="246221"/>
          </a:xfrm>
          <a:prstGeom prst="rect">
            <a:avLst/>
          </a:prstGeom>
          <a:noFill/>
        </p:spPr>
        <p:txBody>
          <a:bodyPr wrap="square" lIns="91440" tIns="45720" rIns="91440" bIns="45720" rtlCol="0" anchor="t">
            <a:spAutoFit/>
          </a:bodyPr>
          <a:lstStyle/>
          <a:p>
            <a:pPr algn="ctr"/>
            <a:r>
              <a:rPr lang="en-AU" sz="1000" dirty="0">
                <a:solidFill>
                  <a:schemeClr val="bg1"/>
                </a:solidFill>
                <a:cs typeface="Arial"/>
              </a:rPr>
              <a:t>5</a:t>
            </a:r>
          </a:p>
        </p:txBody>
      </p:sp>
    </p:spTree>
    <p:extLst>
      <p:ext uri="{BB962C8B-B14F-4D97-AF65-F5344CB8AC3E}">
        <p14:creationId xmlns:p14="http://schemas.microsoft.com/office/powerpoint/2010/main" val="3353634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4ED1C-60DA-20C1-293C-C0EA0CF45B48}"/>
              </a:ext>
            </a:extLst>
          </p:cNvPr>
          <p:cNvSpPr>
            <a:spLocks noGrp="1"/>
          </p:cNvSpPr>
          <p:nvPr>
            <p:ph type="title"/>
          </p:nvPr>
        </p:nvSpPr>
        <p:spPr/>
        <p:txBody>
          <a:bodyPr/>
          <a:lstStyle/>
          <a:p>
            <a:r>
              <a:rPr lang="en-AU" dirty="0"/>
              <a:t>Student Action Planner</a:t>
            </a:r>
          </a:p>
        </p:txBody>
      </p:sp>
      <p:sp>
        <p:nvSpPr>
          <p:cNvPr id="3" name="Text Placeholder 2">
            <a:extLst>
              <a:ext uri="{FF2B5EF4-FFF2-40B4-BE49-F238E27FC236}">
                <a16:creationId xmlns:a16="http://schemas.microsoft.com/office/drawing/2014/main" id="{92CCF8E5-B584-28E9-72FC-850643EC451F}"/>
              </a:ext>
            </a:extLst>
          </p:cNvPr>
          <p:cNvSpPr>
            <a:spLocks noGrp="1"/>
          </p:cNvSpPr>
          <p:nvPr>
            <p:ph type="body" sz="quarter" idx="11"/>
          </p:nvPr>
        </p:nvSpPr>
        <p:spPr/>
        <p:txBody>
          <a:bodyPr lIns="91440" tIns="45720" rIns="91440" bIns="45720" numCol="1" spcCol="1404000" anchor="t"/>
          <a:lstStyle/>
          <a:p>
            <a:pPr marL="6985"/>
            <a:r>
              <a:rPr lang="en-AU" b="1" dirty="0">
                <a:latin typeface="Arial"/>
                <a:cs typeface="Arial"/>
              </a:rPr>
              <a:t>PLANNING GROUP MEMBERS:</a:t>
            </a:r>
            <a:endParaRPr lang="en-US" b="1">
              <a:latin typeface="Arial"/>
              <a:cs typeface="Arial"/>
            </a:endParaRPr>
          </a:p>
          <a:p>
            <a:pPr marL="6985"/>
            <a:endParaRPr lang="en-AU" dirty="0">
              <a:cs typeface="Arial" panose="020B0604020202020204" pitchFamily="34" charset="0"/>
            </a:endParaRPr>
          </a:p>
          <a:p>
            <a:pPr marL="6985"/>
            <a:r>
              <a:rPr lang="en-AU" b="1" dirty="0">
                <a:latin typeface="Arial"/>
                <a:cs typeface="Arial"/>
              </a:rPr>
              <a:t>1. THINK –</a:t>
            </a:r>
            <a:r>
              <a:rPr lang="en-AU" sz="800" b="1" dirty="0">
                <a:latin typeface="Arial"/>
                <a:cs typeface="Arial"/>
              </a:rPr>
              <a:t> </a:t>
            </a:r>
            <a:r>
              <a:rPr lang="en-AU" sz="800" dirty="0">
                <a:latin typeface="Arial"/>
                <a:cs typeface="Arial"/>
              </a:rPr>
              <a:t>What is the focus of your campaign? Why is this issue important?</a:t>
            </a:r>
            <a:r>
              <a:rPr lang="en-AU" sz="1000" dirty="0">
                <a:latin typeface="Arial"/>
                <a:cs typeface="Arial"/>
              </a:rPr>
              <a:t> </a:t>
            </a:r>
          </a:p>
          <a:p>
            <a:pPr marL="235585" indent="-228600">
              <a:buAutoNum type="arabicPeriod"/>
            </a:pPr>
            <a:endParaRPr lang="en-AU" dirty="0">
              <a:cs typeface="Arial" panose="020B0604020202020204" pitchFamily="34" charset="0"/>
            </a:endParaRPr>
          </a:p>
          <a:p>
            <a:pPr marL="235585" indent="-228600">
              <a:buAutoNum type="arabicPeriod"/>
            </a:pPr>
            <a:endParaRPr lang="en-AU" dirty="0">
              <a:cs typeface="Arial" panose="020B0604020202020204" pitchFamily="34" charset="0"/>
            </a:endParaRPr>
          </a:p>
          <a:p>
            <a:pPr marL="6985"/>
            <a:r>
              <a:rPr lang="en-AU" b="1" dirty="0">
                <a:latin typeface="Arial"/>
                <a:cs typeface="Arial"/>
              </a:rPr>
              <a:t>2. LEARN –</a:t>
            </a:r>
            <a:r>
              <a:rPr lang="en-AU" sz="800" b="1" dirty="0">
                <a:latin typeface="Arial"/>
                <a:cs typeface="Arial"/>
              </a:rPr>
              <a:t> </a:t>
            </a:r>
            <a:r>
              <a:rPr lang="en-AU" sz="800" dirty="0">
                <a:latin typeface="Arial"/>
                <a:cs typeface="Arial"/>
              </a:rPr>
              <a:t>What facts and figures do you need? Where can you get this information? Make it real with an example of a Caritas Australia community development program.</a:t>
            </a:r>
            <a:r>
              <a:rPr lang="en-AU" sz="1000" dirty="0">
                <a:latin typeface="Arial"/>
                <a:cs typeface="Arial"/>
              </a:rPr>
              <a:t> </a:t>
            </a:r>
          </a:p>
          <a:p>
            <a:pPr marL="235585" indent="-228600">
              <a:buAutoNum type="arabicPeriod"/>
            </a:pPr>
            <a:endParaRPr lang="en-AU" dirty="0">
              <a:cs typeface="Arial" panose="020B0604020202020204" pitchFamily="34" charset="0"/>
            </a:endParaRPr>
          </a:p>
          <a:p>
            <a:pPr marL="235585" indent="-228600">
              <a:buAutoNum type="arabicPeriod"/>
            </a:pPr>
            <a:endParaRPr lang="en-AU" dirty="0">
              <a:cs typeface="Arial" panose="020B0604020202020204" pitchFamily="34" charset="0"/>
            </a:endParaRPr>
          </a:p>
          <a:p>
            <a:pPr marL="6985"/>
            <a:r>
              <a:rPr lang="en-AU" b="1" dirty="0">
                <a:latin typeface="Arial"/>
                <a:cs typeface="Arial"/>
              </a:rPr>
              <a:t>3. TOOLS –</a:t>
            </a:r>
            <a:r>
              <a:rPr lang="en-AU" sz="1200" b="1" dirty="0">
                <a:latin typeface="Arial"/>
                <a:cs typeface="Arial"/>
              </a:rPr>
              <a:t> </a:t>
            </a:r>
            <a:r>
              <a:rPr lang="en-AU" sz="800" dirty="0">
                <a:latin typeface="Arial"/>
                <a:cs typeface="Arial"/>
              </a:rPr>
              <a:t>For example, setting up a Project Compassion online fundraising page with your Teacher's support, social media, posters, stalls, newsletter items, slides from the Caritas Australia website, music, an event or assembly presentation, etc. </a:t>
            </a:r>
          </a:p>
          <a:p>
            <a:pPr marL="235585" indent="-228600">
              <a:buAutoNum type="arabicPeriod"/>
            </a:pPr>
            <a:endParaRPr lang="en-AU" dirty="0">
              <a:cs typeface="Arial" panose="020B0604020202020204" pitchFamily="34" charset="0"/>
            </a:endParaRPr>
          </a:p>
          <a:p>
            <a:pPr marL="235585" indent="-228600">
              <a:buAutoNum type="arabicPeriod"/>
            </a:pPr>
            <a:endParaRPr lang="en-AU" dirty="0">
              <a:cs typeface="Arial" panose="020B0604020202020204" pitchFamily="34" charset="0"/>
            </a:endParaRPr>
          </a:p>
          <a:p>
            <a:pPr marL="6985">
              <a:spcAft>
                <a:spcPts val="300"/>
              </a:spcAft>
            </a:pPr>
            <a:r>
              <a:rPr lang="en-AU" b="1" dirty="0">
                <a:latin typeface="Arial"/>
                <a:cs typeface="Arial"/>
              </a:rPr>
              <a:t>4. CONTACTS AND PERMISSIONS – </a:t>
            </a:r>
            <a:r>
              <a:rPr lang="en-AU" sz="800" dirty="0">
                <a:latin typeface="Arial"/>
                <a:cs typeface="Arial"/>
              </a:rPr>
              <a:t>Make an appointment to see your Principal to talk about what you have learnt and how you would like to engage the rest of the school community. Who else do you need to speak to? (E.g. teachers, parish priest, participants, others) </a:t>
            </a:r>
          </a:p>
          <a:p>
            <a:pPr marL="0">
              <a:spcAft>
                <a:spcPts val="300"/>
              </a:spcAft>
            </a:pPr>
            <a:r>
              <a:rPr lang="en-AU" sz="800" dirty="0">
                <a:latin typeface="Arial"/>
                <a:cs typeface="Arial"/>
              </a:rPr>
              <a:t>Have a chat with your school media person as they might have some good contacts with local newspapers. Get your justice agenda out into your wider community! Share the good news! </a:t>
            </a:r>
          </a:p>
        </p:txBody>
      </p:sp>
      <p:sp>
        <p:nvSpPr>
          <p:cNvPr id="4" name="Text Placeholder 3">
            <a:extLst>
              <a:ext uri="{FF2B5EF4-FFF2-40B4-BE49-F238E27FC236}">
                <a16:creationId xmlns:a16="http://schemas.microsoft.com/office/drawing/2014/main" id="{5873AD94-353D-DC82-530D-465B057FBDEC}"/>
              </a:ext>
            </a:extLst>
          </p:cNvPr>
          <p:cNvSpPr>
            <a:spLocks noGrp="1"/>
          </p:cNvSpPr>
          <p:nvPr>
            <p:ph type="body" sz="quarter" idx="12"/>
          </p:nvPr>
        </p:nvSpPr>
        <p:spPr/>
        <p:txBody>
          <a:bodyPr lIns="91440" tIns="45720" rIns="91440" bIns="45720" numCol="1" spcCol="1404000" anchor="t"/>
          <a:lstStyle/>
          <a:p>
            <a:pPr marL="6985"/>
            <a:r>
              <a:rPr lang="en-AU" b="1" dirty="0">
                <a:latin typeface="Arial"/>
                <a:cs typeface="Arial"/>
              </a:rPr>
              <a:t>5. SET A DATE </a:t>
            </a:r>
            <a:endParaRPr lang="en-US" b="1">
              <a:latin typeface="Arial"/>
              <a:cs typeface="Arial"/>
            </a:endParaRPr>
          </a:p>
          <a:p>
            <a:pPr marL="6985"/>
            <a:r>
              <a:rPr lang="en-AU" sz="800" dirty="0">
                <a:latin typeface="Arial"/>
                <a:cs typeface="Arial"/>
              </a:rPr>
              <a:t>When will your main event take place? </a:t>
            </a:r>
          </a:p>
          <a:p>
            <a:pPr marL="6985"/>
            <a:r>
              <a:rPr lang="en-AU" sz="800" dirty="0">
                <a:latin typeface="Arial"/>
                <a:cs typeface="Arial"/>
              </a:rPr>
              <a:t>When will you start preparations? </a:t>
            </a:r>
          </a:p>
          <a:p>
            <a:pPr marL="6985"/>
            <a:r>
              <a:rPr lang="en-AU" sz="800" dirty="0">
                <a:latin typeface="Arial"/>
                <a:cs typeface="Arial"/>
              </a:rPr>
              <a:t>When do you need to start promotion? </a:t>
            </a:r>
          </a:p>
          <a:p>
            <a:pPr marL="6985"/>
            <a:endParaRPr lang="en-AU" dirty="0">
              <a:cs typeface="Arial" panose="020B0604020202020204" pitchFamily="34" charset="0"/>
            </a:endParaRPr>
          </a:p>
          <a:p>
            <a:pPr marL="6985"/>
            <a:r>
              <a:rPr lang="en-AU" b="1" dirty="0">
                <a:latin typeface="Arial"/>
                <a:cs typeface="Arial"/>
              </a:rPr>
              <a:t>JUSTICE BEGINS WITH ME! –</a:t>
            </a:r>
            <a:r>
              <a:rPr lang="en-AU" sz="1200" b="1" dirty="0">
                <a:latin typeface="Arial"/>
                <a:cs typeface="Arial"/>
              </a:rPr>
              <a:t> </a:t>
            </a:r>
            <a:r>
              <a:rPr lang="en-AU" sz="800" dirty="0">
                <a:latin typeface="Arial"/>
                <a:cs typeface="Arial"/>
              </a:rPr>
              <a:t>What personal action will each member of your group take? How will you lead by example? </a:t>
            </a:r>
          </a:p>
          <a:p>
            <a:pPr marL="6985"/>
            <a:endParaRPr lang="en-AU" dirty="0">
              <a:cs typeface="Arial" panose="020B0604020202020204" pitchFamily="34" charset="0"/>
            </a:endParaRPr>
          </a:p>
          <a:p>
            <a:pPr marL="6985"/>
            <a:endParaRPr lang="en-AU" dirty="0">
              <a:cs typeface="Arial" panose="020B0604020202020204" pitchFamily="34" charset="0"/>
            </a:endParaRPr>
          </a:p>
          <a:p>
            <a:pPr marL="6985"/>
            <a:endParaRPr lang="en-AU" dirty="0">
              <a:cs typeface="Arial" panose="020B0604020202020204" pitchFamily="34" charset="0"/>
            </a:endParaRPr>
          </a:p>
          <a:p>
            <a:pPr marL="6985"/>
            <a:endParaRPr lang="en-AU" dirty="0">
              <a:cs typeface="Arial" panose="020B0604020202020204" pitchFamily="34" charset="0"/>
            </a:endParaRPr>
          </a:p>
          <a:p>
            <a:pPr marL="6985"/>
            <a:endParaRPr lang="en-AU" dirty="0">
              <a:cs typeface="Arial" panose="020B0604020202020204" pitchFamily="34" charset="0"/>
            </a:endParaRPr>
          </a:p>
          <a:p>
            <a:pPr marL="6985"/>
            <a:r>
              <a:rPr lang="en-AU" b="1" dirty="0">
                <a:latin typeface="Arial"/>
                <a:cs typeface="Arial"/>
              </a:rPr>
              <a:t>REFLECT ON FAITH AND ACTION –</a:t>
            </a:r>
            <a:r>
              <a:rPr lang="en-AU" sz="1200" b="1" dirty="0">
                <a:latin typeface="Arial"/>
                <a:cs typeface="Arial"/>
              </a:rPr>
              <a:t> </a:t>
            </a:r>
            <a:r>
              <a:rPr lang="en-AU" sz="800" dirty="0">
                <a:latin typeface="Arial"/>
                <a:cs typeface="Arial"/>
              </a:rPr>
              <a:t>What Catholic Social Teaching principles guide you to take action for people who experience povert</a:t>
            </a:r>
            <a:r>
              <a:rPr lang="en-AU" sz="1000" dirty="0">
                <a:latin typeface="Arial"/>
                <a:cs typeface="Arial"/>
              </a:rPr>
              <a:t>y?</a:t>
            </a:r>
            <a:endParaRPr lang="en-AU" dirty="0">
              <a:latin typeface="Arial"/>
              <a:cs typeface="Arial"/>
            </a:endParaRPr>
          </a:p>
        </p:txBody>
      </p:sp>
      <p:sp>
        <p:nvSpPr>
          <p:cNvPr id="5" name="TextBox 4">
            <a:extLst>
              <a:ext uri="{FF2B5EF4-FFF2-40B4-BE49-F238E27FC236}">
                <a16:creationId xmlns:a16="http://schemas.microsoft.com/office/drawing/2014/main" id="{4703903B-F92F-DDC0-8041-03B540E7FD8D}"/>
              </a:ext>
            </a:extLst>
          </p:cNvPr>
          <p:cNvSpPr txBox="1"/>
          <p:nvPr/>
        </p:nvSpPr>
        <p:spPr>
          <a:xfrm>
            <a:off x="4734969" y="6566478"/>
            <a:ext cx="355083" cy="246221"/>
          </a:xfrm>
          <a:prstGeom prst="rect">
            <a:avLst/>
          </a:prstGeom>
          <a:noFill/>
        </p:spPr>
        <p:txBody>
          <a:bodyPr wrap="square" lIns="91440" tIns="45720" rIns="91440" bIns="45720" rtlCol="0" anchor="t">
            <a:spAutoFit/>
          </a:bodyPr>
          <a:lstStyle/>
          <a:p>
            <a:pPr algn="ctr"/>
            <a:r>
              <a:rPr lang="en-AU" sz="1000" dirty="0">
                <a:solidFill>
                  <a:schemeClr val="bg1"/>
                </a:solidFill>
                <a:cs typeface="Arial"/>
              </a:rPr>
              <a:t>6</a:t>
            </a:r>
          </a:p>
        </p:txBody>
      </p:sp>
    </p:spTree>
    <p:extLst>
      <p:ext uri="{BB962C8B-B14F-4D97-AF65-F5344CB8AC3E}">
        <p14:creationId xmlns:p14="http://schemas.microsoft.com/office/powerpoint/2010/main" val="1317287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87E0B61-2BC5-59AA-83ED-2C610FA05A20}"/>
              </a:ext>
            </a:extLst>
          </p:cNvPr>
          <p:cNvGraphicFramePr>
            <a:graphicFrameLocks noGrp="1"/>
          </p:cNvGraphicFramePr>
          <p:nvPr>
            <p:extLst>
              <p:ext uri="{D42A27DB-BD31-4B8C-83A1-F6EECF244321}">
                <p14:modId xmlns:p14="http://schemas.microsoft.com/office/powerpoint/2010/main" val="2638514872"/>
              </p:ext>
            </p:extLst>
          </p:nvPr>
        </p:nvGraphicFramePr>
        <p:xfrm>
          <a:off x="381000" y="885825"/>
          <a:ext cx="9144000" cy="525780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1695529875"/>
                    </a:ext>
                  </a:extLst>
                </a:gridCol>
                <a:gridCol w="1828800">
                  <a:extLst>
                    <a:ext uri="{9D8B030D-6E8A-4147-A177-3AD203B41FA5}">
                      <a16:colId xmlns:a16="http://schemas.microsoft.com/office/drawing/2014/main" val="543983275"/>
                    </a:ext>
                  </a:extLst>
                </a:gridCol>
                <a:gridCol w="1828800">
                  <a:extLst>
                    <a:ext uri="{9D8B030D-6E8A-4147-A177-3AD203B41FA5}">
                      <a16:colId xmlns:a16="http://schemas.microsoft.com/office/drawing/2014/main" val="1161476213"/>
                    </a:ext>
                  </a:extLst>
                </a:gridCol>
                <a:gridCol w="1828800">
                  <a:extLst>
                    <a:ext uri="{9D8B030D-6E8A-4147-A177-3AD203B41FA5}">
                      <a16:colId xmlns:a16="http://schemas.microsoft.com/office/drawing/2014/main" val="481364221"/>
                    </a:ext>
                  </a:extLst>
                </a:gridCol>
                <a:gridCol w="1828800">
                  <a:extLst>
                    <a:ext uri="{9D8B030D-6E8A-4147-A177-3AD203B41FA5}">
                      <a16:colId xmlns:a16="http://schemas.microsoft.com/office/drawing/2014/main" val="497973776"/>
                    </a:ext>
                  </a:extLst>
                </a:gridCol>
              </a:tblGrid>
              <a:tr h="1051560">
                <a:tc>
                  <a:txBody>
                    <a:bodyPr/>
                    <a:lstStyle/>
                    <a:p>
                      <a:endParaRPr lang="en-AU" sz="1200" dirty="0">
                        <a:solidFill>
                          <a:srgbClr val="000000"/>
                        </a:solidFill>
                      </a:endParaRPr>
                    </a:p>
                  </a:txBody>
                  <a:tcPr>
                    <a:lnL w="19050" cap="flat" cmpd="sng" algn="ctr">
                      <a:solidFill>
                        <a:srgbClr val="44B5AC"/>
                      </a:solidFill>
                      <a:prstDash val="solid"/>
                      <a:round/>
                      <a:headEnd type="none" w="med" len="med"/>
                      <a:tailEnd type="none" w="med" len="med"/>
                    </a:lnL>
                    <a:lnR w="19050" cap="flat" cmpd="sng" algn="ctr">
                      <a:solidFill>
                        <a:srgbClr val="44B5AC"/>
                      </a:solidFill>
                      <a:prstDash val="solid"/>
                      <a:round/>
                      <a:headEnd type="none" w="med" len="med"/>
                      <a:tailEnd type="none" w="med" len="med"/>
                    </a:lnR>
                    <a:lnT w="19050" cap="flat" cmpd="sng" algn="ctr">
                      <a:solidFill>
                        <a:srgbClr val="44B5AC"/>
                      </a:solidFill>
                      <a:prstDash val="solid"/>
                      <a:round/>
                      <a:headEnd type="none" w="med" len="med"/>
                      <a:tailEnd type="none" w="med" len="med"/>
                    </a:lnT>
                    <a:lnB w="19050" cap="flat" cmpd="sng" algn="ctr">
                      <a:solidFill>
                        <a:srgbClr val="44B5AC"/>
                      </a:solidFill>
                      <a:prstDash val="solid"/>
                      <a:round/>
                      <a:headEnd type="none" w="med" len="med"/>
                      <a:tailEnd type="none" w="med" len="med"/>
                    </a:lnB>
                    <a:solidFill>
                      <a:schemeClr val="bg1"/>
                    </a:solidFill>
                  </a:tcPr>
                </a:tc>
                <a:tc>
                  <a:txBody>
                    <a:bodyPr/>
                    <a:lstStyle/>
                    <a:p>
                      <a:r>
                        <a:rPr lang="en-AU" sz="1200" dirty="0">
                          <a:solidFill>
                            <a:srgbClr val="93274D"/>
                          </a:solidFill>
                        </a:rPr>
                        <a:t>WHAT TASKS </a:t>
                      </a:r>
                    </a:p>
                    <a:p>
                      <a:r>
                        <a:rPr lang="en-AU" sz="1200" dirty="0">
                          <a:solidFill>
                            <a:srgbClr val="93274D"/>
                          </a:solidFill>
                        </a:rPr>
                        <a:t>NEED TO BE </a:t>
                      </a:r>
                    </a:p>
                    <a:p>
                      <a:r>
                        <a:rPr lang="en-AU" sz="1200" dirty="0">
                          <a:solidFill>
                            <a:srgbClr val="93274D"/>
                          </a:solidFill>
                        </a:rPr>
                        <a:t>DONE?</a:t>
                      </a:r>
                    </a:p>
                  </a:txBody>
                  <a:tcPr>
                    <a:lnL w="19050" cap="flat" cmpd="sng" algn="ctr">
                      <a:solidFill>
                        <a:srgbClr val="44B5AC"/>
                      </a:solidFill>
                      <a:prstDash val="solid"/>
                      <a:round/>
                      <a:headEnd type="none" w="med" len="med"/>
                      <a:tailEnd type="none" w="med" len="med"/>
                    </a:lnL>
                    <a:lnR w="19050" cap="flat" cmpd="sng" algn="ctr">
                      <a:solidFill>
                        <a:srgbClr val="44B5AC"/>
                      </a:solidFill>
                      <a:prstDash val="solid"/>
                      <a:round/>
                      <a:headEnd type="none" w="med" len="med"/>
                      <a:tailEnd type="none" w="med" len="med"/>
                    </a:lnR>
                    <a:lnT w="19050" cap="flat" cmpd="sng" algn="ctr">
                      <a:solidFill>
                        <a:srgbClr val="44B5AC"/>
                      </a:solidFill>
                      <a:prstDash val="solid"/>
                      <a:round/>
                      <a:headEnd type="none" w="med" len="med"/>
                      <a:tailEnd type="none" w="med" len="med"/>
                    </a:lnT>
                    <a:lnB w="19050" cap="flat" cmpd="sng" algn="ctr">
                      <a:solidFill>
                        <a:srgbClr val="44B5AC"/>
                      </a:solidFill>
                      <a:prstDash val="solid"/>
                      <a:round/>
                      <a:headEnd type="none" w="med" len="med"/>
                      <a:tailEnd type="none" w="med" len="med"/>
                    </a:lnB>
                    <a:solidFill>
                      <a:schemeClr val="bg1"/>
                    </a:solidFill>
                  </a:tcPr>
                </a:tc>
                <a:tc>
                  <a:txBody>
                    <a:bodyPr/>
                    <a:lstStyle/>
                    <a:p>
                      <a:r>
                        <a:rPr lang="en-AU" sz="1200" dirty="0">
                          <a:solidFill>
                            <a:srgbClr val="93274D"/>
                          </a:solidFill>
                        </a:rPr>
                        <a:t>WHY IS THIS </a:t>
                      </a:r>
                    </a:p>
                    <a:p>
                      <a:r>
                        <a:rPr lang="en-AU" sz="1200" dirty="0">
                          <a:solidFill>
                            <a:srgbClr val="93274D"/>
                          </a:solidFill>
                        </a:rPr>
                        <a:t>A GOOD </a:t>
                      </a:r>
                    </a:p>
                    <a:p>
                      <a:r>
                        <a:rPr lang="en-AU" sz="1200" dirty="0">
                          <a:solidFill>
                            <a:srgbClr val="93274D"/>
                          </a:solidFill>
                        </a:rPr>
                        <a:t>IDEA?</a:t>
                      </a:r>
                    </a:p>
                  </a:txBody>
                  <a:tcPr>
                    <a:lnL w="19050" cap="flat" cmpd="sng" algn="ctr">
                      <a:solidFill>
                        <a:srgbClr val="44B5AC"/>
                      </a:solidFill>
                      <a:prstDash val="solid"/>
                      <a:round/>
                      <a:headEnd type="none" w="med" len="med"/>
                      <a:tailEnd type="none" w="med" len="med"/>
                    </a:lnL>
                    <a:lnR w="19050" cap="flat" cmpd="sng" algn="ctr">
                      <a:solidFill>
                        <a:srgbClr val="44B5AC"/>
                      </a:solidFill>
                      <a:prstDash val="solid"/>
                      <a:round/>
                      <a:headEnd type="none" w="med" len="med"/>
                      <a:tailEnd type="none" w="med" len="med"/>
                    </a:lnR>
                    <a:lnT w="19050" cap="flat" cmpd="sng" algn="ctr">
                      <a:solidFill>
                        <a:srgbClr val="44B5AC"/>
                      </a:solidFill>
                      <a:prstDash val="solid"/>
                      <a:round/>
                      <a:headEnd type="none" w="med" len="med"/>
                      <a:tailEnd type="none" w="med" len="med"/>
                    </a:lnT>
                    <a:lnB w="19050" cap="flat" cmpd="sng" algn="ctr">
                      <a:solidFill>
                        <a:srgbClr val="44B5AC"/>
                      </a:solidFill>
                      <a:prstDash val="solid"/>
                      <a:round/>
                      <a:headEnd type="none" w="med" len="med"/>
                      <a:tailEnd type="none" w="med" len="med"/>
                    </a:lnB>
                    <a:solidFill>
                      <a:schemeClr val="bg1"/>
                    </a:solidFill>
                  </a:tcPr>
                </a:tc>
                <a:tc>
                  <a:txBody>
                    <a:bodyPr/>
                    <a:lstStyle/>
                    <a:p>
                      <a:r>
                        <a:rPr lang="en-AU" sz="1200" dirty="0">
                          <a:solidFill>
                            <a:srgbClr val="93274D"/>
                          </a:solidFill>
                        </a:rPr>
                        <a:t>WHO WILL </a:t>
                      </a:r>
                    </a:p>
                    <a:p>
                      <a:r>
                        <a:rPr lang="en-AU" sz="1200" dirty="0">
                          <a:solidFill>
                            <a:srgbClr val="93274D"/>
                          </a:solidFill>
                        </a:rPr>
                        <a:t>DO IT?</a:t>
                      </a:r>
                    </a:p>
                  </a:txBody>
                  <a:tcPr>
                    <a:lnL w="19050" cap="flat" cmpd="sng" algn="ctr">
                      <a:solidFill>
                        <a:srgbClr val="44B5AC"/>
                      </a:solidFill>
                      <a:prstDash val="solid"/>
                      <a:round/>
                      <a:headEnd type="none" w="med" len="med"/>
                      <a:tailEnd type="none" w="med" len="med"/>
                    </a:lnL>
                    <a:lnR w="19050" cap="flat" cmpd="sng" algn="ctr">
                      <a:solidFill>
                        <a:srgbClr val="44B5AC"/>
                      </a:solidFill>
                      <a:prstDash val="solid"/>
                      <a:round/>
                      <a:headEnd type="none" w="med" len="med"/>
                      <a:tailEnd type="none" w="med" len="med"/>
                    </a:lnR>
                    <a:lnT w="19050" cap="flat" cmpd="sng" algn="ctr">
                      <a:solidFill>
                        <a:srgbClr val="44B5AC"/>
                      </a:solidFill>
                      <a:prstDash val="solid"/>
                      <a:round/>
                      <a:headEnd type="none" w="med" len="med"/>
                      <a:tailEnd type="none" w="med" len="med"/>
                    </a:lnT>
                    <a:lnB w="19050" cap="flat" cmpd="sng" algn="ctr">
                      <a:solidFill>
                        <a:srgbClr val="44B5AC"/>
                      </a:solidFill>
                      <a:prstDash val="solid"/>
                      <a:round/>
                      <a:headEnd type="none" w="med" len="med"/>
                      <a:tailEnd type="none" w="med" len="med"/>
                    </a:lnB>
                    <a:solidFill>
                      <a:schemeClr val="bg1"/>
                    </a:solidFill>
                  </a:tcPr>
                </a:tc>
                <a:tc>
                  <a:txBody>
                    <a:bodyPr/>
                    <a:lstStyle/>
                    <a:p>
                      <a:r>
                        <a:rPr lang="en-AU" sz="1200" dirty="0">
                          <a:solidFill>
                            <a:srgbClr val="93274D"/>
                          </a:solidFill>
                        </a:rPr>
                        <a:t>WHAT DATE </a:t>
                      </a:r>
                    </a:p>
                    <a:p>
                      <a:r>
                        <a:rPr lang="en-AU" sz="1200" dirty="0">
                          <a:solidFill>
                            <a:srgbClr val="93274D"/>
                          </a:solidFill>
                        </a:rPr>
                        <a:t>IS IT DUE?</a:t>
                      </a:r>
                    </a:p>
                  </a:txBody>
                  <a:tcPr>
                    <a:lnL w="19050" cap="flat" cmpd="sng" algn="ctr">
                      <a:solidFill>
                        <a:srgbClr val="44B5AC"/>
                      </a:solidFill>
                      <a:prstDash val="solid"/>
                      <a:round/>
                      <a:headEnd type="none" w="med" len="med"/>
                      <a:tailEnd type="none" w="med" len="med"/>
                    </a:lnL>
                    <a:lnR w="19050" cap="flat" cmpd="sng" algn="ctr">
                      <a:solidFill>
                        <a:srgbClr val="44B5AC"/>
                      </a:solidFill>
                      <a:prstDash val="solid"/>
                      <a:round/>
                      <a:headEnd type="none" w="med" len="med"/>
                      <a:tailEnd type="none" w="med" len="med"/>
                    </a:lnR>
                    <a:lnT w="19050" cap="flat" cmpd="sng" algn="ctr">
                      <a:solidFill>
                        <a:srgbClr val="44B5AC"/>
                      </a:solidFill>
                      <a:prstDash val="solid"/>
                      <a:round/>
                      <a:headEnd type="none" w="med" len="med"/>
                      <a:tailEnd type="none" w="med" len="med"/>
                    </a:lnT>
                    <a:lnB w="19050" cap="flat" cmpd="sng" algn="ctr">
                      <a:solidFill>
                        <a:srgbClr val="44B5AC"/>
                      </a:solidFill>
                      <a:prstDash val="solid"/>
                      <a:round/>
                      <a:headEnd type="none" w="med" len="med"/>
                      <a:tailEnd type="none" w="med" len="med"/>
                    </a:lnB>
                    <a:solidFill>
                      <a:schemeClr val="bg1"/>
                    </a:solidFill>
                  </a:tcPr>
                </a:tc>
                <a:extLst>
                  <a:ext uri="{0D108BD9-81ED-4DB2-BD59-A6C34878D82A}">
                    <a16:rowId xmlns:a16="http://schemas.microsoft.com/office/drawing/2014/main" val="1963547994"/>
                  </a:ext>
                </a:extLst>
              </a:tr>
              <a:tr h="1051560">
                <a:tc>
                  <a:txBody>
                    <a:bodyPr/>
                    <a:lstStyle/>
                    <a:p>
                      <a:pPr algn="ctr"/>
                      <a:r>
                        <a:rPr lang="en-AU" sz="1200" b="1" dirty="0">
                          <a:solidFill>
                            <a:srgbClr val="93274D"/>
                          </a:solidFill>
                        </a:rPr>
                        <a:t>FUNDRAISING ACTION</a:t>
                      </a:r>
                    </a:p>
                  </a:txBody>
                  <a:tcPr>
                    <a:lnL w="19050" cap="flat" cmpd="sng" algn="ctr">
                      <a:solidFill>
                        <a:srgbClr val="44B5AC"/>
                      </a:solidFill>
                      <a:prstDash val="solid"/>
                      <a:round/>
                      <a:headEnd type="none" w="med" len="med"/>
                      <a:tailEnd type="none" w="med" len="med"/>
                    </a:lnL>
                    <a:lnR w="19050" cap="flat" cmpd="sng" algn="ctr">
                      <a:solidFill>
                        <a:srgbClr val="44B5AC"/>
                      </a:solidFill>
                      <a:prstDash val="solid"/>
                      <a:round/>
                      <a:headEnd type="none" w="med" len="med"/>
                      <a:tailEnd type="none" w="med" len="med"/>
                    </a:lnR>
                    <a:lnT w="19050" cap="flat" cmpd="sng" algn="ctr">
                      <a:solidFill>
                        <a:srgbClr val="44B5AC"/>
                      </a:solidFill>
                      <a:prstDash val="solid"/>
                      <a:round/>
                      <a:headEnd type="none" w="med" len="med"/>
                      <a:tailEnd type="none" w="med" len="med"/>
                    </a:lnT>
                    <a:lnB w="19050" cap="flat" cmpd="sng" algn="ctr">
                      <a:solidFill>
                        <a:srgbClr val="44B5AC"/>
                      </a:solidFill>
                      <a:prstDash val="solid"/>
                      <a:round/>
                      <a:headEnd type="none" w="med" len="med"/>
                      <a:tailEnd type="none" w="med" len="med"/>
                    </a:lnB>
                    <a:solidFill>
                      <a:schemeClr val="bg1"/>
                    </a:solidFill>
                  </a:tcPr>
                </a:tc>
                <a:tc>
                  <a:txBody>
                    <a:bodyPr/>
                    <a:lstStyle/>
                    <a:p>
                      <a:endParaRPr lang="en-AU" sz="1200" dirty="0">
                        <a:solidFill>
                          <a:srgbClr val="000000"/>
                        </a:solidFill>
                      </a:endParaRPr>
                    </a:p>
                  </a:txBody>
                  <a:tcPr>
                    <a:lnL w="19050" cap="flat" cmpd="sng" algn="ctr">
                      <a:solidFill>
                        <a:srgbClr val="44B5AC"/>
                      </a:solidFill>
                      <a:prstDash val="solid"/>
                      <a:round/>
                      <a:headEnd type="none" w="med" len="med"/>
                      <a:tailEnd type="none" w="med" len="med"/>
                    </a:lnL>
                    <a:lnR w="19050" cap="flat" cmpd="sng" algn="ctr">
                      <a:solidFill>
                        <a:srgbClr val="44B5AC"/>
                      </a:solidFill>
                      <a:prstDash val="solid"/>
                      <a:round/>
                      <a:headEnd type="none" w="med" len="med"/>
                      <a:tailEnd type="none" w="med" len="med"/>
                    </a:lnR>
                    <a:lnT w="19050" cap="flat" cmpd="sng" algn="ctr">
                      <a:solidFill>
                        <a:srgbClr val="44B5AC"/>
                      </a:solidFill>
                      <a:prstDash val="solid"/>
                      <a:round/>
                      <a:headEnd type="none" w="med" len="med"/>
                      <a:tailEnd type="none" w="med" len="med"/>
                    </a:lnT>
                    <a:lnB w="19050" cap="flat" cmpd="sng" algn="ctr">
                      <a:solidFill>
                        <a:srgbClr val="44B5AC"/>
                      </a:solidFill>
                      <a:prstDash val="solid"/>
                      <a:round/>
                      <a:headEnd type="none" w="med" len="med"/>
                      <a:tailEnd type="none" w="med" len="med"/>
                    </a:lnB>
                    <a:solidFill>
                      <a:schemeClr val="bg1"/>
                    </a:solidFill>
                  </a:tcPr>
                </a:tc>
                <a:tc>
                  <a:txBody>
                    <a:bodyPr/>
                    <a:lstStyle/>
                    <a:p>
                      <a:endParaRPr lang="en-AU" sz="1200">
                        <a:solidFill>
                          <a:srgbClr val="000000"/>
                        </a:solidFill>
                      </a:endParaRPr>
                    </a:p>
                  </a:txBody>
                  <a:tcPr>
                    <a:lnL w="19050" cap="flat" cmpd="sng" algn="ctr">
                      <a:solidFill>
                        <a:srgbClr val="44B5AC"/>
                      </a:solidFill>
                      <a:prstDash val="solid"/>
                      <a:round/>
                      <a:headEnd type="none" w="med" len="med"/>
                      <a:tailEnd type="none" w="med" len="med"/>
                    </a:lnL>
                    <a:lnR w="19050" cap="flat" cmpd="sng" algn="ctr">
                      <a:solidFill>
                        <a:srgbClr val="44B5AC"/>
                      </a:solidFill>
                      <a:prstDash val="solid"/>
                      <a:round/>
                      <a:headEnd type="none" w="med" len="med"/>
                      <a:tailEnd type="none" w="med" len="med"/>
                    </a:lnR>
                    <a:lnT w="19050" cap="flat" cmpd="sng" algn="ctr">
                      <a:solidFill>
                        <a:srgbClr val="44B5AC"/>
                      </a:solidFill>
                      <a:prstDash val="solid"/>
                      <a:round/>
                      <a:headEnd type="none" w="med" len="med"/>
                      <a:tailEnd type="none" w="med" len="med"/>
                    </a:lnT>
                    <a:lnB w="19050" cap="flat" cmpd="sng" algn="ctr">
                      <a:solidFill>
                        <a:srgbClr val="44B5AC"/>
                      </a:solidFill>
                      <a:prstDash val="solid"/>
                      <a:round/>
                      <a:headEnd type="none" w="med" len="med"/>
                      <a:tailEnd type="none" w="med" len="med"/>
                    </a:lnB>
                    <a:solidFill>
                      <a:schemeClr val="bg1"/>
                    </a:solidFill>
                  </a:tcPr>
                </a:tc>
                <a:tc>
                  <a:txBody>
                    <a:bodyPr/>
                    <a:lstStyle/>
                    <a:p>
                      <a:endParaRPr lang="en-AU" sz="1200">
                        <a:solidFill>
                          <a:srgbClr val="000000"/>
                        </a:solidFill>
                      </a:endParaRPr>
                    </a:p>
                  </a:txBody>
                  <a:tcPr>
                    <a:lnL w="19050" cap="flat" cmpd="sng" algn="ctr">
                      <a:solidFill>
                        <a:srgbClr val="44B5AC"/>
                      </a:solidFill>
                      <a:prstDash val="solid"/>
                      <a:round/>
                      <a:headEnd type="none" w="med" len="med"/>
                      <a:tailEnd type="none" w="med" len="med"/>
                    </a:lnL>
                    <a:lnR w="19050" cap="flat" cmpd="sng" algn="ctr">
                      <a:solidFill>
                        <a:srgbClr val="44B5AC"/>
                      </a:solidFill>
                      <a:prstDash val="solid"/>
                      <a:round/>
                      <a:headEnd type="none" w="med" len="med"/>
                      <a:tailEnd type="none" w="med" len="med"/>
                    </a:lnR>
                    <a:lnT w="19050" cap="flat" cmpd="sng" algn="ctr">
                      <a:solidFill>
                        <a:srgbClr val="44B5AC"/>
                      </a:solidFill>
                      <a:prstDash val="solid"/>
                      <a:round/>
                      <a:headEnd type="none" w="med" len="med"/>
                      <a:tailEnd type="none" w="med" len="med"/>
                    </a:lnT>
                    <a:lnB w="19050" cap="flat" cmpd="sng" algn="ctr">
                      <a:solidFill>
                        <a:srgbClr val="44B5AC"/>
                      </a:solidFill>
                      <a:prstDash val="solid"/>
                      <a:round/>
                      <a:headEnd type="none" w="med" len="med"/>
                      <a:tailEnd type="none" w="med" len="med"/>
                    </a:lnB>
                    <a:solidFill>
                      <a:schemeClr val="bg1"/>
                    </a:solidFill>
                  </a:tcPr>
                </a:tc>
                <a:tc>
                  <a:txBody>
                    <a:bodyPr/>
                    <a:lstStyle/>
                    <a:p>
                      <a:endParaRPr lang="en-AU" sz="1200">
                        <a:solidFill>
                          <a:srgbClr val="000000"/>
                        </a:solidFill>
                      </a:endParaRPr>
                    </a:p>
                  </a:txBody>
                  <a:tcPr>
                    <a:lnL w="19050" cap="flat" cmpd="sng" algn="ctr">
                      <a:solidFill>
                        <a:srgbClr val="44B5AC"/>
                      </a:solidFill>
                      <a:prstDash val="solid"/>
                      <a:round/>
                      <a:headEnd type="none" w="med" len="med"/>
                      <a:tailEnd type="none" w="med" len="med"/>
                    </a:lnL>
                    <a:lnR w="19050" cap="flat" cmpd="sng" algn="ctr">
                      <a:solidFill>
                        <a:srgbClr val="44B5AC"/>
                      </a:solidFill>
                      <a:prstDash val="solid"/>
                      <a:round/>
                      <a:headEnd type="none" w="med" len="med"/>
                      <a:tailEnd type="none" w="med" len="med"/>
                    </a:lnR>
                    <a:lnT w="19050" cap="flat" cmpd="sng" algn="ctr">
                      <a:solidFill>
                        <a:srgbClr val="44B5AC"/>
                      </a:solidFill>
                      <a:prstDash val="solid"/>
                      <a:round/>
                      <a:headEnd type="none" w="med" len="med"/>
                      <a:tailEnd type="none" w="med" len="med"/>
                    </a:lnT>
                    <a:lnB w="19050" cap="flat" cmpd="sng" algn="ctr">
                      <a:solidFill>
                        <a:srgbClr val="44B5AC"/>
                      </a:solidFill>
                      <a:prstDash val="solid"/>
                      <a:round/>
                      <a:headEnd type="none" w="med" len="med"/>
                      <a:tailEnd type="none" w="med" len="med"/>
                    </a:lnB>
                    <a:solidFill>
                      <a:schemeClr val="bg1"/>
                    </a:solidFill>
                  </a:tcPr>
                </a:tc>
                <a:extLst>
                  <a:ext uri="{0D108BD9-81ED-4DB2-BD59-A6C34878D82A}">
                    <a16:rowId xmlns:a16="http://schemas.microsoft.com/office/drawing/2014/main" val="3801843363"/>
                  </a:ext>
                </a:extLst>
              </a:tr>
              <a:tr h="1051560">
                <a:tc>
                  <a:txBody>
                    <a:bodyPr/>
                    <a:lstStyle/>
                    <a:p>
                      <a:pPr algn="ctr"/>
                      <a:r>
                        <a:rPr lang="en-AU" sz="1200" b="1" dirty="0">
                          <a:solidFill>
                            <a:srgbClr val="93274D"/>
                          </a:solidFill>
                        </a:rPr>
                        <a:t>AWARENESS RAISING ACTION</a:t>
                      </a:r>
                    </a:p>
                  </a:txBody>
                  <a:tcPr>
                    <a:lnL w="19050" cap="flat" cmpd="sng" algn="ctr">
                      <a:solidFill>
                        <a:srgbClr val="44B5AC"/>
                      </a:solidFill>
                      <a:prstDash val="solid"/>
                      <a:round/>
                      <a:headEnd type="none" w="med" len="med"/>
                      <a:tailEnd type="none" w="med" len="med"/>
                    </a:lnL>
                    <a:lnR w="19050" cap="flat" cmpd="sng" algn="ctr">
                      <a:solidFill>
                        <a:srgbClr val="44B5AC"/>
                      </a:solidFill>
                      <a:prstDash val="solid"/>
                      <a:round/>
                      <a:headEnd type="none" w="med" len="med"/>
                      <a:tailEnd type="none" w="med" len="med"/>
                    </a:lnR>
                    <a:lnT w="19050" cap="flat" cmpd="sng" algn="ctr">
                      <a:solidFill>
                        <a:srgbClr val="44B5AC"/>
                      </a:solidFill>
                      <a:prstDash val="solid"/>
                      <a:round/>
                      <a:headEnd type="none" w="med" len="med"/>
                      <a:tailEnd type="none" w="med" len="med"/>
                    </a:lnT>
                    <a:lnB w="19050" cap="flat" cmpd="sng" algn="ctr">
                      <a:solidFill>
                        <a:srgbClr val="44B5AC"/>
                      </a:solidFill>
                      <a:prstDash val="solid"/>
                      <a:round/>
                      <a:headEnd type="none" w="med" len="med"/>
                      <a:tailEnd type="none" w="med" len="med"/>
                    </a:lnB>
                    <a:solidFill>
                      <a:schemeClr val="bg1"/>
                    </a:solidFill>
                  </a:tcPr>
                </a:tc>
                <a:tc>
                  <a:txBody>
                    <a:bodyPr/>
                    <a:lstStyle/>
                    <a:p>
                      <a:endParaRPr lang="en-AU" sz="1200">
                        <a:solidFill>
                          <a:srgbClr val="000000"/>
                        </a:solidFill>
                      </a:endParaRPr>
                    </a:p>
                  </a:txBody>
                  <a:tcPr>
                    <a:lnL w="19050" cap="flat" cmpd="sng" algn="ctr">
                      <a:solidFill>
                        <a:srgbClr val="44B5AC"/>
                      </a:solidFill>
                      <a:prstDash val="solid"/>
                      <a:round/>
                      <a:headEnd type="none" w="med" len="med"/>
                      <a:tailEnd type="none" w="med" len="med"/>
                    </a:lnL>
                    <a:lnR w="19050" cap="flat" cmpd="sng" algn="ctr">
                      <a:solidFill>
                        <a:srgbClr val="44B5AC"/>
                      </a:solidFill>
                      <a:prstDash val="solid"/>
                      <a:round/>
                      <a:headEnd type="none" w="med" len="med"/>
                      <a:tailEnd type="none" w="med" len="med"/>
                    </a:lnR>
                    <a:lnT w="19050" cap="flat" cmpd="sng" algn="ctr">
                      <a:solidFill>
                        <a:srgbClr val="44B5AC"/>
                      </a:solidFill>
                      <a:prstDash val="solid"/>
                      <a:round/>
                      <a:headEnd type="none" w="med" len="med"/>
                      <a:tailEnd type="none" w="med" len="med"/>
                    </a:lnT>
                    <a:lnB w="19050" cap="flat" cmpd="sng" algn="ctr">
                      <a:solidFill>
                        <a:srgbClr val="44B5AC"/>
                      </a:solidFill>
                      <a:prstDash val="solid"/>
                      <a:round/>
                      <a:headEnd type="none" w="med" len="med"/>
                      <a:tailEnd type="none" w="med" len="med"/>
                    </a:lnB>
                    <a:solidFill>
                      <a:schemeClr val="bg1"/>
                    </a:solidFill>
                  </a:tcPr>
                </a:tc>
                <a:tc>
                  <a:txBody>
                    <a:bodyPr/>
                    <a:lstStyle/>
                    <a:p>
                      <a:endParaRPr lang="en-AU" sz="1200">
                        <a:solidFill>
                          <a:srgbClr val="000000"/>
                        </a:solidFill>
                      </a:endParaRPr>
                    </a:p>
                  </a:txBody>
                  <a:tcPr>
                    <a:lnL w="19050" cap="flat" cmpd="sng" algn="ctr">
                      <a:solidFill>
                        <a:srgbClr val="44B5AC"/>
                      </a:solidFill>
                      <a:prstDash val="solid"/>
                      <a:round/>
                      <a:headEnd type="none" w="med" len="med"/>
                      <a:tailEnd type="none" w="med" len="med"/>
                    </a:lnL>
                    <a:lnR w="19050" cap="flat" cmpd="sng" algn="ctr">
                      <a:solidFill>
                        <a:srgbClr val="44B5AC"/>
                      </a:solidFill>
                      <a:prstDash val="solid"/>
                      <a:round/>
                      <a:headEnd type="none" w="med" len="med"/>
                      <a:tailEnd type="none" w="med" len="med"/>
                    </a:lnR>
                    <a:lnT w="19050" cap="flat" cmpd="sng" algn="ctr">
                      <a:solidFill>
                        <a:srgbClr val="44B5AC"/>
                      </a:solidFill>
                      <a:prstDash val="solid"/>
                      <a:round/>
                      <a:headEnd type="none" w="med" len="med"/>
                      <a:tailEnd type="none" w="med" len="med"/>
                    </a:lnT>
                    <a:lnB w="19050" cap="flat" cmpd="sng" algn="ctr">
                      <a:solidFill>
                        <a:srgbClr val="44B5AC"/>
                      </a:solidFill>
                      <a:prstDash val="solid"/>
                      <a:round/>
                      <a:headEnd type="none" w="med" len="med"/>
                      <a:tailEnd type="none" w="med" len="med"/>
                    </a:lnB>
                    <a:solidFill>
                      <a:schemeClr val="bg1"/>
                    </a:solidFill>
                  </a:tcPr>
                </a:tc>
                <a:tc>
                  <a:txBody>
                    <a:bodyPr/>
                    <a:lstStyle/>
                    <a:p>
                      <a:endParaRPr lang="en-AU" sz="1200" dirty="0">
                        <a:solidFill>
                          <a:srgbClr val="000000"/>
                        </a:solidFill>
                      </a:endParaRPr>
                    </a:p>
                  </a:txBody>
                  <a:tcPr>
                    <a:lnL w="19050" cap="flat" cmpd="sng" algn="ctr">
                      <a:solidFill>
                        <a:srgbClr val="44B5AC"/>
                      </a:solidFill>
                      <a:prstDash val="solid"/>
                      <a:round/>
                      <a:headEnd type="none" w="med" len="med"/>
                      <a:tailEnd type="none" w="med" len="med"/>
                    </a:lnL>
                    <a:lnR w="19050" cap="flat" cmpd="sng" algn="ctr">
                      <a:solidFill>
                        <a:srgbClr val="44B5AC"/>
                      </a:solidFill>
                      <a:prstDash val="solid"/>
                      <a:round/>
                      <a:headEnd type="none" w="med" len="med"/>
                      <a:tailEnd type="none" w="med" len="med"/>
                    </a:lnR>
                    <a:lnT w="19050" cap="flat" cmpd="sng" algn="ctr">
                      <a:solidFill>
                        <a:srgbClr val="44B5AC"/>
                      </a:solidFill>
                      <a:prstDash val="solid"/>
                      <a:round/>
                      <a:headEnd type="none" w="med" len="med"/>
                      <a:tailEnd type="none" w="med" len="med"/>
                    </a:lnT>
                    <a:lnB w="19050" cap="flat" cmpd="sng" algn="ctr">
                      <a:solidFill>
                        <a:srgbClr val="44B5AC"/>
                      </a:solidFill>
                      <a:prstDash val="solid"/>
                      <a:round/>
                      <a:headEnd type="none" w="med" len="med"/>
                      <a:tailEnd type="none" w="med" len="med"/>
                    </a:lnB>
                    <a:solidFill>
                      <a:schemeClr val="bg1"/>
                    </a:solidFill>
                  </a:tcPr>
                </a:tc>
                <a:tc>
                  <a:txBody>
                    <a:bodyPr/>
                    <a:lstStyle/>
                    <a:p>
                      <a:endParaRPr lang="en-AU" sz="1200">
                        <a:solidFill>
                          <a:srgbClr val="000000"/>
                        </a:solidFill>
                      </a:endParaRPr>
                    </a:p>
                  </a:txBody>
                  <a:tcPr>
                    <a:lnL w="19050" cap="flat" cmpd="sng" algn="ctr">
                      <a:solidFill>
                        <a:srgbClr val="44B5AC"/>
                      </a:solidFill>
                      <a:prstDash val="solid"/>
                      <a:round/>
                      <a:headEnd type="none" w="med" len="med"/>
                      <a:tailEnd type="none" w="med" len="med"/>
                    </a:lnL>
                    <a:lnR w="19050" cap="flat" cmpd="sng" algn="ctr">
                      <a:solidFill>
                        <a:srgbClr val="44B5AC"/>
                      </a:solidFill>
                      <a:prstDash val="solid"/>
                      <a:round/>
                      <a:headEnd type="none" w="med" len="med"/>
                      <a:tailEnd type="none" w="med" len="med"/>
                    </a:lnR>
                    <a:lnT w="19050" cap="flat" cmpd="sng" algn="ctr">
                      <a:solidFill>
                        <a:srgbClr val="44B5AC"/>
                      </a:solidFill>
                      <a:prstDash val="solid"/>
                      <a:round/>
                      <a:headEnd type="none" w="med" len="med"/>
                      <a:tailEnd type="none" w="med" len="med"/>
                    </a:lnT>
                    <a:lnB w="19050" cap="flat" cmpd="sng" algn="ctr">
                      <a:solidFill>
                        <a:srgbClr val="44B5AC"/>
                      </a:solidFill>
                      <a:prstDash val="solid"/>
                      <a:round/>
                      <a:headEnd type="none" w="med" len="med"/>
                      <a:tailEnd type="none" w="med" len="med"/>
                    </a:lnB>
                    <a:solidFill>
                      <a:schemeClr val="bg1"/>
                    </a:solidFill>
                  </a:tcPr>
                </a:tc>
                <a:extLst>
                  <a:ext uri="{0D108BD9-81ED-4DB2-BD59-A6C34878D82A}">
                    <a16:rowId xmlns:a16="http://schemas.microsoft.com/office/drawing/2014/main" val="2845252639"/>
                  </a:ext>
                </a:extLst>
              </a:tr>
              <a:tr h="1051560">
                <a:tc>
                  <a:txBody>
                    <a:bodyPr/>
                    <a:lstStyle/>
                    <a:p>
                      <a:pPr algn="ctr"/>
                      <a:r>
                        <a:rPr lang="en-AU" sz="1200" b="1" dirty="0">
                          <a:solidFill>
                            <a:srgbClr val="93274D"/>
                          </a:solidFill>
                        </a:rPr>
                        <a:t>SOLIDARITY ACTION</a:t>
                      </a:r>
                    </a:p>
                  </a:txBody>
                  <a:tcPr>
                    <a:lnL w="19050" cap="flat" cmpd="sng" algn="ctr">
                      <a:solidFill>
                        <a:srgbClr val="44B5AC"/>
                      </a:solidFill>
                      <a:prstDash val="solid"/>
                      <a:round/>
                      <a:headEnd type="none" w="med" len="med"/>
                      <a:tailEnd type="none" w="med" len="med"/>
                    </a:lnL>
                    <a:lnR w="19050" cap="flat" cmpd="sng" algn="ctr">
                      <a:solidFill>
                        <a:srgbClr val="44B5AC"/>
                      </a:solidFill>
                      <a:prstDash val="solid"/>
                      <a:round/>
                      <a:headEnd type="none" w="med" len="med"/>
                      <a:tailEnd type="none" w="med" len="med"/>
                    </a:lnR>
                    <a:lnT w="19050" cap="flat" cmpd="sng" algn="ctr">
                      <a:solidFill>
                        <a:srgbClr val="44B5AC"/>
                      </a:solidFill>
                      <a:prstDash val="solid"/>
                      <a:round/>
                      <a:headEnd type="none" w="med" len="med"/>
                      <a:tailEnd type="none" w="med" len="med"/>
                    </a:lnT>
                    <a:lnB w="19050" cap="flat" cmpd="sng" algn="ctr">
                      <a:solidFill>
                        <a:srgbClr val="44B5AC"/>
                      </a:solidFill>
                      <a:prstDash val="solid"/>
                      <a:round/>
                      <a:headEnd type="none" w="med" len="med"/>
                      <a:tailEnd type="none" w="med" len="med"/>
                    </a:lnB>
                    <a:solidFill>
                      <a:schemeClr val="bg1"/>
                    </a:solidFill>
                  </a:tcPr>
                </a:tc>
                <a:tc>
                  <a:txBody>
                    <a:bodyPr/>
                    <a:lstStyle/>
                    <a:p>
                      <a:endParaRPr lang="en-AU" sz="1200">
                        <a:solidFill>
                          <a:srgbClr val="000000"/>
                        </a:solidFill>
                      </a:endParaRPr>
                    </a:p>
                  </a:txBody>
                  <a:tcPr>
                    <a:lnL w="19050" cap="flat" cmpd="sng" algn="ctr">
                      <a:solidFill>
                        <a:srgbClr val="44B5AC"/>
                      </a:solidFill>
                      <a:prstDash val="solid"/>
                      <a:round/>
                      <a:headEnd type="none" w="med" len="med"/>
                      <a:tailEnd type="none" w="med" len="med"/>
                    </a:lnL>
                    <a:lnR w="19050" cap="flat" cmpd="sng" algn="ctr">
                      <a:solidFill>
                        <a:srgbClr val="44B5AC"/>
                      </a:solidFill>
                      <a:prstDash val="solid"/>
                      <a:round/>
                      <a:headEnd type="none" w="med" len="med"/>
                      <a:tailEnd type="none" w="med" len="med"/>
                    </a:lnR>
                    <a:lnT w="19050" cap="flat" cmpd="sng" algn="ctr">
                      <a:solidFill>
                        <a:srgbClr val="44B5AC"/>
                      </a:solidFill>
                      <a:prstDash val="solid"/>
                      <a:round/>
                      <a:headEnd type="none" w="med" len="med"/>
                      <a:tailEnd type="none" w="med" len="med"/>
                    </a:lnT>
                    <a:lnB w="19050" cap="flat" cmpd="sng" algn="ctr">
                      <a:solidFill>
                        <a:srgbClr val="44B5AC"/>
                      </a:solidFill>
                      <a:prstDash val="solid"/>
                      <a:round/>
                      <a:headEnd type="none" w="med" len="med"/>
                      <a:tailEnd type="none" w="med" len="med"/>
                    </a:lnB>
                    <a:solidFill>
                      <a:schemeClr val="bg1"/>
                    </a:solidFill>
                  </a:tcPr>
                </a:tc>
                <a:tc>
                  <a:txBody>
                    <a:bodyPr/>
                    <a:lstStyle/>
                    <a:p>
                      <a:endParaRPr lang="en-AU" sz="1200">
                        <a:solidFill>
                          <a:srgbClr val="000000"/>
                        </a:solidFill>
                      </a:endParaRPr>
                    </a:p>
                  </a:txBody>
                  <a:tcPr>
                    <a:lnL w="19050" cap="flat" cmpd="sng" algn="ctr">
                      <a:solidFill>
                        <a:srgbClr val="44B5AC"/>
                      </a:solidFill>
                      <a:prstDash val="solid"/>
                      <a:round/>
                      <a:headEnd type="none" w="med" len="med"/>
                      <a:tailEnd type="none" w="med" len="med"/>
                    </a:lnL>
                    <a:lnR w="19050" cap="flat" cmpd="sng" algn="ctr">
                      <a:solidFill>
                        <a:srgbClr val="44B5AC"/>
                      </a:solidFill>
                      <a:prstDash val="solid"/>
                      <a:round/>
                      <a:headEnd type="none" w="med" len="med"/>
                      <a:tailEnd type="none" w="med" len="med"/>
                    </a:lnR>
                    <a:lnT w="19050" cap="flat" cmpd="sng" algn="ctr">
                      <a:solidFill>
                        <a:srgbClr val="44B5AC"/>
                      </a:solidFill>
                      <a:prstDash val="solid"/>
                      <a:round/>
                      <a:headEnd type="none" w="med" len="med"/>
                      <a:tailEnd type="none" w="med" len="med"/>
                    </a:lnT>
                    <a:lnB w="19050" cap="flat" cmpd="sng" algn="ctr">
                      <a:solidFill>
                        <a:srgbClr val="44B5AC"/>
                      </a:solidFill>
                      <a:prstDash val="solid"/>
                      <a:round/>
                      <a:headEnd type="none" w="med" len="med"/>
                      <a:tailEnd type="none" w="med" len="med"/>
                    </a:lnB>
                    <a:solidFill>
                      <a:schemeClr val="bg1"/>
                    </a:solidFill>
                  </a:tcPr>
                </a:tc>
                <a:tc>
                  <a:txBody>
                    <a:bodyPr/>
                    <a:lstStyle/>
                    <a:p>
                      <a:endParaRPr lang="en-AU" sz="1200">
                        <a:solidFill>
                          <a:srgbClr val="000000"/>
                        </a:solidFill>
                      </a:endParaRPr>
                    </a:p>
                  </a:txBody>
                  <a:tcPr>
                    <a:lnL w="19050" cap="flat" cmpd="sng" algn="ctr">
                      <a:solidFill>
                        <a:srgbClr val="44B5AC"/>
                      </a:solidFill>
                      <a:prstDash val="solid"/>
                      <a:round/>
                      <a:headEnd type="none" w="med" len="med"/>
                      <a:tailEnd type="none" w="med" len="med"/>
                    </a:lnL>
                    <a:lnR w="19050" cap="flat" cmpd="sng" algn="ctr">
                      <a:solidFill>
                        <a:srgbClr val="44B5AC"/>
                      </a:solidFill>
                      <a:prstDash val="solid"/>
                      <a:round/>
                      <a:headEnd type="none" w="med" len="med"/>
                      <a:tailEnd type="none" w="med" len="med"/>
                    </a:lnR>
                    <a:lnT w="19050" cap="flat" cmpd="sng" algn="ctr">
                      <a:solidFill>
                        <a:srgbClr val="44B5AC"/>
                      </a:solidFill>
                      <a:prstDash val="solid"/>
                      <a:round/>
                      <a:headEnd type="none" w="med" len="med"/>
                      <a:tailEnd type="none" w="med" len="med"/>
                    </a:lnT>
                    <a:lnB w="19050" cap="flat" cmpd="sng" algn="ctr">
                      <a:solidFill>
                        <a:srgbClr val="44B5AC"/>
                      </a:solidFill>
                      <a:prstDash val="solid"/>
                      <a:round/>
                      <a:headEnd type="none" w="med" len="med"/>
                      <a:tailEnd type="none" w="med" len="med"/>
                    </a:lnB>
                    <a:solidFill>
                      <a:schemeClr val="bg1"/>
                    </a:solidFill>
                  </a:tcPr>
                </a:tc>
                <a:tc>
                  <a:txBody>
                    <a:bodyPr/>
                    <a:lstStyle/>
                    <a:p>
                      <a:endParaRPr lang="en-AU" sz="1200">
                        <a:solidFill>
                          <a:srgbClr val="000000"/>
                        </a:solidFill>
                      </a:endParaRPr>
                    </a:p>
                  </a:txBody>
                  <a:tcPr>
                    <a:lnL w="19050" cap="flat" cmpd="sng" algn="ctr">
                      <a:solidFill>
                        <a:srgbClr val="44B5AC"/>
                      </a:solidFill>
                      <a:prstDash val="solid"/>
                      <a:round/>
                      <a:headEnd type="none" w="med" len="med"/>
                      <a:tailEnd type="none" w="med" len="med"/>
                    </a:lnL>
                    <a:lnR w="19050" cap="flat" cmpd="sng" algn="ctr">
                      <a:solidFill>
                        <a:srgbClr val="44B5AC"/>
                      </a:solidFill>
                      <a:prstDash val="solid"/>
                      <a:round/>
                      <a:headEnd type="none" w="med" len="med"/>
                      <a:tailEnd type="none" w="med" len="med"/>
                    </a:lnR>
                    <a:lnT w="19050" cap="flat" cmpd="sng" algn="ctr">
                      <a:solidFill>
                        <a:srgbClr val="44B5AC"/>
                      </a:solidFill>
                      <a:prstDash val="solid"/>
                      <a:round/>
                      <a:headEnd type="none" w="med" len="med"/>
                      <a:tailEnd type="none" w="med" len="med"/>
                    </a:lnT>
                    <a:lnB w="19050" cap="flat" cmpd="sng" algn="ctr">
                      <a:solidFill>
                        <a:srgbClr val="44B5AC"/>
                      </a:solidFill>
                      <a:prstDash val="solid"/>
                      <a:round/>
                      <a:headEnd type="none" w="med" len="med"/>
                      <a:tailEnd type="none" w="med" len="med"/>
                    </a:lnB>
                    <a:solidFill>
                      <a:schemeClr val="bg1"/>
                    </a:solidFill>
                  </a:tcPr>
                </a:tc>
                <a:extLst>
                  <a:ext uri="{0D108BD9-81ED-4DB2-BD59-A6C34878D82A}">
                    <a16:rowId xmlns:a16="http://schemas.microsoft.com/office/drawing/2014/main" val="237144071"/>
                  </a:ext>
                </a:extLst>
              </a:tr>
              <a:tr h="1051560">
                <a:tc>
                  <a:txBody>
                    <a:bodyPr/>
                    <a:lstStyle/>
                    <a:p>
                      <a:pPr algn="ctr"/>
                      <a:r>
                        <a:rPr lang="en-AU" sz="1200" b="1" dirty="0">
                          <a:solidFill>
                            <a:srgbClr val="93274D"/>
                          </a:solidFill>
                        </a:rPr>
                        <a:t>JUSTICE ACTION</a:t>
                      </a:r>
                    </a:p>
                  </a:txBody>
                  <a:tcPr>
                    <a:lnL w="19050" cap="flat" cmpd="sng" algn="ctr">
                      <a:solidFill>
                        <a:srgbClr val="44B5AC"/>
                      </a:solidFill>
                      <a:prstDash val="solid"/>
                      <a:round/>
                      <a:headEnd type="none" w="med" len="med"/>
                      <a:tailEnd type="none" w="med" len="med"/>
                    </a:lnL>
                    <a:lnR w="19050" cap="flat" cmpd="sng" algn="ctr">
                      <a:solidFill>
                        <a:srgbClr val="44B5AC"/>
                      </a:solidFill>
                      <a:prstDash val="solid"/>
                      <a:round/>
                      <a:headEnd type="none" w="med" len="med"/>
                      <a:tailEnd type="none" w="med" len="med"/>
                    </a:lnR>
                    <a:lnT w="19050" cap="flat" cmpd="sng" algn="ctr">
                      <a:solidFill>
                        <a:srgbClr val="44B5AC"/>
                      </a:solidFill>
                      <a:prstDash val="solid"/>
                      <a:round/>
                      <a:headEnd type="none" w="med" len="med"/>
                      <a:tailEnd type="none" w="med" len="med"/>
                    </a:lnT>
                    <a:lnB w="19050" cap="flat" cmpd="sng" algn="ctr">
                      <a:solidFill>
                        <a:srgbClr val="44B5AC"/>
                      </a:solidFill>
                      <a:prstDash val="solid"/>
                      <a:round/>
                      <a:headEnd type="none" w="med" len="med"/>
                      <a:tailEnd type="none" w="med" len="med"/>
                    </a:lnB>
                    <a:solidFill>
                      <a:schemeClr val="bg1"/>
                    </a:solidFill>
                  </a:tcPr>
                </a:tc>
                <a:tc>
                  <a:txBody>
                    <a:bodyPr/>
                    <a:lstStyle/>
                    <a:p>
                      <a:endParaRPr lang="en-AU" sz="1200">
                        <a:solidFill>
                          <a:srgbClr val="000000"/>
                        </a:solidFill>
                      </a:endParaRPr>
                    </a:p>
                  </a:txBody>
                  <a:tcPr>
                    <a:lnL w="19050" cap="flat" cmpd="sng" algn="ctr">
                      <a:solidFill>
                        <a:srgbClr val="44B5AC"/>
                      </a:solidFill>
                      <a:prstDash val="solid"/>
                      <a:round/>
                      <a:headEnd type="none" w="med" len="med"/>
                      <a:tailEnd type="none" w="med" len="med"/>
                    </a:lnL>
                    <a:lnR w="19050" cap="flat" cmpd="sng" algn="ctr">
                      <a:solidFill>
                        <a:srgbClr val="44B5AC"/>
                      </a:solidFill>
                      <a:prstDash val="solid"/>
                      <a:round/>
                      <a:headEnd type="none" w="med" len="med"/>
                      <a:tailEnd type="none" w="med" len="med"/>
                    </a:lnR>
                    <a:lnT w="19050" cap="flat" cmpd="sng" algn="ctr">
                      <a:solidFill>
                        <a:srgbClr val="44B5AC"/>
                      </a:solidFill>
                      <a:prstDash val="solid"/>
                      <a:round/>
                      <a:headEnd type="none" w="med" len="med"/>
                      <a:tailEnd type="none" w="med" len="med"/>
                    </a:lnT>
                    <a:lnB w="19050" cap="flat" cmpd="sng" algn="ctr">
                      <a:solidFill>
                        <a:srgbClr val="44B5AC"/>
                      </a:solidFill>
                      <a:prstDash val="solid"/>
                      <a:round/>
                      <a:headEnd type="none" w="med" len="med"/>
                      <a:tailEnd type="none" w="med" len="med"/>
                    </a:lnB>
                    <a:solidFill>
                      <a:schemeClr val="bg1"/>
                    </a:solidFill>
                  </a:tcPr>
                </a:tc>
                <a:tc>
                  <a:txBody>
                    <a:bodyPr/>
                    <a:lstStyle/>
                    <a:p>
                      <a:endParaRPr lang="en-AU" sz="1200" dirty="0">
                        <a:solidFill>
                          <a:srgbClr val="000000"/>
                        </a:solidFill>
                      </a:endParaRPr>
                    </a:p>
                  </a:txBody>
                  <a:tcPr>
                    <a:lnL w="19050" cap="flat" cmpd="sng" algn="ctr">
                      <a:solidFill>
                        <a:srgbClr val="44B5AC"/>
                      </a:solidFill>
                      <a:prstDash val="solid"/>
                      <a:round/>
                      <a:headEnd type="none" w="med" len="med"/>
                      <a:tailEnd type="none" w="med" len="med"/>
                    </a:lnL>
                    <a:lnR w="19050" cap="flat" cmpd="sng" algn="ctr">
                      <a:solidFill>
                        <a:srgbClr val="44B5AC"/>
                      </a:solidFill>
                      <a:prstDash val="solid"/>
                      <a:round/>
                      <a:headEnd type="none" w="med" len="med"/>
                      <a:tailEnd type="none" w="med" len="med"/>
                    </a:lnR>
                    <a:lnT w="19050" cap="flat" cmpd="sng" algn="ctr">
                      <a:solidFill>
                        <a:srgbClr val="44B5AC"/>
                      </a:solidFill>
                      <a:prstDash val="solid"/>
                      <a:round/>
                      <a:headEnd type="none" w="med" len="med"/>
                      <a:tailEnd type="none" w="med" len="med"/>
                    </a:lnT>
                    <a:lnB w="19050" cap="flat" cmpd="sng" algn="ctr">
                      <a:solidFill>
                        <a:srgbClr val="44B5AC"/>
                      </a:solidFill>
                      <a:prstDash val="solid"/>
                      <a:round/>
                      <a:headEnd type="none" w="med" len="med"/>
                      <a:tailEnd type="none" w="med" len="med"/>
                    </a:lnB>
                    <a:solidFill>
                      <a:schemeClr val="bg1"/>
                    </a:solidFill>
                  </a:tcPr>
                </a:tc>
                <a:tc>
                  <a:txBody>
                    <a:bodyPr/>
                    <a:lstStyle/>
                    <a:p>
                      <a:endParaRPr lang="en-AU" sz="1200">
                        <a:solidFill>
                          <a:srgbClr val="000000"/>
                        </a:solidFill>
                      </a:endParaRPr>
                    </a:p>
                  </a:txBody>
                  <a:tcPr>
                    <a:lnL w="19050" cap="flat" cmpd="sng" algn="ctr">
                      <a:solidFill>
                        <a:srgbClr val="44B5AC"/>
                      </a:solidFill>
                      <a:prstDash val="solid"/>
                      <a:round/>
                      <a:headEnd type="none" w="med" len="med"/>
                      <a:tailEnd type="none" w="med" len="med"/>
                    </a:lnL>
                    <a:lnR w="19050" cap="flat" cmpd="sng" algn="ctr">
                      <a:solidFill>
                        <a:srgbClr val="44B5AC"/>
                      </a:solidFill>
                      <a:prstDash val="solid"/>
                      <a:round/>
                      <a:headEnd type="none" w="med" len="med"/>
                      <a:tailEnd type="none" w="med" len="med"/>
                    </a:lnR>
                    <a:lnT w="19050" cap="flat" cmpd="sng" algn="ctr">
                      <a:solidFill>
                        <a:srgbClr val="44B5AC"/>
                      </a:solidFill>
                      <a:prstDash val="solid"/>
                      <a:round/>
                      <a:headEnd type="none" w="med" len="med"/>
                      <a:tailEnd type="none" w="med" len="med"/>
                    </a:lnT>
                    <a:lnB w="19050" cap="flat" cmpd="sng" algn="ctr">
                      <a:solidFill>
                        <a:srgbClr val="44B5AC"/>
                      </a:solidFill>
                      <a:prstDash val="solid"/>
                      <a:round/>
                      <a:headEnd type="none" w="med" len="med"/>
                      <a:tailEnd type="none" w="med" len="med"/>
                    </a:lnB>
                    <a:solidFill>
                      <a:schemeClr val="bg1"/>
                    </a:solidFill>
                  </a:tcPr>
                </a:tc>
                <a:tc>
                  <a:txBody>
                    <a:bodyPr/>
                    <a:lstStyle/>
                    <a:p>
                      <a:endParaRPr lang="en-AU" sz="1200" dirty="0">
                        <a:solidFill>
                          <a:srgbClr val="000000"/>
                        </a:solidFill>
                      </a:endParaRPr>
                    </a:p>
                  </a:txBody>
                  <a:tcPr>
                    <a:lnL w="19050" cap="flat" cmpd="sng" algn="ctr">
                      <a:solidFill>
                        <a:srgbClr val="44B5AC"/>
                      </a:solidFill>
                      <a:prstDash val="solid"/>
                      <a:round/>
                      <a:headEnd type="none" w="med" len="med"/>
                      <a:tailEnd type="none" w="med" len="med"/>
                    </a:lnL>
                    <a:lnR w="19050" cap="flat" cmpd="sng" algn="ctr">
                      <a:solidFill>
                        <a:srgbClr val="44B5AC"/>
                      </a:solidFill>
                      <a:prstDash val="solid"/>
                      <a:round/>
                      <a:headEnd type="none" w="med" len="med"/>
                      <a:tailEnd type="none" w="med" len="med"/>
                    </a:lnR>
                    <a:lnT w="19050" cap="flat" cmpd="sng" algn="ctr">
                      <a:solidFill>
                        <a:srgbClr val="44B5AC"/>
                      </a:solidFill>
                      <a:prstDash val="solid"/>
                      <a:round/>
                      <a:headEnd type="none" w="med" len="med"/>
                      <a:tailEnd type="none" w="med" len="med"/>
                    </a:lnT>
                    <a:lnB w="19050" cap="flat" cmpd="sng" algn="ctr">
                      <a:solidFill>
                        <a:srgbClr val="44B5AC"/>
                      </a:solidFill>
                      <a:prstDash val="solid"/>
                      <a:round/>
                      <a:headEnd type="none" w="med" len="med"/>
                      <a:tailEnd type="none" w="med" len="med"/>
                    </a:lnB>
                    <a:solidFill>
                      <a:schemeClr val="bg1"/>
                    </a:solidFill>
                  </a:tcPr>
                </a:tc>
                <a:extLst>
                  <a:ext uri="{0D108BD9-81ED-4DB2-BD59-A6C34878D82A}">
                    <a16:rowId xmlns:a16="http://schemas.microsoft.com/office/drawing/2014/main" val="3202723008"/>
                  </a:ext>
                </a:extLst>
              </a:tr>
            </a:tbl>
          </a:graphicData>
        </a:graphic>
      </p:graphicFrame>
      <p:sp>
        <p:nvSpPr>
          <p:cNvPr id="3" name="Title 2">
            <a:extLst>
              <a:ext uri="{FF2B5EF4-FFF2-40B4-BE49-F238E27FC236}">
                <a16:creationId xmlns:a16="http://schemas.microsoft.com/office/drawing/2014/main" id="{79D7BF1E-AC5C-1EDA-5188-F220C501BE25}"/>
              </a:ext>
            </a:extLst>
          </p:cNvPr>
          <p:cNvSpPr>
            <a:spLocks noGrp="1"/>
          </p:cNvSpPr>
          <p:nvPr>
            <p:ph type="title"/>
          </p:nvPr>
        </p:nvSpPr>
        <p:spPr/>
        <p:txBody>
          <a:bodyPr/>
          <a:lstStyle/>
          <a:p>
            <a:r>
              <a:rPr lang="en-AU" dirty="0"/>
              <a:t>Student Action Planner</a:t>
            </a:r>
          </a:p>
        </p:txBody>
      </p:sp>
      <p:pic>
        <p:nvPicPr>
          <p:cNvPr id="6" name="Graphic 5" descr="Lightbulb and gear outline">
            <a:extLst>
              <a:ext uri="{FF2B5EF4-FFF2-40B4-BE49-F238E27FC236}">
                <a16:creationId xmlns:a16="http://schemas.microsoft.com/office/drawing/2014/main" id="{C83204DF-EE6F-47C7-9F4A-5CA6D842949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0126" y="1085850"/>
            <a:ext cx="590550" cy="590550"/>
          </a:xfrm>
          <a:prstGeom prst="rect">
            <a:avLst/>
          </a:prstGeom>
        </p:spPr>
      </p:pic>
      <p:pic>
        <p:nvPicPr>
          <p:cNvPr id="8" name="Graphic 7" descr="Checklist outline">
            <a:extLst>
              <a:ext uri="{FF2B5EF4-FFF2-40B4-BE49-F238E27FC236}">
                <a16:creationId xmlns:a16="http://schemas.microsoft.com/office/drawing/2014/main" id="{05FA5F3B-2EDC-78C7-8392-EC7F1CB5956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00424" y="1009650"/>
            <a:ext cx="600075" cy="600075"/>
          </a:xfrm>
          <a:prstGeom prst="rect">
            <a:avLst/>
          </a:prstGeom>
        </p:spPr>
      </p:pic>
      <p:pic>
        <p:nvPicPr>
          <p:cNvPr id="10" name="Graphic 9" descr="Thumbs up sign with solid fill">
            <a:extLst>
              <a:ext uri="{FF2B5EF4-FFF2-40B4-BE49-F238E27FC236}">
                <a16:creationId xmlns:a16="http://schemas.microsoft.com/office/drawing/2014/main" id="{FC8DD0CB-BAC3-2BCE-3F79-0673EB5B579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10171" y="1009650"/>
            <a:ext cx="600076" cy="600076"/>
          </a:xfrm>
          <a:prstGeom prst="rect">
            <a:avLst/>
          </a:prstGeom>
        </p:spPr>
      </p:pic>
      <p:pic>
        <p:nvPicPr>
          <p:cNvPr id="12" name="Graphic 11" descr="Teacher with solid fill">
            <a:extLst>
              <a:ext uri="{FF2B5EF4-FFF2-40B4-BE49-F238E27FC236}">
                <a16:creationId xmlns:a16="http://schemas.microsoft.com/office/drawing/2014/main" id="{96185B9F-4C0B-CE18-E17B-129961DE46B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019918" y="1009650"/>
            <a:ext cx="600076" cy="600076"/>
          </a:xfrm>
          <a:prstGeom prst="rect">
            <a:avLst/>
          </a:prstGeom>
        </p:spPr>
      </p:pic>
      <p:pic>
        <p:nvPicPr>
          <p:cNvPr id="14" name="Graphic 13" descr="Clock with solid fill">
            <a:extLst>
              <a:ext uri="{FF2B5EF4-FFF2-40B4-BE49-F238E27FC236}">
                <a16:creationId xmlns:a16="http://schemas.microsoft.com/office/drawing/2014/main" id="{D54FD3CC-F5CD-B65B-73D5-AF785FE1F0D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667746" y="1338262"/>
            <a:ext cx="400050" cy="400050"/>
          </a:xfrm>
          <a:prstGeom prst="rect">
            <a:avLst/>
          </a:prstGeom>
        </p:spPr>
      </p:pic>
      <p:pic>
        <p:nvPicPr>
          <p:cNvPr id="16" name="Graphic 15" descr="Daily calendar with solid fill">
            <a:extLst>
              <a:ext uri="{FF2B5EF4-FFF2-40B4-BE49-F238E27FC236}">
                <a16:creationId xmlns:a16="http://schemas.microsoft.com/office/drawing/2014/main" id="{EE1A7272-2AFA-C66C-0974-B9F1F326A79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905874" y="1009649"/>
            <a:ext cx="600076" cy="600076"/>
          </a:xfrm>
          <a:prstGeom prst="rect">
            <a:avLst/>
          </a:prstGeom>
        </p:spPr>
      </p:pic>
      <p:pic>
        <p:nvPicPr>
          <p:cNvPr id="18" name="Graphic 17" descr="Dollar outline">
            <a:extLst>
              <a:ext uri="{FF2B5EF4-FFF2-40B4-BE49-F238E27FC236}">
                <a16:creationId xmlns:a16="http://schemas.microsoft.com/office/drawing/2014/main" id="{F8EE867E-6871-F201-B530-9C1D732276A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57276" y="2391523"/>
            <a:ext cx="476249" cy="476249"/>
          </a:xfrm>
          <a:prstGeom prst="rect">
            <a:avLst/>
          </a:prstGeom>
        </p:spPr>
      </p:pic>
      <p:pic>
        <p:nvPicPr>
          <p:cNvPr id="20" name="Graphic 19" descr="Users with solid fill">
            <a:extLst>
              <a:ext uri="{FF2B5EF4-FFF2-40B4-BE49-F238E27FC236}">
                <a16:creationId xmlns:a16="http://schemas.microsoft.com/office/drawing/2014/main" id="{34EBBE7F-49D4-CF43-9995-C642DED28084}"/>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000126" y="3424239"/>
            <a:ext cx="590550" cy="590550"/>
          </a:xfrm>
          <a:prstGeom prst="rect">
            <a:avLst/>
          </a:prstGeom>
        </p:spPr>
      </p:pic>
      <p:pic>
        <p:nvPicPr>
          <p:cNvPr id="22" name="Graphic 21" descr="Earth globe: Asia and Australia with solid fill">
            <a:extLst>
              <a:ext uri="{FF2B5EF4-FFF2-40B4-BE49-F238E27FC236}">
                <a16:creationId xmlns:a16="http://schemas.microsoft.com/office/drawing/2014/main" id="{0F8FA1D2-7CED-B5E0-E734-68E6D2C380C9}"/>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000124" y="4320335"/>
            <a:ext cx="590551" cy="590551"/>
          </a:xfrm>
          <a:prstGeom prst="rect">
            <a:avLst/>
          </a:prstGeom>
        </p:spPr>
      </p:pic>
      <p:pic>
        <p:nvPicPr>
          <p:cNvPr id="24" name="Graphic 23" descr="Scales of justice with solid fill">
            <a:extLst>
              <a:ext uri="{FF2B5EF4-FFF2-40B4-BE49-F238E27FC236}">
                <a16:creationId xmlns:a16="http://schemas.microsoft.com/office/drawing/2014/main" id="{D45F7EFC-AC0A-274E-7744-F3AD895A1CDB}"/>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000124" y="5368085"/>
            <a:ext cx="590550" cy="590550"/>
          </a:xfrm>
          <a:prstGeom prst="rect">
            <a:avLst/>
          </a:prstGeom>
        </p:spPr>
      </p:pic>
      <p:sp>
        <p:nvSpPr>
          <p:cNvPr id="25" name="TextBox 24">
            <a:extLst>
              <a:ext uri="{FF2B5EF4-FFF2-40B4-BE49-F238E27FC236}">
                <a16:creationId xmlns:a16="http://schemas.microsoft.com/office/drawing/2014/main" id="{C37D93C4-2C37-00B3-F274-0755DD98BF32}"/>
              </a:ext>
            </a:extLst>
          </p:cNvPr>
          <p:cNvSpPr txBox="1"/>
          <p:nvPr/>
        </p:nvSpPr>
        <p:spPr>
          <a:xfrm>
            <a:off x="4734969" y="6566478"/>
            <a:ext cx="355083" cy="246221"/>
          </a:xfrm>
          <a:prstGeom prst="rect">
            <a:avLst/>
          </a:prstGeom>
          <a:noFill/>
        </p:spPr>
        <p:txBody>
          <a:bodyPr wrap="square" lIns="91440" tIns="45720" rIns="91440" bIns="45720" rtlCol="0" anchor="t">
            <a:spAutoFit/>
          </a:bodyPr>
          <a:lstStyle/>
          <a:p>
            <a:pPr algn="ctr"/>
            <a:r>
              <a:rPr lang="en-AU" sz="1000" dirty="0">
                <a:solidFill>
                  <a:schemeClr val="bg1"/>
                </a:solidFill>
                <a:cs typeface="Arial"/>
              </a:rPr>
              <a:t>7</a:t>
            </a:r>
          </a:p>
        </p:txBody>
      </p:sp>
    </p:spTree>
    <p:extLst>
      <p:ext uri="{BB962C8B-B14F-4D97-AF65-F5344CB8AC3E}">
        <p14:creationId xmlns:p14="http://schemas.microsoft.com/office/powerpoint/2010/main" val="2774256830"/>
      </p:ext>
    </p:extLst>
  </p:cSld>
  <p:clrMapOvr>
    <a:masterClrMapping/>
  </p:clrMapOvr>
</p:sld>
</file>

<file path=ppt/theme/theme1.xml><?xml version="1.0" encoding="utf-8"?>
<a:theme xmlns:a="http://schemas.openxmlformats.org/drawingml/2006/main" name="Office Theme">
  <a:themeElements>
    <a:clrScheme name="PC26">
      <a:dk1>
        <a:srgbClr val="DFF5F3"/>
      </a:dk1>
      <a:lt1>
        <a:srgbClr val="FFFFFF"/>
      </a:lt1>
      <a:dk2>
        <a:srgbClr val="FFF6E6"/>
      </a:dk2>
      <a:lt2>
        <a:srgbClr val="EDE2F1"/>
      </a:lt2>
      <a:accent1>
        <a:srgbClr val="762000"/>
      </a:accent1>
      <a:accent2>
        <a:srgbClr val="9563AA"/>
      </a:accent2>
      <a:accent3>
        <a:srgbClr val="44B5AC"/>
      </a:accent3>
      <a:accent4>
        <a:srgbClr val="FFD27D"/>
      </a:accent4>
      <a:accent5>
        <a:srgbClr val="93274D"/>
      </a:accent5>
      <a:accent6>
        <a:srgbClr val="A370BB"/>
      </a:accent6>
      <a:hlink>
        <a:srgbClr val="467886"/>
      </a:hlink>
      <a:folHlink>
        <a:srgbClr val="5DCFC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03B39215-2ACE-4643-9E42-59105F00A03C}" vid="{989AA75B-84B1-4145-8718-4A03D16DE0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FB2EFBF7EC79C4FB7EE1E2A7754B606" ma:contentTypeVersion="18" ma:contentTypeDescription="Create a new document." ma:contentTypeScope="" ma:versionID="bb2ce6b920607b6ec56e1f13c2c8c1aa">
  <xsd:schema xmlns:xsd="http://www.w3.org/2001/XMLSchema" xmlns:xs="http://www.w3.org/2001/XMLSchema" xmlns:p="http://schemas.microsoft.com/office/2006/metadata/properties" xmlns:ns1="http://schemas.microsoft.com/sharepoint/v3" xmlns:ns2="a1240345-a333-43d4-bb17-215edb4655ec" xmlns:ns3="a74f41e8-2c9a-4a9a-8a86-1b2eca9cb15f" targetNamespace="http://schemas.microsoft.com/office/2006/metadata/properties" ma:root="true" ma:fieldsID="2a32341ebca663d8861b9589c25f7d13" ns1:_="" ns2:_="" ns3:_="">
    <xsd:import namespace="http://schemas.microsoft.com/sharepoint/v3"/>
    <xsd:import namespace="a1240345-a333-43d4-bb17-215edb4655ec"/>
    <xsd:import namespace="a74f41e8-2c9a-4a9a-8a86-1b2eca9cb15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1:_ip_UnifiedCompliancePolicyProperties" minOccurs="0"/>
                <xsd:element ref="ns1:_ip_UnifiedCompliancePolicyUIAc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240345-a333-43d4-bb17-215edb4655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fba56b17-20de-4e09-aefb-c97c0efd6dbe"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74f41e8-2c9a-4a9a-8a86-1b2eca9cb15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0f3ffeea-cf0c-4ca3-804a-6fa494fe2746}" ma:internalName="TaxCatchAll" ma:showField="CatchAllData" ma:web="a74f41e8-2c9a-4a9a-8a86-1b2eca9cb15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a74f41e8-2c9a-4a9a-8a86-1b2eca9cb15f">
      <UserInfo>
        <DisplayName/>
        <AccountId xsi:nil="true"/>
        <AccountType/>
      </UserInfo>
    </SharedWithUsers>
    <lcf76f155ced4ddcb4097134ff3c332f xmlns="a1240345-a333-43d4-bb17-215edb4655ec">
      <Terms xmlns="http://schemas.microsoft.com/office/infopath/2007/PartnerControls"/>
    </lcf76f155ced4ddcb4097134ff3c332f>
    <TaxCatchAll xmlns="a74f41e8-2c9a-4a9a-8a86-1b2eca9cb15f" xsi:nil="true"/>
  </documentManagement>
</p:properties>
</file>

<file path=customXml/itemProps1.xml><?xml version="1.0" encoding="utf-8"?>
<ds:datastoreItem xmlns:ds="http://schemas.openxmlformats.org/officeDocument/2006/customXml" ds:itemID="{B80DB82B-E304-4599-A989-CA8C35DE5F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1240345-a333-43d4-bb17-215edb4655ec"/>
    <ds:schemaRef ds:uri="a74f41e8-2c9a-4a9a-8a86-1b2eca9cb1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3A9F2DE-3089-49E5-B7FC-1ABD538957DD}">
  <ds:schemaRefs>
    <ds:schemaRef ds:uri="http://schemas.microsoft.com/sharepoint/v3/contenttype/forms"/>
  </ds:schemaRefs>
</ds:datastoreItem>
</file>

<file path=customXml/itemProps3.xml><?xml version="1.0" encoding="utf-8"?>
<ds:datastoreItem xmlns:ds="http://schemas.openxmlformats.org/officeDocument/2006/customXml" ds:itemID="{71F0745D-D5D4-4127-9C09-E944F0AB6935}">
  <ds:schemaRefs>
    <ds:schemaRef ds:uri="a1240345-a333-43d4-bb17-215edb4655ec"/>
    <ds:schemaRef ds:uri="a74f41e8-2c9a-4a9a-8a86-1b2eca9cb15f"/>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CA_PC26_PPT Template_R4</Template>
  <TotalTime>1174</TotalTime>
  <Words>1218</Words>
  <Application>Microsoft Office PowerPoint</Application>
  <PresentationFormat>A4 Paper (210x297 mm)</PresentationFormat>
  <Paragraphs>93</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Arial Black</vt:lpstr>
      <vt:lpstr>Roboto</vt:lpstr>
      <vt:lpstr>Roboto Light</vt:lpstr>
      <vt:lpstr>Office Theme</vt:lpstr>
      <vt:lpstr>PowerPoint Presentation</vt:lpstr>
      <vt:lpstr>Teacher Information</vt:lpstr>
      <vt:lpstr>Fundraising for Social Justice</vt:lpstr>
      <vt:lpstr>The BIG Water Walk</vt:lpstr>
      <vt:lpstr>Fundraising Ideas</vt:lpstr>
      <vt:lpstr>Student Action Planner</vt:lpstr>
      <vt:lpstr>Student Action Planner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Laura Stoffberg</dc:creator>
  <cp:lastModifiedBy>Eleanor Niland</cp:lastModifiedBy>
  <cp:revision>35</cp:revision>
  <dcterms:created xsi:type="dcterms:W3CDTF">2025-09-10T05:38:01Z</dcterms:created>
  <dcterms:modified xsi:type="dcterms:W3CDTF">2026-02-12T01:27:35Z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0x010100DFB2EFBF7EC79C4FB7EE1E2A7754B606</vt:lpwstr>
  </property>
  <property fmtid="{D5CDD505-2E9C-101B-9397-08002B2CF9AE}" pid="4" name="ComplianceAssetId">
    <vt:lpwstr/>
  </property>
  <property fmtid="{D5CDD505-2E9C-101B-9397-08002B2CF9AE}" pid="5" name="_ExtendedDescription">
    <vt:lpwstr/>
  </property>
  <property fmtid="{D5CDD505-2E9C-101B-9397-08002B2CF9AE}" pid="6" name="_activity">
    <vt:lpwstr>{"FileActivityType":"6","FileActivityTimeStamp":"2025-09-13T07:29:38.967Z","FileActivityUsersOnPage":[{"DisplayName":"Nicole Dobrohotoff","Id":"nicoled@caritas.org.au"}],"FileActivityNavigationId":null}</vt:lpwstr>
  </property>
  <property fmtid="{D5CDD505-2E9C-101B-9397-08002B2CF9AE}" pid="7" name="TriggerFlowInfo">
    <vt:lpwstr/>
  </property>
</Properties>
</file>