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4"/>
    <p:sldMasterId id="2147483648" r:id="rId5"/>
    <p:sldMasterId id="2147483697" r:id="rId6"/>
  </p:sldMasterIdLst>
  <p:notesMasterIdLst>
    <p:notesMasterId r:id="rId22"/>
  </p:notesMasterIdLst>
  <p:handoutMasterIdLst>
    <p:handoutMasterId r:id="rId23"/>
  </p:handoutMasterIdLst>
  <p:sldIdLst>
    <p:sldId id="478" r:id="rId7"/>
    <p:sldId id="312" r:id="rId8"/>
    <p:sldId id="328" r:id="rId9"/>
    <p:sldId id="322" r:id="rId10"/>
    <p:sldId id="352" r:id="rId11"/>
    <p:sldId id="358" r:id="rId12"/>
    <p:sldId id="353" r:id="rId13"/>
    <p:sldId id="359" r:id="rId14"/>
    <p:sldId id="356" r:id="rId15"/>
    <p:sldId id="360" r:id="rId16"/>
    <p:sldId id="357" r:id="rId17"/>
    <p:sldId id="361" r:id="rId18"/>
    <p:sldId id="355" r:id="rId19"/>
    <p:sldId id="362" r:id="rId20"/>
    <p:sldId id="349"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4" userDrawn="1">
          <p15:clr>
            <a:srgbClr val="A4A3A4"/>
          </p15:clr>
        </p15:guide>
        <p15:guide id="2" orient="horz" pos="2251" userDrawn="1">
          <p15:clr>
            <a:srgbClr val="A4A3A4"/>
          </p15:clr>
        </p15:guide>
        <p15:guide id="3" pos="575" userDrawn="1">
          <p15:clr>
            <a:srgbClr val="A4A3A4"/>
          </p15:clr>
        </p15:guide>
        <p15:guide id="4" pos="710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 Rebekah Pryor" initials="DRP" lastIdx="2" clrIdx="0">
    <p:extLst>
      <p:ext uri="{19B8F6BF-5375-455C-9EA6-DF929625EA0E}">
        <p15:presenceInfo xmlns:p15="http://schemas.microsoft.com/office/powerpoint/2012/main" userId="S-1-5-21-568877940-3399399001-4121681156-74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F7F7F"/>
    <a:srgbClr val="004851"/>
    <a:srgbClr val="D9E4E5"/>
    <a:srgbClr val="006A8A"/>
    <a:srgbClr val="B92E1B"/>
    <a:srgbClr val="000000"/>
    <a:srgbClr val="A7170B"/>
    <a:srgbClr val="A7170A"/>
    <a:srgbClr val="BC24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2" autoAdjust="0"/>
    <p:restoredTop sz="95959" autoAdjust="0"/>
  </p:normalViewPr>
  <p:slideViewPr>
    <p:cSldViewPr snapToObjects="1" showGuides="1">
      <p:cViewPr varScale="1">
        <p:scale>
          <a:sx n="117" d="100"/>
          <a:sy n="117" d="100"/>
        </p:scale>
        <p:origin x="302" y="86"/>
      </p:cViewPr>
      <p:guideLst>
        <p:guide orient="horz" pos="3974"/>
        <p:guide orient="horz" pos="2251"/>
        <p:guide pos="575"/>
        <p:guide pos="7105"/>
      </p:guideLst>
    </p:cSldViewPr>
  </p:slideViewPr>
  <p:outlineViewPr>
    <p:cViewPr>
      <p:scale>
        <a:sx n="33" d="100"/>
        <a:sy n="33" d="100"/>
      </p:scale>
      <p:origin x="0" y="-10603"/>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showGuides="1">
      <p:cViewPr varScale="1">
        <p:scale>
          <a:sx n="120" d="100"/>
          <a:sy n="120" d="100"/>
        </p:scale>
        <p:origin x="-616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7C48E9-2B28-5D4E-82F4-795B3652695B}" type="datetimeFigureOut">
              <a:rPr lang="en-US" smtClean="0"/>
              <a:t>5/24/2023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B809C2-3DA2-7445-A632-60F53831D2BC}" type="slidenum">
              <a:rPr lang="en-US" smtClean="0"/>
              <a:t>‹#›</a:t>
            </a:fld>
            <a:endParaRPr lang="en-US"/>
          </a:p>
        </p:txBody>
      </p:sp>
    </p:spTree>
    <p:extLst>
      <p:ext uri="{BB962C8B-B14F-4D97-AF65-F5344CB8AC3E}">
        <p14:creationId xmlns:p14="http://schemas.microsoft.com/office/powerpoint/2010/main" val="2802549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A601E1-AFEE-AA40-B9D6-E7C3110FECAB}" type="datetimeFigureOut">
              <a:rPr lang="en-US" smtClean="0"/>
              <a:t>5/24/2023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0689D6-08F4-9246-8340-6E1C330F9F5D}" type="slidenum">
              <a:rPr lang="en-US" smtClean="0"/>
              <a:t>‹#›</a:t>
            </a:fld>
            <a:endParaRPr lang="en-US"/>
          </a:p>
        </p:txBody>
      </p:sp>
    </p:spTree>
    <p:extLst>
      <p:ext uri="{BB962C8B-B14F-4D97-AF65-F5344CB8AC3E}">
        <p14:creationId xmlns:p14="http://schemas.microsoft.com/office/powerpoint/2010/main" val="219132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1</a:t>
            </a:fld>
            <a:endParaRPr lang="en-US"/>
          </a:p>
        </p:txBody>
      </p:sp>
    </p:spTree>
    <p:extLst>
      <p:ext uri="{BB962C8B-B14F-4D97-AF65-F5344CB8AC3E}">
        <p14:creationId xmlns:p14="http://schemas.microsoft.com/office/powerpoint/2010/main" val="1330815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Word cloud produced with tagxedo.com </a:t>
            </a:r>
          </a:p>
        </p:txBody>
      </p:sp>
      <p:sp>
        <p:nvSpPr>
          <p:cNvPr id="4" name="Slide Number Placeholder 3"/>
          <p:cNvSpPr>
            <a:spLocks noGrp="1"/>
          </p:cNvSpPr>
          <p:nvPr>
            <p:ph type="sldNum" sz="quarter" idx="10"/>
          </p:nvPr>
        </p:nvSpPr>
        <p:spPr/>
        <p:txBody>
          <a:bodyPr/>
          <a:lstStyle/>
          <a:p>
            <a:fld id="{490689D6-08F4-9246-8340-6E1C330F9F5D}" type="slidenum">
              <a:rPr lang="en-US" smtClean="0"/>
              <a:t>2</a:t>
            </a:fld>
            <a:endParaRPr lang="en-US"/>
          </a:p>
        </p:txBody>
      </p:sp>
    </p:spTree>
    <p:extLst>
      <p:ext uri="{BB962C8B-B14F-4D97-AF65-F5344CB8AC3E}">
        <p14:creationId xmlns:p14="http://schemas.microsoft.com/office/powerpoint/2010/main" val="1242986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3</a:t>
            </a:fld>
            <a:endParaRPr lang="en-US"/>
          </a:p>
        </p:txBody>
      </p:sp>
    </p:spTree>
    <p:extLst>
      <p:ext uri="{BB962C8B-B14F-4D97-AF65-F5344CB8AC3E}">
        <p14:creationId xmlns:p14="http://schemas.microsoft.com/office/powerpoint/2010/main" val="1321966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5</a:t>
            </a:fld>
            <a:endParaRPr lang="en-US"/>
          </a:p>
        </p:txBody>
      </p:sp>
    </p:spTree>
    <p:extLst>
      <p:ext uri="{BB962C8B-B14F-4D97-AF65-F5344CB8AC3E}">
        <p14:creationId xmlns:p14="http://schemas.microsoft.com/office/powerpoint/2010/main" val="3747324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7</a:t>
            </a:fld>
            <a:endParaRPr lang="en-US"/>
          </a:p>
        </p:txBody>
      </p:sp>
    </p:spTree>
    <p:extLst>
      <p:ext uri="{BB962C8B-B14F-4D97-AF65-F5344CB8AC3E}">
        <p14:creationId xmlns:p14="http://schemas.microsoft.com/office/powerpoint/2010/main" val="3948909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9</a:t>
            </a:fld>
            <a:endParaRPr lang="en-US"/>
          </a:p>
        </p:txBody>
      </p:sp>
    </p:spTree>
    <p:extLst>
      <p:ext uri="{BB962C8B-B14F-4D97-AF65-F5344CB8AC3E}">
        <p14:creationId xmlns:p14="http://schemas.microsoft.com/office/powerpoint/2010/main" val="292638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11</a:t>
            </a:fld>
            <a:endParaRPr lang="en-US"/>
          </a:p>
        </p:txBody>
      </p:sp>
    </p:spTree>
    <p:extLst>
      <p:ext uri="{BB962C8B-B14F-4D97-AF65-F5344CB8AC3E}">
        <p14:creationId xmlns:p14="http://schemas.microsoft.com/office/powerpoint/2010/main" val="3578280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13</a:t>
            </a:fld>
            <a:endParaRPr lang="en-US"/>
          </a:p>
        </p:txBody>
      </p:sp>
    </p:spTree>
    <p:extLst>
      <p:ext uri="{BB962C8B-B14F-4D97-AF65-F5344CB8AC3E}">
        <p14:creationId xmlns:p14="http://schemas.microsoft.com/office/powerpoint/2010/main" val="1232420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4_Title Slide">
    <p:bg>
      <p:bgPr>
        <a:solidFill>
          <a:srgbClr val="DF918A"/>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35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dirty="0"/>
              <a:t>Click to edit Master subtitle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3375" b="1" cap="all" baseline="0">
                <a:solidFill>
                  <a:srgbClr val="0C244C"/>
                </a:solidFill>
              </a:defRPr>
            </a:lvl1pPr>
          </a:lstStyle>
          <a:p>
            <a:r>
              <a:rPr lang="en-US" dirty="0"/>
              <a:t>Click to edit </a:t>
            </a:r>
            <a:br>
              <a:rPr lang="en-US" dirty="0"/>
            </a:br>
            <a:r>
              <a:rPr lang="en-US" dirty="0"/>
              <a:t>Master title style</a:t>
            </a:r>
          </a:p>
        </p:txBody>
      </p:sp>
      <p:sp>
        <p:nvSpPr>
          <p:cNvPr id="5" name="TextBox 4">
            <a:extLst>
              <a:ext uri="{FF2B5EF4-FFF2-40B4-BE49-F238E27FC236}">
                <a16:creationId xmlns:a16="http://schemas.microsoft.com/office/drawing/2014/main" id="{A967270C-4AD2-3848-B52F-626C968E72C5}"/>
              </a:ext>
            </a:extLst>
          </p:cNvPr>
          <p:cNvSpPr txBox="1"/>
          <p:nvPr userDrawn="1"/>
        </p:nvSpPr>
        <p:spPr>
          <a:xfrm>
            <a:off x="13552370" y="6179419"/>
            <a:ext cx="232756" cy="300082"/>
          </a:xfrm>
          <a:prstGeom prst="rect">
            <a:avLst/>
          </a:prstGeom>
          <a:noFill/>
        </p:spPr>
        <p:txBody>
          <a:bodyPr wrap="none" rtlCol="0">
            <a:spAutoFit/>
          </a:bodyPr>
          <a:lstStyle/>
          <a:p>
            <a:r>
              <a:rPr lang="en-US" sz="1350" dirty="0"/>
              <a:t> </a:t>
            </a:r>
          </a:p>
        </p:txBody>
      </p:sp>
    </p:spTree>
    <p:extLst>
      <p:ext uri="{BB962C8B-B14F-4D97-AF65-F5344CB8AC3E}">
        <p14:creationId xmlns:p14="http://schemas.microsoft.com/office/powerpoint/2010/main" val="1308034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5001"/>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4" y="2517320"/>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08871" y="3256101"/>
            <a:ext cx="9144000" cy="1264424"/>
          </a:xfrm>
          <a:prstGeom prst="rect">
            <a:avLst/>
          </a:prstGeom>
        </p:spPr>
        <p:txBody>
          <a:bodyPr anchor="b"/>
          <a:lstStyle>
            <a:lvl1pPr algn="l">
              <a:defRPr sz="3000" b="1" cap="all" baseline="0">
                <a:solidFill>
                  <a:srgbClr val="0C244C"/>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418384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9_Title Slid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2D03C4-E117-484F-81D3-479BECBE7857}"/>
              </a:ext>
            </a:extLst>
          </p:cNvPr>
          <p:cNvSpPr/>
          <p:nvPr/>
        </p:nvSpPr>
        <p:spPr>
          <a:xfrm>
            <a:off x="0" y="2975001"/>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7" name="Group 26">
            <a:extLst>
              <a:ext uri="{FF2B5EF4-FFF2-40B4-BE49-F238E27FC236}">
                <a16:creationId xmlns:a16="http://schemas.microsoft.com/office/drawing/2014/main" id="{21D1CEC8-FE6C-C547-8A44-EA0E876652E9}"/>
              </a:ext>
            </a:extLst>
          </p:cNvPr>
          <p:cNvGrpSpPr>
            <a:grpSpLocks noChangeAspect="1"/>
          </p:cNvGrpSpPr>
          <p:nvPr/>
        </p:nvGrpSpPr>
        <p:grpSpPr>
          <a:xfrm>
            <a:off x="10440634" y="2517320"/>
            <a:ext cx="2160239" cy="2159987"/>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7B32C52B-801B-C247-90DF-E05E9D49F22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p>
          </p:txBody>
        </p:sp>
        <p:grpSp>
          <p:nvGrpSpPr>
            <p:cNvPr id="29" name="Group 28">
              <a:extLst>
                <a:ext uri="{FF2B5EF4-FFF2-40B4-BE49-F238E27FC236}">
                  <a16:creationId xmlns:a16="http://schemas.microsoft.com/office/drawing/2014/main" id="{F95AB615-4C18-914D-8AC1-6B779BB35333}"/>
                </a:ext>
              </a:extLst>
            </p:cNvPr>
            <p:cNvGrpSpPr/>
            <p:nvPr/>
          </p:nvGrpSpPr>
          <p:grpSpPr>
            <a:xfrm>
              <a:off x="958955" y="2060848"/>
              <a:ext cx="196444" cy="196444"/>
              <a:chOff x="519961" y="1999640"/>
              <a:chExt cx="196444" cy="196444"/>
            </a:xfrm>
            <a:grpFill/>
          </p:grpSpPr>
          <p:sp>
            <p:nvSpPr>
              <p:cNvPr id="30" name="Freeform: Shape 7">
                <a:extLst>
                  <a:ext uri="{FF2B5EF4-FFF2-40B4-BE49-F238E27FC236}">
                    <a16:creationId xmlns:a16="http://schemas.microsoft.com/office/drawing/2014/main" id="{7A8CDFC4-1C1E-4848-B87C-A6BB053FF88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p>
            </p:txBody>
          </p:sp>
          <p:sp>
            <p:nvSpPr>
              <p:cNvPr id="31" name="Freeform: Shape 8">
                <a:extLst>
                  <a:ext uri="{FF2B5EF4-FFF2-40B4-BE49-F238E27FC236}">
                    <a16:creationId xmlns:a16="http://schemas.microsoft.com/office/drawing/2014/main" id="{43A62944-0409-8E44-9C40-AB5870860DE5}"/>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p>
            </p:txBody>
          </p:sp>
          <p:sp>
            <p:nvSpPr>
              <p:cNvPr id="32" name="Freeform: Shape 9">
                <a:extLst>
                  <a:ext uri="{FF2B5EF4-FFF2-40B4-BE49-F238E27FC236}">
                    <a16:creationId xmlns:a16="http://schemas.microsoft.com/office/drawing/2014/main" id="{96733F5D-E834-6745-A36D-EC5FE82ECD38}"/>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p>
            </p:txBody>
          </p:sp>
          <p:sp>
            <p:nvSpPr>
              <p:cNvPr id="33" name="Freeform: Shape 10">
                <a:extLst>
                  <a:ext uri="{FF2B5EF4-FFF2-40B4-BE49-F238E27FC236}">
                    <a16:creationId xmlns:a16="http://schemas.microsoft.com/office/drawing/2014/main" id="{C94B10BE-C81B-E24A-8B6A-1545902DFB5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256100"/>
            <a:ext cx="9144000" cy="1264424"/>
          </a:xfrm>
          <a:prstGeom prst="rect">
            <a:avLst/>
          </a:prstGeom>
        </p:spPr>
        <p:txBody>
          <a:bodyPr anchor="b"/>
          <a:lstStyle>
            <a:lvl1pPr algn="l">
              <a:defRPr sz="3000" b="1" cap="all" baseline="0">
                <a:solidFill>
                  <a:srgbClr val="0C244C"/>
                </a:solidFill>
              </a:defRPr>
            </a:lvl1pPr>
          </a:lstStyle>
          <a:p>
            <a:r>
              <a:rPr lang="en-US" dirty="0"/>
              <a:t>Click to edit </a:t>
            </a:r>
            <a:br>
              <a:rPr lang="en-US" dirty="0"/>
            </a:br>
            <a:r>
              <a:rPr lang="en-US" dirty="0"/>
              <a:t>Master title style</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dirty="0"/>
          </a:p>
        </p:txBody>
      </p:sp>
    </p:spTree>
    <p:extLst>
      <p:ext uri="{BB962C8B-B14F-4D97-AF65-F5344CB8AC3E}">
        <p14:creationId xmlns:p14="http://schemas.microsoft.com/office/powerpoint/2010/main" val="1506851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5001"/>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4" y="2517320"/>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dirty="0"/>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3000" b="1" cap="all" baseline="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4196638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5001"/>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4" y="2517320"/>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dirty="0"/>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3000" b="1" cap="all" baseline="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387747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5001"/>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1" y="3234682"/>
            <a:ext cx="9887699" cy="760364"/>
          </a:xfrm>
          <a:prstGeom prst="rect">
            <a:avLst/>
          </a:prstGeom>
        </p:spPr>
        <p:txBody>
          <a:bodyPr anchor="b"/>
          <a:lstStyle>
            <a:lvl1pPr algn="l">
              <a:defRPr sz="3000" b="1" cap="all" baseline="0">
                <a:solidFill>
                  <a:srgbClr val="D86075"/>
                </a:solidFill>
              </a:defRPr>
            </a:lvl1pPr>
          </a:lstStyle>
          <a:p>
            <a:r>
              <a:rPr lang="en-GB"/>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7" y="4149080"/>
            <a:ext cx="11164827" cy="1872208"/>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3"/>
            <a:ext cx="4018832"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3"/>
            <a:ext cx="4111200"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3"/>
            <a:ext cx="4018832"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536975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9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5001"/>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1" y="3234682"/>
            <a:ext cx="9887699" cy="760364"/>
          </a:xfrm>
          <a:prstGeom prst="rect">
            <a:avLst/>
          </a:prstGeom>
        </p:spPr>
        <p:txBody>
          <a:bodyPr anchor="b"/>
          <a:lstStyle>
            <a:lvl1pPr algn="l">
              <a:defRPr sz="3000" b="1" cap="all" baseline="0">
                <a:solidFill>
                  <a:srgbClr val="C3DDD7"/>
                </a:solidFill>
              </a:defRPr>
            </a:lvl1pPr>
          </a:lstStyle>
          <a:p>
            <a:r>
              <a:rPr lang="en-GB"/>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3"/>
            <a:ext cx="4018832"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7" y="4149080"/>
            <a:ext cx="11164827" cy="1872208"/>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3"/>
            <a:ext cx="4111200"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3"/>
            <a:ext cx="4018832"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994591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5001"/>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1" y="3234682"/>
            <a:ext cx="9887699" cy="760364"/>
          </a:xfrm>
          <a:prstGeom prst="rect">
            <a:avLst/>
          </a:prstGeom>
        </p:spPr>
        <p:txBody>
          <a:bodyPr anchor="b"/>
          <a:lstStyle>
            <a:lvl1pPr algn="l">
              <a:defRPr sz="3000" b="1" cap="all" baseline="0">
                <a:solidFill>
                  <a:srgbClr val="0C244C"/>
                </a:solidFill>
              </a:defRPr>
            </a:lvl1pPr>
          </a:lstStyle>
          <a:p>
            <a:r>
              <a:rPr lang="en-GB"/>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7" y="4149080"/>
            <a:ext cx="11164827" cy="1872208"/>
          </a:xfrm>
          <a:prstGeom prst="rect">
            <a:avLst/>
          </a:prstGeom>
        </p:spPr>
        <p:txBody>
          <a:bodyPr/>
          <a:lstStyle>
            <a:lvl1pPr marL="0" indent="0">
              <a:buFontTx/>
              <a:buNone/>
              <a:defRPr sz="1350" b="0" cap="none" baseline="0">
                <a:solidFill>
                  <a:schemeClr val="bg1"/>
                </a:solidFill>
                <a:latin typeface="Arial"/>
                <a:cs typeface="Arial"/>
              </a:defRPr>
            </a:lvl1pPr>
            <a:lvl2pPr marL="0" indent="0">
              <a:spcBef>
                <a:spcPts val="141"/>
              </a:spcBef>
              <a:buFontTx/>
              <a:buNone/>
              <a:defRPr sz="1350" cap="all">
                <a:solidFill>
                  <a:schemeClr val="bg1"/>
                </a:solidFill>
                <a:latin typeface="Arial"/>
                <a:cs typeface="Arial"/>
              </a:defRPr>
            </a:lvl2pPr>
            <a:lvl3pPr marL="0" indent="-101250">
              <a:spcBef>
                <a:spcPts val="141"/>
              </a:spcBef>
              <a:buFont typeface="Arial"/>
              <a:buChar char="•"/>
              <a:defRPr sz="1350">
                <a:solidFill>
                  <a:schemeClr val="bg1"/>
                </a:solidFill>
                <a:latin typeface="Arial"/>
                <a:cs typeface="Arial"/>
              </a:defRPr>
            </a:lvl3pPr>
            <a:lvl4pPr marL="243000" indent="-128588">
              <a:spcBef>
                <a:spcPts val="141"/>
              </a:spcBef>
              <a:buFont typeface="Arial"/>
              <a:buChar char="•"/>
              <a:defRPr sz="1350">
                <a:solidFill>
                  <a:schemeClr val="bg1"/>
                </a:solidFill>
                <a:latin typeface="Arial"/>
                <a:cs typeface="Arial"/>
              </a:defRPr>
            </a:lvl4pPr>
            <a:lvl5pPr marL="334125" indent="-101250">
              <a:spcBef>
                <a:spcPts val="141"/>
              </a:spcBef>
              <a:buFont typeface="Arial"/>
              <a:buChar char="•"/>
              <a:defRPr sz="135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3"/>
            <a:ext cx="4018832"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3"/>
            <a:ext cx="4111200"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3"/>
            <a:ext cx="4018832"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1100872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5001"/>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1" y="3234682"/>
            <a:ext cx="9887699" cy="760364"/>
          </a:xfrm>
          <a:prstGeom prst="rect">
            <a:avLst/>
          </a:prstGeom>
        </p:spPr>
        <p:txBody>
          <a:bodyPr anchor="b"/>
          <a:lstStyle>
            <a:lvl1pPr algn="l">
              <a:defRPr sz="3000" b="1" cap="all" baseline="0">
                <a:solidFill>
                  <a:srgbClr val="0C244C"/>
                </a:solidFill>
              </a:defRPr>
            </a:lvl1pPr>
          </a:lstStyle>
          <a:p>
            <a:r>
              <a:rPr lang="en-GB"/>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3"/>
            <a:ext cx="4018832"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7" y="4149080"/>
            <a:ext cx="11164827" cy="1872208"/>
          </a:xfrm>
          <a:prstGeom prst="rect">
            <a:avLst/>
          </a:prstGeom>
        </p:spPr>
        <p:txBody>
          <a:bodyPr/>
          <a:lstStyle>
            <a:lvl1pPr marL="0" indent="0">
              <a:buFontTx/>
              <a:buNone/>
              <a:defRPr sz="1350" b="0" cap="none" baseline="0">
                <a:solidFill>
                  <a:schemeClr val="bg1"/>
                </a:solidFill>
                <a:latin typeface="Arial"/>
                <a:cs typeface="Arial"/>
              </a:defRPr>
            </a:lvl1pPr>
            <a:lvl2pPr marL="0" indent="0">
              <a:spcBef>
                <a:spcPts val="141"/>
              </a:spcBef>
              <a:buFontTx/>
              <a:buNone/>
              <a:defRPr sz="1350" cap="all">
                <a:solidFill>
                  <a:schemeClr val="bg1"/>
                </a:solidFill>
                <a:latin typeface="Arial"/>
                <a:cs typeface="Arial"/>
              </a:defRPr>
            </a:lvl2pPr>
            <a:lvl3pPr marL="0" indent="-101250">
              <a:spcBef>
                <a:spcPts val="141"/>
              </a:spcBef>
              <a:buFont typeface="Arial"/>
              <a:buChar char="•"/>
              <a:defRPr sz="1350">
                <a:solidFill>
                  <a:schemeClr val="bg1"/>
                </a:solidFill>
                <a:latin typeface="Arial"/>
                <a:cs typeface="Arial"/>
              </a:defRPr>
            </a:lvl3pPr>
            <a:lvl4pPr marL="243000" indent="-128588">
              <a:spcBef>
                <a:spcPts val="141"/>
              </a:spcBef>
              <a:buFont typeface="Arial"/>
              <a:buChar char="•"/>
              <a:defRPr sz="1350">
                <a:solidFill>
                  <a:schemeClr val="bg1"/>
                </a:solidFill>
                <a:latin typeface="Arial"/>
                <a:cs typeface="Arial"/>
              </a:defRPr>
            </a:lvl4pPr>
            <a:lvl5pPr marL="334125" indent="-101250">
              <a:spcBef>
                <a:spcPts val="141"/>
              </a:spcBef>
              <a:buFont typeface="Arial"/>
              <a:buChar char="•"/>
              <a:defRPr sz="135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3"/>
            <a:ext cx="4111200"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3"/>
            <a:ext cx="4018832"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2016497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C3DDD7"/>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12EFCC48-8CC8-4B59-B2A1-D9D5939A217A}"/>
              </a:ext>
            </a:extLst>
          </p:cNvPr>
          <p:cNvSpPr/>
          <p:nvPr userDrawn="1"/>
        </p:nvSpPr>
        <p:spPr>
          <a:xfrm rot="16200000">
            <a:off x="3739020" y="-1990884"/>
            <a:ext cx="4680520" cy="11055791"/>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dirty="0"/>
          </a:p>
        </p:txBody>
      </p:sp>
      <p:sp>
        <p:nvSpPr>
          <p:cNvPr id="9" name="TextBox 8">
            <a:extLst>
              <a:ext uri="{FF2B5EF4-FFF2-40B4-BE49-F238E27FC236}">
                <a16:creationId xmlns:a16="http://schemas.microsoft.com/office/drawing/2014/main" id="{5FC8CC55-2CE4-BA42-B7E3-B85B1556D911}"/>
              </a:ext>
            </a:extLst>
          </p:cNvPr>
          <p:cNvSpPr txBox="1"/>
          <p:nvPr userDrawn="1"/>
        </p:nvSpPr>
        <p:spPr>
          <a:xfrm>
            <a:off x="13552370" y="6179419"/>
            <a:ext cx="232756" cy="300082"/>
          </a:xfrm>
          <a:prstGeom prst="rect">
            <a:avLst/>
          </a:prstGeom>
          <a:noFill/>
        </p:spPr>
        <p:txBody>
          <a:bodyPr wrap="none" rtlCol="0">
            <a:spAutoFit/>
          </a:bodyPr>
          <a:lstStyle/>
          <a:p>
            <a:r>
              <a:rPr lang="en-US" sz="1350" dirty="0"/>
              <a:t> </a:t>
            </a:r>
          </a:p>
        </p:txBody>
      </p:sp>
      <p:sp>
        <p:nvSpPr>
          <p:cNvPr id="12" name="Text Placeholder 9">
            <a:extLst>
              <a:ext uri="{FF2B5EF4-FFF2-40B4-BE49-F238E27FC236}">
                <a16:creationId xmlns:a16="http://schemas.microsoft.com/office/drawing/2014/main" id="{E1DA04A6-A94E-4982-9D86-43F28DC6EEC1}"/>
              </a:ext>
            </a:extLst>
          </p:cNvPr>
          <p:cNvSpPr>
            <a:spLocks noGrp="1"/>
          </p:cNvSpPr>
          <p:nvPr>
            <p:ph type="body" sz="quarter" idx="10"/>
          </p:nvPr>
        </p:nvSpPr>
        <p:spPr>
          <a:xfrm>
            <a:off x="1006760" y="1628800"/>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352546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
        <p:nvSpPr>
          <p:cNvPr id="18" name="Round Diagonal Corner Rectangle 17">
            <a:extLst>
              <a:ext uri="{FF2B5EF4-FFF2-40B4-BE49-F238E27FC236}">
                <a16:creationId xmlns:a16="http://schemas.microsoft.com/office/drawing/2014/main" id="{4E7F82F3-B891-184C-80DC-B7E4400DB9F6}"/>
              </a:ext>
            </a:extLst>
          </p:cNvPr>
          <p:cNvSpPr/>
          <p:nvPr/>
        </p:nvSpPr>
        <p:spPr>
          <a:xfrm rot="16200000">
            <a:off x="3739021" y="-1990885"/>
            <a:ext cx="4680521" cy="11055791"/>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006760" y="1628800"/>
            <a:ext cx="10145037" cy="4248472"/>
          </a:xfrm>
          <a:prstGeom prst="rect">
            <a:avLst/>
          </a:prstGeom>
        </p:spPr>
        <p:txBody>
          <a:bodyPr/>
          <a:lstStyle>
            <a:lvl1pPr marL="0" indent="0">
              <a:buFontTx/>
              <a:buNone/>
              <a:defRPr sz="1013" b="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013">
                <a:solidFill>
                  <a:srgbClr val="0C244C"/>
                </a:solidFill>
                <a:latin typeface="Arial"/>
                <a:cs typeface="Arial"/>
              </a:defRPr>
            </a:lvl3pPr>
            <a:lvl4pPr marL="243000" indent="-128588">
              <a:spcBef>
                <a:spcPts val="141"/>
              </a:spcBef>
              <a:buFont typeface="Arial"/>
              <a:buChar char="•"/>
              <a:defRPr sz="1013">
                <a:solidFill>
                  <a:srgbClr val="0C244C"/>
                </a:solidFill>
                <a:latin typeface="Arial"/>
                <a:cs typeface="Arial"/>
              </a:defRPr>
            </a:lvl4pPr>
            <a:lvl5pPr marL="334125" indent="-101250">
              <a:spcBef>
                <a:spcPts val="141"/>
              </a:spcBef>
              <a:buFont typeface="Arial"/>
              <a:buChar char="•"/>
              <a:defRPr sz="1013">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extBox 8">
            <a:extLst>
              <a:ext uri="{FF2B5EF4-FFF2-40B4-BE49-F238E27FC236}">
                <a16:creationId xmlns:a16="http://schemas.microsoft.com/office/drawing/2014/main" id="{B275A1F4-7805-2342-8F12-CB347FD74952}"/>
              </a:ext>
            </a:extLst>
          </p:cNvPr>
          <p:cNvSpPr txBox="1"/>
          <p:nvPr userDrawn="1"/>
        </p:nvSpPr>
        <p:spPr>
          <a:xfrm>
            <a:off x="13552370" y="6179419"/>
            <a:ext cx="232756" cy="300082"/>
          </a:xfrm>
          <a:prstGeom prst="rect">
            <a:avLst/>
          </a:prstGeom>
          <a:noFill/>
        </p:spPr>
        <p:txBody>
          <a:bodyPr wrap="none" rtlCol="0">
            <a:spAutoFit/>
          </a:bodyPr>
          <a:lstStyle/>
          <a:p>
            <a:r>
              <a:rPr lang="en-US" sz="1350" dirty="0"/>
              <a:t> </a:t>
            </a:r>
          </a:p>
        </p:txBody>
      </p:sp>
      <p:sp>
        <p:nvSpPr>
          <p:cNvPr id="10" name="Round Diagonal Corner Rectangle 8">
            <a:extLst>
              <a:ext uri="{FF2B5EF4-FFF2-40B4-BE49-F238E27FC236}">
                <a16:creationId xmlns:a16="http://schemas.microsoft.com/office/drawing/2014/main" id="{0DF7B0C4-B96C-924C-9342-7F328E798948}"/>
              </a:ext>
            </a:extLst>
          </p:cNvPr>
          <p:cNvSpPr/>
          <p:nvPr userDrawn="1"/>
        </p:nvSpPr>
        <p:spPr>
          <a:xfrm rot="16200000">
            <a:off x="3724209" y="-1990884"/>
            <a:ext cx="4680520" cy="11055791"/>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A1ECAD9F-FB32-4C4E-87A3-45D3E3162180}"/>
              </a:ext>
            </a:extLst>
          </p:cNvPr>
          <p:cNvSpPr>
            <a:spLocks noGrp="1"/>
          </p:cNvSpPr>
          <p:nvPr>
            <p:ph type="body" sz="quarter" idx="11"/>
          </p:nvPr>
        </p:nvSpPr>
        <p:spPr>
          <a:xfrm>
            <a:off x="991948" y="1628800"/>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403976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35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a:t>Click to edit Master subtitle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3375" b="1" cap="all" baseline="0">
                <a:solidFill>
                  <a:srgbClr val="0C244C"/>
                </a:solidFill>
              </a:defRPr>
            </a:lvl1pPr>
          </a:lstStyle>
          <a:p>
            <a:r>
              <a:rPr lang="en-US" dirty="0"/>
              <a:t>Click to edit </a:t>
            </a:r>
            <a:br>
              <a:rPr lang="en-US" dirty="0"/>
            </a:br>
            <a:r>
              <a:rPr lang="en-US" dirty="0"/>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70" y="6179419"/>
            <a:ext cx="232756" cy="300082"/>
          </a:xfrm>
          <a:prstGeom prst="rect">
            <a:avLst/>
          </a:prstGeom>
          <a:noFill/>
        </p:spPr>
        <p:txBody>
          <a:bodyPr wrap="none" rtlCol="0">
            <a:spAutoFit/>
          </a:bodyPr>
          <a:lstStyle/>
          <a:p>
            <a:r>
              <a:rPr lang="en-US" sz="1350" dirty="0"/>
              <a:t> </a:t>
            </a:r>
          </a:p>
        </p:txBody>
      </p:sp>
    </p:spTree>
    <p:extLst>
      <p:ext uri="{BB962C8B-B14F-4D97-AF65-F5344CB8AC3E}">
        <p14:creationId xmlns:p14="http://schemas.microsoft.com/office/powerpoint/2010/main" val="3439111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63B1A4"/>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Round Diagonal Corner Rectangle 8">
            <a:extLst>
              <a:ext uri="{FF2B5EF4-FFF2-40B4-BE49-F238E27FC236}">
                <a16:creationId xmlns:a16="http://schemas.microsoft.com/office/drawing/2014/main" id="{B95DA3EC-004A-4445-AD27-45ABC57A49A9}"/>
              </a:ext>
            </a:extLst>
          </p:cNvPr>
          <p:cNvSpPr/>
          <p:nvPr/>
        </p:nvSpPr>
        <p:spPr>
          <a:xfrm rot="16200000">
            <a:off x="3739021" y="-1990885"/>
            <a:ext cx="4680521" cy="11055791"/>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1006760" y="1628800"/>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008538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5_Title Slide">
    <p:bg>
      <p:bgPr>
        <a:solidFill>
          <a:srgbClr val="D86075"/>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21" y="-1990885"/>
            <a:ext cx="4680521" cy="11055791"/>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60" y="1628800"/>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57969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35360" y="692697"/>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dirty="0"/>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5" cy="3771800"/>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8" y="5725203"/>
            <a:ext cx="4959785" cy="224078"/>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6647388" y="692696"/>
            <a:ext cx="2400941"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6647387" y="3208949"/>
            <a:ext cx="4959787"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9212336" y="692696"/>
            <a:ext cx="2400941"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2832848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92011" cy="6237312"/>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5" cy="3771800"/>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6647388" y="5725203"/>
            <a:ext cx="4959785" cy="224078"/>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6647388" y="692696"/>
            <a:ext cx="2400941"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6647387" y="3208949"/>
            <a:ext cx="4959787"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9212336" y="692696"/>
            <a:ext cx="2400941"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35360" y="692697"/>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846574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5" cy="3771800"/>
          </a:xfrm>
          <a:prstGeom prst="rect">
            <a:avLst/>
          </a:prstGeom>
        </p:spPr>
        <p:txBody>
          <a:bodyPr/>
          <a:lstStyle>
            <a:lvl1pPr marL="0" indent="0">
              <a:buFontTx/>
              <a:buNone/>
              <a:defRPr sz="1350" cap="none" baseline="0">
                <a:solidFill>
                  <a:schemeClr val="bg1"/>
                </a:solidFill>
                <a:latin typeface="Arial"/>
                <a:cs typeface="Arial"/>
              </a:defRPr>
            </a:lvl1pPr>
            <a:lvl2pPr marL="0" indent="0">
              <a:spcBef>
                <a:spcPts val="141"/>
              </a:spcBef>
              <a:buFontTx/>
              <a:buNone/>
              <a:defRPr sz="1350" cap="all">
                <a:solidFill>
                  <a:schemeClr val="bg1"/>
                </a:solidFill>
                <a:latin typeface="Arial"/>
                <a:cs typeface="Arial"/>
              </a:defRPr>
            </a:lvl2pPr>
            <a:lvl3pPr marL="0" indent="-101250">
              <a:spcBef>
                <a:spcPts val="141"/>
              </a:spcBef>
              <a:buFont typeface="Arial"/>
              <a:buChar char="•"/>
              <a:defRPr sz="1350">
                <a:solidFill>
                  <a:schemeClr val="bg1"/>
                </a:solidFill>
                <a:latin typeface="Arial"/>
                <a:cs typeface="Arial"/>
              </a:defRPr>
            </a:lvl3pPr>
            <a:lvl4pPr marL="243000" indent="-128588">
              <a:spcBef>
                <a:spcPts val="141"/>
              </a:spcBef>
              <a:buFont typeface="Arial"/>
              <a:buChar char="•"/>
              <a:defRPr sz="1350">
                <a:solidFill>
                  <a:schemeClr val="bg1"/>
                </a:solidFill>
                <a:latin typeface="Arial"/>
                <a:cs typeface="Arial"/>
              </a:defRPr>
            </a:lvl4pPr>
            <a:lvl5pPr marL="334125" indent="-101250">
              <a:spcBef>
                <a:spcPts val="141"/>
              </a:spcBef>
              <a:buFont typeface="Arial"/>
              <a:buChar char="•"/>
              <a:defRPr sz="1350">
                <a:solidFill>
                  <a:schemeClr val="bg1"/>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6647388" y="5725203"/>
            <a:ext cx="4959785" cy="224078"/>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6647388" y="692696"/>
            <a:ext cx="2400941"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6647387" y="3208949"/>
            <a:ext cx="4959787"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9212336" y="692696"/>
            <a:ext cx="2400941"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335360" y="692697"/>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920313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5" cy="3771800"/>
          </a:xfrm>
          <a:prstGeom prst="rect">
            <a:avLst/>
          </a:prstGeom>
        </p:spPr>
        <p:txBody>
          <a:bodyPr/>
          <a:lstStyle>
            <a:lvl1pPr marL="0" indent="0">
              <a:buFontTx/>
              <a:buNone/>
              <a:defRPr sz="1350" cap="none" baseline="0">
                <a:solidFill>
                  <a:schemeClr val="bg1"/>
                </a:solidFill>
                <a:latin typeface="Arial"/>
                <a:cs typeface="Arial"/>
              </a:defRPr>
            </a:lvl1pPr>
            <a:lvl2pPr marL="0" indent="0">
              <a:spcBef>
                <a:spcPts val="141"/>
              </a:spcBef>
              <a:buFontTx/>
              <a:buNone/>
              <a:defRPr sz="1350" cap="all">
                <a:solidFill>
                  <a:schemeClr val="bg1"/>
                </a:solidFill>
                <a:latin typeface="Arial"/>
                <a:cs typeface="Arial"/>
              </a:defRPr>
            </a:lvl2pPr>
            <a:lvl3pPr marL="0" indent="-101250">
              <a:spcBef>
                <a:spcPts val="141"/>
              </a:spcBef>
              <a:buFont typeface="Arial"/>
              <a:buChar char="•"/>
              <a:defRPr sz="1350">
                <a:solidFill>
                  <a:schemeClr val="bg1"/>
                </a:solidFill>
                <a:latin typeface="Arial"/>
                <a:cs typeface="Arial"/>
              </a:defRPr>
            </a:lvl3pPr>
            <a:lvl4pPr marL="243000" indent="-128588">
              <a:spcBef>
                <a:spcPts val="141"/>
              </a:spcBef>
              <a:buFont typeface="Arial"/>
              <a:buChar char="•"/>
              <a:defRPr sz="1350">
                <a:solidFill>
                  <a:schemeClr val="bg1"/>
                </a:solidFill>
                <a:latin typeface="Arial"/>
                <a:cs typeface="Arial"/>
              </a:defRPr>
            </a:lvl4pPr>
            <a:lvl5pPr marL="334125" indent="-101250">
              <a:spcBef>
                <a:spcPts val="141"/>
              </a:spcBef>
              <a:buFont typeface="Arial"/>
              <a:buChar char="•"/>
              <a:defRPr sz="135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DF918A"/>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8" y="5725203"/>
            <a:ext cx="4959785" cy="224078"/>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8" y="692696"/>
            <a:ext cx="2400941"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7" y="3208949"/>
            <a:ext cx="4959787"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6" y="692696"/>
            <a:ext cx="2400941"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7"/>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31593558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F711F4-D177-4B62-9D06-415FC7F79700}"/>
              </a:ext>
            </a:extLst>
          </p:cNvPr>
          <p:cNvSpPr/>
          <p:nvPr userDrawn="1"/>
        </p:nvSpPr>
        <p:spPr>
          <a:xfrm>
            <a:off x="4511824" y="0"/>
            <a:ext cx="7680175" cy="6309320"/>
          </a:xfrm>
          <a:prstGeom prst="rect">
            <a:avLst/>
          </a:prstGeom>
          <a:solidFill>
            <a:srgbClr val="004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ound Single Corner Rectangle 10">
            <a:extLst>
              <a:ext uri="{FF2B5EF4-FFF2-40B4-BE49-F238E27FC236}">
                <a16:creationId xmlns:a16="http://schemas.microsoft.com/office/drawing/2014/main" id="{A1C99DE8-695A-E94E-AB18-FA5994D734C2}"/>
              </a:ext>
            </a:extLst>
          </p:cNvPr>
          <p:cNvSpPr/>
          <p:nvPr userDrawn="1"/>
        </p:nvSpPr>
        <p:spPr>
          <a:xfrm>
            <a:off x="1" y="-27384"/>
            <a:ext cx="6192011" cy="6912768"/>
          </a:xfrm>
          <a:prstGeom prst="round1Rect">
            <a:avLst>
              <a:gd name="adj" fmla="val 23287"/>
            </a:avLst>
          </a:prstGeom>
          <a:solidFill>
            <a:srgbClr val="D9E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8" y="5725203"/>
            <a:ext cx="4959785" cy="224078"/>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6647387" y="692696"/>
            <a:ext cx="4959787" cy="4889086"/>
          </a:xfrm>
          <a:prstGeom prst="rect">
            <a:avLst/>
          </a:prstGeom>
        </p:spPr>
        <p:txBody>
          <a:bodyPr vert="horz"/>
          <a:lstStyle>
            <a:lvl1pPr>
              <a:defRPr sz="591">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2418412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92011" cy="6237312"/>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7" y="692696"/>
            <a:ext cx="4959787" cy="488908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8" y="5725203"/>
            <a:ext cx="4959785" cy="224078"/>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5" cy="3771800"/>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7"/>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25613898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4" name="Picture Placeholder 2">
            <a:extLst>
              <a:ext uri="{FF2B5EF4-FFF2-40B4-BE49-F238E27FC236}">
                <a16:creationId xmlns:a16="http://schemas.microsoft.com/office/drawing/2014/main" id="{F5403EF0-98D8-6B4B-B1CE-3A22FD24B378}"/>
              </a:ext>
            </a:extLst>
          </p:cNvPr>
          <p:cNvSpPr>
            <a:spLocks noGrp="1"/>
          </p:cNvSpPr>
          <p:nvPr>
            <p:ph type="pic" sz="quarter" idx="12"/>
          </p:nvPr>
        </p:nvSpPr>
        <p:spPr>
          <a:xfrm>
            <a:off x="6647387" y="692696"/>
            <a:ext cx="4959787" cy="488908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5" name="Text Placeholder 15">
            <a:extLst>
              <a:ext uri="{FF2B5EF4-FFF2-40B4-BE49-F238E27FC236}">
                <a16:creationId xmlns:a16="http://schemas.microsoft.com/office/drawing/2014/main" id="{F2D6F13C-AB98-FA45-9ED4-003FACDBBA51}"/>
              </a:ext>
            </a:extLst>
          </p:cNvPr>
          <p:cNvSpPr>
            <a:spLocks noGrp="1"/>
          </p:cNvSpPr>
          <p:nvPr>
            <p:ph type="body" sz="quarter" idx="11"/>
          </p:nvPr>
        </p:nvSpPr>
        <p:spPr>
          <a:xfrm>
            <a:off x="6647388" y="5725203"/>
            <a:ext cx="4959785" cy="224078"/>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5" cy="3771800"/>
          </a:xfrm>
          <a:prstGeom prst="rect">
            <a:avLst/>
          </a:prstGeom>
        </p:spPr>
        <p:txBody>
          <a:bodyPr/>
          <a:lstStyle>
            <a:lvl1pPr marL="0" indent="0">
              <a:buFontTx/>
              <a:buNone/>
              <a:defRPr sz="1350" cap="none" baseline="0">
                <a:solidFill>
                  <a:schemeClr val="bg1"/>
                </a:solidFill>
                <a:latin typeface="Arial"/>
                <a:cs typeface="Arial"/>
              </a:defRPr>
            </a:lvl1pPr>
            <a:lvl2pPr marL="0" indent="0">
              <a:spcBef>
                <a:spcPts val="141"/>
              </a:spcBef>
              <a:buFontTx/>
              <a:buNone/>
              <a:defRPr sz="1350" cap="all">
                <a:solidFill>
                  <a:schemeClr val="bg1"/>
                </a:solidFill>
                <a:latin typeface="Arial"/>
                <a:cs typeface="Arial"/>
              </a:defRPr>
            </a:lvl2pPr>
            <a:lvl3pPr marL="0" indent="-101250">
              <a:spcBef>
                <a:spcPts val="141"/>
              </a:spcBef>
              <a:buFont typeface="Arial"/>
              <a:buChar char="•"/>
              <a:defRPr sz="1350">
                <a:solidFill>
                  <a:schemeClr val="bg1"/>
                </a:solidFill>
                <a:latin typeface="Arial"/>
                <a:cs typeface="Arial"/>
              </a:defRPr>
            </a:lvl3pPr>
            <a:lvl4pPr marL="243000" indent="-128588">
              <a:spcBef>
                <a:spcPts val="141"/>
              </a:spcBef>
              <a:buFont typeface="Arial"/>
              <a:buChar char="•"/>
              <a:defRPr sz="1350">
                <a:solidFill>
                  <a:schemeClr val="bg1"/>
                </a:solidFill>
                <a:latin typeface="Arial"/>
                <a:cs typeface="Arial"/>
              </a:defRPr>
            </a:lvl4pPr>
            <a:lvl5pPr marL="334125" indent="-101250">
              <a:spcBef>
                <a:spcPts val="141"/>
              </a:spcBef>
              <a:buFont typeface="Arial"/>
              <a:buChar char="•"/>
              <a:defRPr sz="1350">
                <a:solidFill>
                  <a:schemeClr val="bg1"/>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6782F49C-297E-5140-9598-28E9540BF86F}"/>
              </a:ext>
            </a:extLst>
          </p:cNvPr>
          <p:cNvSpPr>
            <a:spLocks noGrp="1"/>
          </p:cNvSpPr>
          <p:nvPr>
            <p:ph type="title"/>
          </p:nvPr>
        </p:nvSpPr>
        <p:spPr>
          <a:xfrm>
            <a:off x="335360" y="692697"/>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420540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7" y="692696"/>
            <a:ext cx="4959787" cy="488908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8" y="5725203"/>
            <a:ext cx="4959785" cy="224078"/>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5" cy="3771800"/>
          </a:xfrm>
          <a:prstGeom prst="rect">
            <a:avLst/>
          </a:prstGeom>
        </p:spPr>
        <p:txBody>
          <a:bodyPr/>
          <a:lstStyle>
            <a:lvl1pPr marL="0" indent="0">
              <a:buFontTx/>
              <a:buNone/>
              <a:defRPr sz="1350" cap="none" baseline="0">
                <a:solidFill>
                  <a:schemeClr val="bg1"/>
                </a:solidFill>
                <a:latin typeface="Arial"/>
                <a:cs typeface="Arial"/>
              </a:defRPr>
            </a:lvl1pPr>
            <a:lvl2pPr marL="0" indent="0">
              <a:spcBef>
                <a:spcPts val="141"/>
              </a:spcBef>
              <a:buFontTx/>
              <a:buNone/>
              <a:defRPr sz="1350" cap="all">
                <a:solidFill>
                  <a:schemeClr val="bg1"/>
                </a:solidFill>
                <a:latin typeface="Arial"/>
                <a:cs typeface="Arial"/>
              </a:defRPr>
            </a:lvl2pPr>
            <a:lvl3pPr marL="0" indent="-101250">
              <a:spcBef>
                <a:spcPts val="141"/>
              </a:spcBef>
              <a:buFont typeface="Arial"/>
              <a:buChar char="•"/>
              <a:defRPr sz="1350">
                <a:solidFill>
                  <a:schemeClr val="bg1"/>
                </a:solidFill>
                <a:latin typeface="Arial"/>
                <a:cs typeface="Arial"/>
              </a:defRPr>
            </a:lvl3pPr>
            <a:lvl4pPr marL="243000" indent="-128588">
              <a:spcBef>
                <a:spcPts val="141"/>
              </a:spcBef>
              <a:buFont typeface="Arial"/>
              <a:buChar char="•"/>
              <a:defRPr sz="1350">
                <a:solidFill>
                  <a:schemeClr val="bg1"/>
                </a:solidFill>
                <a:latin typeface="Arial"/>
                <a:cs typeface="Arial"/>
              </a:defRPr>
            </a:lvl4pPr>
            <a:lvl5pPr marL="334125" indent="-101250">
              <a:spcBef>
                <a:spcPts val="141"/>
              </a:spcBef>
              <a:buFont typeface="Arial"/>
              <a:buChar char="•"/>
              <a:defRPr sz="1350">
                <a:solidFill>
                  <a:schemeClr val="bg1"/>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7"/>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4146875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6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104456"/>
          </a:xfrm>
          <a:prstGeom prst="rect">
            <a:avLst/>
          </a:prstGeom>
        </p:spPr>
        <p:txBody>
          <a:bodyPr/>
          <a:lstStyle>
            <a:lvl1pPr marL="0" indent="0">
              <a:buFontTx/>
              <a:buNone/>
              <a:defRPr sz="1350" cap="none" baseline="0">
                <a:solidFill>
                  <a:schemeClr val="bg1">
                    <a:lumMod val="95000"/>
                  </a:schemeClr>
                </a:solidFill>
                <a:latin typeface="Arial"/>
                <a:cs typeface="Arial"/>
              </a:defRPr>
            </a:lvl1pPr>
            <a:lvl2pPr marL="0" indent="0">
              <a:spcBef>
                <a:spcPts val="141"/>
              </a:spcBef>
              <a:buFontTx/>
              <a:buNone/>
              <a:defRPr sz="1350" cap="all">
                <a:solidFill>
                  <a:schemeClr val="bg1">
                    <a:lumMod val="95000"/>
                  </a:schemeClr>
                </a:solidFill>
                <a:latin typeface="Arial"/>
                <a:cs typeface="Arial"/>
              </a:defRPr>
            </a:lvl2pPr>
            <a:lvl3pPr marL="0" indent="-101250">
              <a:spcBef>
                <a:spcPts val="141"/>
              </a:spcBef>
              <a:buFont typeface="Arial"/>
              <a:buChar char="•"/>
              <a:defRPr sz="1350">
                <a:solidFill>
                  <a:schemeClr val="bg1">
                    <a:lumMod val="95000"/>
                  </a:schemeClr>
                </a:solidFill>
                <a:latin typeface="Arial"/>
                <a:cs typeface="Arial"/>
              </a:defRPr>
            </a:lvl3pPr>
            <a:lvl4pPr marL="243000" indent="-128588">
              <a:spcBef>
                <a:spcPts val="141"/>
              </a:spcBef>
              <a:buFont typeface="Arial"/>
              <a:buChar char="•"/>
              <a:defRPr sz="1350">
                <a:solidFill>
                  <a:schemeClr val="bg1">
                    <a:lumMod val="95000"/>
                  </a:schemeClr>
                </a:solidFill>
                <a:latin typeface="Arial"/>
                <a:cs typeface="Arial"/>
              </a:defRPr>
            </a:lvl4pPr>
            <a:lvl5pPr marL="334125" indent="-101250">
              <a:spcBef>
                <a:spcPts val="141"/>
              </a:spcBef>
              <a:buFont typeface="Arial"/>
              <a:buChar char="•"/>
              <a:defRPr sz="1350">
                <a:solidFill>
                  <a:schemeClr val="bg1">
                    <a:lumMod val="95000"/>
                  </a:schemeClr>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338347"/>
            <a:ext cx="6087237" cy="819150"/>
          </a:xfrm>
          <a:prstGeom prst="rect">
            <a:avLst/>
          </a:prstGeom>
        </p:spPr>
        <p:txBody>
          <a:bodyPr anchor="b">
            <a:noAutofit/>
          </a:bodyPr>
          <a:lstStyle>
            <a:lvl1pPr marL="0" indent="0">
              <a:buFontTx/>
              <a:buNone/>
              <a:defRPr sz="713">
                <a:solidFill>
                  <a:schemeClr val="bg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AU" dirty="0"/>
              <a:t>Click to edit Master text styles</a:t>
            </a:r>
          </a:p>
        </p:txBody>
      </p:sp>
      <p:sp>
        <p:nvSpPr>
          <p:cNvPr id="9" name="TextBox 8">
            <a:extLst>
              <a:ext uri="{FF2B5EF4-FFF2-40B4-BE49-F238E27FC236}">
                <a16:creationId xmlns:a16="http://schemas.microsoft.com/office/drawing/2014/main" id="{EF355D99-04FC-9E43-8704-13C14E52B367}"/>
              </a:ext>
            </a:extLst>
          </p:cNvPr>
          <p:cNvSpPr txBox="1"/>
          <p:nvPr userDrawn="1"/>
        </p:nvSpPr>
        <p:spPr>
          <a:xfrm>
            <a:off x="13552370" y="6179419"/>
            <a:ext cx="232756" cy="300082"/>
          </a:xfrm>
          <a:prstGeom prst="rect">
            <a:avLst/>
          </a:prstGeom>
          <a:noFill/>
        </p:spPr>
        <p:txBody>
          <a:bodyPr wrap="none" rtlCol="0">
            <a:spAutoFit/>
          </a:bodyPr>
          <a:lstStyle/>
          <a:p>
            <a:r>
              <a:rPr lang="en-US" sz="1350" dirty="0"/>
              <a:t> </a:t>
            </a:r>
          </a:p>
        </p:txBody>
      </p:sp>
    </p:spTree>
    <p:extLst>
      <p:ext uri="{BB962C8B-B14F-4D97-AF65-F5344CB8AC3E}">
        <p14:creationId xmlns:p14="http://schemas.microsoft.com/office/powerpoint/2010/main" val="2793973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5582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3"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dirty="0"/>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367808" y="1580889"/>
            <a:ext cx="3456384" cy="393634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112224" y="1580889"/>
            <a:ext cx="3456384" cy="393634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23392" y="1580891"/>
            <a:ext cx="3456384" cy="3936343"/>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14843" y="5714416"/>
            <a:ext cx="3447904" cy="245236"/>
          </a:xfrm>
          <a:prstGeom prst="rect">
            <a:avLst/>
          </a:prstGeom>
        </p:spPr>
        <p:txBody>
          <a:bodyPr>
            <a:noAutofit/>
          </a:bodyPr>
          <a:lstStyle>
            <a:lvl1pPr marL="0" indent="0">
              <a:buFontTx/>
              <a:buNone/>
              <a:defRPr sz="713"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384839" y="5714416"/>
            <a:ext cx="3447904" cy="245236"/>
          </a:xfrm>
          <a:prstGeom prst="rect">
            <a:avLst/>
          </a:prstGeom>
        </p:spPr>
        <p:txBody>
          <a:bodyPr>
            <a:noAutofit/>
          </a:bodyPr>
          <a:lstStyle>
            <a:lvl1pPr marL="0" indent="0">
              <a:buFontTx/>
              <a:buNone/>
              <a:defRPr sz="713"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107915" y="5714416"/>
            <a:ext cx="3447904" cy="245236"/>
          </a:xfrm>
          <a:prstGeom prst="rect">
            <a:avLst/>
          </a:prstGeom>
        </p:spPr>
        <p:txBody>
          <a:bodyPr>
            <a:noAutofit/>
          </a:bodyPr>
          <a:lstStyle>
            <a:lvl1pPr marL="0" indent="0">
              <a:buFontTx/>
              <a:buNone/>
              <a:defRPr sz="713"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Tree>
    <p:extLst>
      <p:ext uri="{BB962C8B-B14F-4D97-AF65-F5344CB8AC3E}">
        <p14:creationId xmlns:p14="http://schemas.microsoft.com/office/powerpoint/2010/main" val="733785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4" y="0"/>
            <a:ext cx="11644207"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3"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4367808" y="1580889"/>
            <a:ext cx="3456384" cy="393634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8112224" y="1580889"/>
            <a:ext cx="3456384" cy="393634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623392" y="1580891"/>
            <a:ext cx="3456384" cy="3936343"/>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614843" y="5714416"/>
            <a:ext cx="3447904" cy="245236"/>
          </a:xfrm>
          <a:prstGeom prst="rect">
            <a:avLst/>
          </a:prstGeom>
        </p:spPr>
        <p:txBody>
          <a:bodyPr>
            <a:noAutofit/>
          </a:bodyPr>
          <a:lstStyle>
            <a:lvl1pPr marL="0" indent="0">
              <a:buFontTx/>
              <a:buNone/>
              <a:defRPr sz="713"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4384839" y="5714416"/>
            <a:ext cx="3447904" cy="245236"/>
          </a:xfrm>
          <a:prstGeom prst="rect">
            <a:avLst/>
          </a:prstGeom>
        </p:spPr>
        <p:txBody>
          <a:bodyPr>
            <a:noAutofit/>
          </a:bodyPr>
          <a:lstStyle>
            <a:lvl1pPr marL="0" indent="0">
              <a:buFontTx/>
              <a:buNone/>
              <a:defRPr sz="713"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8107915" y="5714416"/>
            <a:ext cx="3447904" cy="245236"/>
          </a:xfrm>
          <a:prstGeom prst="rect">
            <a:avLst/>
          </a:prstGeom>
        </p:spPr>
        <p:txBody>
          <a:bodyPr>
            <a:noAutofit/>
          </a:bodyPr>
          <a:lstStyle>
            <a:lvl1pPr marL="0" indent="0">
              <a:buFontTx/>
              <a:buNone/>
              <a:defRPr sz="713"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Tree>
    <p:extLst>
      <p:ext uri="{BB962C8B-B14F-4D97-AF65-F5344CB8AC3E}">
        <p14:creationId xmlns:p14="http://schemas.microsoft.com/office/powerpoint/2010/main" val="12145392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68612"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3"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367808" y="1580889"/>
            <a:ext cx="3456384" cy="393634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112224" y="1580889"/>
            <a:ext cx="3456384" cy="393634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23392" y="1580891"/>
            <a:ext cx="3456384" cy="3936343"/>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14843" y="5714416"/>
            <a:ext cx="3447904" cy="245236"/>
          </a:xfrm>
          <a:prstGeom prst="rect">
            <a:avLst/>
          </a:prstGeom>
        </p:spPr>
        <p:txBody>
          <a:bodyPr>
            <a:noAutofit/>
          </a:bodyPr>
          <a:lstStyle>
            <a:lvl1pPr marL="0" indent="0">
              <a:buFontTx/>
              <a:buNone/>
              <a:defRPr sz="713"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384839" y="5714416"/>
            <a:ext cx="3447904" cy="245236"/>
          </a:xfrm>
          <a:prstGeom prst="rect">
            <a:avLst/>
          </a:prstGeom>
        </p:spPr>
        <p:txBody>
          <a:bodyPr>
            <a:noAutofit/>
          </a:bodyPr>
          <a:lstStyle>
            <a:lvl1pPr marL="0" indent="0">
              <a:buFontTx/>
              <a:buNone/>
              <a:defRPr sz="713"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107915" y="5714416"/>
            <a:ext cx="3447904" cy="245236"/>
          </a:xfrm>
          <a:prstGeom prst="rect">
            <a:avLst/>
          </a:prstGeom>
        </p:spPr>
        <p:txBody>
          <a:bodyPr>
            <a:noAutofit/>
          </a:bodyPr>
          <a:lstStyle>
            <a:lvl1pPr marL="0" indent="0">
              <a:buFontTx/>
              <a:buNone/>
              <a:defRPr sz="713"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Tree>
    <p:extLst>
      <p:ext uri="{BB962C8B-B14F-4D97-AF65-F5344CB8AC3E}">
        <p14:creationId xmlns:p14="http://schemas.microsoft.com/office/powerpoint/2010/main" val="29123104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568611"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3"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91"/>
            <a:ext cx="3456384" cy="3936343"/>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3" y="5714416"/>
            <a:ext cx="3447904" cy="245236"/>
          </a:xfrm>
          <a:prstGeom prst="rect">
            <a:avLst/>
          </a:prstGeom>
        </p:spPr>
        <p:txBody>
          <a:bodyPr>
            <a:noAutofit/>
          </a:bodyPr>
          <a:lstStyle>
            <a:lvl1pPr marL="0" indent="0">
              <a:buFontTx/>
              <a:buNone/>
              <a:defRPr sz="713"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9" y="5714416"/>
            <a:ext cx="3447904" cy="245236"/>
          </a:xfrm>
          <a:prstGeom prst="rect">
            <a:avLst/>
          </a:prstGeom>
        </p:spPr>
        <p:txBody>
          <a:bodyPr>
            <a:noAutofit/>
          </a:bodyPr>
          <a:lstStyle>
            <a:lvl1pPr marL="0" indent="0">
              <a:buFontTx/>
              <a:buNone/>
              <a:defRPr sz="713"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5" y="5714416"/>
            <a:ext cx="3447904" cy="245236"/>
          </a:xfrm>
          <a:prstGeom prst="rect">
            <a:avLst/>
          </a:prstGeom>
        </p:spPr>
        <p:txBody>
          <a:bodyPr>
            <a:noAutofit/>
          </a:bodyPr>
          <a:lstStyle>
            <a:lvl1pPr marL="0" indent="0">
              <a:buFontTx/>
              <a:buNone/>
              <a:defRPr sz="713"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Tree>
    <p:extLst>
      <p:ext uri="{BB962C8B-B14F-4D97-AF65-F5344CB8AC3E}">
        <p14:creationId xmlns:p14="http://schemas.microsoft.com/office/powerpoint/2010/main" val="27073142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4" y="0"/>
            <a:ext cx="11644207"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1" y="1580925"/>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7" y="4055910"/>
            <a:ext cx="11164827" cy="1893370"/>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14843" y="382352"/>
            <a:ext cx="9217024" cy="504056"/>
          </a:xfrm>
          <a:prstGeom prst="rect">
            <a:avLst/>
          </a:prstGeom>
        </p:spPr>
        <p:txBody>
          <a:bodyPr vert="horz" lIns="68580" tIns="34290" rIns="68580" bIns="3429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2475" dirty="0">
                <a:solidFill>
                  <a:srgbClr val="D86075"/>
                </a:solidFill>
              </a:rPr>
              <a:t>Click to edit Master title style</a:t>
            </a:r>
            <a:endParaRPr lang="en-US" sz="2475" dirty="0">
              <a:solidFill>
                <a:srgbClr val="D86075"/>
              </a:solidFill>
            </a:endParaRPr>
          </a:p>
        </p:txBody>
      </p:sp>
      <p:sp>
        <p:nvSpPr>
          <p:cNvPr id="10" name="TextBox 9">
            <a:extLst>
              <a:ext uri="{FF2B5EF4-FFF2-40B4-BE49-F238E27FC236}">
                <a16:creationId xmlns:a16="http://schemas.microsoft.com/office/drawing/2014/main" id="{97E84819-4C54-574F-8060-6984CD25582B}"/>
              </a:ext>
            </a:extLst>
          </p:cNvPr>
          <p:cNvSpPr txBox="1"/>
          <p:nvPr userDrawn="1"/>
        </p:nvSpPr>
        <p:spPr>
          <a:xfrm>
            <a:off x="13026190" y="6439301"/>
            <a:ext cx="280846" cy="300082"/>
          </a:xfrm>
          <a:prstGeom prst="rect">
            <a:avLst/>
          </a:prstGeom>
          <a:noFill/>
        </p:spPr>
        <p:txBody>
          <a:bodyPr wrap="none" rtlCol="0">
            <a:spAutoFit/>
          </a:bodyPr>
          <a:lstStyle/>
          <a:p>
            <a:r>
              <a:rPr lang="en-US" sz="1350" dirty="0"/>
              <a:t>  </a:t>
            </a:r>
          </a:p>
        </p:txBody>
      </p:sp>
    </p:spTree>
    <p:extLst>
      <p:ext uri="{BB962C8B-B14F-4D97-AF65-F5344CB8AC3E}">
        <p14:creationId xmlns:p14="http://schemas.microsoft.com/office/powerpoint/2010/main" val="2209026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4" y="0"/>
            <a:ext cx="11644207"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DF918A"/>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1" y="1580925"/>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7" y="4055910"/>
            <a:ext cx="11164827" cy="1893370"/>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itle Placeholder 1">
            <a:extLst>
              <a:ext uri="{FF2B5EF4-FFF2-40B4-BE49-F238E27FC236}">
                <a16:creationId xmlns:a16="http://schemas.microsoft.com/office/drawing/2014/main" id="{EF26B9D4-44A7-DE48-9C31-0BB04BA68670}"/>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3990616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1" y="1580925"/>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7" y="4055910"/>
            <a:ext cx="11164827" cy="1893370"/>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4" y="0"/>
            <a:ext cx="11644207"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3" y="382352"/>
            <a:ext cx="9217024" cy="504056"/>
          </a:xfrm>
          <a:prstGeom prst="rect">
            <a:avLst/>
          </a:prstGeom>
        </p:spPr>
        <p:txBody>
          <a:bodyPr vert="horz" lIns="68580" tIns="34290" rIns="68580" bIns="3429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2475" dirty="0">
                <a:solidFill>
                  <a:srgbClr val="0C244C"/>
                </a:solidFill>
              </a:rPr>
              <a:t>Click to edit Master title style</a:t>
            </a:r>
            <a:endParaRPr lang="en-US" sz="2475" dirty="0">
              <a:solidFill>
                <a:srgbClr val="0C244C"/>
              </a:solidFill>
            </a:endParaRPr>
          </a:p>
        </p:txBody>
      </p:sp>
    </p:spTree>
    <p:extLst>
      <p:ext uri="{BB962C8B-B14F-4D97-AF65-F5344CB8AC3E}">
        <p14:creationId xmlns:p14="http://schemas.microsoft.com/office/powerpoint/2010/main" val="40911249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1" y="1580925"/>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7" y="4055910"/>
            <a:ext cx="11164827" cy="1893370"/>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4" y="0"/>
            <a:ext cx="11644207"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3" y="382352"/>
            <a:ext cx="9217024" cy="504056"/>
          </a:xfrm>
          <a:prstGeom prst="rect">
            <a:avLst/>
          </a:prstGeom>
        </p:spPr>
        <p:txBody>
          <a:bodyPr vert="horz" lIns="68580" tIns="34290" rIns="68580" bIns="3429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2475" dirty="0">
                <a:solidFill>
                  <a:srgbClr val="0C244C"/>
                </a:solidFill>
              </a:rPr>
              <a:t>Click to edit Master title style</a:t>
            </a:r>
            <a:endParaRPr lang="en-US" sz="2475" dirty="0">
              <a:solidFill>
                <a:srgbClr val="0C244C"/>
              </a:solidFill>
            </a:endParaRPr>
          </a:p>
        </p:txBody>
      </p:sp>
    </p:spTree>
    <p:extLst>
      <p:ext uri="{BB962C8B-B14F-4D97-AF65-F5344CB8AC3E}">
        <p14:creationId xmlns:p14="http://schemas.microsoft.com/office/powerpoint/2010/main" val="21224575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1" y="1580925"/>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7" y="4055910"/>
            <a:ext cx="11164827" cy="1893370"/>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41"/>
              </a:spcBef>
              <a:buFontTx/>
              <a:buNone/>
              <a:defRPr sz="1350" cap="all">
                <a:solidFill>
                  <a:srgbClr val="63B1A4"/>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4" y="0"/>
            <a:ext cx="11644207"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35586406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9" name="Round Diagonal Corner Rectangle 8">
            <a:extLst>
              <a:ext uri="{FF2B5EF4-FFF2-40B4-BE49-F238E27FC236}">
                <a16:creationId xmlns:a16="http://schemas.microsoft.com/office/drawing/2014/main" id="{42FEA488-D4E2-0343-A83D-08BB48D2752D}"/>
              </a:ext>
            </a:extLst>
          </p:cNvPr>
          <p:cNvSpPr/>
          <p:nvPr/>
        </p:nvSpPr>
        <p:spPr>
          <a:xfrm flipH="1">
            <a:off x="-4" y="0"/>
            <a:ext cx="11644207"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dirty="0"/>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25402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9" name="TextBox 8">
            <a:extLst>
              <a:ext uri="{FF2B5EF4-FFF2-40B4-BE49-F238E27FC236}">
                <a16:creationId xmlns:a16="http://schemas.microsoft.com/office/drawing/2014/main" id="{D85E4D10-669F-B44A-829C-549EADDE5760}"/>
              </a:ext>
            </a:extLst>
          </p:cNvPr>
          <p:cNvSpPr txBox="1"/>
          <p:nvPr userDrawn="1"/>
        </p:nvSpPr>
        <p:spPr>
          <a:xfrm>
            <a:off x="13552370" y="6179419"/>
            <a:ext cx="232756" cy="300082"/>
          </a:xfrm>
          <a:prstGeom prst="rect">
            <a:avLst/>
          </a:prstGeom>
          <a:noFill/>
        </p:spPr>
        <p:txBody>
          <a:bodyPr wrap="none" rtlCol="0">
            <a:spAutoFit/>
          </a:bodyPr>
          <a:lstStyle/>
          <a:p>
            <a:r>
              <a:rPr lang="en-US" sz="1350" dirty="0"/>
              <a:t> </a:t>
            </a:r>
          </a:p>
        </p:txBody>
      </p:sp>
    </p:spTree>
    <p:extLst>
      <p:ext uri="{BB962C8B-B14F-4D97-AF65-F5344CB8AC3E}">
        <p14:creationId xmlns:p14="http://schemas.microsoft.com/office/powerpoint/2010/main" val="40935984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7" name="Round Diagonal Corner Rectangle 6">
            <a:extLst>
              <a:ext uri="{FF2B5EF4-FFF2-40B4-BE49-F238E27FC236}">
                <a16:creationId xmlns:a16="http://schemas.microsoft.com/office/drawing/2014/main" id="{63CED192-F6AA-F84B-A24E-F2B1462C0185}"/>
              </a:ext>
            </a:extLst>
          </p:cNvPr>
          <p:cNvSpPr/>
          <p:nvPr/>
        </p:nvSpPr>
        <p:spPr>
          <a:xfrm flipH="1">
            <a:off x="-4" y="0"/>
            <a:ext cx="11644207"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164400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4" y="0"/>
            <a:ext cx="11644207"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1983663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7" name="Round Diagonal Corner Rectangle 6">
            <a:extLst>
              <a:ext uri="{FF2B5EF4-FFF2-40B4-BE49-F238E27FC236}">
                <a16:creationId xmlns:a16="http://schemas.microsoft.com/office/drawing/2014/main" id="{7B889128-811C-DE4A-B7A2-B59A0C053A56}"/>
              </a:ext>
            </a:extLst>
          </p:cNvPr>
          <p:cNvSpPr/>
          <p:nvPr/>
        </p:nvSpPr>
        <p:spPr>
          <a:xfrm flipH="1">
            <a:off x="-4" y="0"/>
            <a:ext cx="11644207"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D86075"/>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5474824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D86075"/>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4" y="0"/>
            <a:ext cx="11644207"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32038673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9" y="1601416"/>
            <a:ext cx="6497823" cy="4347864"/>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1" y="1609873"/>
            <a:ext cx="2116067" cy="197160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4" y="3861048"/>
            <a:ext cx="2116067" cy="209567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7" y="1601416"/>
            <a:ext cx="2116067" cy="197160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7" y="3861048"/>
            <a:ext cx="2116067" cy="209567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3" y="0"/>
            <a:ext cx="1170555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28739678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9" y="1601416"/>
            <a:ext cx="6497823" cy="4347864"/>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1" y="1609873"/>
            <a:ext cx="2116067" cy="197160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4" y="3861048"/>
            <a:ext cx="2116067" cy="209567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7" y="1601416"/>
            <a:ext cx="2116067" cy="197160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7" y="3861048"/>
            <a:ext cx="2116067" cy="209567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4" y="0"/>
            <a:ext cx="11705551"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18998299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9" y="1601416"/>
            <a:ext cx="6497823" cy="4347864"/>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1" y="1609873"/>
            <a:ext cx="2116067" cy="197160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4" y="3861048"/>
            <a:ext cx="2116067" cy="209567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7" y="1601416"/>
            <a:ext cx="2116067" cy="197160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7" y="3861048"/>
            <a:ext cx="2116067" cy="209567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0" name="Round Diagonal Corner Rectangle 9">
            <a:extLst>
              <a:ext uri="{FF2B5EF4-FFF2-40B4-BE49-F238E27FC236}">
                <a16:creationId xmlns:a16="http://schemas.microsoft.com/office/drawing/2014/main" id="{73552B9F-8377-FB4F-8941-AB38DB9617E2}"/>
              </a:ext>
            </a:extLst>
          </p:cNvPr>
          <p:cNvSpPr/>
          <p:nvPr/>
        </p:nvSpPr>
        <p:spPr>
          <a:xfrm flipH="1">
            <a:off x="-3" y="0"/>
            <a:ext cx="11705553"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20019906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9" y="1601416"/>
            <a:ext cx="6497823" cy="4347864"/>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1" y="1609873"/>
            <a:ext cx="2116067" cy="197160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4" y="3861048"/>
            <a:ext cx="2116067" cy="209567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7" y="1601416"/>
            <a:ext cx="2116067" cy="197160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7" y="3861048"/>
            <a:ext cx="2116067" cy="209567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4" y="0"/>
            <a:ext cx="11705551"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42076652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9" y="1601416"/>
            <a:ext cx="6497823" cy="4347864"/>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1" y="1609873"/>
            <a:ext cx="2116067" cy="197160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4" y="3861048"/>
            <a:ext cx="2116067" cy="209567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7" y="1601416"/>
            <a:ext cx="2116067" cy="197160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7" y="3861048"/>
            <a:ext cx="2116067" cy="209567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4" y="0"/>
            <a:ext cx="11644207"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41991197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4" y="0"/>
            <a:ext cx="11644207"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7" y="343731"/>
            <a:ext cx="10732779" cy="581303"/>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dirty="0"/>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8" y="1612490"/>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8" y="1612490"/>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9" y="1612490"/>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468807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0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3"/>
            <a:ext cx="12192000" cy="220486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3000" b="1" cap="all" baseline="0">
                <a:solidFill>
                  <a:srgbClr val="0C244C"/>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7"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dirty="0"/>
          </a:p>
        </p:txBody>
      </p:sp>
    </p:spTree>
    <p:extLst>
      <p:ext uri="{BB962C8B-B14F-4D97-AF65-F5344CB8AC3E}">
        <p14:creationId xmlns:p14="http://schemas.microsoft.com/office/powerpoint/2010/main" val="41278498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4" y="0"/>
            <a:ext cx="11644207"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7" y="343731"/>
            <a:ext cx="10732779"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8" y="1612490"/>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8" y="1612490"/>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9" y="1612490"/>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6719674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8" name="Round Diagonal Corner Rectangle 7">
            <a:extLst>
              <a:ext uri="{FF2B5EF4-FFF2-40B4-BE49-F238E27FC236}">
                <a16:creationId xmlns:a16="http://schemas.microsoft.com/office/drawing/2014/main" id="{3B006B63-8E25-D245-AC46-2D9232FE60EF}"/>
              </a:ext>
            </a:extLst>
          </p:cNvPr>
          <p:cNvSpPr/>
          <p:nvPr/>
        </p:nvSpPr>
        <p:spPr>
          <a:xfrm flipH="1">
            <a:off x="-4" y="0"/>
            <a:ext cx="11644207"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547797" y="343731"/>
            <a:ext cx="10732779" cy="581303"/>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8142678" y="1612490"/>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4345238" y="1612490"/>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547799" y="1612490"/>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791983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4" y="0"/>
            <a:ext cx="11644207"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7" y="343731"/>
            <a:ext cx="10732779"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8" y="1612490"/>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8" y="1612490"/>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9" y="1612490"/>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8145550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0"/>
            <a:ext cx="12192000" cy="6290658"/>
          </a:xfrm>
          <a:prstGeom prst="rect">
            <a:avLst/>
          </a:prstGeom>
          <a:solidFill>
            <a:schemeClr val="bg1">
              <a:lumMod val="85000"/>
            </a:schemeClr>
          </a:solidFill>
        </p:spPr>
        <p:txBody>
          <a:bodyPr/>
          <a:lstStyle>
            <a:lvl1pPr marL="0" indent="0">
              <a:buNone/>
              <a:defRPr sz="591">
                <a:latin typeface="Arial"/>
                <a:cs typeface="Arial"/>
              </a:defRPr>
            </a:lvl1pPr>
          </a:lstStyle>
          <a:p>
            <a:r>
              <a:rPr lang="en-GB"/>
              <a:t>Click icon to add picture</a:t>
            </a: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19404" y="413792"/>
            <a:ext cx="7872875"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GB"/>
              <a:t>Click to edit Master title style</a:t>
            </a:r>
            <a:endParaRPr lang="en-US" dirty="0"/>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3" y="6042936"/>
            <a:ext cx="4847861" cy="247722"/>
          </a:xfrm>
          <a:prstGeom prst="rect">
            <a:avLst/>
          </a:prstGeom>
        </p:spPr>
        <p:txBody>
          <a:bodyPr>
            <a:noAutofit/>
          </a:bodyPr>
          <a:lstStyle>
            <a:lvl1pPr marL="0" indent="0" algn="r">
              <a:buFontTx/>
              <a:buNone/>
              <a:defRPr sz="713">
                <a:solidFill>
                  <a:schemeClr val="bg1"/>
                </a:solidFill>
                <a:latin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
        <p:nvSpPr>
          <p:cNvPr id="6" name="TextBox 5">
            <a:extLst>
              <a:ext uri="{FF2B5EF4-FFF2-40B4-BE49-F238E27FC236}">
                <a16:creationId xmlns:a16="http://schemas.microsoft.com/office/drawing/2014/main" id="{3139E716-9E10-714C-83A4-72BF32D9A06F}"/>
              </a:ext>
            </a:extLst>
          </p:cNvPr>
          <p:cNvSpPr txBox="1"/>
          <p:nvPr userDrawn="1"/>
        </p:nvSpPr>
        <p:spPr>
          <a:xfrm>
            <a:off x="13026190" y="6439301"/>
            <a:ext cx="280846" cy="300082"/>
          </a:xfrm>
          <a:prstGeom prst="rect">
            <a:avLst/>
          </a:prstGeom>
          <a:noFill/>
        </p:spPr>
        <p:txBody>
          <a:bodyPr wrap="none" rtlCol="0">
            <a:spAutoFit/>
          </a:bodyPr>
          <a:lstStyle/>
          <a:p>
            <a:r>
              <a:rPr lang="en-US" sz="1350" dirty="0"/>
              <a:t>  </a:t>
            </a:r>
          </a:p>
        </p:txBody>
      </p:sp>
    </p:spTree>
    <p:extLst>
      <p:ext uri="{BB962C8B-B14F-4D97-AF65-F5344CB8AC3E}">
        <p14:creationId xmlns:p14="http://schemas.microsoft.com/office/powerpoint/2010/main" val="3480744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384"/>
            <a:ext cx="12192000" cy="6336704"/>
          </a:xfrm>
          <a:prstGeom prst="rect">
            <a:avLst/>
          </a:prstGeom>
          <a:solidFill>
            <a:schemeClr val="bg1">
              <a:lumMod val="85000"/>
            </a:schemeClr>
          </a:solidFill>
        </p:spPr>
        <p:txBody>
          <a:bodyPr/>
          <a:lstStyle>
            <a:lvl1pPr marL="0" indent="0">
              <a:buNone/>
              <a:defRPr sz="591">
                <a:latin typeface="Arial"/>
                <a:cs typeface="Arial"/>
              </a:defRPr>
            </a:lvl1pPr>
          </a:lstStyle>
          <a:p>
            <a:r>
              <a:rPr lang="en-GB"/>
              <a:t>Click icon to add picture</a:t>
            </a:r>
            <a:endParaRPr lang="en-US" dirty="0"/>
          </a:p>
        </p:txBody>
      </p:sp>
      <p:sp>
        <p:nvSpPr>
          <p:cNvPr id="9" name="Round Diagonal Corner Rectangle 1">
            <a:extLst>
              <a:ext uri="{FF2B5EF4-FFF2-40B4-BE49-F238E27FC236}">
                <a16:creationId xmlns:a16="http://schemas.microsoft.com/office/drawing/2014/main" id="{3F88AE3B-7175-C041-AAAD-12637C94CFDB}"/>
              </a:ext>
            </a:extLst>
          </p:cNvPr>
          <p:cNvSpPr/>
          <p:nvPr userDrawn="1"/>
        </p:nvSpPr>
        <p:spPr>
          <a:xfrm rot="16200000">
            <a:off x="1251736" y="1336495"/>
            <a:ext cx="4071888" cy="4944532"/>
          </a:xfrm>
          <a:prstGeom prst="round2Diag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3" y="6042936"/>
            <a:ext cx="4847861" cy="247722"/>
          </a:xfrm>
          <a:prstGeom prst="rect">
            <a:avLst/>
          </a:prstGeom>
        </p:spPr>
        <p:txBody>
          <a:bodyPr>
            <a:noAutofit/>
          </a:bodyPr>
          <a:lstStyle>
            <a:lvl1pPr marL="0" indent="0" algn="r">
              <a:buFontTx/>
              <a:buNone/>
              <a:defRPr sz="713">
                <a:solidFill>
                  <a:schemeClr val="bg1"/>
                </a:solidFill>
                <a:latin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127449" y="2118083"/>
            <a:ext cx="4128459" cy="2952328"/>
          </a:xfrm>
          <a:prstGeom prst="rect">
            <a:avLst/>
          </a:prstGeom>
        </p:spPr>
        <p:txBody>
          <a:bodyPr>
            <a:noAutofit/>
          </a:bodyPr>
          <a:lstStyle>
            <a:lvl1pPr marL="0" indent="0" algn="l">
              <a:buFontTx/>
              <a:buNone/>
              <a:defRPr sz="1350" b="0">
                <a:solidFill>
                  <a:schemeClr val="bg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
        <p:nvSpPr>
          <p:cNvPr id="7" name="TextBox 6">
            <a:extLst>
              <a:ext uri="{FF2B5EF4-FFF2-40B4-BE49-F238E27FC236}">
                <a16:creationId xmlns:a16="http://schemas.microsoft.com/office/drawing/2014/main" id="{745EB2F5-E211-E341-AB58-42AECA97C666}"/>
              </a:ext>
            </a:extLst>
          </p:cNvPr>
          <p:cNvSpPr txBox="1"/>
          <p:nvPr userDrawn="1"/>
        </p:nvSpPr>
        <p:spPr>
          <a:xfrm>
            <a:off x="13026190" y="6439301"/>
            <a:ext cx="280846" cy="300082"/>
          </a:xfrm>
          <a:prstGeom prst="rect">
            <a:avLst/>
          </a:prstGeom>
          <a:noFill/>
        </p:spPr>
        <p:txBody>
          <a:bodyPr wrap="none" rtlCol="0">
            <a:spAutoFit/>
          </a:bodyPr>
          <a:lstStyle/>
          <a:p>
            <a:r>
              <a:rPr lang="en-US" sz="1350" dirty="0"/>
              <a:t>  </a:t>
            </a:r>
          </a:p>
        </p:txBody>
      </p:sp>
    </p:spTree>
    <p:extLst>
      <p:ext uri="{BB962C8B-B14F-4D97-AF65-F5344CB8AC3E}">
        <p14:creationId xmlns:p14="http://schemas.microsoft.com/office/powerpoint/2010/main" val="15544988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3"/>
            <a:ext cx="12192000" cy="6326709"/>
          </a:xfrm>
          <a:prstGeom prst="rect">
            <a:avLst/>
          </a:prstGeom>
          <a:solidFill>
            <a:schemeClr val="bg1">
              <a:lumMod val="85000"/>
            </a:schemeClr>
          </a:solidFill>
        </p:spPr>
        <p:txBody>
          <a:bodyPr/>
          <a:lstStyle>
            <a:lvl1pPr marL="0" indent="0">
              <a:buNone/>
              <a:defRPr sz="591">
                <a:latin typeface="Arial"/>
                <a:cs typeface="Arial"/>
              </a:defRPr>
            </a:lvl1pPr>
          </a:lstStyle>
          <a:p>
            <a:r>
              <a:rPr lang="en-GB"/>
              <a:t>Click icon to add picture</a:t>
            </a: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3" y="6042936"/>
            <a:ext cx="4847861" cy="247722"/>
          </a:xfrm>
          <a:prstGeom prst="rect">
            <a:avLst/>
          </a:prstGeom>
        </p:spPr>
        <p:txBody>
          <a:bodyPr>
            <a:noAutofit/>
          </a:bodyPr>
          <a:lstStyle>
            <a:lvl1pPr marL="0" indent="0" algn="r">
              <a:buFontTx/>
              <a:buNone/>
              <a:defRPr sz="713">
                <a:solidFill>
                  <a:schemeClr val="bg1"/>
                </a:solidFill>
                <a:latin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
        <p:nvSpPr>
          <p:cNvPr id="9" name="Round Diagonal Corner Rectangle 1">
            <a:extLst>
              <a:ext uri="{FF2B5EF4-FFF2-40B4-BE49-F238E27FC236}">
                <a16:creationId xmlns:a16="http://schemas.microsoft.com/office/drawing/2014/main" id="{84FC0CDD-8383-D347-AA8B-B45D50C06531}"/>
              </a:ext>
            </a:extLst>
          </p:cNvPr>
          <p:cNvSpPr/>
          <p:nvPr userDrawn="1"/>
        </p:nvSpPr>
        <p:spPr>
          <a:xfrm rot="16200000">
            <a:off x="1251736" y="1336495"/>
            <a:ext cx="4071888" cy="49445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911425" y="2348880"/>
            <a:ext cx="4128459" cy="3024336"/>
          </a:xfrm>
          <a:prstGeom prst="rect">
            <a:avLst/>
          </a:prstGeom>
        </p:spPr>
        <p:txBody>
          <a:bodyPr>
            <a:noAutofit/>
          </a:bodyPr>
          <a:lstStyle>
            <a:lvl1pPr marL="0" indent="0" algn="l">
              <a:buFontTx/>
              <a:buNone/>
              <a:defRPr sz="1350" b="0">
                <a:solidFill>
                  <a:srgbClr val="0C244C"/>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9630329-6122-484E-ADA4-5A38BAD4F037}"/>
              </a:ext>
            </a:extLst>
          </p:cNvPr>
          <p:cNvSpPr txBox="1"/>
          <p:nvPr userDrawn="1"/>
        </p:nvSpPr>
        <p:spPr>
          <a:xfrm>
            <a:off x="13026190" y="6439301"/>
            <a:ext cx="280846" cy="300082"/>
          </a:xfrm>
          <a:prstGeom prst="rect">
            <a:avLst/>
          </a:prstGeom>
          <a:noFill/>
        </p:spPr>
        <p:txBody>
          <a:bodyPr wrap="none" rtlCol="0">
            <a:spAutoFit/>
          </a:bodyPr>
          <a:lstStyle/>
          <a:p>
            <a:r>
              <a:rPr lang="en-US" sz="1350" dirty="0"/>
              <a:t>  </a:t>
            </a:r>
          </a:p>
        </p:txBody>
      </p:sp>
    </p:spTree>
    <p:extLst>
      <p:ext uri="{BB962C8B-B14F-4D97-AF65-F5344CB8AC3E}">
        <p14:creationId xmlns:p14="http://schemas.microsoft.com/office/powerpoint/2010/main" val="32566046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p:nvPr>
        </p:nvSpPr>
        <p:spPr>
          <a:xfrm>
            <a:off x="3623735" y="2004540"/>
            <a:ext cx="4944532" cy="2648599"/>
          </a:xfrm>
          <a:prstGeom prst="rect">
            <a:avLst/>
          </a:prstGeom>
        </p:spPr>
        <p:txBody>
          <a:bodyPr>
            <a:noAutofit/>
          </a:bodyPr>
          <a:lstStyle>
            <a:lvl1pPr marL="0" indent="0" algn="l">
              <a:buFontTx/>
              <a:buNone/>
              <a:defRPr sz="1350" b="1">
                <a:solidFill>
                  <a:schemeClr val="bg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Tree>
    <p:extLst>
      <p:ext uri="{BB962C8B-B14F-4D97-AF65-F5344CB8AC3E}">
        <p14:creationId xmlns:p14="http://schemas.microsoft.com/office/powerpoint/2010/main" val="29772185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623735" y="2276875"/>
            <a:ext cx="4944532" cy="698745"/>
          </a:xfrm>
          <a:prstGeom prst="rect">
            <a:avLst/>
          </a:prstGeom>
        </p:spPr>
        <p:txBody>
          <a:bodyPr>
            <a:noAutofit/>
          </a:bodyPr>
          <a:lstStyle>
            <a:lvl1pPr marL="0" indent="0" algn="ctr">
              <a:buFontTx/>
              <a:buNone/>
              <a:defRPr sz="3000" b="1">
                <a:solidFill>
                  <a:schemeClr val="bg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AU" dirty="0"/>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9" cy="300082"/>
          </a:xfrm>
          <a:prstGeom prst="rect">
            <a:avLst/>
          </a:prstGeom>
          <a:noFill/>
        </p:spPr>
        <p:txBody>
          <a:bodyPr wrap="square" rtlCol="0">
            <a:sp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r>
              <a:rPr lang="en-AU" sz="1350" b="0" i="0" kern="1200" spc="169" dirty="0">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40" y="2076412"/>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sz="1350"/>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4569096" y="3153671"/>
            <a:ext cx="3053808" cy="837935"/>
          </a:xfrm>
          <a:prstGeom prst="rect">
            <a:avLst/>
          </a:prstGeom>
        </p:spPr>
      </p:pic>
    </p:spTree>
    <p:extLst>
      <p:ext uri="{BB962C8B-B14F-4D97-AF65-F5344CB8AC3E}">
        <p14:creationId xmlns:p14="http://schemas.microsoft.com/office/powerpoint/2010/main" val="5273831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5235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45_Title and Conten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6FD4CBE5-4DCB-4A44-BE5E-2607C20751B1}"/>
              </a:ext>
            </a:extLst>
          </p:cNvPr>
          <p:cNvSpPr>
            <a:spLocks noGrp="1"/>
          </p:cNvSpPr>
          <p:nvPr>
            <p:ph type="body" sz="half" idx="2"/>
          </p:nvPr>
        </p:nvSpPr>
        <p:spPr>
          <a:xfrm>
            <a:off x="523875" y="1578054"/>
            <a:ext cx="11144250" cy="4422696"/>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
        <p:nvSpPr>
          <p:cNvPr id="7" name="Title 1">
            <a:extLst>
              <a:ext uri="{FF2B5EF4-FFF2-40B4-BE49-F238E27FC236}">
                <a16:creationId xmlns:a16="http://schemas.microsoft.com/office/drawing/2014/main" id="{D9238096-96B3-B943-89ED-70DA73287C44}"/>
              </a:ext>
            </a:extLst>
          </p:cNvPr>
          <p:cNvSpPr>
            <a:spLocks noGrp="1"/>
          </p:cNvSpPr>
          <p:nvPr>
            <p:ph type="title"/>
          </p:nvPr>
        </p:nvSpPr>
        <p:spPr>
          <a:xfrm>
            <a:off x="567530" y="535781"/>
            <a:ext cx="7385832" cy="562570"/>
          </a:xfrm>
          <a:prstGeom prst="rect">
            <a:avLst/>
          </a:prstGeom>
        </p:spPr>
        <p:txBody>
          <a:bodyPr/>
          <a:lstStyle>
            <a:lvl1pPr>
              <a:defRPr sz="2672" b="1">
                <a:solidFill>
                  <a:schemeClr val="tx1">
                    <a:lumMod val="75000"/>
                    <a:lumOff val="25000"/>
                  </a:schemeClr>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3653282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3"/>
            <a:ext cx="12192000" cy="220486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3000" b="1" cap="all" baseline="0">
                <a:solidFill>
                  <a:srgbClr val="0C244C"/>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7"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dirty="0"/>
          </a:p>
        </p:txBody>
      </p:sp>
    </p:spTree>
    <p:extLst>
      <p:ext uri="{BB962C8B-B14F-4D97-AF65-F5344CB8AC3E}">
        <p14:creationId xmlns:p14="http://schemas.microsoft.com/office/powerpoint/2010/main" val="8744564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4789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page - taglin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19403" y="413792"/>
            <a:ext cx="10464800"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dirty="0"/>
              <a:t>Click to edit Master title style</a:t>
            </a:r>
            <a:endParaRPr lang="en-US" dirty="0"/>
          </a:p>
        </p:txBody>
      </p:sp>
      <p:pic>
        <p:nvPicPr>
          <p:cNvPr id="3" name="Picture 2" descr="CaritasAU_MasterLogo-tagline_H_REV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4191" y="5862205"/>
            <a:ext cx="3524036" cy="473509"/>
          </a:xfrm>
          <a:prstGeom prst="rect">
            <a:avLst/>
          </a:prstGeom>
        </p:spPr>
      </p:pic>
      <p:sp>
        <p:nvSpPr>
          <p:cNvPr id="5" name="Picture Placeholder 4"/>
          <p:cNvSpPr>
            <a:spLocks noGrp="1"/>
          </p:cNvSpPr>
          <p:nvPr>
            <p:ph type="pic" sz="quarter" idx="10"/>
          </p:nvPr>
        </p:nvSpPr>
        <p:spPr>
          <a:xfrm>
            <a:off x="1583267" y="2433240"/>
            <a:ext cx="2918884" cy="2147888"/>
          </a:xfrm>
          <a:prstGeom prst="rect">
            <a:avLst/>
          </a:prstGeom>
        </p:spPr>
        <p:txBody>
          <a:bodyPr vert="horz"/>
          <a:lstStyle>
            <a:lvl1pPr>
              <a:defRPr sz="1050">
                <a:latin typeface="Arial"/>
                <a:cs typeface="Arial"/>
              </a:defRPr>
            </a:lvl1pPr>
          </a:lstStyle>
          <a:p>
            <a:endParaRPr lang="en-US" dirty="0"/>
          </a:p>
        </p:txBody>
      </p:sp>
      <p:sp>
        <p:nvSpPr>
          <p:cNvPr id="12" name="Picture Placeholder 4"/>
          <p:cNvSpPr>
            <a:spLocks noGrp="1"/>
          </p:cNvSpPr>
          <p:nvPr>
            <p:ph type="pic" sz="quarter" idx="11"/>
          </p:nvPr>
        </p:nvSpPr>
        <p:spPr>
          <a:xfrm>
            <a:off x="4617277" y="2433240"/>
            <a:ext cx="2918884" cy="2147888"/>
          </a:xfrm>
          <a:prstGeom prst="rect">
            <a:avLst/>
          </a:prstGeom>
        </p:spPr>
        <p:txBody>
          <a:bodyPr vert="horz"/>
          <a:lstStyle>
            <a:lvl1pPr>
              <a:defRPr sz="1050">
                <a:latin typeface="Arial"/>
                <a:cs typeface="Arial"/>
              </a:defRPr>
            </a:lvl1pPr>
          </a:lstStyle>
          <a:p>
            <a:endParaRPr lang="en-US" dirty="0"/>
          </a:p>
        </p:txBody>
      </p:sp>
      <p:sp>
        <p:nvSpPr>
          <p:cNvPr id="13" name="Picture Placeholder 4"/>
          <p:cNvSpPr>
            <a:spLocks noGrp="1"/>
          </p:cNvSpPr>
          <p:nvPr>
            <p:ph type="pic" sz="quarter" idx="12"/>
          </p:nvPr>
        </p:nvSpPr>
        <p:spPr>
          <a:xfrm>
            <a:off x="7706825" y="2433240"/>
            <a:ext cx="2918884" cy="2147888"/>
          </a:xfrm>
          <a:prstGeom prst="rect">
            <a:avLst/>
          </a:prstGeom>
        </p:spPr>
        <p:txBody>
          <a:bodyPr vert="horz"/>
          <a:lstStyle>
            <a:lvl1pPr>
              <a:defRPr sz="1050">
                <a:latin typeface="Arial"/>
                <a:cs typeface="Arial"/>
              </a:defRPr>
            </a:lvl1pPr>
          </a:lstStyle>
          <a:p>
            <a:endParaRPr lang="en-US" dirty="0"/>
          </a:p>
        </p:txBody>
      </p:sp>
      <p:sp>
        <p:nvSpPr>
          <p:cNvPr id="17" name="TextBox 16"/>
          <p:cNvSpPr txBox="1"/>
          <p:nvPr userDrawn="1"/>
        </p:nvSpPr>
        <p:spPr>
          <a:xfrm>
            <a:off x="12912758" y="0"/>
            <a:ext cx="7296809" cy="3046988"/>
          </a:xfrm>
          <a:prstGeom prst="rect">
            <a:avLst/>
          </a:prstGeom>
          <a:noFill/>
        </p:spPr>
        <p:txBody>
          <a:bodyPr wrap="square" rtlCol="0">
            <a:spAutoFit/>
          </a:bodyPr>
          <a:lstStyle/>
          <a:p>
            <a:pPr marL="0" indent="0">
              <a:buFontTx/>
              <a:buNone/>
            </a:pPr>
            <a:r>
              <a:rPr lang="en-US" sz="1600" b="1" baseline="0" dirty="0"/>
              <a:t>Placing images and cropping</a:t>
            </a:r>
          </a:p>
          <a:p>
            <a:pPr marL="0" indent="0">
              <a:buFontTx/>
              <a:buNone/>
            </a:pPr>
            <a:r>
              <a:rPr lang="en-US" sz="1600" b="0" baseline="0" dirty="0"/>
              <a:t>When placing images they may at first be placed into the image box small or inappropriately cropped, for example a persons head cropped off. </a:t>
            </a:r>
          </a:p>
          <a:p>
            <a:pPr marL="0" indent="0">
              <a:buFontTx/>
              <a:buNone/>
            </a:pPr>
            <a:r>
              <a:rPr lang="en-US" sz="1600" b="0" baseline="0" dirty="0"/>
              <a:t>To fix this please follow these steps:</a:t>
            </a:r>
          </a:p>
          <a:p>
            <a:pPr marL="285750" indent="-285750">
              <a:buFont typeface="Arial"/>
              <a:buChar char="•"/>
            </a:pPr>
            <a:r>
              <a:rPr lang="en-US" sz="1600" b="0" baseline="0" dirty="0"/>
              <a:t>Format picture click on the crop button</a:t>
            </a:r>
          </a:p>
          <a:p>
            <a:pPr marL="285750" indent="-285750">
              <a:buFont typeface="Arial"/>
              <a:buChar char="•"/>
            </a:pPr>
            <a:r>
              <a:rPr lang="en-US" sz="1600" b="0" baseline="0" dirty="0"/>
              <a:t>Select ‘crop to fill’. This will allow you to resize the image without moving the picture box</a:t>
            </a:r>
          </a:p>
          <a:p>
            <a:pPr marL="285750" indent="-285750">
              <a:buFont typeface="Arial"/>
              <a:buChar char="•"/>
            </a:pPr>
            <a:r>
              <a:rPr lang="en-US" sz="1600" b="0" baseline="0" dirty="0"/>
              <a:t>When resizing an image always hold the ‘shift’ key and drag the image larger from the corners. This will scale the image proportionately.</a:t>
            </a:r>
          </a:p>
          <a:p>
            <a:pPr marL="285750" indent="-285750">
              <a:buFont typeface="Arial"/>
              <a:buChar char="•"/>
            </a:pPr>
            <a:r>
              <a:rPr lang="en-US" sz="1600" b="0" baseline="0" dirty="0"/>
              <a:t>You can move the resized image within the picture box to find the best crop.</a:t>
            </a:r>
          </a:p>
          <a:p>
            <a:pPr marL="285750" indent="-285750">
              <a:buFont typeface="Arial"/>
              <a:buChar char="•"/>
            </a:pPr>
            <a:endParaRPr lang="en-US" sz="1600" b="0" baseline="0" dirty="0"/>
          </a:p>
          <a:p>
            <a:pPr marL="0" indent="0">
              <a:buFontTx/>
              <a:buNone/>
            </a:pPr>
            <a:endParaRPr lang="en-US" sz="1600" b="0" baseline="0" dirty="0"/>
          </a:p>
        </p:txBody>
      </p:sp>
      <p:sp>
        <p:nvSpPr>
          <p:cNvPr id="18" name="TextBox 17"/>
          <p:cNvSpPr txBox="1"/>
          <p:nvPr userDrawn="1"/>
        </p:nvSpPr>
        <p:spPr>
          <a:xfrm>
            <a:off x="-7633525" y="149403"/>
            <a:ext cx="6528725" cy="2800767"/>
          </a:xfrm>
          <a:prstGeom prst="rect">
            <a:avLst/>
          </a:prstGeom>
          <a:noFill/>
        </p:spPr>
        <p:txBody>
          <a:bodyPr wrap="square" rtlCol="0">
            <a:spAutoFit/>
          </a:bodyPr>
          <a:lstStyle/>
          <a:p>
            <a:pPr marL="0" indent="0">
              <a:buFontTx/>
              <a:buNone/>
            </a:pPr>
            <a:r>
              <a:rPr lang="en-US" sz="1600" b="1" baseline="0" dirty="0"/>
              <a:t>How to change the font format</a:t>
            </a:r>
          </a:p>
          <a:p>
            <a:pPr marL="0" indent="0">
              <a:buFontTx/>
              <a:buNone/>
            </a:pPr>
            <a:r>
              <a:rPr lang="en-US" sz="1600" b="0" baseline="0" dirty="0"/>
              <a:t>Minimum body copy font size: 18pt</a:t>
            </a:r>
          </a:p>
          <a:p>
            <a:pPr marL="0" indent="0">
              <a:buFontTx/>
              <a:buNone/>
            </a:pPr>
            <a:r>
              <a:rPr lang="en-US" sz="1600" b="0" baseline="0" dirty="0"/>
              <a:t>Styles have been setup within the </a:t>
            </a:r>
            <a:r>
              <a:rPr lang="en-US" sz="1600" b="0" baseline="0" dirty="0" err="1"/>
              <a:t>powerpoint</a:t>
            </a:r>
            <a:r>
              <a:rPr lang="en-US" sz="1600" b="0" baseline="0" dirty="0"/>
              <a:t> to allow you to use Subheadings, body copy, bullet points. </a:t>
            </a:r>
          </a:p>
          <a:p>
            <a:pPr marL="0" indent="0">
              <a:buFontTx/>
              <a:buNone/>
            </a:pPr>
            <a:r>
              <a:rPr lang="en-US" sz="1600" b="0" baseline="0" dirty="0"/>
              <a:t>To change the font style use the paragraph indent buttons (Not the tab key) to switch between styles.</a:t>
            </a:r>
          </a:p>
          <a:p>
            <a:pPr marL="0" indent="0">
              <a:buFontTx/>
              <a:buNone/>
            </a:pPr>
            <a:r>
              <a:rPr lang="en-US" sz="1600" b="1" baseline="0" dirty="0"/>
              <a:t>Indent 1: </a:t>
            </a:r>
            <a:r>
              <a:rPr lang="en-US" sz="1600" b="0" baseline="0" dirty="0"/>
              <a:t>body copy</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baseline="0" dirty="0"/>
              <a:t>Indent 2: </a:t>
            </a:r>
            <a:r>
              <a:rPr lang="en-US" sz="1600" b="0" baseline="0" dirty="0"/>
              <a:t>Subheadings</a:t>
            </a:r>
          </a:p>
          <a:p>
            <a:pPr marL="0" indent="0">
              <a:buFontTx/>
              <a:buNone/>
            </a:pPr>
            <a:r>
              <a:rPr lang="en-US" sz="1600" b="1" baseline="0" dirty="0"/>
              <a:t>Indent 3: </a:t>
            </a:r>
            <a:r>
              <a:rPr lang="en-US" sz="1600" b="0" baseline="0" dirty="0"/>
              <a:t>bullet points first level</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baseline="0" dirty="0"/>
              <a:t>Indent 4: </a:t>
            </a:r>
            <a:r>
              <a:rPr lang="en-US" sz="1600" b="0" baseline="0" dirty="0"/>
              <a:t>bullet points second level</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baseline="0" dirty="0"/>
              <a:t>Indent 5: </a:t>
            </a:r>
            <a:r>
              <a:rPr lang="en-US" sz="1600" b="0" baseline="0" dirty="0"/>
              <a:t>bullet points third level</a:t>
            </a:r>
          </a:p>
        </p:txBody>
      </p:sp>
      <p:sp>
        <p:nvSpPr>
          <p:cNvPr id="19" name="TextBox 18"/>
          <p:cNvSpPr txBox="1"/>
          <p:nvPr userDrawn="1"/>
        </p:nvSpPr>
        <p:spPr>
          <a:xfrm>
            <a:off x="13274196" y="-2304271"/>
            <a:ext cx="6528725" cy="1815882"/>
          </a:xfrm>
          <a:prstGeom prst="rect">
            <a:avLst/>
          </a:prstGeom>
          <a:noFill/>
        </p:spPr>
        <p:txBody>
          <a:bodyPr wrap="square" rtlCol="0">
            <a:spAutoFit/>
          </a:bodyPr>
          <a:lstStyle/>
          <a:p>
            <a:pPr marL="0" indent="0">
              <a:buFontTx/>
              <a:buNone/>
            </a:pPr>
            <a:r>
              <a:rPr lang="en-US" sz="1600" b="1" baseline="0" dirty="0"/>
              <a:t>Felt Tip Roman </a:t>
            </a:r>
            <a:r>
              <a:rPr lang="en-US" sz="1600" b="0" baseline="0" dirty="0"/>
              <a:t>will need to be purchased for the story font for this presentation to be used correctly.</a:t>
            </a:r>
          </a:p>
          <a:p>
            <a:pPr marL="285750" indent="-285750">
              <a:buFont typeface="Arial"/>
              <a:buChar char="•"/>
            </a:pPr>
            <a:r>
              <a:rPr lang="en-US" sz="1600" b="0" baseline="0" dirty="0"/>
              <a:t>Please contact Caritas Australia Communications team for details of where to purchase.</a:t>
            </a:r>
          </a:p>
          <a:p>
            <a:pPr marL="285750" indent="-285750">
              <a:buFont typeface="Arial"/>
              <a:buChar char="•"/>
            </a:pPr>
            <a:r>
              <a:rPr lang="en-US" sz="1600" b="0" baseline="0" dirty="0"/>
              <a:t>Can be purchased from </a:t>
            </a:r>
            <a:r>
              <a:rPr lang="en-US" sz="1600" b="1" baseline="0" dirty="0" err="1"/>
              <a:t>myfonts.com</a:t>
            </a:r>
            <a:r>
              <a:rPr lang="en-US" sz="1600" b="0" baseline="0" dirty="0"/>
              <a:t> </a:t>
            </a:r>
          </a:p>
          <a:p>
            <a:pPr marL="742950" lvl="1" indent="-285750">
              <a:buFont typeface="Arial"/>
              <a:buChar char="•"/>
            </a:pPr>
            <a:r>
              <a:rPr lang="en-US" sz="1600" b="0" baseline="0" dirty="0"/>
              <a:t>Search: Felt tip Roman</a:t>
            </a:r>
          </a:p>
          <a:p>
            <a:pPr marL="0" indent="0">
              <a:buFontTx/>
              <a:buNone/>
            </a:pPr>
            <a:endParaRPr lang="en-US" sz="1600" b="0" baseline="0" dirty="0"/>
          </a:p>
        </p:txBody>
      </p:sp>
      <p:sp>
        <p:nvSpPr>
          <p:cNvPr id="20" name="TextBox 19"/>
          <p:cNvSpPr txBox="1"/>
          <p:nvPr userDrawn="1"/>
        </p:nvSpPr>
        <p:spPr>
          <a:xfrm>
            <a:off x="-7633525" y="3518885"/>
            <a:ext cx="6528725" cy="1569660"/>
          </a:xfrm>
          <a:prstGeom prst="rect">
            <a:avLst/>
          </a:prstGeom>
          <a:noFill/>
        </p:spPr>
        <p:txBody>
          <a:bodyPr wrap="square" rtlCol="0">
            <a:spAutoFit/>
          </a:bodyPr>
          <a:lstStyle/>
          <a:p>
            <a:pPr marL="0" indent="0">
              <a:buFontTx/>
              <a:buNone/>
            </a:pPr>
            <a:r>
              <a:rPr lang="en-US" sz="1600" b="1" baseline="0" dirty="0"/>
              <a:t>Presentation </a:t>
            </a:r>
            <a:r>
              <a:rPr lang="en-US" sz="1600" b="1" baseline="0" dirty="0" err="1"/>
              <a:t>colours</a:t>
            </a:r>
            <a:endParaRPr lang="en-US" sz="1600" b="1" baseline="0" dirty="0"/>
          </a:p>
          <a:p>
            <a:pPr marL="0" indent="0">
              <a:buFontTx/>
              <a:buNone/>
            </a:pPr>
            <a:r>
              <a:rPr lang="en-US" sz="1600" b="0" baseline="0" dirty="0" err="1"/>
              <a:t>Colours</a:t>
            </a:r>
            <a:r>
              <a:rPr lang="en-US" sz="1600" b="0" baseline="0" dirty="0"/>
              <a:t> within the presentation can change but should be selected from the Caritas Australia brand book </a:t>
            </a:r>
            <a:r>
              <a:rPr lang="en-US" sz="1600" b="1" baseline="0" dirty="0"/>
              <a:t>dark </a:t>
            </a:r>
            <a:r>
              <a:rPr lang="en-US" sz="1600" b="1" baseline="0" dirty="0" err="1"/>
              <a:t>colours</a:t>
            </a:r>
            <a:r>
              <a:rPr lang="en-US" sz="1600" b="1" baseline="0" dirty="0"/>
              <a:t>.</a:t>
            </a:r>
          </a:p>
          <a:p>
            <a:pPr marL="0" indent="0">
              <a:buFontTx/>
              <a:buNone/>
            </a:pPr>
            <a:endParaRPr lang="en-US" sz="1600" b="1" baseline="0" dirty="0"/>
          </a:p>
          <a:p>
            <a:pPr marL="0" indent="0">
              <a:buFontTx/>
              <a:buNone/>
            </a:pPr>
            <a:r>
              <a:rPr lang="en-US" sz="1600" b="1" baseline="0" dirty="0"/>
              <a:t>NOTE: </a:t>
            </a:r>
            <a:r>
              <a:rPr lang="en-US" sz="1600" b="0" baseline="0" dirty="0"/>
              <a:t>If you choose to change the </a:t>
            </a:r>
            <a:r>
              <a:rPr lang="en-US" sz="1600" b="0" baseline="0" dirty="0" err="1"/>
              <a:t>colours</a:t>
            </a:r>
            <a:r>
              <a:rPr lang="en-US" sz="1600" b="0" baseline="0" dirty="0"/>
              <a:t> within the presentation please ensure that every slide is consistent.</a:t>
            </a:r>
          </a:p>
        </p:txBody>
      </p:sp>
      <p:sp>
        <p:nvSpPr>
          <p:cNvPr id="21" name="TextBox 20"/>
          <p:cNvSpPr txBox="1"/>
          <p:nvPr userDrawn="1"/>
        </p:nvSpPr>
        <p:spPr>
          <a:xfrm>
            <a:off x="-7633525" y="5589240"/>
            <a:ext cx="6528725" cy="1569660"/>
          </a:xfrm>
          <a:prstGeom prst="rect">
            <a:avLst/>
          </a:prstGeom>
          <a:noFill/>
        </p:spPr>
        <p:txBody>
          <a:bodyPr wrap="square" rtlCol="0">
            <a:spAutoFit/>
          </a:bodyPr>
          <a:lstStyle/>
          <a:p>
            <a:pPr marL="0" indent="0">
              <a:buFontTx/>
              <a:buNone/>
            </a:pPr>
            <a:r>
              <a:rPr lang="en-US" sz="1600" b="1" baseline="0" dirty="0"/>
              <a:t>Changing background </a:t>
            </a:r>
            <a:r>
              <a:rPr lang="en-US" sz="1600" b="1" baseline="0" dirty="0" err="1"/>
              <a:t>colours</a:t>
            </a:r>
            <a:endParaRPr lang="en-US" sz="1600" b="1" baseline="0" dirty="0"/>
          </a:p>
          <a:p>
            <a:pPr marL="0" indent="0">
              <a:buFontTx/>
              <a:buNone/>
            </a:pPr>
            <a:r>
              <a:rPr lang="en-US" sz="1600" b="0" baseline="0" dirty="0"/>
              <a:t>When you wish to change the background colour of title or voice box slides please change using the Master page (View &gt; Master &gt; Slide Master). Right click on each background of the slide and selection ‘Format Background’. A background colour can be selected from this pop up menu.</a:t>
            </a:r>
          </a:p>
        </p:txBody>
      </p:sp>
      <p:sp>
        <p:nvSpPr>
          <p:cNvPr id="22" name="TextBox 21"/>
          <p:cNvSpPr txBox="1"/>
          <p:nvPr userDrawn="1"/>
        </p:nvSpPr>
        <p:spPr>
          <a:xfrm>
            <a:off x="-7633526" y="-2304271"/>
            <a:ext cx="7008779" cy="2062103"/>
          </a:xfrm>
          <a:prstGeom prst="rect">
            <a:avLst/>
          </a:prstGeom>
          <a:noFill/>
        </p:spPr>
        <p:txBody>
          <a:bodyPr wrap="square" rtlCol="0">
            <a:spAutoFit/>
          </a:bodyPr>
          <a:lstStyle/>
          <a:p>
            <a:pPr marL="0" indent="0">
              <a:buFontTx/>
              <a:buNone/>
            </a:pPr>
            <a:r>
              <a:rPr lang="en-US" sz="1600" b="1" baseline="0" dirty="0"/>
              <a:t>How to delete instructions</a:t>
            </a:r>
          </a:p>
          <a:p>
            <a:r>
              <a:rPr lang="en-US" sz="1600" b="1" dirty="0"/>
              <a:t>1: </a:t>
            </a:r>
            <a:r>
              <a:rPr lang="en-US" sz="1600" dirty="0"/>
              <a:t>Select the </a:t>
            </a:r>
            <a:r>
              <a:rPr lang="en-US" sz="1600" b="1" dirty="0"/>
              <a:t>View</a:t>
            </a:r>
            <a:r>
              <a:rPr lang="en-US" sz="1600" dirty="0"/>
              <a:t> drop down menu in main menus tab;</a:t>
            </a:r>
          </a:p>
          <a:p>
            <a:r>
              <a:rPr lang="en-US" sz="1600" b="1" dirty="0"/>
              <a:t>2: </a:t>
            </a:r>
            <a:r>
              <a:rPr lang="en-US" sz="1600" dirty="0"/>
              <a:t>Move you mouse onto </a:t>
            </a:r>
            <a:r>
              <a:rPr lang="en-US" sz="1600" b="1" dirty="0"/>
              <a:t>Master</a:t>
            </a:r>
            <a:r>
              <a:rPr lang="en-US" sz="1600" dirty="0"/>
              <a:t>;</a:t>
            </a:r>
          </a:p>
          <a:p>
            <a:r>
              <a:rPr lang="en-US" sz="1600" b="1" dirty="0"/>
              <a:t>3: </a:t>
            </a:r>
            <a:r>
              <a:rPr lang="en-US" sz="1600" dirty="0"/>
              <a:t>Click the </a:t>
            </a:r>
            <a:r>
              <a:rPr lang="en-US" sz="1600" b="1" dirty="0"/>
              <a:t>Slide Master</a:t>
            </a:r>
            <a:endParaRPr lang="en-US" sz="1600" dirty="0"/>
          </a:p>
          <a:p>
            <a:r>
              <a:rPr lang="en-US" sz="1600" b="1" dirty="0"/>
              <a:t>4: </a:t>
            </a:r>
            <a:r>
              <a:rPr lang="en-US" sz="1600" dirty="0"/>
              <a:t>Within the Master page</a:t>
            </a:r>
            <a:r>
              <a:rPr lang="en-US" sz="1600" baseline="0" dirty="0"/>
              <a:t>s</a:t>
            </a:r>
            <a:r>
              <a:rPr lang="en-US" sz="1600" dirty="0"/>
              <a:t> select each slide and delete instructions</a:t>
            </a:r>
            <a:r>
              <a:rPr lang="en-US" sz="1600" baseline="0" dirty="0"/>
              <a:t> within each slide.</a:t>
            </a:r>
          </a:p>
          <a:p>
            <a:endParaRPr lang="en-US" sz="1600" baseline="0" dirty="0"/>
          </a:p>
          <a:p>
            <a:r>
              <a:rPr lang="en-US" sz="1600" b="1" baseline="0" dirty="0"/>
              <a:t>NOTE: </a:t>
            </a:r>
            <a:r>
              <a:rPr lang="en-US" sz="1600" baseline="0" dirty="0"/>
              <a:t>Please ensure you are not working with the Caritas template file</a:t>
            </a:r>
            <a:endParaRPr lang="en-US" sz="1600" dirty="0"/>
          </a:p>
        </p:txBody>
      </p:sp>
      <p:sp>
        <p:nvSpPr>
          <p:cNvPr id="15" name="TextBox 14"/>
          <p:cNvSpPr txBox="1"/>
          <p:nvPr userDrawn="1"/>
        </p:nvSpPr>
        <p:spPr>
          <a:xfrm>
            <a:off x="12912758" y="3363276"/>
            <a:ext cx="6528725" cy="3539430"/>
          </a:xfrm>
          <a:prstGeom prst="rect">
            <a:avLst/>
          </a:prstGeom>
          <a:noFill/>
        </p:spPr>
        <p:txBody>
          <a:bodyPr wrap="square" rtlCol="0">
            <a:spAutoFit/>
          </a:bodyPr>
          <a:lstStyle/>
          <a:p>
            <a:pPr marL="0" indent="0">
              <a:buFontTx/>
              <a:buNone/>
            </a:pPr>
            <a:r>
              <a:rPr lang="en-US" sz="1600" b="1" baseline="0" dirty="0"/>
              <a:t>Saving Felt tip font as an image</a:t>
            </a:r>
          </a:p>
          <a:p>
            <a:pPr marL="0" indent="0">
              <a:buFontTx/>
              <a:buNone/>
            </a:pPr>
            <a:r>
              <a:rPr lang="en-US" sz="1600" b="0" baseline="0" dirty="0"/>
              <a:t>As felt tip isn’t a system font it will not display correctly on computers that do not have the font installed. Please complete the following steps to save the final copy as an image:</a:t>
            </a:r>
          </a:p>
          <a:p>
            <a:pPr marL="0" indent="0">
              <a:buFontTx/>
              <a:buNone/>
            </a:pPr>
            <a:endParaRPr lang="en-US" sz="1600" b="0" baseline="0" dirty="0"/>
          </a:p>
          <a:p>
            <a:pPr marL="342900" indent="-342900">
              <a:buFont typeface="+mj-lt"/>
              <a:buAutoNum type="arabicPeriod"/>
            </a:pPr>
            <a:r>
              <a:rPr lang="en-US" sz="1600" b="0" baseline="0" dirty="0"/>
              <a:t>Write quote or copy into the voice box</a:t>
            </a:r>
          </a:p>
          <a:p>
            <a:pPr marL="800100" lvl="1" indent="-342900">
              <a:buFont typeface="Arial"/>
              <a:buChar char="•"/>
            </a:pPr>
            <a:r>
              <a:rPr lang="en-US" sz="1600" b="0" baseline="0" dirty="0"/>
              <a:t>When copy is final complete the next steps</a:t>
            </a:r>
          </a:p>
          <a:p>
            <a:pPr marL="342900" indent="-342900">
              <a:buFont typeface="+mj-lt"/>
              <a:buAutoNum type="arabicPeriod"/>
            </a:pPr>
            <a:r>
              <a:rPr lang="en-US" sz="1600" b="0" baseline="0" dirty="0"/>
              <a:t>Right click on the text box</a:t>
            </a:r>
          </a:p>
          <a:p>
            <a:pPr marL="342900" indent="-342900">
              <a:buFont typeface="+mj-lt"/>
              <a:buAutoNum type="arabicPeriod"/>
            </a:pPr>
            <a:r>
              <a:rPr lang="en-US" sz="1600" b="0" baseline="0" dirty="0"/>
              <a:t>Select</a:t>
            </a:r>
            <a:r>
              <a:rPr lang="en-US" sz="1600" b="1" baseline="0" dirty="0"/>
              <a:t> Save as Picture…</a:t>
            </a:r>
          </a:p>
          <a:p>
            <a:pPr marL="342900" indent="-342900">
              <a:buFont typeface="+mj-lt"/>
              <a:buAutoNum type="arabicPeriod"/>
            </a:pPr>
            <a:r>
              <a:rPr lang="en-US" sz="1600" b="0" baseline="0" dirty="0"/>
              <a:t>Save image to your desktop as a PNG file and name appropriately</a:t>
            </a:r>
          </a:p>
          <a:p>
            <a:pPr marL="342900" indent="-342900">
              <a:buFont typeface="+mj-lt"/>
              <a:buAutoNum type="arabicPeriod"/>
            </a:pPr>
            <a:r>
              <a:rPr lang="en-US" sz="1600" b="0" baseline="0" dirty="0"/>
              <a:t>Insert saved image into presentation and position it over where the typed copy is</a:t>
            </a:r>
          </a:p>
          <a:p>
            <a:pPr marL="342900" indent="-342900">
              <a:buFont typeface="+mj-lt"/>
              <a:buAutoNum type="arabicPeriod"/>
            </a:pPr>
            <a:r>
              <a:rPr lang="en-US" sz="1600" b="0" baseline="0" dirty="0"/>
              <a:t>Drag original copy off the presentation to save for future edits.</a:t>
            </a:r>
          </a:p>
          <a:p>
            <a:pPr marL="342900" indent="-342900">
              <a:buFont typeface="+mj-lt"/>
              <a:buAutoNum type="arabicPeriod"/>
            </a:pPr>
            <a:r>
              <a:rPr lang="en-US" sz="1600" b="0" baseline="0" dirty="0"/>
              <a:t>Resize the </a:t>
            </a:r>
            <a:r>
              <a:rPr lang="en-US" sz="1600" b="0" baseline="0" dirty="0" err="1"/>
              <a:t>coloured</a:t>
            </a:r>
            <a:r>
              <a:rPr lang="en-US" sz="1600" b="0" baseline="0" dirty="0"/>
              <a:t> voice box to appropriately fit the content.</a:t>
            </a:r>
          </a:p>
        </p:txBody>
      </p:sp>
    </p:spTree>
    <p:extLst>
      <p:ext uri="{BB962C8B-B14F-4D97-AF65-F5344CB8AC3E}">
        <p14:creationId xmlns:p14="http://schemas.microsoft.com/office/powerpoint/2010/main" val="29261394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page - descripto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19403" y="413792"/>
            <a:ext cx="10464800"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dirty="0"/>
              <a:t>Click to edit Master title style</a:t>
            </a:r>
            <a:endParaRPr lang="en-US" dirty="0"/>
          </a:p>
        </p:txBody>
      </p:sp>
      <p:pic>
        <p:nvPicPr>
          <p:cNvPr id="2" name="Picture 1" descr="CaritasAU_MasterLogo-descriptor_H_REV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36160" y="5858212"/>
            <a:ext cx="3840427" cy="477501"/>
          </a:xfrm>
          <a:prstGeom prst="rect">
            <a:avLst/>
          </a:prstGeom>
        </p:spPr>
      </p:pic>
      <p:sp>
        <p:nvSpPr>
          <p:cNvPr id="15" name="Picture Placeholder 4"/>
          <p:cNvSpPr>
            <a:spLocks noGrp="1"/>
          </p:cNvSpPr>
          <p:nvPr>
            <p:ph type="pic" sz="quarter" idx="10"/>
          </p:nvPr>
        </p:nvSpPr>
        <p:spPr>
          <a:xfrm>
            <a:off x="1583267" y="2433240"/>
            <a:ext cx="2918884" cy="2147888"/>
          </a:xfrm>
          <a:prstGeom prst="rect">
            <a:avLst/>
          </a:prstGeom>
        </p:spPr>
        <p:txBody>
          <a:bodyPr vert="horz"/>
          <a:lstStyle>
            <a:lvl1pPr>
              <a:defRPr sz="1050">
                <a:latin typeface="Arial"/>
                <a:cs typeface="Arial"/>
              </a:defRPr>
            </a:lvl1pPr>
          </a:lstStyle>
          <a:p>
            <a:endParaRPr lang="en-US" dirty="0"/>
          </a:p>
        </p:txBody>
      </p:sp>
      <p:sp>
        <p:nvSpPr>
          <p:cNvPr id="16" name="Picture Placeholder 4"/>
          <p:cNvSpPr>
            <a:spLocks noGrp="1"/>
          </p:cNvSpPr>
          <p:nvPr>
            <p:ph type="pic" sz="quarter" idx="11"/>
          </p:nvPr>
        </p:nvSpPr>
        <p:spPr>
          <a:xfrm>
            <a:off x="4617277" y="2433240"/>
            <a:ext cx="2918884" cy="2147888"/>
          </a:xfrm>
          <a:prstGeom prst="rect">
            <a:avLst/>
          </a:prstGeom>
        </p:spPr>
        <p:txBody>
          <a:bodyPr vert="horz"/>
          <a:lstStyle>
            <a:lvl1pPr>
              <a:defRPr sz="1050">
                <a:latin typeface="Arial"/>
                <a:cs typeface="Arial"/>
              </a:defRPr>
            </a:lvl1pPr>
          </a:lstStyle>
          <a:p>
            <a:endParaRPr lang="en-US"/>
          </a:p>
        </p:txBody>
      </p:sp>
      <p:sp>
        <p:nvSpPr>
          <p:cNvPr id="17" name="Picture Placeholder 4"/>
          <p:cNvSpPr>
            <a:spLocks noGrp="1"/>
          </p:cNvSpPr>
          <p:nvPr>
            <p:ph type="pic" sz="quarter" idx="12"/>
          </p:nvPr>
        </p:nvSpPr>
        <p:spPr>
          <a:xfrm>
            <a:off x="7706825" y="2433240"/>
            <a:ext cx="2918884" cy="2147888"/>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7589773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dirty="0"/>
              <a:t>Click to edit Master title style</a:t>
            </a:r>
            <a:endParaRPr lang="en-US" dirty="0"/>
          </a:p>
        </p:txBody>
      </p:sp>
      <p:pic>
        <p:nvPicPr>
          <p:cNvPr id="3" name="Picture 2" descr="CaritasAU_MasterLogo-tagline_H_REV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4191" y="5862205"/>
            <a:ext cx="3524036" cy="473509"/>
          </a:xfrm>
          <a:prstGeom prst="rect">
            <a:avLst/>
          </a:prstGeom>
        </p:spPr>
      </p:pic>
      <p:sp>
        <p:nvSpPr>
          <p:cNvPr id="10" name="Text Placeholder 9"/>
          <p:cNvSpPr>
            <a:spLocks noGrp="1"/>
          </p:cNvSpPr>
          <p:nvPr>
            <p:ph type="body" sz="quarter" idx="10"/>
          </p:nvPr>
        </p:nvSpPr>
        <p:spPr>
          <a:xfrm>
            <a:off x="719403" y="2060849"/>
            <a:ext cx="10608997" cy="1468437"/>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250"/>
              </a:spcBef>
              <a:buFontTx/>
              <a:buNone/>
              <a:defRPr sz="2400" cap="all">
                <a:solidFill>
                  <a:schemeClr val="bg1"/>
                </a:solidFill>
                <a:latin typeface="Arial"/>
                <a:cs typeface="Arial"/>
              </a:defRPr>
            </a:lvl2pPr>
            <a:lvl3pPr marL="0" indent="-180000">
              <a:spcBef>
                <a:spcPts val="250"/>
              </a:spcBef>
              <a:buFont typeface="Arial"/>
              <a:buChar char="•"/>
              <a:defRPr sz="1800">
                <a:solidFill>
                  <a:schemeClr val="bg1"/>
                </a:solidFill>
                <a:latin typeface="Arial"/>
                <a:cs typeface="Arial"/>
              </a:defRPr>
            </a:lvl3pPr>
            <a:lvl4pPr marL="432000" indent="-228600">
              <a:spcBef>
                <a:spcPts val="250"/>
              </a:spcBef>
              <a:buFont typeface="Arial"/>
              <a:buChar char="•"/>
              <a:defRPr sz="1800">
                <a:solidFill>
                  <a:schemeClr val="bg1"/>
                </a:solidFill>
                <a:latin typeface="Arial"/>
                <a:cs typeface="Arial"/>
              </a:defRPr>
            </a:lvl4pPr>
            <a:lvl5pPr marL="594000" indent="-180000">
              <a:spcBef>
                <a:spcPts val="250"/>
              </a:spcBef>
              <a:buFont typeface="Arial"/>
              <a:buChar char="•"/>
              <a:defRPr sz="1800">
                <a:solidFill>
                  <a:schemeClr val="bg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6" name="Text Placeholder 15"/>
          <p:cNvSpPr>
            <a:spLocks noGrp="1"/>
          </p:cNvSpPr>
          <p:nvPr>
            <p:ph type="body" sz="quarter" idx="11"/>
          </p:nvPr>
        </p:nvSpPr>
        <p:spPr>
          <a:xfrm>
            <a:off x="719403" y="5516563"/>
            <a:ext cx="5952661" cy="819150"/>
          </a:xfrm>
          <a:prstGeom prst="rect">
            <a:avLst/>
          </a:prstGeom>
        </p:spPr>
        <p:txBody>
          <a:bodyPr>
            <a:noAutofit/>
          </a:bodyPr>
          <a:lstStyle>
            <a:lvl1pPr marL="0" indent="0">
              <a:buFontTx/>
              <a:buNone/>
              <a:defRPr sz="1050">
                <a:solidFill>
                  <a:schemeClr val="bg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Tree>
    <p:extLst>
      <p:ext uri="{BB962C8B-B14F-4D97-AF65-F5344CB8AC3E}">
        <p14:creationId xmlns:p14="http://schemas.microsoft.com/office/powerpoint/2010/main" val="30524174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 column 4 images top">
    <p:bg>
      <p:bgPr>
        <a:solidFill>
          <a:schemeClr val="bg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19403" y="2539166"/>
            <a:ext cx="10608997" cy="1321882"/>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10" name="Text Placeholder 9"/>
          <p:cNvSpPr>
            <a:spLocks noGrp="1"/>
          </p:cNvSpPr>
          <p:nvPr>
            <p:ph type="body" sz="quarter" idx="10"/>
          </p:nvPr>
        </p:nvSpPr>
        <p:spPr>
          <a:xfrm>
            <a:off x="719403" y="3871598"/>
            <a:ext cx="10608997" cy="1213586"/>
          </a:xfrm>
          <a:prstGeom prst="rect">
            <a:avLst/>
          </a:prstGeom>
        </p:spPr>
        <p:txBody>
          <a:bodyPr/>
          <a:lstStyle>
            <a:lvl1pPr marL="0" indent="0">
              <a:buFontTx/>
              <a:buNone/>
              <a:defRPr sz="1800" b="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6" name="Text Placeholder 15"/>
          <p:cNvSpPr>
            <a:spLocks noGrp="1"/>
          </p:cNvSpPr>
          <p:nvPr>
            <p:ph type="body" sz="quarter" idx="11"/>
          </p:nvPr>
        </p:nvSpPr>
        <p:spPr>
          <a:xfrm>
            <a:off x="719403" y="5864868"/>
            <a:ext cx="5952661"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pic>
        <p:nvPicPr>
          <p:cNvPr id="2" name="Picture 1" descr="CaritasAU_MasterLogo-tagline_H_POS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4192" y="5864869"/>
            <a:ext cx="3504209" cy="470845"/>
          </a:xfrm>
          <a:prstGeom prst="rect">
            <a:avLst/>
          </a:prstGeom>
        </p:spPr>
      </p:pic>
      <p:sp>
        <p:nvSpPr>
          <p:cNvPr id="14" name="Picture Placeholder 4"/>
          <p:cNvSpPr>
            <a:spLocks noGrp="1"/>
          </p:cNvSpPr>
          <p:nvPr>
            <p:ph type="pic" sz="quarter" idx="12"/>
          </p:nvPr>
        </p:nvSpPr>
        <p:spPr>
          <a:xfrm>
            <a:off x="815415" y="642242"/>
            <a:ext cx="2500379" cy="1850655"/>
          </a:xfrm>
          <a:prstGeom prst="rect">
            <a:avLst/>
          </a:prstGeom>
        </p:spPr>
        <p:txBody>
          <a:bodyPr vert="horz"/>
          <a:lstStyle>
            <a:lvl1pPr>
              <a:defRPr sz="1050">
                <a:latin typeface="Arial"/>
                <a:cs typeface="Arial"/>
              </a:defRPr>
            </a:lvl1pPr>
          </a:lstStyle>
          <a:p>
            <a:endParaRPr lang="en-US" dirty="0"/>
          </a:p>
        </p:txBody>
      </p:sp>
      <p:sp>
        <p:nvSpPr>
          <p:cNvPr id="20" name="Picture Placeholder 4"/>
          <p:cNvSpPr>
            <a:spLocks noGrp="1"/>
          </p:cNvSpPr>
          <p:nvPr>
            <p:ph type="pic" sz="quarter" idx="13"/>
          </p:nvPr>
        </p:nvSpPr>
        <p:spPr>
          <a:xfrm>
            <a:off x="3487055" y="642242"/>
            <a:ext cx="2500379" cy="1850655"/>
          </a:xfrm>
          <a:prstGeom prst="rect">
            <a:avLst/>
          </a:prstGeom>
        </p:spPr>
        <p:txBody>
          <a:bodyPr vert="horz"/>
          <a:lstStyle>
            <a:lvl1pPr>
              <a:defRPr sz="1050">
                <a:latin typeface="Arial"/>
                <a:cs typeface="Arial"/>
              </a:defRPr>
            </a:lvl1pPr>
          </a:lstStyle>
          <a:p>
            <a:endParaRPr lang="en-US" dirty="0"/>
          </a:p>
        </p:txBody>
      </p:sp>
      <p:sp>
        <p:nvSpPr>
          <p:cNvPr id="21" name="Picture Placeholder 4"/>
          <p:cNvSpPr>
            <a:spLocks noGrp="1"/>
          </p:cNvSpPr>
          <p:nvPr>
            <p:ph type="pic" sz="quarter" idx="14"/>
          </p:nvPr>
        </p:nvSpPr>
        <p:spPr>
          <a:xfrm>
            <a:off x="8830336" y="642242"/>
            <a:ext cx="2500379" cy="1850655"/>
          </a:xfrm>
          <a:prstGeom prst="rect">
            <a:avLst/>
          </a:prstGeom>
        </p:spPr>
        <p:txBody>
          <a:bodyPr vert="horz"/>
          <a:lstStyle>
            <a:lvl1pPr>
              <a:defRPr sz="1050">
                <a:latin typeface="Arial"/>
                <a:cs typeface="Arial"/>
              </a:defRPr>
            </a:lvl1pPr>
          </a:lstStyle>
          <a:p>
            <a:endParaRPr lang="en-US"/>
          </a:p>
        </p:txBody>
      </p:sp>
      <p:sp>
        <p:nvSpPr>
          <p:cNvPr id="22" name="Picture Placeholder 4"/>
          <p:cNvSpPr>
            <a:spLocks noGrp="1"/>
          </p:cNvSpPr>
          <p:nvPr>
            <p:ph type="pic" sz="quarter" idx="15"/>
          </p:nvPr>
        </p:nvSpPr>
        <p:spPr>
          <a:xfrm>
            <a:off x="6158694" y="642242"/>
            <a:ext cx="2500379" cy="1850655"/>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155226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columns 4 images top">
    <p:bg>
      <p:bgPr>
        <a:solidFill>
          <a:schemeClr val="bg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19403" y="2539166"/>
            <a:ext cx="10608997" cy="1321882"/>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10" name="Text Placeholder 9"/>
          <p:cNvSpPr>
            <a:spLocks noGrp="1"/>
          </p:cNvSpPr>
          <p:nvPr>
            <p:ph type="body" sz="quarter" idx="10"/>
          </p:nvPr>
        </p:nvSpPr>
        <p:spPr>
          <a:xfrm>
            <a:off x="719403" y="3871598"/>
            <a:ext cx="10608997" cy="1213586"/>
          </a:xfrm>
          <a:prstGeom prst="rect">
            <a:avLst/>
          </a:prstGeom>
        </p:spPr>
        <p:txBody>
          <a:bodyPr numCol="2" spcCol="360000"/>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6" name="Text Placeholder 15"/>
          <p:cNvSpPr>
            <a:spLocks noGrp="1"/>
          </p:cNvSpPr>
          <p:nvPr>
            <p:ph type="body" sz="quarter" idx="11"/>
          </p:nvPr>
        </p:nvSpPr>
        <p:spPr>
          <a:xfrm>
            <a:off x="719403" y="5864868"/>
            <a:ext cx="5952661"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pic>
        <p:nvPicPr>
          <p:cNvPr id="2" name="Picture 1" descr="CaritasAU_MasterLogo-tagline_H_POS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4192" y="5864869"/>
            <a:ext cx="3504209" cy="470845"/>
          </a:xfrm>
          <a:prstGeom prst="rect">
            <a:avLst/>
          </a:prstGeom>
        </p:spPr>
      </p:pic>
      <p:sp>
        <p:nvSpPr>
          <p:cNvPr id="14" name="Picture Placeholder 4"/>
          <p:cNvSpPr>
            <a:spLocks noGrp="1"/>
          </p:cNvSpPr>
          <p:nvPr>
            <p:ph type="pic" sz="quarter" idx="12"/>
          </p:nvPr>
        </p:nvSpPr>
        <p:spPr>
          <a:xfrm>
            <a:off x="815415" y="642242"/>
            <a:ext cx="2500379" cy="1850655"/>
          </a:xfrm>
          <a:prstGeom prst="rect">
            <a:avLst/>
          </a:prstGeom>
        </p:spPr>
        <p:txBody>
          <a:bodyPr vert="horz"/>
          <a:lstStyle>
            <a:lvl1pPr>
              <a:defRPr sz="1050">
                <a:latin typeface="Arial"/>
                <a:cs typeface="Arial"/>
              </a:defRPr>
            </a:lvl1pPr>
          </a:lstStyle>
          <a:p>
            <a:endParaRPr lang="en-US" dirty="0"/>
          </a:p>
        </p:txBody>
      </p:sp>
      <p:sp>
        <p:nvSpPr>
          <p:cNvPr id="18" name="Picture Placeholder 4"/>
          <p:cNvSpPr>
            <a:spLocks noGrp="1"/>
          </p:cNvSpPr>
          <p:nvPr>
            <p:ph type="pic" sz="quarter" idx="13"/>
          </p:nvPr>
        </p:nvSpPr>
        <p:spPr>
          <a:xfrm>
            <a:off x="3487055" y="642242"/>
            <a:ext cx="2500379" cy="1850655"/>
          </a:xfrm>
          <a:prstGeom prst="rect">
            <a:avLst/>
          </a:prstGeom>
        </p:spPr>
        <p:txBody>
          <a:bodyPr vert="horz"/>
          <a:lstStyle>
            <a:lvl1pPr>
              <a:defRPr sz="1050">
                <a:latin typeface="Arial"/>
                <a:cs typeface="Arial"/>
              </a:defRPr>
            </a:lvl1pPr>
          </a:lstStyle>
          <a:p>
            <a:endParaRPr lang="en-US" dirty="0"/>
          </a:p>
        </p:txBody>
      </p:sp>
      <p:sp>
        <p:nvSpPr>
          <p:cNvPr id="19" name="Picture Placeholder 4"/>
          <p:cNvSpPr>
            <a:spLocks noGrp="1"/>
          </p:cNvSpPr>
          <p:nvPr>
            <p:ph type="pic" sz="quarter" idx="14"/>
          </p:nvPr>
        </p:nvSpPr>
        <p:spPr>
          <a:xfrm>
            <a:off x="8830336" y="642242"/>
            <a:ext cx="2500379" cy="1850655"/>
          </a:xfrm>
          <a:prstGeom prst="rect">
            <a:avLst/>
          </a:prstGeom>
        </p:spPr>
        <p:txBody>
          <a:bodyPr vert="horz"/>
          <a:lstStyle>
            <a:lvl1pPr>
              <a:defRPr sz="1050">
                <a:latin typeface="Arial"/>
                <a:cs typeface="Arial"/>
              </a:defRPr>
            </a:lvl1pPr>
          </a:lstStyle>
          <a:p>
            <a:endParaRPr lang="en-US"/>
          </a:p>
        </p:txBody>
      </p:sp>
      <p:sp>
        <p:nvSpPr>
          <p:cNvPr id="20" name="Picture Placeholder 4"/>
          <p:cNvSpPr>
            <a:spLocks noGrp="1"/>
          </p:cNvSpPr>
          <p:nvPr>
            <p:ph type="pic" sz="quarter" idx="15"/>
          </p:nvPr>
        </p:nvSpPr>
        <p:spPr>
          <a:xfrm>
            <a:off x="6158694" y="642242"/>
            <a:ext cx="2500379" cy="1850655"/>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29018332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 column no images">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4192" y="5864869"/>
            <a:ext cx="3504209" cy="470845"/>
          </a:xfrm>
          <a:prstGeom prst="rect">
            <a:avLst/>
          </a:prstGeom>
        </p:spPr>
      </p:pic>
      <p:sp>
        <p:nvSpPr>
          <p:cNvPr id="8" name="Text Placeholder 15"/>
          <p:cNvSpPr>
            <a:spLocks noGrp="1"/>
          </p:cNvSpPr>
          <p:nvPr>
            <p:ph type="body" sz="quarter" idx="11"/>
          </p:nvPr>
        </p:nvSpPr>
        <p:spPr>
          <a:xfrm>
            <a:off x="719403" y="5864868"/>
            <a:ext cx="5952661"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11" name="Text Placeholder 9"/>
          <p:cNvSpPr>
            <a:spLocks noGrp="1"/>
          </p:cNvSpPr>
          <p:nvPr>
            <p:ph type="body" sz="quarter" idx="10"/>
          </p:nvPr>
        </p:nvSpPr>
        <p:spPr>
          <a:xfrm>
            <a:off x="719403" y="2060849"/>
            <a:ext cx="10608997" cy="1468437"/>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5905590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what your donations can do">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4192" y="5864869"/>
            <a:ext cx="3504209" cy="470845"/>
          </a:xfrm>
          <a:prstGeom prst="rect">
            <a:avLst/>
          </a:prstGeom>
        </p:spPr>
      </p:pic>
      <p:sp>
        <p:nvSpPr>
          <p:cNvPr id="8" name="Text Placeholder 15"/>
          <p:cNvSpPr>
            <a:spLocks noGrp="1"/>
          </p:cNvSpPr>
          <p:nvPr>
            <p:ph type="body" sz="quarter" idx="11"/>
          </p:nvPr>
        </p:nvSpPr>
        <p:spPr>
          <a:xfrm>
            <a:off x="719403" y="5864868"/>
            <a:ext cx="5952661"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11" name="Text Placeholder 9"/>
          <p:cNvSpPr>
            <a:spLocks noGrp="1"/>
          </p:cNvSpPr>
          <p:nvPr>
            <p:ph type="body" sz="quarter" idx="10"/>
          </p:nvPr>
        </p:nvSpPr>
        <p:spPr>
          <a:xfrm>
            <a:off x="863600" y="2050447"/>
            <a:ext cx="5616443" cy="361080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2" name="Picture Placeholder 4"/>
          <p:cNvSpPr>
            <a:spLocks noGrp="1"/>
          </p:cNvSpPr>
          <p:nvPr>
            <p:ph type="pic" sz="quarter" idx="12"/>
          </p:nvPr>
        </p:nvSpPr>
        <p:spPr>
          <a:xfrm>
            <a:off x="9212335" y="2078818"/>
            <a:ext cx="2116067" cy="1566206"/>
          </a:xfrm>
          <a:prstGeom prst="rect">
            <a:avLst/>
          </a:prstGeom>
        </p:spPr>
        <p:txBody>
          <a:bodyPr vert="horz"/>
          <a:lstStyle>
            <a:lvl1pPr>
              <a:defRPr sz="1050">
                <a:latin typeface="Arial"/>
                <a:cs typeface="Arial"/>
              </a:defRPr>
            </a:lvl1pPr>
          </a:lstStyle>
          <a:p>
            <a:endParaRPr lang="en-US" dirty="0"/>
          </a:p>
        </p:txBody>
      </p:sp>
      <p:sp>
        <p:nvSpPr>
          <p:cNvPr id="20" name="Picture Placeholder 4"/>
          <p:cNvSpPr>
            <a:spLocks noGrp="1"/>
          </p:cNvSpPr>
          <p:nvPr>
            <p:ph type="pic" sz="quarter" idx="13"/>
          </p:nvPr>
        </p:nvSpPr>
        <p:spPr>
          <a:xfrm>
            <a:off x="9212335" y="3861048"/>
            <a:ext cx="2116067" cy="1566206"/>
          </a:xfrm>
          <a:prstGeom prst="rect">
            <a:avLst/>
          </a:prstGeom>
        </p:spPr>
        <p:txBody>
          <a:bodyPr vert="horz"/>
          <a:lstStyle>
            <a:lvl1pPr>
              <a:defRPr sz="1050">
                <a:latin typeface="Arial"/>
                <a:cs typeface="Arial"/>
              </a:defRPr>
            </a:lvl1pPr>
          </a:lstStyle>
          <a:p>
            <a:endParaRPr lang="en-US" dirty="0"/>
          </a:p>
        </p:txBody>
      </p:sp>
      <p:sp>
        <p:nvSpPr>
          <p:cNvPr id="21" name="Picture Placeholder 4"/>
          <p:cNvSpPr>
            <a:spLocks noGrp="1"/>
          </p:cNvSpPr>
          <p:nvPr>
            <p:ph type="pic" sz="quarter" idx="14"/>
          </p:nvPr>
        </p:nvSpPr>
        <p:spPr>
          <a:xfrm>
            <a:off x="6766157" y="2078818"/>
            <a:ext cx="2116067" cy="1566206"/>
          </a:xfrm>
          <a:prstGeom prst="rect">
            <a:avLst/>
          </a:prstGeom>
        </p:spPr>
        <p:txBody>
          <a:bodyPr vert="horz"/>
          <a:lstStyle>
            <a:lvl1pPr>
              <a:defRPr sz="1050">
                <a:latin typeface="Arial"/>
                <a:cs typeface="Arial"/>
              </a:defRPr>
            </a:lvl1pPr>
          </a:lstStyle>
          <a:p>
            <a:endParaRPr lang="en-US" dirty="0"/>
          </a:p>
        </p:txBody>
      </p:sp>
      <p:sp>
        <p:nvSpPr>
          <p:cNvPr id="22" name="Picture Placeholder 4"/>
          <p:cNvSpPr>
            <a:spLocks noGrp="1"/>
          </p:cNvSpPr>
          <p:nvPr>
            <p:ph type="pic" sz="quarter" idx="15"/>
          </p:nvPr>
        </p:nvSpPr>
        <p:spPr>
          <a:xfrm>
            <a:off x="6766157" y="3861048"/>
            <a:ext cx="2116067" cy="1566206"/>
          </a:xfrm>
          <a:prstGeom prst="rect">
            <a:avLst/>
          </a:prstGeom>
        </p:spPr>
        <p:txBody>
          <a:bodyPr vert="horz"/>
          <a:lstStyle>
            <a:lvl1pPr>
              <a:defRPr sz="1050">
                <a:latin typeface="Arial"/>
                <a:cs typeface="Arial"/>
              </a:defRPr>
            </a:lvl1pPr>
          </a:lstStyle>
          <a:p>
            <a:endParaRPr lang="en-US" dirty="0"/>
          </a:p>
        </p:txBody>
      </p:sp>
    </p:spTree>
    <p:extLst>
      <p:ext uri="{BB962C8B-B14F-4D97-AF65-F5344CB8AC3E}">
        <p14:creationId xmlns:p14="http://schemas.microsoft.com/office/powerpoint/2010/main" val="28131876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columns no images">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4192" y="5864869"/>
            <a:ext cx="3504209" cy="470845"/>
          </a:xfrm>
          <a:prstGeom prst="rect">
            <a:avLst/>
          </a:prstGeom>
        </p:spPr>
      </p:pic>
      <p:sp>
        <p:nvSpPr>
          <p:cNvPr id="8" name="Text Placeholder 15"/>
          <p:cNvSpPr>
            <a:spLocks noGrp="1"/>
          </p:cNvSpPr>
          <p:nvPr>
            <p:ph type="body" sz="quarter" idx="11"/>
          </p:nvPr>
        </p:nvSpPr>
        <p:spPr>
          <a:xfrm>
            <a:off x="719403" y="5864868"/>
            <a:ext cx="5952661"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11" name="Text Placeholder 9"/>
          <p:cNvSpPr>
            <a:spLocks noGrp="1"/>
          </p:cNvSpPr>
          <p:nvPr>
            <p:ph type="body" sz="quarter" idx="10"/>
          </p:nvPr>
        </p:nvSpPr>
        <p:spPr>
          <a:xfrm>
            <a:off x="719403" y="2060849"/>
            <a:ext cx="10608997" cy="1468437"/>
          </a:xfrm>
          <a:prstGeom prst="rect">
            <a:avLst/>
          </a:prstGeom>
        </p:spPr>
        <p:txBody>
          <a:bodyPr numCol="2" spcCol="180000"/>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23267523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 column 1 lrg image">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4192" y="5864869"/>
            <a:ext cx="3504209" cy="470845"/>
          </a:xfrm>
          <a:prstGeom prst="rect">
            <a:avLst/>
          </a:prstGeom>
        </p:spPr>
      </p:pic>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11" name="Text Placeholder 9"/>
          <p:cNvSpPr>
            <a:spLocks noGrp="1"/>
          </p:cNvSpPr>
          <p:nvPr>
            <p:ph type="body" sz="quarter" idx="10"/>
          </p:nvPr>
        </p:nvSpPr>
        <p:spPr>
          <a:xfrm>
            <a:off x="719403" y="1761809"/>
            <a:ext cx="5376597"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7" name="Text Placeholder 15"/>
          <p:cNvSpPr>
            <a:spLocks noGrp="1"/>
          </p:cNvSpPr>
          <p:nvPr>
            <p:ph type="body" sz="quarter" idx="11"/>
          </p:nvPr>
        </p:nvSpPr>
        <p:spPr>
          <a:xfrm>
            <a:off x="6383866" y="5301209"/>
            <a:ext cx="4944532" cy="346841"/>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
        <p:nvSpPr>
          <p:cNvPr id="3" name="Picture Placeholder 2"/>
          <p:cNvSpPr>
            <a:spLocks noGrp="1"/>
          </p:cNvSpPr>
          <p:nvPr>
            <p:ph type="pic" sz="quarter" idx="12"/>
          </p:nvPr>
        </p:nvSpPr>
        <p:spPr>
          <a:xfrm>
            <a:off x="6383867" y="1762126"/>
            <a:ext cx="4944533" cy="3395663"/>
          </a:xfrm>
          <a:prstGeom prst="rect">
            <a:avLst/>
          </a:prstGeom>
        </p:spPr>
        <p:txBody>
          <a:bodyPr vert="horz"/>
          <a:lstStyle>
            <a:lvl1pPr>
              <a:defRPr sz="1050">
                <a:latin typeface="Arial"/>
                <a:cs typeface="Arial"/>
              </a:defRPr>
            </a:lvl1pPr>
          </a:lstStyle>
          <a:p>
            <a:endParaRPr lang="en-US" dirty="0"/>
          </a:p>
        </p:txBody>
      </p:sp>
    </p:spTree>
    <p:extLst>
      <p:ext uri="{BB962C8B-B14F-4D97-AF65-F5344CB8AC3E}">
        <p14:creationId xmlns:p14="http://schemas.microsoft.com/office/powerpoint/2010/main" val="2980557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3"/>
            <a:ext cx="12192000" cy="220486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3000" b="1" cap="all" baseline="0">
                <a:solidFill>
                  <a:schemeClr val="bg1"/>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7"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p>
            </p:txBody>
          </p:sp>
        </p:grpSp>
      </p:grpSp>
      <p:sp>
        <p:nvSpPr>
          <p:cNvPr id="13" name="Picture Placeholder 4">
            <a:extLst>
              <a:ext uri="{FF2B5EF4-FFF2-40B4-BE49-F238E27FC236}">
                <a16:creationId xmlns:a16="http://schemas.microsoft.com/office/drawing/2014/main" id="{AD61DED6-6F59-4313-9750-39CDEA464BCF}"/>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dirty="0"/>
          </a:p>
        </p:txBody>
      </p:sp>
    </p:spTree>
    <p:extLst>
      <p:ext uri="{BB962C8B-B14F-4D97-AF65-F5344CB8AC3E}">
        <p14:creationId xmlns:p14="http://schemas.microsoft.com/office/powerpoint/2010/main" val="8348019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ultiple image page">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4192" y="5864869"/>
            <a:ext cx="3504209" cy="470845"/>
          </a:xfrm>
          <a:prstGeom prst="rect">
            <a:avLst/>
          </a:prstGeom>
        </p:spPr>
      </p:pic>
      <p:sp>
        <p:nvSpPr>
          <p:cNvPr id="7" name="Text Placeholder 15"/>
          <p:cNvSpPr>
            <a:spLocks noGrp="1"/>
          </p:cNvSpPr>
          <p:nvPr>
            <p:ph type="body" sz="quarter" idx="11"/>
          </p:nvPr>
        </p:nvSpPr>
        <p:spPr>
          <a:xfrm>
            <a:off x="6117559" y="5301209"/>
            <a:ext cx="49709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
        <p:nvSpPr>
          <p:cNvPr id="13" name="Text Placeholder 15"/>
          <p:cNvSpPr>
            <a:spLocks noGrp="1"/>
          </p:cNvSpPr>
          <p:nvPr>
            <p:ph type="body" sz="quarter" idx="12"/>
          </p:nvPr>
        </p:nvSpPr>
        <p:spPr>
          <a:xfrm>
            <a:off x="863600" y="5301209"/>
            <a:ext cx="4848357"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
        <p:nvSpPr>
          <p:cNvPr id="3" name="Picture Placeholder 2"/>
          <p:cNvSpPr>
            <a:spLocks noGrp="1"/>
          </p:cNvSpPr>
          <p:nvPr>
            <p:ph type="pic" sz="quarter" idx="13"/>
          </p:nvPr>
        </p:nvSpPr>
        <p:spPr>
          <a:xfrm>
            <a:off x="863600" y="476250"/>
            <a:ext cx="4944533" cy="2260600"/>
          </a:xfrm>
          <a:prstGeom prst="rect">
            <a:avLst/>
          </a:prstGeom>
        </p:spPr>
        <p:txBody>
          <a:bodyPr vert="horz"/>
          <a:lstStyle>
            <a:lvl1pPr>
              <a:defRPr sz="1050">
                <a:latin typeface="Arial"/>
                <a:cs typeface="Arial"/>
              </a:defRPr>
            </a:lvl1pPr>
          </a:lstStyle>
          <a:p>
            <a:endParaRPr lang="en-US"/>
          </a:p>
        </p:txBody>
      </p:sp>
      <p:sp>
        <p:nvSpPr>
          <p:cNvPr id="16" name="Picture Placeholder 2"/>
          <p:cNvSpPr>
            <a:spLocks noGrp="1"/>
          </p:cNvSpPr>
          <p:nvPr>
            <p:ph type="pic" sz="quarter" idx="14"/>
          </p:nvPr>
        </p:nvSpPr>
        <p:spPr>
          <a:xfrm>
            <a:off x="6096001" y="476250"/>
            <a:ext cx="5210841" cy="4680943"/>
          </a:xfrm>
          <a:prstGeom prst="rect">
            <a:avLst/>
          </a:prstGeom>
        </p:spPr>
        <p:txBody>
          <a:bodyPr vert="horz"/>
          <a:lstStyle>
            <a:lvl1pPr>
              <a:defRPr sz="1050">
                <a:latin typeface="Arial"/>
                <a:cs typeface="Arial"/>
              </a:defRPr>
            </a:lvl1pPr>
          </a:lstStyle>
          <a:p>
            <a:endParaRPr lang="en-US"/>
          </a:p>
        </p:txBody>
      </p:sp>
      <p:sp>
        <p:nvSpPr>
          <p:cNvPr id="17" name="Picture Placeholder 2"/>
          <p:cNvSpPr>
            <a:spLocks noGrp="1"/>
          </p:cNvSpPr>
          <p:nvPr>
            <p:ph type="pic" sz="quarter" idx="15"/>
          </p:nvPr>
        </p:nvSpPr>
        <p:spPr>
          <a:xfrm>
            <a:off x="863600" y="2898905"/>
            <a:ext cx="4944533" cy="2260600"/>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3726826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 column voice box">
    <p:bg>
      <p:bgPr>
        <a:solidFill>
          <a:srgbClr val="006A8A"/>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13785" y="188641"/>
            <a:ext cx="11762316"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006A8A"/>
                </a:solidFill>
                <a:latin typeface="Arial"/>
                <a:cs typeface="Arial"/>
              </a:defRPr>
            </a:lvl1pPr>
          </a:lstStyle>
          <a:p>
            <a:r>
              <a:rPr lang="en-AU" dirty="0"/>
              <a:t>Click to edit Master title style</a:t>
            </a:r>
            <a:endParaRPr lang="en-US" dirty="0"/>
          </a:p>
        </p:txBody>
      </p:sp>
      <p:sp>
        <p:nvSpPr>
          <p:cNvPr id="11" name="Text Placeholder 9"/>
          <p:cNvSpPr>
            <a:spLocks noGrp="1"/>
          </p:cNvSpPr>
          <p:nvPr>
            <p:ph type="body" sz="quarter" idx="10"/>
          </p:nvPr>
        </p:nvSpPr>
        <p:spPr>
          <a:xfrm>
            <a:off x="719403" y="1761809"/>
            <a:ext cx="5376597"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7" name="Text Placeholder 15"/>
          <p:cNvSpPr>
            <a:spLocks noGrp="1"/>
          </p:cNvSpPr>
          <p:nvPr>
            <p:ph type="body" sz="quarter" idx="11"/>
          </p:nvPr>
        </p:nvSpPr>
        <p:spPr>
          <a:xfrm>
            <a:off x="6576053" y="1988840"/>
            <a:ext cx="4416491" cy="3384376"/>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pic>
        <p:nvPicPr>
          <p:cNvPr id="11267" name="Picture 3"/>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464765" y="1842874"/>
            <a:ext cx="4863636" cy="3674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0648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 column voice box and image">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4192" y="5864869"/>
            <a:ext cx="3504209" cy="470845"/>
          </a:xfrm>
          <a:prstGeom prst="rect">
            <a:avLst/>
          </a:prstGeom>
        </p:spPr>
      </p:pic>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11" name="Text Placeholder 9"/>
          <p:cNvSpPr>
            <a:spLocks noGrp="1"/>
          </p:cNvSpPr>
          <p:nvPr>
            <p:ph type="body" sz="quarter" idx="10"/>
          </p:nvPr>
        </p:nvSpPr>
        <p:spPr>
          <a:xfrm>
            <a:off x="719403" y="1761809"/>
            <a:ext cx="5376597"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2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7" name="Text Placeholder 15"/>
          <p:cNvSpPr>
            <a:spLocks noGrp="1"/>
          </p:cNvSpPr>
          <p:nvPr>
            <p:ph type="body" sz="quarter" idx="11"/>
          </p:nvPr>
        </p:nvSpPr>
        <p:spPr>
          <a:xfrm>
            <a:off x="6117559" y="5301209"/>
            <a:ext cx="5210840"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
        <p:nvSpPr>
          <p:cNvPr id="12" name="Text Placeholder 15"/>
          <p:cNvSpPr>
            <a:spLocks noGrp="1"/>
          </p:cNvSpPr>
          <p:nvPr>
            <p:ph type="body" sz="quarter" idx="12"/>
          </p:nvPr>
        </p:nvSpPr>
        <p:spPr>
          <a:xfrm>
            <a:off x="7056107" y="1628801"/>
            <a:ext cx="4416491" cy="1043281"/>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
        <p:nvSpPr>
          <p:cNvPr id="3" name="Picture Placeholder 2"/>
          <p:cNvSpPr>
            <a:spLocks noGrp="1"/>
          </p:cNvSpPr>
          <p:nvPr>
            <p:ph type="pic" sz="quarter" idx="13"/>
          </p:nvPr>
        </p:nvSpPr>
        <p:spPr>
          <a:xfrm>
            <a:off x="6096001" y="2420888"/>
            <a:ext cx="5210841" cy="2736900"/>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40487254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video,table, graph slide">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87869" y="188640"/>
            <a:ext cx="11760793"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sz="1800"/>
          </a:p>
        </p:txBody>
      </p:sp>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7" name="Text Placeholder 9"/>
          <p:cNvSpPr>
            <a:spLocks noGrp="1"/>
          </p:cNvSpPr>
          <p:nvPr>
            <p:ph type="body" sz="quarter" idx="10"/>
          </p:nvPr>
        </p:nvSpPr>
        <p:spPr>
          <a:xfrm>
            <a:off x="719403" y="1938455"/>
            <a:ext cx="10608997" cy="4397258"/>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0949852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voice box divider">
    <p:spTree>
      <p:nvGrpSpPr>
        <p:cNvPr id="1" name=""/>
        <p:cNvGrpSpPr/>
        <p:nvPr/>
      </p:nvGrpSpPr>
      <p:grpSpPr>
        <a:xfrm>
          <a:off x="0" y="0"/>
          <a:ext cx="0" cy="0"/>
          <a:chOff x="0" y="0"/>
          <a:chExt cx="0" cy="0"/>
        </a:xfrm>
      </p:grpSpPr>
      <p:sp>
        <p:nvSpPr>
          <p:cNvPr id="15" name="Freeform 1"/>
          <p:cNvSpPr>
            <a:spLocks noChangeArrowheads="1"/>
          </p:cNvSpPr>
          <p:nvPr userDrawn="1"/>
        </p:nvSpPr>
        <p:spPr bwMode="auto">
          <a:xfrm>
            <a:off x="3407702" y="1329760"/>
            <a:ext cx="5376597" cy="3827432"/>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sz="1800" dirty="0"/>
          </a:p>
        </p:txBody>
      </p:sp>
      <p:sp>
        <p:nvSpPr>
          <p:cNvPr id="8" name="Text Placeholder 15"/>
          <p:cNvSpPr>
            <a:spLocks noGrp="1"/>
          </p:cNvSpPr>
          <p:nvPr>
            <p:ph type="body" sz="quarter" idx="11"/>
          </p:nvPr>
        </p:nvSpPr>
        <p:spPr>
          <a:xfrm>
            <a:off x="3791744" y="1551288"/>
            <a:ext cx="4608512" cy="3384376"/>
          </a:xfrm>
          <a:prstGeom prst="rect">
            <a:avLst/>
          </a:prstGeom>
        </p:spPr>
        <p:txBody>
          <a:bodyPr>
            <a:noAutofit/>
          </a:bodyPr>
          <a:lstStyle>
            <a:lvl1pPr marL="0" indent="0">
              <a:buFontTx/>
              <a:buNone/>
              <a:defRPr sz="2000" b="0" i="0" baseline="0">
                <a:solidFill>
                  <a:srgbClr val="C1333C"/>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Tree>
    <p:extLst>
      <p:ext uri="{BB962C8B-B14F-4D97-AF65-F5344CB8AC3E}">
        <p14:creationId xmlns:p14="http://schemas.microsoft.com/office/powerpoint/2010/main" val="38916660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age with highlight box">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solidFill>
            <a:schemeClr val="bg1">
              <a:lumMod val="85000"/>
            </a:schemeClr>
          </a:solidFill>
        </p:spPr>
        <p:txBody>
          <a:bodyPr/>
          <a:lstStyle>
            <a:lvl1pPr marL="0" indent="0">
              <a:buNone/>
              <a:defRPr sz="1050">
                <a:latin typeface="Arial"/>
                <a:cs typeface="Arial"/>
              </a:defRPr>
            </a:lvl1pPr>
          </a:lstStyle>
          <a:p>
            <a:endParaRPr lang="en-US" dirty="0"/>
          </a:p>
        </p:txBody>
      </p:sp>
    </p:spTree>
    <p:extLst>
      <p:ext uri="{BB962C8B-B14F-4D97-AF65-F5344CB8AC3E}">
        <p14:creationId xmlns:p14="http://schemas.microsoft.com/office/powerpoint/2010/main" val="40255166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image with voice box">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solidFill>
            <a:schemeClr val="bg1">
              <a:lumMod val="85000"/>
            </a:schemeClr>
          </a:solidFill>
        </p:spPr>
        <p:txBody>
          <a:bodyPr/>
          <a:lstStyle>
            <a:lvl1pPr marL="0" indent="0">
              <a:buNone/>
              <a:defRPr sz="1050">
                <a:latin typeface="Arial"/>
                <a:cs typeface="Arial"/>
              </a:defRPr>
            </a:lvl1pPr>
          </a:lstStyle>
          <a:p>
            <a:endParaRPr lang="en-US" dirty="0"/>
          </a:p>
        </p:txBody>
      </p:sp>
      <p:sp>
        <p:nvSpPr>
          <p:cNvPr id="11" name="Text Placeholder 15"/>
          <p:cNvSpPr>
            <a:spLocks noGrp="1"/>
          </p:cNvSpPr>
          <p:nvPr>
            <p:ph type="body" sz="quarter" idx="11"/>
          </p:nvPr>
        </p:nvSpPr>
        <p:spPr>
          <a:xfrm>
            <a:off x="6768075" y="6558556"/>
            <a:ext cx="5210840" cy="470845"/>
          </a:xfrm>
          <a:prstGeom prst="rect">
            <a:avLst/>
          </a:prstGeom>
        </p:spPr>
        <p:txBody>
          <a:bodyPr>
            <a:noAutofit/>
          </a:bodyPr>
          <a:lstStyle>
            <a:lvl1pPr marL="0" indent="0" algn="r">
              <a:buFontTx/>
              <a:buNone/>
              <a:defRPr sz="1000">
                <a:solidFill>
                  <a:schemeClr val="tx1"/>
                </a:solidFill>
                <a:latin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
        <p:nvSpPr>
          <p:cNvPr id="12" name="Text Placeholder 15"/>
          <p:cNvSpPr>
            <a:spLocks noGrp="1"/>
          </p:cNvSpPr>
          <p:nvPr>
            <p:ph type="body" sz="quarter" idx="12"/>
          </p:nvPr>
        </p:nvSpPr>
        <p:spPr>
          <a:xfrm>
            <a:off x="1055620" y="3800047"/>
            <a:ext cx="3456384" cy="2520280"/>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Tree>
    <p:extLst>
      <p:ext uri="{BB962C8B-B14F-4D97-AF65-F5344CB8AC3E}">
        <p14:creationId xmlns:p14="http://schemas.microsoft.com/office/powerpoint/2010/main" val="29358619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agline voice box divider">
    <p:spTree>
      <p:nvGrpSpPr>
        <p:cNvPr id="1" name=""/>
        <p:cNvGrpSpPr/>
        <p:nvPr/>
      </p:nvGrpSpPr>
      <p:grpSpPr>
        <a:xfrm>
          <a:off x="0" y="0"/>
          <a:ext cx="0" cy="0"/>
          <a:chOff x="0" y="0"/>
          <a:chExt cx="0" cy="0"/>
        </a:xfrm>
      </p:grpSpPr>
      <p:pic>
        <p:nvPicPr>
          <p:cNvPr id="8" name="Picture 7" descr="Taglin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74459" y="1475748"/>
            <a:ext cx="6241888" cy="2828356"/>
          </a:xfrm>
          <a:prstGeom prst="rect">
            <a:avLst/>
          </a:prstGeom>
        </p:spPr>
      </p:pic>
    </p:spTree>
    <p:extLst>
      <p:ext uri="{BB962C8B-B14F-4D97-AF65-F5344CB8AC3E}">
        <p14:creationId xmlns:p14="http://schemas.microsoft.com/office/powerpoint/2010/main" val="11055017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hank you tagline">
    <p:spTree>
      <p:nvGrpSpPr>
        <p:cNvPr id="1" name=""/>
        <p:cNvGrpSpPr/>
        <p:nvPr/>
      </p:nvGrpSpPr>
      <p:grpSpPr>
        <a:xfrm>
          <a:off x="0" y="0"/>
          <a:ext cx="0" cy="0"/>
          <a:chOff x="0" y="0"/>
          <a:chExt cx="0" cy="0"/>
        </a:xfrm>
      </p:grpSpPr>
      <p:pic>
        <p:nvPicPr>
          <p:cNvPr id="3" name="Picture 2" descr="CaritasAU_MasterLogo-tagline_H_REV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4191" y="5862205"/>
            <a:ext cx="3524036" cy="473509"/>
          </a:xfrm>
          <a:prstGeom prst="rect">
            <a:avLst/>
          </a:prstGeom>
        </p:spPr>
      </p:pic>
      <p:sp>
        <p:nvSpPr>
          <p:cNvPr id="4" name="Date Placeholder 3"/>
          <p:cNvSpPr>
            <a:spLocks noGrp="1"/>
          </p:cNvSpPr>
          <p:nvPr>
            <p:ph type="dt" sz="half" idx="10"/>
          </p:nvPr>
        </p:nvSpPr>
        <p:spPr>
          <a:xfrm>
            <a:off x="609600" y="6356351"/>
            <a:ext cx="2844800" cy="365125"/>
          </a:xfrm>
          <a:prstGeom prst="rect">
            <a:avLst/>
          </a:prstGeom>
        </p:spPr>
        <p:txBody>
          <a:bodyPr/>
          <a:lstStyle>
            <a:lvl1pPr>
              <a:defRPr sz="1000">
                <a:solidFill>
                  <a:schemeClr val="bg1"/>
                </a:solidFill>
                <a:latin typeface="Arial"/>
                <a:cs typeface="Arial"/>
              </a:defRPr>
            </a:lvl1pPr>
          </a:lstStyle>
          <a:p>
            <a:r>
              <a:rPr lang="en-US" dirty="0"/>
              <a:t>Last updated: </a:t>
            </a:r>
            <a:fld id="{EE8934FF-BD4A-0141-A604-8E0ACB03DCC7}" type="datetimeFigureOut">
              <a:rPr lang="en-US" smtClean="0"/>
              <a:pPr/>
              <a:t>5/24/2023</a:t>
            </a:fld>
            <a:endParaRPr lang="en-US" dirty="0"/>
          </a:p>
        </p:txBody>
      </p:sp>
      <p:pic>
        <p:nvPicPr>
          <p:cNvPr id="6" name="Picture 5" descr="Thank you.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23659" y="2393594"/>
            <a:ext cx="6144359" cy="1450751"/>
          </a:xfrm>
          <a:prstGeom prst="rect">
            <a:avLst/>
          </a:prstGeom>
        </p:spPr>
      </p:pic>
    </p:spTree>
    <p:extLst>
      <p:ext uri="{BB962C8B-B14F-4D97-AF65-F5344CB8AC3E}">
        <p14:creationId xmlns:p14="http://schemas.microsoft.com/office/powerpoint/2010/main" val="42799002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ank you descripto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56351"/>
            <a:ext cx="2844800" cy="365125"/>
          </a:xfrm>
          <a:prstGeom prst="rect">
            <a:avLst/>
          </a:prstGeom>
        </p:spPr>
        <p:txBody>
          <a:bodyPr/>
          <a:lstStyle>
            <a:lvl1pPr>
              <a:defRPr sz="1000">
                <a:solidFill>
                  <a:schemeClr val="bg1"/>
                </a:solidFill>
                <a:latin typeface="Arial"/>
                <a:cs typeface="Arial"/>
              </a:defRPr>
            </a:lvl1pPr>
          </a:lstStyle>
          <a:p>
            <a:r>
              <a:rPr lang="en-US" dirty="0"/>
              <a:t>Last updated: </a:t>
            </a:r>
            <a:fld id="{EE8934FF-BD4A-0141-A604-8E0ACB03DCC7}" type="datetimeFigureOut">
              <a:rPr lang="en-US" smtClean="0"/>
              <a:pPr/>
              <a:t>5/24/2023</a:t>
            </a:fld>
            <a:endParaRPr lang="en-US" dirty="0"/>
          </a:p>
        </p:txBody>
      </p:sp>
      <p:pic>
        <p:nvPicPr>
          <p:cNvPr id="5" name="Picture 4" descr="CaritasAU_MasterLogo-descriptor_H_REV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36160" y="5858212"/>
            <a:ext cx="3840427" cy="477501"/>
          </a:xfrm>
          <a:prstGeom prst="rect">
            <a:avLst/>
          </a:prstGeom>
        </p:spPr>
      </p:pic>
      <p:pic>
        <p:nvPicPr>
          <p:cNvPr id="6" name="Picture 5" descr="Thank you.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23659" y="2393594"/>
            <a:ext cx="6144359" cy="1450751"/>
          </a:xfrm>
          <a:prstGeom prst="rect">
            <a:avLst/>
          </a:prstGeom>
        </p:spPr>
      </p:pic>
    </p:spTree>
    <p:extLst>
      <p:ext uri="{BB962C8B-B14F-4D97-AF65-F5344CB8AC3E}">
        <p14:creationId xmlns:p14="http://schemas.microsoft.com/office/powerpoint/2010/main" val="1121988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3"/>
            <a:ext cx="12192000" cy="220486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3000" b="1" cap="all" baseline="0">
                <a:solidFill>
                  <a:schemeClr val="bg1"/>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7"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dirty="0"/>
          </a:p>
        </p:txBody>
      </p:sp>
    </p:spTree>
    <p:extLst>
      <p:ext uri="{BB962C8B-B14F-4D97-AF65-F5344CB8AC3E}">
        <p14:creationId xmlns:p14="http://schemas.microsoft.com/office/powerpoint/2010/main" val="31934946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3" name="Freeform 1"/>
          <p:cNvSpPr>
            <a:spLocks noChangeArrowheads="1"/>
          </p:cNvSpPr>
          <p:nvPr userDrawn="1"/>
        </p:nvSpPr>
        <p:spPr bwMode="auto">
          <a:xfrm>
            <a:off x="1452835" y="105273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3CA00"/>
          </a:solidFill>
          <a:ln>
            <a:noFill/>
          </a:ln>
          <a:effectLst/>
        </p:spPr>
        <p:txBody>
          <a:bodyPr wrap="none" anchor="ctr"/>
          <a:lstStyle/>
          <a:p>
            <a:endParaRPr lang="en-US" sz="1800"/>
          </a:p>
        </p:txBody>
      </p:sp>
      <p:sp>
        <p:nvSpPr>
          <p:cNvPr id="4" name="Freeform 1"/>
          <p:cNvSpPr>
            <a:spLocks noChangeArrowheads="1"/>
          </p:cNvSpPr>
          <p:nvPr userDrawn="1"/>
        </p:nvSpPr>
        <p:spPr bwMode="auto">
          <a:xfrm>
            <a:off x="2663128" y="105273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9894C"/>
          </a:solidFill>
          <a:ln>
            <a:noFill/>
          </a:ln>
          <a:effectLst/>
        </p:spPr>
        <p:txBody>
          <a:bodyPr wrap="none" anchor="ctr"/>
          <a:lstStyle/>
          <a:p>
            <a:endParaRPr lang="en-US" sz="1800"/>
          </a:p>
        </p:txBody>
      </p:sp>
      <p:sp>
        <p:nvSpPr>
          <p:cNvPr id="5" name="Freeform 1"/>
          <p:cNvSpPr>
            <a:spLocks noChangeArrowheads="1"/>
          </p:cNvSpPr>
          <p:nvPr userDrawn="1"/>
        </p:nvSpPr>
        <p:spPr bwMode="auto">
          <a:xfrm>
            <a:off x="3873422" y="105273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3C6B2B"/>
          </a:solidFill>
          <a:ln>
            <a:noFill/>
          </a:ln>
          <a:effectLst/>
        </p:spPr>
        <p:txBody>
          <a:bodyPr wrap="none" anchor="ctr"/>
          <a:lstStyle/>
          <a:p>
            <a:endParaRPr lang="en-US" sz="1800"/>
          </a:p>
        </p:txBody>
      </p:sp>
      <p:sp>
        <p:nvSpPr>
          <p:cNvPr id="6" name="Freeform 1"/>
          <p:cNvSpPr>
            <a:spLocks noChangeArrowheads="1"/>
          </p:cNvSpPr>
          <p:nvPr userDrawn="1"/>
        </p:nvSpPr>
        <p:spPr bwMode="auto">
          <a:xfrm>
            <a:off x="5083715" y="105273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58825"/>
          </a:solidFill>
          <a:ln>
            <a:noFill/>
          </a:ln>
          <a:effectLst/>
        </p:spPr>
        <p:txBody>
          <a:bodyPr wrap="none" anchor="ctr"/>
          <a:lstStyle/>
          <a:p>
            <a:endParaRPr lang="en-US" sz="1800"/>
          </a:p>
        </p:txBody>
      </p:sp>
      <p:sp>
        <p:nvSpPr>
          <p:cNvPr id="7" name="Freeform 1"/>
          <p:cNvSpPr>
            <a:spLocks noChangeArrowheads="1"/>
          </p:cNvSpPr>
          <p:nvPr userDrawn="1"/>
        </p:nvSpPr>
        <p:spPr bwMode="auto">
          <a:xfrm>
            <a:off x="6294008" y="105273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A3401C"/>
          </a:solidFill>
          <a:ln>
            <a:noFill/>
          </a:ln>
          <a:effectLst/>
        </p:spPr>
        <p:txBody>
          <a:bodyPr wrap="none" anchor="ctr"/>
          <a:lstStyle/>
          <a:p>
            <a:endParaRPr lang="en-US" sz="1800"/>
          </a:p>
        </p:txBody>
      </p:sp>
      <p:sp>
        <p:nvSpPr>
          <p:cNvPr id="8" name="Freeform 1"/>
          <p:cNvSpPr>
            <a:spLocks noChangeArrowheads="1"/>
          </p:cNvSpPr>
          <p:nvPr userDrawn="1"/>
        </p:nvSpPr>
        <p:spPr bwMode="auto">
          <a:xfrm>
            <a:off x="7504302" y="105273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006A8A"/>
          </a:solidFill>
          <a:ln>
            <a:noFill/>
          </a:ln>
          <a:effectLst/>
        </p:spPr>
        <p:txBody>
          <a:bodyPr wrap="none" anchor="ctr"/>
          <a:lstStyle/>
          <a:p>
            <a:endParaRPr lang="en-US" sz="1800"/>
          </a:p>
        </p:txBody>
      </p:sp>
      <p:sp>
        <p:nvSpPr>
          <p:cNvPr id="9" name="Freeform 1"/>
          <p:cNvSpPr>
            <a:spLocks noChangeArrowheads="1"/>
          </p:cNvSpPr>
          <p:nvPr userDrawn="1"/>
        </p:nvSpPr>
        <p:spPr bwMode="auto">
          <a:xfrm>
            <a:off x="8714595" y="105273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006C71"/>
          </a:solidFill>
          <a:ln>
            <a:noFill/>
          </a:ln>
          <a:effectLst/>
        </p:spPr>
        <p:txBody>
          <a:bodyPr wrap="none" anchor="ctr"/>
          <a:lstStyle/>
          <a:p>
            <a:endParaRPr lang="en-US" sz="1800"/>
          </a:p>
        </p:txBody>
      </p:sp>
      <p:sp>
        <p:nvSpPr>
          <p:cNvPr id="10" name="Freeform 1"/>
          <p:cNvSpPr>
            <a:spLocks noChangeArrowheads="1"/>
          </p:cNvSpPr>
          <p:nvPr userDrawn="1"/>
        </p:nvSpPr>
        <p:spPr bwMode="auto">
          <a:xfrm>
            <a:off x="9924888" y="105273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6005B"/>
          </a:solidFill>
          <a:ln>
            <a:noFill/>
          </a:ln>
          <a:effectLst/>
        </p:spPr>
        <p:txBody>
          <a:bodyPr wrap="none" anchor="ctr"/>
          <a:lstStyle/>
          <a:p>
            <a:endParaRPr lang="en-US" sz="1800"/>
          </a:p>
        </p:txBody>
      </p:sp>
      <p:sp>
        <p:nvSpPr>
          <p:cNvPr id="11" name="Freeform 1"/>
          <p:cNvSpPr>
            <a:spLocks noChangeArrowheads="1"/>
          </p:cNvSpPr>
          <p:nvPr userDrawn="1"/>
        </p:nvSpPr>
        <p:spPr bwMode="auto">
          <a:xfrm>
            <a:off x="11091348" y="105273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6E3A6E"/>
          </a:solidFill>
          <a:ln>
            <a:noFill/>
          </a:ln>
          <a:effectLst/>
        </p:spPr>
        <p:txBody>
          <a:bodyPr wrap="none" anchor="ctr"/>
          <a:lstStyle/>
          <a:p>
            <a:endParaRPr lang="en-US" sz="1800"/>
          </a:p>
        </p:txBody>
      </p:sp>
      <p:sp>
        <p:nvSpPr>
          <p:cNvPr id="12" name="Freeform 1"/>
          <p:cNvSpPr>
            <a:spLocks noChangeArrowheads="1"/>
          </p:cNvSpPr>
          <p:nvPr userDrawn="1"/>
        </p:nvSpPr>
        <p:spPr bwMode="auto">
          <a:xfrm>
            <a:off x="242542" y="105273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B92E1B"/>
          </a:solidFill>
          <a:ln>
            <a:noFill/>
          </a:ln>
          <a:effectLst/>
        </p:spPr>
        <p:txBody>
          <a:bodyPr wrap="none" anchor="ctr"/>
          <a:lstStyle/>
          <a:p>
            <a:endParaRPr lang="en-US" sz="1800"/>
          </a:p>
        </p:txBody>
      </p:sp>
      <p:sp>
        <p:nvSpPr>
          <p:cNvPr id="15" name="Freeform 1"/>
          <p:cNvSpPr>
            <a:spLocks noChangeArrowheads="1"/>
          </p:cNvSpPr>
          <p:nvPr userDrawn="1"/>
        </p:nvSpPr>
        <p:spPr bwMode="auto">
          <a:xfrm>
            <a:off x="1452835" y="2708920"/>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7E800"/>
          </a:solidFill>
          <a:ln>
            <a:noFill/>
          </a:ln>
          <a:effectLst/>
        </p:spPr>
        <p:txBody>
          <a:bodyPr wrap="none" anchor="ctr"/>
          <a:lstStyle/>
          <a:p>
            <a:endParaRPr lang="en-US" sz="1800"/>
          </a:p>
        </p:txBody>
      </p:sp>
      <p:sp>
        <p:nvSpPr>
          <p:cNvPr id="16" name="Freeform 1"/>
          <p:cNvSpPr>
            <a:spLocks noChangeArrowheads="1"/>
          </p:cNvSpPr>
          <p:nvPr userDrawn="1"/>
        </p:nvSpPr>
        <p:spPr bwMode="auto">
          <a:xfrm>
            <a:off x="2663128" y="2708920"/>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FC913"/>
          </a:solidFill>
          <a:ln>
            <a:noFill/>
          </a:ln>
          <a:effectLst/>
        </p:spPr>
        <p:txBody>
          <a:bodyPr wrap="none" anchor="ctr"/>
          <a:lstStyle/>
          <a:p>
            <a:endParaRPr lang="en-US" sz="1800"/>
          </a:p>
        </p:txBody>
      </p:sp>
      <p:sp>
        <p:nvSpPr>
          <p:cNvPr id="17" name="Freeform 1"/>
          <p:cNvSpPr>
            <a:spLocks noChangeArrowheads="1"/>
          </p:cNvSpPr>
          <p:nvPr userDrawn="1"/>
        </p:nvSpPr>
        <p:spPr bwMode="auto">
          <a:xfrm>
            <a:off x="3873422" y="2708920"/>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A1C035"/>
          </a:solidFill>
          <a:ln>
            <a:noFill/>
          </a:ln>
          <a:effectLst/>
        </p:spPr>
        <p:txBody>
          <a:bodyPr wrap="none" anchor="ctr"/>
          <a:lstStyle/>
          <a:p>
            <a:endParaRPr lang="en-US" sz="1800"/>
          </a:p>
        </p:txBody>
      </p:sp>
      <p:sp>
        <p:nvSpPr>
          <p:cNvPr id="18" name="Freeform 1"/>
          <p:cNvSpPr>
            <a:spLocks noChangeArrowheads="1"/>
          </p:cNvSpPr>
          <p:nvPr userDrawn="1"/>
        </p:nvSpPr>
        <p:spPr bwMode="auto">
          <a:xfrm>
            <a:off x="5083715" y="2708920"/>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B5AF0B"/>
          </a:solidFill>
          <a:ln>
            <a:noFill/>
          </a:ln>
          <a:effectLst/>
        </p:spPr>
        <p:txBody>
          <a:bodyPr wrap="none" anchor="ctr"/>
          <a:lstStyle/>
          <a:p>
            <a:endParaRPr lang="en-US" sz="1800"/>
          </a:p>
        </p:txBody>
      </p:sp>
      <p:sp>
        <p:nvSpPr>
          <p:cNvPr id="19" name="Freeform 1"/>
          <p:cNvSpPr>
            <a:spLocks noChangeArrowheads="1"/>
          </p:cNvSpPr>
          <p:nvPr userDrawn="1"/>
        </p:nvSpPr>
        <p:spPr bwMode="auto">
          <a:xfrm>
            <a:off x="6294008" y="2708920"/>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CA977B"/>
          </a:solidFill>
          <a:ln>
            <a:noFill/>
          </a:ln>
          <a:effectLst/>
        </p:spPr>
        <p:txBody>
          <a:bodyPr wrap="none" anchor="ctr"/>
          <a:lstStyle/>
          <a:p>
            <a:endParaRPr lang="en-US" sz="1800"/>
          </a:p>
        </p:txBody>
      </p:sp>
      <p:sp>
        <p:nvSpPr>
          <p:cNvPr id="20" name="Freeform 1"/>
          <p:cNvSpPr>
            <a:spLocks noChangeArrowheads="1"/>
          </p:cNvSpPr>
          <p:nvPr userDrawn="1"/>
        </p:nvSpPr>
        <p:spPr bwMode="auto">
          <a:xfrm>
            <a:off x="7504302" y="2708920"/>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3C4F0"/>
          </a:solidFill>
          <a:ln>
            <a:noFill/>
          </a:ln>
          <a:effectLst/>
        </p:spPr>
        <p:txBody>
          <a:bodyPr wrap="none" anchor="ctr"/>
          <a:lstStyle/>
          <a:p>
            <a:endParaRPr lang="en-US" sz="1800"/>
          </a:p>
        </p:txBody>
      </p:sp>
      <p:sp>
        <p:nvSpPr>
          <p:cNvPr id="21" name="Freeform 1"/>
          <p:cNvSpPr>
            <a:spLocks noChangeArrowheads="1"/>
          </p:cNvSpPr>
          <p:nvPr userDrawn="1"/>
        </p:nvSpPr>
        <p:spPr bwMode="auto">
          <a:xfrm>
            <a:off x="8714595" y="2708920"/>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6AEB3"/>
          </a:solidFill>
          <a:ln>
            <a:noFill/>
          </a:ln>
          <a:effectLst/>
        </p:spPr>
        <p:txBody>
          <a:bodyPr wrap="none" anchor="ctr"/>
          <a:lstStyle/>
          <a:p>
            <a:endParaRPr lang="en-US" sz="1800"/>
          </a:p>
        </p:txBody>
      </p:sp>
      <p:sp>
        <p:nvSpPr>
          <p:cNvPr id="22" name="Freeform 1"/>
          <p:cNvSpPr>
            <a:spLocks noChangeArrowheads="1"/>
          </p:cNvSpPr>
          <p:nvPr userDrawn="1"/>
        </p:nvSpPr>
        <p:spPr bwMode="auto">
          <a:xfrm>
            <a:off x="9924888" y="2708920"/>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C4006E"/>
          </a:solidFill>
          <a:ln>
            <a:noFill/>
          </a:ln>
          <a:effectLst/>
        </p:spPr>
        <p:txBody>
          <a:bodyPr wrap="none" anchor="ctr"/>
          <a:lstStyle/>
          <a:p>
            <a:endParaRPr lang="en-US" sz="1800"/>
          </a:p>
        </p:txBody>
      </p:sp>
      <p:sp>
        <p:nvSpPr>
          <p:cNvPr id="23" name="Freeform 1"/>
          <p:cNvSpPr>
            <a:spLocks noChangeArrowheads="1"/>
          </p:cNvSpPr>
          <p:nvPr userDrawn="1"/>
        </p:nvSpPr>
        <p:spPr bwMode="auto">
          <a:xfrm>
            <a:off x="11091348" y="2708920"/>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95297"/>
          </a:solidFill>
          <a:ln>
            <a:noFill/>
          </a:ln>
          <a:effectLst/>
        </p:spPr>
        <p:txBody>
          <a:bodyPr wrap="none" anchor="ctr"/>
          <a:lstStyle/>
          <a:p>
            <a:endParaRPr lang="en-US" sz="1800"/>
          </a:p>
        </p:txBody>
      </p:sp>
      <p:sp>
        <p:nvSpPr>
          <p:cNvPr id="24" name="Freeform 1"/>
          <p:cNvSpPr>
            <a:spLocks noChangeArrowheads="1"/>
          </p:cNvSpPr>
          <p:nvPr userDrawn="1"/>
        </p:nvSpPr>
        <p:spPr bwMode="auto">
          <a:xfrm>
            <a:off x="242542" y="2708920"/>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0673D"/>
          </a:solidFill>
          <a:ln>
            <a:noFill/>
          </a:ln>
          <a:effectLst/>
        </p:spPr>
        <p:txBody>
          <a:bodyPr wrap="none" anchor="ctr"/>
          <a:lstStyle/>
          <a:p>
            <a:endParaRPr lang="en-US" sz="1800"/>
          </a:p>
        </p:txBody>
      </p:sp>
      <p:sp>
        <p:nvSpPr>
          <p:cNvPr id="26" name="Freeform 1"/>
          <p:cNvSpPr>
            <a:spLocks noChangeArrowheads="1"/>
          </p:cNvSpPr>
          <p:nvPr userDrawn="1"/>
        </p:nvSpPr>
        <p:spPr bwMode="auto">
          <a:xfrm>
            <a:off x="1452835" y="455999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CEB8A"/>
          </a:solidFill>
          <a:ln>
            <a:noFill/>
          </a:ln>
          <a:effectLst/>
        </p:spPr>
        <p:txBody>
          <a:bodyPr wrap="none" anchor="ctr"/>
          <a:lstStyle/>
          <a:p>
            <a:endParaRPr lang="en-US" sz="1800"/>
          </a:p>
        </p:txBody>
      </p:sp>
      <p:sp>
        <p:nvSpPr>
          <p:cNvPr id="27" name="Freeform 1"/>
          <p:cNvSpPr>
            <a:spLocks noChangeArrowheads="1"/>
          </p:cNvSpPr>
          <p:nvPr userDrawn="1"/>
        </p:nvSpPr>
        <p:spPr bwMode="auto">
          <a:xfrm>
            <a:off x="2663128" y="455999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FC97B"/>
          </a:solidFill>
          <a:ln>
            <a:noFill/>
          </a:ln>
          <a:effectLst/>
        </p:spPr>
        <p:txBody>
          <a:bodyPr wrap="none" anchor="ctr"/>
          <a:lstStyle/>
          <a:p>
            <a:endParaRPr lang="en-US" sz="1800"/>
          </a:p>
        </p:txBody>
      </p:sp>
      <p:sp>
        <p:nvSpPr>
          <p:cNvPr id="28" name="Freeform 1"/>
          <p:cNvSpPr>
            <a:spLocks noChangeArrowheads="1"/>
          </p:cNvSpPr>
          <p:nvPr userDrawn="1"/>
        </p:nvSpPr>
        <p:spPr bwMode="auto">
          <a:xfrm>
            <a:off x="3873422" y="455999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3DF9D"/>
          </a:solidFill>
          <a:ln>
            <a:noFill/>
          </a:ln>
          <a:effectLst/>
        </p:spPr>
        <p:txBody>
          <a:bodyPr wrap="none" anchor="ctr"/>
          <a:lstStyle/>
          <a:p>
            <a:endParaRPr lang="en-US" sz="1800"/>
          </a:p>
        </p:txBody>
      </p:sp>
      <p:sp>
        <p:nvSpPr>
          <p:cNvPr id="29" name="Freeform 1"/>
          <p:cNvSpPr>
            <a:spLocks noChangeArrowheads="1"/>
          </p:cNvSpPr>
          <p:nvPr userDrawn="1"/>
        </p:nvSpPr>
        <p:spPr bwMode="auto">
          <a:xfrm>
            <a:off x="5083715" y="455999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DE17C"/>
          </a:solidFill>
          <a:ln>
            <a:noFill/>
          </a:ln>
          <a:effectLst/>
        </p:spPr>
        <p:txBody>
          <a:bodyPr wrap="none" anchor="ctr"/>
          <a:lstStyle/>
          <a:p>
            <a:endParaRPr lang="en-US" sz="1800"/>
          </a:p>
        </p:txBody>
      </p:sp>
      <p:sp>
        <p:nvSpPr>
          <p:cNvPr id="30" name="Freeform 1"/>
          <p:cNvSpPr>
            <a:spLocks noChangeArrowheads="1"/>
          </p:cNvSpPr>
          <p:nvPr userDrawn="1"/>
        </p:nvSpPr>
        <p:spPr bwMode="auto">
          <a:xfrm>
            <a:off x="6294008" y="455999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CC17B"/>
          </a:solidFill>
          <a:ln>
            <a:noFill/>
          </a:ln>
          <a:effectLst/>
        </p:spPr>
        <p:txBody>
          <a:bodyPr wrap="none" anchor="ctr"/>
          <a:lstStyle/>
          <a:p>
            <a:endParaRPr lang="en-US" sz="1800"/>
          </a:p>
        </p:txBody>
      </p:sp>
      <p:sp>
        <p:nvSpPr>
          <p:cNvPr id="31" name="Freeform 1"/>
          <p:cNvSpPr>
            <a:spLocks noChangeArrowheads="1"/>
          </p:cNvSpPr>
          <p:nvPr userDrawn="1"/>
        </p:nvSpPr>
        <p:spPr bwMode="auto">
          <a:xfrm>
            <a:off x="7504302" y="455999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BADDF8"/>
          </a:solidFill>
          <a:ln>
            <a:noFill/>
          </a:ln>
          <a:effectLst/>
        </p:spPr>
        <p:txBody>
          <a:bodyPr wrap="none" anchor="ctr"/>
          <a:lstStyle/>
          <a:p>
            <a:endParaRPr lang="en-US" sz="1800"/>
          </a:p>
        </p:txBody>
      </p:sp>
      <p:sp>
        <p:nvSpPr>
          <p:cNvPr id="32" name="Freeform 1"/>
          <p:cNvSpPr>
            <a:spLocks noChangeArrowheads="1"/>
          </p:cNvSpPr>
          <p:nvPr userDrawn="1"/>
        </p:nvSpPr>
        <p:spPr bwMode="auto">
          <a:xfrm>
            <a:off x="8714595" y="455999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C8E1DF"/>
          </a:solidFill>
          <a:ln>
            <a:noFill/>
          </a:ln>
          <a:effectLst/>
        </p:spPr>
        <p:txBody>
          <a:bodyPr wrap="none" anchor="ctr"/>
          <a:lstStyle/>
          <a:p>
            <a:endParaRPr lang="en-US" sz="1800"/>
          </a:p>
        </p:txBody>
      </p:sp>
      <p:sp>
        <p:nvSpPr>
          <p:cNvPr id="33" name="Freeform 1"/>
          <p:cNvSpPr>
            <a:spLocks noChangeArrowheads="1"/>
          </p:cNvSpPr>
          <p:nvPr userDrawn="1"/>
        </p:nvSpPr>
        <p:spPr bwMode="auto">
          <a:xfrm>
            <a:off x="9924888" y="455999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E9CB7"/>
          </a:solidFill>
          <a:ln>
            <a:noFill/>
          </a:ln>
          <a:effectLst/>
        </p:spPr>
        <p:txBody>
          <a:bodyPr wrap="none" anchor="ctr"/>
          <a:lstStyle/>
          <a:p>
            <a:endParaRPr lang="en-US" sz="1800"/>
          </a:p>
        </p:txBody>
      </p:sp>
      <p:sp>
        <p:nvSpPr>
          <p:cNvPr id="34" name="Freeform 1"/>
          <p:cNvSpPr>
            <a:spLocks noChangeArrowheads="1"/>
          </p:cNvSpPr>
          <p:nvPr userDrawn="1"/>
        </p:nvSpPr>
        <p:spPr bwMode="auto">
          <a:xfrm>
            <a:off x="11091348" y="455999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ECAE2"/>
          </a:solidFill>
          <a:ln>
            <a:noFill/>
          </a:ln>
          <a:effectLst/>
        </p:spPr>
        <p:txBody>
          <a:bodyPr wrap="none" anchor="ctr"/>
          <a:lstStyle/>
          <a:p>
            <a:endParaRPr lang="en-US" sz="1800"/>
          </a:p>
        </p:txBody>
      </p:sp>
      <p:sp>
        <p:nvSpPr>
          <p:cNvPr id="35" name="Freeform 1"/>
          <p:cNvSpPr>
            <a:spLocks noChangeArrowheads="1"/>
          </p:cNvSpPr>
          <p:nvPr userDrawn="1"/>
        </p:nvSpPr>
        <p:spPr bwMode="auto">
          <a:xfrm>
            <a:off x="242542" y="455999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8BAB9"/>
          </a:solidFill>
          <a:ln>
            <a:noFill/>
          </a:ln>
          <a:effectLst/>
        </p:spPr>
        <p:txBody>
          <a:bodyPr wrap="none" anchor="ctr"/>
          <a:lstStyle/>
          <a:p>
            <a:endParaRPr lang="en-US" sz="1800"/>
          </a:p>
        </p:txBody>
      </p:sp>
      <p:sp>
        <p:nvSpPr>
          <p:cNvPr id="36" name="Rectangle 35"/>
          <p:cNvSpPr/>
          <p:nvPr userDrawn="1"/>
        </p:nvSpPr>
        <p:spPr>
          <a:xfrm>
            <a:off x="249387" y="1700808"/>
            <a:ext cx="712054"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185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46</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27</a:t>
            </a:r>
            <a:endParaRPr lang="en-US" sz="1400" dirty="0"/>
          </a:p>
        </p:txBody>
      </p:sp>
      <p:sp>
        <p:nvSpPr>
          <p:cNvPr id="38" name="Rectangle 37"/>
          <p:cNvSpPr/>
          <p:nvPr userDrawn="1"/>
        </p:nvSpPr>
        <p:spPr>
          <a:xfrm>
            <a:off x="1452835" y="1700808"/>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227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202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0</a:t>
            </a:r>
            <a:endParaRPr lang="en-US" sz="1400" dirty="0"/>
          </a:p>
        </p:txBody>
      </p:sp>
      <p:sp>
        <p:nvSpPr>
          <p:cNvPr id="39" name="Rectangle 38"/>
          <p:cNvSpPr/>
          <p:nvPr userDrawn="1"/>
        </p:nvSpPr>
        <p:spPr>
          <a:xfrm>
            <a:off x="2663128" y="1700808"/>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217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137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76</a:t>
            </a:r>
            <a:endParaRPr lang="en-US" sz="1400" dirty="0"/>
          </a:p>
        </p:txBody>
      </p:sp>
      <p:sp>
        <p:nvSpPr>
          <p:cNvPr id="40" name="Rectangle 39"/>
          <p:cNvSpPr/>
          <p:nvPr userDrawn="1"/>
        </p:nvSpPr>
        <p:spPr>
          <a:xfrm>
            <a:off x="3873422" y="1700808"/>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60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107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43</a:t>
            </a:r>
            <a:endParaRPr lang="en-US" sz="1400" dirty="0"/>
          </a:p>
        </p:txBody>
      </p:sp>
      <p:sp>
        <p:nvSpPr>
          <p:cNvPr id="41" name="Rectangle 40"/>
          <p:cNvSpPr/>
          <p:nvPr userDrawn="1"/>
        </p:nvSpPr>
        <p:spPr>
          <a:xfrm>
            <a:off x="5083715" y="1700808"/>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133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136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37</a:t>
            </a:r>
            <a:endParaRPr lang="en-US" sz="1400" dirty="0"/>
          </a:p>
        </p:txBody>
      </p:sp>
      <p:sp>
        <p:nvSpPr>
          <p:cNvPr id="42" name="Rectangle 41"/>
          <p:cNvSpPr/>
          <p:nvPr userDrawn="1"/>
        </p:nvSpPr>
        <p:spPr>
          <a:xfrm>
            <a:off x="6294008" y="1700808"/>
            <a:ext cx="712054"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163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64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28</a:t>
            </a:r>
            <a:endParaRPr lang="en-US" sz="1400" dirty="0"/>
          </a:p>
        </p:txBody>
      </p:sp>
      <p:sp>
        <p:nvSpPr>
          <p:cNvPr id="43" name="Rectangle 42"/>
          <p:cNvSpPr/>
          <p:nvPr userDrawn="1"/>
        </p:nvSpPr>
        <p:spPr>
          <a:xfrm>
            <a:off x="7504302" y="1700808"/>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0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106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138</a:t>
            </a:r>
            <a:endParaRPr lang="en-US" sz="1400" dirty="0"/>
          </a:p>
        </p:txBody>
      </p:sp>
      <p:sp>
        <p:nvSpPr>
          <p:cNvPr id="44" name="Rectangle 43"/>
          <p:cNvSpPr/>
          <p:nvPr userDrawn="1"/>
        </p:nvSpPr>
        <p:spPr>
          <a:xfrm>
            <a:off x="8714595" y="1700808"/>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0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108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113</a:t>
            </a:r>
            <a:endParaRPr lang="en-US" sz="1400" dirty="0"/>
          </a:p>
        </p:txBody>
      </p:sp>
      <p:sp>
        <p:nvSpPr>
          <p:cNvPr id="45" name="Rectangle 44"/>
          <p:cNvSpPr/>
          <p:nvPr userDrawn="1"/>
        </p:nvSpPr>
        <p:spPr>
          <a:xfrm>
            <a:off x="9924888" y="1700808"/>
            <a:ext cx="712054"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134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0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91</a:t>
            </a:r>
            <a:endParaRPr lang="en-US" sz="1400" dirty="0"/>
          </a:p>
        </p:txBody>
      </p:sp>
      <p:sp>
        <p:nvSpPr>
          <p:cNvPr id="46" name="Rectangle 45"/>
          <p:cNvSpPr/>
          <p:nvPr userDrawn="1"/>
        </p:nvSpPr>
        <p:spPr>
          <a:xfrm>
            <a:off x="11091349" y="1700808"/>
            <a:ext cx="698717"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110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58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110</a:t>
            </a:r>
            <a:endParaRPr lang="en-US" sz="1400" dirty="0"/>
          </a:p>
        </p:txBody>
      </p:sp>
      <p:sp>
        <p:nvSpPr>
          <p:cNvPr id="47" name="Rectangle 46"/>
          <p:cNvSpPr/>
          <p:nvPr userDrawn="1"/>
        </p:nvSpPr>
        <p:spPr>
          <a:xfrm>
            <a:off x="249387" y="3429000"/>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208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103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61</a:t>
            </a:r>
            <a:endParaRPr lang="en-US" sz="1400" dirty="0"/>
          </a:p>
        </p:txBody>
      </p:sp>
      <p:sp>
        <p:nvSpPr>
          <p:cNvPr id="48" name="Rectangle 47"/>
          <p:cNvSpPr/>
          <p:nvPr userDrawn="1"/>
        </p:nvSpPr>
        <p:spPr>
          <a:xfrm>
            <a:off x="1452835" y="3429000"/>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247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232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0</a:t>
            </a:r>
            <a:endParaRPr lang="en-US" sz="1400" dirty="0"/>
          </a:p>
        </p:txBody>
      </p:sp>
      <p:sp>
        <p:nvSpPr>
          <p:cNvPr id="49" name="Rectangle 48"/>
          <p:cNvSpPr/>
          <p:nvPr userDrawn="1"/>
        </p:nvSpPr>
        <p:spPr>
          <a:xfrm>
            <a:off x="2663128" y="3429000"/>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239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201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19</a:t>
            </a:r>
            <a:endParaRPr lang="en-US" sz="1400" dirty="0"/>
          </a:p>
        </p:txBody>
      </p:sp>
      <p:sp>
        <p:nvSpPr>
          <p:cNvPr id="50" name="Rectangle 49"/>
          <p:cNvSpPr/>
          <p:nvPr userDrawn="1"/>
        </p:nvSpPr>
        <p:spPr>
          <a:xfrm>
            <a:off x="3873422" y="3429000"/>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161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192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53</a:t>
            </a:r>
            <a:endParaRPr lang="en-US" sz="1400" dirty="0"/>
          </a:p>
        </p:txBody>
      </p:sp>
      <p:sp>
        <p:nvSpPr>
          <p:cNvPr id="51" name="Rectangle 50"/>
          <p:cNvSpPr/>
          <p:nvPr userDrawn="1"/>
        </p:nvSpPr>
        <p:spPr>
          <a:xfrm>
            <a:off x="5083715" y="3429000"/>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181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175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11</a:t>
            </a:r>
            <a:endParaRPr lang="en-US" sz="1400" dirty="0"/>
          </a:p>
        </p:txBody>
      </p:sp>
      <p:sp>
        <p:nvSpPr>
          <p:cNvPr id="52" name="Rectangle 51"/>
          <p:cNvSpPr/>
          <p:nvPr userDrawn="1"/>
        </p:nvSpPr>
        <p:spPr>
          <a:xfrm>
            <a:off x="6294008" y="3429000"/>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202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151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123</a:t>
            </a:r>
            <a:endParaRPr lang="en-US" sz="1400" dirty="0"/>
          </a:p>
        </p:txBody>
      </p:sp>
      <p:sp>
        <p:nvSpPr>
          <p:cNvPr id="53" name="Rectangle 52"/>
          <p:cNvSpPr/>
          <p:nvPr userDrawn="1"/>
        </p:nvSpPr>
        <p:spPr>
          <a:xfrm>
            <a:off x="7504302" y="3429000"/>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131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196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240</a:t>
            </a:r>
            <a:endParaRPr lang="en-US" sz="1400" dirty="0"/>
          </a:p>
        </p:txBody>
      </p:sp>
      <p:sp>
        <p:nvSpPr>
          <p:cNvPr id="54" name="Rectangle 53"/>
          <p:cNvSpPr/>
          <p:nvPr userDrawn="1"/>
        </p:nvSpPr>
        <p:spPr>
          <a:xfrm>
            <a:off x="8714595" y="3429000"/>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134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174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179</a:t>
            </a:r>
            <a:endParaRPr lang="en-US" sz="1400" dirty="0"/>
          </a:p>
        </p:txBody>
      </p:sp>
      <p:sp>
        <p:nvSpPr>
          <p:cNvPr id="55" name="Rectangle 54"/>
          <p:cNvSpPr/>
          <p:nvPr userDrawn="1"/>
        </p:nvSpPr>
        <p:spPr>
          <a:xfrm>
            <a:off x="9924888" y="3429000"/>
            <a:ext cx="712054"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196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0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110</a:t>
            </a:r>
            <a:endParaRPr lang="en-US" sz="1400" dirty="0"/>
          </a:p>
        </p:txBody>
      </p:sp>
      <p:sp>
        <p:nvSpPr>
          <p:cNvPr id="56" name="Rectangle 55"/>
          <p:cNvSpPr/>
          <p:nvPr userDrawn="1"/>
        </p:nvSpPr>
        <p:spPr>
          <a:xfrm>
            <a:off x="11091348" y="3429000"/>
            <a:ext cx="712054"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137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82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151</a:t>
            </a:r>
            <a:endParaRPr lang="en-US" sz="1400" dirty="0"/>
          </a:p>
        </p:txBody>
      </p:sp>
      <p:sp>
        <p:nvSpPr>
          <p:cNvPr id="57" name="Rectangle 56"/>
          <p:cNvSpPr/>
          <p:nvPr userDrawn="1"/>
        </p:nvSpPr>
        <p:spPr>
          <a:xfrm>
            <a:off x="249387" y="5301208"/>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232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186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185</a:t>
            </a:r>
            <a:endParaRPr lang="en-US" sz="1400" dirty="0"/>
          </a:p>
        </p:txBody>
      </p:sp>
      <p:sp>
        <p:nvSpPr>
          <p:cNvPr id="58" name="Rectangle 57"/>
          <p:cNvSpPr/>
          <p:nvPr userDrawn="1"/>
        </p:nvSpPr>
        <p:spPr>
          <a:xfrm>
            <a:off x="1452835" y="5301208"/>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252</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G 235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138</a:t>
            </a:r>
            <a:endParaRPr lang="en-US" sz="1400" dirty="0"/>
          </a:p>
        </p:txBody>
      </p:sp>
      <p:sp>
        <p:nvSpPr>
          <p:cNvPr id="59" name="Rectangle 58"/>
          <p:cNvSpPr/>
          <p:nvPr userDrawn="1"/>
        </p:nvSpPr>
        <p:spPr>
          <a:xfrm>
            <a:off x="2663128" y="5301208"/>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239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201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123</a:t>
            </a:r>
            <a:endParaRPr lang="en-US" sz="1400" dirty="0"/>
          </a:p>
        </p:txBody>
      </p:sp>
      <p:sp>
        <p:nvSpPr>
          <p:cNvPr id="60" name="Rectangle 59"/>
          <p:cNvSpPr/>
          <p:nvPr userDrawn="1"/>
        </p:nvSpPr>
        <p:spPr>
          <a:xfrm>
            <a:off x="3873422" y="5301208"/>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211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223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157</a:t>
            </a:r>
            <a:endParaRPr lang="en-US" sz="1400" dirty="0"/>
          </a:p>
        </p:txBody>
      </p:sp>
      <p:sp>
        <p:nvSpPr>
          <p:cNvPr id="61" name="Rectangle 60"/>
          <p:cNvSpPr/>
          <p:nvPr userDrawn="1"/>
        </p:nvSpPr>
        <p:spPr>
          <a:xfrm>
            <a:off x="5083715" y="5301208"/>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221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225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124</a:t>
            </a:r>
            <a:endParaRPr lang="en-US" sz="1400" dirty="0"/>
          </a:p>
        </p:txBody>
      </p:sp>
      <p:sp>
        <p:nvSpPr>
          <p:cNvPr id="62" name="Rectangle 61"/>
          <p:cNvSpPr/>
          <p:nvPr userDrawn="1"/>
        </p:nvSpPr>
        <p:spPr>
          <a:xfrm>
            <a:off x="6294008" y="5301208"/>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220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193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123</a:t>
            </a:r>
            <a:endParaRPr lang="en-US" sz="1400" dirty="0"/>
          </a:p>
        </p:txBody>
      </p:sp>
      <p:sp>
        <p:nvSpPr>
          <p:cNvPr id="63" name="Rectangle 62"/>
          <p:cNvSpPr/>
          <p:nvPr userDrawn="1"/>
        </p:nvSpPr>
        <p:spPr>
          <a:xfrm>
            <a:off x="7504302" y="5301208"/>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186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221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248</a:t>
            </a:r>
            <a:endParaRPr lang="en-US" sz="1400" dirty="0"/>
          </a:p>
        </p:txBody>
      </p:sp>
      <p:sp>
        <p:nvSpPr>
          <p:cNvPr id="64" name="Rectangle 63"/>
          <p:cNvSpPr/>
          <p:nvPr userDrawn="1"/>
        </p:nvSpPr>
        <p:spPr>
          <a:xfrm>
            <a:off x="8714595" y="5301208"/>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200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225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223</a:t>
            </a:r>
            <a:endParaRPr lang="en-US" sz="1400" dirty="0"/>
          </a:p>
        </p:txBody>
      </p:sp>
      <p:sp>
        <p:nvSpPr>
          <p:cNvPr id="65" name="Rectangle 64"/>
          <p:cNvSpPr/>
          <p:nvPr userDrawn="1"/>
        </p:nvSpPr>
        <p:spPr>
          <a:xfrm>
            <a:off x="9924888" y="5301208"/>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222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156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183</a:t>
            </a:r>
            <a:endParaRPr lang="en-US" sz="1400" dirty="0"/>
          </a:p>
        </p:txBody>
      </p:sp>
      <p:sp>
        <p:nvSpPr>
          <p:cNvPr id="66" name="Rectangle 65"/>
          <p:cNvSpPr/>
          <p:nvPr userDrawn="1"/>
        </p:nvSpPr>
        <p:spPr>
          <a:xfrm>
            <a:off x="11091348" y="5301208"/>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222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202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226</a:t>
            </a:r>
            <a:endParaRPr lang="en-US" sz="1400" dirty="0"/>
          </a:p>
        </p:txBody>
      </p:sp>
      <p:sp>
        <p:nvSpPr>
          <p:cNvPr id="67" name="Rectangle 66"/>
          <p:cNvSpPr/>
          <p:nvPr userDrawn="1"/>
        </p:nvSpPr>
        <p:spPr>
          <a:xfrm>
            <a:off x="156119" y="658223"/>
            <a:ext cx="986167"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Strawberry</a:t>
            </a:r>
            <a:endParaRPr lang="en-US" sz="1200" b="1" dirty="0"/>
          </a:p>
        </p:txBody>
      </p:sp>
      <p:sp>
        <p:nvSpPr>
          <p:cNvPr id="68" name="Rectangle 67"/>
          <p:cNvSpPr/>
          <p:nvPr userDrawn="1"/>
        </p:nvSpPr>
        <p:spPr>
          <a:xfrm>
            <a:off x="1519830" y="658223"/>
            <a:ext cx="689612"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Lemon</a:t>
            </a:r>
            <a:endParaRPr lang="en-US" sz="1200" b="1" dirty="0"/>
          </a:p>
        </p:txBody>
      </p:sp>
      <p:sp>
        <p:nvSpPr>
          <p:cNvPr id="69" name="Rectangle 68"/>
          <p:cNvSpPr/>
          <p:nvPr userDrawn="1"/>
        </p:nvSpPr>
        <p:spPr>
          <a:xfrm>
            <a:off x="2627464" y="658223"/>
            <a:ext cx="869148"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Mandarin</a:t>
            </a:r>
            <a:endParaRPr lang="en-US" sz="1200" b="1" dirty="0"/>
          </a:p>
        </p:txBody>
      </p:sp>
      <p:sp>
        <p:nvSpPr>
          <p:cNvPr id="70" name="Rectangle 69"/>
          <p:cNvSpPr/>
          <p:nvPr userDrawn="1"/>
        </p:nvSpPr>
        <p:spPr>
          <a:xfrm>
            <a:off x="4069261" y="655014"/>
            <a:ext cx="543739"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Lime</a:t>
            </a:r>
            <a:endParaRPr lang="en-US" sz="1200" b="1" dirty="0"/>
          </a:p>
        </p:txBody>
      </p:sp>
      <p:sp>
        <p:nvSpPr>
          <p:cNvPr id="71" name="Rectangle 70"/>
          <p:cNvSpPr/>
          <p:nvPr userDrawn="1"/>
        </p:nvSpPr>
        <p:spPr>
          <a:xfrm>
            <a:off x="5211463" y="655014"/>
            <a:ext cx="561372"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Olive</a:t>
            </a:r>
            <a:endParaRPr lang="en-US" sz="1200" b="1" dirty="0"/>
          </a:p>
        </p:txBody>
      </p:sp>
      <p:sp>
        <p:nvSpPr>
          <p:cNvPr id="72" name="Rectangle 71"/>
          <p:cNvSpPr/>
          <p:nvPr userDrawn="1"/>
        </p:nvSpPr>
        <p:spPr>
          <a:xfrm>
            <a:off x="6279996" y="655014"/>
            <a:ext cx="938077"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Cinnamon</a:t>
            </a:r>
            <a:endParaRPr lang="en-US" sz="1200" b="1" dirty="0"/>
          </a:p>
        </p:txBody>
      </p:sp>
      <p:sp>
        <p:nvSpPr>
          <p:cNvPr id="73" name="Rectangle 72"/>
          <p:cNvSpPr/>
          <p:nvPr userDrawn="1"/>
        </p:nvSpPr>
        <p:spPr>
          <a:xfrm>
            <a:off x="7531575" y="655014"/>
            <a:ext cx="901208"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Blueberry</a:t>
            </a:r>
            <a:endParaRPr lang="en-US" sz="1200" b="1" dirty="0"/>
          </a:p>
        </p:txBody>
      </p:sp>
      <p:sp>
        <p:nvSpPr>
          <p:cNvPr id="74" name="Rectangle 73"/>
          <p:cNvSpPr/>
          <p:nvPr userDrawn="1"/>
        </p:nvSpPr>
        <p:spPr>
          <a:xfrm>
            <a:off x="8786902" y="655014"/>
            <a:ext cx="679993"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Thyme</a:t>
            </a:r>
            <a:endParaRPr lang="en-US" sz="1200" b="1" dirty="0"/>
          </a:p>
        </p:txBody>
      </p:sp>
      <p:sp>
        <p:nvSpPr>
          <p:cNvPr id="75" name="Rectangle 74"/>
          <p:cNvSpPr/>
          <p:nvPr userDrawn="1"/>
        </p:nvSpPr>
        <p:spPr>
          <a:xfrm>
            <a:off x="10069244" y="655014"/>
            <a:ext cx="583813"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Berry</a:t>
            </a:r>
            <a:endParaRPr lang="en-US" sz="1200" b="1" dirty="0"/>
          </a:p>
        </p:txBody>
      </p:sp>
      <p:sp>
        <p:nvSpPr>
          <p:cNvPr id="76" name="Rectangle 75"/>
          <p:cNvSpPr/>
          <p:nvPr userDrawn="1"/>
        </p:nvSpPr>
        <p:spPr>
          <a:xfrm>
            <a:off x="11217399" y="655014"/>
            <a:ext cx="561372"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Plum</a:t>
            </a:r>
          </a:p>
        </p:txBody>
      </p:sp>
      <p:sp>
        <p:nvSpPr>
          <p:cNvPr id="77" name="Rectangle 76"/>
          <p:cNvSpPr/>
          <p:nvPr userDrawn="1"/>
        </p:nvSpPr>
        <p:spPr>
          <a:xfrm>
            <a:off x="249387" y="76562"/>
            <a:ext cx="11706453" cy="400110"/>
          </a:xfrm>
          <a:prstGeom prst="rect">
            <a:avLst/>
          </a:prstGeom>
        </p:spPr>
        <p:txBody>
          <a:bodyPr wrap="squar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i="0" u="none" strike="noStrike" kern="1200" baseline="0" dirty="0">
                <a:solidFill>
                  <a:schemeClr val="tx1"/>
                </a:solidFill>
                <a:latin typeface="+mn-lt"/>
                <a:ea typeface="+mn-ea"/>
                <a:cs typeface="+mn-cs"/>
              </a:rPr>
              <a:t>Caritas Australia Colour Palette</a:t>
            </a:r>
            <a:endParaRPr lang="en-US" sz="2000" b="1" dirty="0"/>
          </a:p>
        </p:txBody>
      </p:sp>
    </p:spTree>
    <p:extLst>
      <p:ext uri="{BB962C8B-B14F-4D97-AF65-F5344CB8AC3E}">
        <p14:creationId xmlns:p14="http://schemas.microsoft.com/office/powerpoint/2010/main" val="9284560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1_video,table, graph slide">
    <p:bg>
      <p:bgPr>
        <a:solidFill>
          <a:srgbClr val="E3CA00"/>
        </a:solidFill>
        <a:effectLst/>
      </p:bgPr>
    </p:bg>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87869" y="188640"/>
            <a:ext cx="11760793"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sz="1800">
              <a:solidFill>
                <a:srgbClr val="000000"/>
              </a:solidFill>
            </a:endParaRPr>
          </a:p>
        </p:txBody>
      </p:sp>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7" name="Text Placeholder 9"/>
          <p:cNvSpPr>
            <a:spLocks noGrp="1"/>
          </p:cNvSpPr>
          <p:nvPr>
            <p:ph type="body" sz="quarter" idx="10"/>
          </p:nvPr>
        </p:nvSpPr>
        <p:spPr>
          <a:xfrm>
            <a:off x="719403" y="1938455"/>
            <a:ext cx="10608997" cy="4397258"/>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27241274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2_video,table, graph slide">
    <p:bg>
      <p:bgPr>
        <a:solidFill>
          <a:srgbClr val="D9894C"/>
        </a:solidFill>
        <a:effectLst/>
      </p:bgPr>
    </p:bg>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87869" y="188640"/>
            <a:ext cx="11760793"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sz="1800">
              <a:solidFill>
                <a:srgbClr val="000000"/>
              </a:solidFill>
            </a:endParaRPr>
          </a:p>
        </p:txBody>
      </p:sp>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7" name="Text Placeholder 9"/>
          <p:cNvSpPr>
            <a:spLocks noGrp="1"/>
          </p:cNvSpPr>
          <p:nvPr>
            <p:ph type="body" sz="quarter" idx="10"/>
          </p:nvPr>
        </p:nvSpPr>
        <p:spPr>
          <a:xfrm>
            <a:off x="719403" y="1938455"/>
            <a:ext cx="10608997" cy="4397258"/>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8341107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3_video,table, graph slide">
    <p:bg>
      <p:bgPr>
        <a:solidFill>
          <a:srgbClr val="3C6B2B"/>
        </a:solidFill>
        <a:effectLst/>
      </p:bgPr>
    </p:bg>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87869" y="188640"/>
            <a:ext cx="11760793"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sz="1800">
              <a:solidFill>
                <a:srgbClr val="000000"/>
              </a:solidFill>
            </a:endParaRPr>
          </a:p>
        </p:txBody>
      </p:sp>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7" name="Text Placeholder 9"/>
          <p:cNvSpPr>
            <a:spLocks noGrp="1"/>
          </p:cNvSpPr>
          <p:nvPr>
            <p:ph type="body" sz="quarter" idx="10"/>
          </p:nvPr>
        </p:nvSpPr>
        <p:spPr>
          <a:xfrm>
            <a:off x="719403" y="1938455"/>
            <a:ext cx="10608997" cy="4397258"/>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9978565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4_video,table, graph slide">
    <p:bg>
      <p:bgPr>
        <a:solidFill>
          <a:srgbClr val="858825"/>
        </a:solidFill>
        <a:effectLst/>
      </p:bgPr>
    </p:bg>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87869" y="188640"/>
            <a:ext cx="11760793"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sz="1800">
              <a:solidFill>
                <a:srgbClr val="000000"/>
              </a:solidFill>
            </a:endParaRPr>
          </a:p>
        </p:txBody>
      </p:sp>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7" name="Text Placeholder 9"/>
          <p:cNvSpPr>
            <a:spLocks noGrp="1"/>
          </p:cNvSpPr>
          <p:nvPr>
            <p:ph type="body" sz="quarter" idx="10"/>
          </p:nvPr>
        </p:nvSpPr>
        <p:spPr>
          <a:xfrm>
            <a:off x="719403" y="1938455"/>
            <a:ext cx="10608997" cy="4397258"/>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15394945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5_video,table, graph slide">
    <p:bg>
      <p:bgPr>
        <a:solidFill>
          <a:srgbClr val="A3401C"/>
        </a:solidFill>
        <a:effectLst/>
      </p:bgPr>
    </p:bg>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87869" y="188640"/>
            <a:ext cx="11760793"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sz="1800">
              <a:solidFill>
                <a:srgbClr val="000000"/>
              </a:solidFill>
            </a:endParaRPr>
          </a:p>
        </p:txBody>
      </p:sp>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7" name="Text Placeholder 9"/>
          <p:cNvSpPr>
            <a:spLocks noGrp="1"/>
          </p:cNvSpPr>
          <p:nvPr>
            <p:ph type="body" sz="quarter" idx="10"/>
          </p:nvPr>
        </p:nvSpPr>
        <p:spPr>
          <a:xfrm>
            <a:off x="719403" y="1938455"/>
            <a:ext cx="10608997" cy="4397258"/>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7461898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ueberry_video,table, graph slide">
    <p:bg>
      <p:bgPr>
        <a:solidFill>
          <a:srgbClr val="006A8A"/>
        </a:solidFill>
        <a:effectLst/>
      </p:bgPr>
    </p:bg>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87869" y="188640"/>
            <a:ext cx="11760793"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sz="1800">
              <a:solidFill>
                <a:srgbClr val="000000"/>
              </a:solidFill>
            </a:endParaRPr>
          </a:p>
        </p:txBody>
      </p:sp>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7" name="Text Placeholder 9"/>
          <p:cNvSpPr>
            <a:spLocks noGrp="1"/>
          </p:cNvSpPr>
          <p:nvPr>
            <p:ph type="body" sz="quarter" idx="10"/>
          </p:nvPr>
        </p:nvSpPr>
        <p:spPr>
          <a:xfrm>
            <a:off x="719403" y="1938455"/>
            <a:ext cx="10608997" cy="4397258"/>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0384304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Blueberry_video,table, graph slide">
    <p:bg>
      <p:bgPr>
        <a:solidFill>
          <a:srgbClr val="006A8A"/>
        </a:solidFill>
        <a:effectLst/>
      </p:bgPr>
    </p:bg>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87869" y="188640"/>
            <a:ext cx="11760793"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sz="1800">
              <a:solidFill>
                <a:srgbClr val="000000"/>
              </a:solidFill>
            </a:endParaRPr>
          </a:p>
        </p:txBody>
      </p:sp>
    </p:spTree>
    <p:extLst>
      <p:ext uri="{BB962C8B-B14F-4D97-AF65-F5344CB8AC3E}">
        <p14:creationId xmlns:p14="http://schemas.microsoft.com/office/powerpoint/2010/main" val="21753981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hyme_video,table, graph slide">
    <p:bg>
      <p:bgPr>
        <a:solidFill>
          <a:srgbClr val="006C71"/>
        </a:solidFill>
        <a:effectLst/>
      </p:bgPr>
    </p:bg>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87869" y="188640"/>
            <a:ext cx="11760793"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sz="1800">
              <a:solidFill>
                <a:srgbClr val="000000"/>
              </a:solidFill>
            </a:endParaRPr>
          </a:p>
        </p:txBody>
      </p:sp>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7" name="Text Placeholder 9"/>
          <p:cNvSpPr>
            <a:spLocks noGrp="1"/>
          </p:cNvSpPr>
          <p:nvPr>
            <p:ph type="body" sz="quarter" idx="10"/>
          </p:nvPr>
        </p:nvSpPr>
        <p:spPr>
          <a:xfrm>
            <a:off x="719403" y="1938455"/>
            <a:ext cx="10608997" cy="4397258"/>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6397288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erry">
    <p:bg>
      <p:bgPr>
        <a:solidFill>
          <a:srgbClr val="86005B"/>
        </a:solidFill>
        <a:effectLst/>
      </p:bgPr>
    </p:bg>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87869" y="188640"/>
            <a:ext cx="11760793"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sz="1800">
              <a:solidFill>
                <a:srgbClr val="000000"/>
              </a:solidFill>
            </a:endParaRPr>
          </a:p>
        </p:txBody>
      </p:sp>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7" name="Text Placeholder 9"/>
          <p:cNvSpPr>
            <a:spLocks noGrp="1"/>
          </p:cNvSpPr>
          <p:nvPr>
            <p:ph type="body" sz="quarter" idx="10"/>
          </p:nvPr>
        </p:nvSpPr>
        <p:spPr>
          <a:xfrm>
            <a:off x="719403" y="1938455"/>
            <a:ext cx="10608997" cy="4397258"/>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887882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5001"/>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4" y="2517320"/>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24" name="Title 1">
            <a:extLst>
              <a:ext uri="{FF2B5EF4-FFF2-40B4-BE49-F238E27FC236}">
                <a16:creationId xmlns:a16="http://schemas.microsoft.com/office/drawing/2014/main" id="{DB7B3968-B42F-264E-9858-F96AD0256636}"/>
              </a:ext>
            </a:extLst>
          </p:cNvPr>
          <p:cNvSpPr>
            <a:spLocks noGrp="1"/>
          </p:cNvSpPr>
          <p:nvPr>
            <p:ph type="ctrTitle" hasCustomPrompt="1"/>
          </p:nvPr>
        </p:nvSpPr>
        <p:spPr>
          <a:xfrm>
            <a:off x="408871" y="3256100"/>
            <a:ext cx="9144000" cy="1440160"/>
          </a:xfrm>
          <a:prstGeom prst="rect">
            <a:avLst/>
          </a:prstGeom>
        </p:spPr>
        <p:txBody>
          <a:bodyPr anchor="b"/>
          <a:lstStyle>
            <a:lvl1pPr algn="l">
              <a:defRPr sz="3000" b="1" cap="all" baseline="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32924375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Berry">
    <p:bg>
      <p:bgPr>
        <a:solidFill>
          <a:srgbClr val="86005B"/>
        </a:solidFill>
        <a:effectLst/>
      </p:bgPr>
    </p:bg>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87869" y="188640"/>
            <a:ext cx="11760793"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sz="1800">
              <a:solidFill>
                <a:srgbClr val="000000"/>
              </a:solidFill>
            </a:endParaRPr>
          </a:p>
        </p:txBody>
      </p:sp>
    </p:spTree>
    <p:extLst>
      <p:ext uri="{BB962C8B-B14F-4D97-AF65-F5344CB8AC3E}">
        <p14:creationId xmlns:p14="http://schemas.microsoft.com/office/powerpoint/2010/main" val="33410728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lum video,table, graph slide">
    <p:bg>
      <p:bgPr>
        <a:solidFill>
          <a:srgbClr val="6E3A6E"/>
        </a:solidFill>
        <a:effectLst/>
      </p:bgPr>
    </p:bg>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87869" y="188640"/>
            <a:ext cx="11760793"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sz="1800">
              <a:solidFill>
                <a:srgbClr val="000000"/>
              </a:solidFill>
            </a:endParaRPr>
          </a:p>
        </p:txBody>
      </p:sp>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7" name="Text Placeholder 9"/>
          <p:cNvSpPr>
            <a:spLocks noGrp="1"/>
          </p:cNvSpPr>
          <p:nvPr>
            <p:ph type="body" sz="quarter" idx="10"/>
          </p:nvPr>
        </p:nvSpPr>
        <p:spPr>
          <a:xfrm>
            <a:off x="719403" y="1938455"/>
            <a:ext cx="10608997" cy="4397258"/>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182237402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image" Target="../media/image1.emf"/><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3.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309324"/>
            <a:ext cx="12192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350" dirty="0"/>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61"/>
          <a:stretch>
            <a:fillRect/>
          </a:stretch>
        </p:blipFill>
        <p:spPr>
          <a:xfrm>
            <a:off x="10848529" y="6414551"/>
            <a:ext cx="1138684" cy="338223"/>
          </a:xfrm>
          <a:prstGeom prst="rect">
            <a:avLst/>
          </a:prstGeom>
        </p:spPr>
      </p:pic>
      <p:sp>
        <p:nvSpPr>
          <p:cNvPr id="4" name="bg object 17">
            <a:extLst>
              <a:ext uri="{FF2B5EF4-FFF2-40B4-BE49-F238E27FC236}">
                <a16:creationId xmlns:a16="http://schemas.microsoft.com/office/drawing/2014/main" id="{5CEE8032-5385-D94F-965F-00187829DB18}"/>
              </a:ext>
            </a:extLst>
          </p:cNvPr>
          <p:cNvSpPr/>
          <p:nvPr userDrawn="1"/>
        </p:nvSpPr>
        <p:spPr>
          <a:xfrm>
            <a:off x="0" y="6237314"/>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004851"/>
          </a:solidFill>
        </p:spPr>
        <p:txBody>
          <a:bodyPr wrap="square" lIns="0" tIns="0" rIns="0" bIns="0" rtlCol="0"/>
          <a:lstStyle/>
          <a:p>
            <a:endParaRPr sz="1350" dirty="0"/>
          </a:p>
        </p:txBody>
      </p:sp>
      <p:pic>
        <p:nvPicPr>
          <p:cNvPr id="5" name="Picture 4">
            <a:extLst>
              <a:ext uri="{FF2B5EF4-FFF2-40B4-BE49-F238E27FC236}">
                <a16:creationId xmlns:a16="http://schemas.microsoft.com/office/drawing/2014/main" id="{2D4C7B6A-48AC-2145-8341-AE54C36320F8}"/>
              </a:ext>
            </a:extLst>
          </p:cNvPr>
          <p:cNvPicPr>
            <a:picLocks noChangeAspect="1"/>
          </p:cNvPicPr>
          <p:nvPr userDrawn="1"/>
        </p:nvPicPr>
        <p:blipFill>
          <a:blip r:embed="rId62"/>
          <a:stretch>
            <a:fillRect/>
          </a:stretch>
        </p:blipFill>
        <p:spPr>
          <a:xfrm>
            <a:off x="10776521" y="6378548"/>
            <a:ext cx="1210692" cy="359611"/>
          </a:xfrm>
          <a:prstGeom prst="rect">
            <a:avLst/>
          </a:prstGeom>
        </p:spPr>
      </p:pic>
    </p:spTree>
    <p:extLst>
      <p:ext uri="{BB962C8B-B14F-4D97-AF65-F5344CB8AC3E}">
        <p14:creationId xmlns:p14="http://schemas.microsoft.com/office/powerpoint/2010/main" val="75539808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41" r:id="rId32"/>
    <p:sldLayoutId id="2147483742" r:id="rId33"/>
    <p:sldLayoutId id="2147483743" r:id="rId34"/>
    <p:sldLayoutId id="2147483744" r:id="rId35"/>
    <p:sldLayoutId id="2147483745" r:id="rId36"/>
    <p:sldLayoutId id="2147483746" r:id="rId37"/>
    <p:sldLayoutId id="2147483747" r:id="rId38"/>
    <p:sldLayoutId id="2147483748" r:id="rId39"/>
    <p:sldLayoutId id="2147483749" r:id="rId40"/>
    <p:sldLayoutId id="2147483750" r:id="rId41"/>
    <p:sldLayoutId id="2147483751" r:id="rId42"/>
    <p:sldLayoutId id="2147483752" r:id="rId43"/>
    <p:sldLayoutId id="2147483753" r:id="rId44"/>
    <p:sldLayoutId id="2147483754" r:id="rId45"/>
    <p:sldLayoutId id="2147483755" r:id="rId46"/>
    <p:sldLayoutId id="2147483756" r:id="rId47"/>
    <p:sldLayoutId id="2147483757" r:id="rId48"/>
    <p:sldLayoutId id="2147483758" r:id="rId49"/>
    <p:sldLayoutId id="2147483759" r:id="rId50"/>
    <p:sldLayoutId id="2147483760" r:id="rId51"/>
    <p:sldLayoutId id="2147483761" r:id="rId52"/>
    <p:sldLayoutId id="2147483762" r:id="rId53"/>
    <p:sldLayoutId id="2147483763" r:id="rId54"/>
    <p:sldLayoutId id="2147483764" r:id="rId55"/>
    <p:sldLayoutId id="2147483765" r:id="rId56"/>
    <p:sldLayoutId id="2147483766" r:id="rId57"/>
    <p:sldLayoutId id="2147483767" r:id="rId58"/>
    <p:sldLayoutId id="2147483768" r:id="rId59"/>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7170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878718"/>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6" r:id="rId3"/>
    <p:sldLayoutId id="2147483657" r:id="rId4"/>
    <p:sldLayoutId id="2147483658" r:id="rId5"/>
    <p:sldLayoutId id="2147483659" r:id="rId6"/>
    <p:sldLayoutId id="2147483660" r:id="rId7"/>
    <p:sldLayoutId id="2147483673"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72" r:id="rId17"/>
    <p:sldLayoutId id="2147483669" r:id="rId18"/>
    <p:sldLayoutId id="2147483670" r:id="rId19"/>
    <p:sldLayoutId id="2147483671" r:id="rId20"/>
    <p:sldLayoutId id="2147483674" r:id="rId2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A7170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805087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5.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5.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5.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5.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C8C4E50-D9F3-456D-A715-2FF6B11FC952}"/>
              </a:ext>
            </a:extLst>
          </p:cNvPr>
          <p:cNvSpPr>
            <a:spLocks noGrp="1"/>
          </p:cNvSpPr>
          <p:nvPr>
            <p:ph type="body" sz="half" idx="2"/>
          </p:nvPr>
        </p:nvSpPr>
        <p:spPr>
          <a:xfrm>
            <a:off x="1663508" y="1908729"/>
            <a:ext cx="8864983" cy="1964978"/>
          </a:xfrm>
        </p:spPr>
        <p:txBody>
          <a:bodyPr lIns="91440" tIns="45720" rIns="91440" bIns="45720" anchor="ctr"/>
          <a:lstStyle/>
          <a:p>
            <a:pPr algn="ctr">
              <a:tabLst>
                <a:tab pos="3227388" algn="l"/>
              </a:tabLst>
            </a:pPr>
            <a:r>
              <a:rPr lang="en-AU" sz="2800" b="1">
                <a:solidFill>
                  <a:srgbClr val="0C244C"/>
                </a:solidFill>
                <a:latin typeface="Arial"/>
                <a:ea typeface="Roboto Light"/>
                <a:cs typeface="Arial"/>
              </a:rPr>
              <a:t>First Nations people are advised that this resource and external links may contain images, voices and names of people who have died. </a:t>
            </a:r>
            <a:endParaRPr lang="en-AU" sz="2800">
              <a:solidFill>
                <a:srgbClr val="0C244C"/>
              </a:solidFill>
              <a:latin typeface="Arial"/>
              <a:ea typeface="Roboto Light"/>
              <a:cs typeface="Arial"/>
            </a:endParaRPr>
          </a:p>
        </p:txBody>
      </p:sp>
    </p:spTree>
    <p:extLst>
      <p:ext uri="{BB962C8B-B14F-4D97-AF65-F5344CB8AC3E}">
        <p14:creationId xmlns:p14="http://schemas.microsoft.com/office/powerpoint/2010/main" val="4159516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9E4E5"/>
        </a:solidFill>
        <a:effectLst/>
      </p:bgPr>
    </p:bg>
    <p:spTree>
      <p:nvGrpSpPr>
        <p:cNvPr id="1" name=""/>
        <p:cNvGrpSpPr/>
        <p:nvPr/>
      </p:nvGrpSpPr>
      <p:grpSpPr>
        <a:xfrm>
          <a:off x="0" y="0"/>
          <a:ext cx="0" cy="0"/>
          <a:chOff x="0" y="0"/>
          <a:chExt cx="0" cy="0"/>
        </a:xfrm>
      </p:grpSpPr>
      <p:cxnSp>
        <p:nvCxnSpPr>
          <p:cNvPr id="6" name="Straight Connector 5"/>
          <p:cNvCxnSpPr/>
          <p:nvPr/>
        </p:nvCxnSpPr>
        <p:spPr>
          <a:xfrm>
            <a:off x="2711624" y="332656"/>
            <a:ext cx="0" cy="5832053"/>
          </a:xfrm>
          <a:prstGeom prst="line">
            <a:avLst/>
          </a:prstGeom>
          <a:ln>
            <a:solidFill>
              <a:schemeClr val="bg1"/>
            </a:solidFill>
            <a:prstDash val="dashDot"/>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87395" y="616332"/>
            <a:ext cx="1944206" cy="584775"/>
          </a:xfrm>
          <a:prstGeom prst="rect">
            <a:avLst/>
          </a:prstGeom>
          <a:noFill/>
        </p:spPr>
        <p:txBody>
          <a:bodyPr wrap="square" rtlCol="0">
            <a:spAutoFit/>
          </a:bodyPr>
          <a:lstStyle/>
          <a:p>
            <a:r>
              <a:rPr lang="en-AU" sz="3200" b="1" dirty="0">
                <a:solidFill>
                  <a:srgbClr val="004851"/>
                </a:solidFill>
              </a:rPr>
              <a:t>Reader</a:t>
            </a:r>
            <a:r>
              <a:rPr lang="en-AU" sz="3200" dirty="0">
                <a:solidFill>
                  <a:srgbClr val="004851"/>
                </a:solidFill>
              </a:rPr>
              <a:t>: </a:t>
            </a:r>
          </a:p>
        </p:txBody>
      </p:sp>
      <p:sp>
        <p:nvSpPr>
          <p:cNvPr id="9" name="TextBox 8"/>
          <p:cNvSpPr txBox="1"/>
          <p:nvPr/>
        </p:nvSpPr>
        <p:spPr>
          <a:xfrm>
            <a:off x="563549" y="5373216"/>
            <a:ext cx="1800187" cy="584775"/>
          </a:xfrm>
          <a:prstGeom prst="rect">
            <a:avLst/>
          </a:prstGeom>
          <a:noFill/>
        </p:spPr>
        <p:txBody>
          <a:bodyPr wrap="square" rtlCol="0">
            <a:spAutoFit/>
          </a:bodyPr>
          <a:lstStyle/>
          <a:p>
            <a:r>
              <a:rPr lang="en-AU" sz="3200" b="1" dirty="0">
                <a:solidFill>
                  <a:srgbClr val="004851"/>
                </a:solidFill>
              </a:rPr>
              <a:t>ALL:</a:t>
            </a:r>
          </a:p>
        </p:txBody>
      </p:sp>
      <p:sp>
        <p:nvSpPr>
          <p:cNvPr id="10" name="TextBox 9"/>
          <p:cNvSpPr txBox="1"/>
          <p:nvPr/>
        </p:nvSpPr>
        <p:spPr>
          <a:xfrm>
            <a:off x="3434971" y="5373216"/>
            <a:ext cx="6375498" cy="584775"/>
          </a:xfrm>
          <a:prstGeom prst="rect">
            <a:avLst/>
          </a:prstGeom>
          <a:noFill/>
        </p:spPr>
        <p:txBody>
          <a:bodyPr wrap="square" rtlCol="0">
            <a:spAutoFit/>
          </a:bodyPr>
          <a:lstStyle/>
          <a:p>
            <a:r>
              <a:rPr lang="en-AU" sz="3200" dirty="0">
                <a:solidFill>
                  <a:srgbClr val="004851"/>
                </a:solidFill>
              </a:rPr>
              <a:t>Lord hear our prayer.</a:t>
            </a:r>
          </a:p>
        </p:txBody>
      </p:sp>
      <p:sp>
        <p:nvSpPr>
          <p:cNvPr id="11" name="TextBox 10"/>
          <p:cNvSpPr txBox="1"/>
          <p:nvPr/>
        </p:nvSpPr>
        <p:spPr>
          <a:xfrm>
            <a:off x="3431704" y="616332"/>
            <a:ext cx="7848857" cy="4524315"/>
          </a:xfrm>
          <a:prstGeom prst="rect">
            <a:avLst/>
          </a:prstGeom>
          <a:noFill/>
        </p:spPr>
        <p:txBody>
          <a:bodyPr wrap="square" rtlCol="0">
            <a:spAutoFit/>
          </a:bodyPr>
          <a:lstStyle/>
          <a:p>
            <a:r>
              <a:rPr lang="en-AU" sz="3200" dirty="0">
                <a:solidFill>
                  <a:srgbClr val="004851"/>
                </a:solidFill>
              </a:rPr>
              <a:t>Loving God, </a:t>
            </a:r>
          </a:p>
          <a:p>
            <a:r>
              <a:rPr lang="en-AU" sz="3200" dirty="0">
                <a:solidFill>
                  <a:srgbClr val="004851"/>
                </a:solidFill>
              </a:rPr>
              <a:t>You call us to look beyond our own interests to what is good for all people and our planet. </a:t>
            </a:r>
          </a:p>
          <a:p>
            <a:r>
              <a:rPr lang="en-AU" sz="3200" dirty="0">
                <a:solidFill>
                  <a:srgbClr val="004851"/>
                </a:solidFill>
              </a:rPr>
              <a:t>May we care for the Earth, our common home, and work towards a world where everyone has their fair share in order to live life to the full. </a:t>
            </a:r>
          </a:p>
          <a:p>
            <a:r>
              <a:rPr lang="en-AU" sz="3200" dirty="0">
                <a:solidFill>
                  <a:srgbClr val="004851"/>
                </a:solidFill>
              </a:rPr>
              <a:t>Lord hear us. </a:t>
            </a:r>
          </a:p>
        </p:txBody>
      </p:sp>
    </p:spTree>
    <p:extLst>
      <p:ext uri="{BB962C8B-B14F-4D97-AF65-F5344CB8AC3E}">
        <p14:creationId xmlns:p14="http://schemas.microsoft.com/office/powerpoint/2010/main" val="4097163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Placeholder 43" descr="Woman sits among the mangrove seedlings hold an seedling in her hand.">
            <a:extLst>
              <a:ext uri="{FF2B5EF4-FFF2-40B4-BE49-F238E27FC236}">
                <a16:creationId xmlns:a16="http://schemas.microsoft.com/office/drawing/2014/main" id="{790556E1-DEB2-4224-B0B0-23C4B536E8B4}"/>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grpSp>
        <p:nvGrpSpPr>
          <p:cNvPr id="15" name="Group 14"/>
          <p:cNvGrpSpPr/>
          <p:nvPr/>
        </p:nvGrpSpPr>
        <p:grpSpPr>
          <a:xfrm>
            <a:off x="551384" y="332657"/>
            <a:ext cx="7560840" cy="1308050"/>
            <a:chOff x="-982693" y="332656"/>
            <a:chExt cx="7560840" cy="1308050"/>
          </a:xfrm>
        </p:grpSpPr>
        <p:sp>
          <p:nvSpPr>
            <p:cNvPr id="16" name="TextBox 15"/>
            <p:cNvSpPr txBox="1"/>
            <p:nvPr/>
          </p:nvSpPr>
          <p:spPr>
            <a:xfrm>
              <a:off x="-982693" y="332656"/>
              <a:ext cx="6984776" cy="1077218"/>
            </a:xfrm>
            <a:prstGeom prst="rect">
              <a:avLst/>
            </a:prstGeom>
            <a:noFill/>
          </p:spPr>
          <p:txBody>
            <a:bodyPr wrap="square" rtlCol="0">
              <a:spAutoFit/>
            </a:bodyPr>
            <a:lstStyle/>
            <a:p>
              <a:r>
                <a:rPr lang="en-AU" sz="6400" dirty="0">
                  <a:solidFill>
                    <a:srgbClr val="FFFFFF"/>
                  </a:solidFill>
                </a:rPr>
                <a:t>WE BELIEVE</a:t>
              </a:r>
            </a:p>
          </p:txBody>
        </p:sp>
        <p:pic>
          <p:nvPicPr>
            <p:cNvPr id="17" name="Picture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01883" y="862416"/>
              <a:ext cx="317459" cy="316625"/>
            </a:xfrm>
            <a:prstGeom prst="rect">
              <a:avLst/>
            </a:prstGeom>
          </p:spPr>
        </p:pic>
        <p:sp>
          <p:nvSpPr>
            <p:cNvPr id="18" name="TextBox 17"/>
            <p:cNvSpPr txBox="1"/>
            <p:nvPr/>
          </p:nvSpPr>
          <p:spPr>
            <a:xfrm>
              <a:off x="-957559" y="1179041"/>
              <a:ext cx="7535706" cy="461665"/>
            </a:xfrm>
            <a:prstGeom prst="rect">
              <a:avLst/>
            </a:prstGeom>
            <a:noFill/>
          </p:spPr>
          <p:txBody>
            <a:bodyPr wrap="square" rtlCol="0">
              <a:spAutoFit/>
            </a:bodyPr>
            <a:lstStyle/>
            <a:p>
              <a:r>
                <a:rPr lang="en-AU" sz="2400" dirty="0">
                  <a:solidFill>
                    <a:schemeClr val="bg1"/>
                  </a:solidFill>
                </a:rPr>
                <a:t>IN CARE FOR OUR COMMON HOME</a:t>
              </a:r>
            </a:p>
          </p:txBody>
        </p:sp>
      </p:grpSp>
      <p:sp>
        <p:nvSpPr>
          <p:cNvPr id="21" name="Rectangle 20"/>
          <p:cNvSpPr/>
          <p:nvPr/>
        </p:nvSpPr>
        <p:spPr bwMode="auto">
          <a:xfrm>
            <a:off x="335360" y="270000"/>
            <a:ext cx="11593288" cy="6318000"/>
          </a:xfrm>
          <a:prstGeom prst="rect">
            <a:avLst/>
          </a:prstGeom>
          <a:noFill/>
          <a:ln w="25400">
            <a:solidFill>
              <a:schemeClr val="bg1"/>
            </a:solidFill>
          </a:ln>
          <a:effectLst/>
        </p:spPr>
        <p:txBody>
          <a:bodyPr wrap="none" rtlCol="0" anchor="ctr"/>
          <a:lstStyle/>
          <a:p>
            <a:pPr algn="ctr"/>
            <a:endParaRPr lang="en-US"/>
          </a:p>
        </p:txBody>
      </p:sp>
      <p:sp>
        <p:nvSpPr>
          <p:cNvPr id="8" name="TextBox 7">
            <a:extLst>
              <a:ext uri="{FF2B5EF4-FFF2-40B4-BE49-F238E27FC236}">
                <a16:creationId xmlns:a16="http://schemas.microsoft.com/office/drawing/2014/main" id="{71FD9095-07D5-4C5F-89C4-65D29C30DEE2}"/>
              </a:ext>
            </a:extLst>
          </p:cNvPr>
          <p:cNvSpPr txBox="1"/>
          <p:nvPr/>
        </p:nvSpPr>
        <p:spPr>
          <a:xfrm>
            <a:off x="335360" y="6622105"/>
            <a:ext cx="11593288" cy="246221"/>
          </a:xfrm>
          <a:prstGeom prst="rect">
            <a:avLst/>
          </a:prstGeom>
          <a:solidFill>
            <a:srgbClr val="FFFFFF">
              <a:alpha val="50196"/>
            </a:srgbClr>
          </a:solidFill>
        </p:spPr>
        <p:txBody>
          <a:bodyPr wrap="square" rtlCol="0">
            <a:spAutoFit/>
          </a:bodyPr>
          <a:lstStyle/>
          <a:p>
            <a:pPr algn="r"/>
            <a:r>
              <a:rPr lang="en-AU" sz="1000" dirty="0" err="1"/>
              <a:t>Aloma</a:t>
            </a:r>
            <a:r>
              <a:rPr lang="en-AU" sz="1000" dirty="0"/>
              <a:t> working to grow and nurture mangrove seedlings, to protect the community from the effects of natural disasters and storm surges in the Philippines. Photo: Richard Wainwright</a:t>
            </a:r>
          </a:p>
        </p:txBody>
      </p:sp>
    </p:spTree>
    <p:extLst>
      <p:ext uri="{BB962C8B-B14F-4D97-AF65-F5344CB8AC3E}">
        <p14:creationId xmlns:p14="http://schemas.microsoft.com/office/powerpoint/2010/main" val="1332634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E4E5"/>
        </a:solidFill>
        <a:effectLst/>
      </p:bgPr>
    </p:bg>
    <p:spTree>
      <p:nvGrpSpPr>
        <p:cNvPr id="1" name=""/>
        <p:cNvGrpSpPr/>
        <p:nvPr/>
      </p:nvGrpSpPr>
      <p:grpSpPr>
        <a:xfrm>
          <a:off x="0" y="0"/>
          <a:ext cx="0" cy="0"/>
          <a:chOff x="0" y="0"/>
          <a:chExt cx="0" cy="0"/>
        </a:xfrm>
      </p:grpSpPr>
      <p:cxnSp>
        <p:nvCxnSpPr>
          <p:cNvPr id="6" name="Straight Connector 5"/>
          <p:cNvCxnSpPr/>
          <p:nvPr/>
        </p:nvCxnSpPr>
        <p:spPr>
          <a:xfrm>
            <a:off x="2711624" y="332656"/>
            <a:ext cx="0" cy="5832053"/>
          </a:xfrm>
          <a:prstGeom prst="line">
            <a:avLst/>
          </a:prstGeom>
          <a:ln>
            <a:solidFill>
              <a:schemeClr val="bg1"/>
            </a:solidFill>
            <a:prstDash val="dashDot"/>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87395" y="616332"/>
            <a:ext cx="1944206" cy="584775"/>
          </a:xfrm>
          <a:prstGeom prst="rect">
            <a:avLst/>
          </a:prstGeom>
          <a:noFill/>
        </p:spPr>
        <p:txBody>
          <a:bodyPr wrap="square" rtlCol="0">
            <a:spAutoFit/>
          </a:bodyPr>
          <a:lstStyle/>
          <a:p>
            <a:r>
              <a:rPr lang="en-AU" sz="3200" b="1" dirty="0">
                <a:solidFill>
                  <a:srgbClr val="004851"/>
                </a:solidFill>
              </a:rPr>
              <a:t>Reader</a:t>
            </a:r>
            <a:r>
              <a:rPr lang="en-AU" sz="3200" dirty="0">
                <a:solidFill>
                  <a:srgbClr val="004851"/>
                </a:solidFill>
              </a:rPr>
              <a:t>: </a:t>
            </a:r>
          </a:p>
        </p:txBody>
      </p:sp>
      <p:sp>
        <p:nvSpPr>
          <p:cNvPr id="9" name="TextBox 8"/>
          <p:cNvSpPr txBox="1"/>
          <p:nvPr/>
        </p:nvSpPr>
        <p:spPr>
          <a:xfrm>
            <a:off x="563549" y="5373216"/>
            <a:ext cx="1800187" cy="584775"/>
          </a:xfrm>
          <a:prstGeom prst="rect">
            <a:avLst/>
          </a:prstGeom>
          <a:noFill/>
        </p:spPr>
        <p:txBody>
          <a:bodyPr wrap="square" rtlCol="0">
            <a:spAutoFit/>
          </a:bodyPr>
          <a:lstStyle/>
          <a:p>
            <a:r>
              <a:rPr lang="en-AU" sz="3200" b="1" dirty="0">
                <a:solidFill>
                  <a:srgbClr val="004851"/>
                </a:solidFill>
              </a:rPr>
              <a:t>ALL:</a:t>
            </a:r>
          </a:p>
        </p:txBody>
      </p:sp>
      <p:sp>
        <p:nvSpPr>
          <p:cNvPr id="10" name="TextBox 9"/>
          <p:cNvSpPr txBox="1"/>
          <p:nvPr/>
        </p:nvSpPr>
        <p:spPr>
          <a:xfrm>
            <a:off x="3434971" y="5373216"/>
            <a:ext cx="6375498" cy="584775"/>
          </a:xfrm>
          <a:prstGeom prst="rect">
            <a:avLst/>
          </a:prstGeom>
          <a:noFill/>
        </p:spPr>
        <p:txBody>
          <a:bodyPr wrap="square" rtlCol="0">
            <a:spAutoFit/>
          </a:bodyPr>
          <a:lstStyle/>
          <a:p>
            <a:r>
              <a:rPr lang="en-AU" sz="3200" dirty="0">
                <a:solidFill>
                  <a:srgbClr val="004851"/>
                </a:solidFill>
              </a:rPr>
              <a:t>Lord hear our prayer.</a:t>
            </a:r>
          </a:p>
        </p:txBody>
      </p:sp>
      <p:sp>
        <p:nvSpPr>
          <p:cNvPr id="11" name="TextBox 10"/>
          <p:cNvSpPr txBox="1"/>
          <p:nvPr/>
        </p:nvSpPr>
        <p:spPr>
          <a:xfrm>
            <a:off x="3431704" y="616332"/>
            <a:ext cx="7848857" cy="4031873"/>
          </a:xfrm>
          <a:prstGeom prst="rect">
            <a:avLst/>
          </a:prstGeom>
          <a:noFill/>
        </p:spPr>
        <p:txBody>
          <a:bodyPr wrap="square" rtlCol="0">
            <a:spAutoFit/>
          </a:bodyPr>
          <a:lstStyle/>
          <a:p>
            <a:r>
              <a:rPr lang="en-AU" sz="3200" dirty="0">
                <a:solidFill>
                  <a:srgbClr val="004851"/>
                </a:solidFill>
              </a:rPr>
              <a:t>Loving God, </a:t>
            </a:r>
          </a:p>
          <a:p>
            <a:r>
              <a:rPr lang="en-AU" sz="3200" dirty="0">
                <a:solidFill>
                  <a:srgbClr val="004851"/>
                </a:solidFill>
              </a:rPr>
              <a:t>We give thanks for your gift of all creation. May we care for, regenerate and be good stewards of the Earth’s resources, always mindful of the link between our social and environmental justice. </a:t>
            </a:r>
          </a:p>
          <a:p>
            <a:r>
              <a:rPr lang="en-AU" sz="3200" dirty="0">
                <a:solidFill>
                  <a:srgbClr val="004851"/>
                </a:solidFill>
              </a:rPr>
              <a:t>Lord hear us.</a:t>
            </a:r>
          </a:p>
          <a:p>
            <a:r>
              <a:rPr lang="en-AU" sz="3200" dirty="0">
                <a:solidFill>
                  <a:srgbClr val="004851"/>
                </a:solidFill>
              </a:rPr>
              <a:t> </a:t>
            </a:r>
          </a:p>
        </p:txBody>
      </p:sp>
    </p:spTree>
    <p:extLst>
      <p:ext uri="{BB962C8B-B14F-4D97-AF65-F5344CB8AC3E}">
        <p14:creationId xmlns:p14="http://schemas.microsoft.com/office/powerpoint/2010/main" val="81747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3 First Nations women sit on a colouring mat outside preparing pandanus leaves for weaving. ">
            <a:extLst>
              <a:ext uri="{FF2B5EF4-FFF2-40B4-BE49-F238E27FC236}">
                <a16:creationId xmlns:a16="http://schemas.microsoft.com/office/drawing/2014/main" id="{AD369C01-7120-4878-AFE0-2F17AFE8F94E}"/>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flipH="1">
            <a:off x="0" y="0"/>
            <a:ext cx="12192000" cy="6858000"/>
          </a:xfrm>
        </p:spPr>
      </p:pic>
      <p:grpSp>
        <p:nvGrpSpPr>
          <p:cNvPr id="15" name="Group 14"/>
          <p:cNvGrpSpPr/>
          <p:nvPr/>
        </p:nvGrpSpPr>
        <p:grpSpPr>
          <a:xfrm>
            <a:off x="551384" y="332657"/>
            <a:ext cx="7560840" cy="1308050"/>
            <a:chOff x="-982693" y="332656"/>
            <a:chExt cx="7560840" cy="1308050"/>
          </a:xfrm>
        </p:grpSpPr>
        <p:sp>
          <p:nvSpPr>
            <p:cNvPr id="16" name="TextBox 15"/>
            <p:cNvSpPr txBox="1"/>
            <p:nvPr/>
          </p:nvSpPr>
          <p:spPr>
            <a:xfrm>
              <a:off x="-982693" y="332656"/>
              <a:ext cx="6984776" cy="1077218"/>
            </a:xfrm>
            <a:prstGeom prst="rect">
              <a:avLst/>
            </a:prstGeom>
            <a:noFill/>
          </p:spPr>
          <p:txBody>
            <a:bodyPr wrap="square" rtlCol="0">
              <a:spAutoFit/>
            </a:bodyPr>
            <a:lstStyle/>
            <a:p>
              <a:r>
                <a:rPr lang="en-AU" sz="6400" dirty="0">
                  <a:solidFill>
                    <a:srgbClr val="FFFFFF"/>
                  </a:solidFill>
                </a:rPr>
                <a:t>WE BELIEVE</a:t>
              </a:r>
            </a:p>
          </p:txBody>
        </p:sp>
        <p:pic>
          <p:nvPicPr>
            <p:cNvPr id="17" name="Picture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01883" y="862416"/>
              <a:ext cx="317459" cy="316625"/>
            </a:xfrm>
            <a:prstGeom prst="rect">
              <a:avLst/>
            </a:prstGeom>
          </p:spPr>
        </p:pic>
        <p:sp>
          <p:nvSpPr>
            <p:cNvPr id="18" name="TextBox 17"/>
            <p:cNvSpPr txBox="1"/>
            <p:nvPr/>
          </p:nvSpPr>
          <p:spPr>
            <a:xfrm>
              <a:off x="-957559" y="1179041"/>
              <a:ext cx="7535706" cy="461665"/>
            </a:xfrm>
            <a:prstGeom prst="rect">
              <a:avLst/>
            </a:prstGeom>
            <a:noFill/>
          </p:spPr>
          <p:txBody>
            <a:bodyPr wrap="square" rtlCol="0">
              <a:spAutoFit/>
            </a:bodyPr>
            <a:lstStyle/>
            <a:p>
              <a:r>
                <a:rPr lang="en-AU" sz="2400" dirty="0">
                  <a:solidFill>
                    <a:schemeClr val="bg1"/>
                  </a:solidFill>
                </a:rPr>
                <a:t>IN SUBSIDIARITY AND PARTICIPATION</a:t>
              </a:r>
            </a:p>
          </p:txBody>
        </p:sp>
      </p:grpSp>
      <p:sp>
        <p:nvSpPr>
          <p:cNvPr id="21" name="Rectangle 20"/>
          <p:cNvSpPr/>
          <p:nvPr/>
        </p:nvSpPr>
        <p:spPr bwMode="auto">
          <a:xfrm>
            <a:off x="335360" y="270000"/>
            <a:ext cx="11593288" cy="6318000"/>
          </a:xfrm>
          <a:prstGeom prst="rect">
            <a:avLst/>
          </a:prstGeom>
          <a:noFill/>
          <a:ln w="25400">
            <a:solidFill>
              <a:schemeClr val="bg1"/>
            </a:solidFill>
          </a:ln>
          <a:effectLst/>
        </p:spPr>
        <p:txBody>
          <a:bodyPr wrap="none" rtlCol="0" anchor="ctr"/>
          <a:lstStyle/>
          <a:p>
            <a:pPr algn="ctr"/>
            <a:endParaRPr lang="en-US"/>
          </a:p>
        </p:txBody>
      </p:sp>
      <p:sp>
        <p:nvSpPr>
          <p:cNvPr id="2" name="TextBox 1">
            <a:extLst>
              <a:ext uri="{FF2B5EF4-FFF2-40B4-BE49-F238E27FC236}">
                <a16:creationId xmlns:a16="http://schemas.microsoft.com/office/drawing/2014/main" id="{F845A2EE-B5FB-41D8-8469-773CF29A77BE}"/>
              </a:ext>
            </a:extLst>
          </p:cNvPr>
          <p:cNvSpPr txBox="1"/>
          <p:nvPr/>
        </p:nvSpPr>
        <p:spPr>
          <a:xfrm>
            <a:off x="335360" y="6622105"/>
            <a:ext cx="11593288" cy="246221"/>
          </a:xfrm>
          <a:prstGeom prst="rect">
            <a:avLst/>
          </a:prstGeom>
          <a:solidFill>
            <a:srgbClr val="FFFFFF">
              <a:alpha val="50196"/>
            </a:srgbClr>
          </a:solidFill>
        </p:spPr>
        <p:txBody>
          <a:bodyPr wrap="square" rtlCol="0">
            <a:spAutoFit/>
          </a:bodyPr>
          <a:lstStyle/>
          <a:p>
            <a:pPr algn="r"/>
            <a:r>
              <a:rPr lang="en-US" sz="1000" dirty="0"/>
              <a:t>Janice (left) is seated on a mat with her two young adult daughters, demonstrating how to prepare pandanus leaves for weaving. Photo: Richard Wainwright</a:t>
            </a:r>
            <a:endParaRPr lang="en-AU" sz="1000" dirty="0"/>
          </a:p>
        </p:txBody>
      </p:sp>
    </p:spTree>
    <p:extLst>
      <p:ext uri="{BB962C8B-B14F-4D97-AF65-F5344CB8AC3E}">
        <p14:creationId xmlns:p14="http://schemas.microsoft.com/office/powerpoint/2010/main" val="4138105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E4E5"/>
        </a:solidFill>
        <a:effectLst/>
      </p:bgPr>
    </p:bg>
    <p:spTree>
      <p:nvGrpSpPr>
        <p:cNvPr id="1" name=""/>
        <p:cNvGrpSpPr/>
        <p:nvPr/>
      </p:nvGrpSpPr>
      <p:grpSpPr>
        <a:xfrm>
          <a:off x="0" y="0"/>
          <a:ext cx="0" cy="0"/>
          <a:chOff x="0" y="0"/>
          <a:chExt cx="0" cy="0"/>
        </a:xfrm>
      </p:grpSpPr>
      <p:cxnSp>
        <p:nvCxnSpPr>
          <p:cNvPr id="6" name="Straight Connector 5"/>
          <p:cNvCxnSpPr/>
          <p:nvPr/>
        </p:nvCxnSpPr>
        <p:spPr>
          <a:xfrm>
            <a:off x="2711624" y="332656"/>
            <a:ext cx="0" cy="5832053"/>
          </a:xfrm>
          <a:prstGeom prst="line">
            <a:avLst/>
          </a:prstGeom>
          <a:ln>
            <a:solidFill>
              <a:schemeClr val="bg1"/>
            </a:solidFill>
            <a:prstDash val="dashDot"/>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87395" y="616332"/>
            <a:ext cx="1944206" cy="584775"/>
          </a:xfrm>
          <a:prstGeom prst="rect">
            <a:avLst/>
          </a:prstGeom>
          <a:noFill/>
        </p:spPr>
        <p:txBody>
          <a:bodyPr wrap="square" rtlCol="0">
            <a:spAutoFit/>
          </a:bodyPr>
          <a:lstStyle/>
          <a:p>
            <a:r>
              <a:rPr lang="en-AU" sz="3200" b="1" dirty="0">
                <a:solidFill>
                  <a:srgbClr val="004851"/>
                </a:solidFill>
              </a:rPr>
              <a:t>Reader</a:t>
            </a:r>
            <a:r>
              <a:rPr lang="en-AU" sz="3200" dirty="0">
                <a:solidFill>
                  <a:srgbClr val="004851"/>
                </a:solidFill>
              </a:rPr>
              <a:t>: </a:t>
            </a:r>
          </a:p>
        </p:txBody>
      </p:sp>
      <p:sp>
        <p:nvSpPr>
          <p:cNvPr id="11" name="TextBox 10"/>
          <p:cNvSpPr txBox="1"/>
          <p:nvPr/>
        </p:nvSpPr>
        <p:spPr>
          <a:xfrm>
            <a:off x="3431704" y="616332"/>
            <a:ext cx="7848857" cy="4524315"/>
          </a:xfrm>
          <a:prstGeom prst="rect">
            <a:avLst/>
          </a:prstGeom>
          <a:noFill/>
        </p:spPr>
        <p:txBody>
          <a:bodyPr wrap="square" rtlCol="0">
            <a:spAutoFit/>
          </a:bodyPr>
          <a:lstStyle/>
          <a:p>
            <a:r>
              <a:rPr lang="en-AU" sz="3200" dirty="0">
                <a:solidFill>
                  <a:srgbClr val="004851"/>
                </a:solidFill>
              </a:rPr>
              <a:t>Loving God, </a:t>
            </a:r>
          </a:p>
          <a:p>
            <a:r>
              <a:rPr lang="en-AU" sz="3200" dirty="0">
                <a:solidFill>
                  <a:srgbClr val="004851"/>
                </a:solidFill>
              </a:rPr>
              <a:t>We give thanks for our talents. </a:t>
            </a:r>
          </a:p>
          <a:p>
            <a:r>
              <a:rPr lang="en-AU" sz="3200" dirty="0">
                <a:solidFill>
                  <a:srgbClr val="004851"/>
                </a:solidFill>
              </a:rPr>
              <a:t>May all people have the opportunity to participate in making the decisions that impact their own lives and in creating a just and peaceful society where no one is left vulnerable to poverty. </a:t>
            </a:r>
          </a:p>
          <a:p>
            <a:r>
              <a:rPr lang="en-AU" sz="3200" dirty="0">
                <a:solidFill>
                  <a:srgbClr val="004851"/>
                </a:solidFill>
              </a:rPr>
              <a:t>Lord hear us.</a:t>
            </a:r>
          </a:p>
          <a:p>
            <a:r>
              <a:rPr lang="en-AU" sz="3200" dirty="0">
                <a:solidFill>
                  <a:srgbClr val="004851"/>
                </a:solidFill>
              </a:rPr>
              <a:t> </a:t>
            </a:r>
          </a:p>
        </p:txBody>
      </p:sp>
      <p:sp>
        <p:nvSpPr>
          <p:cNvPr id="7" name="TextBox 6">
            <a:extLst>
              <a:ext uri="{FF2B5EF4-FFF2-40B4-BE49-F238E27FC236}">
                <a16:creationId xmlns:a16="http://schemas.microsoft.com/office/drawing/2014/main" id="{1D7761BB-09EF-483D-B152-3961D5570751}"/>
              </a:ext>
            </a:extLst>
          </p:cNvPr>
          <p:cNvSpPr txBox="1"/>
          <p:nvPr/>
        </p:nvSpPr>
        <p:spPr>
          <a:xfrm>
            <a:off x="563549" y="5026531"/>
            <a:ext cx="1800187" cy="584775"/>
          </a:xfrm>
          <a:prstGeom prst="rect">
            <a:avLst/>
          </a:prstGeom>
          <a:noFill/>
        </p:spPr>
        <p:txBody>
          <a:bodyPr wrap="square" rtlCol="0">
            <a:spAutoFit/>
          </a:bodyPr>
          <a:lstStyle/>
          <a:p>
            <a:r>
              <a:rPr lang="en-AU" sz="3200" b="1" dirty="0">
                <a:solidFill>
                  <a:srgbClr val="004851"/>
                </a:solidFill>
              </a:rPr>
              <a:t>ALL:</a:t>
            </a:r>
          </a:p>
        </p:txBody>
      </p:sp>
      <p:sp>
        <p:nvSpPr>
          <p:cNvPr id="12" name="TextBox 11">
            <a:extLst>
              <a:ext uri="{FF2B5EF4-FFF2-40B4-BE49-F238E27FC236}">
                <a16:creationId xmlns:a16="http://schemas.microsoft.com/office/drawing/2014/main" id="{84E73345-9860-4737-A9DF-7043422FBB88}"/>
              </a:ext>
            </a:extLst>
          </p:cNvPr>
          <p:cNvSpPr txBox="1"/>
          <p:nvPr/>
        </p:nvSpPr>
        <p:spPr>
          <a:xfrm>
            <a:off x="3434971" y="5580529"/>
            <a:ext cx="6375498" cy="584775"/>
          </a:xfrm>
          <a:prstGeom prst="rect">
            <a:avLst/>
          </a:prstGeom>
          <a:noFill/>
        </p:spPr>
        <p:txBody>
          <a:bodyPr wrap="square" rtlCol="0">
            <a:spAutoFit/>
          </a:bodyPr>
          <a:lstStyle/>
          <a:p>
            <a:r>
              <a:rPr lang="en-AU" sz="3200" dirty="0">
                <a:solidFill>
                  <a:srgbClr val="004851"/>
                </a:solidFill>
              </a:rPr>
              <a:t>Amen.</a:t>
            </a:r>
          </a:p>
        </p:txBody>
      </p:sp>
      <p:sp>
        <p:nvSpPr>
          <p:cNvPr id="13" name="TextBox 12">
            <a:extLst>
              <a:ext uri="{FF2B5EF4-FFF2-40B4-BE49-F238E27FC236}">
                <a16:creationId xmlns:a16="http://schemas.microsoft.com/office/drawing/2014/main" id="{4614AA7C-6BB3-4EB4-9784-DF70F29826D3}"/>
              </a:ext>
            </a:extLst>
          </p:cNvPr>
          <p:cNvSpPr txBox="1"/>
          <p:nvPr/>
        </p:nvSpPr>
        <p:spPr>
          <a:xfrm>
            <a:off x="3427913" y="4995754"/>
            <a:ext cx="6375498" cy="584775"/>
          </a:xfrm>
          <a:prstGeom prst="rect">
            <a:avLst/>
          </a:prstGeom>
          <a:noFill/>
        </p:spPr>
        <p:txBody>
          <a:bodyPr wrap="square" rtlCol="0">
            <a:spAutoFit/>
          </a:bodyPr>
          <a:lstStyle/>
          <a:p>
            <a:r>
              <a:rPr lang="en-AU" sz="3200" dirty="0">
                <a:solidFill>
                  <a:srgbClr val="004851"/>
                </a:solidFill>
              </a:rPr>
              <a:t>Lord hear our prayer.</a:t>
            </a:r>
          </a:p>
        </p:txBody>
      </p:sp>
    </p:spTree>
    <p:extLst>
      <p:ext uri="{BB962C8B-B14F-4D97-AF65-F5344CB8AC3E}">
        <p14:creationId xmlns:p14="http://schemas.microsoft.com/office/powerpoint/2010/main" val="3324100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485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8480DE-7D7E-4430-8555-4E14A0B7060E}"/>
              </a:ext>
            </a:extLst>
          </p:cNvPr>
          <p:cNvSpPr>
            <a:spLocks noGrp="1"/>
          </p:cNvSpPr>
          <p:nvPr>
            <p:ph type="body" sz="quarter" idx="11"/>
          </p:nvPr>
        </p:nvSpPr>
        <p:spPr/>
        <p:txBody>
          <a:bodyPr/>
          <a:lstStyle/>
          <a:p>
            <a:r>
              <a:rPr lang="en-US" dirty="0"/>
              <a:t>THANK YOU</a:t>
            </a:r>
            <a:endParaRPr lang="en-AU" dirty="0"/>
          </a:p>
        </p:txBody>
      </p:sp>
    </p:spTree>
    <p:extLst>
      <p:ext uri="{BB962C8B-B14F-4D97-AF65-F5344CB8AC3E}">
        <p14:creationId xmlns:p14="http://schemas.microsoft.com/office/powerpoint/2010/main" val="1547890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6087" y="980728"/>
            <a:ext cx="4608512" cy="3785652"/>
          </a:xfrm>
          <a:prstGeom prst="rect">
            <a:avLst/>
          </a:prstGeom>
          <a:noFill/>
        </p:spPr>
        <p:txBody>
          <a:bodyPr wrap="square" rtlCol="0">
            <a:spAutoFit/>
          </a:bodyPr>
          <a:lstStyle/>
          <a:p>
            <a:pPr algn="ctr"/>
            <a:r>
              <a:rPr lang="en-AU" sz="6000" b="1" dirty="0">
                <a:solidFill>
                  <a:srgbClr val="004851"/>
                </a:solidFill>
              </a:rPr>
              <a:t>Catholic Social Teaching Prayer </a:t>
            </a:r>
          </a:p>
        </p:txBody>
      </p:sp>
      <p:pic>
        <p:nvPicPr>
          <p:cNvPr id="4" name="Picture 3" descr="graphic of word cloud."/>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58574" y="839690"/>
            <a:ext cx="4608512" cy="4742092"/>
          </a:xfrm>
          <a:prstGeom prst="rect">
            <a:avLst/>
          </a:prstGeom>
        </p:spPr>
      </p:pic>
      <p:sp>
        <p:nvSpPr>
          <p:cNvPr id="5" name="TextBox 4"/>
          <p:cNvSpPr txBox="1"/>
          <p:nvPr/>
        </p:nvSpPr>
        <p:spPr>
          <a:xfrm>
            <a:off x="8976320" y="5308079"/>
            <a:ext cx="1872208" cy="223138"/>
          </a:xfrm>
          <a:prstGeom prst="rect">
            <a:avLst/>
          </a:prstGeom>
          <a:noFill/>
        </p:spPr>
        <p:txBody>
          <a:bodyPr wrap="square" rtlCol="0">
            <a:spAutoFit/>
          </a:bodyPr>
          <a:lstStyle/>
          <a:p>
            <a:r>
              <a:rPr lang="en-AU" sz="850" dirty="0">
                <a:solidFill>
                  <a:schemeClr val="bg1"/>
                </a:solidFill>
              </a:rPr>
              <a:t>Created with tagxedo.com</a:t>
            </a:r>
          </a:p>
        </p:txBody>
      </p:sp>
    </p:spTree>
    <p:extLst>
      <p:ext uri="{BB962C8B-B14F-4D97-AF65-F5344CB8AC3E}">
        <p14:creationId xmlns:p14="http://schemas.microsoft.com/office/powerpoint/2010/main" val="393831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women stands among tall plants she grows for natural medicine.">
            <a:extLst>
              <a:ext uri="{FF2B5EF4-FFF2-40B4-BE49-F238E27FC236}">
                <a16:creationId xmlns:a16="http://schemas.microsoft.com/office/drawing/2014/main" id="{0AB733B5-CEF2-4A17-B684-E2039062933D}"/>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p:spPr>
      </p:pic>
      <p:grpSp>
        <p:nvGrpSpPr>
          <p:cNvPr id="15" name="Group 14"/>
          <p:cNvGrpSpPr/>
          <p:nvPr/>
        </p:nvGrpSpPr>
        <p:grpSpPr>
          <a:xfrm>
            <a:off x="551384" y="332657"/>
            <a:ext cx="7009910" cy="1308050"/>
            <a:chOff x="-982693" y="332656"/>
            <a:chExt cx="7009910" cy="1308050"/>
          </a:xfrm>
        </p:grpSpPr>
        <p:sp>
          <p:nvSpPr>
            <p:cNvPr id="16" name="TextBox 15"/>
            <p:cNvSpPr txBox="1"/>
            <p:nvPr/>
          </p:nvSpPr>
          <p:spPr>
            <a:xfrm>
              <a:off x="-982693" y="332656"/>
              <a:ext cx="6984776" cy="1077218"/>
            </a:xfrm>
            <a:prstGeom prst="rect">
              <a:avLst/>
            </a:prstGeom>
            <a:noFill/>
          </p:spPr>
          <p:txBody>
            <a:bodyPr wrap="square" rtlCol="0">
              <a:spAutoFit/>
            </a:bodyPr>
            <a:lstStyle/>
            <a:p>
              <a:r>
                <a:rPr lang="en-AU" sz="6400" dirty="0">
                  <a:solidFill>
                    <a:srgbClr val="FFFFFF"/>
                  </a:solidFill>
                </a:rPr>
                <a:t>WE BELIEVE</a:t>
              </a:r>
            </a:p>
          </p:txBody>
        </p:sp>
        <p:pic>
          <p:nvPicPr>
            <p:cNvPr id="17" name="Picture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01883" y="862416"/>
              <a:ext cx="317459" cy="316625"/>
            </a:xfrm>
            <a:prstGeom prst="rect">
              <a:avLst/>
            </a:prstGeom>
          </p:spPr>
        </p:pic>
        <p:sp>
          <p:nvSpPr>
            <p:cNvPr id="18" name="TextBox 17"/>
            <p:cNvSpPr txBox="1"/>
            <p:nvPr/>
          </p:nvSpPr>
          <p:spPr>
            <a:xfrm>
              <a:off x="-957559" y="1179041"/>
              <a:ext cx="6984776" cy="461665"/>
            </a:xfrm>
            <a:prstGeom prst="rect">
              <a:avLst/>
            </a:prstGeom>
            <a:noFill/>
          </p:spPr>
          <p:txBody>
            <a:bodyPr wrap="square" rtlCol="0">
              <a:spAutoFit/>
            </a:bodyPr>
            <a:lstStyle/>
            <a:p>
              <a:r>
                <a:rPr lang="en-AU" sz="2400" dirty="0">
                  <a:solidFill>
                    <a:schemeClr val="bg1"/>
                  </a:solidFill>
                </a:rPr>
                <a:t>IN HUMAN DIGNITY</a:t>
              </a:r>
            </a:p>
          </p:txBody>
        </p:sp>
      </p:grpSp>
      <p:sp>
        <p:nvSpPr>
          <p:cNvPr id="21" name="Rectangle 20"/>
          <p:cNvSpPr/>
          <p:nvPr/>
        </p:nvSpPr>
        <p:spPr bwMode="auto">
          <a:xfrm>
            <a:off x="335360" y="270000"/>
            <a:ext cx="11593288" cy="6318000"/>
          </a:xfrm>
          <a:prstGeom prst="rect">
            <a:avLst/>
          </a:prstGeom>
          <a:noFill/>
          <a:ln w="25400">
            <a:solidFill>
              <a:schemeClr val="bg1"/>
            </a:solidFill>
          </a:ln>
          <a:effectLst/>
        </p:spPr>
        <p:txBody>
          <a:bodyPr wrap="none" rtlCol="0" anchor="ctr"/>
          <a:lstStyle/>
          <a:p>
            <a:pPr algn="ctr"/>
            <a:endParaRPr lang="en-US"/>
          </a:p>
        </p:txBody>
      </p:sp>
      <p:sp>
        <p:nvSpPr>
          <p:cNvPr id="9" name="TextBox 8">
            <a:extLst>
              <a:ext uri="{FF2B5EF4-FFF2-40B4-BE49-F238E27FC236}">
                <a16:creationId xmlns:a16="http://schemas.microsoft.com/office/drawing/2014/main" id="{F5C4ECE1-6DA6-490C-A977-58895477D76A}"/>
              </a:ext>
            </a:extLst>
          </p:cNvPr>
          <p:cNvSpPr txBox="1"/>
          <p:nvPr/>
        </p:nvSpPr>
        <p:spPr>
          <a:xfrm>
            <a:off x="335360" y="6622105"/>
            <a:ext cx="11593288" cy="246221"/>
          </a:xfrm>
          <a:prstGeom prst="rect">
            <a:avLst/>
          </a:prstGeom>
          <a:solidFill>
            <a:srgbClr val="FFFFFF">
              <a:alpha val="50196"/>
            </a:srgbClr>
          </a:solidFill>
        </p:spPr>
        <p:txBody>
          <a:bodyPr wrap="square" rtlCol="0">
            <a:spAutoFit/>
          </a:bodyPr>
          <a:lstStyle/>
          <a:p>
            <a:pPr algn="r"/>
            <a:r>
              <a:rPr lang="en-AU" sz="1000" dirty="0">
                <a:ea typeface="Calibri" panose="020F0502020204030204" pitchFamily="34" charset="0"/>
                <a:cs typeface="Times New Roman" panose="02020603050405020304" pitchFamily="18" charset="0"/>
              </a:rPr>
              <a:t>Rosalie harvests plants used for natural medicine which she has grown in a neighbour’s garden near her home in </a:t>
            </a:r>
            <a:r>
              <a:rPr lang="en-AU" sz="1000" dirty="0" err="1">
                <a:ea typeface="Calibri" panose="020F0502020204030204" pitchFamily="34" charset="0"/>
                <a:cs typeface="Times New Roman" panose="02020603050405020304" pitchFamily="18" charset="0"/>
              </a:rPr>
              <a:t>Bukavu</a:t>
            </a:r>
            <a:r>
              <a:rPr lang="en-AU" sz="1000" dirty="0">
                <a:ea typeface="Calibri" panose="020F0502020204030204" pitchFamily="34" charset="0"/>
                <a:cs typeface="Times New Roman" panose="02020603050405020304" pitchFamily="18" charset="0"/>
              </a:rPr>
              <a:t>, eastern Democratic Republic of Congo. </a:t>
            </a:r>
            <a:r>
              <a:rPr lang="en-US" sz="1000" dirty="0"/>
              <a:t>Photo: Arlette </a:t>
            </a:r>
            <a:r>
              <a:rPr lang="en-US" sz="1000" dirty="0" err="1"/>
              <a:t>Bashizi</a:t>
            </a:r>
            <a:r>
              <a:rPr lang="en-US" sz="1000" dirty="0"/>
              <a:t> </a:t>
            </a:r>
            <a:endParaRPr lang="en-AU" sz="1000" dirty="0"/>
          </a:p>
        </p:txBody>
      </p:sp>
    </p:spTree>
    <p:extLst>
      <p:ext uri="{BB962C8B-B14F-4D97-AF65-F5344CB8AC3E}">
        <p14:creationId xmlns:p14="http://schemas.microsoft.com/office/powerpoint/2010/main" val="4236948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E4E5"/>
        </a:solidFill>
        <a:effectLst/>
      </p:bgPr>
    </p:bg>
    <p:spTree>
      <p:nvGrpSpPr>
        <p:cNvPr id="1" name=""/>
        <p:cNvGrpSpPr/>
        <p:nvPr/>
      </p:nvGrpSpPr>
      <p:grpSpPr>
        <a:xfrm>
          <a:off x="0" y="0"/>
          <a:ext cx="0" cy="0"/>
          <a:chOff x="0" y="0"/>
          <a:chExt cx="0" cy="0"/>
        </a:xfrm>
      </p:grpSpPr>
      <p:cxnSp>
        <p:nvCxnSpPr>
          <p:cNvPr id="6" name="Straight Connector 5"/>
          <p:cNvCxnSpPr/>
          <p:nvPr/>
        </p:nvCxnSpPr>
        <p:spPr>
          <a:xfrm>
            <a:off x="2711624" y="332656"/>
            <a:ext cx="0" cy="5832053"/>
          </a:xfrm>
          <a:prstGeom prst="line">
            <a:avLst/>
          </a:prstGeom>
          <a:ln>
            <a:solidFill>
              <a:schemeClr val="bg1"/>
            </a:solidFill>
            <a:prstDash val="dashDot"/>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87395" y="616332"/>
            <a:ext cx="1944206" cy="584775"/>
          </a:xfrm>
          <a:prstGeom prst="rect">
            <a:avLst/>
          </a:prstGeom>
          <a:noFill/>
        </p:spPr>
        <p:txBody>
          <a:bodyPr wrap="square" rtlCol="0">
            <a:spAutoFit/>
          </a:bodyPr>
          <a:lstStyle/>
          <a:p>
            <a:r>
              <a:rPr lang="en-AU" sz="3200" b="1" dirty="0">
                <a:solidFill>
                  <a:srgbClr val="004851"/>
                </a:solidFill>
              </a:rPr>
              <a:t>Reader</a:t>
            </a:r>
            <a:r>
              <a:rPr lang="en-AU" sz="3200" dirty="0">
                <a:solidFill>
                  <a:srgbClr val="004851"/>
                </a:solidFill>
              </a:rPr>
              <a:t>: </a:t>
            </a:r>
          </a:p>
        </p:txBody>
      </p:sp>
      <p:sp>
        <p:nvSpPr>
          <p:cNvPr id="9" name="TextBox 8"/>
          <p:cNvSpPr txBox="1"/>
          <p:nvPr/>
        </p:nvSpPr>
        <p:spPr>
          <a:xfrm>
            <a:off x="551390" y="4653136"/>
            <a:ext cx="1800187" cy="584775"/>
          </a:xfrm>
          <a:prstGeom prst="rect">
            <a:avLst/>
          </a:prstGeom>
          <a:noFill/>
        </p:spPr>
        <p:txBody>
          <a:bodyPr wrap="square" rtlCol="0">
            <a:spAutoFit/>
          </a:bodyPr>
          <a:lstStyle/>
          <a:p>
            <a:r>
              <a:rPr lang="en-AU" sz="3200" b="1" dirty="0">
                <a:solidFill>
                  <a:srgbClr val="004851"/>
                </a:solidFill>
              </a:rPr>
              <a:t>ALL:</a:t>
            </a:r>
          </a:p>
        </p:txBody>
      </p:sp>
      <p:sp>
        <p:nvSpPr>
          <p:cNvPr id="10" name="TextBox 9"/>
          <p:cNvSpPr txBox="1"/>
          <p:nvPr/>
        </p:nvSpPr>
        <p:spPr>
          <a:xfrm>
            <a:off x="3392910" y="4653136"/>
            <a:ext cx="6375498" cy="584775"/>
          </a:xfrm>
          <a:prstGeom prst="rect">
            <a:avLst/>
          </a:prstGeom>
          <a:noFill/>
        </p:spPr>
        <p:txBody>
          <a:bodyPr wrap="square" rtlCol="0">
            <a:spAutoFit/>
          </a:bodyPr>
          <a:lstStyle/>
          <a:p>
            <a:r>
              <a:rPr lang="en-AU" sz="3200" dirty="0">
                <a:solidFill>
                  <a:srgbClr val="004851"/>
                </a:solidFill>
              </a:rPr>
              <a:t>Lord hear our prayer.</a:t>
            </a:r>
          </a:p>
        </p:txBody>
      </p:sp>
      <p:sp>
        <p:nvSpPr>
          <p:cNvPr id="11" name="TextBox 10"/>
          <p:cNvSpPr txBox="1"/>
          <p:nvPr/>
        </p:nvSpPr>
        <p:spPr>
          <a:xfrm>
            <a:off x="3431704" y="616332"/>
            <a:ext cx="7848857" cy="3539430"/>
          </a:xfrm>
          <a:prstGeom prst="rect">
            <a:avLst/>
          </a:prstGeom>
          <a:noFill/>
        </p:spPr>
        <p:txBody>
          <a:bodyPr wrap="square" rtlCol="0">
            <a:spAutoFit/>
          </a:bodyPr>
          <a:lstStyle/>
          <a:p>
            <a:r>
              <a:rPr lang="en-AU" sz="3200" dirty="0">
                <a:solidFill>
                  <a:srgbClr val="004851"/>
                </a:solidFill>
              </a:rPr>
              <a:t>Loving God, </a:t>
            </a:r>
          </a:p>
          <a:p>
            <a:r>
              <a:rPr lang="en-AU" sz="3200" dirty="0">
                <a:solidFill>
                  <a:srgbClr val="004851"/>
                </a:solidFill>
              </a:rPr>
              <a:t>We believe that every person is created in your image and that all life is sacred. </a:t>
            </a:r>
          </a:p>
          <a:p>
            <a:r>
              <a:rPr lang="en-AU" sz="3200" dirty="0">
                <a:solidFill>
                  <a:srgbClr val="004851"/>
                </a:solidFill>
              </a:rPr>
              <a:t>May we always work to eliminate poverty and injustice so all people can live a life equal to their dignity. </a:t>
            </a:r>
          </a:p>
          <a:p>
            <a:r>
              <a:rPr lang="en-AU" sz="3200" dirty="0">
                <a:solidFill>
                  <a:srgbClr val="004851"/>
                </a:solidFill>
              </a:rPr>
              <a:t>Lord hear us.</a:t>
            </a:r>
          </a:p>
        </p:txBody>
      </p:sp>
    </p:spTree>
    <p:extLst>
      <p:ext uri="{BB962C8B-B14F-4D97-AF65-F5344CB8AC3E}">
        <p14:creationId xmlns:p14="http://schemas.microsoft.com/office/powerpoint/2010/main" val="3867532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family sit on the steps outside their home in rural India. 2 young children sit either side of their father. The mother cradles a young baby in her lap. ">
            <a:extLst>
              <a:ext uri="{FF2B5EF4-FFF2-40B4-BE49-F238E27FC236}">
                <a16:creationId xmlns:a16="http://schemas.microsoft.com/office/drawing/2014/main" id="{C78AC98C-6172-457C-A4C8-6F1F1A8143E8}"/>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p:spPr>
      </p:pic>
      <p:grpSp>
        <p:nvGrpSpPr>
          <p:cNvPr id="15" name="Group 14"/>
          <p:cNvGrpSpPr/>
          <p:nvPr/>
        </p:nvGrpSpPr>
        <p:grpSpPr>
          <a:xfrm>
            <a:off x="551384" y="332657"/>
            <a:ext cx="7560840" cy="1308050"/>
            <a:chOff x="-982693" y="332656"/>
            <a:chExt cx="7560840" cy="1308050"/>
          </a:xfrm>
        </p:grpSpPr>
        <p:sp>
          <p:nvSpPr>
            <p:cNvPr id="16" name="TextBox 15"/>
            <p:cNvSpPr txBox="1"/>
            <p:nvPr/>
          </p:nvSpPr>
          <p:spPr>
            <a:xfrm>
              <a:off x="-982693" y="332656"/>
              <a:ext cx="6984776" cy="1077218"/>
            </a:xfrm>
            <a:prstGeom prst="rect">
              <a:avLst/>
            </a:prstGeom>
            <a:noFill/>
          </p:spPr>
          <p:txBody>
            <a:bodyPr wrap="square" rtlCol="0">
              <a:spAutoFit/>
            </a:bodyPr>
            <a:lstStyle/>
            <a:p>
              <a:r>
                <a:rPr lang="en-AU" sz="6400" dirty="0">
                  <a:solidFill>
                    <a:srgbClr val="FFFFFF"/>
                  </a:solidFill>
                </a:rPr>
                <a:t>WE BELIEVE</a:t>
              </a:r>
            </a:p>
          </p:txBody>
        </p:sp>
        <p:pic>
          <p:nvPicPr>
            <p:cNvPr id="17" name="Picture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01883" y="862416"/>
              <a:ext cx="317459" cy="316625"/>
            </a:xfrm>
            <a:prstGeom prst="rect">
              <a:avLst/>
            </a:prstGeom>
          </p:spPr>
        </p:pic>
        <p:sp>
          <p:nvSpPr>
            <p:cNvPr id="18" name="TextBox 17"/>
            <p:cNvSpPr txBox="1"/>
            <p:nvPr/>
          </p:nvSpPr>
          <p:spPr>
            <a:xfrm>
              <a:off x="-957559" y="1179041"/>
              <a:ext cx="7535706" cy="461665"/>
            </a:xfrm>
            <a:prstGeom prst="rect">
              <a:avLst/>
            </a:prstGeom>
            <a:noFill/>
          </p:spPr>
          <p:txBody>
            <a:bodyPr wrap="square" rtlCol="0">
              <a:spAutoFit/>
            </a:bodyPr>
            <a:lstStyle/>
            <a:p>
              <a:r>
                <a:rPr lang="en-AU" sz="2400" dirty="0">
                  <a:solidFill>
                    <a:schemeClr val="bg1"/>
                  </a:solidFill>
                </a:rPr>
                <a:t>IN THE PREFERENTIAL OPTION FOR THE POOR</a:t>
              </a:r>
            </a:p>
          </p:txBody>
        </p:sp>
      </p:grpSp>
      <p:sp>
        <p:nvSpPr>
          <p:cNvPr id="21" name="Rectangle 20"/>
          <p:cNvSpPr/>
          <p:nvPr/>
        </p:nvSpPr>
        <p:spPr bwMode="auto">
          <a:xfrm>
            <a:off x="335360" y="270000"/>
            <a:ext cx="11593288" cy="6318000"/>
          </a:xfrm>
          <a:prstGeom prst="rect">
            <a:avLst/>
          </a:prstGeom>
          <a:noFill/>
          <a:ln w="25400">
            <a:solidFill>
              <a:schemeClr val="bg1"/>
            </a:solidFill>
          </a:ln>
          <a:effectLst/>
        </p:spPr>
        <p:txBody>
          <a:bodyPr wrap="none" rtlCol="0" anchor="ctr"/>
          <a:lstStyle/>
          <a:p>
            <a:pPr algn="ctr"/>
            <a:endParaRPr lang="en-US"/>
          </a:p>
        </p:txBody>
      </p:sp>
      <p:sp>
        <p:nvSpPr>
          <p:cNvPr id="8" name="TextBox 7">
            <a:extLst>
              <a:ext uri="{FF2B5EF4-FFF2-40B4-BE49-F238E27FC236}">
                <a16:creationId xmlns:a16="http://schemas.microsoft.com/office/drawing/2014/main" id="{756BA19E-16F5-4D61-AA1A-10CC07ACA386}"/>
              </a:ext>
            </a:extLst>
          </p:cNvPr>
          <p:cNvSpPr txBox="1"/>
          <p:nvPr/>
        </p:nvSpPr>
        <p:spPr>
          <a:xfrm>
            <a:off x="335360" y="6622105"/>
            <a:ext cx="11593288" cy="246221"/>
          </a:xfrm>
          <a:prstGeom prst="rect">
            <a:avLst/>
          </a:prstGeom>
          <a:solidFill>
            <a:srgbClr val="FFFFFF">
              <a:alpha val="50196"/>
            </a:srgbClr>
          </a:solidFill>
        </p:spPr>
        <p:txBody>
          <a:bodyPr wrap="square" rtlCol="0">
            <a:spAutoFit/>
          </a:bodyPr>
          <a:lstStyle/>
          <a:p>
            <a:pPr algn="r"/>
            <a:r>
              <a:rPr lang="en-US" sz="1000" dirty="0" err="1"/>
              <a:t>Biru</a:t>
            </a:r>
            <a:r>
              <a:rPr lang="en-US" sz="1000" dirty="0"/>
              <a:t> and his wife </a:t>
            </a:r>
            <a:r>
              <a:rPr lang="en-US" sz="1000" dirty="0" err="1"/>
              <a:t>Budhni</a:t>
            </a:r>
            <a:r>
              <a:rPr lang="en-US" sz="1000" dirty="0"/>
              <a:t> sit with their children outside their house in their village in the state of Jharkhand, India. Photo: Sameer Bara</a:t>
            </a:r>
          </a:p>
        </p:txBody>
      </p:sp>
    </p:spTree>
    <p:extLst>
      <p:ext uri="{BB962C8B-B14F-4D97-AF65-F5344CB8AC3E}">
        <p14:creationId xmlns:p14="http://schemas.microsoft.com/office/powerpoint/2010/main" val="2026923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E4E5"/>
        </a:solidFill>
        <a:effectLst/>
      </p:bgPr>
    </p:bg>
    <p:spTree>
      <p:nvGrpSpPr>
        <p:cNvPr id="1" name=""/>
        <p:cNvGrpSpPr/>
        <p:nvPr/>
      </p:nvGrpSpPr>
      <p:grpSpPr>
        <a:xfrm>
          <a:off x="0" y="0"/>
          <a:ext cx="0" cy="0"/>
          <a:chOff x="0" y="0"/>
          <a:chExt cx="0" cy="0"/>
        </a:xfrm>
      </p:grpSpPr>
      <p:cxnSp>
        <p:nvCxnSpPr>
          <p:cNvPr id="6" name="Straight Connector 5"/>
          <p:cNvCxnSpPr/>
          <p:nvPr/>
        </p:nvCxnSpPr>
        <p:spPr>
          <a:xfrm>
            <a:off x="2711624" y="332656"/>
            <a:ext cx="0" cy="5832053"/>
          </a:xfrm>
          <a:prstGeom prst="line">
            <a:avLst/>
          </a:prstGeom>
          <a:ln>
            <a:solidFill>
              <a:schemeClr val="bg1"/>
            </a:solidFill>
            <a:prstDash val="dashDot"/>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87395" y="616332"/>
            <a:ext cx="1944206" cy="584775"/>
          </a:xfrm>
          <a:prstGeom prst="rect">
            <a:avLst/>
          </a:prstGeom>
          <a:noFill/>
        </p:spPr>
        <p:txBody>
          <a:bodyPr wrap="square" rtlCol="0">
            <a:spAutoFit/>
          </a:bodyPr>
          <a:lstStyle/>
          <a:p>
            <a:r>
              <a:rPr lang="en-AU" sz="3200" b="1" dirty="0">
                <a:solidFill>
                  <a:srgbClr val="004851"/>
                </a:solidFill>
              </a:rPr>
              <a:t>Reader</a:t>
            </a:r>
            <a:r>
              <a:rPr lang="en-AU" sz="3200" dirty="0">
                <a:solidFill>
                  <a:srgbClr val="004851"/>
                </a:solidFill>
              </a:rPr>
              <a:t>: </a:t>
            </a:r>
          </a:p>
        </p:txBody>
      </p:sp>
      <p:sp>
        <p:nvSpPr>
          <p:cNvPr id="9" name="TextBox 8"/>
          <p:cNvSpPr txBox="1"/>
          <p:nvPr/>
        </p:nvSpPr>
        <p:spPr>
          <a:xfrm>
            <a:off x="563549" y="5373216"/>
            <a:ext cx="1800187" cy="584775"/>
          </a:xfrm>
          <a:prstGeom prst="rect">
            <a:avLst/>
          </a:prstGeom>
          <a:noFill/>
        </p:spPr>
        <p:txBody>
          <a:bodyPr wrap="square" rtlCol="0">
            <a:spAutoFit/>
          </a:bodyPr>
          <a:lstStyle/>
          <a:p>
            <a:r>
              <a:rPr lang="en-AU" sz="3200" b="1" dirty="0">
                <a:solidFill>
                  <a:srgbClr val="004851"/>
                </a:solidFill>
              </a:rPr>
              <a:t>ALL:</a:t>
            </a:r>
          </a:p>
        </p:txBody>
      </p:sp>
      <p:sp>
        <p:nvSpPr>
          <p:cNvPr id="10" name="TextBox 9"/>
          <p:cNvSpPr txBox="1"/>
          <p:nvPr/>
        </p:nvSpPr>
        <p:spPr>
          <a:xfrm>
            <a:off x="3434971" y="5373216"/>
            <a:ext cx="6375498" cy="584775"/>
          </a:xfrm>
          <a:prstGeom prst="rect">
            <a:avLst/>
          </a:prstGeom>
          <a:noFill/>
        </p:spPr>
        <p:txBody>
          <a:bodyPr wrap="square" rtlCol="0">
            <a:spAutoFit/>
          </a:bodyPr>
          <a:lstStyle/>
          <a:p>
            <a:r>
              <a:rPr lang="en-AU" sz="3200" dirty="0">
                <a:solidFill>
                  <a:srgbClr val="004851"/>
                </a:solidFill>
              </a:rPr>
              <a:t>Lord hear our prayer.</a:t>
            </a:r>
          </a:p>
        </p:txBody>
      </p:sp>
      <p:sp>
        <p:nvSpPr>
          <p:cNvPr id="11" name="TextBox 10"/>
          <p:cNvSpPr txBox="1"/>
          <p:nvPr/>
        </p:nvSpPr>
        <p:spPr>
          <a:xfrm>
            <a:off x="3431704" y="616332"/>
            <a:ext cx="7848857" cy="4524315"/>
          </a:xfrm>
          <a:prstGeom prst="rect">
            <a:avLst/>
          </a:prstGeom>
          <a:noFill/>
        </p:spPr>
        <p:txBody>
          <a:bodyPr wrap="square" rtlCol="0">
            <a:spAutoFit/>
          </a:bodyPr>
          <a:lstStyle/>
          <a:p>
            <a:r>
              <a:rPr lang="en-AU" sz="3200" dirty="0">
                <a:solidFill>
                  <a:srgbClr val="004851"/>
                </a:solidFill>
              </a:rPr>
              <a:t>Loving God, </a:t>
            </a:r>
          </a:p>
          <a:p>
            <a:r>
              <a:rPr lang="en-AU" sz="3200" dirty="0">
                <a:solidFill>
                  <a:srgbClr val="004851"/>
                </a:solidFill>
              </a:rPr>
              <a:t>May we always remember that by serving the women, men and children most vulnerable to poverty and injustice, we are loving and serving you. </a:t>
            </a:r>
          </a:p>
          <a:p>
            <a:r>
              <a:rPr lang="en-AU" sz="3200" dirty="0">
                <a:solidFill>
                  <a:srgbClr val="004851"/>
                </a:solidFill>
              </a:rPr>
              <a:t>Give us the wisdom to see the structures which create and perpetuate poverty and the passion to make a change. </a:t>
            </a:r>
          </a:p>
          <a:p>
            <a:r>
              <a:rPr lang="en-AU" sz="3200" dirty="0">
                <a:solidFill>
                  <a:srgbClr val="004851"/>
                </a:solidFill>
              </a:rPr>
              <a:t>Lord hear us.</a:t>
            </a:r>
          </a:p>
        </p:txBody>
      </p:sp>
    </p:spTree>
    <p:extLst>
      <p:ext uri="{BB962C8B-B14F-4D97-AF65-F5344CB8AC3E}">
        <p14:creationId xmlns:p14="http://schemas.microsoft.com/office/powerpoint/2010/main" val="2705061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Caritas Australia staff speak with local partner at a food distribution point. A crowd is gathered.">
            <a:extLst>
              <a:ext uri="{FF2B5EF4-FFF2-40B4-BE49-F238E27FC236}">
                <a16:creationId xmlns:a16="http://schemas.microsoft.com/office/drawing/2014/main" id="{26CD76CA-78E8-4DDC-B026-B1210C138193}"/>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grpSp>
        <p:nvGrpSpPr>
          <p:cNvPr id="15" name="Group 14"/>
          <p:cNvGrpSpPr/>
          <p:nvPr/>
        </p:nvGrpSpPr>
        <p:grpSpPr>
          <a:xfrm>
            <a:off x="551384" y="332657"/>
            <a:ext cx="7560840" cy="1308050"/>
            <a:chOff x="-982693" y="332656"/>
            <a:chExt cx="7560840" cy="1308050"/>
          </a:xfrm>
        </p:grpSpPr>
        <p:sp>
          <p:nvSpPr>
            <p:cNvPr id="16" name="TextBox 15"/>
            <p:cNvSpPr txBox="1"/>
            <p:nvPr/>
          </p:nvSpPr>
          <p:spPr>
            <a:xfrm>
              <a:off x="-982693" y="332656"/>
              <a:ext cx="6984776" cy="1077218"/>
            </a:xfrm>
            <a:prstGeom prst="rect">
              <a:avLst/>
            </a:prstGeom>
            <a:noFill/>
          </p:spPr>
          <p:txBody>
            <a:bodyPr wrap="square" rtlCol="0">
              <a:spAutoFit/>
            </a:bodyPr>
            <a:lstStyle/>
            <a:p>
              <a:r>
                <a:rPr lang="en-AU" sz="6400" dirty="0">
                  <a:solidFill>
                    <a:srgbClr val="FFFFFF"/>
                  </a:solidFill>
                </a:rPr>
                <a:t>WE BELIEVE</a:t>
              </a:r>
            </a:p>
          </p:txBody>
        </p:sp>
        <p:pic>
          <p:nvPicPr>
            <p:cNvPr id="17" name="Picture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01883" y="862416"/>
              <a:ext cx="317459" cy="316625"/>
            </a:xfrm>
            <a:prstGeom prst="rect">
              <a:avLst/>
            </a:prstGeom>
          </p:spPr>
        </p:pic>
        <p:sp>
          <p:nvSpPr>
            <p:cNvPr id="18" name="TextBox 17"/>
            <p:cNvSpPr txBox="1"/>
            <p:nvPr/>
          </p:nvSpPr>
          <p:spPr>
            <a:xfrm>
              <a:off x="-957559" y="1179041"/>
              <a:ext cx="7535706" cy="461665"/>
            </a:xfrm>
            <a:prstGeom prst="rect">
              <a:avLst/>
            </a:prstGeom>
            <a:noFill/>
          </p:spPr>
          <p:txBody>
            <a:bodyPr wrap="square" rtlCol="0">
              <a:spAutoFit/>
            </a:bodyPr>
            <a:lstStyle/>
            <a:p>
              <a:r>
                <a:rPr lang="en-AU" sz="2400" dirty="0">
                  <a:solidFill>
                    <a:schemeClr val="bg1"/>
                  </a:solidFill>
                </a:rPr>
                <a:t>IN SOLIDARITY</a:t>
              </a:r>
            </a:p>
          </p:txBody>
        </p:sp>
      </p:grpSp>
      <p:sp>
        <p:nvSpPr>
          <p:cNvPr id="21" name="Rectangle 20"/>
          <p:cNvSpPr/>
          <p:nvPr/>
        </p:nvSpPr>
        <p:spPr bwMode="auto">
          <a:xfrm>
            <a:off x="335360" y="270000"/>
            <a:ext cx="11593288" cy="6318000"/>
          </a:xfrm>
          <a:prstGeom prst="rect">
            <a:avLst/>
          </a:prstGeom>
          <a:noFill/>
          <a:ln w="25400">
            <a:solidFill>
              <a:schemeClr val="bg1"/>
            </a:solidFill>
          </a:ln>
          <a:effectLst/>
        </p:spPr>
        <p:txBody>
          <a:bodyPr wrap="none" rtlCol="0" anchor="ctr"/>
          <a:lstStyle/>
          <a:p>
            <a:pPr algn="ctr"/>
            <a:endParaRPr lang="en-US"/>
          </a:p>
        </p:txBody>
      </p:sp>
      <p:sp>
        <p:nvSpPr>
          <p:cNvPr id="8" name="TextBox 7">
            <a:extLst>
              <a:ext uri="{FF2B5EF4-FFF2-40B4-BE49-F238E27FC236}">
                <a16:creationId xmlns:a16="http://schemas.microsoft.com/office/drawing/2014/main" id="{EAFCBB2B-8254-43C6-94A2-2026B4C9E030}"/>
              </a:ext>
            </a:extLst>
          </p:cNvPr>
          <p:cNvSpPr txBox="1"/>
          <p:nvPr/>
        </p:nvSpPr>
        <p:spPr>
          <a:xfrm>
            <a:off x="335360" y="6622105"/>
            <a:ext cx="11593288" cy="246221"/>
          </a:xfrm>
          <a:prstGeom prst="rect">
            <a:avLst/>
          </a:prstGeom>
          <a:solidFill>
            <a:srgbClr val="FFFFFF">
              <a:alpha val="50196"/>
            </a:srgbClr>
          </a:solidFill>
        </p:spPr>
        <p:txBody>
          <a:bodyPr wrap="square" rtlCol="0">
            <a:spAutoFit/>
          </a:bodyPr>
          <a:lstStyle/>
          <a:p>
            <a:pPr algn="r"/>
            <a:r>
              <a:rPr lang="en-US" sz="1000" dirty="0"/>
              <a:t>Caritas Australia’s local partners help communities access supplies in the Horn of Africa. Photo: Caritas Australia </a:t>
            </a:r>
            <a:endParaRPr lang="en-AU" sz="1000" dirty="0"/>
          </a:p>
        </p:txBody>
      </p:sp>
    </p:spTree>
    <p:extLst>
      <p:ext uri="{BB962C8B-B14F-4D97-AF65-F5344CB8AC3E}">
        <p14:creationId xmlns:p14="http://schemas.microsoft.com/office/powerpoint/2010/main" val="590997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E4E5"/>
        </a:solidFill>
        <a:effectLst/>
      </p:bgPr>
    </p:bg>
    <p:spTree>
      <p:nvGrpSpPr>
        <p:cNvPr id="1" name=""/>
        <p:cNvGrpSpPr/>
        <p:nvPr/>
      </p:nvGrpSpPr>
      <p:grpSpPr>
        <a:xfrm>
          <a:off x="0" y="0"/>
          <a:ext cx="0" cy="0"/>
          <a:chOff x="0" y="0"/>
          <a:chExt cx="0" cy="0"/>
        </a:xfrm>
      </p:grpSpPr>
      <p:cxnSp>
        <p:nvCxnSpPr>
          <p:cNvPr id="6" name="Straight Connector 5"/>
          <p:cNvCxnSpPr/>
          <p:nvPr/>
        </p:nvCxnSpPr>
        <p:spPr>
          <a:xfrm>
            <a:off x="2711624" y="332656"/>
            <a:ext cx="0" cy="5832053"/>
          </a:xfrm>
          <a:prstGeom prst="line">
            <a:avLst/>
          </a:prstGeom>
          <a:ln>
            <a:solidFill>
              <a:schemeClr val="bg1"/>
            </a:solidFill>
            <a:prstDash val="dashDot"/>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87395" y="616332"/>
            <a:ext cx="1944206" cy="584775"/>
          </a:xfrm>
          <a:prstGeom prst="rect">
            <a:avLst/>
          </a:prstGeom>
          <a:noFill/>
        </p:spPr>
        <p:txBody>
          <a:bodyPr wrap="square" rtlCol="0">
            <a:spAutoFit/>
          </a:bodyPr>
          <a:lstStyle/>
          <a:p>
            <a:r>
              <a:rPr lang="en-AU" sz="3200" b="1" dirty="0">
                <a:solidFill>
                  <a:srgbClr val="004851"/>
                </a:solidFill>
              </a:rPr>
              <a:t>Reader</a:t>
            </a:r>
            <a:r>
              <a:rPr lang="en-AU" sz="3200" dirty="0">
                <a:solidFill>
                  <a:srgbClr val="004851"/>
                </a:solidFill>
              </a:rPr>
              <a:t>: </a:t>
            </a:r>
          </a:p>
        </p:txBody>
      </p:sp>
      <p:sp>
        <p:nvSpPr>
          <p:cNvPr id="9" name="TextBox 8"/>
          <p:cNvSpPr txBox="1"/>
          <p:nvPr/>
        </p:nvSpPr>
        <p:spPr>
          <a:xfrm>
            <a:off x="563549" y="5373216"/>
            <a:ext cx="1800187" cy="584775"/>
          </a:xfrm>
          <a:prstGeom prst="rect">
            <a:avLst/>
          </a:prstGeom>
          <a:noFill/>
        </p:spPr>
        <p:txBody>
          <a:bodyPr wrap="square" rtlCol="0">
            <a:spAutoFit/>
          </a:bodyPr>
          <a:lstStyle/>
          <a:p>
            <a:r>
              <a:rPr lang="en-AU" sz="3200" b="1" dirty="0">
                <a:solidFill>
                  <a:srgbClr val="004851"/>
                </a:solidFill>
              </a:rPr>
              <a:t>ALL:</a:t>
            </a:r>
          </a:p>
        </p:txBody>
      </p:sp>
      <p:sp>
        <p:nvSpPr>
          <p:cNvPr id="10" name="TextBox 9"/>
          <p:cNvSpPr txBox="1"/>
          <p:nvPr/>
        </p:nvSpPr>
        <p:spPr>
          <a:xfrm>
            <a:off x="3434971" y="5373216"/>
            <a:ext cx="6375498" cy="584775"/>
          </a:xfrm>
          <a:prstGeom prst="rect">
            <a:avLst/>
          </a:prstGeom>
          <a:noFill/>
        </p:spPr>
        <p:txBody>
          <a:bodyPr wrap="square" rtlCol="0">
            <a:spAutoFit/>
          </a:bodyPr>
          <a:lstStyle/>
          <a:p>
            <a:r>
              <a:rPr lang="en-AU" sz="3200" dirty="0">
                <a:solidFill>
                  <a:srgbClr val="004851"/>
                </a:solidFill>
              </a:rPr>
              <a:t>Lord hear our prayer.</a:t>
            </a:r>
          </a:p>
        </p:txBody>
      </p:sp>
      <p:sp>
        <p:nvSpPr>
          <p:cNvPr id="11" name="TextBox 10"/>
          <p:cNvSpPr txBox="1"/>
          <p:nvPr/>
        </p:nvSpPr>
        <p:spPr>
          <a:xfrm>
            <a:off x="3431704" y="616332"/>
            <a:ext cx="7848857" cy="4524315"/>
          </a:xfrm>
          <a:prstGeom prst="rect">
            <a:avLst/>
          </a:prstGeom>
          <a:noFill/>
        </p:spPr>
        <p:txBody>
          <a:bodyPr wrap="square" rtlCol="0">
            <a:spAutoFit/>
          </a:bodyPr>
          <a:lstStyle/>
          <a:p>
            <a:r>
              <a:rPr lang="en-AU" sz="3200" dirty="0">
                <a:solidFill>
                  <a:srgbClr val="004851"/>
                </a:solidFill>
              </a:rPr>
              <a:t>Loving God, </a:t>
            </a:r>
          </a:p>
          <a:p>
            <a:r>
              <a:rPr lang="en-AU" sz="3200" dirty="0">
                <a:solidFill>
                  <a:srgbClr val="004851"/>
                </a:solidFill>
              </a:rPr>
              <a:t>May we recognise each other as sisters and brothers in our one global human family, all equal in your eyes.  May we recognise the responsibilities we have to each other, and take an active role in helping each person achieve their full potential.</a:t>
            </a:r>
          </a:p>
          <a:p>
            <a:r>
              <a:rPr lang="en-AU" sz="3200" dirty="0">
                <a:solidFill>
                  <a:srgbClr val="004851"/>
                </a:solidFill>
              </a:rPr>
              <a:t>Lord hear us.</a:t>
            </a:r>
          </a:p>
        </p:txBody>
      </p:sp>
    </p:spTree>
    <p:extLst>
      <p:ext uri="{BB962C8B-B14F-4D97-AF65-F5344CB8AC3E}">
        <p14:creationId xmlns:p14="http://schemas.microsoft.com/office/powerpoint/2010/main" val="3511846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n African mother and three children wearing colourful clothing, sit reading a book together, in front of a mud brick hut.">
            <a:extLst>
              <a:ext uri="{FF2B5EF4-FFF2-40B4-BE49-F238E27FC236}">
                <a16:creationId xmlns:a16="http://schemas.microsoft.com/office/drawing/2014/main" id="{A86C5BB8-5311-4974-AA33-1E6E05040042}"/>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p:spPr>
      </p:pic>
      <p:grpSp>
        <p:nvGrpSpPr>
          <p:cNvPr id="15" name="Group 14"/>
          <p:cNvGrpSpPr/>
          <p:nvPr/>
        </p:nvGrpSpPr>
        <p:grpSpPr>
          <a:xfrm>
            <a:off x="551384" y="332657"/>
            <a:ext cx="7560840" cy="1308050"/>
            <a:chOff x="-982693" y="332656"/>
            <a:chExt cx="7560840" cy="1308050"/>
          </a:xfrm>
        </p:grpSpPr>
        <p:sp>
          <p:nvSpPr>
            <p:cNvPr id="16" name="TextBox 15"/>
            <p:cNvSpPr txBox="1"/>
            <p:nvPr/>
          </p:nvSpPr>
          <p:spPr>
            <a:xfrm>
              <a:off x="-982693" y="332656"/>
              <a:ext cx="6984776" cy="1077218"/>
            </a:xfrm>
            <a:prstGeom prst="rect">
              <a:avLst/>
            </a:prstGeom>
            <a:noFill/>
          </p:spPr>
          <p:txBody>
            <a:bodyPr wrap="square" rtlCol="0">
              <a:spAutoFit/>
            </a:bodyPr>
            <a:lstStyle/>
            <a:p>
              <a:r>
                <a:rPr lang="en-AU" sz="6400" dirty="0">
                  <a:solidFill>
                    <a:srgbClr val="FFFFFF"/>
                  </a:solidFill>
                </a:rPr>
                <a:t>WE BELIEVE</a:t>
              </a:r>
            </a:p>
          </p:txBody>
        </p:sp>
        <p:pic>
          <p:nvPicPr>
            <p:cNvPr id="17" name="Picture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01883" y="862416"/>
              <a:ext cx="317459" cy="316625"/>
            </a:xfrm>
            <a:prstGeom prst="rect">
              <a:avLst/>
            </a:prstGeom>
          </p:spPr>
        </p:pic>
        <p:sp>
          <p:nvSpPr>
            <p:cNvPr id="18" name="TextBox 17"/>
            <p:cNvSpPr txBox="1"/>
            <p:nvPr/>
          </p:nvSpPr>
          <p:spPr>
            <a:xfrm>
              <a:off x="-957559" y="1179041"/>
              <a:ext cx="7535706" cy="461665"/>
            </a:xfrm>
            <a:prstGeom prst="rect">
              <a:avLst/>
            </a:prstGeom>
            <a:noFill/>
          </p:spPr>
          <p:txBody>
            <a:bodyPr wrap="square" rtlCol="0">
              <a:spAutoFit/>
            </a:bodyPr>
            <a:lstStyle/>
            <a:p>
              <a:r>
                <a:rPr lang="en-AU" sz="2400" dirty="0">
                  <a:solidFill>
                    <a:schemeClr val="bg1"/>
                  </a:solidFill>
                </a:rPr>
                <a:t>IN THE COMMON GOOD</a:t>
              </a:r>
            </a:p>
          </p:txBody>
        </p:sp>
      </p:grpSp>
      <p:sp>
        <p:nvSpPr>
          <p:cNvPr id="21" name="Rectangle 20"/>
          <p:cNvSpPr/>
          <p:nvPr/>
        </p:nvSpPr>
        <p:spPr bwMode="auto">
          <a:xfrm>
            <a:off x="335360" y="270000"/>
            <a:ext cx="11593288" cy="6318000"/>
          </a:xfrm>
          <a:prstGeom prst="rect">
            <a:avLst/>
          </a:prstGeom>
          <a:noFill/>
          <a:ln w="25400">
            <a:solidFill>
              <a:schemeClr val="bg1"/>
            </a:solidFill>
          </a:ln>
          <a:effectLst/>
        </p:spPr>
        <p:txBody>
          <a:bodyPr wrap="none" rtlCol="0" anchor="ctr"/>
          <a:lstStyle/>
          <a:p>
            <a:pPr algn="ctr"/>
            <a:endParaRPr lang="en-US"/>
          </a:p>
        </p:txBody>
      </p:sp>
      <p:sp>
        <p:nvSpPr>
          <p:cNvPr id="8" name="TextBox 7">
            <a:extLst>
              <a:ext uri="{FF2B5EF4-FFF2-40B4-BE49-F238E27FC236}">
                <a16:creationId xmlns:a16="http://schemas.microsoft.com/office/drawing/2014/main" id="{A7E25127-1557-410E-8D85-CB425258787D}"/>
              </a:ext>
            </a:extLst>
          </p:cNvPr>
          <p:cNvSpPr txBox="1"/>
          <p:nvPr/>
        </p:nvSpPr>
        <p:spPr>
          <a:xfrm>
            <a:off x="335360" y="6622105"/>
            <a:ext cx="11593288" cy="246221"/>
          </a:xfrm>
          <a:prstGeom prst="rect">
            <a:avLst/>
          </a:prstGeom>
          <a:solidFill>
            <a:srgbClr val="FFFFFF">
              <a:alpha val="50196"/>
            </a:srgbClr>
          </a:solidFill>
        </p:spPr>
        <p:txBody>
          <a:bodyPr wrap="square" rtlCol="0">
            <a:spAutoFit/>
          </a:bodyPr>
          <a:lstStyle/>
          <a:p>
            <a:pPr algn="r"/>
            <a:r>
              <a:rPr lang="en-AU" sz="1000" dirty="0"/>
              <a:t>Maria looks at school work with her children outside their home in Tanzania. Photo: August Lucky</a:t>
            </a:r>
          </a:p>
        </p:txBody>
      </p:sp>
    </p:spTree>
    <p:extLst>
      <p:ext uri="{BB962C8B-B14F-4D97-AF65-F5344CB8AC3E}">
        <p14:creationId xmlns:p14="http://schemas.microsoft.com/office/powerpoint/2010/main" val="1878996427"/>
      </p:ext>
    </p:extLst>
  </p:cSld>
  <p:clrMapOvr>
    <a:masterClrMapping/>
  </p:clrMapOvr>
</p:sld>
</file>

<file path=ppt/theme/theme1.xml><?xml version="1.0" encoding="utf-8"?>
<a:theme xmlns:a="http://schemas.openxmlformats.org/drawingml/2006/main" name="Education PPT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2.xml><?xml version="1.0" encoding="utf-8"?>
<a:theme xmlns:a="http://schemas.openxmlformats.org/drawingml/2006/main" name="Office Theme">
  <a:themeElements>
    <a:clrScheme name="Caritas Colour Palette">
      <a:dk1>
        <a:srgbClr val="000000"/>
      </a:dk1>
      <a:lt1>
        <a:srgbClr val="FFFFFF"/>
      </a:lt1>
      <a:dk2>
        <a:srgbClr val="A7170A"/>
      </a:dk2>
      <a:lt2>
        <a:srgbClr val="FFFFFF"/>
      </a:lt2>
      <a:accent1>
        <a:srgbClr val="61A7E7"/>
      </a:accent1>
      <a:accent2>
        <a:srgbClr val="EBC012"/>
      </a:accent2>
      <a:accent3>
        <a:srgbClr val="91B728"/>
      </a:accent3>
      <a:accent4>
        <a:srgbClr val="753B85"/>
      </a:accent4>
      <a:accent5>
        <a:srgbClr val="710049"/>
      </a:accent5>
      <a:accent6>
        <a:srgbClr val="C4512F"/>
      </a:accent6>
      <a:hlink>
        <a:srgbClr val="0A5677"/>
      </a:hlink>
      <a:folHlink>
        <a:srgbClr val="749FA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ln>
        <a:effectLst/>
      </a:spPr>
      <a:bodyPr wrap="none" anchor="ctr"/>
      <a:lstStyle>
        <a:defPPr>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Caritas Colour Palette">
      <a:dk1>
        <a:srgbClr val="000000"/>
      </a:dk1>
      <a:lt1>
        <a:srgbClr val="FFFFFF"/>
      </a:lt1>
      <a:dk2>
        <a:srgbClr val="A7170A"/>
      </a:dk2>
      <a:lt2>
        <a:srgbClr val="FFFFFF"/>
      </a:lt2>
      <a:accent1>
        <a:srgbClr val="61A7E7"/>
      </a:accent1>
      <a:accent2>
        <a:srgbClr val="EBC012"/>
      </a:accent2>
      <a:accent3>
        <a:srgbClr val="91B728"/>
      </a:accent3>
      <a:accent4>
        <a:srgbClr val="753B85"/>
      </a:accent4>
      <a:accent5>
        <a:srgbClr val="710049"/>
      </a:accent5>
      <a:accent6>
        <a:srgbClr val="C4512F"/>
      </a:accent6>
      <a:hlink>
        <a:srgbClr val="0A5677"/>
      </a:hlink>
      <a:folHlink>
        <a:srgbClr val="749FA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ln>
        <a:effectLst/>
      </a:spPr>
      <a:bodyPr wrap="none" anchor="ctr"/>
      <a:lstStyle>
        <a:defPPr>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0426e0c-4a75-4487-8a8c-05f70a1c3a62">
      <Terms xmlns="http://schemas.microsoft.com/office/infopath/2007/PartnerControls"/>
    </lcf76f155ced4ddcb4097134ff3c332f>
    <TaxCatchAll xmlns="a74f41e8-2c9a-4a9a-8a86-1b2eca9cb15f" xsi:nil="true"/>
    <TaxKeywordTaxHTField xmlns="a74f41e8-2c9a-4a9a-8a86-1b2eca9cb15f">
      <Terms xmlns="http://schemas.microsoft.com/office/infopath/2007/PartnerControls"/>
    </TaxKeywordTaxHTField>
    <MediaLengthInSeconds xmlns="d0426e0c-4a75-4487-8a8c-05f70a1c3a62" xsi:nil="true"/>
    <Calendar_x0020_Year xmlns="a74f41e8-2c9a-4a9a-8a86-1b2eca9cb15f" xsi:nil="true"/>
    <Cross_x002d_Curriculum_x0020_Priorities xmlns="d0426e0c-4a75-4487-8a8c-05f70a1c3a62" xsi:nil="true"/>
    <bc52f877b74e4892aa9edc07f5db4423 xmlns="d0426e0c-4a75-4487-8a8c-05f70a1c3a62">
      <Terms xmlns="http://schemas.microsoft.com/office/infopath/2007/PartnerControls"/>
    </bc52f877b74e4892aa9edc07f5db4423>
    <Curriculum xmlns="d0426e0c-4a75-4487-8a8c-05f70a1c3a62">
      <Value>Civics and Citizenship</Value>
    </Curriculum>
    <_ResourceType xmlns="http://schemas.microsoft.com/sharepoint/v3/fields" xsi:nil="true"/>
    <Document_x0020_Status xmlns="a74f41e8-2c9a-4a9a-8a86-1b2eca9cb15f" xsi:nil="true"/>
    <General_x0020_Capabilities xmlns="d0426e0c-4a75-4487-8a8c-05f70a1c3a62">
      <Value>Literacy</Value>
    </General_x0020_Capabilities>
    <Term xmlns="d0426e0c-4a75-4487-8a8c-05f70a1c3a62" xsi:nil="true"/>
    <ResourcesType xmlns="d0426e0c-4a75-4487-8a8c-05f70a1c3a62">
      <Value>Prayer / Reflection</Value>
    </ResourcesType>
    <ResourceAudience xmlns="d0426e0c-4a75-4487-8a8c-05f70a1c3a62">
      <Value>Youth</Value>
      <Value>Parish</Value>
    </ResourceAudience>
    <ResourceTopic xmlns="d0426e0c-4a75-4487-8a8c-05f70a1c3a62">
      <Value>Catholic Social Teaching</Value>
    </ResourceTopic>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A5B4263F7BA4B4FB1DEE6AB7F3265F0" ma:contentTypeVersion="36" ma:contentTypeDescription="Create a new document." ma:contentTypeScope="" ma:versionID="749d50841259068563e761e2feb9de11">
  <xsd:schema xmlns:xsd="http://www.w3.org/2001/XMLSchema" xmlns:xs="http://www.w3.org/2001/XMLSchema" xmlns:p="http://schemas.microsoft.com/office/2006/metadata/properties" xmlns:ns2="a74f41e8-2c9a-4a9a-8a86-1b2eca9cb15f" xmlns:ns3="http://schemas.microsoft.com/sharepoint/v3/fields" xmlns:ns4="d0426e0c-4a75-4487-8a8c-05f70a1c3a62" targetNamespace="http://schemas.microsoft.com/office/2006/metadata/properties" ma:root="true" ma:fieldsID="61e94646948ac0b72fb0fae39d36c74b" ns2:_="" ns3:_="" ns4:_="">
    <xsd:import namespace="a74f41e8-2c9a-4a9a-8a86-1b2eca9cb15f"/>
    <xsd:import namespace="http://schemas.microsoft.com/sharepoint/v3/fields"/>
    <xsd:import namespace="d0426e0c-4a75-4487-8a8c-05f70a1c3a62"/>
    <xsd:element name="properties">
      <xsd:complexType>
        <xsd:sequence>
          <xsd:element name="documentManagement">
            <xsd:complexType>
              <xsd:all>
                <xsd:element ref="ns2:Calendar_x0020_Year" minOccurs="0"/>
                <xsd:element ref="ns2:Document_x0020_Status" minOccurs="0"/>
                <xsd:element ref="ns3:_ResourceType" minOccurs="0"/>
                <xsd:element ref="ns4:bc52f877b74e4892aa9edc07f5db4423" minOccurs="0"/>
                <xsd:element ref="ns2:TaxCatchAll" minOccurs="0"/>
                <xsd:element ref="ns4:MediaServiceMetadata" minOccurs="0"/>
                <xsd:element ref="ns4:MediaServiceFastMetadata" minOccurs="0"/>
                <xsd:element ref="ns4:MediaServiceDateTaken" minOccurs="0"/>
                <xsd:element ref="ns4:MediaLengthInSeconds" minOccurs="0"/>
                <xsd:element ref="ns4:lcf76f155ced4ddcb4097134ff3c332f" minOccurs="0"/>
                <xsd:element ref="ns4:MediaServiceGenerationTime" minOccurs="0"/>
                <xsd:element ref="ns4:MediaServiceEventHashCode" minOccurs="0"/>
                <xsd:element ref="ns4:MediaServiceOCR" minOccurs="0"/>
                <xsd:element ref="ns2:TaxKeywordTaxHTField" minOccurs="0"/>
                <xsd:element ref="ns4:Cross_x002d_Curriculum_x0020_Priorities" minOccurs="0"/>
                <xsd:element ref="ns4:General_x0020_Capabilities" minOccurs="0"/>
                <xsd:element ref="ns2:SharedWithUsers" minOccurs="0"/>
                <xsd:element ref="ns2:SharedWithDetails" minOccurs="0"/>
                <xsd:element ref="ns4:ResourcesType" minOccurs="0"/>
                <xsd:element ref="ns4:ResourceAudience" minOccurs="0"/>
                <xsd:element ref="ns4:ResourceTopic" minOccurs="0"/>
                <xsd:element ref="ns4:Curriculum" minOccurs="0"/>
                <xsd:element ref="ns4:Term"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Calendar_x0020_Year" ma:index="8" nillable="true" ma:displayName="Calendar Year" ma:list="{efc841cf-c008-4849-acd6-eb31f33685a0}" ma:internalName="Calendar_x0020_Year" ma:showField="CalendarYear" ma:web="a74f41e8-2c9a-4a9a-8a86-1b2eca9cb15f">
      <xsd:simpleType>
        <xsd:restriction base="dms:Lookup"/>
      </xsd:simpleType>
    </xsd:element>
    <xsd:element name="Document_x0020_Status" ma:index="9" nillable="true" ma:displayName="Document Status" ma:list="{c6e27091-794f-4218-8873-7e1e6bc71942}" ma:internalName="Document_x0020_Status" ma:showField="Documentstatus" ma:web="a74f41e8-2c9a-4a9a-8a86-1b2eca9cb15f">
      <xsd:simpleType>
        <xsd:restriction base="dms:Lookup"/>
      </xsd:simpleType>
    </xsd:element>
    <xsd:element name="TaxCatchAll" ma:index="13"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element name="TaxKeywordTaxHTField" ma:index="24" nillable="true" ma:taxonomy="true" ma:internalName="TaxKeywordTaxHTField" ma:taxonomyFieldName="TaxKeyword" ma:displayName="Enterprise Keywords" ma:fieldId="{23f27201-bee3-471e-b2e7-b64fd8b7ca38}" ma:taxonomyMulti="true" ma:sspId="fba56b17-20de-4e09-aefb-c97c0efd6dbe" ma:termSetId="00000000-0000-0000-0000-000000000000" ma:anchorId="00000000-0000-0000-0000-000000000000" ma:open="true" ma:isKeyword="true">
      <xsd:complexType>
        <xsd:sequence>
          <xsd:element ref="pc:Terms" minOccurs="0" maxOccurs="1"/>
        </xsd:sequence>
      </xsd:complexType>
    </xsd:element>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ResourceType" ma:index="10" nillable="true" ma:displayName="Resource Type" ma:description="A set of categories, functions, genres or aggregation levels" ma:internalName="_ResourceTyp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426e0c-4a75-4487-8a8c-05f70a1c3a62" elementFormDefault="qualified">
    <xsd:import namespace="http://schemas.microsoft.com/office/2006/documentManagement/types"/>
    <xsd:import namespace="http://schemas.microsoft.com/office/infopath/2007/PartnerControls"/>
    <xsd:element name="bc52f877b74e4892aa9edc07f5db4423" ma:index="12" nillable="true" ma:taxonomy="true" ma:internalName="bc52f877b74e4892aa9edc07f5db4423" ma:taxonomyFieldName="Topic" ma:displayName="Topic" ma:default="" ma:fieldId="{bc52f877-b74e-4892-aa9e-dc07f5db4423}" ma:sspId="fba56b17-20de-4e09-aefb-c97c0efd6dbe" ma:termSetId="43fe0924-5d85-4bf5-8df1-467cebe12fdd" ma:anchorId="00000000-0000-0000-0000-000000000000" ma:open="false" ma:isKeyword="false">
      <xsd:complexType>
        <xsd:sequence>
          <xsd:element ref="pc:Terms" minOccurs="0" maxOccurs="1"/>
        </xsd:sequence>
      </xsd:complex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Cross_x002d_Curriculum_x0020_Priorities" ma:index="25" nillable="true" ma:displayName="Cross-Curriculum Priorities" ma:format="Dropdown" ma:internalName="Cross_x002d_Curriculum_x0020_Priorities">
      <xsd:complexType>
        <xsd:complexContent>
          <xsd:extension base="dms:MultiChoice">
            <xsd:sequence>
              <xsd:element name="Value" maxOccurs="unbounded" minOccurs="0" nillable="true">
                <xsd:simpleType>
                  <xsd:restriction base="dms:Choice">
                    <xsd:enumeration value="Aboriginal and Torres Strait Islander Histories and Cultures"/>
                    <xsd:enumeration value="Asia and Australia's Engagement with Asia"/>
                    <xsd:enumeration value="Sustainability"/>
                  </xsd:restriction>
                </xsd:simpleType>
              </xsd:element>
            </xsd:sequence>
          </xsd:extension>
        </xsd:complexContent>
      </xsd:complexType>
    </xsd:element>
    <xsd:element name="General_x0020_Capabilities" ma:index="26" nillable="true" ma:displayName="General Capabilities" ma:format="Dropdown" ma:internalName="General_x0020_Capabilities">
      <xsd:complexType>
        <xsd:complexContent>
          <xsd:extension base="dms:MultiChoice">
            <xsd:sequence>
              <xsd:element name="Value" maxOccurs="unbounded" minOccurs="0" nillable="true">
                <xsd:simpleType>
                  <xsd:restriction base="dms:Choice">
                    <xsd:enumeration value="Literacy"/>
                    <xsd:enumeration value="Numeracy"/>
                    <xsd:enumeration value="Information and Communication Technology (ICT) Capability"/>
                    <xsd:enumeration value="Critical and Creative Thinking"/>
                    <xsd:enumeration value="Personal and Social Capability"/>
                    <xsd:enumeration value="Ethical Understanding"/>
                    <xsd:enumeration value="Intercultural Understanding"/>
                  </xsd:restriction>
                </xsd:simpleType>
              </xsd:element>
            </xsd:sequence>
          </xsd:extension>
        </xsd:complexContent>
      </xsd:complexType>
    </xsd:element>
    <xsd:element name="ResourcesType" ma:index="29" nillable="true" ma:displayName="Resources Type" ma:format="Dropdown" ma:internalName="ResourcesType">
      <xsd:complexType>
        <xsd:complexContent>
          <xsd:extension base="dms:MultiChoice">
            <xsd:sequence>
              <xsd:element name="Value" maxOccurs="unbounded" minOccurs="0" nillable="true">
                <xsd:simpleType>
                  <xsd:restriction base="dms:Choice">
                    <xsd:enumeration value="Assembly"/>
                    <xsd:enumeration value="Fact Sheet and Report"/>
                    <xsd:enumeration value="Film"/>
                    <xsd:enumeration value="Fundraising"/>
                    <xsd:enumeration value="Game"/>
                    <xsd:enumeration value="Guide"/>
                    <xsd:enumeration value="Image"/>
                    <xsd:enumeration value="Lesson and Unit"/>
                    <xsd:enumeration value="Poster"/>
                    <xsd:enumeration value="Prayer / Reflection"/>
                    <xsd:enumeration value="Quiz"/>
                    <xsd:enumeration value="Case Study"/>
                  </xsd:restriction>
                </xsd:simpleType>
              </xsd:element>
            </xsd:sequence>
          </xsd:extension>
        </xsd:complexContent>
      </xsd:complexType>
    </xsd:element>
    <xsd:element name="ResourceAudience" ma:index="30" nillable="true" ma:displayName="Resource Audience" ma:format="Dropdown" ma:internalName="ResourceAudience">
      <xsd:complexType>
        <xsd:complexContent>
          <xsd:extension base="dms:MultiChoice">
            <xsd:sequence>
              <xsd:element name="Value" maxOccurs="unbounded" minOccurs="0" nillable="true">
                <xsd:simpleType>
                  <xsd:restriction base="dms:Choice">
                    <xsd:enumeration value="Lower Primary F-2"/>
                    <xsd:enumeration value="Middle primary 3-4"/>
                    <xsd:enumeration value="Upper Primary 5-6"/>
                    <xsd:enumeration value="Upper Primary 3-6"/>
                    <xsd:enumeration value="Secondary"/>
                    <xsd:enumeration value="Youth"/>
                    <xsd:enumeration value="Parish"/>
                    <xsd:enumeration value="Teacher"/>
                    <xsd:enumeration value="Choice 9"/>
                  </xsd:restriction>
                </xsd:simpleType>
              </xsd:element>
            </xsd:sequence>
          </xsd:extension>
        </xsd:complexContent>
      </xsd:complexType>
    </xsd:element>
    <xsd:element name="ResourceTopic" ma:index="31" nillable="true" ma:displayName="Resource Topic" ma:format="Dropdown" ma:internalName="ResourceTopic">
      <xsd:complexType>
        <xsd:complexContent>
          <xsd:extension base="dms:MultiChoice">
            <xsd:sequence>
              <xsd:element name="Value" maxOccurs="unbounded" minOccurs="0" nillable="true">
                <xsd:simpleType>
                  <xsd:restriction base="dms:Choice">
                    <xsd:enumeration value="About Caritas"/>
                    <xsd:enumeration value="Advocacy and Campaigns"/>
                    <xsd:enumeration value="Catholic Identity"/>
                    <xsd:enumeration value="Catholic Social Teaching"/>
                    <xsd:enumeration value="Disability"/>
                    <xsd:enumeration value="Emergencies"/>
                    <xsd:enumeration value="Environment, Climate Justice, DRR"/>
                    <xsd:enumeration value="Food Security and Agriculture"/>
                    <xsd:enumeration value="Gender Equality / Women"/>
                    <xsd:enumeration value="Health"/>
                    <xsd:enumeration value="Human Trafficking, Modern Slavery and Fair Trade"/>
                    <xsd:enumeration value="Indigenous Peoples"/>
                    <xsd:enumeration value="Laudato Si'"/>
                    <xsd:enumeration value="Peace and Conflict"/>
                    <xsd:enumeration value="Poverty"/>
                    <xsd:enumeration value="Project Compassion"/>
                    <xsd:enumeration value="Refugees and Forced Migration"/>
                    <xsd:enumeration value="Sustainable Development Goals and Human Rights"/>
                    <xsd:enumeration value="Water and Sanitation"/>
                    <xsd:enumeration value="Religion"/>
                    <xsd:enumeration value="First Nations Australians"/>
                    <xsd:enumeration value="Choice 22"/>
                  </xsd:restriction>
                </xsd:simpleType>
              </xsd:element>
            </xsd:sequence>
          </xsd:extension>
        </xsd:complexContent>
      </xsd:complexType>
    </xsd:element>
    <xsd:element name="Curriculum" ma:index="32" nillable="true" ma:displayName="Curriculum" ma:format="Dropdown" ma:internalName="Curriculum">
      <xsd:complexType>
        <xsd:complexContent>
          <xsd:extension base="dms:MultiChoice">
            <xsd:sequence>
              <xsd:element name="Value" maxOccurs="unbounded" minOccurs="0" nillable="true">
                <xsd:simpleType>
                  <xsd:restriction base="dms:Choice">
                    <xsd:enumeration value="Civics and Citizenship"/>
                    <xsd:enumeration value="Economics and Business"/>
                    <xsd:enumeration value="English"/>
                    <xsd:enumeration value="Geography"/>
                    <xsd:enumeration value="HASS"/>
                    <xsd:enumeration value="Health and PE"/>
                    <xsd:enumeration value="History"/>
                    <xsd:enumeration value="Languages"/>
                    <xsd:enumeration value="Mathematics"/>
                    <xsd:enumeration value="Religious Education"/>
                    <xsd:enumeration value="Science"/>
                    <xsd:enumeration value="Technologies "/>
                    <xsd:enumeration value="Choice 13"/>
                  </xsd:restriction>
                </xsd:simpleType>
              </xsd:element>
            </xsd:sequence>
          </xsd:extension>
        </xsd:complexContent>
      </xsd:complexType>
    </xsd:element>
    <xsd:element name="Term" ma:index="33" nillable="true" ma:displayName="Term" ma:format="Dropdown" ma:internalName="Term">
      <xsd:complexType>
        <xsd:complexContent>
          <xsd:extension base="dms:MultiChoice">
            <xsd:sequence>
              <xsd:element name="Value" maxOccurs="unbounded" minOccurs="0" nillable="true">
                <xsd:simpleType>
                  <xsd:restriction base="dms:Choice">
                    <xsd:enumeration value="Term 1 "/>
                    <xsd:enumeration value="Term 2"/>
                    <xsd:enumeration value="Term 3"/>
                    <xsd:enumeration value="Term 4"/>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935978-4C8E-439C-AAC7-A8AA83922BC7}">
  <ds:schemaRefs>
    <ds:schemaRef ds:uri="d0426e0c-4a75-4487-8a8c-05f70a1c3a62"/>
    <ds:schemaRef ds:uri="http://www.w3.org/XML/1998/namespace"/>
    <ds:schemaRef ds:uri="http://schemas.openxmlformats.org/package/2006/metadata/core-properties"/>
    <ds:schemaRef ds:uri="http://schemas.microsoft.com/office/infopath/2007/PartnerControls"/>
    <ds:schemaRef ds:uri="http://schemas.microsoft.com/office/2006/metadata/properties"/>
    <ds:schemaRef ds:uri="http://schemas.microsoft.com/office/2006/documentManagement/types"/>
    <ds:schemaRef ds:uri="http://purl.org/dc/terms/"/>
    <ds:schemaRef ds:uri="http://purl.org/dc/dcmitype/"/>
    <ds:schemaRef ds:uri="http://schemas.microsoft.com/sharepoint/v3/fields"/>
    <ds:schemaRef ds:uri="a74f41e8-2c9a-4a9a-8a86-1b2eca9cb15f"/>
    <ds:schemaRef ds:uri="http://purl.org/dc/elements/1.1/"/>
  </ds:schemaRefs>
</ds:datastoreItem>
</file>

<file path=customXml/itemProps2.xml><?xml version="1.0" encoding="utf-8"?>
<ds:datastoreItem xmlns:ds="http://schemas.openxmlformats.org/officeDocument/2006/customXml" ds:itemID="{5F7C43CE-5DCF-4620-8B3F-BA4F741A26DA}">
  <ds:schemaRefs>
    <ds:schemaRef ds:uri="http://schemas.microsoft.com/sharepoint/v3/contenttype/forms"/>
  </ds:schemaRefs>
</ds:datastoreItem>
</file>

<file path=customXml/itemProps3.xml><?xml version="1.0" encoding="utf-8"?>
<ds:datastoreItem xmlns:ds="http://schemas.openxmlformats.org/officeDocument/2006/customXml" ds:itemID="{1B195072-A567-4DD0-A4FA-F565B92EEB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f41e8-2c9a-4a9a-8a86-1b2eca9cb15f"/>
    <ds:schemaRef ds:uri="http://schemas.microsoft.com/sharepoint/v3/fields"/>
    <ds:schemaRef ds:uri="d0426e0c-4a75-4487-8a8c-05f70a1c3a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Foundry.thmx</Template>
  <TotalTime>3107</TotalTime>
  <Words>608</Words>
  <Application>Microsoft Office PowerPoint</Application>
  <PresentationFormat>Widescreen</PresentationFormat>
  <Paragraphs>74</Paragraphs>
  <Slides>15</Slides>
  <Notes>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15</vt:i4>
      </vt:variant>
    </vt:vector>
  </HeadingPairs>
  <TitlesOfParts>
    <vt:vector size="24" baseType="lpstr">
      <vt:lpstr>Arial</vt:lpstr>
      <vt:lpstr>Calibri</vt:lpstr>
      <vt:lpstr>Felt Tip Roman</vt:lpstr>
      <vt:lpstr>Roboto light</vt:lpstr>
      <vt:lpstr>Roboto light</vt:lpstr>
      <vt:lpstr>Times New Roman</vt:lpstr>
      <vt:lpstr>Education PPT Template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CA1602 Caritas Master PPT presesntation v4.pptx</dc:title>
  <dc:creator>Nicole Dobrohotoff</dc:creator>
  <cp:lastModifiedBy>Nicole Dobrohotoff</cp:lastModifiedBy>
  <cp:revision>189</cp:revision>
  <dcterms:created xsi:type="dcterms:W3CDTF">2014-11-30T23:21:17Z</dcterms:created>
  <dcterms:modified xsi:type="dcterms:W3CDTF">2023-05-24T02:38:28Z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le">
    <vt:lpwstr>CA1602 Caritas Master PPT presesntation v4.pptx</vt:lpwstr>
  </property>
  <property fmtid="{D5CDD505-2E9C-101B-9397-08002B2CF9AE}" pid="3" name="Document Type">
    <vt:lpwstr>Templates</vt:lpwstr>
  </property>
  <property fmtid="{D5CDD505-2E9C-101B-9397-08002B2CF9AE}" pid="4" name="Document Status">
    <vt:lpwstr>34</vt:lpwstr>
  </property>
  <property fmtid="{D5CDD505-2E9C-101B-9397-08002B2CF9AE}" pid="5" name="ContentTypeId">
    <vt:lpwstr>0x0101007A5B4263F7BA4B4FB1DEE6AB7F3265F0</vt:lpwstr>
  </property>
  <property fmtid="{D5CDD505-2E9C-101B-9397-08002B2CF9AE}" pid="6" name="_dlc_DocIdItemGuid">
    <vt:lpwstr>25e017cb-d856-4dab-b76e-21bef1469f6f</vt:lpwstr>
  </property>
  <property fmtid="{D5CDD505-2E9C-101B-9397-08002B2CF9AE}" pid="7" name="Topic">
    <vt:lpwstr/>
  </property>
  <property fmtid="{D5CDD505-2E9C-101B-9397-08002B2CF9AE}" pid="8" name="Calendar Year">
    <vt:lpwstr>9</vt:lpwstr>
  </property>
  <property fmtid="{D5CDD505-2E9C-101B-9397-08002B2CF9AE}" pid="9" name="_ExtendedDescription">
    <vt:lpwstr/>
  </property>
  <property fmtid="{D5CDD505-2E9C-101B-9397-08002B2CF9AE}" pid="10" name="MediaServiceImageTags">
    <vt:lpwstr/>
  </property>
  <property fmtid="{D5CDD505-2E9C-101B-9397-08002B2CF9AE}" pid="11" name="TaxKeyword">
    <vt:lpwstr/>
  </property>
  <property fmtid="{D5CDD505-2E9C-101B-9397-08002B2CF9AE}" pid="12" name="xd_ProgID">
    <vt:lpwstr/>
  </property>
  <property fmtid="{D5CDD505-2E9C-101B-9397-08002B2CF9AE}" pid="13" name="ComplianceAssetId">
    <vt:lpwstr/>
  </property>
  <property fmtid="{D5CDD505-2E9C-101B-9397-08002B2CF9AE}" pid="14" name="TemplateUrl">
    <vt:lpwstr/>
  </property>
  <property fmtid="{D5CDD505-2E9C-101B-9397-08002B2CF9AE}" pid="15" name="TriggerFlowInfo">
    <vt:lpwstr/>
  </property>
  <property fmtid="{D5CDD505-2E9C-101B-9397-08002B2CF9AE}" pid="16" name="xd_Signature">
    <vt:lpwstr/>
  </property>
  <property fmtid="{D5CDD505-2E9C-101B-9397-08002B2CF9AE}" pid="17" name="Audience">
    <vt:lpwstr>;#Lower Primary (F-2);#</vt:lpwstr>
  </property>
  <property fmtid="{D5CDD505-2E9C-101B-9397-08002B2CF9AE}" pid="18" name="Res Type">
    <vt:lpwstr>;#Assembly;#</vt:lpwstr>
  </property>
  <property fmtid="{D5CDD505-2E9C-101B-9397-08002B2CF9AE}" pid="19" name="Resource Topic">
    <vt:lpwstr>;#About Caritas;#</vt:lpwstr>
  </property>
</Properties>
</file>