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</p:sldIdLst>
  <p:sldSz cx="10691813" cy="7559675"/>
  <p:notesSz cx="6858000" cy="9144000"/>
  <p:defaultTextStyle>
    <a:defPPr>
      <a:defRPr lang="en-US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AC292-B56F-EE47-A6BC-680B863467F8}" v="34" dt="2025-10-07T02:47:23.4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3"/>
    <p:restoredTop sz="94795"/>
  </p:normalViewPr>
  <p:slideViewPr>
    <p:cSldViewPr snapToGrid="0">
      <p:cViewPr varScale="1">
        <p:scale>
          <a:sx n="109" d="100"/>
          <a:sy n="109" d="100"/>
        </p:scale>
        <p:origin x="3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lie Wong" userId="b9a841f3-31fa-4afe-b5f4-af32ceb95235" providerId="ADAL" clId="{0C798140-A233-5BBC-8568-8CEBB07B2AB7}"/>
    <pc:docChg chg="undo custSel addSld delSld modSld modMainMaster">
      <pc:chgData name="Ellie Wong" userId="b9a841f3-31fa-4afe-b5f4-af32ceb95235" providerId="ADAL" clId="{0C798140-A233-5BBC-8568-8CEBB07B2AB7}" dt="2025-10-07T02:47:35.287" v="74" actId="680"/>
      <pc:docMkLst>
        <pc:docMk/>
      </pc:docMkLst>
      <pc:sldChg chg="addSp delSp modSp del mod">
        <pc:chgData name="Ellie Wong" userId="b9a841f3-31fa-4afe-b5f4-af32ceb95235" providerId="ADAL" clId="{0C798140-A233-5BBC-8568-8CEBB07B2AB7}" dt="2025-10-07T02:47:00.197" v="68" actId="2696"/>
        <pc:sldMkLst>
          <pc:docMk/>
          <pc:sldMk cId="1090647109" sldId="257"/>
        </pc:sldMkLst>
        <pc:spChg chg="add del mod">
          <ac:chgData name="Ellie Wong" userId="b9a841f3-31fa-4afe-b5f4-af32ceb95235" providerId="ADAL" clId="{0C798140-A233-5BBC-8568-8CEBB07B2AB7}" dt="2025-10-07T02:41:54.529" v="4"/>
          <ac:spMkLst>
            <pc:docMk/>
            <pc:sldMk cId="1090647109" sldId="257"/>
            <ac:spMk id="2" creationId="{253A6A10-4B9F-0FB3-9B04-9775E249BAD5}"/>
          </ac:spMkLst>
        </pc:spChg>
        <pc:spChg chg="add del mod">
          <ac:chgData name="Ellie Wong" userId="b9a841f3-31fa-4afe-b5f4-af32ceb95235" providerId="ADAL" clId="{0C798140-A233-5BBC-8568-8CEBB07B2AB7}" dt="2025-10-07T02:41:55.378" v="6"/>
          <ac:spMkLst>
            <pc:docMk/>
            <pc:sldMk cId="1090647109" sldId="257"/>
            <ac:spMk id="3" creationId="{55AFAC0B-C2C0-F00A-1317-C7BF9C8BA018}"/>
          </ac:spMkLst>
        </pc:spChg>
        <pc:spChg chg="add del mod">
          <ac:chgData name="Ellie Wong" userId="b9a841f3-31fa-4afe-b5f4-af32ceb95235" providerId="ADAL" clId="{0C798140-A233-5BBC-8568-8CEBB07B2AB7}" dt="2025-10-07T02:42:02.420" v="9"/>
          <ac:spMkLst>
            <pc:docMk/>
            <pc:sldMk cId="1090647109" sldId="257"/>
            <ac:spMk id="4" creationId="{3E5A5F23-5FE4-14D0-9314-A365C6CA10EE}"/>
          </ac:spMkLst>
        </pc:spChg>
        <pc:spChg chg="mod">
          <ac:chgData name="Ellie Wong" userId="b9a841f3-31fa-4afe-b5f4-af32ceb95235" providerId="ADAL" clId="{0C798140-A233-5BBC-8568-8CEBB07B2AB7}" dt="2025-10-07T02:44:31.459" v="50" actId="255"/>
          <ac:spMkLst>
            <pc:docMk/>
            <pc:sldMk cId="1090647109" sldId="257"/>
            <ac:spMk id="10" creationId="{1DD139D9-E42C-78E8-1121-0B56DE43427B}"/>
          </ac:spMkLst>
        </pc:spChg>
      </pc:sldChg>
      <pc:sldChg chg="addSp delSp modSp new del mod">
        <pc:chgData name="Ellie Wong" userId="b9a841f3-31fa-4afe-b5f4-af32ceb95235" providerId="ADAL" clId="{0C798140-A233-5BBC-8568-8CEBB07B2AB7}" dt="2025-10-07T02:44:31.800" v="51" actId="680"/>
        <pc:sldMkLst>
          <pc:docMk/>
          <pc:sldMk cId="2828605069" sldId="258"/>
        </pc:sldMkLst>
        <pc:spChg chg="add del mod">
          <ac:chgData name="Ellie Wong" userId="b9a841f3-31fa-4afe-b5f4-af32ceb95235" providerId="ADAL" clId="{0C798140-A233-5BBC-8568-8CEBB07B2AB7}" dt="2025-10-07T02:44:27.241" v="41" actId="47"/>
          <ac:spMkLst>
            <pc:docMk/>
            <pc:sldMk cId="2828605069" sldId="258"/>
            <ac:spMk id="2" creationId="{D7EB8B6E-05BA-6275-E79F-CDE833FB2E4F}"/>
          </ac:spMkLst>
        </pc:spChg>
      </pc:sldChg>
      <pc:sldChg chg="addSp modSp new mod modClrScheme chgLayout">
        <pc:chgData name="Ellie Wong" userId="b9a841f3-31fa-4afe-b5f4-af32ceb95235" providerId="ADAL" clId="{0C798140-A233-5BBC-8568-8CEBB07B2AB7}" dt="2025-10-07T02:47:04.674" v="69" actId="700"/>
        <pc:sldMkLst>
          <pc:docMk/>
          <pc:sldMk cId="3970807501" sldId="258"/>
        </pc:sldMkLst>
        <pc:spChg chg="add mod">
          <ac:chgData name="Ellie Wong" userId="b9a841f3-31fa-4afe-b5f4-af32ceb95235" providerId="ADAL" clId="{0C798140-A233-5BBC-8568-8CEBB07B2AB7}" dt="2025-10-07T02:47:04.674" v="69" actId="700"/>
          <ac:spMkLst>
            <pc:docMk/>
            <pc:sldMk cId="3970807501" sldId="258"/>
            <ac:spMk id="2" creationId="{E6974594-8109-73B9-A460-7A874DF5C71A}"/>
          </ac:spMkLst>
        </pc:spChg>
      </pc:sldChg>
      <pc:sldChg chg="new">
        <pc:chgData name="Ellie Wong" userId="b9a841f3-31fa-4afe-b5f4-af32ceb95235" providerId="ADAL" clId="{0C798140-A233-5BBC-8568-8CEBB07B2AB7}" dt="2025-10-07T02:47:35.287" v="74" actId="680"/>
        <pc:sldMkLst>
          <pc:docMk/>
          <pc:sldMk cId="3019478160" sldId="259"/>
        </pc:sldMkLst>
      </pc:sldChg>
      <pc:sldMasterChg chg="delSp mod setBg addSldLayout modSldLayout sldLayoutOrd">
        <pc:chgData name="Ellie Wong" userId="b9a841f3-31fa-4afe-b5f4-af32ceb95235" providerId="ADAL" clId="{0C798140-A233-5BBC-8568-8CEBB07B2AB7}" dt="2025-10-07T02:47:28.737" v="73" actId="1076"/>
        <pc:sldMasterMkLst>
          <pc:docMk/>
          <pc:sldMasterMk cId="1869583917" sldId="2147483648"/>
        </pc:sldMasterMkLst>
        <pc:picChg chg="del">
          <ac:chgData name="Ellie Wong" userId="b9a841f3-31fa-4afe-b5f4-af32ceb95235" providerId="ADAL" clId="{0C798140-A233-5BBC-8568-8CEBB07B2AB7}" dt="2025-10-07T02:41:59.985" v="7" actId="478"/>
          <ac:picMkLst>
            <pc:docMk/>
            <pc:sldMasterMk cId="1869583917" sldId="2147483648"/>
            <ac:picMk id="9" creationId="{7999732F-52F4-CBF0-6F02-334B3BF967AC}"/>
          </ac:picMkLst>
        </pc:picChg>
        <pc:sldLayoutChg chg="delSp mod ord setBg">
          <pc:chgData name="Ellie Wong" userId="b9a841f3-31fa-4afe-b5f4-af32ceb95235" providerId="ADAL" clId="{0C798140-A233-5BBC-8568-8CEBB07B2AB7}" dt="2025-10-07T02:45:57.705" v="66" actId="20578"/>
          <pc:sldLayoutMkLst>
            <pc:docMk/>
            <pc:sldMasterMk cId="1869583917" sldId="2147483648"/>
            <pc:sldLayoutMk cId="1102607306" sldId="2147483650"/>
          </pc:sldLayoutMkLst>
          <pc:spChg chg="del">
            <ac:chgData name="Ellie Wong" userId="b9a841f3-31fa-4afe-b5f4-af32ceb95235" providerId="ADAL" clId="{0C798140-A233-5BBC-8568-8CEBB07B2AB7}" dt="2025-10-07T02:42:40.915" v="17" actId="478"/>
            <ac:spMkLst>
              <pc:docMk/>
              <pc:sldMasterMk cId="1869583917" sldId="2147483648"/>
              <pc:sldLayoutMk cId="1102607306" sldId="2147483650"/>
              <ac:spMk id="2" creationId="{C3DF6EFD-7D8F-59C8-15CB-D50DF4034755}"/>
            </ac:spMkLst>
          </pc:spChg>
        </pc:sldLayoutChg>
        <pc:sldLayoutChg chg="addSp delSp modSp add mod modTransition setBg">
          <pc:chgData name="Ellie Wong" userId="b9a841f3-31fa-4afe-b5f4-af32ceb95235" providerId="ADAL" clId="{0C798140-A233-5BBC-8568-8CEBB07B2AB7}" dt="2025-10-07T02:45:54.444" v="65"/>
          <pc:sldLayoutMkLst>
            <pc:docMk/>
            <pc:sldMasterMk cId="1869583917" sldId="2147483648"/>
            <pc:sldLayoutMk cId="1811720932" sldId="2147483651"/>
          </pc:sldLayoutMkLst>
          <pc:spChg chg="add del mod">
            <ac:chgData name="Ellie Wong" userId="b9a841f3-31fa-4afe-b5f4-af32ceb95235" providerId="ADAL" clId="{0C798140-A233-5BBC-8568-8CEBB07B2AB7}" dt="2025-10-07T02:45:15.390" v="62" actId="3064"/>
            <ac:spMkLst>
              <pc:docMk/>
              <pc:sldMasterMk cId="1869583917" sldId="2147483648"/>
              <pc:sldLayoutMk cId="1811720932" sldId="2147483651"/>
              <ac:spMk id="2" creationId="{C3DF6EFD-7D8F-59C8-15CB-D50DF4034755}"/>
            </ac:spMkLst>
          </pc:spChg>
        </pc:sldLayoutChg>
        <pc:sldLayoutChg chg="modSp add mod modTransition setBg">
          <pc:chgData name="Ellie Wong" userId="b9a841f3-31fa-4afe-b5f4-af32ceb95235" providerId="ADAL" clId="{0C798140-A233-5BBC-8568-8CEBB07B2AB7}" dt="2025-10-07T02:47:28.737" v="73" actId="1076"/>
          <pc:sldLayoutMkLst>
            <pc:docMk/>
            <pc:sldMasterMk cId="1869583917" sldId="2147483648"/>
            <pc:sldLayoutMk cId="312985573" sldId="2147483652"/>
          </pc:sldLayoutMkLst>
          <pc:spChg chg="mod">
            <ac:chgData name="Ellie Wong" userId="b9a841f3-31fa-4afe-b5f4-af32ceb95235" providerId="ADAL" clId="{0C798140-A233-5BBC-8568-8CEBB07B2AB7}" dt="2025-10-07T02:47:28.737" v="73" actId="1076"/>
            <ac:spMkLst>
              <pc:docMk/>
              <pc:sldMasterMk cId="1869583917" sldId="2147483648"/>
              <pc:sldLayoutMk cId="312985573" sldId="2147483652"/>
              <ac:spMk id="2" creationId="{C3DF6EFD-7D8F-59C8-15CB-D50DF4034755}"/>
            </ac:spMkLst>
          </pc:spChg>
        </pc:sldLayoutChg>
        <pc:sldLayoutChg chg="add mod modTransition">
          <pc:chgData name="Ellie Wong" userId="b9a841f3-31fa-4afe-b5f4-af32ceb95235" providerId="ADAL" clId="{0C798140-A233-5BBC-8568-8CEBB07B2AB7}" dt="2025-10-07T02:47:15.704" v="70" actId="2890"/>
          <pc:sldLayoutMkLst>
            <pc:docMk/>
            <pc:sldMasterMk cId="1869583917" sldId="2147483648"/>
            <pc:sldLayoutMk cId="3150449650" sldId="2147483653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F6EFD-7D8F-59C8-15CB-D50DF4034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007" y="3538744"/>
            <a:ext cx="4589273" cy="4821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8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F6EFD-7D8F-59C8-15CB-D50DF4034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0332" y="3618921"/>
            <a:ext cx="4589273" cy="4821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449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58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801866" rtl="0" eaLnBrk="1" latinLnBrk="0" hangingPunct="1">
        <a:lnSpc>
          <a:spcPct val="90000"/>
        </a:lnSpc>
        <a:spcBef>
          <a:spcPct val="0"/>
        </a:spcBef>
        <a:buNone/>
        <a:defRPr sz="3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467" indent="-200467" algn="l" defTabSz="801866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2455" kern="1200">
          <a:solidFill>
            <a:schemeClr val="tx1"/>
          </a:solidFill>
          <a:latin typeface="+mn-lt"/>
          <a:ea typeface="+mn-ea"/>
          <a:cs typeface="+mn-cs"/>
        </a:defRPr>
      </a:lvl1pPr>
      <a:lvl2pPr marL="601400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333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266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199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132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065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6998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7931" indent="-200467" algn="l" defTabSz="801866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33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866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799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732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665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598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531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464" algn="l" defTabSz="801866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74594-8109-73B9-A460-7A874DF5C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807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B5D61-AB4C-B834-D6F3-891C1BC6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478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8" ma:contentTypeDescription="Create a new document." ma:contentTypeScope="" ma:versionID="8d4d09d3af613a0498c45f51af32cb23">
  <xsd:schema xmlns:xsd="http://www.w3.org/2001/XMLSchema" xmlns:xs="http://www.w3.org/2001/XMLSchema" xmlns:p="http://schemas.microsoft.com/office/2006/metadata/properties" xmlns:ns1="http://schemas.microsoft.com/sharepoint/v3" xmlns:ns2="a1240345-a333-43d4-bb17-215edb4655ec" xmlns:ns3="a74f41e8-2c9a-4a9a-8a86-1b2eca9cb15f" targetNamespace="http://schemas.microsoft.com/office/2006/metadata/properties" ma:root="true" ma:fieldsID="6e1c686b18e3d4c2691a58297f9a629d" ns1:_="" ns2:_="" ns3:_="">
    <xsd:import namespace="http://schemas.microsoft.com/sharepoint/v3"/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_ip_UnifiedCompliancePolicyUIAction xmlns="http://schemas.microsoft.com/sharepoint/v3" xsi:nil="true"/>
    <TaxCatchAll xmlns="a74f41e8-2c9a-4a9a-8a86-1b2eca9cb15f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53E1AF1-B83C-4171-838C-1CC432538F4B}"/>
</file>

<file path=customXml/itemProps2.xml><?xml version="1.0" encoding="utf-8"?>
<ds:datastoreItem xmlns:ds="http://schemas.openxmlformats.org/officeDocument/2006/customXml" ds:itemID="{7CB37E45-E6E3-4FBA-9181-9CC7A0EAB614}"/>
</file>

<file path=customXml/itemProps3.xml><?xml version="1.0" encoding="utf-8"?>
<ds:datastoreItem xmlns:ds="http://schemas.openxmlformats.org/officeDocument/2006/customXml" ds:itemID="{8B95D48B-0966-4A64-BBA2-528734943E79}"/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Ellie Wong</dc:creator>
  <cp:lastModifiedBy>Ellie Wong</cp:lastModifiedBy>
  <cp:revision>1</cp:revision>
  <dcterms:created xsi:type="dcterms:W3CDTF">2025-02-11T23:52:29Z</dcterms:created>
  <dcterms:modified xsi:type="dcterms:W3CDTF">2025-10-07T02:47:42Z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0x010100DFB2EFBF7EC79C4FB7EE1E2A7754B606</vt:lpwstr>
  </property>
</Properties>
</file>