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Lst>
  <p:notesMasterIdLst>
    <p:notesMasterId r:id="rId22"/>
  </p:notesMasterIdLst>
  <p:handoutMasterIdLst>
    <p:handoutMasterId r:id="rId23"/>
  </p:handoutMasterIdLst>
  <p:sldIdLst>
    <p:sldId id="502" r:id="rId5"/>
    <p:sldId id="509" r:id="rId6"/>
    <p:sldId id="510" r:id="rId7"/>
    <p:sldId id="511" r:id="rId8"/>
    <p:sldId id="512" r:id="rId9"/>
    <p:sldId id="513" r:id="rId10"/>
    <p:sldId id="515" r:id="rId11"/>
    <p:sldId id="524" r:id="rId12"/>
    <p:sldId id="517" r:id="rId13"/>
    <p:sldId id="516" r:id="rId14"/>
    <p:sldId id="529" r:id="rId15"/>
    <p:sldId id="518" r:id="rId16"/>
    <p:sldId id="521" r:id="rId17"/>
    <p:sldId id="528" r:id="rId18"/>
    <p:sldId id="530" r:id="rId19"/>
    <p:sldId id="531" r:id="rId20"/>
    <p:sldId id="508"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3C21B81-68C7-CDC9-5D1E-2BF4DC3C010B}" name="Nicole Dobrohotoff" initials="ND" userId="S::nicoled@caritas.org.au::2dc4cf58-dc7e-422a-950b-38460c74cb76" providerId="AD"/>
  <p188:author id="{6D292583-CFF2-C338-E484-5D1B650E02EB}" name="Nawal Syed" initials="NS" userId="S::nawal.syed@caritas.org.au::0d1218c5-b6b6-49d5-b52d-b346bc0f9c5b" providerId="AD"/>
  <p188:author id="{14C248A8-C7DF-2238-5860-147EDD04E4AC}" name="Nicole Dobrohotoff" initials="ND" userId="S::NicoleD@caritas.org.au::2dc4cf58-dc7e-422a-950b-38460c74cb76" providerId="AD"/>
  <p188:author id="{88DD36BE-2BF0-8C51-4147-0272E405388E}" name="Sally Murphy" initials="SM" userId="S::Sally.Murphy@caritas.org.au::dc8129e8-3764-4b90-858b-69271ffb6ebe" providerId="AD"/>
  <p188:author id="{8CB62AC2-8E63-E74D-9830-05FD98ED324D}" name="Sally Murphy" initials="SM" userId="S::sally.murphy@caritas.org.au::dc8129e8-3764-4b90-858b-69271ffb6ebe"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0EB"/>
    <a:srgbClr val="1A1A1A"/>
    <a:srgbClr val="F0F0F0"/>
    <a:srgbClr val="762000"/>
    <a:srgbClr val="FFCF99"/>
    <a:srgbClr val="E9E3E6"/>
    <a:srgbClr val="FFFFFF"/>
    <a:srgbClr val="E5DBCB"/>
    <a:srgbClr val="004851"/>
    <a:srgbClr val="5C867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D07EC6-DF66-4E15-9B36-47A043ED5B48}" v="43" dt="2025-07-31T00:24:58.5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918" autoAdjust="0"/>
  </p:normalViewPr>
  <p:slideViewPr>
    <p:cSldViewPr snapToGrid="0">
      <p:cViewPr varScale="1">
        <p:scale>
          <a:sx n="71" d="100"/>
          <a:sy n="71" d="100"/>
        </p:scale>
        <p:origin x="1992" y="72"/>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D6E746E6-0E3F-C829-2B56-F7E5FE122599}"/>
    <pc:docChg chg="modSld">
      <pc:chgData name="" userId="" providerId="" clId="Web-{D6E746E6-0E3F-C829-2B56-F7E5FE122599}" dt="2025-07-25T23:25:27.053" v="0"/>
      <pc:docMkLst>
        <pc:docMk/>
      </pc:docMkLst>
      <pc:sldChg chg="addSp delSp modSp">
        <pc:chgData name="" userId="" providerId="" clId="Web-{D6E746E6-0E3F-C829-2B56-F7E5FE122599}" dt="2025-07-25T23:25:27.053" v="0"/>
        <pc:sldMkLst>
          <pc:docMk/>
          <pc:sldMk cId="1001299260" sldId="509"/>
        </pc:sldMkLst>
      </pc:sldChg>
    </pc:docChg>
  </pc:docChgLst>
  <pc:docChgLst>
    <pc:chgData name="Nicole Dobrohotoff" userId="S::nicoled@caritas.org.au::2dc4cf58-dc7e-422a-950b-38460c74cb76" providerId="AD" clId="Web-{23D7101F-369E-14BF-1C05-EF920DB2D0AD}"/>
    <pc:docChg chg="modSld">
      <pc:chgData name="Nicole Dobrohotoff" userId="S::nicoled@caritas.org.au::2dc4cf58-dc7e-422a-950b-38460c74cb76" providerId="AD" clId="Web-{23D7101F-369E-14BF-1C05-EF920DB2D0AD}" dt="2025-07-24T05:50:22.018" v="1" actId="20577"/>
      <pc:docMkLst>
        <pc:docMk/>
      </pc:docMkLst>
      <pc:sldChg chg="modSp">
        <pc:chgData name="Nicole Dobrohotoff" userId="S::nicoled@caritas.org.au::2dc4cf58-dc7e-422a-950b-38460c74cb76" providerId="AD" clId="Web-{23D7101F-369E-14BF-1C05-EF920DB2D0AD}" dt="2025-07-24T05:50:22.018" v="1" actId="20577"/>
        <pc:sldMkLst>
          <pc:docMk/>
          <pc:sldMk cId="2780396592" sldId="524"/>
        </pc:sldMkLst>
        <pc:spChg chg="mod">
          <ac:chgData name="Nicole Dobrohotoff" userId="S::nicoled@caritas.org.au::2dc4cf58-dc7e-422a-950b-38460c74cb76" providerId="AD" clId="Web-{23D7101F-369E-14BF-1C05-EF920DB2D0AD}" dt="2025-07-24T05:50:22.018" v="1" actId="20577"/>
          <ac:spMkLst>
            <pc:docMk/>
            <pc:sldMk cId="2780396592" sldId="524"/>
            <ac:spMk id="3" creationId="{AD2445FF-624B-E399-1AE8-4EF698243ED3}"/>
          </ac:spMkLst>
        </pc:spChg>
      </pc:sldChg>
    </pc:docChg>
  </pc:docChgLst>
  <pc:docChgLst>
    <pc:chgData name="Nawal Syed" userId="S::nawal.syed@caritas.org.au::0d1218c5-b6b6-49d5-b52d-b346bc0f9c5b" providerId="AD" clId="Web-{080F059A-3823-8EB5-972B-11BDE6C10C00}"/>
    <pc:docChg chg="modSld">
      <pc:chgData name="Nawal Syed" userId="S::nawal.syed@caritas.org.au::0d1218c5-b6b6-49d5-b52d-b346bc0f9c5b" providerId="AD" clId="Web-{080F059A-3823-8EB5-972B-11BDE6C10C00}" dt="2025-07-25T01:17:23.129" v="10"/>
      <pc:docMkLst>
        <pc:docMk/>
      </pc:docMkLst>
      <pc:sldChg chg="addSp delSp modSp">
        <pc:chgData name="Nawal Syed" userId="S::nawal.syed@caritas.org.au::0d1218c5-b6b6-49d5-b52d-b346bc0f9c5b" providerId="AD" clId="Web-{080F059A-3823-8EB5-972B-11BDE6C10C00}" dt="2025-07-25T01:17:23.129" v="10"/>
        <pc:sldMkLst>
          <pc:docMk/>
          <pc:sldMk cId="1001299260" sldId="509"/>
        </pc:sldMkLst>
        <pc:spChg chg="add mod">
          <ac:chgData name="Nawal Syed" userId="S::nawal.syed@caritas.org.au::0d1218c5-b6b6-49d5-b52d-b346bc0f9c5b" providerId="AD" clId="Web-{080F059A-3823-8EB5-972B-11BDE6C10C00}" dt="2025-07-25T01:17:23.129" v="10"/>
          <ac:spMkLst>
            <pc:docMk/>
            <pc:sldMk cId="1001299260" sldId="509"/>
            <ac:spMk id="9" creationId="{E5A11EEF-2340-A4AE-D288-EDE9A8AB2BC7}"/>
          </ac:spMkLst>
        </pc:spChg>
      </pc:sldChg>
      <pc:sldChg chg="modSp">
        <pc:chgData name="Nawal Syed" userId="S::nawal.syed@caritas.org.au::0d1218c5-b6b6-49d5-b52d-b346bc0f9c5b" providerId="AD" clId="Web-{080F059A-3823-8EB5-972B-11BDE6C10C00}" dt="2025-07-25T01:16:42.348" v="4" actId="20577"/>
        <pc:sldMkLst>
          <pc:docMk/>
          <pc:sldMk cId="2977223995" sldId="511"/>
        </pc:sldMkLst>
        <pc:spChg chg="mod">
          <ac:chgData name="Nawal Syed" userId="S::nawal.syed@caritas.org.au::0d1218c5-b6b6-49d5-b52d-b346bc0f9c5b" providerId="AD" clId="Web-{080F059A-3823-8EB5-972B-11BDE6C10C00}" dt="2025-07-25T01:16:42.348" v="4" actId="20577"/>
          <ac:spMkLst>
            <pc:docMk/>
            <pc:sldMk cId="2977223995" sldId="511"/>
            <ac:spMk id="8" creationId="{12E9F567-75D0-5029-5B74-425879ECC8D9}"/>
          </ac:spMkLst>
        </pc:spChg>
      </pc:sldChg>
    </pc:docChg>
  </pc:docChgLst>
  <pc:docChgLst>
    <pc:chgData name="Nawal Syed" userId="S::nawal.syed@caritas.org.au::0d1218c5-b6b6-49d5-b52d-b346bc0f9c5b" providerId="AD" clId="Web-{7D963802-1A78-16B5-F401-AAFD85743051}"/>
    <pc:docChg chg="modSld">
      <pc:chgData name="Nawal Syed" userId="S::nawal.syed@caritas.org.au::0d1218c5-b6b6-49d5-b52d-b346bc0f9c5b" providerId="AD" clId="Web-{7D963802-1A78-16B5-F401-AAFD85743051}" dt="2025-07-24T06:24:39.384" v="98" actId="1076"/>
      <pc:docMkLst>
        <pc:docMk/>
      </pc:docMkLst>
      <pc:sldChg chg="addSp delSp modSp">
        <pc:chgData name="Nawal Syed" userId="S::nawal.syed@caritas.org.au::0d1218c5-b6b6-49d5-b52d-b346bc0f9c5b" providerId="AD" clId="Web-{7D963802-1A78-16B5-F401-AAFD85743051}" dt="2025-07-24T06:04:15.610" v="23" actId="20577"/>
        <pc:sldMkLst>
          <pc:docMk/>
          <pc:sldMk cId="2977223995" sldId="511"/>
        </pc:sldMkLst>
        <pc:spChg chg="mod">
          <ac:chgData name="Nawal Syed" userId="S::nawal.syed@caritas.org.au::0d1218c5-b6b6-49d5-b52d-b346bc0f9c5b" providerId="AD" clId="Web-{7D963802-1A78-16B5-F401-AAFD85743051}" dt="2025-07-24T06:04:15.610" v="23" actId="20577"/>
          <ac:spMkLst>
            <pc:docMk/>
            <pc:sldMk cId="2977223995" sldId="511"/>
            <ac:spMk id="8" creationId="{12E9F567-75D0-5029-5B74-425879ECC8D9}"/>
          </ac:spMkLst>
        </pc:spChg>
      </pc:sldChg>
      <pc:sldChg chg="addSp delSp modSp">
        <pc:chgData name="Nawal Syed" userId="S::nawal.syed@caritas.org.au::0d1218c5-b6b6-49d5-b52d-b346bc0f9c5b" providerId="AD" clId="Web-{7D963802-1A78-16B5-F401-AAFD85743051}" dt="2025-07-24T06:19:06.053" v="65"/>
        <pc:sldMkLst>
          <pc:docMk/>
          <pc:sldMk cId="3049845964" sldId="512"/>
        </pc:sldMkLst>
      </pc:sldChg>
      <pc:sldChg chg="addSp delSp modSp">
        <pc:chgData name="Nawal Syed" userId="S::nawal.syed@caritas.org.au::0d1218c5-b6b6-49d5-b52d-b346bc0f9c5b" providerId="AD" clId="Web-{7D963802-1A78-16B5-F401-AAFD85743051}" dt="2025-07-24T06:24:39.384" v="98" actId="1076"/>
        <pc:sldMkLst>
          <pc:docMk/>
          <pc:sldMk cId="1530389939" sldId="513"/>
        </pc:sldMkLst>
        <pc:spChg chg="mod">
          <ac:chgData name="Nawal Syed" userId="S::nawal.syed@caritas.org.au::0d1218c5-b6b6-49d5-b52d-b346bc0f9c5b" providerId="AD" clId="Web-{7D963802-1A78-16B5-F401-AAFD85743051}" dt="2025-07-24T06:12:00.316" v="32" actId="20577"/>
          <ac:spMkLst>
            <pc:docMk/>
            <pc:sldMk cId="1530389939" sldId="513"/>
            <ac:spMk id="8" creationId="{722A1E64-704C-100A-0579-FE32E3FEB6CD}"/>
          </ac:spMkLst>
        </pc:spChg>
      </pc:sldChg>
      <pc:sldChg chg="addSp delSp modSp">
        <pc:chgData name="Nawal Syed" userId="S::nawal.syed@caritas.org.au::0d1218c5-b6b6-49d5-b52d-b346bc0f9c5b" providerId="AD" clId="Web-{7D963802-1A78-16B5-F401-AAFD85743051}" dt="2025-07-24T06:14:23.552" v="63" actId="20577"/>
        <pc:sldMkLst>
          <pc:docMk/>
          <pc:sldMk cId="3643794162" sldId="514"/>
        </pc:sldMkLst>
      </pc:sldChg>
      <pc:sldChg chg="addSp delSp modSp">
        <pc:chgData name="Nawal Syed" userId="S::nawal.syed@caritas.org.au::0d1218c5-b6b6-49d5-b52d-b346bc0f9c5b" providerId="AD" clId="Web-{7D963802-1A78-16B5-F401-AAFD85743051}" dt="2025-07-24T06:24:29.321" v="95" actId="20577"/>
        <pc:sldMkLst>
          <pc:docMk/>
          <pc:sldMk cId="1810835591" sldId="515"/>
        </pc:sldMkLst>
        <pc:picChg chg="add mod ord">
          <ac:chgData name="Nawal Syed" userId="S::nawal.syed@caritas.org.au::0d1218c5-b6b6-49d5-b52d-b346bc0f9c5b" providerId="AD" clId="Web-{7D963802-1A78-16B5-F401-AAFD85743051}" dt="2025-07-24T06:24:03.258" v="66"/>
          <ac:picMkLst>
            <pc:docMk/>
            <pc:sldMk cId="1810835591" sldId="515"/>
            <ac:picMk id="2" creationId="{90DD633D-9218-A888-789C-76FE45E6AC4C}"/>
          </ac:picMkLst>
        </pc:picChg>
      </pc:sldChg>
    </pc:docChg>
  </pc:docChgLst>
  <pc:docChgLst>
    <pc:chgData name="Nicole Dobrohotoff" userId="2dc4cf58-dc7e-422a-950b-38460c74cb76" providerId="ADAL" clId="{FDD07EC6-DF66-4E15-9B36-47A043ED5B48}"/>
    <pc:docChg chg="undo custSel addSld delSld modSld">
      <pc:chgData name="Nicole Dobrohotoff" userId="2dc4cf58-dc7e-422a-950b-38460c74cb76" providerId="ADAL" clId="{FDD07EC6-DF66-4E15-9B36-47A043ED5B48}" dt="2025-07-31T00:25:41.081" v="483" actId="207"/>
      <pc:docMkLst>
        <pc:docMk/>
      </pc:docMkLst>
      <pc:sldChg chg="modSp mod modCm">
        <pc:chgData name="Nicole Dobrohotoff" userId="2dc4cf58-dc7e-422a-950b-38460c74cb76" providerId="ADAL" clId="{FDD07EC6-DF66-4E15-9B36-47A043ED5B48}" dt="2025-07-28T05:41:55.162" v="370" actId="20577"/>
        <pc:sldMkLst>
          <pc:docMk/>
          <pc:sldMk cId="2307129691" sldId="502"/>
        </pc:sldMkLst>
        <pc:spChg chg="mod">
          <ac:chgData name="Nicole Dobrohotoff" userId="2dc4cf58-dc7e-422a-950b-38460c74cb76" providerId="ADAL" clId="{FDD07EC6-DF66-4E15-9B36-47A043ED5B48}" dt="2025-07-25T22:52:57.384" v="86" actId="20577"/>
          <ac:spMkLst>
            <pc:docMk/>
            <pc:sldMk cId="2307129691" sldId="502"/>
            <ac:spMk id="7" creationId="{5A6103F2-7FA9-426A-BE30-8F7F6D544371}"/>
          </ac:spMkLst>
        </pc:spChg>
        <pc:spChg chg="mod">
          <ac:chgData name="Nicole Dobrohotoff" userId="2dc4cf58-dc7e-422a-950b-38460c74cb76" providerId="ADAL" clId="{FDD07EC6-DF66-4E15-9B36-47A043ED5B48}" dt="2025-07-28T05:41:55.162" v="370" actId="20577"/>
          <ac:spMkLst>
            <pc:docMk/>
            <pc:sldMk cId="2307129691" sldId="502"/>
            <ac:spMk id="8" creationId="{CCC769E5-3609-4EFB-A585-B64D5547FE56}"/>
          </ac:spMkLst>
        </pc:spChg>
        <pc:extLst>
          <p:ext xmlns:p="http://schemas.openxmlformats.org/presentationml/2006/main" uri="{D6D511B9-2390-475A-947B-AFAB55BFBCF1}">
            <pc226:cmChg xmlns:pc226="http://schemas.microsoft.com/office/powerpoint/2022/06/main/command" chg="mod">
              <pc226:chgData name="Nicole Dobrohotoff" userId="2dc4cf58-dc7e-422a-950b-38460c74cb76" providerId="ADAL" clId="{FDD07EC6-DF66-4E15-9B36-47A043ED5B48}" dt="2025-07-25T22:52:57.384" v="86" actId="20577"/>
              <pc2:cmMkLst xmlns:pc2="http://schemas.microsoft.com/office/powerpoint/2019/9/main/command">
                <pc:docMk/>
                <pc:sldMk cId="2307129691" sldId="502"/>
                <pc2:cmMk id="{CD05E5A7-F3BF-4F7F-997B-96AF9710F550}"/>
              </pc2:cmMkLst>
            </pc226:cmChg>
          </p:ext>
        </pc:extLst>
      </pc:sldChg>
      <pc:sldChg chg="modSp mod modNotesTx">
        <pc:chgData name="Nicole Dobrohotoff" userId="2dc4cf58-dc7e-422a-950b-38460c74cb76" providerId="ADAL" clId="{FDD07EC6-DF66-4E15-9B36-47A043ED5B48}" dt="2025-07-25T22:54:01.499" v="87" actId="6549"/>
        <pc:sldMkLst>
          <pc:docMk/>
          <pc:sldMk cId="1001299260" sldId="509"/>
        </pc:sldMkLst>
        <pc:spChg chg="mod">
          <ac:chgData name="Nicole Dobrohotoff" userId="2dc4cf58-dc7e-422a-950b-38460c74cb76" providerId="ADAL" clId="{FDD07EC6-DF66-4E15-9B36-47A043ED5B48}" dt="2025-07-25T22:54:01.499" v="87" actId="6549"/>
          <ac:spMkLst>
            <pc:docMk/>
            <pc:sldMk cId="1001299260" sldId="509"/>
            <ac:spMk id="2" creationId="{4DB06143-BF0E-438D-A929-3913AF768B6F}"/>
          </ac:spMkLst>
        </pc:spChg>
      </pc:sldChg>
      <pc:sldChg chg="modSp mod modNotesTx">
        <pc:chgData name="Nicole Dobrohotoff" userId="2dc4cf58-dc7e-422a-950b-38460c74cb76" providerId="ADAL" clId="{FDD07EC6-DF66-4E15-9B36-47A043ED5B48}" dt="2025-07-28T05:26:01.647" v="225" actId="20577"/>
        <pc:sldMkLst>
          <pc:docMk/>
          <pc:sldMk cId="1124273641" sldId="510"/>
        </pc:sldMkLst>
        <pc:spChg chg="mod">
          <ac:chgData name="Nicole Dobrohotoff" userId="2dc4cf58-dc7e-422a-950b-38460c74cb76" providerId="ADAL" clId="{FDD07EC6-DF66-4E15-9B36-47A043ED5B48}" dt="2025-07-28T05:26:01.647" v="225" actId="20577"/>
          <ac:spMkLst>
            <pc:docMk/>
            <pc:sldMk cId="1124273641" sldId="510"/>
            <ac:spMk id="6" creationId="{EB15A7B5-8546-47B0-36C8-2DD62783470B}"/>
          </ac:spMkLst>
        </pc:spChg>
        <pc:picChg chg="mod">
          <ac:chgData name="Nicole Dobrohotoff" userId="2dc4cf58-dc7e-422a-950b-38460c74cb76" providerId="ADAL" clId="{FDD07EC6-DF66-4E15-9B36-47A043ED5B48}" dt="2025-07-28T05:25:35.429" v="214" actId="196"/>
          <ac:picMkLst>
            <pc:docMk/>
            <pc:sldMk cId="1124273641" sldId="510"/>
            <ac:picMk id="5" creationId="{97691652-9B73-64CE-5FB9-91CE1ABF0BB9}"/>
          </ac:picMkLst>
        </pc:picChg>
      </pc:sldChg>
      <pc:sldChg chg="addSp delSp modSp mod modNotesTx">
        <pc:chgData name="Nicole Dobrohotoff" userId="2dc4cf58-dc7e-422a-950b-38460c74cb76" providerId="ADAL" clId="{FDD07EC6-DF66-4E15-9B36-47A043ED5B48}" dt="2025-07-31T00:25:41.081" v="483" actId="207"/>
        <pc:sldMkLst>
          <pc:docMk/>
          <pc:sldMk cId="2977223995" sldId="511"/>
        </pc:sldMkLst>
        <pc:spChg chg="add mod">
          <ac:chgData name="Nicole Dobrohotoff" userId="2dc4cf58-dc7e-422a-950b-38460c74cb76" providerId="ADAL" clId="{FDD07EC6-DF66-4E15-9B36-47A043ED5B48}" dt="2025-07-31T00:25:41.081" v="483" actId="207"/>
          <ac:spMkLst>
            <pc:docMk/>
            <pc:sldMk cId="2977223995" sldId="511"/>
            <ac:spMk id="2" creationId="{E7D880CA-6966-E4F2-BF2A-A9030E8B6EA5}"/>
          </ac:spMkLst>
        </pc:spChg>
        <pc:spChg chg="add mod">
          <ac:chgData name="Nicole Dobrohotoff" userId="2dc4cf58-dc7e-422a-950b-38460c74cb76" providerId="ADAL" clId="{FDD07EC6-DF66-4E15-9B36-47A043ED5B48}" dt="2025-07-31T00:25:08.413" v="477" actId="20577"/>
          <ac:spMkLst>
            <pc:docMk/>
            <pc:sldMk cId="2977223995" sldId="511"/>
            <ac:spMk id="3" creationId="{CEE150B3-1931-494D-C71F-3851EBCA7014}"/>
          </ac:spMkLst>
        </pc:spChg>
        <pc:spChg chg="del mod">
          <ac:chgData name="Nicole Dobrohotoff" userId="2dc4cf58-dc7e-422a-950b-38460c74cb76" providerId="ADAL" clId="{FDD07EC6-DF66-4E15-9B36-47A043ED5B48}" dt="2025-07-31T00:25:11.683" v="478" actId="478"/>
          <ac:spMkLst>
            <pc:docMk/>
            <pc:sldMk cId="2977223995" sldId="511"/>
            <ac:spMk id="4" creationId="{701A6026-51A4-F8C3-1F9C-057169BD5233}"/>
          </ac:spMkLst>
        </pc:spChg>
        <pc:spChg chg="del mod">
          <ac:chgData name="Nicole Dobrohotoff" userId="2dc4cf58-dc7e-422a-950b-38460c74cb76" providerId="ADAL" clId="{FDD07EC6-DF66-4E15-9B36-47A043ED5B48}" dt="2025-07-31T00:25:12.924" v="479" actId="478"/>
          <ac:spMkLst>
            <pc:docMk/>
            <pc:sldMk cId="2977223995" sldId="511"/>
            <ac:spMk id="6" creationId="{30EE138B-7FFA-5D94-9EE9-E5F499459D65}"/>
          </ac:spMkLst>
        </pc:spChg>
        <pc:spChg chg="add del mod">
          <ac:chgData name="Nicole Dobrohotoff" userId="2dc4cf58-dc7e-422a-950b-38460c74cb76" providerId="ADAL" clId="{FDD07EC6-DF66-4E15-9B36-47A043ED5B48}" dt="2025-07-31T00:25:21.797" v="482" actId="478"/>
          <ac:spMkLst>
            <pc:docMk/>
            <pc:sldMk cId="2977223995" sldId="511"/>
            <ac:spMk id="7" creationId="{FF7910BE-AA17-6C90-C2A2-6624874A8DEE}"/>
          </ac:spMkLst>
        </pc:spChg>
        <pc:spChg chg="mod">
          <ac:chgData name="Nicole Dobrohotoff" userId="2dc4cf58-dc7e-422a-950b-38460c74cb76" providerId="ADAL" clId="{FDD07EC6-DF66-4E15-9B36-47A043ED5B48}" dt="2025-07-28T05:38:22.245" v="309"/>
          <ac:spMkLst>
            <pc:docMk/>
            <pc:sldMk cId="2977223995" sldId="511"/>
            <ac:spMk id="8" creationId="{12E9F567-75D0-5029-5B74-425879ECC8D9}"/>
          </ac:spMkLst>
        </pc:spChg>
        <pc:spChg chg="add del mod">
          <ac:chgData name="Nicole Dobrohotoff" userId="2dc4cf58-dc7e-422a-950b-38460c74cb76" providerId="ADAL" clId="{FDD07EC6-DF66-4E15-9B36-47A043ED5B48}" dt="2025-07-31T00:25:18.797" v="481" actId="478"/>
          <ac:spMkLst>
            <pc:docMk/>
            <pc:sldMk cId="2977223995" sldId="511"/>
            <ac:spMk id="10" creationId="{DC8C086D-D989-92C8-9A29-A183FC4950DE}"/>
          </ac:spMkLst>
        </pc:spChg>
        <pc:picChg chg="add del mod ord modCrop">
          <ac:chgData name="Nicole Dobrohotoff" userId="2dc4cf58-dc7e-422a-950b-38460c74cb76" providerId="ADAL" clId="{FDD07EC6-DF66-4E15-9B36-47A043ED5B48}" dt="2025-07-31T00:25:18.797" v="481" actId="478"/>
          <ac:picMkLst>
            <pc:docMk/>
            <pc:sldMk cId="2977223995" sldId="511"/>
            <ac:picMk id="21" creationId="{27519BEA-3395-9778-F15A-BF23DA431662}"/>
          </ac:picMkLst>
        </pc:picChg>
      </pc:sldChg>
      <pc:sldChg chg="modSp mod modNotesTx">
        <pc:chgData name="Nicole Dobrohotoff" userId="2dc4cf58-dc7e-422a-950b-38460c74cb76" providerId="ADAL" clId="{FDD07EC6-DF66-4E15-9B36-47A043ED5B48}" dt="2025-07-31T00:22:55.686" v="398" actId="20577"/>
        <pc:sldMkLst>
          <pc:docMk/>
          <pc:sldMk cId="3049845964" sldId="512"/>
        </pc:sldMkLst>
        <pc:spChg chg="mod">
          <ac:chgData name="Nicole Dobrohotoff" userId="2dc4cf58-dc7e-422a-950b-38460c74cb76" providerId="ADAL" clId="{FDD07EC6-DF66-4E15-9B36-47A043ED5B48}" dt="2025-07-25T22:56:06.139" v="89"/>
          <ac:spMkLst>
            <pc:docMk/>
            <pc:sldMk cId="3049845964" sldId="512"/>
            <ac:spMk id="4" creationId="{4EDD84CE-F2A9-B840-F0C6-4F897A380CAC}"/>
          </ac:spMkLst>
        </pc:spChg>
        <pc:spChg chg="mod">
          <ac:chgData name="Nicole Dobrohotoff" userId="2dc4cf58-dc7e-422a-950b-38460c74cb76" providerId="ADAL" clId="{FDD07EC6-DF66-4E15-9B36-47A043ED5B48}" dt="2025-07-26T00:30:56.689" v="166" actId="207"/>
          <ac:spMkLst>
            <pc:docMk/>
            <pc:sldMk cId="3049845964" sldId="512"/>
            <ac:spMk id="6" creationId="{1DB2F7AA-EAB3-1B17-D89E-0828201F03DB}"/>
          </ac:spMkLst>
        </pc:spChg>
      </pc:sldChg>
      <pc:sldChg chg="addSp delSp modSp mod">
        <pc:chgData name="Nicole Dobrohotoff" userId="2dc4cf58-dc7e-422a-950b-38460c74cb76" providerId="ADAL" clId="{FDD07EC6-DF66-4E15-9B36-47A043ED5B48}" dt="2025-07-28T05:38:52.792" v="314" actId="167"/>
        <pc:sldMkLst>
          <pc:docMk/>
          <pc:sldMk cId="1530389939" sldId="513"/>
        </pc:sldMkLst>
        <pc:spChg chg="mod">
          <ac:chgData name="Nicole Dobrohotoff" userId="2dc4cf58-dc7e-422a-950b-38460c74cb76" providerId="ADAL" clId="{FDD07EC6-DF66-4E15-9B36-47A043ED5B48}" dt="2025-07-26T00:28:40.687" v="132" actId="1076"/>
          <ac:spMkLst>
            <pc:docMk/>
            <pc:sldMk cId="1530389939" sldId="513"/>
            <ac:spMk id="4" creationId="{40B15FE6-73EF-9CC6-039B-99C765AC2A85}"/>
          </ac:spMkLst>
        </pc:spChg>
        <pc:spChg chg="mod">
          <ac:chgData name="Nicole Dobrohotoff" userId="2dc4cf58-dc7e-422a-950b-38460c74cb76" providerId="ADAL" clId="{FDD07EC6-DF66-4E15-9B36-47A043ED5B48}" dt="2025-07-26T00:28:50.667" v="134" actId="14100"/>
          <ac:spMkLst>
            <pc:docMk/>
            <pc:sldMk cId="1530389939" sldId="513"/>
            <ac:spMk id="5" creationId="{E6A181B7-38B0-8BB5-553C-CF971340060B}"/>
          </ac:spMkLst>
        </pc:spChg>
        <pc:picChg chg="add mod ord">
          <ac:chgData name="Nicole Dobrohotoff" userId="2dc4cf58-dc7e-422a-950b-38460c74cb76" providerId="ADAL" clId="{FDD07EC6-DF66-4E15-9B36-47A043ED5B48}" dt="2025-07-28T05:38:52.792" v="314" actId="167"/>
          <ac:picMkLst>
            <pc:docMk/>
            <pc:sldMk cId="1530389939" sldId="513"/>
            <ac:picMk id="13" creationId="{7423D2AC-EF76-9D42-9DB2-BC802AC94091}"/>
          </ac:picMkLst>
        </pc:picChg>
      </pc:sldChg>
      <pc:sldChg chg="modSp del">
        <pc:chgData name="Nicole Dobrohotoff" userId="2dc4cf58-dc7e-422a-950b-38460c74cb76" providerId="ADAL" clId="{FDD07EC6-DF66-4E15-9B36-47A043ED5B48}" dt="2025-07-26T00:39:17.734" v="169" actId="47"/>
        <pc:sldMkLst>
          <pc:docMk/>
          <pc:sldMk cId="3643794162" sldId="514"/>
        </pc:sldMkLst>
      </pc:sldChg>
      <pc:sldChg chg="modSp">
        <pc:chgData name="Nicole Dobrohotoff" userId="2dc4cf58-dc7e-422a-950b-38460c74cb76" providerId="ADAL" clId="{FDD07EC6-DF66-4E15-9B36-47A043ED5B48}" dt="2025-07-26T00:31:14.223" v="167" actId="18654"/>
        <pc:sldMkLst>
          <pc:docMk/>
          <pc:sldMk cId="1810835591" sldId="515"/>
        </pc:sldMkLst>
        <pc:picChg chg="mod">
          <ac:chgData name="Nicole Dobrohotoff" userId="2dc4cf58-dc7e-422a-950b-38460c74cb76" providerId="ADAL" clId="{FDD07EC6-DF66-4E15-9B36-47A043ED5B48}" dt="2025-07-26T00:31:14.223" v="167" actId="18654"/>
          <ac:picMkLst>
            <pc:docMk/>
            <pc:sldMk cId="1810835591" sldId="515"/>
            <ac:picMk id="2" creationId="{90DD633D-9218-A888-789C-76FE45E6AC4C}"/>
          </ac:picMkLst>
        </pc:picChg>
      </pc:sldChg>
      <pc:sldChg chg="modSp mod">
        <pc:chgData name="Nicole Dobrohotoff" userId="2dc4cf58-dc7e-422a-950b-38460c74cb76" providerId="ADAL" clId="{FDD07EC6-DF66-4E15-9B36-47A043ED5B48}" dt="2025-07-26T00:41:58.040" v="175" actId="18131"/>
        <pc:sldMkLst>
          <pc:docMk/>
          <pc:sldMk cId="2905800119" sldId="516"/>
        </pc:sldMkLst>
        <pc:picChg chg="mod modCrop">
          <ac:chgData name="Nicole Dobrohotoff" userId="2dc4cf58-dc7e-422a-950b-38460c74cb76" providerId="ADAL" clId="{FDD07EC6-DF66-4E15-9B36-47A043ED5B48}" dt="2025-07-26T00:41:58.040" v="175" actId="18131"/>
          <ac:picMkLst>
            <pc:docMk/>
            <pc:sldMk cId="2905800119" sldId="516"/>
            <ac:picMk id="14" creationId="{9888A64D-9805-DFF2-29C5-1FEEE2D2D474}"/>
          </ac:picMkLst>
        </pc:picChg>
      </pc:sldChg>
      <pc:sldChg chg="modSp mod">
        <pc:chgData name="Nicole Dobrohotoff" userId="2dc4cf58-dc7e-422a-950b-38460c74cb76" providerId="ADAL" clId="{FDD07EC6-DF66-4E15-9B36-47A043ED5B48}" dt="2025-07-28T05:26:48.278" v="239" actId="20577"/>
        <pc:sldMkLst>
          <pc:docMk/>
          <pc:sldMk cId="1091192570" sldId="517"/>
        </pc:sldMkLst>
        <pc:spChg chg="mod">
          <ac:chgData name="Nicole Dobrohotoff" userId="2dc4cf58-dc7e-422a-950b-38460c74cb76" providerId="ADAL" clId="{FDD07EC6-DF66-4E15-9B36-47A043ED5B48}" dt="2025-07-28T05:26:48.278" v="239" actId="20577"/>
          <ac:spMkLst>
            <pc:docMk/>
            <pc:sldMk cId="1091192570" sldId="517"/>
            <ac:spMk id="4" creationId="{97E54471-DAC8-5354-ABB8-1653390CBF45}"/>
          </ac:spMkLst>
        </pc:spChg>
        <pc:picChg chg="mod">
          <ac:chgData name="Nicole Dobrohotoff" userId="2dc4cf58-dc7e-422a-950b-38460c74cb76" providerId="ADAL" clId="{FDD07EC6-DF66-4E15-9B36-47A043ED5B48}" dt="2025-07-28T05:26:41.469" v="228" actId="14100"/>
          <ac:picMkLst>
            <pc:docMk/>
            <pc:sldMk cId="1091192570" sldId="517"/>
            <ac:picMk id="5" creationId="{78A06487-F02F-FFCD-542B-7B3C7AC1D79D}"/>
          </ac:picMkLst>
        </pc:picChg>
      </pc:sldChg>
      <pc:sldChg chg="modSp mod">
        <pc:chgData name="Nicole Dobrohotoff" userId="2dc4cf58-dc7e-422a-950b-38460c74cb76" providerId="ADAL" clId="{FDD07EC6-DF66-4E15-9B36-47A043ED5B48}" dt="2025-07-25T23:00:19.111" v="102" actId="20577"/>
        <pc:sldMkLst>
          <pc:docMk/>
          <pc:sldMk cId="4198553334" sldId="518"/>
        </pc:sldMkLst>
        <pc:spChg chg="mod">
          <ac:chgData name="Nicole Dobrohotoff" userId="2dc4cf58-dc7e-422a-950b-38460c74cb76" providerId="ADAL" clId="{FDD07EC6-DF66-4E15-9B36-47A043ED5B48}" dt="2025-07-25T23:00:19.111" v="102" actId="20577"/>
          <ac:spMkLst>
            <pc:docMk/>
            <pc:sldMk cId="4198553334" sldId="518"/>
            <ac:spMk id="4" creationId="{228CF51D-D02E-436C-35CB-5242643832BC}"/>
          </ac:spMkLst>
        </pc:spChg>
      </pc:sldChg>
      <pc:sldChg chg="del modNotesTx">
        <pc:chgData name="Nicole Dobrohotoff" userId="2dc4cf58-dc7e-422a-950b-38460c74cb76" providerId="ADAL" clId="{FDD07EC6-DF66-4E15-9B36-47A043ED5B48}" dt="2025-07-28T05:27:24.854" v="241" actId="47"/>
        <pc:sldMkLst>
          <pc:docMk/>
          <pc:sldMk cId="3499917849" sldId="519"/>
        </pc:sldMkLst>
      </pc:sldChg>
      <pc:sldChg chg="modSp del mod">
        <pc:chgData name="Nicole Dobrohotoff" userId="2dc4cf58-dc7e-422a-950b-38460c74cb76" providerId="ADAL" clId="{FDD07EC6-DF66-4E15-9B36-47A043ED5B48}" dt="2025-07-28T05:29:24.300" v="256" actId="47"/>
        <pc:sldMkLst>
          <pc:docMk/>
          <pc:sldMk cId="1534656701" sldId="522"/>
        </pc:sldMkLst>
      </pc:sldChg>
      <pc:sldChg chg="addSp delSp modSp mod">
        <pc:chgData name="Nicole Dobrohotoff" userId="2dc4cf58-dc7e-422a-950b-38460c74cb76" providerId="ADAL" clId="{FDD07EC6-DF66-4E15-9B36-47A043ED5B48}" dt="2025-07-28T05:40:45.993" v="346" actId="313"/>
        <pc:sldMkLst>
          <pc:docMk/>
          <pc:sldMk cId="2780396592" sldId="524"/>
        </pc:sldMkLst>
        <pc:spChg chg="mod">
          <ac:chgData name="Nicole Dobrohotoff" userId="2dc4cf58-dc7e-422a-950b-38460c74cb76" providerId="ADAL" clId="{FDD07EC6-DF66-4E15-9B36-47A043ED5B48}" dt="2025-07-28T05:40:45.993" v="346" actId="313"/>
          <ac:spMkLst>
            <pc:docMk/>
            <pc:sldMk cId="2780396592" sldId="524"/>
            <ac:spMk id="4" creationId="{13F76448-F29A-05C4-8482-D219E51CE623}"/>
          </ac:spMkLst>
        </pc:spChg>
        <pc:picChg chg="add mod ord">
          <ac:chgData name="Nicole Dobrohotoff" userId="2dc4cf58-dc7e-422a-950b-38460c74cb76" providerId="ADAL" clId="{FDD07EC6-DF66-4E15-9B36-47A043ED5B48}" dt="2025-07-28T05:39:36.542" v="323" actId="167"/>
          <ac:picMkLst>
            <pc:docMk/>
            <pc:sldMk cId="2780396592" sldId="524"/>
            <ac:picMk id="13" creationId="{E3AF6FF6-5CC9-96F1-FDE7-7262DC10F175}"/>
          </ac:picMkLst>
        </pc:picChg>
      </pc:sldChg>
      <pc:sldChg chg="modSp del mod modNotesTx">
        <pc:chgData name="Nicole Dobrohotoff" userId="2dc4cf58-dc7e-422a-950b-38460c74cb76" providerId="ADAL" clId="{FDD07EC6-DF66-4E15-9B36-47A043ED5B48}" dt="2025-07-28T05:29:21.931" v="255" actId="47"/>
        <pc:sldMkLst>
          <pc:docMk/>
          <pc:sldMk cId="3249482120" sldId="525"/>
        </pc:sldMkLst>
      </pc:sldChg>
      <pc:sldChg chg="addSp delSp mod">
        <pc:chgData name="Nicole Dobrohotoff" userId="2dc4cf58-dc7e-422a-950b-38460c74cb76" providerId="ADAL" clId="{FDD07EC6-DF66-4E15-9B36-47A043ED5B48}" dt="2025-07-28T05:27:34.326" v="243" actId="22"/>
        <pc:sldMkLst>
          <pc:docMk/>
          <pc:sldMk cId="3823159813" sldId="528"/>
        </pc:sldMkLst>
      </pc:sldChg>
      <pc:sldChg chg="add">
        <pc:chgData name="Nicole Dobrohotoff" userId="2dc4cf58-dc7e-422a-950b-38460c74cb76" providerId="ADAL" clId="{FDD07EC6-DF66-4E15-9B36-47A043ED5B48}" dt="2025-07-28T05:27:14.534" v="240"/>
        <pc:sldMkLst>
          <pc:docMk/>
          <pc:sldMk cId="1126759056" sldId="529"/>
        </pc:sldMkLst>
      </pc:sldChg>
      <pc:sldChg chg="addSp modSp add modNotesTx">
        <pc:chgData name="Nicole Dobrohotoff" userId="2dc4cf58-dc7e-422a-950b-38460c74cb76" providerId="ADAL" clId="{FDD07EC6-DF66-4E15-9B36-47A043ED5B48}" dt="2025-07-28T05:29:36.763" v="257" actId="6549"/>
        <pc:sldMkLst>
          <pc:docMk/>
          <pc:sldMk cId="2539625134" sldId="530"/>
        </pc:sldMkLst>
        <pc:spChg chg="add mod">
          <ac:chgData name="Nicole Dobrohotoff" userId="2dc4cf58-dc7e-422a-950b-38460c74cb76" providerId="ADAL" clId="{FDD07EC6-DF66-4E15-9B36-47A043ED5B48}" dt="2025-07-28T05:27:56.436" v="246"/>
          <ac:spMkLst>
            <pc:docMk/>
            <pc:sldMk cId="2539625134" sldId="530"/>
            <ac:spMk id="2" creationId="{9D8949C8-18B9-CFAE-F502-562F2A67D582}"/>
          </ac:spMkLst>
        </pc:spChg>
      </pc:sldChg>
      <pc:sldChg chg="addSp delSp modSp add mod modNotesTx">
        <pc:chgData name="Nicole Dobrohotoff" userId="2dc4cf58-dc7e-422a-950b-38460c74cb76" providerId="ADAL" clId="{FDD07EC6-DF66-4E15-9B36-47A043ED5B48}" dt="2025-07-28T05:29:47.842" v="274" actId="20577"/>
        <pc:sldMkLst>
          <pc:docMk/>
          <pc:sldMk cId="131621267" sldId="531"/>
        </pc:sldMkLst>
        <pc:spChg chg="add del mod">
          <ac:chgData name="Nicole Dobrohotoff" userId="2dc4cf58-dc7e-422a-950b-38460c74cb76" providerId="ADAL" clId="{FDD07EC6-DF66-4E15-9B36-47A043ED5B48}" dt="2025-07-28T05:28:34.741" v="254"/>
          <ac:spMkLst>
            <pc:docMk/>
            <pc:sldMk cId="131621267" sldId="531"/>
            <ac:spMk id="2" creationId="{D12D1E5D-C8AD-8899-9EFC-8A507CB1DAD0}"/>
          </ac:spMkLst>
        </pc:spChg>
      </pc:sldChg>
    </pc:docChg>
  </pc:docChgLst>
  <pc:docChgLst>
    <pc:chgData name="Nicole Dobrohotoff" userId="S::nicoled@caritas.org.au::2dc4cf58-dc7e-422a-950b-38460c74cb76" providerId="AD" clId="Web-{DC1773C8-6877-221D-2886-FFE02EB2BF3A}"/>
    <pc:docChg chg="modSld">
      <pc:chgData name="Nicole Dobrohotoff" userId="S::nicoled@caritas.org.au::2dc4cf58-dc7e-422a-950b-38460c74cb76" providerId="AD" clId="Web-{DC1773C8-6877-221D-2886-FFE02EB2BF3A}" dt="2025-07-28T03:54:50.854" v="12"/>
      <pc:docMkLst>
        <pc:docMk/>
      </pc:docMkLst>
      <pc:sldChg chg="addSp delSp modSp">
        <pc:chgData name="Nicole Dobrohotoff" userId="S::nicoled@caritas.org.au::2dc4cf58-dc7e-422a-950b-38460c74cb76" providerId="AD" clId="Web-{DC1773C8-6877-221D-2886-FFE02EB2BF3A}" dt="2025-07-28T03:54:10.681" v="9" actId="20577"/>
        <pc:sldMkLst>
          <pc:docMk/>
          <pc:sldMk cId="2977223995" sldId="511"/>
        </pc:sldMkLst>
        <pc:spChg chg="mod">
          <ac:chgData name="Nicole Dobrohotoff" userId="S::nicoled@caritas.org.au::2dc4cf58-dc7e-422a-950b-38460c74cb76" providerId="AD" clId="Web-{DC1773C8-6877-221D-2886-FFE02EB2BF3A}" dt="2025-07-28T03:54:10.681" v="9" actId="20577"/>
          <ac:spMkLst>
            <pc:docMk/>
            <pc:sldMk cId="2977223995" sldId="511"/>
            <ac:spMk id="8" creationId="{12E9F567-75D0-5029-5B74-425879ECC8D9}"/>
          </ac:spMkLst>
        </pc:spChg>
      </pc:sldChg>
      <pc:sldChg chg="addSp delSp modSp">
        <pc:chgData name="Nicole Dobrohotoff" userId="S::nicoled@caritas.org.au::2dc4cf58-dc7e-422a-950b-38460c74cb76" providerId="AD" clId="Web-{DC1773C8-6877-221D-2886-FFE02EB2BF3A}" dt="2025-07-28T03:54:50.854" v="12"/>
        <pc:sldMkLst>
          <pc:docMk/>
          <pc:sldMk cId="1530389939" sldId="513"/>
        </pc:sldMkLst>
      </pc:sldChg>
    </pc:docChg>
  </pc:docChgLst>
  <pc:docChgLst>
    <pc:chgData name="Nicole Dobrohotoff" userId="S::nicoled@caritas.org.au::2dc4cf58-dc7e-422a-950b-38460c74cb76" providerId="AD" clId="Web-{F42C9D3D-F005-413D-986B-F67DA1588DE8}"/>
    <pc:docChg chg="mod">
      <pc:chgData name="Nicole Dobrohotoff" userId="S::nicoled@caritas.org.au::2dc4cf58-dc7e-422a-950b-38460c74cb76" providerId="AD" clId="Web-{F42C9D3D-F005-413D-986B-F67DA1588DE8}" dt="2025-07-25T23:56:53.713" v="0"/>
      <pc:docMkLst>
        <pc:docMk/>
      </pc:docMkLst>
    </pc:docChg>
  </pc:docChgLst>
  <pc:docChgLst>
    <pc:chgData name="Nawal Syed" userId="S::nawal.syed@caritas.org.au::0d1218c5-b6b6-49d5-b52d-b346bc0f9c5b" providerId="AD" clId="Web-{DC286AF6-CF34-EB48-E94B-7DDAC1D3CD31}"/>
    <pc:docChg chg="addSld delSld modSld">
      <pc:chgData name="Nawal Syed" userId="S::nawal.syed@caritas.org.au::0d1218c5-b6b6-49d5-b52d-b346bc0f9c5b" providerId="AD" clId="Web-{DC286AF6-CF34-EB48-E94B-7DDAC1D3CD31}" dt="2025-07-24T07:16:50.128" v="154" actId="20577"/>
      <pc:docMkLst>
        <pc:docMk/>
      </pc:docMkLst>
      <pc:sldChg chg="addSp delSp modSp">
        <pc:chgData name="Nawal Syed" userId="S::nawal.syed@caritas.org.au::0d1218c5-b6b6-49d5-b52d-b346bc0f9c5b" providerId="AD" clId="Web-{DC286AF6-CF34-EB48-E94B-7DDAC1D3CD31}" dt="2025-07-24T06:30:05.059" v="35" actId="20577"/>
        <pc:sldMkLst>
          <pc:docMk/>
          <pc:sldMk cId="3049845964" sldId="512"/>
        </pc:sldMkLst>
        <pc:spChg chg="mod">
          <ac:chgData name="Nawal Syed" userId="S::nawal.syed@caritas.org.au::0d1218c5-b6b6-49d5-b52d-b346bc0f9c5b" providerId="AD" clId="Web-{DC286AF6-CF34-EB48-E94B-7DDAC1D3CD31}" dt="2025-07-24T06:30:05.059" v="35" actId="20577"/>
          <ac:spMkLst>
            <pc:docMk/>
            <pc:sldMk cId="3049845964" sldId="512"/>
            <ac:spMk id="8" creationId="{95D4F5B7-F2B2-668E-AA13-9C205D0924C7}"/>
          </ac:spMkLst>
        </pc:spChg>
      </pc:sldChg>
      <pc:sldChg chg="addSp delSp modSp">
        <pc:chgData name="Nawal Syed" userId="S::nawal.syed@caritas.org.au::0d1218c5-b6b6-49d5-b52d-b346bc0f9c5b" providerId="AD" clId="Web-{DC286AF6-CF34-EB48-E94B-7DDAC1D3CD31}" dt="2025-07-24T06:27:30.263" v="8"/>
        <pc:sldMkLst>
          <pc:docMk/>
          <pc:sldMk cId="1530389939" sldId="513"/>
        </pc:sldMkLst>
        <pc:spChg chg="add ord">
          <ac:chgData name="Nawal Syed" userId="S::nawal.syed@caritas.org.au::0d1218c5-b6b6-49d5-b52d-b346bc0f9c5b" providerId="AD" clId="Web-{DC286AF6-CF34-EB48-E94B-7DDAC1D3CD31}" dt="2025-07-24T06:27:30.263" v="8"/>
          <ac:spMkLst>
            <pc:docMk/>
            <pc:sldMk cId="1530389939" sldId="513"/>
            <ac:spMk id="5" creationId="{E6A181B7-38B0-8BB5-553C-CF971340060B}"/>
          </ac:spMkLst>
        </pc:spChg>
      </pc:sldChg>
      <pc:sldChg chg="modSp">
        <pc:chgData name="Nawal Syed" userId="S::nawal.syed@caritas.org.au::0d1218c5-b6b6-49d5-b52d-b346bc0f9c5b" providerId="AD" clId="Web-{DC286AF6-CF34-EB48-E94B-7DDAC1D3CD31}" dt="2025-07-24T06:25:32.654" v="2" actId="1076"/>
        <pc:sldMkLst>
          <pc:docMk/>
          <pc:sldMk cId="1810835591" sldId="515"/>
        </pc:sldMkLst>
      </pc:sldChg>
      <pc:sldChg chg="addSp delSp modSp">
        <pc:chgData name="Nawal Syed" userId="S::nawal.syed@caritas.org.au::0d1218c5-b6b6-49d5-b52d-b346bc0f9c5b" providerId="AD" clId="Web-{DC286AF6-CF34-EB48-E94B-7DDAC1D3CD31}" dt="2025-07-24T07:16:50.128" v="154" actId="20577"/>
        <pc:sldMkLst>
          <pc:docMk/>
          <pc:sldMk cId="2905800119" sldId="516"/>
        </pc:sldMkLst>
        <pc:spChg chg="mod">
          <ac:chgData name="Nawal Syed" userId="S::nawal.syed@caritas.org.au::0d1218c5-b6b6-49d5-b52d-b346bc0f9c5b" providerId="AD" clId="Web-{DC286AF6-CF34-EB48-E94B-7DDAC1D3CD31}" dt="2025-07-24T07:16:50.128" v="154" actId="20577"/>
          <ac:spMkLst>
            <pc:docMk/>
            <pc:sldMk cId="2905800119" sldId="516"/>
            <ac:spMk id="9" creationId="{1E541ADF-D2C0-31B0-2AED-04E62909B32A}"/>
          </ac:spMkLst>
        </pc:spChg>
      </pc:sldChg>
      <pc:sldChg chg="addSp delSp modSp">
        <pc:chgData name="Nawal Syed" userId="S::nawal.syed@caritas.org.au::0d1218c5-b6b6-49d5-b52d-b346bc0f9c5b" providerId="AD" clId="Web-{DC286AF6-CF34-EB48-E94B-7DDAC1D3CD31}" dt="2025-07-24T06:54:24.740" v="90" actId="20577"/>
        <pc:sldMkLst>
          <pc:docMk/>
          <pc:sldMk cId="4198553334" sldId="518"/>
        </pc:sldMkLst>
        <pc:spChg chg="mod">
          <ac:chgData name="Nawal Syed" userId="S::nawal.syed@caritas.org.au::0d1218c5-b6b6-49d5-b52d-b346bc0f9c5b" providerId="AD" clId="Web-{DC286AF6-CF34-EB48-E94B-7DDAC1D3CD31}" dt="2025-07-24T06:54:24.740" v="90" actId="20577"/>
          <ac:spMkLst>
            <pc:docMk/>
            <pc:sldMk cId="4198553334" sldId="518"/>
            <ac:spMk id="8" creationId="{7FA152A5-F7F3-25F1-8406-D5983404FD21}"/>
          </ac:spMkLst>
        </pc:spChg>
        <pc:picChg chg="add mod ord">
          <ac:chgData name="Nawal Syed" userId="S::nawal.syed@caritas.org.au::0d1218c5-b6b6-49d5-b52d-b346bc0f9c5b" providerId="AD" clId="Web-{DC286AF6-CF34-EB48-E94B-7DDAC1D3CD31}" dt="2025-07-24T06:54:18.537" v="89"/>
          <ac:picMkLst>
            <pc:docMk/>
            <pc:sldMk cId="4198553334" sldId="518"/>
            <ac:picMk id="2" creationId="{5387CEDC-9F84-E927-6347-FE1F17636D48}"/>
          </ac:picMkLst>
        </pc:picChg>
      </pc:sldChg>
      <pc:sldChg chg="modSp del">
        <pc:chgData name="Nawal Syed" userId="S::nawal.syed@caritas.org.au::0d1218c5-b6b6-49d5-b52d-b346bc0f9c5b" providerId="AD" clId="Web-{DC286AF6-CF34-EB48-E94B-7DDAC1D3CD31}" dt="2025-07-24T06:42:28.820" v="70"/>
        <pc:sldMkLst>
          <pc:docMk/>
          <pc:sldMk cId="3864298922" sldId="520"/>
        </pc:sldMkLst>
      </pc:sldChg>
      <pc:sldChg chg="addSp delSp modSp">
        <pc:chgData name="Nawal Syed" userId="S::nawal.syed@caritas.org.au::0d1218c5-b6b6-49d5-b52d-b346bc0f9c5b" providerId="AD" clId="Web-{DC286AF6-CF34-EB48-E94B-7DDAC1D3CD31}" dt="2025-07-24T06:42:40.148" v="73" actId="20577"/>
        <pc:sldMkLst>
          <pc:docMk/>
          <pc:sldMk cId="4002168938" sldId="521"/>
        </pc:sldMkLst>
        <pc:spChg chg="mod">
          <ac:chgData name="Nawal Syed" userId="S::nawal.syed@caritas.org.au::0d1218c5-b6b6-49d5-b52d-b346bc0f9c5b" providerId="AD" clId="Web-{DC286AF6-CF34-EB48-E94B-7DDAC1D3CD31}" dt="2025-07-24T06:42:40.148" v="73" actId="20577"/>
          <ac:spMkLst>
            <pc:docMk/>
            <pc:sldMk cId="4002168938" sldId="521"/>
            <ac:spMk id="4" creationId="{81D7F293-3D36-5D19-4C66-5E7FEB2616E5}"/>
          </ac:spMkLst>
        </pc:spChg>
        <pc:spChg chg="mod">
          <ac:chgData name="Nawal Syed" userId="S::nawal.syed@caritas.org.au::0d1218c5-b6b6-49d5-b52d-b346bc0f9c5b" providerId="AD" clId="Web-{DC286AF6-CF34-EB48-E94B-7DDAC1D3CD31}" dt="2025-07-24T06:33:58.952" v="65" actId="20577"/>
          <ac:spMkLst>
            <pc:docMk/>
            <pc:sldMk cId="4002168938" sldId="521"/>
            <ac:spMk id="9" creationId="{11C72A1B-61D6-F1D0-9598-BEAC8ADAC9F5}"/>
          </ac:spMkLst>
        </pc:spChg>
        <pc:picChg chg="add mod ord modCrop">
          <ac:chgData name="Nawal Syed" userId="S::nawal.syed@caritas.org.au::0d1218c5-b6b6-49d5-b52d-b346bc0f9c5b" providerId="AD" clId="Web-{DC286AF6-CF34-EB48-E94B-7DDAC1D3CD31}" dt="2025-07-24T06:33:46.749" v="64" actId="1076"/>
          <ac:picMkLst>
            <pc:docMk/>
            <pc:sldMk cId="4002168938" sldId="521"/>
            <ac:picMk id="2" creationId="{B7D4F2CC-7CBE-3346-A482-D1D9C68B7372}"/>
          </ac:picMkLst>
        </pc:picChg>
      </pc:sldChg>
      <pc:sldChg chg="addSp delSp modSp">
        <pc:chgData name="Nawal Syed" userId="S::nawal.syed@caritas.org.au::0d1218c5-b6b6-49d5-b52d-b346bc0f9c5b" providerId="AD" clId="Web-{DC286AF6-CF34-EB48-E94B-7DDAC1D3CD31}" dt="2025-07-24T06:31:31.716" v="51" actId="20577"/>
        <pc:sldMkLst>
          <pc:docMk/>
          <pc:sldMk cId="2780396592" sldId="524"/>
        </pc:sldMkLst>
        <pc:spChg chg="mod">
          <ac:chgData name="Nawal Syed" userId="S::nawal.syed@caritas.org.au::0d1218c5-b6b6-49d5-b52d-b346bc0f9c5b" providerId="AD" clId="Web-{DC286AF6-CF34-EB48-E94B-7DDAC1D3CD31}" dt="2025-07-24T06:31:31.716" v="51" actId="20577"/>
          <ac:spMkLst>
            <pc:docMk/>
            <pc:sldMk cId="2780396592" sldId="524"/>
            <ac:spMk id="4" creationId="{13F76448-F29A-05C4-8482-D219E51CE623}"/>
          </ac:spMkLst>
        </pc:spChg>
      </pc:sldChg>
      <pc:sldChg chg="addSp delSp modSp add replId">
        <pc:chgData name="Nawal Syed" userId="S::nawal.syed@caritas.org.au::0d1218c5-b6b6-49d5-b52d-b346bc0f9c5b" providerId="AD" clId="Web-{DC286AF6-CF34-EB48-E94B-7DDAC1D3CD31}" dt="2025-07-24T06:47:18.444" v="88" actId="20577"/>
        <pc:sldMkLst>
          <pc:docMk/>
          <pc:sldMk cId="3823159813" sldId="528"/>
        </pc:sldMkLst>
        <pc:spChg chg="mod">
          <ac:chgData name="Nawal Syed" userId="S::nawal.syed@caritas.org.au::0d1218c5-b6b6-49d5-b52d-b346bc0f9c5b" providerId="AD" clId="Web-{DC286AF6-CF34-EB48-E94B-7DDAC1D3CD31}" dt="2025-07-24T06:47:18.444" v="88" actId="20577"/>
          <ac:spMkLst>
            <pc:docMk/>
            <pc:sldMk cId="3823159813" sldId="528"/>
            <ac:spMk id="9" creationId="{E5D0E432-1036-354C-5BB2-A0A9520FC5FB}"/>
          </ac:spMkLst>
        </pc:spChg>
        <pc:picChg chg="add mod ord">
          <ac:chgData name="Nawal Syed" userId="S::nawal.syed@caritas.org.au::0d1218c5-b6b6-49d5-b52d-b346bc0f9c5b" providerId="AD" clId="Web-{DC286AF6-CF34-EB48-E94B-7DDAC1D3CD31}" dt="2025-07-24T06:44:56.663" v="76"/>
          <ac:picMkLst>
            <pc:docMk/>
            <pc:sldMk cId="3823159813" sldId="528"/>
            <ac:picMk id="6" creationId="{3C23E67A-C250-8FE9-3C07-AA6E70D3F4B7}"/>
          </ac:picMkLst>
        </pc:picChg>
      </pc:sldChg>
    </pc:docChg>
  </pc:docChgLst>
  <pc:docChgLst>
    <pc:chgData name="Nawal Syed" userId="S::nawal.syed@caritas.org.au::0d1218c5-b6b6-49d5-b52d-b346bc0f9c5b" providerId="AD" clId="Web-{D6E746E6-0E3F-C829-2B56-F7E5FE122599}"/>
    <pc:docChg chg="modSld">
      <pc:chgData name="Nawal Syed" userId="S::nawal.syed@caritas.org.au::0d1218c5-b6b6-49d5-b52d-b346bc0f9c5b" providerId="AD" clId="Web-{D6E746E6-0E3F-C829-2B56-F7E5FE122599}" dt="2025-07-25T23:47:19.514" v="100"/>
      <pc:docMkLst>
        <pc:docMk/>
      </pc:docMkLst>
      <pc:sldChg chg="addSp delSp modSp">
        <pc:chgData name="Nawal Syed" userId="S::nawal.syed@caritas.org.au::0d1218c5-b6b6-49d5-b52d-b346bc0f9c5b" providerId="AD" clId="Web-{D6E746E6-0E3F-C829-2B56-F7E5FE122599}" dt="2025-07-25T23:43:05.995" v="80"/>
        <pc:sldMkLst>
          <pc:docMk/>
          <pc:sldMk cId="1001299260" sldId="509"/>
        </pc:sldMkLst>
        <pc:spChg chg="mod">
          <ac:chgData name="Nawal Syed" userId="S::nawal.syed@caritas.org.au::0d1218c5-b6b6-49d5-b52d-b346bc0f9c5b" providerId="AD" clId="Web-{D6E746E6-0E3F-C829-2B56-F7E5FE122599}" dt="2025-07-25T23:27:00.038" v="18" actId="20577"/>
          <ac:spMkLst>
            <pc:docMk/>
            <pc:sldMk cId="1001299260" sldId="509"/>
            <ac:spMk id="9" creationId="{E5A11EEF-2340-A4AE-D288-EDE9A8AB2BC7}"/>
          </ac:spMkLst>
        </pc:spChg>
        <pc:picChg chg="add mod ord modCrop">
          <ac:chgData name="Nawal Syed" userId="S::nawal.syed@caritas.org.au::0d1218c5-b6b6-49d5-b52d-b346bc0f9c5b" providerId="AD" clId="Web-{D6E746E6-0E3F-C829-2B56-F7E5FE122599}" dt="2025-07-25T23:43:05.995" v="80"/>
          <ac:picMkLst>
            <pc:docMk/>
            <pc:sldMk cId="1001299260" sldId="509"/>
            <ac:picMk id="10" creationId="{C88E54C8-1D91-F3BC-1F37-F5B7CC16EEA7}"/>
          </ac:picMkLst>
        </pc:picChg>
      </pc:sldChg>
      <pc:sldChg chg="addSp delSp modSp">
        <pc:chgData name="Nawal Syed" userId="S::nawal.syed@caritas.org.au::0d1218c5-b6b6-49d5-b52d-b346bc0f9c5b" providerId="AD" clId="Web-{D6E746E6-0E3F-C829-2B56-F7E5FE122599}" dt="2025-07-25T23:47:19.514" v="100"/>
        <pc:sldMkLst>
          <pc:docMk/>
          <pc:sldMk cId="2977223995" sldId="511"/>
        </pc:sldMkLst>
        <pc:spChg chg="mod">
          <ac:chgData name="Nawal Syed" userId="S::nawal.syed@caritas.org.au::0d1218c5-b6b6-49d5-b52d-b346bc0f9c5b" providerId="AD" clId="Web-{D6E746E6-0E3F-C829-2B56-F7E5FE122599}" dt="2025-07-25T23:27:04.553" v="19" actId="20577"/>
          <ac:spMkLst>
            <pc:docMk/>
            <pc:sldMk cId="2977223995" sldId="511"/>
            <ac:spMk id="8" creationId="{12E9F567-75D0-5029-5B74-425879ECC8D9}"/>
          </ac:spMkLst>
        </pc:spChg>
      </pc:sldChg>
      <pc:sldChg chg="addSp delSp modSp">
        <pc:chgData name="Nawal Syed" userId="S::nawal.syed@caritas.org.au::0d1218c5-b6b6-49d5-b52d-b346bc0f9c5b" providerId="AD" clId="Web-{D6E746E6-0E3F-C829-2B56-F7E5FE122599}" dt="2025-07-25T23:40:09.120" v="65"/>
        <pc:sldMkLst>
          <pc:docMk/>
          <pc:sldMk cId="3049845964" sldId="512"/>
        </pc:sldMkLst>
        <pc:spChg chg="mod">
          <ac:chgData name="Nawal Syed" userId="S::nawal.syed@caritas.org.au::0d1218c5-b6b6-49d5-b52d-b346bc0f9c5b" providerId="AD" clId="Web-{D6E746E6-0E3F-C829-2B56-F7E5FE122599}" dt="2025-07-25T23:28:13.304" v="29" actId="20577"/>
          <ac:spMkLst>
            <pc:docMk/>
            <pc:sldMk cId="3049845964" sldId="512"/>
            <ac:spMk id="8" creationId="{95D4F5B7-F2B2-668E-AA13-9C205D0924C7}"/>
          </ac:spMkLst>
        </pc:spChg>
        <pc:picChg chg="add mod ord">
          <ac:chgData name="Nawal Syed" userId="S::nawal.syed@caritas.org.au::0d1218c5-b6b6-49d5-b52d-b346bc0f9c5b" providerId="AD" clId="Web-{D6E746E6-0E3F-C829-2B56-F7E5FE122599}" dt="2025-07-25T23:40:09.120" v="65"/>
          <ac:picMkLst>
            <pc:docMk/>
            <pc:sldMk cId="3049845964" sldId="512"/>
            <ac:picMk id="17" creationId="{31984ECD-958C-71F8-3870-3FEC6347D845}"/>
          </ac:picMkLst>
        </pc:picChg>
      </pc:sldChg>
      <pc:sldChg chg="addSp delSp modSp">
        <pc:chgData name="Nawal Syed" userId="S::nawal.syed@caritas.org.au::0d1218c5-b6b6-49d5-b52d-b346bc0f9c5b" providerId="AD" clId="Web-{D6E746E6-0E3F-C829-2B56-F7E5FE122599}" dt="2025-07-25T23:29:38.133" v="36" actId="20577"/>
        <pc:sldMkLst>
          <pc:docMk/>
          <pc:sldMk cId="1530389939" sldId="513"/>
        </pc:sldMkLst>
        <pc:spChg chg="mod">
          <ac:chgData name="Nawal Syed" userId="S::nawal.syed@caritas.org.au::0d1218c5-b6b6-49d5-b52d-b346bc0f9c5b" providerId="AD" clId="Web-{D6E746E6-0E3F-C829-2B56-F7E5FE122599}" dt="2025-07-25T23:29:38.133" v="36" actId="20577"/>
          <ac:spMkLst>
            <pc:docMk/>
            <pc:sldMk cId="1530389939" sldId="513"/>
            <ac:spMk id="8" creationId="{722A1E64-704C-100A-0579-FE32E3FEB6CD}"/>
          </ac:spMkLst>
        </pc:spChg>
      </pc:sldChg>
      <pc:sldChg chg="addSp delSp modSp">
        <pc:chgData name="Nawal Syed" userId="S::nawal.syed@caritas.org.au::0d1218c5-b6b6-49d5-b52d-b346bc0f9c5b" providerId="AD" clId="Web-{D6E746E6-0E3F-C829-2B56-F7E5FE122599}" dt="2025-07-25T23:43:55.214" v="88"/>
        <pc:sldMkLst>
          <pc:docMk/>
          <pc:sldMk cId="3643794162" sldId="514"/>
        </pc:sldMkLst>
      </pc:sldChg>
      <pc:sldChg chg="addSp delSp modSp">
        <pc:chgData name="Nawal Syed" userId="S::nawal.syed@caritas.org.au::0d1218c5-b6b6-49d5-b52d-b346bc0f9c5b" providerId="AD" clId="Web-{D6E746E6-0E3F-C829-2B56-F7E5FE122599}" dt="2025-07-25T23:45:16.121" v="95"/>
        <pc:sldMkLst>
          <pc:docMk/>
          <pc:sldMk cId="2905800119" sldId="516"/>
        </pc:sldMkLst>
        <pc:spChg chg="mod">
          <ac:chgData name="Nawal Syed" userId="S::nawal.syed@caritas.org.au::0d1218c5-b6b6-49d5-b52d-b346bc0f9c5b" providerId="AD" clId="Web-{D6E746E6-0E3F-C829-2B56-F7E5FE122599}" dt="2025-07-25T23:43:16.886" v="81" actId="20577"/>
          <ac:spMkLst>
            <pc:docMk/>
            <pc:sldMk cId="2905800119" sldId="516"/>
            <ac:spMk id="9" creationId="{1E541ADF-D2C0-31B0-2AED-04E62909B32A}"/>
          </ac:spMkLst>
        </pc:spChg>
        <pc:picChg chg="add mod ord">
          <ac:chgData name="Nawal Syed" userId="S::nawal.syed@caritas.org.au::0d1218c5-b6b6-49d5-b52d-b346bc0f9c5b" providerId="AD" clId="Web-{D6E746E6-0E3F-C829-2B56-F7E5FE122599}" dt="2025-07-25T23:45:16.121" v="95"/>
          <ac:picMkLst>
            <pc:docMk/>
            <pc:sldMk cId="2905800119" sldId="516"/>
            <ac:picMk id="14" creationId="{9888A64D-9805-DFF2-29C5-1FEEE2D2D474}"/>
          </ac:picMkLst>
        </pc:picChg>
      </pc:sldChg>
      <pc:sldChg chg="addSp delSp modSp">
        <pc:chgData name="Nawal Syed" userId="S::nawal.syed@caritas.org.au::0d1218c5-b6b6-49d5-b52d-b346bc0f9c5b" providerId="AD" clId="Web-{D6E746E6-0E3F-C829-2B56-F7E5FE122599}" dt="2025-07-25T23:46:01.590" v="97"/>
        <pc:sldMkLst>
          <pc:docMk/>
          <pc:sldMk cId="2780396592" sldId="524"/>
        </pc:sldMkLst>
        <pc:spChg chg="mod">
          <ac:chgData name="Nawal Syed" userId="S::nawal.syed@caritas.org.au::0d1218c5-b6b6-49d5-b52d-b346bc0f9c5b" providerId="AD" clId="Web-{D6E746E6-0E3F-C829-2B56-F7E5FE122599}" dt="2025-07-25T23:33:58.494" v="42" actId="20577"/>
          <ac:spMkLst>
            <pc:docMk/>
            <pc:sldMk cId="2780396592" sldId="524"/>
            <ac:spMk id="4" creationId="{13F76448-F29A-05C4-8482-D219E51CE623}"/>
          </ac:spMkLst>
        </pc:spChg>
      </pc:sldChg>
    </pc:docChg>
  </pc:docChgLst>
  <pc:docChgLst>
    <pc:chgData name="Sally Murphy" userId="S::sally.murphy@caritas.org.au::dc8129e8-3764-4b90-858b-69271ffb6ebe" providerId="AD" clId="Web-{D28C8A32-2BFD-E6D7-510F-FEA726378EE0}"/>
    <pc:docChg chg="mod">
      <pc:chgData name="Sally Murphy" userId="S::sally.murphy@caritas.org.au::dc8129e8-3764-4b90-858b-69271ffb6ebe" providerId="AD" clId="Web-{D28C8A32-2BFD-E6D7-510F-FEA726378EE0}" dt="2025-07-28T03:35:42.767" v="0"/>
      <pc:docMkLst>
        <pc:docMk/>
      </pc:docMkLst>
    </pc:docChg>
  </pc:docChgLst>
  <pc:docChgLst>
    <pc:chgData name="Sally Murphy" userId="dc8129e8-3764-4b90-858b-69271ffb6ebe" providerId="ADAL" clId="{FC11921E-4AAD-4093-9AA2-3DAF13F4A6F4}"/>
    <pc:docChg chg="undo custSel addSld delSld modSld sldOrd modMainMaster">
      <pc:chgData name="Sally Murphy" userId="dc8129e8-3764-4b90-858b-69271ffb6ebe" providerId="ADAL" clId="{FC11921E-4AAD-4093-9AA2-3DAF13F4A6F4}" dt="2025-07-28T02:10:43.558" v="1327" actId="20577"/>
      <pc:docMkLst>
        <pc:docMk/>
      </pc:docMkLst>
      <pc:sldChg chg="add del">
        <pc:chgData name="Sally Murphy" userId="dc8129e8-3764-4b90-858b-69271ffb6ebe" providerId="ADAL" clId="{FC11921E-4AAD-4093-9AA2-3DAF13F4A6F4}" dt="2025-07-24T07:25:03.128" v="1129" actId="47"/>
        <pc:sldMkLst>
          <pc:docMk/>
          <pc:sldMk cId="1777774040" sldId="272"/>
        </pc:sldMkLst>
      </pc:sldChg>
      <pc:sldChg chg="del">
        <pc:chgData name="Sally Murphy" userId="dc8129e8-3764-4b90-858b-69271ffb6ebe" providerId="ADAL" clId="{FC11921E-4AAD-4093-9AA2-3DAF13F4A6F4}" dt="2025-07-24T01:12:39.137" v="2" actId="47"/>
        <pc:sldMkLst>
          <pc:docMk/>
          <pc:sldMk cId="2597571758" sldId="273"/>
        </pc:sldMkLst>
      </pc:sldChg>
      <pc:sldChg chg="del">
        <pc:chgData name="Sally Murphy" userId="dc8129e8-3764-4b90-858b-69271ffb6ebe" providerId="ADAL" clId="{FC11921E-4AAD-4093-9AA2-3DAF13F4A6F4}" dt="2025-07-24T01:12:39.137" v="2" actId="47"/>
        <pc:sldMkLst>
          <pc:docMk/>
          <pc:sldMk cId="2730856356" sldId="274"/>
        </pc:sldMkLst>
      </pc:sldChg>
      <pc:sldChg chg="del">
        <pc:chgData name="Sally Murphy" userId="dc8129e8-3764-4b90-858b-69271ffb6ebe" providerId="ADAL" clId="{FC11921E-4AAD-4093-9AA2-3DAF13F4A6F4}" dt="2025-07-24T01:12:39.137" v="2" actId="47"/>
        <pc:sldMkLst>
          <pc:docMk/>
          <pc:sldMk cId="1928975247" sldId="275"/>
        </pc:sldMkLst>
      </pc:sldChg>
      <pc:sldChg chg="del">
        <pc:chgData name="Sally Murphy" userId="dc8129e8-3764-4b90-858b-69271ffb6ebe" providerId="ADAL" clId="{FC11921E-4AAD-4093-9AA2-3DAF13F4A6F4}" dt="2025-07-24T01:12:39.137" v="2" actId="47"/>
        <pc:sldMkLst>
          <pc:docMk/>
          <pc:sldMk cId="3380343180" sldId="276"/>
        </pc:sldMkLst>
      </pc:sldChg>
      <pc:sldChg chg="del">
        <pc:chgData name="Sally Murphy" userId="dc8129e8-3764-4b90-858b-69271ffb6ebe" providerId="ADAL" clId="{FC11921E-4AAD-4093-9AA2-3DAF13F4A6F4}" dt="2025-07-24T01:12:39.137" v="2" actId="47"/>
        <pc:sldMkLst>
          <pc:docMk/>
          <pc:sldMk cId="687335591" sldId="277"/>
        </pc:sldMkLst>
      </pc:sldChg>
      <pc:sldChg chg="del">
        <pc:chgData name="Sally Murphy" userId="dc8129e8-3764-4b90-858b-69271ffb6ebe" providerId="ADAL" clId="{FC11921E-4AAD-4093-9AA2-3DAF13F4A6F4}" dt="2025-07-24T01:12:39.137" v="2" actId="47"/>
        <pc:sldMkLst>
          <pc:docMk/>
          <pc:sldMk cId="1351624121" sldId="278"/>
        </pc:sldMkLst>
      </pc:sldChg>
      <pc:sldChg chg="del">
        <pc:chgData name="Sally Murphy" userId="dc8129e8-3764-4b90-858b-69271ffb6ebe" providerId="ADAL" clId="{FC11921E-4AAD-4093-9AA2-3DAF13F4A6F4}" dt="2025-07-24T01:12:39.137" v="2" actId="47"/>
        <pc:sldMkLst>
          <pc:docMk/>
          <pc:sldMk cId="4068136221" sldId="279"/>
        </pc:sldMkLst>
      </pc:sldChg>
      <pc:sldChg chg="del">
        <pc:chgData name="Sally Murphy" userId="dc8129e8-3764-4b90-858b-69271ffb6ebe" providerId="ADAL" clId="{FC11921E-4AAD-4093-9AA2-3DAF13F4A6F4}" dt="2025-07-24T01:12:39.137" v="2" actId="47"/>
        <pc:sldMkLst>
          <pc:docMk/>
          <pc:sldMk cId="3938664697" sldId="280"/>
        </pc:sldMkLst>
      </pc:sldChg>
      <pc:sldChg chg="del">
        <pc:chgData name="Sally Murphy" userId="dc8129e8-3764-4b90-858b-69271ffb6ebe" providerId="ADAL" clId="{FC11921E-4AAD-4093-9AA2-3DAF13F4A6F4}" dt="2025-07-24T01:12:39.137" v="2" actId="47"/>
        <pc:sldMkLst>
          <pc:docMk/>
          <pc:sldMk cId="4269613264" sldId="281"/>
        </pc:sldMkLst>
      </pc:sldChg>
      <pc:sldChg chg="del">
        <pc:chgData name="Sally Murphy" userId="dc8129e8-3764-4b90-858b-69271ffb6ebe" providerId="ADAL" clId="{FC11921E-4AAD-4093-9AA2-3DAF13F4A6F4}" dt="2025-07-24T01:12:39.137" v="2" actId="47"/>
        <pc:sldMkLst>
          <pc:docMk/>
          <pc:sldMk cId="834566072" sldId="282"/>
        </pc:sldMkLst>
      </pc:sldChg>
      <pc:sldChg chg="del">
        <pc:chgData name="Sally Murphy" userId="dc8129e8-3764-4b90-858b-69271ffb6ebe" providerId="ADAL" clId="{FC11921E-4AAD-4093-9AA2-3DAF13F4A6F4}" dt="2025-07-24T01:12:39.137" v="2" actId="47"/>
        <pc:sldMkLst>
          <pc:docMk/>
          <pc:sldMk cId="1229539769" sldId="283"/>
        </pc:sldMkLst>
      </pc:sldChg>
      <pc:sldChg chg="del">
        <pc:chgData name="Sally Murphy" userId="dc8129e8-3764-4b90-858b-69271ffb6ebe" providerId="ADAL" clId="{FC11921E-4AAD-4093-9AA2-3DAF13F4A6F4}" dt="2025-07-24T01:12:39.137" v="2" actId="47"/>
        <pc:sldMkLst>
          <pc:docMk/>
          <pc:sldMk cId="1264931758" sldId="284"/>
        </pc:sldMkLst>
      </pc:sldChg>
      <pc:sldChg chg="del">
        <pc:chgData name="Sally Murphy" userId="dc8129e8-3764-4b90-858b-69271ffb6ebe" providerId="ADAL" clId="{FC11921E-4AAD-4093-9AA2-3DAF13F4A6F4}" dt="2025-07-24T01:12:39.137" v="2" actId="47"/>
        <pc:sldMkLst>
          <pc:docMk/>
          <pc:sldMk cId="1419597320" sldId="285"/>
        </pc:sldMkLst>
      </pc:sldChg>
      <pc:sldChg chg="del">
        <pc:chgData name="Sally Murphy" userId="dc8129e8-3764-4b90-858b-69271ffb6ebe" providerId="ADAL" clId="{FC11921E-4AAD-4093-9AA2-3DAF13F4A6F4}" dt="2025-07-24T01:12:39.137" v="2" actId="47"/>
        <pc:sldMkLst>
          <pc:docMk/>
          <pc:sldMk cId="1228143029" sldId="288"/>
        </pc:sldMkLst>
      </pc:sldChg>
      <pc:sldChg chg="add del">
        <pc:chgData name="Sally Murphy" userId="dc8129e8-3764-4b90-858b-69271ffb6ebe" providerId="ADAL" clId="{FC11921E-4AAD-4093-9AA2-3DAF13F4A6F4}" dt="2025-07-24T07:25:03.128" v="1129" actId="47"/>
        <pc:sldMkLst>
          <pc:docMk/>
          <pc:sldMk cId="2377400379" sldId="291"/>
        </pc:sldMkLst>
      </pc:sldChg>
      <pc:sldChg chg="del">
        <pc:chgData name="Sally Murphy" userId="dc8129e8-3764-4b90-858b-69271ffb6ebe" providerId="ADAL" clId="{FC11921E-4AAD-4093-9AA2-3DAF13F4A6F4}" dt="2025-07-24T01:12:39.137" v="2" actId="47"/>
        <pc:sldMkLst>
          <pc:docMk/>
          <pc:sldMk cId="1960419384" sldId="292"/>
        </pc:sldMkLst>
      </pc:sldChg>
      <pc:sldChg chg="del">
        <pc:chgData name="Sally Murphy" userId="dc8129e8-3764-4b90-858b-69271ffb6ebe" providerId="ADAL" clId="{FC11921E-4AAD-4093-9AA2-3DAF13F4A6F4}" dt="2025-07-24T01:12:39.137" v="2" actId="47"/>
        <pc:sldMkLst>
          <pc:docMk/>
          <pc:sldMk cId="2963298327" sldId="293"/>
        </pc:sldMkLst>
      </pc:sldChg>
      <pc:sldChg chg="add del ord">
        <pc:chgData name="Sally Murphy" userId="dc8129e8-3764-4b90-858b-69271ffb6ebe" providerId="ADAL" clId="{FC11921E-4AAD-4093-9AA2-3DAF13F4A6F4}" dt="2025-07-24T07:25:03.128" v="1129" actId="47"/>
        <pc:sldMkLst>
          <pc:docMk/>
          <pc:sldMk cId="3949290118" sldId="294"/>
        </pc:sldMkLst>
      </pc:sldChg>
      <pc:sldChg chg="del">
        <pc:chgData name="Sally Murphy" userId="dc8129e8-3764-4b90-858b-69271ffb6ebe" providerId="ADAL" clId="{FC11921E-4AAD-4093-9AA2-3DAF13F4A6F4}" dt="2025-07-24T01:12:39.137" v="2" actId="47"/>
        <pc:sldMkLst>
          <pc:docMk/>
          <pc:sldMk cId="1866541470" sldId="461"/>
        </pc:sldMkLst>
      </pc:sldChg>
      <pc:sldChg chg="add del">
        <pc:chgData name="Sally Murphy" userId="dc8129e8-3764-4b90-858b-69271ffb6ebe" providerId="ADAL" clId="{FC11921E-4AAD-4093-9AA2-3DAF13F4A6F4}" dt="2025-07-24T09:38:54.973" v="1154" actId="47"/>
        <pc:sldMkLst>
          <pc:docMk/>
          <pc:sldMk cId="3928282028" sldId="478"/>
        </pc:sldMkLst>
      </pc:sldChg>
      <pc:sldChg chg="add del ord">
        <pc:chgData name="Sally Murphy" userId="dc8129e8-3764-4b90-858b-69271ffb6ebe" providerId="ADAL" clId="{FC11921E-4AAD-4093-9AA2-3DAF13F4A6F4}" dt="2025-07-24T07:24:54.847" v="1127" actId="2696"/>
        <pc:sldMkLst>
          <pc:docMk/>
          <pc:sldMk cId="4159516301" sldId="478"/>
        </pc:sldMkLst>
      </pc:sldChg>
      <pc:sldChg chg="modSp add mod modCm">
        <pc:chgData name="Sally Murphy" userId="dc8129e8-3764-4b90-858b-69271ffb6ebe" providerId="ADAL" clId="{FC11921E-4AAD-4093-9AA2-3DAF13F4A6F4}" dt="2025-07-25T02:45:53.003" v="1294" actId="948"/>
        <pc:sldMkLst>
          <pc:docMk/>
          <pc:sldMk cId="2307129691" sldId="502"/>
        </pc:sldMkLst>
        <pc:spChg chg="mod">
          <ac:chgData name="Sally Murphy" userId="dc8129e8-3764-4b90-858b-69271ffb6ebe" providerId="ADAL" clId="{FC11921E-4AAD-4093-9AA2-3DAF13F4A6F4}" dt="2025-07-25T02:45:41.679" v="1293" actId="207"/>
          <ac:spMkLst>
            <pc:docMk/>
            <pc:sldMk cId="2307129691" sldId="502"/>
            <ac:spMk id="7" creationId="{5A6103F2-7FA9-426A-BE30-8F7F6D544371}"/>
          </ac:spMkLst>
        </pc:spChg>
        <pc:spChg chg="mod">
          <ac:chgData name="Sally Murphy" userId="dc8129e8-3764-4b90-858b-69271ffb6ebe" providerId="ADAL" clId="{FC11921E-4AAD-4093-9AA2-3DAF13F4A6F4}" dt="2025-07-25T02:45:53.003" v="1294" actId="948"/>
          <ac:spMkLst>
            <pc:docMk/>
            <pc:sldMk cId="2307129691" sldId="502"/>
            <ac:spMk id="8" creationId="{CCC769E5-3609-4EFB-A585-B64D5547FE56}"/>
          </ac:spMkLst>
        </pc:spChg>
        <pc:spChg chg="mod">
          <ac:chgData name="Sally Murphy" userId="dc8129e8-3764-4b90-858b-69271ffb6ebe" providerId="ADAL" clId="{FC11921E-4AAD-4093-9AA2-3DAF13F4A6F4}" dt="2025-07-25T02:45:41.679" v="1293" actId="207"/>
          <ac:spMkLst>
            <pc:docMk/>
            <pc:sldMk cId="2307129691" sldId="502"/>
            <ac:spMk id="10" creationId="{166F5EEA-EF8C-480C-8FEB-1B7426EF5250}"/>
          </ac:spMkLst>
        </pc:spChg>
        <pc:spChg chg="mod">
          <ac:chgData name="Sally Murphy" userId="dc8129e8-3764-4b90-858b-69271ffb6ebe" providerId="ADAL" clId="{FC11921E-4AAD-4093-9AA2-3DAF13F4A6F4}" dt="2025-07-25T02:45:41.679" v="1293" actId="207"/>
          <ac:spMkLst>
            <pc:docMk/>
            <pc:sldMk cId="2307129691" sldId="502"/>
            <ac:spMk id="11" creationId="{140E57B5-2372-4C5C-909B-52F1B7202C10}"/>
          </ac:spMkLst>
        </pc:spChg>
        <pc:picChg chg="mod">
          <ac:chgData name="Sally Murphy" userId="dc8129e8-3764-4b90-858b-69271ffb6ebe" providerId="ADAL" clId="{FC11921E-4AAD-4093-9AA2-3DAF13F4A6F4}" dt="2025-07-24T07:23:34.432" v="1119" actId="12788"/>
          <ac:picMkLst>
            <pc:docMk/>
            <pc:sldMk cId="2307129691" sldId="502"/>
            <ac:picMk id="4" creationId="{010F1543-0A57-0767-F965-CF288BD3C9B8}"/>
          </ac:picMkLst>
        </pc:picChg>
        <pc:extLst>
          <p:ext xmlns:p="http://schemas.openxmlformats.org/presentationml/2006/main" uri="{D6D511B9-2390-475A-947B-AFAB55BFBCF1}">
            <pc226:cmChg xmlns:pc226="http://schemas.microsoft.com/office/powerpoint/2022/06/main/command" chg="mod">
              <pc226:chgData name="Sally Murphy" userId="dc8129e8-3764-4b90-858b-69271ffb6ebe" providerId="ADAL" clId="{FC11921E-4AAD-4093-9AA2-3DAF13F4A6F4}" dt="2025-07-24T07:24:21.911" v="1123" actId="20577"/>
              <pc2:cmMkLst xmlns:pc2="http://schemas.microsoft.com/office/powerpoint/2019/9/main/command">
                <pc:docMk/>
                <pc:sldMk cId="2307129691" sldId="502"/>
                <pc2:cmMk id="{CD05E5A7-F3BF-4F7F-997B-96AF9710F550}"/>
              </pc2:cmMkLst>
            </pc226:cmChg>
          </p:ext>
        </pc:extLst>
      </pc:sldChg>
      <pc:sldChg chg="modSp del mod ord">
        <pc:chgData name="Sally Murphy" userId="dc8129e8-3764-4b90-858b-69271ffb6ebe" providerId="ADAL" clId="{FC11921E-4AAD-4093-9AA2-3DAF13F4A6F4}" dt="2025-07-24T05:20:39.312" v="748" actId="2696"/>
        <pc:sldMkLst>
          <pc:docMk/>
          <pc:sldMk cId="4039052268" sldId="502"/>
        </pc:sldMkLst>
      </pc:sldChg>
      <pc:sldChg chg="modSp add del mod ord">
        <pc:chgData name="Sally Murphy" userId="dc8129e8-3764-4b90-858b-69271ffb6ebe" providerId="ADAL" clId="{FC11921E-4AAD-4093-9AA2-3DAF13F4A6F4}" dt="2025-07-24T07:25:03.128" v="1129" actId="47"/>
        <pc:sldMkLst>
          <pc:docMk/>
          <pc:sldMk cId="3486309105" sldId="503"/>
        </pc:sldMkLst>
      </pc:sldChg>
      <pc:sldChg chg="del">
        <pc:chgData name="Sally Murphy" userId="dc8129e8-3764-4b90-858b-69271ffb6ebe" providerId="ADAL" clId="{FC11921E-4AAD-4093-9AA2-3DAF13F4A6F4}" dt="2025-07-24T01:12:39.137" v="2" actId="47"/>
        <pc:sldMkLst>
          <pc:docMk/>
          <pc:sldMk cId="387442378" sldId="504"/>
        </pc:sldMkLst>
      </pc:sldChg>
      <pc:sldChg chg="del">
        <pc:chgData name="Sally Murphy" userId="dc8129e8-3764-4b90-858b-69271ffb6ebe" providerId="ADAL" clId="{FC11921E-4AAD-4093-9AA2-3DAF13F4A6F4}" dt="2025-07-24T01:12:39.137" v="2" actId="47"/>
        <pc:sldMkLst>
          <pc:docMk/>
          <pc:sldMk cId="926868221" sldId="506"/>
        </pc:sldMkLst>
      </pc:sldChg>
      <pc:sldChg chg="del">
        <pc:chgData name="Sally Murphy" userId="dc8129e8-3764-4b90-858b-69271ffb6ebe" providerId="ADAL" clId="{FC11921E-4AAD-4093-9AA2-3DAF13F4A6F4}" dt="2025-07-24T01:12:39.137" v="2" actId="47"/>
        <pc:sldMkLst>
          <pc:docMk/>
          <pc:sldMk cId="786979012" sldId="509"/>
        </pc:sldMkLst>
      </pc:sldChg>
      <pc:sldChg chg="modSp new mod">
        <pc:chgData name="Sally Murphy" userId="dc8129e8-3764-4b90-858b-69271ffb6ebe" providerId="ADAL" clId="{FC11921E-4AAD-4093-9AA2-3DAF13F4A6F4}" dt="2025-07-25T02:46:07.357" v="1295" actId="14100"/>
        <pc:sldMkLst>
          <pc:docMk/>
          <pc:sldMk cId="1001299260" sldId="509"/>
        </pc:sldMkLst>
        <pc:spChg chg="mod">
          <ac:chgData name="Sally Murphy" userId="dc8129e8-3764-4b90-858b-69271ffb6ebe" providerId="ADAL" clId="{FC11921E-4AAD-4093-9AA2-3DAF13F4A6F4}" dt="2025-07-24T01:23:17.088" v="63" actId="207"/>
          <ac:spMkLst>
            <pc:docMk/>
            <pc:sldMk cId="1001299260" sldId="509"/>
            <ac:spMk id="2" creationId="{4DB06143-BF0E-438D-A929-3913AF768B6F}"/>
          </ac:spMkLst>
        </pc:spChg>
      </pc:sldChg>
      <pc:sldChg chg="addSp delSp modSp new mod chgLayout modNotesTx">
        <pc:chgData name="Sally Murphy" userId="dc8129e8-3764-4b90-858b-69271ffb6ebe" providerId="ADAL" clId="{FC11921E-4AAD-4093-9AA2-3DAF13F4A6F4}" dt="2025-07-25T02:46:58.550" v="1297" actId="20577"/>
        <pc:sldMkLst>
          <pc:docMk/>
          <pc:sldMk cId="1124273641" sldId="510"/>
        </pc:sldMkLst>
        <pc:spChg chg="add mod ord">
          <ac:chgData name="Sally Murphy" userId="dc8129e8-3764-4b90-858b-69271ffb6ebe" providerId="ADAL" clId="{FC11921E-4AAD-4093-9AA2-3DAF13F4A6F4}" dt="2025-07-24T10:16:02.335" v="1183" actId="20577"/>
          <ac:spMkLst>
            <pc:docMk/>
            <pc:sldMk cId="1124273641" sldId="510"/>
            <ac:spMk id="6" creationId="{EB15A7B5-8546-47B0-36C8-2DD62783470B}"/>
          </ac:spMkLst>
        </pc:spChg>
        <pc:picChg chg="add mod ord">
          <ac:chgData name="Sally Murphy" userId="dc8129e8-3764-4b90-858b-69271ffb6ebe" providerId="ADAL" clId="{FC11921E-4AAD-4093-9AA2-3DAF13F4A6F4}" dt="2025-07-24T10:15:53.986" v="1164" actId="700"/>
          <ac:picMkLst>
            <pc:docMk/>
            <pc:sldMk cId="1124273641" sldId="510"/>
            <ac:picMk id="5" creationId="{97691652-9B73-64CE-5FB9-91CE1ABF0BB9}"/>
          </ac:picMkLst>
        </pc:picChg>
      </pc:sldChg>
      <pc:sldChg chg="addSp delSp modSp new mod chgLayout">
        <pc:chgData name="Sally Murphy" userId="dc8129e8-3764-4b90-858b-69271ffb6ebe" providerId="ADAL" clId="{FC11921E-4AAD-4093-9AA2-3DAF13F4A6F4}" dt="2025-07-24T10:19:56.920" v="1262" actId="6549"/>
        <pc:sldMkLst>
          <pc:docMk/>
          <pc:sldMk cId="2977223995" sldId="511"/>
        </pc:sldMkLst>
        <pc:spChg chg="mod ord">
          <ac:chgData name="Sally Murphy" userId="dc8129e8-3764-4b90-858b-69271ffb6ebe" providerId="ADAL" clId="{FC11921E-4AAD-4093-9AA2-3DAF13F4A6F4}" dt="2025-07-24T05:15:58.886" v="722" actId="12789"/>
          <ac:spMkLst>
            <pc:docMk/>
            <pc:sldMk cId="2977223995" sldId="511"/>
            <ac:spMk id="4" creationId="{701A6026-51A4-F8C3-1F9C-057169BD5233}"/>
          </ac:spMkLst>
        </pc:spChg>
        <pc:spChg chg="add mod ord">
          <ac:chgData name="Sally Murphy" userId="dc8129e8-3764-4b90-858b-69271ffb6ebe" providerId="ADAL" clId="{FC11921E-4AAD-4093-9AA2-3DAF13F4A6F4}" dt="2025-07-24T09:30:03.544" v="1130" actId="207"/>
          <ac:spMkLst>
            <pc:docMk/>
            <pc:sldMk cId="2977223995" sldId="511"/>
            <ac:spMk id="6" creationId="{30EE138B-7FFA-5D94-9EE9-E5F499459D65}"/>
          </ac:spMkLst>
        </pc:spChg>
        <pc:spChg chg="add mod ord">
          <ac:chgData name="Sally Murphy" userId="dc8129e8-3764-4b90-858b-69271ffb6ebe" providerId="ADAL" clId="{FC11921E-4AAD-4093-9AA2-3DAF13F4A6F4}" dt="2025-07-24T10:19:56.920" v="1262" actId="6549"/>
          <ac:spMkLst>
            <pc:docMk/>
            <pc:sldMk cId="2977223995" sldId="511"/>
            <ac:spMk id="8" creationId="{12E9F567-75D0-5029-5B74-425879ECC8D9}"/>
          </ac:spMkLst>
        </pc:spChg>
      </pc:sldChg>
      <pc:sldChg chg="del">
        <pc:chgData name="Sally Murphy" userId="dc8129e8-3764-4b90-858b-69271ffb6ebe" providerId="ADAL" clId="{FC11921E-4AAD-4093-9AA2-3DAF13F4A6F4}" dt="2025-07-24T01:12:39.137" v="2" actId="47"/>
        <pc:sldMkLst>
          <pc:docMk/>
          <pc:sldMk cId="2395671816" sldId="512"/>
        </pc:sldMkLst>
      </pc:sldChg>
      <pc:sldChg chg="addSp delSp modSp new mod chgLayout">
        <pc:chgData name="Sally Murphy" userId="dc8129e8-3764-4b90-858b-69271ffb6ebe" providerId="ADAL" clId="{FC11921E-4AAD-4093-9AA2-3DAF13F4A6F4}" dt="2025-07-25T02:48:01.043" v="1298" actId="14100"/>
        <pc:sldMkLst>
          <pc:docMk/>
          <pc:sldMk cId="3049845964" sldId="512"/>
        </pc:sldMkLst>
        <pc:spChg chg="mod ord">
          <ac:chgData name="Sally Murphy" userId="dc8129e8-3764-4b90-858b-69271ffb6ebe" providerId="ADAL" clId="{FC11921E-4AAD-4093-9AA2-3DAF13F4A6F4}" dt="2025-07-24T05:17:06.860" v="728" actId="700"/>
          <ac:spMkLst>
            <pc:docMk/>
            <pc:sldMk cId="3049845964" sldId="512"/>
            <ac:spMk id="4" creationId="{4EDD84CE-F2A9-B840-F0C6-4F897A380CAC}"/>
          </ac:spMkLst>
        </pc:spChg>
        <pc:spChg chg="add mod ord">
          <ac:chgData name="Sally Murphy" userId="dc8129e8-3764-4b90-858b-69271ffb6ebe" providerId="ADAL" clId="{FC11921E-4AAD-4093-9AA2-3DAF13F4A6F4}" dt="2025-07-24T09:30:23.073" v="1131" actId="207"/>
          <ac:spMkLst>
            <pc:docMk/>
            <pc:sldMk cId="3049845964" sldId="512"/>
            <ac:spMk id="6" creationId="{1DB2F7AA-EAB3-1B17-D89E-0828201F03DB}"/>
          </ac:spMkLst>
        </pc:spChg>
        <pc:spChg chg="add mod ord">
          <ac:chgData name="Sally Murphy" userId="dc8129e8-3764-4b90-858b-69271ffb6ebe" providerId="ADAL" clId="{FC11921E-4AAD-4093-9AA2-3DAF13F4A6F4}" dt="2025-07-24T10:20:06.798" v="1271" actId="20577"/>
          <ac:spMkLst>
            <pc:docMk/>
            <pc:sldMk cId="3049845964" sldId="512"/>
            <ac:spMk id="8" creationId="{95D4F5B7-F2B2-668E-AA13-9C205D0924C7}"/>
          </ac:spMkLst>
        </pc:spChg>
      </pc:sldChg>
      <pc:sldChg chg="addSp delSp modSp new mod modCm chgLayout">
        <pc:chgData name="Sally Murphy" userId="dc8129e8-3764-4b90-858b-69271ffb6ebe" providerId="ADAL" clId="{FC11921E-4AAD-4093-9AA2-3DAF13F4A6F4}" dt="2025-07-28T02:10:43.558" v="1327" actId="20577"/>
        <pc:sldMkLst>
          <pc:docMk/>
          <pc:sldMk cId="1530389939" sldId="513"/>
        </pc:sldMkLst>
        <pc:spChg chg="mod ord">
          <ac:chgData name="Sally Murphy" userId="dc8129e8-3764-4b90-858b-69271ffb6ebe" providerId="ADAL" clId="{FC11921E-4AAD-4093-9AA2-3DAF13F4A6F4}" dt="2025-07-28T02:10:43.558" v="1327" actId="20577"/>
          <ac:spMkLst>
            <pc:docMk/>
            <pc:sldMk cId="1530389939" sldId="513"/>
            <ac:spMk id="4" creationId="{40B15FE6-73EF-9CC6-039B-99C765AC2A85}"/>
          </ac:spMkLst>
        </pc:spChg>
        <pc:spChg chg="mod">
          <ac:chgData name="Sally Murphy" userId="dc8129e8-3764-4b90-858b-69271ffb6ebe" providerId="ADAL" clId="{FC11921E-4AAD-4093-9AA2-3DAF13F4A6F4}" dt="2025-07-24T09:30:39.979" v="1133" actId="207"/>
          <ac:spMkLst>
            <pc:docMk/>
            <pc:sldMk cId="1530389939" sldId="513"/>
            <ac:spMk id="5" creationId="{E6A181B7-38B0-8BB5-553C-CF971340060B}"/>
          </ac:spMkLst>
        </pc:spChg>
        <pc:spChg chg="add mod ord">
          <ac:chgData name="Sally Murphy" userId="dc8129e8-3764-4b90-858b-69271ffb6ebe" providerId="ADAL" clId="{FC11921E-4AAD-4093-9AA2-3DAF13F4A6F4}" dt="2025-07-24T10:20:13.806" v="1278" actId="6549"/>
          <ac:spMkLst>
            <pc:docMk/>
            <pc:sldMk cId="1530389939" sldId="513"/>
            <ac:spMk id="8" creationId="{722A1E64-704C-100A-0579-FE32E3FEB6CD}"/>
          </ac:spMkLst>
        </pc:spChg>
        <pc:extLst>
          <p:ext xmlns:p="http://schemas.openxmlformats.org/presentationml/2006/main" uri="{D6D511B9-2390-475A-947B-AFAB55BFBCF1}">
            <pc226:cmChg xmlns:pc226="http://schemas.microsoft.com/office/powerpoint/2022/06/main/command" chg="mod">
              <pc226:chgData name="Sally Murphy" userId="dc8129e8-3764-4b90-858b-69271ffb6ebe" providerId="ADAL" clId="{FC11921E-4AAD-4093-9AA2-3DAF13F4A6F4}" dt="2025-07-28T02:10:43.558" v="1327" actId="20577"/>
              <pc2:cmMkLst xmlns:pc2="http://schemas.microsoft.com/office/powerpoint/2019/9/main/command">
                <pc:docMk/>
                <pc:sldMk cId="1530389939" sldId="513"/>
                <pc2:cmMk id="{3D515B16-17BC-4DAF-B765-97ECF5F777D6}"/>
              </pc2:cmMkLst>
            </pc226:cmChg>
          </p:ext>
        </pc:extLst>
      </pc:sldChg>
      <pc:sldChg chg="del">
        <pc:chgData name="Sally Murphy" userId="dc8129e8-3764-4b90-858b-69271ffb6ebe" providerId="ADAL" clId="{FC11921E-4AAD-4093-9AA2-3DAF13F4A6F4}" dt="2025-07-24T01:12:39.137" v="2" actId="47"/>
        <pc:sldMkLst>
          <pc:docMk/>
          <pc:sldMk cId="2436438521" sldId="513"/>
        </pc:sldMkLst>
      </pc:sldChg>
      <pc:sldChg chg="del">
        <pc:chgData name="Sally Murphy" userId="dc8129e8-3764-4b90-858b-69271ffb6ebe" providerId="ADAL" clId="{FC11921E-4AAD-4093-9AA2-3DAF13F4A6F4}" dt="2025-07-24T01:12:39.137" v="2" actId="47"/>
        <pc:sldMkLst>
          <pc:docMk/>
          <pc:sldMk cId="21512671" sldId="514"/>
        </pc:sldMkLst>
      </pc:sldChg>
      <pc:sldChg chg="addSp delSp modSp new mod chgLayout">
        <pc:chgData name="Sally Murphy" userId="dc8129e8-3764-4b90-858b-69271ffb6ebe" providerId="ADAL" clId="{FC11921E-4AAD-4093-9AA2-3DAF13F4A6F4}" dt="2025-07-25T02:48:15.034" v="1300" actId="14100"/>
        <pc:sldMkLst>
          <pc:docMk/>
          <pc:sldMk cId="3643794162" sldId="514"/>
        </pc:sldMkLst>
      </pc:sldChg>
      <pc:sldChg chg="del">
        <pc:chgData name="Sally Murphy" userId="dc8129e8-3764-4b90-858b-69271ffb6ebe" providerId="ADAL" clId="{FC11921E-4AAD-4093-9AA2-3DAF13F4A6F4}" dt="2025-07-24T01:12:39.137" v="2" actId="47"/>
        <pc:sldMkLst>
          <pc:docMk/>
          <pc:sldMk cId="1215706987" sldId="515"/>
        </pc:sldMkLst>
      </pc:sldChg>
      <pc:sldChg chg="addSp delSp modSp new mod chgLayout">
        <pc:chgData name="Sally Murphy" userId="dc8129e8-3764-4b90-858b-69271ffb6ebe" providerId="ADAL" clId="{FC11921E-4AAD-4093-9AA2-3DAF13F4A6F4}" dt="2025-07-25T02:48:21.210" v="1301" actId="14100"/>
        <pc:sldMkLst>
          <pc:docMk/>
          <pc:sldMk cId="1810835591" sldId="515"/>
        </pc:sldMkLst>
        <pc:spChg chg="mod ord">
          <ac:chgData name="Sally Murphy" userId="dc8129e8-3764-4b90-858b-69271ffb6ebe" providerId="ADAL" clId="{FC11921E-4AAD-4093-9AA2-3DAF13F4A6F4}" dt="2025-07-24T10:17:20.300" v="1195" actId="12789"/>
          <ac:spMkLst>
            <pc:docMk/>
            <pc:sldMk cId="1810835591" sldId="515"/>
            <ac:spMk id="4" creationId="{6A962CCF-FB78-D1D3-753F-7D37CBEBB902}"/>
          </ac:spMkLst>
        </pc:spChg>
        <pc:spChg chg="add mod ord">
          <ac:chgData name="Sally Murphy" userId="dc8129e8-3764-4b90-858b-69271ffb6ebe" providerId="ADAL" clId="{FC11921E-4AAD-4093-9AA2-3DAF13F4A6F4}" dt="2025-07-24T10:17:20.300" v="1195" actId="12789"/>
          <ac:spMkLst>
            <pc:docMk/>
            <pc:sldMk cId="1810835591" sldId="515"/>
            <ac:spMk id="8" creationId="{CF7E25B1-1CA3-9AEB-A228-B1512F7803C2}"/>
          </ac:spMkLst>
        </pc:spChg>
        <pc:spChg chg="add mod ord">
          <ac:chgData name="Sally Murphy" userId="dc8129e8-3764-4b90-858b-69271ffb6ebe" providerId="ADAL" clId="{FC11921E-4AAD-4093-9AA2-3DAF13F4A6F4}" dt="2025-07-24T10:20:32.093" v="1292" actId="6549"/>
          <ac:spMkLst>
            <pc:docMk/>
            <pc:sldMk cId="1810835591" sldId="515"/>
            <ac:spMk id="11" creationId="{E2E28971-E843-08A8-48CE-7A3606DD6AB1}"/>
          </ac:spMkLst>
        </pc:spChg>
        <pc:picChg chg="mod ord">
          <ac:chgData name="Sally Murphy" userId="dc8129e8-3764-4b90-858b-69271ffb6ebe" providerId="ADAL" clId="{FC11921E-4AAD-4093-9AA2-3DAF13F4A6F4}" dt="2025-07-25T02:48:21.210" v="1301" actId="14100"/>
          <ac:picMkLst>
            <pc:docMk/>
            <pc:sldMk cId="1810835591" sldId="515"/>
            <ac:picMk id="2" creationId="{90DD633D-9218-A888-789C-76FE45E6AC4C}"/>
          </ac:picMkLst>
        </pc:picChg>
      </pc:sldChg>
      <pc:sldChg chg="del">
        <pc:chgData name="Sally Murphy" userId="dc8129e8-3764-4b90-858b-69271ffb6ebe" providerId="ADAL" clId="{FC11921E-4AAD-4093-9AA2-3DAF13F4A6F4}" dt="2025-07-24T01:12:39.137" v="2" actId="47"/>
        <pc:sldMkLst>
          <pc:docMk/>
          <pc:sldMk cId="0" sldId="516"/>
        </pc:sldMkLst>
      </pc:sldChg>
      <pc:sldChg chg="addSp delSp modSp new mod modClrScheme chgLayout modNotesTx">
        <pc:chgData name="Sally Murphy" userId="dc8129e8-3764-4b90-858b-69271ffb6ebe" providerId="ADAL" clId="{FC11921E-4AAD-4093-9AA2-3DAF13F4A6F4}" dt="2025-07-25T02:49:00.318" v="1303" actId="20577"/>
        <pc:sldMkLst>
          <pc:docMk/>
          <pc:sldMk cId="2905800119" sldId="516"/>
        </pc:sldMkLst>
        <pc:spChg chg="add mod ord">
          <ac:chgData name="Sally Murphy" userId="dc8129e8-3764-4b90-858b-69271ffb6ebe" providerId="ADAL" clId="{FC11921E-4AAD-4093-9AA2-3DAF13F4A6F4}" dt="2025-07-24T10:19:29.677" v="1249" actId="20577"/>
          <ac:spMkLst>
            <pc:docMk/>
            <pc:sldMk cId="2905800119" sldId="516"/>
            <ac:spMk id="9" creationId="{1E541ADF-D2C0-31B0-2AED-04E62909B32A}"/>
          </ac:spMkLst>
        </pc:spChg>
        <pc:spChg chg="add mod ord">
          <ac:chgData name="Sally Murphy" userId="dc8129e8-3764-4b90-858b-69271ffb6ebe" providerId="ADAL" clId="{FC11921E-4AAD-4093-9AA2-3DAF13F4A6F4}" dt="2025-07-24T05:45:21.605" v="813" actId="1076"/>
          <ac:spMkLst>
            <pc:docMk/>
            <pc:sldMk cId="2905800119" sldId="516"/>
            <ac:spMk id="10" creationId="{F5F48B55-1C71-0F44-FABD-9ADBD59A9F36}"/>
          </ac:spMkLst>
        </pc:spChg>
        <pc:spChg chg="add mod ord">
          <ac:chgData name="Sally Murphy" userId="dc8129e8-3764-4b90-858b-69271ffb6ebe" providerId="ADAL" clId="{FC11921E-4AAD-4093-9AA2-3DAF13F4A6F4}" dt="2025-07-24T09:31:35.725" v="1137" actId="207"/>
          <ac:spMkLst>
            <pc:docMk/>
            <pc:sldMk cId="2905800119" sldId="516"/>
            <ac:spMk id="11" creationId="{2EA17EF0-BCE5-2125-0CB6-F1A0AD542723}"/>
          </ac:spMkLst>
        </pc:spChg>
      </pc:sldChg>
      <pc:sldChg chg="addSp delSp modSp add mod chgLayout">
        <pc:chgData name="Sally Murphy" userId="dc8129e8-3764-4b90-858b-69271ffb6ebe" providerId="ADAL" clId="{FC11921E-4AAD-4093-9AA2-3DAF13F4A6F4}" dt="2025-07-24T10:16:35.612" v="1186"/>
        <pc:sldMkLst>
          <pc:docMk/>
          <pc:sldMk cId="1091192570" sldId="517"/>
        </pc:sldMkLst>
        <pc:spChg chg="add mod">
          <ac:chgData name="Sally Murphy" userId="dc8129e8-3764-4b90-858b-69271ffb6ebe" providerId="ADAL" clId="{FC11921E-4AAD-4093-9AA2-3DAF13F4A6F4}" dt="2025-07-24T10:16:35.612" v="1186"/>
          <ac:spMkLst>
            <pc:docMk/>
            <pc:sldMk cId="1091192570" sldId="517"/>
            <ac:spMk id="4" creationId="{97E54471-DAC8-5354-ABB8-1653390CBF45}"/>
          </ac:spMkLst>
        </pc:spChg>
        <pc:picChg chg="mod ord">
          <ac:chgData name="Sally Murphy" userId="dc8129e8-3764-4b90-858b-69271ffb6ebe" providerId="ADAL" clId="{FC11921E-4AAD-4093-9AA2-3DAF13F4A6F4}" dt="2025-07-24T10:16:32.729" v="1185" actId="700"/>
          <ac:picMkLst>
            <pc:docMk/>
            <pc:sldMk cId="1091192570" sldId="517"/>
            <ac:picMk id="5" creationId="{78A06487-F02F-FFCD-542B-7B3C7AC1D79D}"/>
          </ac:picMkLst>
        </pc:picChg>
      </pc:sldChg>
      <pc:sldChg chg="del">
        <pc:chgData name="Sally Murphy" userId="dc8129e8-3764-4b90-858b-69271ffb6ebe" providerId="ADAL" clId="{FC11921E-4AAD-4093-9AA2-3DAF13F4A6F4}" dt="2025-07-24T01:11:00.629" v="1" actId="47"/>
        <pc:sldMkLst>
          <pc:docMk/>
          <pc:sldMk cId="2701287079" sldId="517"/>
        </pc:sldMkLst>
      </pc:sldChg>
      <pc:sldChg chg="del">
        <pc:chgData name="Sally Murphy" userId="dc8129e8-3764-4b90-858b-69271ffb6ebe" providerId="ADAL" clId="{FC11921E-4AAD-4093-9AA2-3DAF13F4A6F4}" dt="2025-07-24T01:10:58.507" v="0" actId="47"/>
        <pc:sldMkLst>
          <pc:docMk/>
          <pc:sldMk cId="388892241" sldId="518"/>
        </pc:sldMkLst>
      </pc:sldChg>
      <pc:sldChg chg="addSp delSp modSp new mod ord chgLayout">
        <pc:chgData name="Sally Murphy" userId="dc8129e8-3764-4b90-858b-69271ffb6ebe" providerId="ADAL" clId="{FC11921E-4AAD-4093-9AA2-3DAF13F4A6F4}" dt="2025-07-25T02:51:08.104" v="1315" actId="14100"/>
        <pc:sldMkLst>
          <pc:docMk/>
          <pc:sldMk cId="4198553334" sldId="518"/>
        </pc:sldMkLst>
        <pc:spChg chg="mod ord">
          <ac:chgData name="Sally Murphy" userId="dc8129e8-3764-4b90-858b-69271ffb6ebe" providerId="ADAL" clId="{FC11921E-4AAD-4093-9AA2-3DAF13F4A6F4}" dt="2025-07-24T09:37:13.605" v="1145" actId="12789"/>
          <ac:spMkLst>
            <pc:docMk/>
            <pc:sldMk cId="4198553334" sldId="518"/>
            <ac:spMk id="4" creationId="{228CF51D-D02E-436C-35CB-5242643832BC}"/>
          </ac:spMkLst>
        </pc:spChg>
        <pc:spChg chg="add mod ord">
          <ac:chgData name="Sally Murphy" userId="dc8129e8-3764-4b90-858b-69271ffb6ebe" providerId="ADAL" clId="{FC11921E-4AAD-4093-9AA2-3DAF13F4A6F4}" dt="2025-07-24T05:11:37.704" v="669" actId="700"/>
          <ac:spMkLst>
            <pc:docMk/>
            <pc:sldMk cId="4198553334" sldId="518"/>
            <ac:spMk id="8" creationId="{7FA152A5-F7F3-25F1-8406-D5983404FD21}"/>
          </ac:spMkLst>
        </pc:spChg>
        <pc:spChg chg="add mod ord">
          <ac:chgData name="Sally Murphy" userId="dc8129e8-3764-4b90-858b-69271ffb6ebe" providerId="ADAL" clId="{FC11921E-4AAD-4093-9AA2-3DAF13F4A6F4}" dt="2025-07-24T09:37:13.605" v="1145" actId="12789"/>
          <ac:spMkLst>
            <pc:docMk/>
            <pc:sldMk cId="4198553334" sldId="518"/>
            <ac:spMk id="9" creationId="{30CA6278-B6FE-2285-09E2-1EF989DD3E97}"/>
          </ac:spMkLst>
        </pc:spChg>
        <pc:picChg chg="mod">
          <ac:chgData name="Sally Murphy" userId="dc8129e8-3764-4b90-858b-69271ffb6ebe" providerId="ADAL" clId="{FC11921E-4AAD-4093-9AA2-3DAF13F4A6F4}" dt="2025-07-25T02:51:08.104" v="1315" actId="14100"/>
          <ac:picMkLst>
            <pc:docMk/>
            <pc:sldMk cId="4198553334" sldId="518"/>
            <ac:picMk id="2" creationId="{5387CEDC-9F84-E927-6347-FE1F17636D48}"/>
          </ac:picMkLst>
        </pc:picChg>
      </pc:sldChg>
      <pc:sldChg chg="addSp delSp modSp add mod chgLayout modNotesTx">
        <pc:chgData name="Sally Murphy" userId="dc8129e8-3764-4b90-858b-69271ffb6ebe" providerId="ADAL" clId="{FC11921E-4AAD-4093-9AA2-3DAF13F4A6F4}" dt="2025-07-25T02:50:44.538" v="1314" actId="478"/>
        <pc:sldMkLst>
          <pc:docMk/>
          <pc:sldMk cId="3499917849" sldId="519"/>
        </pc:sldMkLst>
      </pc:sldChg>
      <pc:sldChg chg="addSp delSp modSp new mod chgLayout">
        <pc:chgData name="Sally Murphy" userId="dc8129e8-3764-4b90-858b-69271ffb6ebe" providerId="ADAL" clId="{FC11921E-4AAD-4093-9AA2-3DAF13F4A6F4}" dt="2025-07-24T05:13:29.774" v="693" actId="478"/>
        <pc:sldMkLst>
          <pc:docMk/>
          <pc:sldMk cId="3864298922" sldId="520"/>
        </pc:sldMkLst>
      </pc:sldChg>
      <pc:sldChg chg="addSp delSp modSp new mod chgLayout modNotesTx">
        <pc:chgData name="Sally Murphy" userId="dc8129e8-3764-4b90-858b-69271ffb6ebe" providerId="ADAL" clId="{FC11921E-4AAD-4093-9AA2-3DAF13F4A6F4}" dt="2025-07-25T02:51:21.235" v="1316" actId="20577"/>
        <pc:sldMkLst>
          <pc:docMk/>
          <pc:sldMk cId="4002168938" sldId="521"/>
        </pc:sldMkLst>
        <pc:spChg chg="mod ord">
          <ac:chgData name="Sally Murphy" userId="dc8129e8-3764-4b90-858b-69271ffb6ebe" providerId="ADAL" clId="{FC11921E-4AAD-4093-9AA2-3DAF13F4A6F4}" dt="2025-07-24T09:37:39.327" v="1151" actId="20577"/>
          <ac:spMkLst>
            <pc:docMk/>
            <pc:sldMk cId="4002168938" sldId="521"/>
            <ac:spMk id="4" creationId="{81D7F293-3D36-5D19-4C66-5E7FEB2616E5}"/>
          </ac:spMkLst>
        </pc:spChg>
        <pc:spChg chg="add mod ord">
          <ac:chgData name="Sally Murphy" userId="dc8129e8-3764-4b90-858b-69271ffb6ebe" providerId="ADAL" clId="{FC11921E-4AAD-4093-9AA2-3DAF13F4A6F4}" dt="2025-07-24T09:32:34.905" v="1142" actId="207"/>
          <ac:spMkLst>
            <pc:docMk/>
            <pc:sldMk cId="4002168938" sldId="521"/>
            <ac:spMk id="7" creationId="{342D5745-1CDE-FCBB-B332-9B1044B31E40}"/>
          </ac:spMkLst>
        </pc:spChg>
        <pc:spChg chg="add mod ord">
          <ac:chgData name="Sally Murphy" userId="dc8129e8-3764-4b90-858b-69271ffb6ebe" providerId="ADAL" clId="{FC11921E-4AAD-4093-9AA2-3DAF13F4A6F4}" dt="2025-07-24T10:17:58.839" v="1223" actId="20577"/>
          <ac:spMkLst>
            <pc:docMk/>
            <pc:sldMk cId="4002168938" sldId="521"/>
            <ac:spMk id="9" creationId="{11C72A1B-61D6-F1D0-9598-BEAC8ADAC9F5}"/>
          </ac:spMkLst>
        </pc:spChg>
      </pc:sldChg>
      <pc:sldChg chg="addSp modSp new del">
        <pc:chgData name="Sally Murphy" userId="dc8129e8-3764-4b90-858b-69271ffb6ebe" providerId="ADAL" clId="{FC11921E-4AAD-4093-9AA2-3DAF13F4A6F4}" dt="2025-07-24T02:41:47.255" v="417" actId="47"/>
        <pc:sldMkLst>
          <pc:docMk/>
          <pc:sldMk cId="1238237817" sldId="522"/>
        </pc:sldMkLst>
      </pc:sldChg>
      <pc:sldChg chg="addSp delSp modSp add mod modClrScheme chgLayout modNotesTx">
        <pc:chgData name="Sally Murphy" userId="dc8129e8-3764-4b90-858b-69271ffb6ebe" providerId="ADAL" clId="{FC11921E-4AAD-4093-9AA2-3DAF13F4A6F4}" dt="2025-07-25T02:53:39.099" v="1325" actId="20577"/>
        <pc:sldMkLst>
          <pc:docMk/>
          <pc:sldMk cId="1534656701" sldId="522"/>
        </pc:sldMkLst>
      </pc:sldChg>
      <pc:sldChg chg="addSp delSp modSp add del mod modClrScheme chgLayout">
        <pc:chgData name="Sally Murphy" userId="dc8129e8-3764-4b90-858b-69271ffb6ebe" providerId="ADAL" clId="{FC11921E-4AAD-4093-9AA2-3DAF13F4A6F4}" dt="2025-07-24T07:05:30.684" v="864" actId="47"/>
        <pc:sldMkLst>
          <pc:docMk/>
          <pc:sldMk cId="719870617" sldId="523"/>
        </pc:sldMkLst>
      </pc:sldChg>
      <pc:sldChg chg="addSp modSp new mod">
        <pc:chgData name="Sally Murphy" userId="dc8129e8-3764-4b90-858b-69271ffb6ebe" providerId="ADAL" clId="{FC11921E-4AAD-4093-9AA2-3DAF13F4A6F4}" dt="2025-07-24T10:19:40.509" v="1256" actId="20577"/>
        <pc:sldMkLst>
          <pc:docMk/>
          <pc:sldMk cId="2780396592" sldId="524"/>
        </pc:sldMkLst>
        <pc:spChg chg="mod">
          <ac:chgData name="Sally Murphy" userId="dc8129e8-3764-4b90-858b-69271ffb6ebe" providerId="ADAL" clId="{FC11921E-4AAD-4093-9AA2-3DAF13F4A6F4}" dt="2025-07-24T05:27:29.963" v="771" actId="12789"/>
          <ac:spMkLst>
            <pc:docMk/>
            <pc:sldMk cId="2780396592" sldId="524"/>
            <ac:spMk id="3" creationId="{AD2445FF-624B-E399-1AE8-4EF698243ED3}"/>
          </ac:spMkLst>
        </pc:spChg>
        <pc:spChg chg="mod">
          <ac:chgData name="Sally Murphy" userId="dc8129e8-3764-4b90-858b-69271ffb6ebe" providerId="ADAL" clId="{FC11921E-4AAD-4093-9AA2-3DAF13F4A6F4}" dt="2025-07-24T10:19:40.509" v="1256" actId="20577"/>
          <ac:spMkLst>
            <pc:docMk/>
            <pc:sldMk cId="2780396592" sldId="524"/>
            <ac:spMk id="4" creationId="{13F76448-F29A-05C4-8482-D219E51CE623}"/>
          </ac:spMkLst>
        </pc:spChg>
        <pc:spChg chg="add mod ord">
          <ac:chgData name="Sally Murphy" userId="dc8129e8-3764-4b90-858b-69271ffb6ebe" providerId="ADAL" clId="{FC11921E-4AAD-4093-9AA2-3DAF13F4A6F4}" dt="2025-07-24T09:31:19.066" v="1136" actId="207"/>
          <ac:spMkLst>
            <pc:docMk/>
            <pc:sldMk cId="2780396592" sldId="524"/>
            <ac:spMk id="5" creationId="{F35D7991-ED48-14A5-F690-0821E5AF0C07}"/>
          </ac:spMkLst>
        </pc:spChg>
      </pc:sldChg>
      <pc:sldChg chg="addSp delSp modSp add mod modClrScheme chgLayout modNotesTx">
        <pc:chgData name="Sally Murphy" userId="dc8129e8-3764-4b90-858b-69271ffb6ebe" providerId="ADAL" clId="{FC11921E-4AAD-4093-9AA2-3DAF13F4A6F4}" dt="2025-07-25T02:52:44.474" v="1323" actId="20577"/>
        <pc:sldMkLst>
          <pc:docMk/>
          <pc:sldMk cId="3249482120" sldId="525"/>
        </pc:sldMkLst>
      </pc:sldChg>
      <pc:sldChg chg="modSp add del mod ord">
        <pc:chgData name="Sally Murphy" userId="dc8129e8-3764-4b90-858b-69271ffb6ebe" providerId="ADAL" clId="{FC11921E-4AAD-4093-9AA2-3DAF13F4A6F4}" dt="2025-07-24T07:05:30.684" v="864" actId="47"/>
        <pc:sldMkLst>
          <pc:docMk/>
          <pc:sldMk cId="1800410693" sldId="526"/>
        </pc:sldMkLst>
      </pc:sldChg>
      <pc:sldChg chg="modSp add del mod ord">
        <pc:chgData name="Sally Murphy" userId="dc8129e8-3764-4b90-858b-69271ffb6ebe" providerId="ADAL" clId="{FC11921E-4AAD-4093-9AA2-3DAF13F4A6F4}" dt="2025-07-24T07:05:30.684" v="864" actId="47"/>
        <pc:sldMkLst>
          <pc:docMk/>
          <pc:sldMk cId="2069634559" sldId="527"/>
        </pc:sldMkLst>
      </pc:sldChg>
      <pc:sldChg chg="modSp mod">
        <pc:chgData name="Sally Murphy" userId="dc8129e8-3764-4b90-858b-69271ffb6ebe" providerId="ADAL" clId="{FC11921E-4AAD-4093-9AA2-3DAF13F4A6F4}" dt="2025-07-25T02:51:27.117" v="1317" actId="14100"/>
        <pc:sldMkLst>
          <pc:docMk/>
          <pc:sldMk cId="3823159813" sldId="528"/>
        </pc:sldMkLst>
        <pc:spChg chg="mod">
          <ac:chgData name="Sally Murphy" userId="dc8129e8-3764-4b90-858b-69271ffb6ebe" providerId="ADAL" clId="{FC11921E-4AAD-4093-9AA2-3DAF13F4A6F4}" dt="2025-07-24T09:38:00.565" v="1153" actId="20577"/>
          <ac:spMkLst>
            <pc:docMk/>
            <pc:sldMk cId="3823159813" sldId="528"/>
            <ac:spMk id="4" creationId="{258C9832-5DC2-6B5E-7DCC-C37CD4AA58B7}"/>
          </ac:spMkLst>
        </pc:spChg>
        <pc:spChg chg="mod">
          <ac:chgData name="Sally Murphy" userId="dc8129e8-3764-4b90-858b-69271ffb6ebe" providerId="ADAL" clId="{FC11921E-4AAD-4093-9AA2-3DAF13F4A6F4}" dt="2025-07-24T09:32:47.426" v="1143" actId="207"/>
          <ac:spMkLst>
            <pc:docMk/>
            <pc:sldMk cId="3823159813" sldId="528"/>
            <ac:spMk id="7" creationId="{DA322646-A8B9-D1B3-D178-DB5FCDC29DA5}"/>
          </ac:spMkLst>
        </pc:spChg>
        <pc:spChg chg="mod">
          <ac:chgData name="Sally Murphy" userId="dc8129e8-3764-4b90-858b-69271ffb6ebe" providerId="ADAL" clId="{FC11921E-4AAD-4093-9AA2-3DAF13F4A6F4}" dt="2025-07-24T10:19:16.279" v="1242" actId="20577"/>
          <ac:spMkLst>
            <pc:docMk/>
            <pc:sldMk cId="3823159813" sldId="528"/>
            <ac:spMk id="9" creationId="{E5D0E432-1036-354C-5BB2-A0A9520FC5FB}"/>
          </ac:spMkLst>
        </pc:spChg>
        <pc:picChg chg="mod">
          <ac:chgData name="Sally Murphy" userId="dc8129e8-3764-4b90-858b-69271ffb6ebe" providerId="ADAL" clId="{FC11921E-4AAD-4093-9AA2-3DAF13F4A6F4}" dt="2025-07-25T02:51:27.117" v="1317" actId="14100"/>
          <ac:picMkLst>
            <pc:docMk/>
            <pc:sldMk cId="3823159813" sldId="528"/>
            <ac:picMk id="6" creationId="{3C23E67A-C250-8FE9-3C07-AA6E70D3F4B7}"/>
          </ac:picMkLst>
        </pc:picChg>
      </pc:sldChg>
      <pc:sldChg chg="addSp modSp add del mod modClrScheme chgLayout">
        <pc:chgData name="Sally Murphy" userId="dc8129e8-3764-4b90-858b-69271ffb6ebe" providerId="ADAL" clId="{FC11921E-4AAD-4093-9AA2-3DAF13F4A6F4}" dt="2025-07-24T07:12:07.226" v="884" actId="47"/>
        <pc:sldMkLst>
          <pc:docMk/>
          <pc:sldMk cId="1989296644" sldId="529"/>
        </pc:sldMkLst>
      </pc:sldChg>
      <pc:sldMasterChg chg="addSldLayout delSldLayout modSldLayout">
        <pc:chgData name="Sally Murphy" userId="dc8129e8-3764-4b90-858b-69271ffb6ebe" providerId="ADAL" clId="{FC11921E-4AAD-4093-9AA2-3DAF13F4A6F4}" dt="2025-07-24T10:15:22.612" v="1162"/>
        <pc:sldMasterMkLst>
          <pc:docMk/>
          <pc:sldMasterMk cId="746531459" sldId="2147483757"/>
        </pc:sldMasterMkLst>
        <pc:sldLayoutChg chg="addSp delSp modSp mod">
          <pc:chgData name="Sally Murphy" userId="dc8129e8-3764-4b90-858b-69271ffb6ebe" providerId="ADAL" clId="{FC11921E-4AAD-4093-9AA2-3DAF13F4A6F4}" dt="2025-07-24T01:58:03.573" v="127" actId="2711"/>
          <pc:sldLayoutMkLst>
            <pc:docMk/>
            <pc:sldMasterMk cId="746531459" sldId="2147483757"/>
            <pc:sldLayoutMk cId="581473441" sldId="2147483761"/>
          </pc:sldLayoutMkLst>
          <pc:spChg chg="add mod">
            <ac:chgData name="Sally Murphy" userId="dc8129e8-3764-4b90-858b-69271ffb6ebe" providerId="ADAL" clId="{FC11921E-4AAD-4093-9AA2-3DAF13F4A6F4}" dt="2025-07-24T01:58:03.573" v="127" actId="2711"/>
            <ac:spMkLst>
              <pc:docMk/>
              <pc:sldMasterMk cId="746531459" sldId="2147483757"/>
              <pc:sldLayoutMk cId="581473441" sldId="2147483761"/>
              <ac:spMk id="4" creationId="{F6C1BB1D-C43B-5F6A-EF3D-609EA525D7FF}"/>
            </ac:spMkLst>
          </pc:spChg>
          <pc:spChg chg="mod">
            <ac:chgData name="Sally Murphy" userId="dc8129e8-3764-4b90-858b-69271ffb6ebe" providerId="ADAL" clId="{FC11921E-4AAD-4093-9AA2-3DAF13F4A6F4}" dt="2025-07-24T01:17:44.675" v="6" actId="207"/>
            <ac:spMkLst>
              <pc:docMk/>
              <pc:sldMasterMk cId="746531459" sldId="2147483757"/>
              <pc:sldLayoutMk cId="581473441" sldId="2147483761"/>
              <ac:spMk id="15" creationId="{9A8C6982-F74D-C344-BCD9-9DE59C7B3250}"/>
            </ac:spMkLst>
          </pc:spChg>
          <pc:spChg chg="mod">
            <ac:chgData name="Sally Murphy" userId="dc8129e8-3764-4b90-858b-69271ffb6ebe" providerId="ADAL" clId="{FC11921E-4AAD-4093-9AA2-3DAF13F4A6F4}" dt="2025-07-24T01:17:52.325" v="8" actId="2711"/>
            <ac:spMkLst>
              <pc:docMk/>
              <pc:sldMasterMk cId="746531459" sldId="2147483757"/>
              <pc:sldLayoutMk cId="581473441" sldId="2147483761"/>
              <ac:spMk id="16" creationId="{FD48EE57-0F2D-014C-95FA-6C882CB4F599}"/>
            </ac:spMkLst>
          </pc:spChg>
          <pc:spChg chg="mod">
            <ac:chgData name="Sally Murphy" userId="dc8129e8-3764-4b90-858b-69271ffb6ebe" providerId="ADAL" clId="{FC11921E-4AAD-4093-9AA2-3DAF13F4A6F4}" dt="2025-07-24T01:18:12.603" v="9" actId="207"/>
            <ac:spMkLst>
              <pc:docMk/>
              <pc:sldMasterMk cId="746531459" sldId="2147483757"/>
              <pc:sldLayoutMk cId="581473441" sldId="2147483761"/>
              <ac:spMk id="19" creationId="{71433D91-2D78-3444-8ECC-365898913EE7}"/>
            </ac:spMkLst>
          </pc:spChg>
          <pc:spChg chg="mod">
            <ac:chgData name="Sally Murphy" userId="dc8129e8-3764-4b90-858b-69271ffb6ebe" providerId="ADAL" clId="{FC11921E-4AAD-4093-9AA2-3DAF13F4A6F4}" dt="2025-07-24T01:18:12.603" v="9" actId="207"/>
            <ac:spMkLst>
              <pc:docMk/>
              <pc:sldMasterMk cId="746531459" sldId="2147483757"/>
              <pc:sldLayoutMk cId="581473441" sldId="2147483761"/>
              <ac:spMk id="21" creationId="{4F8DD2CD-E407-CE4B-8C5C-8C0E804673A0}"/>
            </ac:spMkLst>
          </pc:spChg>
          <pc:spChg chg="mod">
            <ac:chgData name="Sally Murphy" userId="dc8129e8-3764-4b90-858b-69271ffb6ebe" providerId="ADAL" clId="{FC11921E-4AAD-4093-9AA2-3DAF13F4A6F4}" dt="2025-07-24T01:18:12.603" v="9" actId="207"/>
            <ac:spMkLst>
              <pc:docMk/>
              <pc:sldMasterMk cId="746531459" sldId="2147483757"/>
              <pc:sldLayoutMk cId="581473441" sldId="2147483761"/>
              <ac:spMk id="22" creationId="{00DF989F-967B-8E4B-AA6C-6A49DB92B5DD}"/>
            </ac:spMkLst>
          </pc:spChg>
          <pc:spChg chg="mod">
            <ac:chgData name="Sally Murphy" userId="dc8129e8-3764-4b90-858b-69271ffb6ebe" providerId="ADAL" clId="{FC11921E-4AAD-4093-9AA2-3DAF13F4A6F4}" dt="2025-07-24T01:18:12.603" v="9" actId="207"/>
            <ac:spMkLst>
              <pc:docMk/>
              <pc:sldMasterMk cId="746531459" sldId="2147483757"/>
              <pc:sldLayoutMk cId="581473441" sldId="2147483761"/>
              <ac:spMk id="23" creationId="{B7FB4A33-B577-4540-98E0-BF6BA3C0CC8C}"/>
            </ac:spMkLst>
          </pc:spChg>
          <pc:spChg chg="mod">
            <ac:chgData name="Sally Murphy" userId="dc8129e8-3764-4b90-858b-69271ffb6ebe" providerId="ADAL" clId="{FC11921E-4AAD-4093-9AA2-3DAF13F4A6F4}" dt="2025-07-24T01:18:12.603" v="9" actId="207"/>
            <ac:spMkLst>
              <pc:docMk/>
              <pc:sldMasterMk cId="746531459" sldId="2147483757"/>
              <pc:sldLayoutMk cId="581473441" sldId="2147483761"/>
              <ac:spMk id="24" creationId="{0B44B365-7204-7249-995C-3697134985A7}"/>
            </ac:spMkLst>
          </pc:spChg>
          <pc:grpChg chg="mod">
            <ac:chgData name="Sally Murphy" userId="dc8129e8-3764-4b90-858b-69271ffb6ebe" providerId="ADAL" clId="{FC11921E-4AAD-4093-9AA2-3DAF13F4A6F4}" dt="2025-07-24T01:18:12.603" v="9" actId="207"/>
            <ac:grpSpMkLst>
              <pc:docMk/>
              <pc:sldMasterMk cId="746531459" sldId="2147483757"/>
              <pc:sldLayoutMk cId="581473441" sldId="2147483761"/>
              <ac:grpSpMk id="17" creationId="{F63040A0-FA60-A04B-A12A-9E6C14420579}"/>
            </ac:grpSpMkLst>
          </pc:grpChg>
          <pc:grpChg chg="mod">
            <ac:chgData name="Sally Murphy" userId="dc8129e8-3764-4b90-858b-69271ffb6ebe" providerId="ADAL" clId="{FC11921E-4AAD-4093-9AA2-3DAF13F4A6F4}" dt="2025-07-24T01:18:12.603" v="9" actId="207"/>
            <ac:grpSpMkLst>
              <pc:docMk/>
              <pc:sldMasterMk cId="746531459" sldId="2147483757"/>
              <pc:sldLayoutMk cId="581473441" sldId="2147483761"/>
              <ac:grpSpMk id="20" creationId="{D5CD7F5F-888F-6246-AF30-33E94A601E9B}"/>
            </ac:grpSpMkLst>
          </pc:grpChg>
        </pc:sldLayoutChg>
        <pc:sldLayoutChg chg="addSp delSp modSp mod">
          <pc:chgData name="Sally Murphy" userId="dc8129e8-3764-4b90-858b-69271ffb6ebe" providerId="ADAL" clId="{FC11921E-4AAD-4093-9AA2-3DAF13F4A6F4}" dt="2025-07-24T10:15:22.612" v="1162"/>
          <pc:sldLayoutMkLst>
            <pc:docMk/>
            <pc:sldMasterMk cId="746531459" sldId="2147483757"/>
            <pc:sldLayoutMk cId="57990577" sldId="2147483810"/>
          </pc:sldLayoutMkLst>
          <pc:spChg chg="add mod">
            <ac:chgData name="Sally Murphy" userId="dc8129e8-3764-4b90-858b-69271ffb6ebe" providerId="ADAL" clId="{FC11921E-4AAD-4093-9AA2-3DAF13F4A6F4}" dt="2025-07-24T10:15:22.612" v="1162"/>
            <ac:spMkLst>
              <pc:docMk/>
              <pc:sldMasterMk cId="746531459" sldId="2147483757"/>
              <pc:sldLayoutMk cId="57990577" sldId="2147483810"/>
              <ac:spMk id="2" creationId="{BFF18A2F-3581-7276-5AB0-00977F1C27D4}"/>
            </ac:spMkLst>
          </pc:spChg>
        </pc:sldLayoutChg>
        <pc:sldLayoutChg chg="addSp delSp modSp mod">
          <pc:chgData name="Sally Murphy" userId="dc8129e8-3764-4b90-858b-69271ffb6ebe" providerId="ADAL" clId="{FC11921E-4AAD-4093-9AA2-3DAF13F4A6F4}" dt="2025-07-24T10:14:53.132" v="1160" actId="1036"/>
          <pc:sldLayoutMkLst>
            <pc:docMk/>
            <pc:sldMasterMk cId="746531459" sldId="2147483757"/>
            <pc:sldLayoutMk cId="2750629325" sldId="2147483812"/>
          </pc:sldLayoutMkLst>
          <pc:spChg chg="add mod">
            <ac:chgData name="Sally Murphy" userId="dc8129e8-3764-4b90-858b-69271ffb6ebe" providerId="ADAL" clId="{FC11921E-4AAD-4093-9AA2-3DAF13F4A6F4}" dt="2025-07-24T10:14:53.132" v="1160" actId="1036"/>
            <ac:spMkLst>
              <pc:docMk/>
              <pc:sldMasterMk cId="746531459" sldId="2147483757"/>
              <pc:sldLayoutMk cId="2750629325" sldId="2147483812"/>
              <ac:spMk id="2" creationId="{68F80EDD-A7B7-B351-74ED-5A6C35C7A129}"/>
            </ac:spMkLst>
          </pc:spChg>
          <pc:spChg chg="mod">
            <ac:chgData name="Sally Murphy" userId="dc8129e8-3764-4b90-858b-69271ffb6ebe" providerId="ADAL" clId="{FC11921E-4AAD-4093-9AA2-3DAF13F4A6F4}" dt="2025-07-24T05:00:15.411" v="504" actId="207"/>
            <ac:spMkLst>
              <pc:docMk/>
              <pc:sldMasterMk cId="746531459" sldId="2147483757"/>
              <pc:sldLayoutMk cId="2750629325" sldId="2147483812"/>
              <ac:spMk id="9" creationId="{84FC0CDD-8383-D347-AA8B-B45D50C06531}"/>
            </ac:spMkLst>
          </pc:spChg>
          <pc:spChg chg="mod">
            <ac:chgData name="Sally Murphy" userId="dc8129e8-3764-4b90-858b-69271ffb6ebe" providerId="ADAL" clId="{FC11921E-4AAD-4093-9AA2-3DAF13F4A6F4}" dt="2025-07-24T05:00:07.968" v="503" actId="207"/>
            <ac:spMkLst>
              <pc:docMk/>
              <pc:sldMasterMk cId="746531459" sldId="2147483757"/>
              <pc:sldLayoutMk cId="2750629325" sldId="2147483812"/>
              <ac:spMk id="15" creationId="{9776E5D1-13C8-8B4E-B13F-4E7540FB8AF6}"/>
            </ac:spMkLst>
          </pc:spChg>
          <pc:spChg chg="mod">
            <ac:chgData name="Sally Murphy" userId="dc8129e8-3764-4b90-858b-69271ffb6ebe" providerId="ADAL" clId="{FC11921E-4AAD-4093-9AA2-3DAF13F4A6F4}" dt="2025-07-24T05:16:46.020" v="727" actId="14100"/>
            <ac:spMkLst>
              <pc:docMk/>
              <pc:sldMasterMk cId="746531459" sldId="2147483757"/>
              <pc:sldLayoutMk cId="2750629325" sldId="2147483812"/>
              <ac:spMk id="16" creationId="{EBD483C7-3580-794C-891A-29E1C8166296}"/>
            </ac:spMkLst>
          </pc:spChg>
        </pc:sldLayoutChg>
        <pc:sldLayoutChg chg="del">
          <pc:chgData name="Sally Murphy" userId="dc8129e8-3764-4b90-858b-69271ffb6ebe" providerId="ADAL" clId="{FC11921E-4AAD-4093-9AA2-3DAF13F4A6F4}" dt="2025-07-24T01:12:39.137" v="2" actId="47"/>
          <pc:sldLayoutMkLst>
            <pc:docMk/>
            <pc:sldMasterMk cId="746531459" sldId="2147483757"/>
            <pc:sldLayoutMk cId="2795154442" sldId="2147483816"/>
          </pc:sldLayoutMkLst>
        </pc:sldLayoutChg>
        <pc:sldLayoutChg chg="del">
          <pc:chgData name="Sally Murphy" userId="dc8129e8-3764-4b90-858b-69271ffb6ebe" providerId="ADAL" clId="{FC11921E-4AAD-4093-9AA2-3DAF13F4A6F4}" dt="2025-07-24T01:12:39.137" v="2" actId="47"/>
          <pc:sldLayoutMkLst>
            <pc:docMk/>
            <pc:sldMasterMk cId="746531459" sldId="2147483757"/>
            <pc:sldLayoutMk cId="1294815152" sldId="2147483817"/>
          </pc:sldLayoutMkLst>
        </pc:sldLayoutChg>
        <pc:sldLayoutChg chg="modSp mod">
          <pc:chgData name="Sally Murphy" userId="dc8129e8-3764-4b90-858b-69271ffb6ebe" providerId="ADAL" clId="{FC11921E-4AAD-4093-9AA2-3DAF13F4A6F4}" dt="2025-07-24T01:20:42.804" v="18" actId="2711"/>
          <pc:sldLayoutMkLst>
            <pc:docMk/>
            <pc:sldMasterMk cId="746531459" sldId="2147483757"/>
            <pc:sldLayoutMk cId="814955867" sldId="2147483826"/>
          </pc:sldLayoutMkLst>
          <pc:spChg chg="mod">
            <ac:chgData name="Sally Murphy" userId="dc8129e8-3764-4b90-858b-69271ffb6ebe" providerId="ADAL" clId="{FC11921E-4AAD-4093-9AA2-3DAF13F4A6F4}" dt="2025-07-24T01:19:31.670" v="14" actId="207"/>
            <ac:spMkLst>
              <pc:docMk/>
              <pc:sldMasterMk cId="746531459" sldId="2147483757"/>
              <pc:sldLayoutMk cId="814955867" sldId="2147483826"/>
              <ac:spMk id="7" creationId="{3E5B237A-3897-4141-8CED-2DF20194B1F0}"/>
            </ac:spMkLst>
          </pc:spChg>
          <pc:spChg chg="mod">
            <ac:chgData name="Sally Murphy" userId="dc8129e8-3764-4b90-858b-69271ffb6ebe" providerId="ADAL" clId="{FC11921E-4AAD-4093-9AA2-3DAF13F4A6F4}" dt="2025-07-24T01:19:42.356" v="17" actId="113"/>
            <ac:spMkLst>
              <pc:docMk/>
              <pc:sldMasterMk cId="746531459" sldId="2147483757"/>
              <pc:sldLayoutMk cId="814955867" sldId="2147483826"/>
              <ac:spMk id="8" creationId="{46FA4F00-FDDD-2B49-A08C-C59D2E7F33CE}"/>
            </ac:spMkLst>
          </pc:spChg>
          <pc:spChg chg="mod">
            <ac:chgData name="Sally Murphy" userId="dc8129e8-3764-4b90-858b-69271ffb6ebe" providerId="ADAL" clId="{FC11921E-4AAD-4093-9AA2-3DAF13F4A6F4}" dt="2025-07-24T01:20:42.804" v="18" actId="2711"/>
            <ac:spMkLst>
              <pc:docMk/>
              <pc:sldMasterMk cId="746531459" sldId="2147483757"/>
              <pc:sldLayoutMk cId="814955867" sldId="2147483826"/>
              <ac:spMk id="22" creationId="{FFA89BCE-54A3-854E-88E7-181BE4849E62}"/>
            </ac:spMkLst>
          </pc:spChg>
        </pc:sldLayoutChg>
        <pc:sldLayoutChg chg="del">
          <pc:chgData name="Sally Murphy" userId="dc8129e8-3764-4b90-858b-69271ffb6ebe" providerId="ADAL" clId="{FC11921E-4AAD-4093-9AA2-3DAF13F4A6F4}" dt="2025-07-24T01:12:39.137" v="2" actId="47"/>
          <pc:sldLayoutMkLst>
            <pc:docMk/>
            <pc:sldMasterMk cId="746531459" sldId="2147483757"/>
            <pc:sldLayoutMk cId="4134802676" sldId="2147483829"/>
          </pc:sldLayoutMkLst>
        </pc:sldLayoutChg>
        <pc:sldLayoutChg chg="del">
          <pc:chgData name="Sally Murphy" userId="dc8129e8-3764-4b90-858b-69271ffb6ebe" providerId="ADAL" clId="{FC11921E-4AAD-4093-9AA2-3DAF13F4A6F4}" dt="2025-07-24T01:12:39.137" v="2" actId="47"/>
          <pc:sldLayoutMkLst>
            <pc:docMk/>
            <pc:sldMasterMk cId="746531459" sldId="2147483757"/>
            <pc:sldLayoutMk cId="397777819" sldId="2147483830"/>
          </pc:sldLayoutMkLst>
        </pc:sldLayoutChg>
        <pc:sldLayoutChg chg="add del">
          <pc:chgData name="Sally Murphy" userId="dc8129e8-3764-4b90-858b-69271ffb6ebe" providerId="ADAL" clId="{FC11921E-4AAD-4093-9AA2-3DAF13F4A6F4}" dt="2025-07-24T07:24:54.847" v="1127" actId="2696"/>
          <pc:sldLayoutMkLst>
            <pc:docMk/>
            <pc:sldMasterMk cId="746531459" sldId="2147483757"/>
            <pc:sldLayoutMk cId="2109366880" sldId="2147483834"/>
          </pc:sldLayoutMkLst>
        </pc:sldLayoutChg>
        <pc:sldLayoutChg chg="del">
          <pc:chgData name="Sally Murphy" userId="dc8129e8-3764-4b90-858b-69271ffb6ebe" providerId="ADAL" clId="{FC11921E-4AAD-4093-9AA2-3DAF13F4A6F4}" dt="2025-07-24T01:12:39.137" v="2" actId="47"/>
          <pc:sldLayoutMkLst>
            <pc:docMk/>
            <pc:sldMasterMk cId="746531459" sldId="2147483757"/>
            <pc:sldLayoutMk cId="2071754158" sldId="2147483837"/>
          </pc:sldLayoutMkLst>
        </pc:sldLayoutChg>
        <pc:sldLayoutChg chg="del">
          <pc:chgData name="Sally Murphy" userId="dc8129e8-3764-4b90-858b-69271ffb6ebe" providerId="ADAL" clId="{FC11921E-4AAD-4093-9AA2-3DAF13F4A6F4}" dt="2025-07-24T09:38:54.973" v="1154" actId="47"/>
          <pc:sldLayoutMkLst>
            <pc:docMk/>
            <pc:sldMasterMk cId="746531459" sldId="2147483757"/>
            <pc:sldLayoutMk cId="2497714285" sldId="2147483837"/>
          </pc:sldLayoutMkLst>
        </pc:sldLayoutChg>
      </pc:sldMasterChg>
    </pc:docChg>
  </pc:docChgLst>
  <pc:docChgLst>
    <pc:chgData name="Nawal Syed" userId="S::nawal.syed@caritas.org.au::0d1218c5-b6b6-49d5-b52d-b346bc0f9c5b" providerId="AD" clId="Web-{C9AE0E2F-A1CD-5FB7-D0E3-8CD69E329B6F}"/>
    <pc:docChg chg="mod">
      <pc:chgData name="Nawal Syed" userId="S::nawal.syed@caritas.org.au::0d1218c5-b6b6-49d5-b52d-b346bc0f9c5b" providerId="AD" clId="Web-{C9AE0E2F-A1CD-5FB7-D0E3-8CD69E329B6F}" dt="2025-07-28T02:54:12.182" v="0"/>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latin typeface="Arial" panose="020B0604020202020204" pitchFamily="34" charset="0"/>
              </a:rPr>
              <a:t>7/31/2025</a:t>
            </a:fld>
            <a:endParaRPr lang="en-US">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A3A601E1-AFEE-AA40-B9D6-E7C3110FECAB}" type="datetimeFigureOut">
              <a:rPr lang="en-US" smtClean="0"/>
              <a:pPr/>
              <a:t>7/31/2025</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490689D6-08F4-9246-8340-6E1C330F9F5D}" type="slidenum">
              <a:rPr lang="en-US" smtClean="0"/>
              <a:pPr/>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a:latin typeface="Arial" panose="020B0604020202020204" pitchFamily="34" charset="0"/>
              </a:rPr>
              <a:t>Leader: </a:t>
            </a:r>
            <a:r>
              <a:rPr lang="en-US"/>
              <a:t>We gather to pray for peace in our world. We begin in the name of the +Father, and of the +Son, and of the +Holy Spirit. Amen</a:t>
            </a:r>
          </a:p>
          <a:p>
            <a:pPr>
              <a:spcBef>
                <a:spcPts val="0"/>
              </a:spcBef>
            </a:pPr>
            <a:r>
              <a:rPr lang="en-US"/>
              <a:t>We see pictures of conflict almost every day on the TV or internet. We have all watched recent fighting in Gaza and in many other places around the world such as Ukraine and Sudan. We remember the people who have lost their lives or been injured in conflicts, and the families that have been left without food, water, shelter or medical care. </a:t>
            </a:r>
          </a:p>
          <a:p>
            <a:pPr>
              <a:spcBef>
                <a:spcPts val="0"/>
              </a:spcBef>
            </a:pPr>
            <a:r>
              <a:rPr lang="en-US"/>
              <a:t>We gather around the person who brings together all the nations of the world, as one family – Jesus, the Light of the world. Jesus said to his disciples, “Peace I leave with you, my peace I give you. A peace the world cannot give, this is my gift to you.”</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528251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Leader: How can I use my feet to do good and bring happiness and peace?</a:t>
            </a:r>
          </a:p>
        </p:txBody>
      </p:sp>
      <p:sp>
        <p:nvSpPr>
          <p:cNvPr id="4" name="Slide Number Placeholder 3"/>
          <p:cNvSpPr>
            <a:spLocks noGrp="1"/>
          </p:cNvSpPr>
          <p:nvPr>
            <p:ph type="sldNum" sz="quarter" idx="5"/>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1777555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Leader: How can I use my hands to bless and help, and bring peace to those around me?</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2385650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6FFAD-59DD-1128-45B1-48BBF4F4DE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A4E3B8-140E-73A2-C778-810BAC18F8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450FD2-6748-F3E3-A1FC-BF502DF9434C}"/>
              </a:ext>
            </a:extLst>
          </p:cNvPr>
          <p:cNvSpPr>
            <a:spLocks noGrp="1"/>
          </p:cNvSpPr>
          <p:nvPr>
            <p:ph type="body" idx="1"/>
          </p:nvPr>
        </p:nvSpPr>
        <p:spPr/>
        <p:txBody>
          <a:bodyPr/>
          <a:lstStyle/>
          <a:p>
            <a:pPr>
              <a:spcBef>
                <a:spcPts val="0"/>
              </a:spcBef>
            </a:pPr>
            <a:r>
              <a:rPr lang="en-US" dirty="0"/>
              <a:t>Leader: Let us now pray for our sisters and brothers all over the world who are affected by violence and conflict.</a:t>
            </a:r>
          </a:p>
          <a:p>
            <a:pPr>
              <a:spcBef>
                <a:spcPts val="0"/>
              </a:spcBef>
            </a:pPr>
            <a:endParaRPr lang="en-US" dirty="0"/>
          </a:p>
          <a:p>
            <a:pPr>
              <a:spcBef>
                <a:spcPts val="0"/>
              </a:spcBef>
            </a:pPr>
            <a:r>
              <a:rPr lang="en-US" dirty="0"/>
              <a:t>Reader 7: </a:t>
            </a:r>
          </a:p>
          <a:p>
            <a:pPr>
              <a:spcBef>
                <a:spcPts val="0"/>
              </a:spcBef>
            </a:pPr>
            <a:r>
              <a:rPr lang="en-US" dirty="0"/>
              <a:t>God of peace, </a:t>
            </a:r>
          </a:p>
          <a:p>
            <a:pPr>
              <a:spcBef>
                <a:spcPts val="0"/>
              </a:spcBef>
            </a:pPr>
            <a:r>
              <a:rPr lang="en-US" dirty="0"/>
              <a:t>We pray for peace around the world.</a:t>
            </a:r>
          </a:p>
          <a:p>
            <a:pPr>
              <a:spcBef>
                <a:spcPts val="0"/>
              </a:spcBef>
            </a:pPr>
            <a:r>
              <a:rPr lang="en-US" dirty="0"/>
              <a:t>We cry out to you Lord that food may be available to those who are starving and medical care to those who are dying.</a:t>
            </a:r>
          </a:p>
          <a:p>
            <a:pPr>
              <a:spcBef>
                <a:spcPts val="0"/>
              </a:spcBef>
            </a:pPr>
            <a:r>
              <a:rPr lang="en-US" dirty="0"/>
              <a:t>We beg you Lord to turn hearts of stone into hearts of flesh.</a:t>
            </a:r>
          </a:p>
          <a:p>
            <a:pPr>
              <a:spcBef>
                <a:spcPts val="0"/>
              </a:spcBef>
            </a:pPr>
            <a:r>
              <a:rPr lang="en-US" dirty="0"/>
              <a:t>May those in power find in you a model of compassion.</a:t>
            </a:r>
          </a:p>
          <a:p>
            <a:endParaRPr lang="en-AU" dirty="0"/>
          </a:p>
        </p:txBody>
      </p:sp>
      <p:sp>
        <p:nvSpPr>
          <p:cNvPr id="4" name="Slide Number Placeholder 3">
            <a:extLst>
              <a:ext uri="{FF2B5EF4-FFF2-40B4-BE49-F238E27FC236}">
                <a16:creationId xmlns:a16="http://schemas.microsoft.com/office/drawing/2014/main" id="{043C68EA-C78E-6090-7A23-4723FCE7842B}"/>
              </a:ext>
            </a:extLst>
          </p:cNvPr>
          <p:cNvSpPr>
            <a:spLocks noGrp="1"/>
          </p:cNvSpPr>
          <p:nvPr>
            <p:ph type="sldNum" sz="quarter" idx="5"/>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29816091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29703-71D3-E6DA-3707-52268D3BB8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F88FD8-0F6B-00FA-36CB-EF0208B83E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ABAB05-4241-E30C-5530-F62B2A0249C1}"/>
              </a:ext>
            </a:extLst>
          </p:cNvPr>
          <p:cNvSpPr>
            <a:spLocks noGrp="1"/>
          </p:cNvSpPr>
          <p:nvPr>
            <p:ph type="body" idx="1"/>
          </p:nvPr>
        </p:nvSpPr>
        <p:spPr/>
        <p:txBody>
          <a:bodyPr/>
          <a:lstStyle/>
          <a:p>
            <a:pPr>
              <a:spcBef>
                <a:spcPts val="0"/>
              </a:spcBef>
            </a:pPr>
            <a:r>
              <a:rPr lang="en-US" dirty="0"/>
              <a:t>Continued…</a:t>
            </a:r>
          </a:p>
          <a:p>
            <a:pPr>
              <a:spcBef>
                <a:spcPts val="0"/>
              </a:spcBef>
            </a:pPr>
            <a:endParaRPr lang="en-US" dirty="0"/>
          </a:p>
          <a:p>
            <a:pPr>
              <a:spcBef>
                <a:spcPts val="0"/>
              </a:spcBef>
            </a:pPr>
            <a:r>
              <a:rPr lang="en-US" dirty="0"/>
              <a:t>In our turn, may our prayer, conversation, advocacy and giving, help feed, clothe and heal those in need.</a:t>
            </a:r>
          </a:p>
          <a:p>
            <a:pPr>
              <a:spcBef>
                <a:spcPts val="0"/>
              </a:spcBef>
            </a:pPr>
            <a:r>
              <a:rPr lang="en-US" dirty="0"/>
              <a:t>May the water of life flow in this dry land.</a:t>
            </a:r>
          </a:p>
          <a:p>
            <a:pPr>
              <a:spcBef>
                <a:spcPts val="0"/>
              </a:spcBef>
            </a:pPr>
            <a:r>
              <a:rPr lang="en-US" dirty="0"/>
              <a:t>We humbly call on your name in this hour of death.</a:t>
            </a:r>
          </a:p>
          <a:p>
            <a:pPr>
              <a:spcBef>
                <a:spcPts val="0"/>
              </a:spcBef>
            </a:pPr>
            <a:r>
              <a:rPr lang="en-US" dirty="0"/>
              <a:t>Amen.</a:t>
            </a:r>
          </a:p>
          <a:p>
            <a:pPr>
              <a:spcBef>
                <a:spcPts val="0"/>
              </a:spcBef>
            </a:pPr>
            <a:endParaRPr lang="en-US" dirty="0">
              <a:latin typeface="Arial" panose="020B0604020202020204" pitchFamily="34" charset="0"/>
            </a:endParaRPr>
          </a:p>
          <a:p>
            <a:pPr>
              <a:spcBef>
                <a:spcPts val="0"/>
              </a:spcBef>
            </a:pPr>
            <a:r>
              <a:rPr lang="en-US" dirty="0">
                <a:latin typeface="Arial" panose="020B0604020202020204" pitchFamily="34" charset="0"/>
              </a:rPr>
              <a:t>Leader: Let us go forth in peace. I</a:t>
            </a:r>
            <a:r>
              <a:rPr lang="en-US" dirty="0"/>
              <a:t>n the name of the +Father, and of the +Son, and of the +Holy Spirit. </a:t>
            </a:r>
          </a:p>
          <a:p>
            <a:pPr>
              <a:spcBef>
                <a:spcPts val="0"/>
              </a:spcBef>
            </a:pPr>
            <a:r>
              <a:rPr lang="en-US" b="1" dirty="0"/>
              <a:t>All: Amen</a:t>
            </a:r>
          </a:p>
          <a:p>
            <a:pPr>
              <a:spcBef>
                <a:spcPts val="0"/>
              </a:spcBef>
            </a:pPr>
            <a:endParaRPr lang="en-US" dirty="0"/>
          </a:p>
          <a:p>
            <a:pPr>
              <a:spcBef>
                <a:spcPts val="0"/>
              </a:spcBef>
            </a:pPr>
            <a:r>
              <a:rPr lang="en-US" dirty="0"/>
              <a:t>Suggested hymns:</a:t>
            </a:r>
          </a:p>
          <a:p>
            <a:pPr marL="171450" indent="-171450">
              <a:spcBef>
                <a:spcPts val="0"/>
              </a:spcBef>
              <a:buFont typeface="Arial" panose="020B0604020202020204" pitchFamily="34" charset="0"/>
              <a:buChar char="•"/>
            </a:pPr>
            <a:r>
              <a:rPr lang="en-US" dirty="0"/>
              <a:t>No Hands but Ours (Amanda McKenna, As One Voice The Next Generation)</a:t>
            </a:r>
            <a:endParaRPr lang="en-AU" dirty="0"/>
          </a:p>
          <a:p>
            <a:pPr marL="171450" indent="-171450">
              <a:spcBef>
                <a:spcPts val="0"/>
              </a:spcBef>
              <a:buFont typeface="Arial" panose="020B0604020202020204" pitchFamily="34" charset="0"/>
              <a:buChar char="•"/>
            </a:pPr>
            <a:r>
              <a:rPr lang="en-AU" dirty="0"/>
              <a:t>City of God (Dan Schutte, As One Voice Vol. 1)</a:t>
            </a:r>
          </a:p>
          <a:p>
            <a:pPr>
              <a:spcBef>
                <a:spcPts val="0"/>
              </a:spcBef>
            </a:pPr>
            <a:endParaRPr lang="en-US" i="1" dirty="0">
              <a:solidFill>
                <a:srgbClr val="454545"/>
              </a:solidFill>
              <a:latin typeface="Arial" panose="020B0604020202020204" pitchFamily="34" charset="0"/>
            </a:endParaRPr>
          </a:p>
          <a:p>
            <a:endParaRPr lang="en-AU" dirty="0"/>
          </a:p>
        </p:txBody>
      </p:sp>
      <p:sp>
        <p:nvSpPr>
          <p:cNvPr id="4" name="Slide Number Placeholder 3">
            <a:extLst>
              <a:ext uri="{FF2B5EF4-FFF2-40B4-BE49-F238E27FC236}">
                <a16:creationId xmlns:a16="http://schemas.microsoft.com/office/drawing/2014/main" id="{BEB60E6A-3512-2A65-0B18-254DFDF99319}"/>
              </a:ext>
            </a:extLst>
          </p:cNvPr>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576133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a:t>Reader 1:</a:t>
            </a:r>
          </a:p>
          <a:p>
            <a:pPr>
              <a:spcBef>
                <a:spcPts val="0"/>
              </a:spcBef>
            </a:pPr>
            <a:r>
              <a:rPr lang="en-US"/>
              <a:t>Loving God, </a:t>
            </a:r>
            <a:br>
              <a:rPr lang="en-US"/>
            </a:br>
            <a:r>
              <a:rPr lang="en-US"/>
              <a:t>We gather here together to pray for peace. Our hearts are breaking as we see what is happening to your people around the world, especially in Gaza. We share the pain of those who suffer because of the blindness of others. In this sacred moment, we remember the ancient road from Jerusalem to Gaza, where your Spirit once led Philip— and we too feel called to walk the path of compassion and justice. We humbly call on your name in this hour of death. </a:t>
            </a:r>
          </a:p>
          <a:p>
            <a:pPr>
              <a:spcBef>
                <a:spcPts val="0"/>
              </a:spcBef>
            </a:pPr>
            <a:r>
              <a:rPr lang="en-US"/>
              <a:t>Amen</a:t>
            </a:r>
          </a:p>
          <a:p>
            <a:pPr>
              <a:spcBef>
                <a:spcPts val="0"/>
              </a:spcBef>
            </a:pPr>
            <a:endParaRPr lang="en-US" i="1"/>
          </a:p>
          <a:p>
            <a:pPr>
              <a:spcBef>
                <a:spcPts val="0"/>
              </a:spcBef>
            </a:pPr>
            <a:r>
              <a:rPr lang="en-US" i="1"/>
              <a:t>Suggested hymns:</a:t>
            </a:r>
          </a:p>
          <a:p>
            <a:pPr marL="171450" indent="-171450">
              <a:spcBef>
                <a:spcPts val="0"/>
              </a:spcBef>
              <a:buFont typeface="Arial" panose="020B0604020202020204" pitchFamily="34" charset="0"/>
              <a:buChar char="•"/>
            </a:pPr>
            <a:r>
              <a:rPr lang="en-US" i="1"/>
              <a:t>Christ be our light (Bernadette Farrell, As One Voice Vol.2)</a:t>
            </a:r>
          </a:p>
          <a:p>
            <a:pPr marL="171450" indent="-171450">
              <a:spcBef>
                <a:spcPts val="0"/>
              </a:spcBef>
              <a:buFont typeface="Arial" panose="020B0604020202020204" pitchFamily="34" charset="0"/>
              <a:buChar char="•"/>
            </a:pPr>
            <a:r>
              <a:rPr lang="en-US" i="1"/>
              <a:t>We are Called (David Haas, As One Voice Vol.2)</a:t>
            </a:r>
            <a:endParaRPr lang="en-US"/>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2863615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dirty="0"/>
              <a:t>Reader 2: </a:t>
            </a:r>
          </a:p>
          <a:p>
            <a:pPr>
              <a:spcBef>
                <a:spcPts val="0"/>
              </a:spcBef>
            </a:pPr>
            <a:r>
              <a:rPr lang="en-US" sz="1200" dirty="0"/>
              <a:t>Please stand for the Gospel reading.</a:t>
            </a:r>
          </a:p>
          <a:p>
            <a:pPr>
              <a:spcBef>
                <a:spcPts val="0"/>
              </a:spcBef>
            </a:pPr>
            <a:endParaRPr lang="en-US" sz="1200" dirty="0"/>
          </a:p>
          <a:p>
            <a:pPr>
              <a:spcBef>
                <a:spcPts val="0"/>
              </a:spcBef>
            </a:pPr>
            <a:r>
              <a:rPr lang="en-US" sz="1200" dirty="0"/>
              <a:t>A reading from the Gospel according to John 14: 27-31 (NRSVCE)</a:t>
            </a:r>
          </a:p>
          <a:p>
            <a:pPr>
              <a:spcBef>
                <a:spcPts val="0"/>
              </a:spcBef>
            </a:pPr>
            <a:endParaRPr lang="en-US" sz="1200" dirty="0"/>
          </a:p>
          <a:p>
            <a:pPr>
              <a:spcBef>
                <a:spcPts val="0"/>
              </a:spcBef>
            </a:pPr>
            <a:r>
              <a:rPr lang="en-US" sz="1200" dirty="0"/>
              <a:t>Peace I leave with you; my peace I give to you. I do not give to you as the world gives. Do not let your hearts be troubled, and do not let them be afraid. You heard me say to you, ‘I am going away, and I am coming to you.’ If you loved me, you would rejoice that I am going to the Father, because the Father is greater than I. And now I have told you this before it occurs, so that when it does occur, you may believe. I will no longer talk much with you, for the ruler of this world is coming. He has no power over me; but I do as the Father has commanded me, so that the world may know that I love the Father. Rise, let us be on our way. </a:t>
            </a:r>
          </a:p>
          <a:p>
            <a:pPr>
              <a:spcBef>
                <a:spcPts val="0"/>
              </a:spcBef>
            </a:pPr>
            <a:r>
              <a:rPr lang="en-US" sz="1200" dirty="0"/>
              <a:t>The Gospel of the Lord.</a:t>
            </a:r>
          </a:p>
          <a:p>
            <a:pPr>
              <a:spcBef>
                <a:spcPts val="0"/>
              </a:spcBef>
            </a:pPr>
            <a:endParaRPr lang="en-US" sz="1200" b="1" dirty="0"/>
          </a:p>
          <a:p>
            <a:pPr>
              <a:spcBef>
                <a:spcPts val="0"/>
              </a:spcBef>
            </a:pPr>
            <a:r>
              <a:rPr lang="en-US" sz="1200" b="1" dirty="0"/>
              <a:t>All: Praise to you, Lord Jesus Christ.</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19396016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sz="1200" b="1" dirty="0">
                <a:latin typeface="Arial" panose="020B0604020202020204" pitchFamily="34" charset="0"/>
              </a:rPr>
              <a:t>Reflection </a:t>
            </a:r>
            <a:endParaRPr lang="en-US" sz="1200" b="1" i="1" dirty="0">
              <a:latin typeface="Arial" panose="020B0604020202020204" pitchFamily="34" charset="0"/>
            </a:endParaRPr>
          </a:p>
          <a:p>
            <a:pPr>
              <a:spcBef>
                <a:spcPts val="0"/>
              </a:spcBef>
            </a:pPr>
            <a:r>
              <a:rPr lang="en-US" sz="1200" dirty="0">
                <a:latin typeface="Arial" panose="020B0604020202020204" pitchFamily="34" charset="0"/>
              </a:rPr>
              <a:t>Leader: </a:t>
            </a:r>
          </a:p>
          <a:p>
            <a:pPr>
              <a:spcBef>
                <a:spcPts val="0"/>
              </a:spcBef>
            </a:pPr>
            <a:r>
              <a:rPr lang="en-US" sz="1200" dirty="0">
                <a:latin typeface="Arial" panose="020B0604020202020204" pitchFamily="34" charset="0"/>
              </a:rPr>
              <a:t>Please sit down quietly. We are now going to reflect quietly on 4 quotes. I encourage you to think about who said these words, why they might have said them, what it means for you, or identify a particular word that stands out. </a:t>
            </a:r>
          </a:p>
          <a:p>
            <a:pPr>
              <a:spcBef>
                <a:spcPts val="0"/>
              </a:spcBef>
            </a:pPr>
            <a:endParaRPr lang="en-US" sz="1200" i="1" dirty="0">
              <a:latin typeface="Arial" panose="020B0604020202020204" pitchFamily="34" charset="0"/>
            </a:endParaRPr>
          </a:p>
          <a:p>
            <a:pPr>
              <a:spcBef>
                <a:spcPts val="0"/>
              </a:spcBef>
            </a:pPr>
            <a:r>
              <a:rPr lang="en-US" sz="1200" i="1" dirty="0">
                <a:latin typeface="Arial" panose="020B0604020202020204" pitchFamily="34" charset="0"/>
              </a:rPr>
              <a:t>Slowly share the following slides with quotes. You might choose to accompany the slides with some instrumental music</a:t>
            </a:r>
          </a:p>
          <a:p>
            <a:pPr>
              <a:spcBef>
                <a:spcPts val="0"/>
              </a:spcBef>
            </a:pPr>
            <a:endParaRPr lang="en-US" sz="1200" dirty="0">
              <a:latin typeface="Arial" panose="020B0604020202020204" pitchFamily="34" charset="0"/>
            </a:endParaRPr>
          </a:p>
          <a:p>
            <a:pPr>
              <a:spcBef>
                <a:spcPts val="0"/>
              </a:spcBef>
            </a:pPr>
            <a:r>
              <a:rPr lang="en-US" sz="1200" dirty="0">
                <a:latin typeface="Arial" panose="020B0604020202020204" pitchFamily="34" charset="0"/>
              </a:rPr>
              <a:t>[Slide 5] “If we have no peace, it is because we have forgotten that we belong to each other.” St. Mother Teresa of Kolkata</a:t>
            </a:r>
          </a:p>
          <a:p>
            <a:pPr>
              <a:spcBef>
                <a:spcPts val="0"/>
              </a:spcBef>
            </a:pPr>
            <a:r>
              <a:rPr lang="en-US" sz="1200" dirty="0">
                <a:latin typeface="Arial" panose="020B0604020202020204" pitchFamily="34" charset="0"/>
              </a:rPr>
              <a:t>[Slide 6] “Darkness can only be scatter by light, hatred can only be conquered by love.” Pope John Paul II</a:t>
            </a:r>
          </a:p>
          <a:p>
            <a:pPr>
              <a:spcBef>
                <a:spcPts val="0"/>
              </a:spcBef>
            </a:pPr>
            <a:r>
              <a:rPr lang="en-US" sz="1200" dirty="0">
                <a:latin typeface="Arial" panose="020B0604020202020204" pitchFamily="34" charset="0"/>
              </a:rPr>
              <a:t>[Slide 7] “Peace is a precious gift, which must be promoted and protected…Never has the use of violence brought peace in its wake. War begets war, violence begets violence.” Pope Francis</a:t>
            </a:r>
          </a:p>
          <a:p>
            <a:pPr>
              <a:spcBef>
                <a:spcPts val="0"/>
              </a:spcBef>
            </a:pPr>
            <a:r>
              <a:rPr lang="en-US" sz="1200" dirty="0">
                <a:latin typeface="Arial" panose="020B0604020202020204" pitchFamily="34" charset="0"/>
              </a:rPr>
              <a:t>[Slide 8] “Help us, one and all, to build bridges through dialogue and encounter, joining together as one people, always at peace.” Pope Leo XVI</a:t>
            </a:r>
          </a:p>
          <a:p>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864152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pPr/>
              <a:t>8</a:t>
            </a:fld>
            <a:endParaRPr lang="en-US"/>
          </a:p>
        </p:txBody>
      </p:sp>
    </p:spTree>
    <p:extLst>
      <p:ext uri="{BB962C8B-B14F-4D97-AF65-F5344CB8AC3E}">
        <p14:creationId xmlns:p14="http://schemas.microsoft.com/office/powerpoint/2010/main" val="2141144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Leader: Loving God, we come together in prayer, asking for your blessing and guidance.</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146663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a:latin typeface="Arial" panose="020B0604020202020204" pitchFamily="34" charset="0"/>
              </a:rPr>
              <a:t>Reader 3:</a:t>
            </a:r>
            <a:r>
              <a:rPr lang="en-US" sz="1200"/>
              <a:t> For world leaders - that they may follow the inspiration of Pope Leo, who says “the daily suffering of the population—especially in Gaza and other territories—risks being forgotten, even as the need for adequate humanitarian aid becomes ever more urgent. Today more than ever, humanity cries out and pleads for peace.’ </a:t>
            </a:r>
          </a:p>
          <a:p>
            <a:r>
              <a:rPr lang="en-US" sz="1200"/>
              <a:t>Lord hear us.</a:t>
            </a:r>
          </a:p>
          <a:p>
            <a:r>
              <a:rPr lang="en-US" sz="1200" b="1"/>
              <a:t>All: Lord, hear our prayer</a:t>
            </a:r>
          </a:p>
          <a:p>
            <a:r>
              <a:rPr lang="en-US" sz="1200">
                <a:latin typeface="Arial" panose="020B0604020202020204" pitchFamily="34" charset="0"/>
              </a:rPr>
              <a:t>Reader 4: </a:t>
            </a:r>
            <a:r>
              <a:rPr lang="en-US" sz="1200"/>
              <a:t>For those in pain and grief because of war - that all who suffer may find hope in the response of others around the world and in a vision of a better tomorrow towards which we can work together. </a:t>
            </a:r>
          </a:p>
          <a:p>
            <a:r>
              <a:rPr lang="en-US" sz="1200"/>
              <a:t>Lord hear us.</a:t>
            </a:r>
          </a:p>
          <a:p>
            <a:r>
              <a:rPr lang="en-US" sz="1200" b="1"/>
              <a:t>All: Lord, hear our prayer</a:t>
            </a:r>
          </a:p>
          <a:p>
            <a:r>
              <a:rPr lang="en-AU" sz="1200">
                <a:latin typeface="Arial" panose="020B0604020202020204" pitchFamily="34" charset="0"/>
              </a:rPr>
              <a:t>Reader 5: </a:t>
            </a:r>
            <a:r>
              <a:rPr lang="en-US" sz="1200"/>
              <a:t>For ourselves - that we may share God’s love for the whole human family, building bridges not walls, so that we react with compassion to those in greatest need, wherever they may be and especially in Gaza. </a:t>
            </a:r>
          </a:p>
          <a:p>
            <a:r>
              <a:rPr lang="en-US" sz="1200"/>
              <a:t>Lord hear us</a:t>
            </a:r>
          </a:p>
          <a:p>
            <a:r>
              <a:rPr lang="en-US" sz="1200" b="1"/>
              <a:t>All: Lord, hear our prayer</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1710209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3C27-C339-D258-07E2-F5C5990CE2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CDE673-3C5C-6B67-0E0B-7C831CAFAF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3B512B-CFD0-B628-FF96-A4CA39D8A949}"/>
              </a:ext>
            </a:extLst>
          </p:cNvPr>
          <p:cNvSpPr>
            <a:spLocks noGrp="1"/>
          </p:cNvSpPr>
          <p:nvPr>
            <p:ph type="body" idx="1"/>
          </p:nvPr>
        </p:nvSpPr>
        <p:spPr/>
        <p:txBody>
          <a:bodyPr/>
          <a:lstStyle/>
          <a:p>
            <a:pPr>
              <a:spcBef>
                <a:spcPts val="0"/>
              </a:spcBef>
            </a:pPr>
            <a:r>
              <a:rPr lang="en-US" dirty="0">
                <a:latin typeface="Arial" panose="020B0604020202020204" pitchFamily="34" charset="0"/>
              </a:rPr>
              <a:t>Leader: </a:t>
            </a:r>
            <a:r>
              <a:rPr lang="en-US" dirty="0"/>
              <a:t>I now invite </a:t>
            </a:r>
            <a:r>
              <a:rPr lang="en-US" i="1" dirty="0"/>
              <a:t>[insert name of person]</a:t>
            </a:r>
            <a:r>
              <a:rPr lang="en-US" dirty="0"/>
              <a:t> to light a candle in </a:t>
            </a:r>
            <a:r>
              <a:rPr lang="en-US" dirty="0" err="1"/>
              <a:t>honour</a:t>
            </a:r>
            <a:r>
              <a:rPr lang="en-US" dirty="0"/>
              <a:t> of those who are being impacted by war around the world.</a:t>
            </a:r>
          </a:p>
          <a:p>
            <a:pPr>
              <a:spcBef>
                <a:spcPts val="0"/>
              </a:spcBef>
            </a:pPr>
            <a:endParaRPr lang="en-US" i="1" dirty="0"/>
          </a:p>
          <a:p>
            <a:pPr>
              <a:spcBef>
                <a:spcPts val="0"/>
              </a:spcBef>
            </a:pPr>
            <a:r>
              <a:rPr lang="en-US" i="1" dirty="0"/>
              <a:t>Light the candle. </a:t>
            </a:r>
          </a:p>
          <a:p>
            <a:pPr>
              <a:spcBef>
                <a:spcPts val="0"/>
              </a:spcBef>
            </a:pPr>
            <a:r>
              <a:rPr lang="en-US" i="1" dirty="0"/>
              <a:t>Depending on the size of the group gathered, you could invite everyone to light a candle, or one person from each class/group.</a:t>
            </a:r>
          </a:p>
          <a:p>
            <a:pPr>
              <a:spcBef>
                <a:spcPts val="0"/>
              </a:spcBef>
            </a:pPr>
            <a:r>
              <a:rPr lang="en-US" i="1" dirty="0"/>
              <a:t>As the candle is lit, a reader recites this prayer:</a:t>
            </a:r>
          </a:p>
          <a:p>
            <a:pPr>
              <a:spcBef>
                <a:spcPts val="0"/>
              </a:spcBef>
            </a:pPr>
            <a:endParaRPr lang="en-US" i="1" dirty="0"/>
          </a:p>
          <a:p>
            <a:pPr>
              <a:spcBef>
                <a:spcPts val="0"/>
              </a:spcBef>
            </a:pPr>
            <a:r>
              <a:rPr lang="en-US" i="1" dirty="0"/>
              <a:t>As the candle is lit, a reader recites this prayer:</a:t>
            </a:r>
            <a:endParaRPr lang="en-AU" dirty="0"/>
          </a:p>
          <a:p>
            <a:pPr>
              <a:spcBef>
                <a:spcPts val="0"/>
              </a:spcBef>
            </a:pPr>
            <a:r>
              <a:rPr lang="en-US" dirty="0">
                <a:latin typeface="Arial" panose="020B0604020202020204" pitchFamily="34" charset="0"/>
              </a:rPr>
              <a:t>Reader 6: </a:t>
            </a:r>
          </a:p>
          <a:p>
            <a:pPr>
              <a:spcBef>
                <a:spcPts val="0"/>
              </a:spcBef>
            </a:pPr>
            <a:r>
              <a:rPr lang="en-US" dirty="0">
                <a:latin typeface="Arial" panose="020B0604020202020204" pitchFamily="34" charset="0"/>
              </a:rPr>
              <a:t>God of light,</a:t>
            </a:r>
          </a:p>
          <a:p>
            <a:pPr>
              <a:spcBef>
                <a:spcPts val="0"/>
              </a:spcBef>
            </a:pPr>
            <a:r>
              <a:rPr lang="en-US" dirty="0">
                <a:latin typeface="Arial" panose="020B0604020202020204" pitchFamily="34" charset="0"/>
              </a:rPr>
              <a:t>You meet us in the darkest places.</a:t>
            </a:r>
          </a:p>
          <a:p>
            <a:pPr>
              <a:spcBef>
                <a:spcPts val="0"/>
              </a:spcBef>
            </a:pPr>
            <a:r>
              <a:rPr lang="en-US" dirty="0">
                <a:latin typeface="Arial" panose="020B0604020202020204" pitchFamily="34" charset="0"/>
              </a:rPr>
              <a:t>Every year, when we light our Easter candle, we pray ‘may the light of Christ, rising in glory, dispel the darkness of our minds and hearts.’</a:t>
            </a:r>
          </a:p>
          <a:p>
            <a:pPr>
              <a:spcBef>
                <a:spcPts val="0"/>
              </a:spcBef>
            </a:pPr>
            <a:r>
              <a:rPr lang="en-US" dirty="0">
                <a:latin typeface="Arial" panose="020B0604020202020204" pitchFamily="34" charset="0"/>
              </a:rPr>
              <a:t>We pray today that all people may work with you to dispel the darkness of violence and war.</a:t>
            </a:r>
          </a:p>
          <a:p>
            <a:pPr>
              <a:spcBef>
                <a:spcPts val="0"/>
              </a:spcBef>
            </a:pPr>
            <a:r>
              <a:rPr lang="en-US" dirty="0">
                <a:latin typeface="Arial" panose="020B0604020202020204" pitchFamily="34" charset="0"/>
              </a:rPr>
              <a:t>May this fragile light be a sign of our hope for the people of Gaza.</a:t>
            </a:r>
          </a:p>
          <a:p>
            <a:pPr>
              <a:spcBef>
                <a:spcPts val="0"/>
              </a:spcBef>
            </a:pPr>
            <a:r>
              <a:rPr lang="en-US" dirty="0">
                <a:latin typeface="Arial" panose="020B0604020202020204" pitchFamily="34" charset="0"/>
              </a:rPr>
              <a:t>May they find healing and lasting pace.</a:t>
            </a:r>
          </a:p>
          <a:p>
            <a:pPr>
              <a:spcBef>
                <a:spcPts val="0"/>
              </a:spcBef>
            </a:pPr>
            <a:r>
              <a:rPr lang="en-US" dirty="0">
                <a:latin typeface="Arial" panose="020B0604020202020204" pitchFamily="34" charset="0"/>
              </a:rPr>
              <a:t>Amen.</a:t>
            </a:r>
            <a:endParaRPr lang="en-AU" dirty="0">
              <a:latin typeface="Arial" panose="020B0604020202020204" pitchFamily="34" charset="0"/>
            </a:endParaRPr>
          </a:p>
          <a:p>
            <a:pPr>
              <a:spcBef>
                <a:spcPts val="0"/>
              </a:spcBef>
            </a:pPr>
            <a:endParaRPr lang="en-US" i="1" dirty="0">
              <a:solidFill>
                <a:srgbClr val="454545"/>
              </a:solidFill>
              <a:latin typeface="Arial" panose="020B0604020202020204" pitchFamily="34" charset="0"/>
            </a:endParaRPr>
          </a:p>
          <a:p>
            <a:pPr>
              <a:spcBef>
                <a:spcPts val="0"/>
              </a:spcBef>
            </a:pPr>
            <a:r>
              <a:rPr lang="en-US" i="1" dirty="0">
                <a:solidFill>
                  <a:srgbClr val="454545"/>
                </a:solidFill>
                <a:latin typeface="Arial" panose="020B0604020202020204" pitchFamily="34" charset="0"/>
              </a:rPr>
              <a:t>Allow a quiet moment before continuing.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000" kern="1200" dirty="0">
                <a:solidFill>
                  <a:srgbClr val="454545"/>
                </a:solidFill>
                <a:latin typeface="Arial" panose="020B0604020202020204" pitchFamily="34" charset="0"/>
                <a:ea typeface="+mn-ea"/>
                <a:cs typeface="+mn-cs"/>
              </a:rPr>
              <a:t>Leader: In this quiet moment we pause to ask ourselves how we can be people of peace. </a:t>
            </a:r>
            <a:endParaRPr lang="en-AU" sz="1000" kern="1200" dirty="0">
              <a:solidFill>
                <a:srgbClr val="454545"/>
              </a:solidFill>
              <a:latin typeface="Arial" panose="020B0604020202020204" pitchFamily="34" charset="0"/>
              <a:ea typeface="+mn-ea"/>
              <a:cs typeface="+mn-cs"/>
            </a:endParaRPr>
          </a:p>
          <a:p>
            <a:pPr>
              <a:spcBef>
                <a:spcPts val="0"/>
              </a:spcBef>
            </a:pPr>
            <a:endParaRPr lang="en-US" i="1" dirty="0">
              <a:solidFill>
                <a:srgbClr val="454545"/>
              </a:solidFill>
              <a:latin typeface="Arial" panose="020B0604020202020204" pitchFamily="34" charset="0"/>
            </a:endParaRPr>
          </a:p>
          <a:p>
            <a:endParaRPr lang="en-AU" dirty="0"/>
          </a:p>
        </p:txBody>
      </p:sp>
      <p:sp>
        <p:nvSpPr>
          <p:cNvPr id="4" name="Slide Number Placeholder 3">
            <a:extLst>
              <a:ext uri="{FF2B5EF4-FFF2-40B4-BE49-F238E27FC236}">
                <a16:creationId xmlns:a16="http://schemas.microsoft.com/office/drawing/2014/main" id="{B713BE9F-E595-6ACE-41F9-168F976C876F}"/>
              </a:ext>
            </a:extLst>
          </p:cNvPr>
          <p:cNvSpPr>
            <a:spLocks noGrp="1"/>
          </p:cNvSpPr>
          <p:nvPr>
            <p:ph type="sldNum" sz="quarter" idx="5"/>
          </p:nvPr>
        </p:nvSpPr>
        <p:spPr/>
        <p:txBody>
          <a:bodyPr/>
          <a:lstStyle/>
          <a:p>
            <a:fld id="{490689D6-08F4-9246-8340-6E1C330F9F5D}" type="slidenum">
              <a:rPr lang="en-US" smtClean="0"/>
              <a:t>11</a:t>
            </a:fld>
            <a:endParaRPr lang="en-US"/>
          </a:p>
        </p:txBody>
      </p:sp>
    </p:spTree>
    <p:extLst>
      <p:ext uri="{BB962C8B-B14F-4D97-AF65-F5344CB8AC3E}">
        <p14:creationId xmlns:p14="http://schemas.microsoft.com/office/powerpoint/2010/main" val="2137483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pPr>
            <a:r>
              <a:rPr lang="en-US"/>
              <a:t>Leader: Leader: How can my eyes, the way I see the world, bring peace and love?</a:t>
            </a:r>
          </a:p>
          <a:p>
            <a:endParaRPr lang="en-AU"/>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540197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rgbClr val="FFFFFF">
              <a:alpha val="60000"/>
            </a:srgb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1146"/>
            <a:ext cx="12192000" cy="4050000"/>
          </a:xfrm>
          <a:prstGeom prst="rect">
            <a:avLst/>
          </a:prstGeom>
        </p:spPr>
        <p:txBody>
          <a:bodyPr/>
          <a:lstStyle>
            <a:lvl1pPr marL="0" indent="0">
              <a:buNone/>
              <a:defRPr/>
            </a:lvl1pPr>
          </a:lstStyle>
          <a:p>
            <a:r>
              <a:rPr lang="en-GB"/>
              <a:t>Click icon to add picture</a:t>
            </a:r>
            <a:endParaRPr lang="en-US"/>
          </a:p>
        </p:txBody>
      </p:sp>
    </p:spTree>
    <p:extLst>
      <p:ext uri="{BB962C8B-B14F-4D97-AF65-F5344CB8AC3E}">
        <p14:creationId xmlns:p14="http://schemas.microsoft.com/office/powerpoint/2010/main" val="170195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chemeClr val="tx1"/>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hasCustomPrompt="1"/>
          </p:nvPr>
        </p:nvSpPr>
        <p:spPr>
          <a:xfrm>
            <a:off x="408870" y="4149080"/>
            <a:ext cx="11164827" cy="1872208"/>
          </a:xfrm>
          <a:prstGeom prst="rect">
            <a:avLst/>
          </a:prstGeom>
        </p:spPr>
        <p:txBody>
          <a:bodyPr anchor="t"/>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066208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39398"/>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430024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5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ctr"/>
          <a:lstStyle>
            <a:lvl1pPr algn="l">
              <a:defRPr sz="4000" b="1" cap="all" baseline="0">
                <a:solidFill>
                  <a:schemeClr val="tx1"/>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35944"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9664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73901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6" name="Title Placeholder 1">
            <a:extLst>
              <a:ext uri="{FF2B5EF4-FFF2-40B4-BE49-F238E27FC236}">
                <a16:creationId xmlns:a16="http://schemas.microsoft.com/office/drawing/2014/main" id="{62703C5F-517F-A044-80AC-349CC26BCCEE}"/>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911424" y="1415000"/>
            <a:ext cx="10145037" cy="374219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97575E76-F89F-4F13-BF7E-95E66D29212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977297" y="1412777"/>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91C47728-BB3F-4B12-8FF1-7A1EEFB7F214}"/>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rgbClr val="E5DBCB">
            <a:alpha val="69804"/>
          </a:srgbClr>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017650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1"/>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0" y="1925458"/>
            <a:ext cx="5328592" cy="0"/>
          </a:xfrm>
          <a:prstGeom prst="line">
            <a:avLst/>
          </a:prstGeom>
          <a:ln w="57150">
            <a:solidFill>
              <a:srgbClr val="63B1A4"/>
            </a:solidFill>
          </a:ln>
        </p:spPr>
        <p:style>
          <a:lnRef idx="1">
            <a:schemeClr val="accent1"/>
          </a:lnRef>
          <a:fillRef idx="0">
            <a:schemeClr val="accent1"/>
          </a:fillRef>
          <a:effectRef idx="0">
            <a:schemeClr val="accent1"/>
          </a:effectRef>
          <a:fontRef idx="minor">
            <a:schemeClr val="tx1"/>
          </a:fontRef>
        </p:style>
      </p:cxn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920751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0" y="1916832"/>
            <a:ext cx="5328592"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accent2"/>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a:cxnSpLocks/>
          </p:cNvCxnSpPr>
          <p:nvPr/>
        </p:nvCxnSpPr>
        <p:spPr>
          <a:xfrm>
            <a:off x="0" y="1916832"/>
            <a:ext cx="5663952"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1"/>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4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0" y="1916832"/>
            <a:ext cx="5328592" cy="0"/>
          </a:xfrm>
          <a:prstGeom prst="line">
            <a:avLst/>
          </a:prstGeom>
          <a:ln w="57150">
            <a:solidFill>
              <a:schemeClr val="accent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ctr" anchorCtr="0">
            <a:noAutofit/>
          </a:bodyPr>
          <a:lstStyle>
            <a:lvl1pPr algn="l">
              <a:lnSpc>
                <a:spcPct val="100000"/>
              </a:lnSpc>
              <a:defRPr b="1" i="0" cap="all" normalizeH="0" baseline="0">
                <a:solidFill>
                  <a:schemeClr val="tx2"/>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33745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accent5"/>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3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5128532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chemeClr val="tx1"/>
                </a:solidFill>
              </a:rPr>
              <a:t>Click to edit Master title style</a:t>
            </a:r>
            <a:endParaRPr lang="en-US">
              <a:solidFill>
                <a:schemeClr val="tx1"/>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175800516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ctr"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04851"/>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45952"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chemeClr val="tx2"/>
                </a:solidFill>
                <a:latin typeface="Arial"/>
                <a:cs typeface="Arial"/>
              </a:defRPr>
            </a:lvl1pPr>
            <a:lvl2pPr marL="0" indent="0">
              <a:spcBef>
                <a:spcPts val="188"/>
              </a:spcBef>
              <a:buFontTx/>
              <a:buNone/>
              <a:defRPr sz="2000" b="0" cap="all">
                <a:solidFill>
                  <a:srgbClr val="004851"/>
                </a:solidFill>
                <a:latin typeface="Arial"/>
                <a:cs typeface="Arial"/>
              </a:defRPr>
            </a:lvl2pPr>
            <a:lvl3pPr marL="0" indent="-135000">
              <a:spcBef>
                <a:spcPts val="188"/>
              </a:spcBef>
              <a:buFont typeface="Arial"/>
              <a:buChar char="•"/>
              <a:defRPr sz="2000">
                <a:solidFill>
                  <a:schemeClr val="tx2"/>
                </a:solidFill>
                <a:latin typeface="Arial"/>
                <a:cs typeface="Arial"/>
              </a:defRPr>
            </a:lvl3pPr>
            <a:lvl4pPr marL="324000" indent="-171450">
              <a:spcBef>
                <a:spcPts val="188"/>
              </a:spcBef>
              <a:buFont typeface="Arial"/>
              <a:buChar char="•"/>
              <a:defRPr sz="2000">
                <a:solidFill>
                  <a:schemeClr val="tx2"/>
                </a:solidFill>
                <a:latin typeface="Arial"/>
                <a:cs typeface="Arial"/>
              </a:defRPr>
            </a:lvl4pPr>
            <a:lvl5pPr marL="445500" indent="-135000">
              <a:spcBef>
                <a:spcPts val="188"/>
              </a:spcBef>
              <a:buFont typeface="Arial"/>
              <a:buChar char="•"/>
              <a:defRPr sz="2000">
                <a:solidFill>
                  <a:schemeClr val="tx2"/>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0" y="0"/>
            <a:ext cx="11644206" cy="1268760"/>
          </a:xfrm>
          <a:prstGeom prst="round2DiagRect">
            <a:avLst>
              <a:gd name="adj1" fmla="val 42510"/>
              <a:gd name="adj2" fmla="val 0"/>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236710"/>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328166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243062"/>
            <a:ext cx="10801200" cy="792088"/>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4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90872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64878" y="669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052736"/>
            <a:ext cx="11127797" cy="489654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89067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rgbClr val="0C244C"/>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ctr"/>
          <a:lstStyle>
            <a:lvl1pPr algn="ctr">
              <a:defRPr sz="4500" b="1" cap="all" baseline="0">
                <a:solidFill>
                  <a:schemeClr val="bg2"/>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48691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138687"/>
            <a:ext cx="11127797" cy="4810593"/>
          </a:xfrm>
          <a:prstGeom prst="rect">
            <a:avLst/>
          </a:prstGeom>
        </p:spPr>
        <p:txBody>
          <a:bodyPr/>
          <a:lstStyle>
            <a:lvl1pPr marL="0" indent="0">
              <a:buFontTx/>
              <a:buNone/>
              <a:defRPr sz="2000" cap="none" baseline="0">
                <a:solidFill>
                  <a:schemeClr val="tx1"/>
                </a:solidFill>
                <a:latin typeface="Arial" panose="020B0604020202020204" pitchFamily="34" charset="0"/>
                <a:cs typeface="Arial"/>
              </a:defRPr>
            </a:lvl1pPr>
            <a:lvl2pPr marL="0" indent="0">
              <a:spcBef>
                <a:spcPts val="188"/>
              </a:spcBef>
              <a:buFontTx/>
              <a:buNone/>
              <a:defRPr sz="2000" cap="all">
                <a:solidFill>
                  <a:schemeClr val="tx1"/>
                </a:solidFill>
                <a:latin typeface="Arial" panose="020B0604020202020204" pitchFamily="34" charset="0"/>
                <a:cs typeface="Arial"/>
              </a:defRPr>
            </a:lvl2pPr>
            <a:lvl3pPr marL="0" indent="-135000">
              <a:spcBef>
                <a:spcPts val="188"/>
              </a:spcBef>
              <a:buFont typeface="Arial"/>
              <a:buChar char="•"/>
              <a:defRPr sz="2000">
                <a:solidFill>
                  <a:schemeClr val="tx1"/>
                </a:solidFill>
                <a:latin typeface="Arial" panose="020B0604020202020204" pitchFamily="34" charset="0"/>
                <a:cs typeface="Arial"/>
              </a:defRPr>
            </a:lvl3pPr>
            <a:lvl4pPr marL="324000" indent="-171450">
              <a:spcBef>
                <a:spcPts val="188"/>
              </a:spcBef>
              <a:buFont typeface="Arial"/>
              <a:buChar char="•"/>
              <a:defRPr sz="2000">
                <a:solidFill>
                  <a:schemeClr val="tx1"/>
                </a:solidFill>
                <a:latin typeface="Arial" panose="020B0604020202020204" pitchFamily="34" charset="0"/>
                <a:cs typeface="Arial"/>
              </a:defRPr>
            </a:lvl4pPr>
            <a:lvl5pPr marL="445500" indent="-135000">
              <a:spcBef>
                <a:spcPts val="188"/>
              </a:spcBef>
              <a:buFont typeface="Arial"/>
              <a:buChar char="•"/>
              <a:defRPr sz="2000">
                <a:solidFill>
                  <a:schemeClr val="tx1"/>
                </a:solidFill>
                <a:latin typeface="Arial" panose="020B0604020202020204" pitchFamily="34" charset="0"/>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4" y="0"/>
            <a:ext cx="12192003" cy="971550"/>
          </a:xfrm>
          <a:prstGeom prst="rect">
            <a:avLst/>
          </a:prstGeom>
          <a:solidFill>
            <a:srgbClr val="762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33214"/>
          </a:xfrm>
          <a:prstGeom prst="rect">
            <a:avLst/>
          </a:prstGeom>
        </p:spPr>
        <p:txBody>
          <a:bodyPr vert="horz" lIns="91440" tIns="45720" rIns="91440" bIns="45720" rtlCol="0" anchor="ctr" anchorCtr="0">
            <a:noAutofit/>
          </a:bodyPr>
          <a:lstStyle>
            <a:lvl1pPr algn="l">
              <a:defRPr b="0" i="0" cap="all" normalizeH="0" baseline="0">
                <a:solidFill>
                  <a:srgbClr val="FFCF99"/>
                </a:solidFill>
                <a:latin typeface="Arial" panose="020B0604020202020204" pitchFamily="34" charset="0"/>
                <a:cs typeface="Arial"/>
              </a:defRPr>
            </a:lvl1pPr>
          </a:lstStyle>
          <a:p>
            <a:r>
              <a:rPr lang="en-GB"/>
              <a:t>Click to edit Master title style</a:t>
            </a:r>
            <a:endParaRPr lang="en-US"/>
          </a:p>
        </p:txBody>
      </p:sp>
    </p:spTree>
    <p:extLst>
      <p:ext uri="{BB962C8B-B14F-4D97-AF65-F5344CB8AC3E}">
        <p14:creationId xmlns:p14="http://schemas.microsoft.com/office/powerpoint/2010/main" val="8149558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4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914494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243160"/>
            <a:ext cx="10801200" cy="792088"/>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242728"/>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9478"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238336"/>
            <a:ext cx="10801200" cy="792088"/>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275727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7" y="350908"/>
            <a:ext cx="10732778" cy="581303"/>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7"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4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ctr"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541231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ctr" anchorCtr="0">
            <a:noAutofit/>
          </a:bodyPr>
          <a:lstStyle>
            <a:lvl1pPr algn="l">
              <a:defRPr b="1" i="0" cap="all" normalizeH="0" baseline="0">
                <a:solidFill>
                  <a:schemeClr val="tx1"/>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390218"/>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624109"/>
            <a:ext cx="6087237" cy="533388"/>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3355870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
        <p:nvSpPr>
          <p:cNvPr id="2" name="Text Placeholder 15">
            <a:extLst>
              <a:ext uri="{FF2B5EF4-FFF2-40B4-BE49-F238E27FC236}">
                <a16:creationId xmlns:a16="http://schemas.microsoft.com/office/drawing/2014/main" id="{BFF18A2F-3581-7276-5AB0-00977F1C27D4}"/>
              </a:ext>
            </a:extLst>
          </p:cNvPr>
          <p:cNvSpPr>
            <a:spLocks noGrp="1"/>
          </p:cNvSpPr>
          <p:nvPr>
            <p:ph type="body" sz="quarter" idx="11"/>
          </p:nvPr>
        </p:nvSpPr>
        <p:spPr>
          <a:xfrm>
            <a:off x="131378" y="6480397"/>
            <a:ext cx="4847861" cy="247722"/>
          </a:xfrm>
          <a:prstGeom prst="rect">
            <a:avLst/>
          </a:prstGeom>
        </p:spPr>
        <p:txBody>
          <a:bodyPr>
            <a:noAutofit/>
          </a:bodyPr>
          <a:lstStyle>
            <a:lvl1pPr marL="0" indent="0" algn="l">
              <a:buFontTx/>
              <a:buNone/>
              <a:defRPr sz="1200">
                <a:solidFill>
                  <a:schemeClr val="bg1"/>
                </a:solidFill>
                <a:latin typeface="Arial" panose="020B0604020202020204" pitchFamily="34" charset="0"/>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5799057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233022"/>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5149010" y="-803391"/>
            <a:ext cx="2083776" cy="11375020"/>
          </a:xfrm>
          <a:prstGeom prst="roundRect">
            <a:avLst/>
          </a:prstGeom>
          <a:solidFill>
            <a:srgbClr val="FFF0E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874460" y="4171383"/>
            <a:ext cx="10632875" cy="1425470"/>
          </a:xfrm>
          <a:prstGeom prst="rect">
            <a:avLst/>
          </a:prstGeom>
        </p:spPr>
        <p:txBody>
          <a:bodyPr>
            <a:noAutofit/>
          </a:bodyPr>
          <a:lstStyle>
            <a:lvl1pPr marL="0" indent="0" algn="l">
              <a:lnSpc>
                <a:spcPct val="100000"/>
              </a:lnSpc>
              <a:spcBef>
                <a:spcPts val="0"/>
              </a:spcBef>
              <a:spcAft>
                <a:spcPts val="600"/>
              </a:spcAft>
              <a:buFontTx/>
              <a:buNone/>
              <a:defRPr sz="2500" b="0">
                <a:solidFill>
                  <a:srgbClr val="762000"/>
                </a:solidFill>
                <a:latin typeface="Arial" panose="020B0604020202020204" pitchFamily="34" charset="0"/>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
        <p:nvSpPr>
          <p:cNvPr id="2" name="Text Placeholder 15">
            <a:extLst>
              <a:ext uri="{FF2B5EF4-FFF2-40B4-BE49-F238E27FC236}">
                <a16:creationId xmlns:a16="http://schemas.microsoft.com/office/drawing/2014/main" id="{68F80EDD-A7B7-B351-74ED-5A6C35C7A129}"/>
              </a:ext>
            </a:extLst>
          </p:cNvPr>
          <p:cNvSpPr>
            <a:spLocks noGrp="1"/>
          </p:cNvSpPr>
          <p:nvPr>
            <p:ph type="body" sz="quarter" idx="11"/>
          </p:nvPr>
        </p:nvSpPr>
        <p:spPr>
          <a:xfrm>
            <a:off x="131378" y="6480397"/>
            <a:ext cx="4847861" cy="247722"/>
          </a:xfrm>
          <a:prstGeom prst="rect">
            <a:avLst/>
          </a:prstGeom>
        </p:spPr>
        <p:txBody>
          <a:bodyPr>
            <a:noAutofit/>
          </a:bodyPr>
          <a:lstStyle>
            <a:lvl1pPr marL="0" indent="0" algn="l">
              <a:buFontTx/>
              <a:buNone/>
              <a:defRPr sz="1200">
                <a:solidFill>
                  <a:schemeClr val="bg1"/>
                </a:solidFill>
                <a:latin typeface="Arial" panose="020B0604020202020204" pitchFamily="34" charset="0"/>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7506293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Custom Layout">
    <p:bg>
      <p:bgPr>
        <a:solidFill>
          <a:schemeClr val="accent5"/>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
        <p:nvSpPr>
          <p:cNvPr id="4" name="Rectangle 3">
            <a:extLst>
              <a:ext uri="{FF2B5EF4-FFF2-40B4-BE49-F238E27FC236}">
                <a16:creationId xmlns:a16="http://schemas.microsoft.com/office/drawing/2014/main" id="{39CEFDC1-E79D-41CA-855B-A71091D2BEB5}"/>
              </a:ext>
            </a:extLst>
          </p:cNvPr>
          <p:cNvSpPr/>
          <p:nvPr userDrawn="1"/>
        </p:nvSpPr>
        <p:spPr>
          <a:xfrm>
            <a:off x="4718507" y="2256674"/>
            <a:ext cx="2754985" cy="707886"/>
          </a:xfrm>
          <a:prstGeom prst="rect">
            <a:avLst/>
          </a:prstGeom>
        </p:spPr>
        <p:txBody>
          <a:bodyPr wrap="none">
            <a:spAutoFit/>
          </a:bodyPr>
          <a:lstStyle/>
          <a:p>
            <a:pPr lvl="0"/>
            <a:r>
              <a:rPr lang="en-AU" sz="4000" b="1">
                <a:solidFill>
                  <a:schemeClr val="bg1"/>
                </a:solidFill>
              </a:rPr>
              <a:t>Thank You</a:t>
            </a:r>
          </a:p>
        </p:txBody>
      </p:sp>
    </p:spTree>
    <p:extLst>
      <p:ext uri="{BB962C8B-B14F-4D97-AF65-F5344CB8AC3E}">
        <p14:creationId xmlns:p14="http://schemas.microsoft.com/office/powerpoint/2010/main" val="6077675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762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FFCF99"/>
                </a:solidFill>
                <a:latin typeface="Arial" panose="020B0604020202020204" pitchFamily="34" charset="0"/>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rgbClr val="FFFFFF">
              <a:alpha val="40000"/>
            </a:srgb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
        <p:nvSpPr>
          <p:cNvPr id="4" name="Text Placeholder 3">
            <a:extLst>
              <a:ext uri="{FF2B5EF4-FFF2-40B4-BE49-F238E27FC236}">
                <a16:creationId xmlns:a16="http://schemas.microsoft.com/office/drawing/2014/main" id="{F6C1BB1D-C43B-5F6A-EF3D-609EA525D7FF}"/>
              </a:ext>
            </a:extLst>
          </p:cNvPr>
          <p:cNvSpPr>
            <a:spLocks noGrp="1"/>
          </p:cNvSpPr>
          <p:nvPr>
            <p:ph type="body" sz="quarter" idx="11"/>
          </p:nvPr>
        </p:nvSpPr>
        <p:spPr>
          <a:xfrm>
            <a:off x="7713552" y="5992814"/>
            <a:ext cx="4400662" cy="186605"/>
          </a:xfrm>
          <a:prstGeom prst="rect">
            <a:avLst/>
          </a:prstGeom>
          <a:solidFill>
            <a:srgbClr val="E9E3E6"/>
          </a:solidFill>
        </p:spPr>
        <p:txBody>
          <a:bodyPr/>
          <a:lstStyle>
            <a:lvl1pPr marL="0" indent="0">
              <a:buNone/>
              <a:defRPr sz="1200">
                <a:solidFill>
                  <a:srgbClr val="FFFFFF"/>
                </a:solidFill>
                <a:latin typeface="Arial" panose="020B0604020202020204" pitchFamily="34" charset="0"/>
              </a:defRPr>
            </a:lvl1pPr>
            <a:lvl2pPr marL="342900" indent="0">
              <a:buNone/>
              <a:defRPr sz="1200">
                <a:solidFill>
                  <a:srgbClr val="FFFFFF"/>
                </a:solidFill>
                <a:latin typeface="Montserrat" pitchFamily="2" charset="0"/>
              </a:defRPr>
            </a:lvl2pPr>
            <a:lvl3pPr marL="685800" indent="0">
              <a:buNone/>
              <a:defRPr sz="1200">
                <a:solidFill>
                  <a:srgbClr val="FFFFFF"/>
                </a:solidFill>
                <a:latin typeface="Montserrat" pitchFamily="2" charset="0"/>
              </a:defRPr>
            </a:lvl3pPr>
            <a:lvl4pPr marL="1028700" indent="0">
              <a:buNone/>
              <a:defRPr sz="1200">
                <a:solidFill>
                  <a:srgbClr val="FFFFFF"/>
                </a:solidFill>
                <a:latin typeface="Montserrat" pitchFamily="2" charset="0"/>
              </a:defRPr>
            </a:lvl4pPr>
            <a:lvl5pPr marL="1371600" indent="0">
              <a:buNone/>
              <a:defRPr sz="1200">
                <a:solidFill>
                  <a:srgbClr val="FFFFFF"/>
                </a:solidFill>
                <a:latin typeface="Montserrat" pitchFamily="2" charset="0"/>
              </a:defRPr>
            </a:lvl5pPr>
          </a:lstStyle>
          <a:p>
            <a:pPr lvl="0"/>
            <a:r>
              <a:rPr lang="en-US"/>
              <a:t>Click to edit Master text styles</a:t>
            </a:r>
          </a:p>
        </p:txBody>
      </p:sp>
    </p:spTree>
    <p:extLst>
      <p:ext uri="{BB962C8B-B14F-4D97-AF65-F5344CB8AC3E}">
        <p14:creationId xmlns:p14="http://schemas.microsoft.com/office/powerpoint/2010/main" val="581473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110220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E5DBCB">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rgbClr val="FFFFFF">
              <a:alpha val="69804"/>
            </a:srgb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2.png"/><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45"/>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6" name="Picture 5">
            <a:extLst>
              <a:ext uri="{FF2B5EF4-FFF2-40B4-BE49-F238E27FC236}">
                <a16:creationId xmlns:a16="http://schemas.microsoft.com/office/drawing/2014/main" id="{5BF299E0-5B36-43CD-8CC1-284A09C69FA1}"/>
              </a:ext>
            </a:extLst>
          </p:cNvPr>
          <p:cNvPicPr>
            <a:picLocks noChangeAspect="1"/>
          </p:cNvPicPr>
          <p:nvPr userDrawn="1"/>
        </p:nvPicPr>
        <p:blipFill>
          <a:blip r:embed="rId46" cstate="print">
            <a:extLst>
              <a:ext uri="{28A0092B-C50C-407E-A947-70E740481C1C}">
                <a14:useLocalDpi xmlns:a14="http://schemas.microsoft.com/office/drawing/2010/main"/>
              </a:ext>
            </a:extLst>
          </a:blip>
          <a:stretch>
            <a:fillRect/>
          </a:stretch>
        </p:blipFill>
        <p:spPr>
          <a:xfrm>
            <a:off x="10720029" y="6350859"/>
            <a:ext cx="1138684" cy="339406"/>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819" r:id="rId1"/>
    <p:sldLayoutId id="2147483765" r:id="rId2"/>
    <p:sldLayoutId id="2147483818" r:id="rId3"/>
    <p:sldLayoutId id="2147483766" r:id="rId4"/>
    <p:sldLayoutId id="2147483761" r:id="rId5"/>
    <p:sldLayoutId id="2147483762" r:id="rId6"/>
    <p:sldLayoutId id="2147483767" r:id="rId7"/>
    <p:sldLayoutId id="2147483769" r:id="rId8"/>
    <p:sldLayoutId id="2147483770" r:id="rId9"/>
    <p:sldLayoutId id="2147483771" r:id="rId10"/>
    <p:sldLayoutId id="2147483773" r:id="rId11"/>
    <p:sldLayoutId id="2147483820" r:id="rId12"/>
    <p:sldLayoutId id="2147483775" r:id="rId13"/>
    <p:sldLayoutId id="2147483777" r:id="rId14"/>
    <p:sldLayoutId id="2147483821" r:id="rId15"/>
    <p:sldLayoutId id="2147483779" r:id="rId16"/>
    <p:sldLayoutId id="2147483780" r:id="rId17"/>
    <p:sldLayoutId id="2147483783" r:id="rId18"/>
    <p:sldLayoutId id="2147483832" r:id="rId19"/>
    <p:sldLayoutId id="2147483787" r:id="rId20"/>
    <p:sldLayoutId id="2147483789" r:id="rId21"/>
    <p:sldLayoutId id="2147483824" r:id="rId22"/>
    <p:sldLayoutId id="2147483791" r:id="rId23"/>
    <p:sldLayoutId id="2147483793" r:id="rId24"/>
    <p:sldLayoutId id="2147483795" r:id="rId25"/>
    <p:sldLayoutId id="2147483825" r:id="rId26"/>
    <p:sldLayoutId id="2147483796" r:id="rId27"/>
    <p:sldLayoutId id="2147483798" r:id="rId28"/>
    <p:sldLayoutId id="2147483833" r:id="rId29"/>
    <p:sldLayoutId id="2147483800" r:id="rId30"/>
    <p:sldLayoutId id="2147483826" r:id="rId31"/>
    <p:sldLayoutId id="2147483835" r:id="rId32"/>
    <p:sldLayoutId id="2147483801" r:id="rId33"/>
    <p:sldLayoutId id="2147483804" r:id="rId34"/>
    <p:sldLayoutId id="2147483805" r:id="rId35"/>
    <p:sldLayoutId id="2147483827" r:id="rId36"/>
    <p:sldLayoutId id="2147483806" r:id="rId37"/>
    <p:sldLayoutId id="2147483809" r:id="rId38"/>
    <p:sldLayoutId id="2147483828" r:id="rId39"/>
    <p:sldLayoutId id="2147483810" r:id="rId40"/>
    <p:sldLayoutId id="2147483812" r:id="rId41"/>
    <p:sldLayoutId id="2147483836" r:id="rId42"/>
    <p:sldLayoutId id="2147483815" r:id="rId43"/>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caritas.org.au/resources/school-resources/" TargetMode="External"/><Relationship Id="rId2" Type="http://schemas.openxmlformats.org/officeDocument/2006/relationships/hyperlink" Target="https://www.caritas.org.au/copyright-policy/" TargetMode="External"/><Relationship Id="rId1" Type="http://schemas.openxmlformats.org/officeDocument/2006/relationships/slideLayout" Target="../slideLayouts/slideLayout31.xml"/><Relationship Id="rId5" Type="http://schemas.openxmlformats.org/officeDocument/2006/relationships/image" Target="../media/image4.jpeg"/><Relationship Id="rId4" Type="http://schemas.openxmlformats.org/officeDocument/2006/relationships/hyperlink" Target="http://www.caritas.org.au/sign-up/educatio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4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0BAD57-7427-9655-71F0-104C6C8DD74C}"/>
              </a:ext>
            </a:extLst>
          </p:cNvPr>
          <p:cNvSpPr>
            <a:spLocks noGrp="1"/>
          </p:cNvSpPr>
          <p:nvPr>
            <p:ph type="title"/>
          </p:nvPr>
        </p:nvSpPr>
        <p:spPr/>
        <p:txBody>
          <a:bodyPr/>
          <a:lstStyle/>
          <a:p>
            <a:r>
              <a:rPr lang="en-US"/>
              <a:t>Teacher Information</a:t>
            </a:r>
          </a:p>
        </p:txBody>
      </p:sp>
      <p:sp>
        <p:nvSpPr>
          <p:cNvPr id="7" name="Rectangle 6">
            <a:extLst>
              <a:ext uri="{FF2B5EF4-FFF2-40B4-BE49-F238E27FC236}">
                <a16:creationId xmlns:a16="http://schemas.microsoft.com/office/drawing/2014/main" id="{5A6103F2-7FA9-426A-BE30-8F7F6D544371}"/>
              </a:ext>
            </a:extLst>
          </p:cNvPr>
          <p:cNvSpPr/>
          <p:nvPr/>
        </p:nvSpPr>
        <p:spPr>
          <a:xfrm>
            <a:off x="335360" y="1137303"/>
            <a:ext cx="11359681" cy="1431161"/>
          </a:xfrm>
          <a:prstGeom prst="rect">
            <a:avLst/>
          </a:prstGeom>
        </p:spPr>
        <p:txBody>
          <a:bodyPr wrap="square">
            <a:spAutoFit/>
          </a:bodyPr>
          <a:lstStyle/>
          <a:p>
            <a:pPr>
              <a:spcBef>
                <a:spcPts val="0"/>
              </a:spcBef>
              <a:spcAft>
                <a:spcPts val="600"/>
              </a:spcAft>
            </a:pPr>
            <a:r>
              <a:rPr lang="en-AU" sz="1200">
                <a:solidFill>
                  <a:srgbClr val="1A1A1A"/>
                </a:solidFill>
                <a:latin typeface="Arial" panose="020B0604020202020204" pitchFamily="34" charset="0"/>
                <a:ea typeface="Roboto Light"/>
              </a:rPr>
              <a:t>This resource </a:t>
            </a:r>
            <a:r>
              <a:rPr lang="en-US" sz="1200">
                <a:solidFill>
                  <a:srgbClr val="1A1A1A"/>
                </a:solidFill>
                <a:latin typeface="Arial" panose="020B0604020202020204" pitchFamily="34" charset="0"/>
              </a:rPr>
              <a:t>designed for a teacher, a class, a youth group or any group of people to reflect on and pray for peace. This resource is to be used in conjunction with Peace Prayer Service Leader’s Guide – Secondary. </a:t>
            </a:r>
          </a:p>
          <a:p>
            <a:pPr>
              <a:spcBef>
                <a:spcPts val="0"/>
              </a:spcBef>
              <a:spcAft>
                <a:spcPts val="600"/>
              </a:spcAft>
            </a:pPr>
            <a:r>
              <a:rPr lang="en-AU" sz="1200">
                <a:solidFill>
                  <a:srgbClr val="1A1A1A"/>
                </a:solidFill>
                <a:latin typeface="Arial" panose="020B0604020202020204" pitchFamily="34" charset="0"/>
                <a:ea typeface="Roboto Light"/>
              </a:rPr>
              <a:t>Please refer to the ‘Notes’ section of this presentation for content and instructions.</a:t>
            </a:r>
          </a:p>
          <a:p>
            <a:pPr>
              <a:spcBef>
                <a:spcPts val="0"/>
              </a:spcBef>
              <a:spcAft>
                <a:spcPts val="600"/>
              </a:spcAft>
            </a:pPr>
            <a:r>
              <a:rPr lang="en-AU" sz="1200">
                <a:solidFill>
                  <a:srgbClr val="1A1A1A"/>
                </a:solidFill>
                <a:latin typeface="Arial" panose="020B0604020202020204" pitchFamily="34" charset="0"/>
                <a:ea typeface="Roboto Light"/>
              </a:rPr>
              <a:t>It is our hope that you will take part/all of these slides and use them in a way that best suits your purposes. As such, the slides are editable so that the content included in this resource are flexible for teachers and students to use in schools.</a:t>
            </a:r>
            <a:endParaRPr lang="en-AU" sz="1200">
              <a:solidFill>
                <a:srgbClr val="1A1A1A"/>
              </a:solidFill>
              <a:latin typeface="Arial" panose="020B0604020202020204" pitchFamily="34" charset="0"/>
              <a:ea typeface="Roboto Light" panose="02000000000000000000" pitchFamily="2" charset="0"/>
            </a:endParaRPr>
          </a:p>
          <a:p>
            <a:pPr>
              <a:spcBef>
                <a:spcPts val="0"/>
              </a:spcBef>
              <a:spcAft>
                <a:spcPts val="600"/>
              </a:spcAft>
            </a:pPr>
            <a:r>
              <a:rPr lang="en-AU" sz="1200">
                <a:solidFill>
                  <a:srgbClr val="1A1A1A"/>
                </a:solidFill>
                <a:latin typeface="Arial" panose="020B0604020202020204" pitchFamily="34" charset="0"/>
                <a:ea typeface="Roboto Light"/>
              </a:rPr>
              <a:t>If you do edit this resource, please ensure content and photos from this resources remain with the appropriate credit to Caritas Australia and the photographers. </a:t>
            </a:r>
          </a:p>
        </p:txBody>
      </p:sp>
      <p:sp>
        <p:nvSpPr>
          <p:cNvPr id="8" name="Text Placeholder 2">
            <a:extLst>
              <a:ext uri="{FF2B5EF4-FFF2-40B4-BE49-F238E27FC236}">
                <a16:creationId xmlns:a16="http://schemas.microsoft.com/office/drawing/2014/main" id="{CCC769E5-3609-4EFB-A585-B64D5547FE56}"/>
              </a:ext>
            </a:extLst>
          </p:cNvPr>
          <p:cNvSpPr txBox="1">
            <a:spLocks/>
          </p:cNvSpPr>
          <p:nvPr/>
        </p:nvSpPr>
        <p:spPr>
          <a:xfrm>
            <a:off x="335360" y="4749772"/>
            <a:ext cx="11359681" cy="970926"/>
          </a:xfrm>
          <a:prstGeom prst="rect">
            <a:avLst/>
          </a:prstGeom>
        </p:spPr>
        <p:txBody>
          <a:bodyPr lIns="82918" tIns="41459" rIns="82918" bIns="41459" anchor="t"/>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fontAlgn="base">
              <a:lnSpc>
                <a:spcPct val="100000"/>
              </a:lnSpc>
              <a:spcBef>
                <a:spcPts val="0"/>
              </a:spcBef>
              <a:spcAft>
                <a:spcPts val="600"/>
              </a:spcAft>
              <a:buFont typeface="Arial" panose="020B0604020202020204" pitchFamily="34" charset="0"/>
              <a:buNone/>
            </a:pPr>
            <a:r>
              <a:rPr lang="en-AU" sz="1000" dirty="0">
                <a:solidFill>
                  <a:srgbClr val="1A1A1A"/>
                </a:solidFill>
                <a:latin typeface="Arial" panose="020B0604020202020204" pitchFamily="34" charset="0"/>
              </a:rPr>
              <a:t>Copyright Policy: Material within our resources come from a variety of sources and authors, including Caritas Australia staff, volunteers, overseas partners and news organisations. These resources and the information, names, images, pictures, logos are provided “as is”, without warranty. Any mistakes brought to the attention of Caritas Australia will be corrected as soon as possible. To review the full Caritas Australia Copyright Policy, please visit: </a:t>
            </a:r>
            <a:r>
              <a:rPr lang="en-AU" sz="1000" u="sng" dirty="0">
                <a:solidFill>
                  <a:srgbClr val="1A1A1A"/>
                </a:solidFill>
                <a:latin typeface="Arial" panose="020B0604020202020204" pitchFamily="34" charset="0"/>
                <a:hlinkClick r:id="rId2">
                  <a:extLst>
                    <a:ext uri="{A12FA001-AC4F-418D-AE19-62706E023703}">
                      <ahyp:hlinkClr xmlns:ahyp="http://schemas.microsoft.com/office/drawing/2018/hyperlinkcolor" val="tx"/>
                    </a:ext>
                  </a:extLst>
                </a:hlinkClick>
              </a:rPr>
              <a:t>Caritas Australia</a:t>
            </a:r>
            <a:r>
              <a:rPr lang="en-AU" sz="1000" dirty="0">
                <a:solidFill>
                  <a:srgbClr val="1A1A1A"/>
                </a:solidFill>
                <a:latin typeface="Arial" panose="020B0604020202020204" pitchFamily="34" charset="0"/>
              </a:rPr>
              <a:t>​</a:t>
            </a:r>
            <a:r>
              <a:rPr lang="en-US" sz="1000" dirty="0">
                <a:solidFill>
                  <a:srgbClr val="1A1A1A"/>
                </a:solidFill>
                <a:latin typeface="Arial" panose="020B0604020202020204" pitchFamily="34" charset="0"/>
              </a:rPr>
              <a:t>​</a:t>
            </a:r>
          </a:p>
          <a:p>
            <a:pPr marL="0" indent="0" fontAlgn="base">
              <a:lnSpc>
                <a:spcPct val="100000"/>
              </a:lnSpc>
              <a:spcBef>
                <a:spcPts val="0"/>
              </a:spcBef>
              <a:spcAft>
                <a:spcPts val="600"/>
              </a:spcAft>
              <a:buFont typeface="Arial" panose="020B0604020202020204" pitchFamily="34" charset="0"/>
              <a:buNone/>
            </a:pPr>
            <a:r>
              <a:rPr lang="en-US" sz="1000" dirty="0">
                <a:solidFill>
                  <a:srgbClr val="1A1A1A"/>
                </a:solidFill>
                <a:latin typeface="Arial" panose="020B0604020202020204" pitchFamily="34" charset="0"/>
              </a:rPr>
              <a:t>Links to external sites: This site contains links to external web sites. Caritas Australia takes no responsibility for the content of such sites, nor do links to such sites imply endorsement of the views expressed therein. External links are provided for informational purposes only.</a:t>
            </a:r>
          </a:p>
        </p:txBody>
      </p:sp>
      <p:sp>
        <p:nvSpPr>
          <p:cNvPr id="10" name="Rectangle 9">
            <a:extLst>
              <a:ext uri="{FF2B5EF4-FFF2-40B4-BE49-F238E27FC236}">
                <a16:creationId xmlns:a16="http://schemas.microsoft.com/office/drawing/2014/main" id="{166F5EEA-EF8C-480C-8FEB-1B7426EF5250}"/>
              </a:ext>
            </a:extLst>
          </p:cNvPr>
          <p:cNvSpPr/>
          <p:nvPr/>
        </p:nvSpPr>
        <p:spPr>
          <a:xfrm>
            <a:off x="335360" y="2888250"/>
            <a:ext cx="11359682" cy="538609"/>
          </a:xfrm>
          <a:prstGeom prst="rect">
            <a:avLst/>
          </a:prstGeom>
        </p:spPr>
        <p:txBody>
          <a:bodyPr wrap="square">
            <a:spAutoFit/>
          </a:bodyPr>
          <a:lstStyle/>
          <a:p>
            <a:pPr>
              <a:spcAft>
                <a:spcPts val="600"/>
              </a:spcAft>
            </a:pPr>
            <a:r>
              <a:rPr lang="en-AU" sz="1200" kern="0">
                <a:solidFill>
                  <a:srgbClr val="1A1A1A"/>
                </a:solidFill>
                <a:latin typeface="Arial" panose="020B0604020202020204" pitchFamily="34" charset="0"/>
                <a:ea typeface="Roboto Light"/>
              </a:rPr>
              <a:t>For more school resources, please visit: </a:t>
            </a:r>
            <a:r>
              <a:rPr lang="en-AU" sz="1200" kern="0">
                <a:solidFill>
                  <a:srgbClr val="1A1A1A"/>
                </a:solidFill>
                <a:latin typeface="Arial" panose="020B0604020202020204" pitchFamily="34" charset="0"/>
                <a:ea typeface="Roboto Light"/>
                <a:hlinkClick r:id="rId3">
                  <a:extLst>
                    <a:ext uri="{A12FA001-AC4F-418D-AE19-62706E023703}">
                      <ahyp:hlinkClr xmlns:ahyp="http://schemas.microsoft.com/office/drawing/2018/hyperlinkcolor" val="tx"/>
                    </a:ext>
                  </a:extLst>
                </a:hlinkClick>
              </a:rPr>
              <a:t>caritas.org.au/resources/school-resources/</a:t>
            </a:r>
            <a:endParaRPr lang="en-AU" sz="1200" b="1" kern="0">
              <a:solidFill>
                <a:srgbClr val="1A1A1A"/>
              </a:solidFill>
              <a:latin typeface="Arial" panose="020B0604020202020204" pitchFamily="34" charset="0"/>
              <a:ea typeface="Roboto Light"/>
            </a:endParaRPr>
          </a:p>
          <a:p>
            <a:pPr>
              <a:spcAft>
                <a:spcPts val="600"/>
              </a:spcAft>
              <a:defRPr/>
            </a:pPr>
            <a:r>
              <a:rPr lang="en-AU" sz="1200" kern="0">
                <a:solidFill>
                  <a:srgbClr val="1A1A1A"/>
                </a:solidFill>
                <a:latin typeface="Arial" panose="020B0604020202020204" pitchFamily="34" charset="0"/>
                <a:ea typeface="Roboto Light"/>
              </a:rPr>
              <a:t>Stay up to date with events and resources! Subscribe to </a:t>
            </a:r>
            <a:r>
              <a:rPr lang="en-AU" sz="1200" kern="0">
                <a:solidFill>
                  <a:srgbClr val="1A1A1A"/>
                </a:solidFill>
                <a:latin typeface="Arial" panose="020B0604020202020204" pitchFamily="34" charset="0"/>
                <a:ea typeface="Roboto Light"/>
                <a:hlinkClick r:id="rId4">
                  <a:extLst>
                    <a:ext uri="{A12FA001-AC4F-418D-AE19-62706E023703}">
                      <ahyp:hlinkClr xmlns:ahyp="http://schemas.microsoft.com/office/drawing/2018/hyperlinkcolor" val="tx"/>
                    </a:ext>
                  </a:extLst>
                </a:hlinkClick>
              </a:rPr>
              <a:t>Caritas Australia’s Education e-newsletter</a:t>
            </a:r>
            <a:r>
              <a:rPr lang="en-AU" sz="1200" kern="0">
                <a:solidFill>
                  <a:srgbClr val="1A1A1A"/>
                </a:solidFill>
                <a:latin typeface="Arial" panose="020B0604020202020204" pitchFamily="34" charset="0"/>
                <a:ea typeface="Roboto Light"/>
              </a:rPr>
              <a:t> </a:t>
            </a:r>
          </a:p>
        </p:txBody>
      </p:sp>
      <p:sp>
        <p:nvSpPr>
          <p:cNvPr id="11" name="TextBox 10">
            <a:extLst>
              <a:ext uri="{FF2B5EF4-FFF2-40B4-BE49-F238E27FC236}">
                <a16:creationId xmlns:a16="http://schemas.microsoft.com/office/drawing/2014/main" id="{140E57B5-2372-4C5C-909B-52F1B7202C10}"/>
              </a:ext>
            </a:extLst>
          </p:cNvPr>
          <p:cNvSpPr txBox="1"/>
          <p:nvPr/>
        </p:nvSpPr>
        <p:spPr>
          <a:xfrm>
            <a:off x="335360" y="5877339"/>
            <a:ext cx="5287618" cy="276999"/>
          </a:xfrm>
          <a:prstGeom prst="rect">
            <a:avLst/>
          </a:prstGeom>
          <a:noFill/>
        </p:spPr>
        <p:txBody>
          <a:bodyPr wrap="square" rtlCol="0">
            <a:spAutoFit/>
          </a:bodyPr>
          <a:lstStyle/>
          <a:p>
            <a:r>
              <a:rPr lang="en-AU" sz="1200">
                <a:solidFill>
                  <a:srgbClr val="1A1A1A"/>
                </a:solidFill>
                <a:latin typeface="Arial" panose="020B0604020202020204" pitchFamily="34" charset="0"/>
              </a:rPr>
              <a:t>Updated July 2025</a:t>
            </a:r>
          </a:p>
        </p:txBody>
      </p:sp>
      <p:pic>
        <p:nvPicPr>
          <p:cNvPr id="4" name="Picture 3" descr="A close up of a text&#10;&#10;Description automatically generated">
            <a:extLst>
              <a:ext uri="{FF2B5EF4-FFF2-40B4-BE49-F238E27FC236}">
                <a16:creationId xmlns:a16="http://schemas.microsoft.com/office/drawing/2014/main" id="{010F1543-0A57-0767-F965-CF288BD3C9B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534412" y="3677099"/>
            <a:ext cx="7123176" cy="893064"/>
          </a:xfrm>
          <a:prstGeom prst="rect">
            <a:avLst/>
          </a:prstGeom>
        </p:spPr>
      </p:pic>
    </p:spTree>
    <p:extLst>
      <p:ext uri="{BB962C8B-B14F-4D97-AF65-F5344CB8AC3E}">
        <p14:creationId xmlns:p14="http://schemas.microsoft.com/office/powerpoint/2010/main" val="2307129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9888A64D-9805-DFF2-29C5-1FEEE2D2D474}"/>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1"/>
            <a:ext cx="12192000" cy="6233022"/>
          </a:xfrm>
          <a:prstGeom prst="rect">
            <a:avLst/>
          </a:prstGeom>
          <a:solidFill>
            <a:prstClr val="white">
              <a:lumMod val="85000"/>
            </a:prstClr>
          </a:solidFill>
        </p:spPr>
      </p:pic>
      <p:sp>
        <p:nvSpPr>
          <p:cNvPr id="11" name="Round Diagonal Corner Rectangle 1">
            <a:extLst>
              <a:ext uri="{FF2B5EF4-FFF2-40B4-BE49-F238E27FC236}">
                <a16:creationId xmlns:a16="http://schemas.microsoft.com/office/drawing/2014/main" id="{2EA17EF0-BCE5-2125-0CB6-F1A0AD542723}"/>
              </a:ext>
            </a:extLst>
          </p:cNvPr>
          <p:cNvSpPr/>
          <p:nvPr/>
        </p:nvSpPr>
        <p:spPr>
          <a:xfrm rot="16200000">
            <a:off x="2223609" y="-1459390"/>
            <a:ext cx="1034569" cy="4678212"/>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F5F48B55-1C71-0F44-FABD-9ADBD59A9F36}"/>
              </a:ext>
            </a:extLst>
          </p:cNvPr>
          <p:cNvSpPr>
            <a:spLocks noGrp="1"/>
          </p:cNvSpPr>
          <p:nvPr>
            <p:ph type="body" sz="quarter" idx="12"/>
          </p:nvPr>
        </p:nvSpPr>
        <p:spPr>
          <a:xfrm>
            <a:off x="727817" y="609558"/>
            <a:ext cx="4026153" cy="540317"/>
          </a:xfrm>
        </p:spPr>
        <p:txBody>
          <a:bodyPr/>
          <a:lstStyle/>
          <a:p>
            <a:r>
              <a:rPr lang="en-US" dirty="0"/>
              <a:t>Prayers of Intercession</a:t>
            </a:r>
            <a:endParaRPr lang="en-AU" dirty="0"/>
          </a:p>
        </p:txBody>
      </p:sp>
      <p:sp>
        <p:nvSpPr>
          <p:cNvPr id="9" name="Text Placeholder 8">
            <a:extLst>
              <a:ext uri="{FF2B5EF4-FFF2-40B4-BE49-F238E27FC236}">
                <a16:creationId xmlns:a16="http://schemas.microsoft.com/office/drawing/2014/main" id="{1E541ADF-D2C0-31B0-2AED-04E62909B32A}"/>
              </a:ext>
            </a:extLst>
          </p:cNvPr>
          <p:cNvSpPr>
            <a:spLocks noGrp="1"/>
          </p:cNvSpPr>
          <p:nvPr>
            <p:ph type="body" sz="quarter" idx="11"/>
          </p:nvPr>
        </p:nvSpPr>
        <p:spPr/>
        <p:txBody>
          <a:bodyPr lIns="91440" tIns="45720" rIns="91440" bIns="45720" anchor="t">
            <a:noAutofit/>
          </a:bodyPr>
          <a:lstStyle/>
          <a:p>
            <a:r>
              <a:rPr lang="en-AU">
                <a:latin typeface="Arial"/>
                <a:cs typeface="Arial"/>
              </a:rPr>
              <a:t>Photo: Caritas Jerusalem </a:t>
            </a:r>
            <a:endParaRPr lang="en-AU">
              <a:solidFill>
                <a:srgbClr val="000000"/>
              </a:solidFill>
              <a:latin typeface="Arial"/>
              <a:cs typeface="Arial"/>
            </a:endParaRPr>
          </a:p>
          <a:p>
            <a:endParaRPr lang="en-AU">
              <a:cs typeface="Arial"/>
            </a:endParaRPr>
          </a:p>
        </p:txBody>
      </p:sp>
    </p:spTree>
    <p:extLst>
      <p:ext uri="{BB962C8B-B14F-4D97-AF65-F5344CB8AC3E}">
        <p14:creationId xmlns:p14="http://schemas.microsoft.com/office/powerpoint/2010/main" val="2905800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1D52D-E554-5B4B-3D04-478F0B677048}"/>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2F2606B6-5D38-FB76-02A7-257754F1280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flipH="1">
            <a:off x="0" y="0"/>
            <a:ext cx="12192000" cy="6234545"/>
          </a:xfrm>
        </p:spPr>
      </p:pic>
      <p:sp>
        <p:nvSpPr>
          <p:cNvPr id="4" name="Text Placeholder 5">
            <a:extLst>
              <a:ext uri="{FF2B5EF4-FFF2-40B4-BE49-F238E27FC236}">
                <a16:creationId xmlns:a16="http://schemas.microsoft.com/office/drawing/2014/main" id="{140593B0-4686-39A9-7591-44CCD66B1806}"/>
              </a:ext>
            </a:extLst>
          </p:cNvPr>
          <p:cNvSpPr>
            <a:spLocks noGrp="1"/>
          </p:cNvSpPr>
          <p:nvPr>
            <p:ph type="body" sz="quarter" idx="11"/>
          </p:nvPr>
        </p:nvSpPr>
        <p:spPr>
          <a:xfrm>
            <a:off x="131763" y="6480175"/>
            <a:ext cx="4848225" cy="247650"/>
          </a:xfrm>
        </p:spPr>
        <p:txBody>
          <a:bodyPr/>
          <a:lstStyle/>
          <a:p>
            <a:r>
              <a:rPr lang="en-US" dirty="0"/>
              <a:t>Photo: Adobe Stock</a:t>
            </a:r>
            <a:endParaRPr lang="en-AU" dirty="0"/>
          </a:p>
        </p:txBody>
      </p:sp>
    </p:spTree>
    <p:extLst>
      <p:ext uri="{BB962C8B-B14F-4D97-AF65-F5344CB8AC3E}">
        <p14:creationId xmlns:p14="http://schemas.microsoft.com/office/powerpoint/2010/main" val="1126759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A child holding a toy&#10;&#10;AI-generated content may be incorrect.">
            <a:extLst>
              <a:ext uri="{FF2B5EF4-FFF2-40B4-BE49-F238E27FC236}">
                <a16:creationId xmlns:a16="http://schemas.microsoft.com/office/drawing/2014/main" id="{5387CEDC-9F84-E927-6347-FE1F17636D48}"/>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a:off x="0" y="0"/>
            <a:ext cx="12192000" cy="6266687"/>
          </a:xfrm>
          <a:prstGeom prst="rect">
            <a:avLst/>
          </a:prstGeom>
          <a:solidFill>
            <a:prstClr val="white">
              <a:lumMod val="85000"/>
            </a:prstClr>
          </a:solidFill>
        </p:spPr>
      </p:pic>
      <p:sp>
        <p:nvSpPr>
          <p:cNvPr id="9" name="Round Diagonal Corner Rectangle 1">
            <a:extLst>
              <a:ext uri="{FF2B5EF4-FFF2-40B4-BE49-F238E27FC236}">
                <a16:creationId xmlns:a16="http://schemas.microsoft.com/office/drawing/2014/main" id="{30CA6278-B6FE-2285-09E2-1EF989DD3E97}"/>
              </a:ext>
            </a:extLst>
          </p:cNvPr>
          <p:cNvSpPr/>
          <p:nvPr/>
        </p:nvSpPr>
        <p:spPr>
          <a:xfrm rot="16200000">
            <a:off x="5564563" y="-355472"/>
            <a:ext cx="10628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228CF51D-D02E-436C-35CB-5242643832BC}"/>
              </a:ext>
            </a:extLst>
          </p:cNvPr>
          <p:cNvSpPr>
            <a:spLocks noGrp="1"/>
          </p:cNvSpPr>
          <p:nvPr>
            <p:ph type="body" sz="quarter" idx="12"/>
          </p:nvPr>
        </p:nvSpPr>
        <p:spPr>
          <a:xfrm>
            <a:off x="2193181" y="4927200"/>
            <a:ext cx="7805638" cy="809675"/>
          </a:xfrm>
        </p:spPr>
        <p:txBody>
          <a:bodyPr/>
          <a:lstStyle/>
          <a:p>
            <a:pPr algn="ctr"/>
            <a:r>
              <a:rPr lang="en-US"/>
              <a:t>How can my eyes, the way I see the world, </a:t>
            </a:r>
            <a:br>
              <a:rPr lang="en-US"/>
            </a:br>
            <a:r>
              <a:rPr lang="en-US"/>
              <a:t>bring peace and love?</a:t>
            </a:r>
          </a:p>
        </p:txBody>
      </p:sp>
      <p:sp>
        <p:nvSpPr>
          <p:cNvPr id="8" name="Text Placeholder 7">
            <a:extLst>
              <a:ext uri="{FF2B5EF4-FFF2-40B4-BE49-F238E27FC236}">
                <a16:creationId xmlns:a16="http://schemas.microsoft.com/office/drawing/2014/main" id="{7FA152A5-F7F3-25F1-8406-D5983404FD21}"/>
              </a:ext>
            </a:extLst>
          </p:cNvPr>
          <p:cNvSpPr>
            <a:spLocks noGrp="1"/>
          </p:cNvSpPr>
          <p:nvPr>
            <p:ph type="body" sz="quarter" idx="11"/>
          </p:nvPr>
        </p:nvSpPr>
        <p:spPr/>
        <p:txBody>
          <a:bodyPr lIns="91440" tIns="45720" rIns="91440" bIns="45720" anchor="t">
            <a:noAutofit/>
          </a:bodyPr>
          <a:lstStyle/>
          <a:p>
            <a:r>
              <a:rPr lang="en-AU"/>
              <a:t>Photo: Richard Wainwright/Caritas Australia</a:t>
            </a:r>
            <a:endParaRPr lang="en-US"/>
          </a:p>
        </p:txBody>
      </p:sp>
    </p:spTree>
    <p:extLst>
      <p:ext uri="{BB962C8B-B14F-4D97-AF65-F5344CB8AC3E}">
        <p14:creationId xmlns:p14="http://schemas.microsoft.com/office/powerpoint/2010/main" val="41985533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A person&amp;#39;s feet with pants&#10;&#10;AI-generated content may be incorrect.">
            <a:extLst>
              <a:ext uri="{FF2B5EF4-FFF2-40B4-BE49-F238E27FC236}">
                <a16:creationId xmlns:a16="http://schemas.microsoft.com/office/drawing/2014/main" id="{B7D4F2CC-7CBE-3346-A482-D1D9C68B7372}"/>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1519" y="-92926"/>
            <a:ext cx="12195038" cy="6333058"/>
          </a:xfrm>
          <a:prstGeom prst="rect">
            <a:avLst/>
          </a:prstGeom>
          <a:solidFill>
            <a:prstClr val="white">
              <a:lumMod val="85000"/>
            </a:prstClr>
          </a:solidFill>
        </p:spPr>
      </p:pic>
      <p:sp>
        <p:nvSpPr>
          <p:cNvPr id="7" name="Round Diagonal Corner Rectangle 1">
            <a:extLst>
              <a:ext uri="{FF2B5EF4-FFF2-40B4-BE49-F238E27FC236}">
                <a16:creationId xmlns:a16="http://schemas.microsoft.com/office/drawing/2014/main" id="{342D5745-1CDE-FCBB-B332-9B1044B31E40}"/>
              </a:ext>
            </a:extLst>
          </p:cNvPr>
          <p:cNvSpPr/>
          <p:nvPr/>
        </p:nvSpPr>
        <p:spPr>
          <a:xfrm rot="16200000">
            <a:off x="5564563" y="-355472"/>
            <a:ext cx="10628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81D7F293-3D36-5D19-4C66-5E7FEB2616E5}"/>
              </a:ext>
            </a:extLst>
          </p:cNvPr>
          <p:cNvSpPr>
            <a:spLocks noGrp="1"/>
          </p:cNvSpPr>
          <p:nvPr>
            <p:ph type="body" sz="quarter" idx="12"/>
          </p:nvPr>
        </p:nvSpPr>
        <p:spPr>
          <a:xfrm>
            <a:off x="779563" y="4858679"/>
            <a:ext cx="10632875" cy="946717"/>
          </a:xfrm>
        </p:spPr>
        <p:txBody>
          <a:bodyPr lIns="91440" tIns="45720" rIns="91440" bIns="45720" anchor="t">
            <a:noAutofit/>
          </a:bodyPr>
          <a:lstStyle/>
          <a:p>
            <a:pPr algn="ctr"/>
            <a:r>
              <a:rPr lang="en-US"/>
              <a:t>How can I use my feet to do good </a:t>
            </a:r>
          </a:p>
          <a:p>
            <a:pPr algn="ctr"/>
            <a:r>
              <a:rPr lang="en-US"/>
              <a:t>and</a:t>
            </a:r>
            <a:r>
              <a:rPr lang="en-US">
                <a:solidFill>
                  <a:srgbClr val="000000"/>
                </a:solidFill>
              </a:rPr>
              <a:t> </a:t>
            </a:r>
            <a:r>
              <a:rPr lang="en-US"/>
              <a:t>bring happiness and peace?</a:t>
            </a:r>
            <a:endParaRPr lang="en-US">
              <a:solidFill>
                <a:srgbClr val="000000"/>
              </a:solidFill>
            </a:endParaRPr>
          </a:p>
          <a:p>
            <a:pPr algn="ctr"/>
            <a:endParaRPr lang="en-US"/>
          </a:p>
        </p:txBody>
      </p:sp>
      <p:sp>
        <p:nvSpPr>
          <p:cNvPr id="9" name="Text Placeholder 8">
            <a:extLst>
              <a:ext uri="{FF2B5EF4-FFF2-40B4-BE49-F238E27FC236}">
                <a16:creationId xmlns:a16="http://schemas.microsoft.com/office/drawing/2014/main" id="{11C72A1B-61D6-F1D0-9598-BEAC8ADAC9F5}"/>
              </a:ext>
            </a:extLst>
          </p:cNvPr>
          <p:cNvSpPr>
            <a:spLocks noGrp="1"/>
          </p:cNvSpPr>
          <p:nvPr>
            <p:ph type="body" sz="quarter" idx="11"/>
          </p:nvPr>
        </p:nvSpPr>
        <p:spPr/>
        <p:txBody>
          <a:bodyPr lIns="91440" tIns="45720" rIns="91440" bIns="45720" anchor="t">
            <a:noAutofit/>
          </a:bodyPr>
          <a:lstStyle/>
          <a:p>
            <a:r>
              <a:rPr lang="en-AU"/>
              <a:t>Photo: Ryan Worms/Caritas </a:t>
            </a:r>
            <a:endParaRPr lang="en-US"/>
          </a:p>
        </p:txBody>
      </p:sp>
    </p:spTree>
    <p:extLst>
      <p:ext uri="{BB962C8B-B14F-4D97-AF65-F5344CB8AC3E}">
        <p14:creationId xmlns:p14="http://schemas.microsoft.com/office/powerpoint/2010/main" val="4002168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1633C-A3DF-BEC1-869E-F6D32122319C}"/>
            </a:ext>
          </a:extLst>
        </p:cNvPr>
        <p:cNvGrpSpPr/>
        <p:nvPr/>
      </p:nvGrpSpPr>
      <p:grpSpPr>
        <a:xfrm>
          <a:off x="0" y="0"/>
          <a:ext cx="0" cy="0"/>
          <a:chOff x="0" y="0"/>
          <a:chExt cx="0" cy="0"/>
        </a:xfrm>
      </p:grpSpPr>
      <p:pic>
        <p:nvPicPr>
          <p:cNvPr id="6" name="Picture Placeholder 5" descr="A person holding a plant&#10;&#10;AI-generated content may be incorrect.">
            <a:extLst>
              <a:ext uri="{FF2B5EF4-FFF2-40B4-BE49-F238E27FC236}">
                <a16:creationId xmlns:a16="http://schemas.microsoft.com/office/drawing/2014/main" id="{3C23E67A-C250-8FE9-3C07-AA6E70D3F4B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a:off x="0" y="0"/>
            <a:ext cx="12192000" cy="6278879"/>
          </a:xfrm>
          <a:prstGeom prst="rect">
            <a:avLst/>
          </a:prstGeom>
          <a:solidFill>
            <a:prstClr val="white">
              <a:lumMod val="85000"/>
            </a:prstClr>
          </a:solidFill>
        </p:spPr>
      </p:pic>
      <p:sp>
        <p:nvSpPr>
          <p:cNvPr id="7" name="Round Diagonal Corner Rectangle 1">
            <a:extLst>
              <a:ext uri="{FF2B5EF4-FFF2-40B4-BE49-F238E27FC236}">
                <a16:creationId xmlns:a16="http://schemas.microsoft.com/office/drawing/2014/main" id="{DA322646-A8B9-D1B3-D178-DB5FCDC29DA5}"/>
              </a:ext>
            </a:extLst>
          </p:cNvPr>
          <p:cNvSpPr/>
          <p:nvPr/>
        </p:nvSpPr>
        <p:spPr>
          <a:xfrm rot="16200000">
            <a:off x="5564563" y="-355472"/>
            <a:ext cx="10628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258C9832-5DC2-6B5E-7DCC-C37CD4AA58B7}"/>
              </a:ext>
            </a:extLst>
          </p:cNvPr>
          <p:cNvSpPr>
            <a:spLocks noGrp="1"/>
          </p:cNvSpPr>
          <p:nvPr>
            <p:ph type="body" sz="quarter" idx="12"/>
          </p:nvPr>
        </p:nvSpPr>
        <p:spPr>
          <a:xfrm>
            <a:off x="779563" y="4858679"/>
            <a:ext cx="10632875" cy="946717"/>
          </a:xfrm>
        </p:spPr>
        <p:txBody>
          <a:bodyPr/>
          <a:lstStyle/>
          <a:p>
            <a:pPr algn="ctr"/>
            <a:r>
              <a:rPr lang="en-US"/>
              <a:t>How can I use my hands to bless and help </a:t>
            </a:r>
          </a:p>
          <a:p>
            <a:pPr algn="ctr"/>
            <a:r>
              <a:rPr lang="en-US"/>
              <a:t>and bring peace to those around me?</a:t>
            </a:r>
            <a:endParaRPr lang="en-AU"/>
          </a:p>
        </p:txBody>
      </p:sp>
      <p:sp>
        <p:nvSpPr>
          <p:cNvPr id="9" name="Text Placeholder 8">
            <a:extLst>
              <a:ext uri="{FF2B5EF4-FFF2-40B4-BE49-F238E27FC236}">
                <a16:creationId xmlns:a16="http://schemas.microsoft.com/office/drawing/2014/main" id="{E5D0E432-1036-354C-5BB2-A0A9520FC5FB}"/>
              </a:ext>
            </a:extLst>
          </p:cNvPr>
          <p:cNvSpPr>
            <a:spLocks noGrp="1"/>
          </p:cNvSpPr>
          <p:nvPr>
            <p:ph type="body" sz="quarter" idx="11"/>
          </p:nvPr>
        </p:nvSpPr>
        <p:spPr/>
        <p:txBody>
          <a:bodyPr lIns="91440" tIns="45720" rIns="91440" bIns="45720" anchor="t">
            <a:noAutofit/>
          </a:bodyPr>
          <a:lstStyle/>
          <a:p>
            <a:r>
              <a:rPr lang="en-AU"/>
              <a:t>Photo: Sam </a:t>
            </a:r>
            <a:r>
              <a:rPr lang="en-AU" err="1"/>
              <a:t>Rinang</a:t>
            </a:r>
            <a:endParaRPr lang="en-US"/>
          </a:p>
        </p:txBody>
      </p:sp>
    </p:spTree>
    <p:extLst>
      <p:ext uri="{BB962C8B-B14F-4D97-AF65-F5344CB8AC3E}">
        <p14:creationId xmlns:p14="http://schemas.microsoft.com/office/powerpoint/2010/main" val="38231598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1E449-2134-E13D-1BDA-A4BDD6C43694}"/>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EAB737B-3DEE-6593-0CE4-BA6D17450D8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flipH="1">
            <a:off x="0" y="0"/>
            <a:ext cx="12192000" cy="6234545"/>
          </a:xfrm>
        </p:spPr>
      </p:pic>
      <p:sp>
        <p:nvSpPr>
          <p:cNvPr id="4" name="Text Placeholder 5">
            <a:extLst>
              <a:ext uri="{FF2B5EF4-FFF2-40B4-BE49-F238E27FC236}">
                <a16:creationId xmlns:a16="http://schemas.microsoft.com/office/drawing/2014/main" id="{2849F8E3-155D-69C1-694D-45678B2CBC38}"/>
              </a:ext>
            </a:extLst>
          </p:cNvPr>
          <p:cNvSpPr>
            <a:spLocks noGrp="1"/>
          </p:cNvSpPr>
          <p:nvPr>
            <p:ph type="body" sz="quarter" idx="11"/>
          </p:nvPr>
        </p:nvSpPr>
        <p:spPr>
          <a:xfrm>
            <a:off x="131763" y="6480175"/>
            <a:ext cx="4848225" cy="247650"/>
          </a:xfrm>
        </p:spPr>
        <p:txBody>
          <a:bodyPr/>
          <a:lstStyle/>
          <a:p>
            <a:r>
              <a:rPr lang="en-US" dirty="0"/>
              <a:t>Photo: Adobe Stock</a:t>
            </a:r>
            <a:endParaRPr lang="en-AU" dirty="0"/>
          </a:p>
        </p:txBody>
      </p:sp>
      <p:sp>
        <p:nvSpPr>
          <p:cNvPr id="2" name="Text Placeholder 5">
            <a:extLst>
              <a:ext uri="{FF2B5EF4-FFF2-40B4-BE49-F238E27FC236}">
                <a16:creationId xmlns:a16="http://schemas.microsoft.com/office/drawing/2014/main" id="{9D8949C8-18B9-CFAE-F502-562F2A67D582}"/>
              </a:ext>
            </a:extLst>
          </p:cNvPr>
          <p:cNvSpPr txBox="1">
            <a:spLocks/>
          </p:cNvSpPr>
          <p:nvPr/>
        </p:nvSpPr>
        <p:spPr>
          <a:xfrm>
            <a:off x="435116" y="685800"/>
            <a:ext cx="6041884" cy="47117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500" dirty="0">
                <a:solidFill>
                  <a:srgbClr val="FFF0EB"/>
                </a:solidFill>
                <a:latin typeface="Arial" panose="020B0604020202020204" pitchFamily="34" charset="0"/>
                <a:cs typeface="Arial"/>
              </a:rPr>
              <a:t>God of peace, </a:t>
            </a:r>
          </a:p>
          <a:p>
            <a:pPr marL="0" indent="0">
              <a:lnSpc>
                <a:spcPct val="100000"/>
              </a:lnSpc>
              <a:spcBef>
                <a:spcPts val="0"/>
              </a:spcBef>
              <a:spcAft>
                <a:spcPts val="1200"/>
              </a:spcAft>
              <a:buNone/>
            </a:pPr>
            <a:r>
              <a:rPr lang="en-US" sz="2500" dirty="0">
                <a:solidFill>
                  <a:srgbClr val="FFF0EB"/>
                </a:solidFill>
                <a:latin typeface="Arial" panose="020B0604020202020204" pitchFamily="34" charset="0"/>
                <a:cs typeface="Arial"/>
              </a:rPr>
              <a:t>We pray for peace around the world.</a:t>
            </a:r>
          </a:p>
          <a:p>
            <a:pPr marL="0" indent="0">
              <a:lnSpc>
                <a:spcPct val="100000"/>
              </a:lnSpc>
              <a:spcBef>
                <a:spcPts val="0"/>
              </a:spcBef>
              <a:spcAft>
                <a:spcPts val="1200"/>
              </a:spcAft>
              <a:buNone/>
            </a:pPr>
            <a:r>
              <a:rPr lang="en-US" sz="2500" dirty="0">
                <a:solidFill>
                  <a:srgbClr val="FFF0EB"/>
                </a:solidFill>
                <a:latin typeface="Arial" panose="020B0604020202020204" pitchFamily="34" charset="0"/>
                <a:cs typeface="Arial"/>
              </a:rPr>
              <a:t>We cry out to you Lord that food may be available to those who are starving and medical care to those who are dying.</a:t>
            </a:r>
          </a:p>
          <a:p>
            <a:pPr marL="0" indent="0">
              <a:lnSpc>
                <a:spcPct val="100000"/>
              </a:lnSpc>
              <a:spcBef>
                <a:spcPts val="0"/>
              </a:spcBef>
              <a:spcAft>
                <a:spcPts val="1200"/>
              </a:spcAft>
              <a:buNone/>
            </a:pPr>
            <a:r>
              <a:rPr lang="en-US" sz="2500" dirty="0">
                <a:solidFill>
                  <a:srgbClr val="FFF0EB"/>
                </a:solidFill>
                <a:latin typeface="Arial" panose="020B0604020202020204" pitchFamily="34" charset="0"/>
                <a:cs typeface="Arial"/>
              </a:rPr>
              <a:t>We beg you Lord to turn hearts of stone into hearts of flesh.</a:t>
            </a:r>
          </a:p>
          <a:p>
            <a:pPr marL="0" indent="0">
              <a:lnSpc>
                <a:spcPct val="100000"/>
              </a:lnSpc>
              <a:spcBef>
                <a:spcPts val="0"/>
              </a:spcBef>
              <a:spcAft>
                <a:spcPts val="1200"/>
              </a:spcAft>
              <a:buNone/>
            </a:pPr>
            <a:r>
              <a:rPr lang="en-US" sz="2500" dirty="0">
                <a:solidFill>
                  <a:srgbClr val="FFF0EB"/>
                </a:solidFill>
                <a:latin typeface="Arial" panose="020B0604020202020204" pitchFamily="34" charset="0"/>
                <a:cs typeface="Arial"/>
              </a:rPr>
              <a:t>May those in power find in you a model of compassion.</a:t>
            </a:r>
          </a:p>
        </p:txBody>
      </p:sp>
    </p:spTree>
    <p:extLst>
      <p:ext uri="{BB962C8B-B14F-4D97-AF65-F5344CB8AC3E}">
        <p14:creationId xmlns:p14="http://schemas.microsoft.com/office/powerpoint/2010/main" val="2539625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2750C-8EAB-3F99-43B1-68C37FAF6F3F}"/>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67BF6592-D231-E9C2-DCC5-881DCFE56F8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flipH="1">
            <a:off x="0" y="0"/>
            <a:ext cx="12192000" cy="6234545"/>
          </a:xfrm>
        </p:spPr>
      </p:pic>
      <p:sp>
        <p:nvSpPr>
          <p:cNvPr id="4" name="Text Placeholder 5">
            <a:extLst>
              <a:ext uri="{FF2B5EF4-FFF2-40B4-BE49-F238E27FC236}">
                <a16:creationId xmlns:a16="http://schemas.microsoft.com/office/drawing/2014/main" id="{608FDCDB-6BD3-327F-B1AC-3AAFDBA0D0C0}"/>
              </a:ext>
            </a:extLst>
          </p:cNvPr>
          <p:cNvSpPr>
            <a:spLocks noGrp="1"/>
          </p:cNvSpPr>
          <p:nvPr>
            <p:ph type="body" sz="quarter" idx="11"/>
          </p:nvPr>
        </p:nvSpPr>
        <p:spPr>
          <a:xfrm>
            <a:off x="131763" y="6480175"/>
            <a:ext cx="4848225" cy="247650"/>
          </a:xfrm>
        </p:spPr>
        <p:txBody>
          <a:bodyPr/>
          <a:lstStyle/>
          <a:p>
            <a:r>
              <a:rPr lang="en-US" dirty="0"/>
              <a:t>Photo: Adobe Stock</a:t>
            </a:r>
            <a:endParaRPr lang="en-AU" dirty="0"/>
          </a:p>
        </p:txBody>
      </p:sp>
      <p:sp>
        <p:nvSpPr>
          <p:cNvPr id="2" name="Text Placeholder 5">
            <a:extLst>
              <a:ext uri="{FF2B5EF4-FFF2-40B4-BE49-F238E27FC236}">
                <a16:creationId xmlns:a16="http://schemas.microsoft.com/office/drawing/2014/main" id="{D12D1E5D-C8AD-8899-9EFC-8A507CB1DAD0}"/>
              </a:ext>
            </a:extLst>
          </p:cNvPr>
          <p:cNvSpPr txBox="1">
            <a:spLocks/>
          </p:cNvSpPr>
          <p:nvPr/>
        </p:nvSpPr>
        <p:spPr>
          <a:xfrm>
            <a:off x="435116" y="685800"/>
            <a:ext cx="6041884" cy="47117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spcAft>
                <a:spcPts val="1200"/>
              </a:spcAft>
              <a:buNone/>
            </a:pPr>
            <a:r>
              <a:rPr lang="en-US" sz="2500" dirty="0">
                <a:solidFill>
                  <a:srgbClr val="FFF0EB"/>
                </a:solidFill>
                <a:latin typeface="Arial" panose="020B0604020202020204" pitchFamily="34" charset="0"/>
                <a:cs typeface="Arial"/>
              </a:rPr>
              <a:t>In our turn, may our prayer, conversation, advocacy and giving, </a:t>
            </a:r>
            <a:br>
              <a:rPr lang="en-US" sz="2500" dirty="0">
                <a:solidFill>
                  <a:srgbClr val="FFF0EB"/>
                </a:solidFill>
                <a:latin typeface="Arial" panose="020B0604020202020204" pitchFamily="34" charset="0"/>
                <a:cs typeface="Arial"/>
              </a:rPr>
            </a:br>
            <a:r>
              <a:rPr lang="en-US" sz="2500" dirty="0">
                <a:solidFill>
                  <a:srgbClr val="FFF0EB"/>
                </a:solidFill>
                <a:latin typeface="Arial" panose="020B0604020202020204" pitchFamily="34" charset="0"/>
                <a:cs typeface="Arial"/>
              </a:rPr>
              <a:t>help feed, clothe and heal those in need.</a:t>
            </a:r>
          </a:p>
          <a:p>
            <a:pPr marL="0" indent="0">
              <a:lnSpc>
                <a:spcPct val="100000"/>
              </a:lnSpc>
              <a:spcBef>
                <a:spcPts val="0"/>
              </a:spcBef>
              <a:spcAft>
                <a:spcPts val="1200"/>
              </a:spcAft>
              <a:buNone/>
            </a:pPr>
            <a:r>
              <a:rPr lang="en-US" sz="2500" dirty="0">
                <a:solidFill>
                  <a:srgbClr val="FFF0EB"/>
                </a:solidFill>
                <a:latin typeface="Arial" panose="020B0604020202020204" pitchFamily="34" charset="0"/>
                <a:cs typeface="Arial"/>
              </a:rPr>
              <a:t>May the water of life flow in this dry land.</a:t>
            </a:r>
          </a:p>
          <a:p>
            <a:pPr marL="0" indent="0">
              <a:lnSpc>
                <a:spcPct val="100000"/>
              </a:lnSpc>
              <a:spcBef>
                <a:spcPts val="0"/>
              </a:spcBef>
              <a:spcAft>
                <a:spcPts val="1200"/>
              </a:spcAft>
              <a:buNone/>
            </a:pPr>
            <a:r>
              <a:rPr lang="en-US" sz="2500" dirty="0">
                <a:solidFill>
                  <a:srgbClr val="FFF0EB"/>
                </a:solidFill>
                <a:latin typeface="Arial" panose="020B0604020202020204" pitchFamily="34" charset="0"/>
                <a:cs typeface="Arial"/>
              </a:rPr>
              <a:t>We humbly call on your name in this hour of death.</a:t>
            </a:r>
          </a:p>
          <a:p>
            <a:pPr marL="0" indent="0">
              <a:lnSpc>
                <a:spcPct val="100000"/>
              </a:lnSpc>
              <a:spcBef>
                <a:spcPts val="0"/>
              </a:spcBef>
              <a:spcAft>
                <a:spcPts val="1200"/>
              </a:spcAft>
              <a:buNone/>
            </a:pPr>
            <a:r>
              <a:rPr lang="en-US" sz="2500" dirty="0">
                <a:solidFill>
                  <a:srgbClr val="FFF0EB"/>
                </a:solidFill>
                <a:latin typeface="Arial" panose="020B0604020202020204" pitchFamily="34" charset="0"/>
                <a:cs typeface="Arial"/>
              </a:rPr>
              <a:t>Amen.</a:t>
            </a:r>
          </a:p>
        </p:txBody>
      </p:sp>
    </p:spTree>
    <p:extLst>
      <p:ext uri="{BB962C8B-B14F-4D97-AF65-F5344CB8AC3E}">
        <p14:creationId xmlns:p14="http://schemas.microsoft.com/office/powerpoint/2010/main" val="131621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34452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B06143-BF0E-438D-A929-3913AF768B6F}"/>
              </a:ext>
            </a:extLst>
          </p:cNvPr>
          <p:cNvSpPr>
            <a:spLocks noGrp="1"/>
          </p:cNvSpPr>
          <p:nvPr>
            <p:ph type="ctrTitle"/>
          </p:nvPr>
        </p:nvSpPr>
        <p:spPr/>
        <p:txBody>
          <a:bodyPr/>
          <a:lstStyle/>
          <a:p>
            <a:r>
              <a:rPr lang="en-US"/>
              <a:t>Peace Prayer Service</a:t>
            </a:r>
            <a:br>
              <a:rPr lang="en-US"/>
            </a:br>
            <a:endParaRPr lang="en-AU" sz="3000" b="0">
              <a:solidFill>
                <a:srgbClr val="FFF0EB"/>
              </a:solidFill>
            </a:endParaRPr>
          </a:p>
        </p:txBody>
      </p:sp>
      <p:sp>
        <p:nvSpPr>
          <p:cNvPr id="9" name="Text Placeholder 7">
            <a:extLst>
              <a:ext uri="{FF2B5EF4-FFF2-40B4-BE49-F238E27FC236}">
                <a16:creationId xmlns:a16="http://schemas.microsoft.com/office/drawing/2014/main" id="{E5A11EEF-2340-A4AE-D288-EDE9A8AB2BC7}"/>
              </a:ext>
            </a:extLst>
          </p:cNvPr>
          <p:cNvSpPr>
            <a:spLocks noGrp="1"/>
          </p:cNvSpPr>
          <p:nvPr>
            <p:ph type="body" sz="quarter" idx="11"/>
          </p:nvPr>
        </p:nvSpPr>
        <p:spPr>
          <a:xfrm>
            <a:off x="131378" y="6480397"/>
            <a:ext cx="4847861" cy="247722"/>
          </a:xfrm>
          <a:noFill/>
        </p:spPr>
        <p:txBody>
          <a:bodyPr lIns="91440" tIns="45720" rIns="91440" bIns="45720" anchor="t">
            <a:noAutofit/>
          </a:bodyPr>
          <a:lstStyle/>
          <a:p>
            <a:r>
              <a:rPr lang="en-AU">
                <a:latin typeface="Arial"/>
                <a:cs typeface="Arial"/>
              </a:rPr>
              <a:t>Photo: Caritas Jerusalem </a:t>
            </a:r>
            <a:endParaRPr lang="en-US"/>
          </a:p>
        </p:txBody>
      </p:sp>
      <p:pic>
        <p:nvPicPr>
          <p:cNvPr id="10" name="Picture Placeholder 9" descr="A person walking down a dirt road with buildings in the background&#10;&#10;AI-generated content may be incorrect.">
            <a:extLst>
              <a:ext uri="{FF2B5EF4-FFF2-40B4-BE49-F238E27FC236}">
                <a16:creationId xmlns:a16="http://schemas.microsoft.com/office/drawing/2014/main" id="{C88E54C8-1D91-F3BC-1F37-F5B7CC16EEA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0" y="2204614"/>
            <a:ext cx="12192000" cy="4052660"/>
          </a:xfrm>
          <a:prstGeom prst="rect">
            <a:avLst/>
          </a:prstGeom>
        </p:spPr>
      </p:pic>
    </p:spTree>
    <p:extLst>
      <p:ext uri="{BB962C8B-B14F-4D97-AF65-F5344CB8AC3E}">
        <p14:creationId xmlns:p14="http://schemas.microsoft.com/office/powerpoint/2010/main" val="1001299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7691652-9B73-64CE-5FB9-91CE1ABF0BB9}"/>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flipH="1">
            <a:off x="0" y="0"/>
            <a:ext cx="12192000" cy="6290658"/>
          </a:xfrm>
        </p:spPr>
      </p:pic>
      <p:sp>
        <p:nvSpPr>
          <p:cNvPr id="6" name="Text Placeholder 5">
            <a:extLst>
              <a:ext uri="{FF2B5EF4-FFF2-40B4-BE49-F238E27FC236}">
                <a16:creationId xmlns:a16="http://schemas.microsoft.com/office/drawing/2014/main" id="{EB15A7B5-8546-47B0-36C8-2DD62783470B}"/>
              </a:ext>
            </a:extLst>
          </p:cNvPr>
          <p:cNvSpPr>
            <a:spLocks noGrp="1"/>
          </p:cNvSpPr>
          <p:nvPr>
            <p:ph type="body" sz="quarter" idx="11"/>
          </p:nvPr>
        </p:nvSpPr>
        <p:spPr/>
        <p:txBody>
          <a:bodyPr/>
          <a:lstStyle/>
          <a:p>
            <a:r>
              <a:rPr lang="en-US" dirty="0"/>
              <a:t>Photo: Adobe Stock</a:t>
            </a:r>
            <a:endParaRPr lang="en-AU" dirty="0"/>
          </a:p>
        </p:txBody>
      </p:sp>
    </p:spTree>
    <p:extLst>
      <p:ext uri="{BB962C8B-B14F-4D97-AF65-F5344CB8AC3E}">
        <p14:creationId xmlns:p14="http://schemas.microsoft.com/office/powerpoint/2010/main" val="1124273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descr="A group of people walking in front of a building&#10;&#10;AI-generated content may be incorrect.">
            <a:extLst>
              <a:ext uri="{FF2B5EF4-FFF2-40B4-BE49-F238E27FC236}">
                <a16:creationId xmlns:a16="http://schemas.microsoft.com/office/drawing/2014/main" id="{27519BEA-3395-9778-F15A-BF23DA431662}"/>
              </a:ext>
            </a:extLst>
          </p:cNvPr>
          <p:cNvPicPr>
            <a:picLocks noGrp="1" noChangeAspect="1"/>
          </p:cNvPicPr>
          <p:nvPr>
            <p:ph type="pic" sz="quarter" idx="10"/>
          </p:nvPr>
        </p:nvPicPr>
        <p:blipFill rotWithShape="1">
          <a:blip r:embed="rId3" cstate="print">
            <a:extLst>
              <a:ext uri="{28A0092B-C50C-407E-A947-70E740481C1C}">
                <a14:useLocalDpi xmlns:a14="http://schemas.microsoft.com/office/drawing/2010/main"/>
              </a:ext>
            </a:extLst>
          </a:blip>
          <a:srcRect/>
          <a:stretch/>
        </p:blipFill>
        <p:spPr>
          <a:xfrm>
            <a:off x="0" y="1"/>
            <a:ext cx="12192000" cy="6233022"/>
          </a:xfrm>
        </p:spPr>
      </p:pic>
      <p:sp>
        <p:nvSpPr>
          <p:cNvPr id="8" name="Text Placeholder 7">
            <a:extLst>
              <a:ext uri="{FF2B5EF4-FFF2-40B4-BE49-F238E27FC236}">
                <a16:creationId xmlns:a16="http://schemas.microsoft.com/office/drawing/2014/main" id="{12E9F567-75D0-5029-5B74-425879ECC8D9}"/>
              </a:ext>
            </a:extLst>
          </p:cNvPr>
          <p:cNvSpPr>
            <a:spLocks noGrp="1"/>
          </p:cNvSpPr>
          <p:nvPr>
            <p:ph type="body" sz="quarter" idx="11"/>
          </p:nvPr>
        </p:nvSpPr>
        <p:spPr/>
        <p:txBody>
          <a:bodyPr lIns="91440" tIns="45720" rIns="91440" bIns="45720" anchor="t">
            <a:noAutofit/>
          </a:bodyPr>
          <a:lstStyle/>
          <a:p>
            <a:r>
              <a:rPr lang="en-US" dirty="0">
                <a:latin typeface="Arial"/>
                <a:cs typeface="Arial"/>
              </a:rPr>
              <a:t>Church of Saint George in </a:t>
            </a:r>
            <a:r>
              <a:rPr lang="en-US" dirty="0" err="1">
                <a:latin typeface="Arial"/>
                <a:cs typeface="Arial"/>
              </a:rPr>
              <a:t>Taybeh</a:t>
            </a:r>
            <a:r>
              <a:rPr lang="en-US" dirty="0">
                <a:latin typeface="Arial"/>
                <a:cs typeface="Arial"/>
              </a:rPr>
              <a:t>. Credit: Caritas Jerusalem</a:t>
            </a:r>
            <a:endParaRPr lang="en-AU" dirty="0">
              <a:solidFill>
                <a:srgbClr val="000000"/>
              </a:solidFill>
              <a:latin typeface="Arial"/>
              <a:cs typeface="Arial"/>
            </a:endParaRPr>
          </a:p>
          <a:p>
            <a:endParaRPr lang="en-AU" dirty="0">
              <a:cs typeface="Arial"/>
            </a:endParaRPr>
          </a:p>
        </p:txBody>
      </p:sp>
      <p:sp>
        <p:nvSpPr>
          <p:cNvPr id="2" name="Round Diagonal Corner Rectangle 1">
            <a:extLst>
              <a:ext uri="{FF2B5EF4-FFF2-40B4-BE49-F238E27FC236}">
                <a16:creationId xmlns:a16="http://schemas.microsoft.com/office/drawing/2014/main" id="{E7D880CA-6966-E4F2-BF2A-A9030E8B6EA5}"/>
              </a:ext>
            </a:extLst>
          </p:cNvPr>
          <p:cNvSpPr/>
          <p:nvPr/>
        </p:nvSpPr>
        <p:spPr>
          <a:xfrm rot="16200000">
            <a:off x="2223609" y="-1459390"/>
            <a:ext cx="1034569" cy="4678212"/>
          </a:xfrm>
          <a:prstGeom prst="roundRect">
            <a:avLst/>
          </a:prstGeom>
          <a:solidFill>
            <a:srgbClr val="FFF0E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Text Placeholder 9">
            <a:extLst>
              <a:ext uri="{FF2B5EF4-FFF2-40B4-BE49-F238E27FC236}">
                <a16:creationId xmlns:a16="http://schemas.microsoft.com/office/drawing/2014/main" id="{CEE150B3-1931-494D-C71F-3851EBCA7014}"/>
              </a:ext>
            </a:extLst>
          </p:cNvPr>
          <p:cNvSpPr txBox="1">
            <a:spLocks/>
          </p:cNvSpPr>
          <p:nvPr/>
        </p:nvSpPr>
        <p:spPr>
          <a:xfrm>
            <a:off x="727817" y="609558"/>
            <a:ext cx="4026153" cy="540317"/>
          </a:xfrm>
          <a:prstGeom prst="rect">
            <a:avLst/>
          </a:prstGeom>
        </p:spPr>
        <p:txBody>
          <a:bodyPr>
            <a:noAutofit/>
          </a:bodyPr>
          <a:lstStyle>
            <a:lvl1pPr marL="0" indent="0" algn="l" defTabSz="685800" rtl="0" eaLnBrk="1" latinLnBrk="0" hangingPunct="1">
              <a:lnSpc>
                <a:spcPct val="100000"/>
              </a:lnSpc>
              <a:spcBef>
                <a:spcPts val="0"/>
              </a:spcBef>
              <a:spcAft>
                <a:spcPts val="600"/>
              </a:spcAft>
              <a:buFontTx/>
              <a:buNone/>
              <a:defRPr sz="2500" b="0" kern="1200">
                <a:solidFill>
                  <a:srgbClr val="762000"/>
                </a:solidFill>
                <a:latin typeface="Arial" panose="020B0604020202020204" pitchFamily="34" charset="0"/>
                <a:ea typeface="+mn-ea"/>
                <a:cs typeface="Arial"/>
              </a:defRPr>
            </a:lvl1pPr>
            <a:lvl2pPr marL="342900" indent="0" algn="l" defTabSz="685800" rtl="0" eaLnBrk="1" latinLnBrk="0" hangingPunct="1">
              <a:lnSpc>
                <a:spcPct val="90000"/>
              </a:lnSpc>
              <a:spcBef>
                <a:spcPts val="375"/>
              </a:spcBef>
              <a:buFontTx/>
              <a:buNone/>
              <a:defRPr sz="1050" kern="1200">
                <a:solidFill>
                  <a:schemeClr val="tx1"/>
                </a:solidFill>
                <a:latin typeface=""/>
                <a:ea typeface="+mn-ea"/>
                <a:cs typeface="+mn-cs"/>
              </a:defRPr>
            </a:lvl2pPr>
            <a:lvl3pPr marL="685800" indent="0" algn="l" defTabSz="685800" rtl="0" eaLnBrk="1" latinLnBrk="0" hangingPunct="1">
              <a:lnSpc>
                <a:spcPct val="90000"/>
              </a:lnSpc>
              <a:spcBef>
                <a:spcPts val="375"/>
              </a:spcBef>
              <a:buFontTx/>
              <a:buNone/>
              <a:defRPr sz="1050" kern="1200">
                <a:solidFill>
                  <a:schemeClr val="tx1"/>
                </a:solidFill>
                <a:latin typeface=""/>
                <a:ea typeface="+mn-ea"/>
                <a:cs typeface="+mn-cs"/>
              </a:defRPr>
            </a:lvl3pPr>
            <a:lvl4pPr marL="1028700" indent="0" algn="l" defTabSz="685800" rtl="0" eaLnBrk="1" latinLnBrk="0" hangingPunct="1">
              <a:lnSpc>
                <a:spcPct val="90000"/>
              </a:lnSpc>
              <a:spcBef>
                <a:spcPts val="375"/>
              </a:spcBef>
              <a:buFontTx/>
              <a:buNone/>
              <a:defRPr sz="1050" kern="1200">
                <a:solidFill>
                  <a:schemeClr val="tx1"/>
                </a:solidFill>
                <a:latin typeface=""/>
                <a:ea typeface="+mn-ea"/>
                <a:cs typeface="+mn-cs"/>
              </a:defRPr>
            </a:lvl4pPr>
            <a:lvl5pPr marL="1371600" indent="0" algn="l" defTabSz="685800" rtl="0" eaLnBrk="1" latinLnBrk="0" hangingPunct="1">
              <a:lnSpc>
                <a:spcPct val="90000"/>
              </a:lnSpc>
              <a:spcBef>
                <a:spcPts val="375"/>
              </a:spcBef>
              <a:buFontTx/>
              <a:buNone/>
              <a:defRPr sz="1050" kern="1200">
                <a:solidFill>
                  <a:schemeClr val="tx1"/>
                </a:solidFill>
                <a:latin typeface=""/>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t>Gospel Reading</a:t>
            </a:r>
            <a:endParaRPr lang="en-AU" dirty="0"/>
          </a:p>
        </p:txBody>
      </p:sp>
    </p:spTree>
    <p:extLst>
      <p:ext uri="{BB962C8B-B14F-4D97-AF65-F5344CB8AC3E}">
        <p14:creationId xmlns:p14="http://schemas.microsoft.com/office/powerpoint/2010/main" val="2977223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descr="A person walking on a road with rubble and debris&#10;&#10;AI-generated content may be incorrect.">
            <a:extLst>
              <a:ext uri="{FF2B5EF4-FFF2-40B4-BE49-F238E27FC236}">
                <a16:creationId xmlns:a16="http://schemas.microsoft.com/office/drawing/2014/main" id="{31984ECD-958C-71F8-3870-3FEC6347D845}"/>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prstGeom prst="rect">
            <a:avLst/>
          </a:prstGeom>
          <a:solidFill>
            <a:prstClr val="white">
              <a:lumMod val="85000"/>
            </a:prstClr>
          </a:solidFill>
        </p:spPr>
      </p:pic>
      <p:sp>
        <p:nvSpPr>
          <p:cNvPr id="6" name="Round Diagonal Corner Rectangle 1">
            <a:extLst>
              <a:ext uri="{FF2B5EF4-FFF2-40B4-BE49-F238E27FC236}">
                <a16:creationId xmlns:a16="http://schemas.microsoft.com/office/drawing/2014/main" id="{1DB2F7AA-EAB3-1B17-D89E-0828201F03DB}"/>
              </a:ext>
            </a:extLst>
          </p:cNvPr>
          <p:cNvSpPr/>
          <p:nvPr/>
        </p:nvSpPr>
        <p:spPr>
          <a:xfrm rot="16200000">
            <a:off x="5149010" y="-803391"/>
            <a:ext cx="20837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4EDD84CE-F2A9-B840-F0C6-4F897A380CAC}"/>
              </a:ext>
            </a:extLst>
          </p:cNvPr>
          <p:cNvSpPr>
            <a:spLocks noGrp="1"/>
          </p:cNvSpPr>
          <p:nvPr>
            <p:ph type="body" sz="quarter" idx="12"/>
          </p:nvPr>
        </p:nvSpPr>
        <p:spPr/>
        <p:txBody>
          <a:bodyPr/>
          <a:lstStyle/>
          <a:p>
            <a:r>
              <a:rPr lang="en-US"/>
              <a:t>“If we have no peace, it is because we have forgotten that we belong to each other.” </a:t>
            </a:r>
          </a:p>
          <a:p>
            <a:pPr algn="r"/>
            <a:r>
              <a:rPr lang="en-US"/>
              <a:t>St. Mother Teresa of Kolkata</a:t>
            </a:r>
            <a:endParaRPr lang="en-AU"/>
          </a:p>
        </p:txBody>
      </p:sp>
      <p:sp>
        <p:nvSpPr>
          <p:cNvPr id="8" name="Text Placeholder 7">
            <a:extLst>
              <a:ext uri="{FF2B5EF4-FFF2-40B4-BE49-F238E27FC236}">
                <a16:creationId xmlns:a16="http://schemas.microsoft.com/office/drawing/2014/main" id="{95D4F5B7-F2B2-668E-AA13-9C205D0924C7}"/>
              </a:ext>
            </a:extLst>
          </p:cNvPr>
          <p:cNvSpPr>
            <a:spLocks noGrp="1"/>
          </p:cNvSpPr>
          <p:nvPr>
            <p:ph type="body" sz="quarter" idx="11"/>
          </p:nvPr>
        </p:nvSpPr>
        <p:spPr/>
        <p:txBody>
          <a:bodyPr lIns="91440" tIns="45720" rIns="91440" bIns="45720" anchor="t">
            <a:noAutofit/>
          </a:bodyPr>
          <a:lstStyle/>
          <a:p>
            <a:r>
              <a:rPr lang="en-AU">
                <a:cs typeface="Arial"/>
              </a:rPr>
              <a:t>Photo: Caritas Jerusalem </a:t>
            </a:r>
            <a:endParaRPr lang="en-AU">
              <a:solidFill>
                <a:srgbClr val="05243F"/>
              </a:solidFill>
              <a:cs typeface="Arial"/>
            </a:endParaRPr>
          </a:p>
          <a:p>
            <a:endParaRPr lang="en-AU">
              <a:solidFill>
                <a:srgbClr val="05243F"/>
              </a:solidFill>
              <a:cs typeface="Arial"/>
            </a:endParaRPr>
          </a:p>
          <a:p>
            <a:endParaRPr lang="en-AU">
              <a:cs typeface="Arial"/>
            </a:endParaRPr>
          </a:p>
        </p:txBody>
      </p:sp>
    </p:spTree>
    <p:extLst>
      <p:ext uri="{BB962C8B-B14F-4D97-AF65-F5344CB8AC3E}">
        <p14:creationId xmlns:p14="http://schemas.microsoft.com/office/powerpoint/2010/main" val="3049845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person standing in front of a body of water&#10;&#10;AI-generated content may be incorrect.">
            <a:extLst>
              <a:ext uri="{FF2B5EF4-FFF2-40B4-BE49-F238E27FC236}">
                <a16:creationId xmlns:a16="http://schemas.microsoft.com/office/drawing/2014/main" id="{7423D2AC-EF76-9D42-9DB2-BC802AC94091}"/>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a:fillRect/>
          </a:stretch>
        </p:blipFill>
        <p:spPr/>
      </p:pic>
      <p:sp>
        <p:nvSpPr>
          <p:cNvPr id="5" name="Round Diagonal Corner Rectangle 1">
            <a:extLst>
              <a:ext uri="{FF2B5EF4-FFF2-40B4-BE49-F238E27FC236}">
                <a16:creationId xmlns:a16="http://schemas.microsoft.com/office/drawing/2014/main" id="{E6A181B7-38B0-8BB5-553C-CF971340060B}"/>
              </a:ext>
            </a:extLst>
          </p:cNvPr>
          <p:cNvSpPr/>
          <p:nvPr/>
        </p:nvSpPr>
        <p:spPr>
          <a:xfrm rot="16200000">
            <a:off x="5146150" y="-524422"/>
            <a:ext cx="1949429" cy="11234959"/>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40B15FE6-73EF-9CC6-039B-99C765AC2A85}"/>
              </a:ext>
            </a:extLst>
          </p:cNvPr>
          <p:cNvSpPr>
            <a:spLocks noGrp="1"/>
          </p:cNvSpPr>
          <p:nvPr>
            <p:ph type="body" sz="quarter" idx="12"/>
          </p:nvPr>
        </p:nvSpPr>
        <p:spPr>
          <a:xfrm>
            <a:off x="874458" y="4476183"/>
            <a:ext cx="10632875" cy="1425470"/>
          </a:xfrm>
        </p:spPr>
        <p:txBody>
          <a:bodyPr/>
          <a:lstStyle/>
          <a:p>
            <a:r>
              <a:rPr lang="en-US"/>
              <a:t>“Darkness can only be scattered by light, hatred can only be conquered by love.” </a:t>
            </a:r>
          </a:p>
          <a:p>
            <a:pPr algn="r"/>
            <a:r>
              <a:rPr lang="en-US"/>
              <a:t>Saint Pope John Paul II</a:t>
            </a:r>
            <a:endParaRPr lang="en-AU"/>
          </a:p>
        </p:txBody>
      </p:sp>
      <p:sp>
        <p:nvSpPr>
          <p:cNvPr id="8" name="Text Placeholder 7">
            <a:extLst>
              <a:ext uri="{FF2B5EF4-FFF2-40B4-BE49-F238E27FC236}">
                <a16:creationId xmlns:a16="http://schemas.microsoft.com/office/drawing/2014/main" id="{722A1E64-704C-100A-0579-FE32E3FEB6CD}"/>
              </a:ext>
            </a:extLst>
          </p:cNvPr>
          <p:cNvSpPr>
            <a:spLocks noGrp="1"/>
          </p:cNvSpPr>
          <p:nvPr>
            <p:ph type="body" sz="quarter" idx="11"/>
          </p:nvPr>
        </p:nvSpPr>
        <p:spPr/>
        <p:txBody>
          <a:bodyPr lIns="91440" tIns="45720" rIns="91440" bIns="45720" anchor="t">
            <a:noAutofit/>
          </a:bodyPr>
          <a:lstStyle/>
          <a:p>
            <a:r>
              <a:rPr lang="en-AU">
                <a:latin typeface="Arial"/>
                <a:cs typeface="Arial"/>
              </a:rPr>
              <a:t>Photo: Caritas Jerusalem </a:t>
            </a:r>
            <a:endParaRPr lang="en-AU">
              <a:solidFill>
                <a:srgbClr val="05243F"/>
              </a:solidFill>
              <a:latin typeface="Arial"/>
              <a:cs typeface="Arial"/>
            </a:endParaRPr>
          </a:p>
          <a:p>
            <a:endParaRPr lang="en-AU">
              <a:solidFill>
                <a:srgbClr val="05243F"/>
              </a:solidFill>
              <a:latin typeface="Arial"/>
              <a:cs typeface="Arial"/>
            </a:endParaRPr>
          </a:p>
          <a:p>
            <a:endParaRPr lang="en-AU">
              <a:cs typeface="Arial"/>
            </a:endParaRPr>
          </a:p>
        </p:txBody>
      </p:sp>
    </p:spTree>
    <p:extLst>
      <p:ext uri="{BB962C8B-B14F-4D97-AF65-F5344CB8AC3E}">
        <p14:creationId xmlns:p14="http://schemas.microsoft.com/office/powerpoint/2010/main" val="1530389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descr="A person standing in a rubble area&#10;&#10;AI-generated content may be incorrect.">
            <a:extLst>
              <a:ext uri="{FF2B5EF4-FFF2-40B4-BE49-F238E27FC236}">
                <a16:creationId xmlns:a16="http://schemas.microsoft.com/office/drawing/2014/main" id="{90DD633D-9218-A888-789C-76FE45E6AC4C}"/>
              </a:ext>
            </a:extLst>
          </p:cNvPr>
          <p:cNvPicPr>
            <a:picLocks noGrp="1" noChangeAspect="1"/>
          </p:cNvPicPr>
          <p:nvPr>
            <p:ph type="pic" sz="quarter" idx="10"/>
          </p:nvPr>
        </p:nvPicPr>
        <p:blipFill rotWithShape="1">
          <a:blip r:embed="rId2" cstate="print">
            <a:extLst>
              <a:ext uri="{28A0092B-C50C-407E-A947-70E740481C1C}">
                <a14:useLocalDpi xmlns:a14="http://schemas.microsoft.com/office/drawing/2010/main"/>
              </a:ext>
            </a:extLst>
          </a:blip>
          <a:srcRect/>
          <a:stretch/>
        </p:blipFill>
        <p:spPr>
          <a:xfrm>
            <a:off x="0" y="0"/>
            <a:ext cx="12192000" cy="6278879"/>
          </a:xfrm>
          <a:prstGeom prst="rect">
            <a:avLst/>
          </a:prstGeom>
          <a:solidFill>
            <a:prstClr val="white">
              <a:lumMod val="85000"/>
            </a:prstClr>
          </a:solidFill>
        </p:spPr>
      </p:pic>
      <p:sp>
        <p:nvSpPr>
          <p:cNvPr id="8" name="Round Diagonal Corner Rectangle 1">
            <a:extLst>
              <a:ext uri="{FF2B5EF4-FFF2-40B4-BE49-F238E27FC236}">
                <a16:creationId xmlns:a16="http://schemas.microsoft.com/office/drawing/2014/main" id="{CF7E25B1-1CA3-9AEB-A228-B1512F7803C2}"/>
              </a:ext>
            </a:extLst>
          </p:cNvPr>
          <p:cNvSpPr/>
          <p:nvPr/>
        </p:nvSpPr>
        <p:spPr>
          <a:xfrm rot="16200000">
            <a:off x="5149010" y="-803391"/>
            <a:ext cx="20837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6A962CCF-FB78-D1D3-753F-7D37CBEBB902}"/>
              </a:ext>
            </a:extLst>
          </p:cNvPr>
          <p:cNvSpPr>
            <a:spLocks noGrp="1"/>
          </p:cNvSpPr>
          <p:nvPr>
            <p:ph type="body" sz="quarter" idx="12"/>
          </p:nvPr>
        </p:nvSpPr>
        <p:spPr>
          <a:xfrm>
            <a:off x="874460" y="4074210"/>
            <a:ext cx="10632875" cy="1619817"/>
          </a:xfrm>
        </p:spPr>
        <p:txBody>
          <a:bodyPr/>
          <a:lstStyle/>
          <a:p>
            <a:r>
              <a:rPr lang="en-US" sz="2500"/>
              <a:t>“Peace is a precious gift, which must be promoted and protected… Never has the use of violence brought peace in its wake. War begets war, violence begets violence.” </a:t>
            </a:r>
          </a:p>
          <a:p>
            <a:pPr algn="r"/>
            <a:r>
              <a:rPr lang="en-US"/>
              <a:t>Pope Francis</a:t>
            </a:r>
            <a:endParaRPr lang="en-AU"/>
          </a:p>
        </p:txBody>
      </p:sp>
      <p:sp>
        <p:nvSpPr>
          <p:cNvPr id="11" name="Text Placeholder 10">
            <a:extLst>
              <a:ext uri="{FF2B5EF4-FFF2-40B4-BE49-F238E27FC236}">
                <a16:creationId xmlns:a16="http://schemas.microsoft.com/office/drawing/2014/main" id="{E2E28971-E843-08A8-48CE-7A3606DD6AB1}"/>
              </a:ext>
            </a:extLst>
          </p:cNvPr>
          <p:cNvSpPr>
            <a:spLocks noGrp="1"/>
          </p:cNvSpPr>
          <p:nvPr>
            <p:ph type="body" sz="quarter" idx="11"/>
          </p:nvPr>
        </p:nvSpPr>
        <p:spPr/>
        <p:txBody>
          <a:bodyPr/>
          <a:lstStyle/>
          <a:p>
            <a:r>
              <a:rPr lang="en-AU"/>
              <a:t>Photo: Caritas Jerusalem</a:t>
            </a:r>
          </a:p>
        </p:txBody>
      </p:sp>
    </p:spTree>
    <p:extLst>
      <p:ext uri="{BB962C8B-B14F-4D97-AF65-F5344CB8AC3E}">
        <p14:creationId xmlns:p14="http://schemas.microsoft.com/office/powerpoint/2010/main" val="1810835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group of people in a tent&#10;&#10;AI-generated content may be incorrect.">
            <a:extLst>
              <a:ext uri="{FF2B5EF4-FFF2-40B4-BE49-F238E27FC236}">
                <a16:creationId xmlns:a16="http://schemas.microsoft.com/office/drawing/2014/main" id="{E3AF6FF6-5CC9-96F1-FDE7-7262DC10F175}"/>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5" name="Round Diagonal Corner Rectangle 1">
            <a:extLst>
              <a:ext uri="{FF2B5EF4-FFF2-40B4-BE49-F238E27FC236}">
                <a16:creationId xmlns:a16="http://schemas.microsoft.com/office/drawing/2014/main" id="{F35D7991-ED48-14A5-F690-0821E5AF0C07}"/>
              </a:ext>
            </a:extLst>
          </p:cNvPr>
          <p:cNvSpPr/>
          <p:nvPr/>
        </p:nvSpPr>
        <p:spPr>
          <a:xfrm rot="16200000">
            <a:off x="5149010" y="-803391"/>
            <a:ext cx="2083776" cy="11375020"/>
          </a:xfrm>
          <a:prstGeom prst="roundRect">
            <a:avLst/>
          </a:prstGeom>
          <a:solidFill>
            <a:srgbClr val="FFF0E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Text Placeholder 2">
            <a:extLst>
              <a:ext uri="{FF2B5EF4-FFF2-40B4-BE49-F238E27FC236}">
                <a16:creationId xmlns:a16="http://schemas.microsoft.com/office/drawing/2014/main" id="{AD2445FF-624B-E399-1AE8-4EF698243ED3}"/>
              </a:ext>
            </a:extLst>
          </p:cNvPr>
          <p:cNvSpPr>
            <a:spLocks noGrp="1"/>
          </p:cNvSpPr>
          <p:nvPr>
            <p:ph type="body" sz="quarter" idx="12"/>
          </p:nvPr>
        </p:nvSpPr>
        <p:spPr>
          <a:xfrm>
            <a:off x="874460" y="4171383"/>
            <a:ext cx="10632875" cy="1425470"/>
          </a:xfrm>
        </p:spPr>
        <p:txBody>
          <a:bodyPr lIns="91440" tIns="45720" rIns="91440" bIns="45720" anchor="t">
            <a:noAutofit/>
          </a:bodyPr>
          <a:lstStyle/>
          <a:p>
            <a:r>
              <a:rPr lang="en-US"/>
              <a:t>“Help us, one and all, to build bridges through dialogue and encounter, joining together as one people, always at peace.”</a:t>
            </a:r>
          </a:p>
          <a:p>
            <a:pPr algn="r"/>
            <a:r>
              <a:rPr lang="en-US"/>
              <a:t>Pope Leo XIV</a:t>
            </a:r>
            <a:endParaRPr lang="en-AU"/>
          </a:p>
        </p:txBody>
      </p:sp>
      <p:sp>
        <p:nvSpPr>
          <p:cNvPr id="4" name="Text Placeholder 3">
            <a:extLst>
              <a:ext uri="{FF2B5EF4-FFF2-40B4-BE49-F238E27FC236}">
                <a16:creationId xmlns:a16="http://schemas.microsoft.com/office/drawing/2014/main" id="{13F76448-F29A-05C4-8482-D219E51CE623}"/>
              </a:ext>
            </a:extLst>
          </p:cNvPr>
          <p:cNvSpPr>
            <a:spLocks noGrp="1"/>
          </p:cNvSpPr>
          <p:nvPr>
            <p:ph type="body" sz="quarter" idx="11"/>
          </p:nvPr>
        </p:nvSpPr>
        <p:spPr>
          <a:xfrm>
            <a:off x="131378" y="6480397"/>
            <a:ext cx="10139673" cy="247722"/>
          </a:xfrm>
        </p:spPr>
        <p:txBody>
          <a:bodyPr lIns="91440" tIns="45720" rIns="91440" bIns="45720" anchor="t">
            <a:noAutofit/>
          </a:bodyPr>
          <a:lstStyle/>
          <a:p>
            <a:r>
              <a:rPr lang="en-US" dirty="0">
                <a:latin typeface="Arial"/>
                <a:cs typeface="Arial"/>
              </a:rPr>
              <a:t>An infant receives medical support in Gaza. Photo:  Caritas Jerusalem</a:t>
            </a:r>
            <a:endParaRPr lang="en-AU" dirty="0">
              <a:cs typeface="Arial"/>
            </a:endParaRPr>
          </a:p>
        </p:txBody>
      </p:sp>
    </p:spTree>
    <p:extLst>
      <p:ext uri="{BB962C8B-B14F-4D97-AF65-F5344CB8AC3E}">
        <p14:creationId xmlns:p14="http://schemas.microsoft.com/office/powerpoint/2010/main" val="2780396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F28C0-1D1F-BD67-96EE-D0BE2902A3E8}"/>
            </a:ext>
          </a:extLst>
        </p:cNvPr>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8A06487-F02F-FFCD-542B-7B3C7AC1D79D}"/>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p:blipFill>
        <p:spPr>
          <a:xfrm flipH="1">
            <a:off x="0" y="0"/>
            <a:ext cx="12192000" cy="6234545"/>
          </a:xfrm>
        </p:spPr>
      </p:pic>
      <p:sp>
        <p:nvSpPr>
          <p:cNvPr id="4" name="Text Placeholder 5">
            <a:extLst>
              <a:ext uri="{FF2B5EF4-FFF2-40B4-BE49-F238E27FC236}">
                <a16:creationId xmlns:a16="http://schemas.microsoft.com/office/drawing/2014/main" id="{97E54471-DAC8-5354-ABB8-1653390CBF45}"/>
              </a:ext>
            </a:extLst>
          </p:cNvPr>
          <p:cNvSpPr>
            <a:spLocks noGrp="1"/>
          </p:cNvSpPr>
          <p:nvPr>
            <p:ph type="body" sz="quarter" idx="11"/>
          </p:nvPr>
        </p:nvSpPr>
        <p:spPr>
          <a:xfrm>
            <a:off x="131763" y="6480175"/>
            <a:ext cx="4848225" cy="247650"/>
          </a:xfrm>
        </p:spPr>
        <p:txBody>
          <a:bodyPr/>
          <a:lstStyle/>
          <a:p>
            <a:r>
              <a:rPr lang="en-US" dirty="0"/>
              <a:t>Photo: Adobe Stock</a:t>
            </a:r>
            <a:endParaRPr lang="en-AU" dirty="0"/>
          </a:p>
        </p:txBody>
      </p:sp>
    </p:spTree>
    <p:extLst>
      <p:ext uri="{BB962C8B-B14F-4D97-AF65-F5344CB8AC3E}">
        <p14:creationId xmlns:p14="http://schemas.microsoft.com/office/powerpoint/2010/main" val="1091192570"/>
      </p:ext>
    </p:extLst>
  </p:cSld>
  <p:clrMapOvr>
    <a:masterClrMapping/>
  </p:clrMapOvr>
</p:sld>
</file>

<file path=ppt/theme/theme1.xml><?xml version="1.0" encoding="utf-8"?>
<a:theme xmlns:a="http://schemas.openxmlformats.org/drawingml/2006/main" name="Education PPT Template">
  <a:themeElements>
    <a:clrScheme name="Education Updated">
      <a:dk1>
        <a:srgbClr val="05243F"/>
      </a:dk1>
      <a:lt1>
        <a:sysClr val="window" lastClr="FFFFFF"/>
      </a:lt1>
      <a:dk2>
        <a:srgbClr val="05243F"/>
      </a:dk2>
      <a:lt2>
        <a:srgbClr val="FFFFFF"/>
      </a:lt2>
      <a:accent1>
        <a:srgbClr val="63B1A4"/>
      </a:accent1>
      <a:accent2>
        <a:srgbClr val="C3DDD7"/>
      </a:accent2>
      <a:accent3>
        <a:srgbClr val="D86075"/>
      </a:accent3>
      <a:accent4>
        <a:srgbClr val="DF918A"/>
      </a:accent4>
      <a:accent5>
        <a:srgbClr val="762000"/>
      </a:accent5>
      <a:accent6>
        <a:srgbClr val="E5DBCB"/>
      </a:accent6>
      <a:hlink>
        <a:srgbClr val="3296EE"/>
      </a:hlink>
      <a:folHlink>
        <a:srgbClr val="80B7A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9DB4FC32371B3489519A984A7B27919" ma:contentTypeVersion="19" ma:contentTypeDescription="Create a new document." ma:contentTypeScope="" ma:versionID="a6a591684b976a20af7de169db79aac4">
  <xsd:schema xmlns:xsd="http://www.w3.org/2001/XMLSchema" xmlns:xs="http://www.w3.org/2001/XMLSchema" xmlns:p="http://schemas.microsoft.com/office/2006/metadata/properties" xmlns:ns2="a7938f78-b017-4dc0-8c82-d5b44b2641c5" xmlns:ns3="a74f41e8-2c9a-4a9a-8a86-1b2eca9cb15f" targetNamespace="http://schemas.microsoft.com/office/2006/metadata/properties" ma:root="true" ma:fieldsID="8fa807cb6cad3986b298ba522118979f" ns2:_="" ns3:_="">
    <xsd:import namespace="a7938f78-b017-4dc0-8c82-d5b44b2641c5"/>
    <xsd:import namespace="a74f41e8-2c9a-4a9a-8a86-1b2eca9cb15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3:SharedWithUsers" minOccurs="0"/>
                <xsd:element ref="ns3:SharedWithDetails" minOccurs="0"/>
                <xsd:element ref="ns2:MediaServiceOCR" minOccurs="0"/>
                <xsd:element ref="ns2:lcf76f155ced4ddcb4097134ff3c332f" minOccurs="0"/>
                <xsd:element ref="ns3:TaxCatchAll" minOccurs="0"/>
                <xsd:element ref="ns2:MediaLengthInSeconds"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938f78-b017-4dc0-8c82-d5b44b2641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4f41e8-2c9a-4a9a-8a86-1b2eca9cb15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f3ffeea-cf0c-4ca3-804a-6fa494fe2746}" ma:internalName="TaxCatchAll" ma:showField="CatchAllData" ma:web="a74f41e8-2c9a-4a9a-8a86-1b2eca9cb15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74f41e8-2c9a-4a9a-8a86-1b2eca9cb15f" xsi:nil="true"/>
    <MediaLengthInSeconds xmlns="a7938f78-b017-4dc0-8c82-d5b44b2641c5" xsi:nil="true"/>
    <lcf76f155ced4ddcb4097134ff3c332f xmlns="a7938f78-b017-4dc0-8c82-d5b44b2641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2.xml><?xml version="1.0" encoding="utf-8"?>
<ds:datastoreItem xmlns:ds="http://schemas.openxmlformats.org/officeDocument/2006/customXml" ds:itemID="{E346745B-093D-414E-9A5B-4ECDAD4B67BF}">
  <ds:schemaRefs>
    <ds:schemaRef ds:uri="a74f41e8-2c9a-4a9a-8a86-1b2eca9cb15f"/>
    <ds:schemaRef ds:uri="a7938f78-b017-4dc0-8c82-d5b44b2641c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9CE9FC7-F488-4CBC-BC57-3C13B4B4EA8E}">
  <ds:schemaRefs>
    <ds:schemaRef ds:uri="a74f41e8-2c9a-4a9a-8a86-1b2eca9cb15f"/>
    <ds:schemaRef ds:uri="a7938f78-b017-4dc0-8c82-d5b44b2641c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TotalTime>
  <Words>2053</Words>
  <Application>Microsoft Office PowerPoint</Application>
  <PresentationFormat>Widescreen</PresentationFormat>
  <Paragraphs>144</Paragraphs>
  <Slides>17</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Montserrat</vt:lpstr>
      <vt:lpstr>Education PPT Template</vt:lpstr>
      <vt:lpstr>Teacher Information</vt:lpstr>
      <vt:lpstr>Peace Prayer Service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Marlin Communications</dc:creator>
  <cp:lastModifiedBy>Nicole Dobrohotoff</cp:lastModifiedBy>
  <cp:revision>1</cp:revision>
  <dcterms:created xsi:type="dcterms:W3CDTF">2014-11-30T23:21:17Z</dcterms:created>
  <dcterms:modified xsi:type="dcterms:W3CDTF">2025-07-31T00:25:50Z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0x01010009DB4FC32371B3489519A984A7B27919</vt:lpwstr>
  </property>
  <property fmtid="{D5CDD505-2E9C-101B-9397-08002B2CF9AE}" pid="3" name="_dlc_DocIdItemGuid">
    <vt:lpwstr>d7ee03d9-074b-4786-bb99-1c6adf13a550</vt:lpwstr>
  </property>
  <property fmtid="{D5CDD505-2E9C-101B-9397-08002B2CF9AE}" pid="4" name="_ExtendedDescription">
    <vt:lpwstr/>
  </property>
  <property fmtid="{D5CDD505-2E9C-101B-9397-08002B2CF9AE}" pid="5" name="MediaServiceImageTags">
    <vt:lpwstr/>
  </property>
  <property fmtid="{D5CDD505-2E9C-101B-9397-08002B2CF9AE}" pid="6" name="Topic">
    <vt:lpwstr/>
  </property>
  <property fmtid="{D5CDD505-2E9C-101B-9397-08002B2CF9AE}" pid="7" name="xd_ProgID">
    <vt:lpwstr/>
  </property>
  <property fmtid="{D5CDD505-2E9C-101B-9397-08002B2CF9AE}" pid="8" name="TemplateUrl">
    <vt:lpwstr/>
  </property>
  <property fmtid="{D5CDD505-2E9C-101B-9397-08002B2CF9AE}" pid="9" name="ComplianceAssetId">
    <vt:lpwstr/>
  </property>
  <property fmtid="{D5CDD505-2E9C-101B-9397-08002B2CF9AE}" pid="10" name="TriggerFlowInfo">
    <vt:lpwstr/>
  </property>
  <property fmtid="{D5CDD505-2E9C-101B-9397-08002B2CF9AE}" pid="11" name="xd_Signature">
    <vt:bool>false</vt:bool>
  </property>
  <property fmtid="{D5CDD505-2E9C-101B-9397-08002B2CF9AE}" pid="12" name="TaxKeyword">
    <vt:lpwstr/>
  </property>
</Properties>
</file>